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84" r:id="rId1"/>
  </p:sldMasterIdLst>
  <p:notesMasterIdLst>
    <p:notesMasterId r:id="rId59"/>
  </p:notesMasterIdLst>
  <p:handoutMasterIdLst>
    <p:handoutMasterId r:id="rId60"/>
  </p:handoutMasterIdLst>
  <p:sldIdLst>
    <p:sldId id="256" r:id="rId2"/>
    <p:sldId id="257" r:id="rId3"/>
    <p:sldId id="258" r:id="rId4"/>
    <p:sldId id="259" r:id="rId5"/>
    <p:sldId id="265" r:id="rId6"/>
    <p:sldId id="266" r:id="rId7"/>
    <p:sldId id="289" r:id="rId8"/>
    <p:sldId id="268" r:id="rId9"/>
    <p:sldId id="282" r:id="rId10"/>
    <p:sldId id="290" r:id="rId11"/>
    <p:sldId id="261" r:id="rId12"/>
    <p:sldId id="292" r:id="rId13"/>
    <p:sldId id="293" r:id="rId14"/>
    <p:sldId id="294" r:id="rId15"/>
    <p:sldId id="295" r:id="rId16"/>
    <p:sldId id="296" r:id="rId17"/>
    <p:sldId id="297" r:id="rId18"/>
    <p:sldId id="262" r:id="rId19"/>
    <p:sldId id="298" r:id="rId20"/>
    <p:sldId id="299" r:id="rId21"/>
    <p:sldId id="263" r:id="rId22"/>
    <p:sldId id="301" r:id="rId23"/>
    <p:sldId id="291" r:id="rId24"/>
    <p:sldId id="300" r:id="rId25"/>
    <p:sldId id="303" r:id="rId26"/>
    <p:sldId id="283" r:id="rId27"/>
    <p:sldId id="304" r:id="rId28"/>
    <p:sldId id="305" r:id="rId29"/>
    <p:sldId id="307" r:id="rId30"/>
    <p:sldId id="309" r:id="rId31"/>
    <p:sldId id="308" r:id="rId32"/>
    <p:sldId id="310" r:id="rId33"/>
    <p:sldId id="311" r:id="rId34"/>
    <p:sldId id="312" r:id="rId35"/>
    <p:sldId id="284" r:id="rId36"/>
    <p:sldId id="313" r:id="rId37"/>
    <p:sldId id="314" r:id="rId38"/>
    <p:sldId id="319" r:id="rId39"/>
    <p:sldId id="316" r:id="rId40"/>
    <p:sldId id="317" r:id="rId41"/>
    <p:sldId id="320" r:id="rId42"/>
    <p:sldId id="285" r:id="rId43"/>
    <p:sldId id="322" r:id="rId44"/>
    <p:sldId id="321" r:id="rId45"/>
    <p:sldId id="323" r:id="rId46"/>
    <p:sldId id="286" r:id="rId47"/>
    <p:sldId id="325" r:id="rId48"/>
    <p:sldId id="326" r:id="rId49"/>
    <p:sldId id="327" r:id="rId50"/>
    <p:sldId id="328" r:id="rId51"/>
    <p:sldId id="329" r:id="rId52"/>
    <p:sldId id="287" r:id="rId53"/>
    <p:sldId id="330" r:id="rId54"/>
    <p:sldId id="331" r:id="rId55"/>
    <p:sldId id="288" r:id="rId56"/>
    <p:sldId id="275" r:id="rId57"/>
    <p:sldId id="324" r:id="rId58"/>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C33D"/>
    <a:srgbClr val="5C5C5C"/>
    <a:srgbClr val="863694"/>
    <a:srgbClr val="567222"/>
    <a:srgbClr val="561465"/>
    <a:srgbClr val="390C43"/>
    <a:srgbClr val="6A8D2C"/>
    <a:srgbClr val="B0B2B4"/>
    <a:srgbClr val="ECECE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201" autoAdjust="0"/>
    <p:restoredTop sz="94663"/>
  </p:normalViewPr>
  <p:slideViewPr>
    <p:cSldViewPr snapToGrid="0" snapToObjects="1">
      <p:cViewPr varScale="1">
        <p:scale>
          <a:sx n="82" d="100"/>
          <a:sy n="82" d="100"/>
        </p:scale>
        <p:origin x="2880" y="176"/>
      </p:cViewPr>
      <p:guideLst/>
    </p:cSldViewPr>
  </p:slideViewPr>
  <p:notesTextViewPr>
    <p:cViewPr>
      <p:scale>
        <a:sx n="1" d="1"/>
        <a:sy n="1" d="1"/>
      </p:scale>
      <p:origin x="0" y="0"/>
    </p:cViewPr>
  </p:notesTextViewPr>
  <p:sorterViewPr>
    <p:cViewPr>
      <p:scale>
        <a:sx n="121" d="100"/>
        <a:sy n="121"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FFFF78E-3B04-FE4F-85E4-FB87D6B9A43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3908042-54F6-9949-B2D5-C733231D0E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5550E7B-E2E1-1744-BAC5-2450DC2C9399}" type="datetimeFigureOut">
              <a:rPr lang="en-US" smtClean="0"/>
              <a:t>2/6/22</a:t>
            </a:fld>
            <a:endParaRPr lang="en-US"/>
          </a:p>
        </p:txBody>
      </p:sp>
      <p:sp>
        <p:nvSpPr>
          <p:cNvPr id="4" name="Footer Placeholder 3">
            <a:extLst>
              <a:ext uri="{FF2B5EF4-FFF2-40B4-BE49-F238E27FC236}">
                <a16:creationId xmlns:a16="http://schemas.microsoft.com/office/drawing/2014/main" id="{98743CD1-246B-1B4E-B06F-70FF7555959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B7CFDFA-E6F2-274F-847F-9E381451836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1FD034A-BE7D-944A-B2C4-153631F39F58}" type="slidenum">
              <a:rPr lang="en-US" smtClean="0"/>
              <a:t>‹#›</a:t>
            </a:fld>
            <a:endParaRPr lang="en-US"/>
          </a:p>
        </p:txBody>
      </p:sp>
    </p:spTree>
    <p:extLst>
      <p:ext uri="{BB962C8B-B14F-4D97-AF65-F5344CB8AC3E}">
        <p14:creationId xmlns:p14="http://schemas.microsoft.com/office/powerpoint/2010/main" val="324083537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F38278-3754-D043-970B-705C24BA7B0D}" type="datetimeFigureOut">
              <a:rPr lang="en-US" smtClean="0"/>
              <a:t>2/6/22</a:t>
            </a:fld>
            <a:endParaRPr lang="en-US"/>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133B2F-6662-2B4E-A57B-B009C830B425}" type="slidenum">
              <a:rPr lang="en-US" smtClean="0"/>
              <a:t>‹#›</a:t>
            </a:fld>
            <a:endParaRPr lang="en-US"/>
          </a:p>
        </p:txBody>
      </p:sp>
    </p:spTree>
    <p:extLst>
      <p:ext uri="{BB962C8B-B14F-4D97-AF65-F5344CB8AC3E}">
        <p14:creationId xmlns:p14="http://schemas.microsoft.com/office/powerpoint/2010/main" val="330495985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with photo">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1BD0DD8-2541-DF4E-99FF-ABA43670088D}"/>
              </a:ext>
            </a:extLst>
          </p:cNvPr>
          <p:cNvSpPr/>
          <p:nvPr userDrawn="1"/>
        </p:nvSpPr>
        <p:spPr>
          <a:xfrm>
            <a:off x="-1" y="8256624"/>
            <a:ext cx="7559675" cy="2435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Freeform 436">
            <a:extLst>
              <a:ext uri="{FF2B5EF4-FFF2-40B4-BE49-F238E27FC236}">
                <a16:creationId xmlns:a16="http://schemas.microsoft.com/office/drawing/2014/main" id="{1F02C269-3323-A84C-9F1D-23AC03530A6F}"/>
              </a:ext>
            </a:extLst>
          </p:cNvPr>
          <p:cNvSpPr/>
          <p:nvPr userDrawn="1"/>
        </p:nvSpPr>
        <p:spPr>
          <a:xfrm>
            <a:off x="-326" y="0"/>
            <a:ext cx="7560000" cy="10692000"/>
          </a:xfrm>
          <a:custGeom>
            <a:avLst/>
            <a:gdLst>
              <a:gd name="connsiteX0" fmla="*/ 0 w 7560000"/>
              <a:gd name="connsiteY0" fmla="*/ 0 h 10692000"/>
              <a:gd name="connsiteX1" fmla="*/ 4534049 w 7560000"/>
              <a:gd name="connsiteY1" fmla="*/ 0 h 10692000"/>
              <a:gd name="connsiteX2" fmla="*/ 4778336 w 7560000"/>
              <a:gd name="connsiteY2" fmla="*/ 140498 h 10692000"/>
              <a:gd name="connsiteX3" fmla="*/ 7530091 w 7560000"/>
              <a:gd name="connsiteY3" fmla="*/ 4257929 h 10692000"/>
              <a:gd name="connsiteX4" fmla="*/ 7560000 w 7560000"/>
              <a:gd name="connsiteY4" fmla="*/ 4493400 h 10692000"/>
              <a:gd name="connsiteX5" fmla="*/ 7560000 w 7560000"/>
              <a:gd name="connsiteY5" fmla="*/ 5806626 h 10692000"/>
              <a:gd name="connsiteX6" fmla="*/ 7530091 w 7560000"/>
              <a:gd name="connsiteY6" fmla="*/ 6042097 h 10692000"/>
              <a:gd name="connsiteX7" fmla="*/ 3755316 w 7560000"/>
              <a:gd name="connsiteY7" fmla="*/ 10652081 h 10692000"/>
              <a:gd name="connsiteX8" fmla="*/ 3637366 w 7560000"/>
              <a:gd name="connsiteY8" fmla="*/ 10692000 h 10692000"/>
              <a:gd name="connsiteX9" fmla="*/ 0 w 7560000"/>
              <a:gd name="connsiteY9" fmla="*/ 10692000 h 10692000"/>
              <a:gd name="connsiteX10" fmla="*/ 0 w 7560000"/>
              <a:gd name="connsiteY10" fmla="*/ 7088352 h 10692000"/>
              <a:gd name="connsiteX11" fmla="*/ 83132 w 7560000"/>
              <a:gd name="connsiteY11" fmla="*/ 7163912 h 10692000"/>
              <a:gd name="connsiteX12" fmla="*/ 1741839 w 7560000"/>
              <a:gd name="connsiteY12" fmla="*/ 7760465 h 10692000"/>
              <a:gd name="connsiteX13" fmla="*/ 4351508 w 7560000"/>
              <a:gd name="connsiteY13" fmla="*/ 5150013 h 10692000"/>
              <a:gd name="connsiteX14" fmla="*/ 1741839 w 7560000"/>
              <a:gd name="connsiteY14" fmla="*/ 2539564 h 10692000"/>
              <a:gd name="connsiteX15" fmla="*/ 82431 w 7560000"/>
              <a:gd name="connsiteY15" fmla="*/ 3136663 h 10692000"/>
              <a:gd name="connsiteX16" fmla="*/ 0 w 7560000"/>
              <a:gd name="connsiteY16" fmla="*/ 3211653 h 106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560000" h="10692000">
                <a:moveTo>
                  <a:pt x="0" y="0"/>
                </a:moveTo>
                <a:lnTo>
                  <a:pt x="4534049" y="0"/>
                </a:lnTo>
                <a:lnTo>
                  <a:pt x="4778336" y="140498"/>
                </a:lnTo>
                <a:cubicBezTo>
                  <a:pt x="6227115" y="1021023"/>
                  <a:pt x="7263538" y="2512707"/>
                  <a:pt x="7530091" y="4257929"/>
                </a:cubicBezTo>
                <a:lnTo>
                  <a:pt x="7560000" y="4493400"/>
                </a:lnTo>
                <a:lnTo>
                  <a:pt x="7560000" y="5806626"/>
                </a:lnTo>
                <a:lnTo>
                  <a:pt x="7530091" y="6042097"/>
                </a:lnTo>
                <a:cubicBezTo>
                  <a:pt x="7204303" y="8175148"/>
                  <a:pt x="5728465" y="9929455"/>
                  <a:pt x="3755316" y="10652081"/>
                </a:cubicBezTo>
                <a:lnTo>
                  <a:pt x="3637366" y="10692000"/>
                </a:lnTo>
                <a:lnTo>
                  <a:pt x="0" y="10692000"/>
                </a:lnTo>
                <a:lnTo>
                  <a:pt x="0" y="7088352"/>
                </a:lnTo>
                <a:lnTo>
                  <a:pt x="83132" y="7163912"/>
                </a:lnTo>
                <a:cubicBezTo>
                  <a:pt x="534475" y="7536493"/>
                  <a:pt x="1112633" y="7760465"/>
                  <a:pt x="1741839" y="7760465"/>
                </a:cubicBezTo>
                <a:cubicBezTo>
                  <a:pt x="3181714" y="7760465"/>
                  <a:pt x="4351508" y="6588635"/>
                  <a:pt x="4351508" y="5150013"/>
                </a:cubicBezTo>
                <a:cubicBezTo>
                  <a:pt x="4351508" y="3709706"/>
                  <a:pt x="3181714" y="2539564"/>
                  <a:pt x="1741839" y="2539564"/>
                </a:cubicBezTo>
                <a:cubicBezTo>
                  <a:pt x="1111894" y="2539564"/>
                  <a:pt x="533644" y="2763860"/>
                  <a:pt x="82431" y="3136663"/>
                </a:cubicBezTo>
                <a:lnTo>
                  <a:pt x="0" y="3211653"/>
                </a:lnTo>
                <a:close/>
              </a:path>
            </a:pathLst>
          </a:custGeom>
          <a:gradFill>
            <a:gsLst>
              <a:gs pos="0">
                <a:srgbClr val="561465"/>
              </a:gs>
              <a:gs pos="28000">
                <a:srgbClr val="863694"/>
              </a:gs>
              <a:gs pos="83000">
                <a:srgbClr val="863694"/>
              </a:gs>
              <a:gs pos="100000">
                <a:srgbClr val="561465"/>
              </a:gs>
            </a:gsLst>
            <a:lin ang="10800000" scaled="1"/>
          </a:gradFill>
          <a:ln w="4610" cap="flat">
            <a:noFill/>
            <a:prstDash val="solid"/>
            <a:miter/>
          </a:ln>
          <a:effectLst>
            <a:innerShdw blurRad="498971" dist="211335" dir="12720000">
              <a:prstClr val="black">
                <a:alpha val="34000"/>
              </a:prstClr>
            </a:innerShdw>
          </a:effectLst>
        </p:spPr>
        <p:txBody>
          <a:bodyPr rtlCol="0" anchor="ctr"/>
          <a:lstStyle/>
          <a:p>
            <a:endParaRPr lang="en-US" dirty="0"/>
          </a:p>
        </p:txBody>
      </p:sp>
      <p:grpSp>
        <p:nvGrpSpPr>
          <p:cNvPr id="368" name="Graphic 4">
            <a:extLst>
              <a:ext uri="{FF2B5EF4-FFF2-40B4-BE49-F238E27FC236}">
                <a16:creationId xmlns:a16="http://schemas.microsoft.com/office/drawing/2014/main" id="{E0640FA5-BAF3-464C-A0AE-B4764CBE449C}"/>
              </a:ext>
            </a:extLst>
          </p:cNvPr>
          <p:cNvGrpSpPr/>
          <p:nvPr userDrawn="1"/>
        </p:nvGrpSpPr>
        <p:grpSpPr>
          <a:xfrm>
            <a:off x="3986570" y="2887400"/>
            <a:ext cx="3759202" cy="6868895"/>
            <a:chOff x="4325072" y="4377221"/>
            <a:chExt cx="1026777" cy="1876149"/>
          </a:xfrm>
          <a:noFill/>
        </p:grpSpPr>
        <p:sp>
          <p:nvSpPr>
            <p:cNvPr id="369" name="Freeform 368">
              <a:extLst>
                <a:ext uri="{FF2B5EF4-FFF2-40B4-BE49-F238E27FC236}">
                  <a16:creationId xmlns:a16="http://schemas.microsoft.com/office/drawing/2014/main" id="{24212F3B-643E-8F4C-A435-33C1E0F5839B}"/>
                </a:ext>
              </a:extLst>
            </p:cNvPr>
            <p:cNvSpPr/>
            <p:nvPr/>
          </p:nvSpPr>
          <p:spPr>
            <a:xfrm>
              <a:off x="4325072" y="4377221"/>
              <a:ext cx="1026777" cy="1874304"/>
            </a:xfrm>
            <a:custGeom>
              <a:avLst/>
              <a:gdLst>
                <a:gd name="connsiteX0" fmla="*/ 974678 w 1026777"/>
                <a:gd name="connsiteY0" fmla="*/ 201543 h 1874304"/>
                <a:gd name="connsiteX1" fmla="*/ 743227 w 1026777"/>
                <a:gd name="connsiteY1" fmla="*/ 341286 h 1874304"/>
                <a:gd name="connsiteX2" fmla="*/ 542666 w 1026777"/>
                <a:gd name="connsiteY2" fmla="*/ 35974 h 1874304"/>
                <a:gd name="connsiteX3" fmla="*/ 515464 w 1026777"/>
                <a:gd name="connsiteY3" fmla="*/ 0 h 1874304"/>
                <a:gd name="connsiteX4" fmla="*/ 485956 w 1026777"/>
                <a:gd name="connsiteY4" fmla="*/ 34129 h 1874304"/>
                <a:gd name="connsiteX5" fmla="*/ 275252 w 1026777"/>
                <a:gd name="connsiteY5" fmla="*/ 334829 h 1874304"/>
                <a:gd name="connsiteX6" fmla="*/ 52561 w 1026777"/>
                <a:gd name="connsiteY6" fmla="*/ 201082 h 1874304"/>
                <a:gd name="connsiteX7" fmla="*/ 0 w 1026777"/>
                <a:gd name="connsiteY7" fmla="*/ 174794 h 1874304"/>
                <a:gd name="connsiteX8" fmla="*/ 0 w 1026777"/>
                <a:gd name="connsiteY8" fmla="*/ 673348 h 1874304"/>
                <a:gd name="connsiteX9" fmla="*/ 476735 w 1026777"/>
                <a:gd name="connsiteY9" fmla="*/ 1185276 h 1874304"/>
                <a:gd name="connsiteX10" fmla="*/ 476735 w 1026777"/>
                <a:gd name="connsiteY10" fmla="*/ 1874305 h 1874304"/>
                <a:gd name="connsiteX11" fmla="*/ 549582 w 1026777"/>
                <a:gd name="connsiteY11" fmla="*/ 1874305 h 1874304"/>
                <a:gd name="connsiteX12" fmla="*/ 549582 w 1026777"/>
                <a:gd name="connsiteY12" fmla="*/ 1185276 h 1874304"/>
                <a:gd name="connsiteX13" fmla="*/ 1026778 w 1026777"/>
                <a:gd name="connsiteY13" fmla="*/ 673348 h 1874304"/>
                <a:gd name="connsiteX14" fmla="*/ 1026778 w 1026777"/>
                <a:gd name="connsiteY14" fmla="*/ 175716 h 1874304"/>
                <a:gd name="connsiteX15" fmla="*/ 974678 w 1026777"/>
                <a:gd name="connsiteY15" fmla="*/ 201543 h 1874304"/>
                <a:gd name="connsiteX16" fmla="*/ 512236 w 1026777"/>
                <a:gd name="connsiteY16" fmla="*/ 118067 h 1874304"/>
                <a:gd name="connsiteX17" fmla="*/ 683750 w 1026777"/>
                <a:gd name="connsiteY17" fmla="*/ 384638 h 1874304"/>
                <a:gd name="connsiteX18" fmla="*/ 513619 w 1026777"/>
                <a:gd name="connsiteY18" fmla="*/ 533605 h 1874304"/>
                <a:gd name="connsiteX19" fmla="*/ 335190 w 1026777"/>
                <a:gd name="connsiteY19" fmla="*/ 378643 h 1874304"/>
                <a:gd name="connsiteX20" fmla="*/ 512236 w 1026777"/>
                <a:gd name="connsiteY20" fmla="*/ 118067 h 1874304"/>
                <a:gd name="connsiteX21" fmla="*/ 513619 w 1026777"/>
                <a:gd name="connsiteY21" fmla="*/ 1114714 h 1874304"/>
                <a:gd name="connsiteX22" fmla="*/ 370691 w 1026777"/>
                <a:gd name="connsiteY22" fmla="*/ 971281 h 1874304"/>
                <a:gd name="connsiteX23" fmla="*/ 513619 w 1026777"/>
                <a:gd name="connsiteY23" fmla="*/ 641987 h 1874304"/>
                <a:gd name="connsiteX24" fmla="*/ 656548 w 1026777"/>
                <a:gd name="connsiteY24" fmla="*/ 971281 h 1874304"/>
                <a:gd name="connsiteX25" fmla="*/ 513619 w 1026777"/>
                <a:gd name="connsiteY25" fmla="*/ 1114714 h 1874304"/>
                <a:gd name="connsiteX26" fmla="*/ 297844 w 1026777"/>
                <a:gd name="connsiteY26" fmla="*/ 971281 h 1874304"/>
                <a:gd name="connsiteX27" fmla="*/ 309370 w 1026777"/>
                <a:gd name="connsiteY27" fmla="*/ 1040460 h 1874304"/>
                <a:gd name="connsiteX28" fmla="*/ 194106 w 1026777"/>
                <a:gd name="connsiteY28" fmla="*/ 794643 h 1874304"/>
                <a:gd name="connsiteX29" fmla="*/ 299688 w 1026777"/>
                <a:gd name="connsiteY29" fmla="*/ 443672 h 1874304"/>
                <a:gd name="connsiteX30" fmla="*/ 464286 w 1026777"/>
                <a:gd name="connsiteY30" fmla="*/ 587565 h 1874304"/>
                <a:gd name="connsiteX31" fmla="*/ 297844 w 1026777"/>
                <a:gd name="connsiteY31" fmla="*/ 971281 h 1874304"/>
                <a:gd name="connsiteX32" fmla="*/ 718330 w 1026777"/>
                <a:gd name="connsiteY32" fmla="*/ 1040460 h 1874304"/>
                <a:gd name="connsiteX33" fmla="*/ 729856 w 1026777"/>
                <a:gd name="connsiteY33" fmla="*/ 971281 h 1874304"/>
                <a:gd name="connsiteX34" fmla="*/ 563875 w 1026777"/>
                <a:gd name="connsiteY34" fmla="*/ 587565 h 1874304"/>
                <a:gd name="connsiteX35" fmla="*/ 720174 w 1026777"/>
                <a:gd name="connsiteY35" fmla="*/ 450128 h 1874304"/>
                <a:gd name="connsiteX36" fmla="*/ 834055 w 1026777"/>
                <a:gd name="connsiteY36" fmla="*/ 794643 h 1874304"/>
                <a:gd name="connsiteX37" fmla="*/ 718330 w 1026777"/>
                <a:gd name="connsiteY37" fmla="*/ 1040460 h 1874304"/>
                <a:gd name="connsiteX38" fmla="*/ 72847 w 1026777"/>
                <a:gd name="connsiteY38" fmla="*/ 295166 h 1874304"/>
                <a:gd name="connsiteX39" fmla="*/ 239289 w 1026777"/>
                <a:gd name="connsiteY39" fmla="*/ 399858 h 1874304"/>
                <a:gd name="connsiteX40" fmla="*/ 120797 w 1026777"/>
                <a:gd name="connsiteY40" fmla="*/ 794182 h 1874304"/>
                <a:gd name="connsiteX41" fmla="*/ 135090 w 1026777"/>
                <a:gd name="connsiteY41" fmla="*/ 898873 h 1874304"/>
                <a:gd name="connsiteX42" fmla="*/ 72847 w 1026777"/>
                <a:gd name="connsiteY42" fmla="*/ 673348 h 1874304"/>
                <a:gd name="connsiteX43" fmla="*/ 72847 w 1026777"/>
                <a:gd name="connsiteY43" fmla="*/ 295166 h 1874304"/>
                <a:gd name="connsiteX44" fmla="*/ 954392 w 1026777"/>
                <a:gd name="connsiteY44" fmla="*/ 673809 h 1874304"/>
                <a:gd name="connsiteX45" fmla="*/ 892149 w 1026777"/>
                <a:gd name="connsiteY45" fmla="*/ 899334 h 1874304"/>
                <a:gd name="connsiteX46" fmla="*/ 906442 w 1026777"/>
                <a:gd name="connsiteY46" fmla="*/ 794643 h 1874304"/>
                <a:gd name="connsiteX47" fmla="*/ 779189 w 1026777"/>
                <a:gd name="connsiteY47" fmla="*/ 406314 h 1874304"/>
                <a:gd name="connsiteX48" fmla="*/ 954392 w 1026777"/>
                <a:gd name="connsiteY48" fmla="*/ 295166 h 1874304"/>
                <a:gd name="connsiteX49" fmla="*/ 954392 w 1026777"/>
                <a:gd name="connsiteY49" fmla="*/ 673809 h 1874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026777" h="1874304">
                  <a:moveTo>
                    <a:pt x="974678" y="201543"/>
                  </a:moveTo>
                  <a:cubicBezTo>
                    <a:pt x="964074" y="206617"/>
                    <a:pt x="863563" y="257348"/>
                    <a:pt x="743227" y="341286"/>
                  </a:cubicBezTo>
                  <a:cubicBezTo>
                    <a:pt x="650093" y="178022"/>
                    <a:pt x="550504" y="46120"/>
                    <a:pt x="542666" y="35974"/>
                  </a:cubicBezTo>
                  <a:lnTo>
                    <a:pt x="515464" y="0"/>
                  </a:lnTo>
                  <a:lnTo>
                    <a:pt x="485956" y="34129"/>
                  </a:lnTo>
                  <a:cubicBezTo>
                    <a:pt x="477657" y="43353"/>
                    <a:pt x="371152" y="169259"/>
                    <a:pt x="275252" y="334829"/>
                  </a:cubicBezTo>
                  <a:cubicBezTo>
                    <a:pt x="158604" y="254120"/>
                    <a:pt x="62704" y="206155"/>
                    <a:pt x="52561" y="201082"/>
                  </a:cubicBezTo>
                  <a:lnTo>
                    <a:pt x="0" y="174794"/>
                  </a:lnTo>
                  <a:lnTo>
                    <a:pt x="0" y="673348"/>
                  </a:lnTo>
                  <a:cubicBezTo>
                    <a:pt x="0" y="944071"/>
                    <a:pt x="210704" y="1166829"/>
                    <a:pt x="476735" y="1185276"/>
                  </a:cubicBezTo>
                  <a:lnTo>
                    <a:pt x="476735" y="1874305"/>
                  </a:lnTo>
                  <a:lnTo>
                    <a:pt x="549582" y="1874305"/>
                  </a:lnTo>
                  <a:lnTo>
                    <a:pt x="549582" y="1185276"/>
                  </a:lnTo>
                  <a:cubicBezTo>
                    <a:pt x="816074" y="1166829"/>
                    <a:pt x="1026778" y="944071"/>
                    <a:pt x="1026778" y="673348"/>
                  </a:cubicBezTo>
                  <a:lnTo>
                    <a:pt x="1026778" y="175716"/>
                  </a:lnTo>
                  <a:lnTo>
                    <a:pt x="974678" y="201543"/>
                  </a:lnTo>
                  <a:close/>
                  <a:moveTo>
                    <a:pt x="512236" y="118067"/>
                  </a:moveTo>
                  <a:cubicBezTo>
                    <a:pt x="549582" y="170182"/>
                    <a:pt x="619202" y="270723"/>
                    <a:pt x="683750" y="384638"/>
                  </a:cubicBezTo>
                  <a:cubicBezTo>
                    <a:pt x="626579" y="427991"/>
                    <a:pt x="567563" y="477800"/>
                    <a:pt x="513619" y="533605"/>
                  </a:cubicBezTo>
                  <a:cubicBezTo>
                    <a:pt x="456909" y="475494"/>
                    <a:pt x="394666" y="423379"/>
                    <a:pt x="335190" y="378643"/>
                  </a:cubicBezTo>
                  <a:cubicBezTo>
                    <a:pt x="401121" y="264266"/>
                    <a:pt x="473046" y="167876"/>
                    <a:pt x="512236" y="118067"/>
                  </a:cubicBezTo>
                  <a:close/>
                  <a:moveTo>
                    <a:pt x="513619" y="1114714"/>
                  </a:moveTo>
                  <a:cubicBezTo>
                    <a:pt x="434778" y="1114714"/>
                    <a:pt x="370691" y="1050607"/>
                    <a:pt x="370691" y="971281"/>
                  </a:cubicBezTo>
                  <a:cubicBezTo>
                    <a:pt x="370691" y="852753"/>
                    <a:pt x="430629" y="740682"/>
                    <a:pt x="513619" y="641987"/>
                  </a:cubicBezTo>
                  <a:cubicBezTo>
                    <a:pt x="596610" y="740221"/>
                    <a:pt x="656548" y="852753"/>
                    <a:pt x="656548" y="971281"/>
                  </a:cubicBezTo>
                  <a:cubicBezTo>
                    <a:pt x="656548" y="1050146"/>
                    <a:pt x="592461" y="1114252"/>
                    <a:pt x="513619" y="1114714"/>
                  </a:cubicBezTo>
                  <a:close/>
                  <a:moveTo>
                    <a:pt x="297844" y="971281"/>
                  </a:moveTo>
                  <a:cubicBezTo>
                    <a:pt x="297844" y="995263"/>
                    <a:pt x="301994" y="1018784"/>
                    <a:pt x="309370" y="1040460"/>
                  </a:cubicBezTo>
                  <a:cubicBezTo>
                    <a:pt x="238828" y="981889"/>
                    <a:pt x="194106" y="893339"/>
                    <a:pt x="194106" y="794643"/>
                  </a:cubicBezTo>
                  <a:cubicBezTo>
                    <a:pt x="194106" y="683033"/>
                    <a:pt x="240672" y="558048"/>
                    <a:pt x="299688" y="443672"/>
                  </a:cubicBezTo>
                  <a:cubicBezTo>
                    <a:pt x="355015" y="485641"/>
                    <a:pt x="412186" y="534066"/>
                    <a:pt x="464286" y="587565"/>
                  </a:cubicBezTo>
                  <a:cubicBezTo>
                    <a:pt x="368386" y="699175"/>
                    <a:pt x="297844" y="829694"/>
                    <a:pt x="297844" y="971281"/>
                  </a:cubicBezTo>
                  <a:close/>
                  <a:moveTo>
                    <a:pt x="718330" y="1040460"/>
                  </a:moveTo>
                  <a:cubicBezTo>
                    <a:pt x="725706" y="1018784"/>
                    <a:pt x="729856" y="995725"/>
                    <a:pt x="729856" y="971281"/>
                  </a:cubicBezTo>
                  <a:cubicBezTo>
                    <a:pt x="729856" y="829694"/>
                    <a:pt x="659314" y="699175"/>
                    <a:pt x="563875" y="587565"/>
                  </a:cubicBezTo>
                  <a:cubicBezTo>
                    <a:pt x="613208" y="536833"/>
                    <a:pt x="667152" y="490714"/>
                    <a:pt x="720174" y="450128"/>
                  </a:cubicBezTo>
                  <a:cubicBezTo>
                    <a:pt x="782878" y="570039"/>
                    <a:pt x="834055" y="697330"/>
                    <a:pt x="834055" y="794643"/>
                  </a:cubicBezTo>
                  <a:cubicBezTo>
                    <a:pt x="833594" y="893339"/>
                    <a:pt x="788411" y="981889"/>
                    <a:pt x="718330" y="1040460"/>
                  </a:cubicBezTo>
                  <a:close/>
                  <a:moveTo>
                    <a:pt x="72847" y="295166"/>
                  </a:moveTo>
                  <a:cubicBezTo>
                    <a:pt x="113420" y="317765"/>
                    <a:pt x="173358" y="353738"/>
                    <a:pt x="239289" y="399858"/>
                  </a:cubicBezTo>
                  <a:cubicBezTo>
                    <a:pt x="173819" y="525304"/>
                    <a:pt x="120797" y="665969"/>
                    <a:pt x="120797" y="794182"/>
                  </a:cubicBezTo>
                  <a:cubicBezTo>
                    <a:pt x="120797" y="830616"/>
                    <a:pt x="125869" y="865667"/>
                    <a:pt x="135090" y="898873"/>
                  </a:cubicBezTo>
                  <a:cubicBezTo>
                    <a:pt x="95439" y="832922"/>
                    <a:pt x="72847" y="755902"/>
                    <a:pt x="72847" y="673348"/>
                  </a:cubicBezTo>
                  <a:lnTo>
                    <a:pt x="72847" y="295166"/>
                  </a:lnTo>
                  <a:close/>
                  <a:moveTo>
                    <a:pt x="954392" y="673809"/>
                  </a:moveTo>
                  <a:cubicBezTo>
                    <a:pt x="954392" y="756363"/>
                    <a:pt x="931800" y="833383"/>
                    <a:pt x="892149" y="899334"/>
                  </a:cubicBezTo>
                  <a:cubicBezTo>
                    <a:pt x="901370" y="866128"/>
                    <a:pt x="906442" y="830616"/>
                    <a:pt x="906442" y="794643"/>
                  </a:cubicBezTo>
                  <a:cubicBezTo>
                    <a:pt x="906442" y="681188"/>
                    <a:pt x="848809" y="537756"/>
                    <a:pt x="779189" y="406314"/>
                  </a:cubicBezTo>
                  <a:cubicBezTo>
                    <a:pt x="848809" y="356967"/>
                    <a:pt x="912435" y="319148"/>
                    <a:pt x="954392" y="295166"/>
                  </a:cubicBezTo>
                  <a:lnTo>
                    <a:pt x="954392" y="673809"/>
                  </a:lnTo>
                  <a:close/>
                </a:path>
              </a:pathLst>
            </a:custGeom>
            <a:noFill/>
            <a:ln w="4610" cap="flat">
              <a:solidFill>
                <a:srgbClr val="FFFFFF"/>
              </a:solidFill>
              <a:prstDash val="solid"/>
              <a:miter/>
            </a:ln>
          </p:spPr>
          <p:txBody>
            <a:bodyPr rtlCol="0" anchor="ctr"/>
            <a:lstStyle/>
            <a:p>
              <a:endParaRPr lang="en-US"/>
            </a:p>
          </p:txBody>
        </p:sp>
        <p:sp>
          <p:nvSpPr>
            <p:cNvPr id="370" name="Freeform 369">
              <a:extLst>
                <a:ext uri="{FF2B5EF4-FFF2-40B4-BE49-F238E27FC236}">
                  <a16:creationId xmlns:a16="http://schemas.microsoft.com/office/drawing/2014/main" id="{C074007D-4F7C-8546-AD5B-E63151951B06}"/>
                </a:ext>
              </a:extLst>
            </p:cNvPr>
            <p:cNvSpPr/>
            <p:nvPr/>
          </p:nvSpPr>
          <p:spPr>
            <a:xfrm>
              <a:off x="4325072" y="5480865"/>
              <a:ext cx="421869" cy="772505"/>
            </a:xfrm>
            <a:custGeom>
              <a:avLst/>
              <a:gdLst>
                <a:gd name="connsiteX0" fmla="*/ 83912 w 421869"/>
                <a:gd name="connsiteY0" fmla="*/ 60417 h 772505"/>
                <a:gd name="connsiteX1" fmla="*/ 58093 w 421869"/>
                <a:gd name="connsiteY1" fmla="*/ 42430 h 772505"/>
                <a:gd name="connsiteX2" fmla="*/ 0 w 421869"/>
                <a:gd name="connsiteY2" fmla="*/ 0 h 772505"/>
                <a:gd name="connsiteX3" fmla="*/ 0 w 421869"/>
                <a:gd name="connsiteY3" fmla="*/ 453356 h 772505"/>
                <a:gd name="connsiteX4" fmla="*/ 83912 w 421869"/>
                <a:gd name="connsiteY4" fmla="*/ 689029 h 772505"/>
                <a:gd name="connsiteX5" fmla="*/ 338878 w 421869"/>
                <a:gd name="connsiteY5" fmla="*/ 772505 h 772505"/>
                <a:gd name="connsiteX6" fmla="*/ 369308 w 421869"/>
                <a:gd name="connsiteY6" fmla="*/ 772044 h 772505"/>
                <a:gd name="connsiteX7" fmla="*/ 385445 w 421869"/>
                <a:gd name="connsiteY7" fmla="*/ 771582 h 772505"/>
                <a:gd name="connsiteX8" fmla="*/ 421869 w 421869"/>
                <a:gd name="connsiteY8" fmla="*/ 771582 h 772505"/>
                <a:gd name="connsiteX9" fmla="*/ 421869 w 421869"/>
                <a:gd name="connsiteY9" fmla="*/ 555281 h 772505"/>
                <a:gd name="connsiteX10" fmla="*/ 83912 w 421869"/>
                <a:gd name="connsiteY10" fmla="*/ 60417 h 772505"/>
                <a:gd name="connsiteX11" fmla="*/ 349021 w 421869"/>
                <a:gd name="connsiteY11" fmla="*/ 699175 h 772505"/>
                <a:gd name="connsiteX12" fmla="*/ 135090 w 421869"/>
                <a:gd name="connsiteY12" fmla="*/ 636452 h 772505"/>
                <a:gd name="connsiteX13" fmla="*/ 72847 w 421869"/>
                <a:gd name="connsiteY13" fmla="*/ 452895 h 772505"/>
                <a:gd name="connsiteX14" fmla="*/ 72847 w 421869"/>
                <a:gd name="connsiteY14" fmla="*/ 141587 h 772505"/>
                <a:gd name="connsiteX15" fmla="*/ 349021 w 421869"/>
                <a:gd name="connsiteY15" fmla="*/ 554820 h 772505"/>
                <a:gd name="connsiteX16" fmla="*/ 349021 w 421869"/>
                <a:gd name="connsiteY16" fmla="*/ 699175 h 772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1869" h="772505">
                  <a:moveTo>
                    <a:pt x="83912" y="60417"/>
                  </a:moveTo>
                  <a:cubicBezTo>
                    <a:pt x="73769" y="53499"/>
                    <a:pt x="65009" y="47503"/>
                    <a:pt x="58093" y="42430"/>
                  </a:cubicBezTo>
                  <a:lnTo>
                    <a:pt x="0" y="0"/>
                  </a:lnTo>
                  <a:lnTo>
                    <a:pt x="0" y="453356"/>
                  </a:lnTo>
                  <a:cubicBezTo>
                    <a:pt x="0" y="555281"/>
                    <a:pt x="28124" y="634607"/>
                    <a:pt x="83912" y="689029"/>
                  </a:cubicBezTo>
                  <a:cubicBezTo>
                    <a:pt x="160909" y="764203"/>
                    <a:pt x="271563" y="772505"/>
                    <a:pt x="338878" y="772505"/>
                  </a:cubicBezTo>
                  <a:cubicBezTo>
                    <a:pt x="350405" y="772505"/>
                    <a:pt x="361009" y="772044"/>
                    <a:pt x="369308" y="772044"/>
                  </a:cubicBezTo>
                  <a:cubicBezTo>
                    <a:pt x="375302" y="772044"/>
                    <a:pt x="380834" y="771582"/>
                    <a:pt x="385445" y="771582"/>
                  </a:cubicBezTo>
                  <a:lnTo>
                    <a:pt x="421869" y="771582"/>
                  </a:lnTo>
                  <a:lnTo>
                    <a:pt x="421869" y="555281"/>
                  </a:lnTo>
                  <a:cubicBezTo>
                    <a:pt x="422330" y="295166"/>
                    <a:pt x="184884" y="130518"/>
                    <a:pt x="83912" y="60417"/>
                  </a:cubicBezTo>
                  <a:close/>
                  <a:moveTo>
                    <a:pt x="349021" y="699175"/>
                  </a:moveTo>
                  <a:cubicBezTo>
                    <a:pt x="291389" y="699636"/>
                    <a:pt x="195950" y="695946"/>
                    <a:pt x="135090" y="636452"/>
                  </a:cubicBezTo>
                  <a:cubicBezTo>
                    <a:pt x="94056" y="596327"/>
                    <a:pt x="72847" y="534528"/>
                    <a:pt x="72847" y="452895"/>
                  </a:cubicBezTo>
                  <a:lnTo>
                    <a:pt x="72847" y="141587"/>
                  </a:lnTo>
                  <a:cubicBezTo>
                    <a:pt x="174741" y="214457"/>
                    <a:pt x="349021" y="355122"/>
                    <a:pt x="349021" y="554820"/>
                  </a:cubicBezTo>
                  <a:lnTo>
                    <a:pt x="349021" y="699175"/>
                  </a:lnTo>
                  <a:close/>
                </a:path>
              </a:pathLst>
            </a:custGeom>
            <a:noFill/>
            <a:ln w="4610" cap="flat">
              <a:solidFill>
                <a:srgbClr val="FFFFFF"/>
              </a:solidFill>
              <a:prstDash val="solid"/>
              <a:miter/>
            </a:ln>
          </p:spPr>
          <p:txBody>
            <a:bodyPr rtlCol="0" anchor="ctr"/>
            <a:lstStyle/>
            <a:p>
              <a:endParaRPr lang="en-US"/>
            </a:p>
          </p:txBody>
        </p:sp>
      </p:grpSp>
      <p:pic>
        <p:nvPicPr>
          <p:cNvPr id="378" name="Picture 377">
            <a:extLst>
              <a:ext uri="{FF2B5EF4-FFF2-40B4-BE49-F238E27FC236}">
                <a16:creationId xmlns:a16="http://schemas.microsoft.com/office/drawing/2014/main" id="{54FDD7D7-7326-3A40-86C9-4A6A4BC93D2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44449"/>
          <a:stretch/>
        </p:blipFill>
        <p:spPr bwMode="auto">
          <a:xfrm>
            <a:off x="5866171" y="10084637"/>
            <a:ext cx="1184829" cy="272079"/>
          </a:xfrm>
          <a:prstGeom prst="rect">
            <a:avLst/>
          </a:prstGeom>
          <a:ln>
            <a:noFill/>
          </a:ln>
          <a:extLst>
            <a:ext uri="{53640926-AAD7-44D8-BBD7-CCE9431645EC}">
              <a14:shadowObscured xmlns:a14="http://schemas.microsoft.com/office/drawing/2010/main"/>
            </a:ext>
          </a:extLst>
        </p:spPr>
      </p:pic>
      <p:grpSp>
        <p:nvGrpSpPr>
          <p:cNvPr id="379" name="Graphic 87">
            <a:extLst>
              <a:ext uri="{FF2B5EF4-FFF2-40B4-BE49-F238E27FC236}">
                <a16:creationId xmlns:a16="http://schemas.microsoft.com/office/drawing/2014/main" id="{D11629EE-9B63-1045-BBEF-AAEFAF49CAA5}"/>
              </a:ext>
            </a:extLst>
          </p:cNvPr>
          <p:cNvGrpSpPr/>
          <p:nvPr userDrawn="1"/>
        </p:nvGrpSpPr>
        <p:grpSpPr>
          <a:xfrm>
            <a:off x="587649" y="4361640"/>
            <a:ext cx="2985456" cy="1371137"/>
            <a:chOff x="3990804" y="5078240"/>
            <a:chExt cx="959002" cy="440443"/>
          </a:xfrm>
        </p:grpSpPr>
        <p:grpSp>
          <p:nvGrpSpPr>
            <p:cNvPr id="380" name="Graphic 87">
              <a:extLst>
                <a:ext uri="{FF2B5EF4-FFF2-40B4-BE49-F238E27FC236}">
                  <a16:creationId xmlns:a16="http://schemas.microsoft.com/office/drawing/2014/main" id="{B97668B6-C489-7F47-A10A-D7D44FE59A30}"/>
                </a:ext>
              </a:extLst>
            </p:cNvPr>
            <p:cNvGrpSpPr/>
            <p:nvPr/>
          </p:nvGrpSpPr>
          <p:grpSpPr>
            <a:xfrm>
              <a:off x="4148948" y="5169096"/>
              <a:ext cx="800859" cy="276256"/>
              <a:chOff x="4148948" y="5169096"/>
              <a:chExt cx="800859" cy="276256"/>
            </a:xfrm>
            <a:solidFill>
              <a:srgbClr val="863694"/>
            </a:solidFill>
          </p:grpSpPr>
          <p:sp>
            <p:nvSpPr>
              <p:cNvPr id="421" name="Freeform 420">
                <a:extLst>
                  <a:ext uri="{FF2B5EF4-FFF2-40B4-BE49-F238E27FC236}">
                    <a16:creationId xmlns:a16="http://schemas.microsoft.com/office/drawing/2014/main" id="{32081F8A-E87F-C641-9CBB-1698964735FA}"/>
                  </a:ext>
                </a:extLst>
              </p:cNvPr>
              <p:cNvSpPr/>
              <p:nvPr/>
            </p:nvSpPr>
            <p:spPr>
              <a:xfrm>
                <a:off x="4148948" y="5287162"/>
                <a:ext cx="117570" cy="157787"/>
              </a:xfrm>
              <a:custGeom>
                <a:avLst/>
                <a:gdLst>
                  <a:gd name="connsiteX0" fmla="*/ 24897 w 117570"/>
                  <a:gd name="connsiteY0" fmla="*/ 151734 h 157787"/>
                  <a:gd name="connsiteX1" fmla="*/ 0 w 117570"/>
                  <a:gd name="connsiteY1" fmla="*/ 134208 h 157787"/>
                  <a:gd name="connsiteX2" fmla="*/ 16598 w 117570"/>
                  <a:gd name="connsiteY2" fmla="*/ 112071 h 157787"/>
                  <a:gd name="connsiteX3" fmla="*/ 54405 w 117570"/>
                  <a:gd name="connsiteY3" fmla="*/ 130057 h 157787"/>
                  <a:gd name="connsiteX4" fmla="*/ 71925 w 117570"/>
                  <a:gd name="connsiteY4" fmla="*/ 125906 h 157787"/>
                  <a:gd name="connsiteX5" fmla="*/ 78841 w 117570"/>
                  <a:gd name="connsiteY5" fmla="*/ 113915 h 157787"/>
                  <a:gd name="connsiteX6" fmla="*/ 71925 w 117570"/>
                  <a:gd name="connsiteY6" fmla="*/ 101463 h 157787"/>
                  <a:gd name="connsiteX7" fmla="*/ 56249 w 117570"/>
                  <a:gd name="connsiteY7" fmla="*/ 94545 h 157787"/>
                  <a:gd name="connsiteX8" fmla="*/ 45184 w 117570"/>
                  <a:gd name="connsiteY8" fmla="*/ 91317 h 157787"/>
                  <a:gd name="connsiteX9" fmla="*/ 16598 w 117570"/>
                  <a:gd name="connsiteY9" fmla="*/ 73792 h 157787"/>
                  <a:gd name="connsiteX10" fmla="*/ 7377 w 117570"/>
                  <a:gd name="connsiteY10" fmla="*/ 47042 h 157787"/>
                  <a:gd name="connsiteX11" fmla="*/ 13371 w 117570"/>
                  <a:gd name="connsiteY11" fmla="*/ 23982 h 157787"/>
                  <a:gd name="connsiteX12" fmla="*/ 31813 w 117570"/>
                  <a:gd name="connsiteY12" fmla="*/ 6457 h 157787"/>
                  <a:gd name="connsiteX13" fmla="*/ 62243 w 117570"/>
                  <a:gd name="connsiteY13" fmla="*/ 0 h 157787"/>
                  <a:gd name="connsiteX14" fmla="*/ 91290 w 117570"/>
                  <a:gd name="connsiteY14" fmla="*/ 3689 h 157787"/>
                  <a:gd name="connsiteX15" fmla="*/ 114343 w 117570"/>
                  <a:gd name="connsiteY15" fmla="*/ 16142 h 157787"/>
                  <a:gd name="connsiteX16" fmla="*/ 99128 w 117570"/>
                  <a:gd name="connsiteY16" fmla="*/ 39663 h 157787"/>
                  <a:gd name="connsiteX17" fmla="*/ 83913 w 117570"/>
                  <a:gd name="connsiteY17" fmla="*/ 30439 h 157787"/>
                  <a:gd name="connsiteX18" fmla="*/ 67776 w 117570"/>
                  <a:gd name="connsiteY18" fmla="*/ 26749 h 157787"/>
                  <a:gd name="connsiteX19" fmla="*/ 52561 w 117570"/>
                  <a:gd name="connsiteY19" fmla="*/ 30900 h 157787"/>
                  <a:gd name="connsiteX20" fmla="*/ 46567 w 117570"/>
                  <a:gd name="connsiteY20" fmla="*/ 41969 h 157787"/>
                  <a:gd name="connsiteX21" fmla="*/ 52561 w 117570"/>
                  <a:gd name="connsiteY21" fmla="*/ 53960 h 157787"/>
                  <a:gd name="connsiteX22" fmla="*/ 72847 w 117570"/>
                  <a:gd name="connsiteY22" fmla="*/ 62723 h 157787"/>
                  <a:gd name="connsiteX23" fmla="*/ 80685 w 117570"/>
                  <a:gd name="connsiteY23" fmla="*/ 65029 h 157787"/>
                  <a:gd name="connsiteX24" fmla="*/ 107888 w 117570"/>
                  <a:gd name="connsiteY24" fmla="*/ 80709 h 157787"/>
                  <a:gd name="connsiteX25" fmla="*/ 117570 w 117570"/>
                  <a:gd name="connsiteY25" fmla="*/ 106997 h 157787"/>
                  <a:gd name="connsiteX26" fmla="*/ 101894 w 117570"/>
                  <a:gd name="connsiteY26" fmla="*/ 143432 h 157787"/>
                  <a:gd name="connsiteX27" fmla="*/ 57171 w 117570"/>
                  <a:gd name="connsiteY27" fmla="*/ 157729 h 157787"/>
                  <a:gd name="connsiteX28" fmla="*/ 24897 w 117570"/>
                  <a:gd name="connsiteY28" fmla="*/ 151734 h 157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7570" h="157787">
                    <a:moveTo>
                      <a:pt x="24897" y="151734"/>
                    </a:moveTo>
                    <a:cubicBezTo>
                      <a:pt x="14754" y="147583"/>
                      <a:pt x="6455" y="142048"/>
                      <a:pt x="0" y="134208"/>
                    </a:cubicBezTo>
                    <a:lnTo>
                      <a:pt x="16598" y="112071"/>
                    </a:lnTo>
                    <a:cubicBezTo>
                      <a:pt x="29047" y="124062"/>
                      <a:pt x="41495" y="130057"/>
                      <a:pt x="54405" y="130057"/>
                    </a:cubicBezTo>
                    <a:cubicBezTo>
                      <a:pt x="61321" y="130057"/>
                      <a:pt x="67314" y="128674"/>
                      <a:pt x="71925" y="125906"/>
                    </a:cubicBezTo>
                    <a:cubicBezTo>
                      <a:pt x="76536" y="123139"/>
                      <a:pt x="78841" y="118989"/>
                      <a:pt x="78841" y="113915"/>
                    </a:cubicBezTo>
                    <a:cubicBezTo>
                      <a:pt x="78841" y="108381"/>
                      <a:pt x="76536" y="104230"/>
                      <a:pt x="71925" y="101463"/>
                    </a:cubicBezTo>
                    <a:cubicBezTo>
                      <a:pt x="67314" y="98696"/>
                      <a:pt x="62243" y="96390"/>
                      <a:pt x="56249" y="94545"/>
                    </a:cubicBezTo>
                    <a:cubicBezTo>
                      <a:pt x="50716" y="92700"/>
                      <a:pt x="47028" y="91778"/>
                      <a:pt x="45184" y="91317"/>
                    </a:cubicBezTo>
                    <a:cubicBezTo>
                      <a:pt x="32274" y="87166"/>
                      <a:pt x="22592" y="81632"/>
                      <a:pt x="16598" y="73792"/>
                    </a:cubicBezTo>
                    <a:cubicBezTo>
                      <a:pt x="10604" y="65951"/>
                      <a:pt x="7377" y="57189"/>
                      <a:pt x="7377" y="47042"/>
                    </a:cubicBezTo>
                    <a:cubicBezTo>
                      <a:pt x="7377" y="38741"/>
                      <a:pt x="9221" y="31361"/>
                      <a:pt x="13371" y="23982"/>
                    </a:cubicBezTo>
                    <a:cubicBezTo>
                      <a:pt x="17520" y="17064"/>
                      <a:pt x="23514" y="11069"/>
                      <a:pt x="31813" y="6457"/>
                    </a:cubicBezTo>
                    <a:cubicBezTo>
                      <a:pt x="40112" y="1845"/>
                      <a:pt x="50255" y="0"/>
                      <a:pt x="62243" y="0"/>
                    </a:cubicBezTo>
                    <a:cubicBezTo>
                      <a:pt x="73308" y="0"/>
                      <a:pt x="82991" y="1383"/>
                      <a:pt x="91290" y="3689"/>
                    </a:cubicBezTo>
                    <a:cubicBezTo>
                      <a:pt x="99589" y="6457"/>
                      <a:pt x="107427" y="10146"/>
                      <a:pt x="114343" y="16142"/>
                    </a:cubicBezTo>
                    <a:lnTo>
                      <a:pt x="99128" y="39663"/>
                    </a:lnTo>
                    <a:cubicBezTo>
                      <a:pt x="94978" y="35512"/>
                      <a:pt x="89906" y="32745"/>
                      <a:pt x="83913" y="30439"/>
                    </a:cubicBezTo>
                    <a:cubicBezTo>
                      <a:pt x="77919" y="28133"/>
                      <a:pt x="72386" y="26749"/>
                      <a:pt x="67776" y="26749"/>
                    </a:cubicBezTo>
                    <a:cubicBezTo>
                      <a:pt x="61782" y="26749"/>
                      <a:pt x="56710" y="28133"/>
                      <a:pt x="52561" y="30900"/>
                    </a:cubicBezTo>
                    <a:cubicBezTo>
                      <a:pt x="48411" y="33667"/>
                      <a:pt x="46567" y="37357"/>
                      <a:pt x="46567" y="41969"/>
                    </a:cubicBezTo>
                    <a:cubicBezTo>
                      <a:pt x="46106" y="47503"/>
                      <a:pt x="48411" y="51193"/>
                      <a:pt x="52561" y="53960"/>
                    </a:cubicBezTo>
                    <a:cubicBezTo>
                      <a:pt x="56710" y="56727"/>
                      <a:pt x="63626" y="59495"/>
                      <a:pt x="72847" y="62723"/>
                    </a:cubicBezTo>
                    <a:cubicBezTo>
                      <a:pt x="76997" y="64107"/>
                      <a:pt x="79302" y="64568"/>
                      <a:pt x="80685" y="65029"/>
                    </a:cubicBezTo>
                    <a:cubicBezTo>
                      <a:pt x="92212" y="68718"/>
                      <a:pt x="101433" y="73792"/>
                      <a:pt x="107888" y="80709"/>
                    </a:cubicBezTo>
                    <a:cubicBezTo>
                      <a:pt x="114343" y="87166"/>
                      <a:pt x="117570" y="95929"/>
                      <a:pt x="117570" y="106997"/>
                    </a:cubicBezTo>
                    <a:cubicBezTo>
                      <a:pt x="117570" y="121294"/>
                      <a:pt x="112498" y="133747"/>
                      <a:pt x="101894" y="143432"/>
                    </a:cubicBezTo>
                    <a:cubicBezTo>
                      <a:pt x="91290" y="153117"/>
                      <a:pt x="76536" y="157729"/>
                      <a:pt x="57171" y="157729"/>
                    </a:cubicBezTo>
                    <a:cubicBezTo>
                      <a:pt x="46106" y="158190"/>
                      <a:pt x="35040" y="155884"/>
                      <a:pt x="24897" y="151734"/>
                    </a:cubicBezTo>
                    <a:close/>
                  </a:path>
                </a:pathLst>
              </a:custGeom>
              <a:solidFill>
                <a:srgbClr val="863694"/>
              </a:solidFill>
              <a:ln w="4610" cap="flat">
                <a:noFill/>
                <a:prstDash val="solid"/>
                <a:miter/>
              </a:ln>
            </p:spPr>
            <p:txBody>
              <a:bodyPr rtlCol="0" anchor="ctr"/>
              <a:lstStyle/>
              <a:p>
                <a:endParaRPr lang="en-US"/>
              </a:p>
            </p:txBody>
          </p:sp>
          <p:sp>
            <p:nvSpPr>
              <p:cNvPr id="422" name="Freeform 421">
                <a:extLst>
                  <a:ext uri="{FF2B5EF4-FFF2-40B4-BE49-F238E27FC236}">
                    <a16:creationId xmlns:a16="http://schemas.microsoft.com/office/drawing/2014/main" id="{193F7748-08AE-4D4C-9DD5-AFF6731EE4E3}"/>
                  </a:ext>
                </a:extLst>
              </p:cNvPr>
              <p:cNvSpPr/>
              <p:nvPr/>
            </p:nvSpPr>
            <p:spPr>
              <a:xfrm>
                <a:off x="4309857" y="5169096"/>
                <a:ext cx="145233" cy="273028"/>
              </a:xfrm>
              <a:custGeom>
                <a:avLst/>
                <a:gdLst>
                  <a:gd name="connsiteX0" fmla="*/ 130941 w 145233"/>
                  <a:gd name="connsiteY0" fmla="*/ 130980 h 273028"/>
                  <a:gd name="connsiteX1" fmla="*/ 145234 w 145233"/>
                  <a:gd name="connsiteY1" fmla="*/ 162802 h 273028"/>
                  <a:gd name="connsiteX2" fmla="*/ 145234 w 145233"/>
                  <a:gd name="connsiteY2" fmla="*/ 272567 h 273028"/>
                  <a:gd name="connsiteX3" fmla="*/ 106044 w 145233"/>
                  <a:gd name="connsiteY3" fmla="*/ 272567 h 273028"/>
                  <a:gd name="connsiteX4" fmla="*/ 106044 w 145233"/>
                  <a:gd name="connsiteY4" fmla="*/ 176638 h 273028"/>
                  <a:gd name="connsiteX5" fmla="*/ 99128 w 145233"/>
                  <a:gd name="connsiteY5" fmla="*/ 158651 h 273028"/>
                  <a:gd name="connsiteX6" fmla="*/ 80685 w 145233"/>
                  <a:gd name="connsiteY6" fmla="*/ 151733 h 273028"/>
                  <a:gd name="connsiteX7" fmla="*/ 50716 w 145233"/>
                  <a:gd name="connsiteY7" fmla="*/ 167414 h 273028"/>
                  <a:gd name="connsiteX8" fmla="*/ 39190 w 145233"/>
                  <a:gd name="connsiteY8" fmla="*/ 207077 h 273028"/>
                  <a:gd name="connsiteX9" fmla="*/ 39190 w 145233"/>
                  <a:gd name="connsiteY9" fmla="*/ 273028 h 273028"/>
                  <a:gd name="connsiteX10" fmla="*/ 0 w 145233"/>
                  <a:gd name="connsiteY10" fmla="*/ 273028 h 273028"/>
                  <a:gd name="connsiteX11" fmla="*/ 0 w 145233"/>
                  <a:gd name="connsiteY11" fmla="*/ 0 h 273028"/>
                  <a:gd name="connsiteX12" fmla="*/ 38268 w 145233"/>
                  <a:gd name="connsiteY12" fmla="*/ 0 h 273028"/>
                  <a:gd name="connsiteX13" fmla="*/ 38268 w 145233"/>
                  <a:gd name="connsiteY13" fmla="*/ 150350 h 273028"/>
                  <a:gd name="connsiteX14" fmla="*/ 61321 w 145233"/>
                  <a:gd name="connsiteY14" fmla="*/ 127290 h 273028"/>
                  <a:gd name="connsiteX15" fmla="*/ 96361 w 145233"/>
                  <a:gd name="connsiteY15" fmla="*/ 118527 h 273028"/>
                  <a:gd name="connsiteX16" fmla="*/ 130941 w 145233"/>
                  <a:gd name="connsiteY16" fmla="*/ 130980 h 273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5233" h="273028">
                    <a:moveTo>
                      <a:pt x="130941" y="130980"/>
                    </a:moveTo>
                    <a:cubicBezTo>
                      <a:pt x="140162" y="139281"/>
                      <a:pt x="144773" y="149889"/>
                      <a:pt x="145234" y="162802"/>
                    </a:cubicBezTo>
                    <a:lnTo>
                      <a:pt x="145234" y="272567"/>
                    </a:lnTo>
                    <a:lnTo>
                      <a:pt x="106044" y="272567"/>
                    </a:lnTo>
                    <a:lnTo>
                      <a:pt x="106044" y="176638"/>
                    </a:lnTo>
                    <a:cubicBezTo>
                      <a:pt x="105583" y="168798"/>
                      <a:pt x="103277" y="162802"/>
                      <a:pt x="99128" y="158651"/>
                    </a:cubicBezTo>
                    <a:cubicBezTo>
                      <a:pt x="94978" y="154039"/>
                      <a:pt x="88985" y="151733"/>
                      <a:pt x="80685" y="151733"/>
                    </a:cubicBezTo>
                    <a:cubicBezTo>
                      <a:pt x="68698" y="151733"/>
                      <a:pt x="58555" y="156807"/>
                      <a:pt x="50716" y="167414"/>
                    </a:cubicBezTo>
                    <a:cubicBezTo>
                      <a:pt x="42879" y="178022"/>
                      <a:pt x="39190" y="190935"/>
                      <a:pt x="39190" y="207077"/>
                    </a:cubicBezTo>
                    <a:lnTo>
                      <a:pt x="39190" y="273028"/>
                    </a:lnTo>
                    <a:lnTo>
                      <a:pt x="0" y="273028"/>
                    </a:lnTo>
                    <a:lnTo>
                      <a:pt x="0" y="0"/>
                    </a:lnTo>
                    <a:lnTo>
                      <a:pt x="38268" y="0"/>
                    </a:lnTo>
                    <a:lnTo>
                      <a:pt x="38268" y="150350"/>
                    </a:lnTo>
                    <a:cubicBezTo>
                      <a:pt x="43801" y="140665"/>
                      <a:pt x="51639" y="133286"/>
                      <a:pt x="61321" y="127290"/>
                    </a:cubicBezTo>
                    <a:cubicBezTo>
                      <a:pt x="71003" y="121756"/>
                      <a:pt x="82991" y="118527"/>
                      <a:pt x="96361" y="118527"/>
                    </a:cubicBezTo>
                    <a:cubicBezTo>
                      <a:pt x="110654" y="118527"/>
                      <a:pt x="121720" y="122678"/>
                      <a:pt x="130941" y="130980"/>
                    </a:cubicBezTo>
                    <a:close/>
                  </a:path>
                </a:pathLst>
              </a:custGeom>
              <a:solidFill>
                <a:srgbClr val="863694"/>
              </a:solidFill>
              <a:ln w="4610" cap="flat">
                <a:noFill/>
                <a:prstDash val="solid"/>
                <a:miter/>
              </a:ln>
            </p:spPr>
            <p:txBody>
              <a:bodyPr rtlCol="0" anchor="ctr"/>
              <a:lstStyle/>
              <a:p>
                <a:endParaRPr lang="en-US"/>
              </a:p>
            </p:txBody>
          </p:sp>
          <p:sp>
            <p:nvSpPr>
              <p:cNvPr id="423" name="Freeform 422">
                <a:extLst>
                  <a:ext uri="{FF2B5EF4-FFF2-40B4-BE49-F238E27FC236}">
                    <a16:creationId xmlns:a16="http://schemas.microsoft.com/office/drawing/2014/main" id="{9F037BFD-EA9F-D947-AD20-FACDF093091A}"/>
                  </a:ext>
                </a:extLst>
              </p:cNvPr>
              <p:cNvSpPr/>
              <p:nvPr/>
            </p:nvSpPr>
            <p:spPr>
              <a:xfrm>
                <a:off x="4507190" y="5220289"/>
                <a:ext cx="44722" cy="221835"/>
              </a:xfrm>
              <a:custGeom>
                <a:avLst/>
                <a:gdLst>
                  <a:gd name="connsiteX0" fmla="*/ 6916 w 44722"/>
                  <a:gd name="connsiteY0" fmla="*/ 5995 h 221835"/>
                  <a:gd name="connsiteX1" fmla="*/ 22592 w 44722"/>
                  <a:gd name="connsiteY1" fmla="*/ 0 h 221835"/>
                  <a:gd name="connsiteX2" fmla="*/ 37807 w 44722"/>
                  <a:gd name="connsiteY2" fmla="*/ 5995 h 221835"/>
                  <a:gd name="connsiteX3" fmla="*/ 44722 w 44722"/>
                  <a:gd name="connsiteY3" fmla="*/ 20754 h 221835"/>
                  <a:gd name="connsiteX4" fmla="*/ 37807 w 44722"/>
                  <a:gd name="connsiteY4" fmla="*/ 35512 h 221835"/>
                  <a:gd name="connsiteX5" fmla="*/ 22592 w 44722"/>
                  <a:gd name="connsiteY5" fmla="*/ 41508 h 221835"/>
                  <a:gd name="connsiteX6" fmla="*/ 6916 w 44722"/>
                  <a:gd name="connsiteY6" fmla="*/ 35512 h 221835"/>
                  <a:gd name="connsiteX7" fmla="*/ 0 w 44722"/>
                  <a:gd name="connsiteY7" fmla="*/ 20754 h 221835"/>
                  <a:gd name="connsiteX8" fmla="*/ 6916 w 44722"/>
                  <a:gd name="connsiteY8" fmla="*/ 5995 h 221835"/>
                  <a:gd name="connsiteX9" fmla="*/ 41034 w 44722"/>
                  <a:gd name="connsiteY9" fmla="*/ 73792 h 221835"/>
                  <a:gd name="connsiteX10" fmla="*/ 41034 w 44722"/>
                  <a:gd name="connsiteY10" fmla="*/ 221836 h 221835"/>
                  <a:gd name="connsiteX11" fmla="*/ 1844 w 44722"/>
                  <a:gd name="connsiteY11" fmla="*/ 221836 h 221835"/>
                  <a:gd name="connsiteX12" fmla="*/ 1844 w 44722"/>
                  <a:gd name="connsiteY12" fmla="*/ 73792 h 221835"/>
                  <a:gd name="connsiteX13" fmla="*/ 41034 w 44722"/>
                  <a:gd name="connsiteY13" fmla="*/ 73792 h 221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22" h="221835">
                    <a:moveTo>
                      <a:pt x="6916" y="5995"/>
                    </a:moveTo>
                    <a:cubicBezTo>
                      <a:pt x="11526" y="1845"/>
                      <a:pt x="17059" y="0"/>
                      <a:pt x="22592" y="0"/>
                    </a:cubicBezTo>
                    <a:cubicBezTo>
                      <a:pt x="28124" y="0"/>
                      <a:pt x="33196" y="1845"/>
                      <a:pt x="37807" y="5995"/>
                    </a:cubicBezTo>
                    <a:cubicBezTo>
                      <a:pt x="42417" y="10146"/>
                      <a:pt x="44722" y="15219"/>
                      <a:pt x="44722" y="20754"/>
                    </a:cubicBezTo>
                    <a:cubicBezTo>
                      <a:pt x="44722" y="26749"/>
                      <a:pt x="42417" y="31361"/>
                      <a:pt x="37807" y="35512"/>
                    </a:cubicBezTo>
                    <a:cubicBezTo>
                      <a:pt x="33196" y="39663"/>
                      <a:pt x="28124" y="41508"/>
                      <a:pt x="22592" y="41508"/>
                    </a:cubicBezTo>
                    <a:cubicBezTo>
                      <a:pt x="16598" y="41508"/>
                      <a:pt x="11526" y="39663"/>
                      <a:pt x="6916" y="35512"/>
                    </a:cubicBezTo>
                    <a:cubicBezTo>
                      <a:pt x="2305" y="31361"/>
                      <a:pt x="0" y="26749"/>
                      <a:pt x="0" y="20754"/>
                    </a:cubicBezTo>
                    <a:cubicBezTo>
                      <a:pt x="0" y="14758"/>
                      <a:pt x="2305" y="10146"/>
                      <a:pt x="6916" y="5995"/>
                    </a:cubicBezTo>
                    <a:close/>
                    <a:moveTo>
                      <a:pt x="41034" y="73792"/>
                    </a:moveTo>
                    <a:lnTo>
                      <a:pt x="41034" y="221836"/>
                    </a:lnTo>
                    <a:lnTo>
                      <a:pt x="1844" y="221836"/>
                    </a:lnTo>
                    <a:lnTo>
                      <a:pt x="1844" y="73792"/>
                    </a:lnTo>
                    <a:lnTo>
                      <a:pt x="41034" y="73792"/>
                    </a:lnTo>
                    <a:close/>
                  </a:path>
                </a:pathLst>
              </a:custGeom>
              <a:solidFill>
                <a:srgbClr val="863694"/>
              </a:solidFill>
              <a:ln w="4610" cap="flat">
                <a:noFill/>
                <a:prstDash val="solid"/>
                <a:miter/>
              </a:ln>
            </p:spPr>
            <p:txBody>
              <a:bodyPr rtlCol="0" anchor="ctr"/>
              <a:lstStyle/>
              <a:p>
                <a:endParaRPr lang="en-US"/>
              </a:p>
            </p:txBody>
          </p:sp>
          <p:sp>
            <p:nvSpPr>
              <p:cNvPr id="424" name="Freeform 423">
                <a:extLst>
                  <a:ext uri="{FF2B5EF4-FFF2-40B4-BE49-F238E27FC236}">
                    <a16:creationId xmlns:a16="http://schemas.microsoft.com/office/drawing/2014/main" id="{08DCB577-893B-4A48-B61D-DCB6641E3691}"/>
                  </a:ext>
                </a:extLst>
              </p:cNvPr>
              <p:cNvSpPr/>
              <p:nvPr/>
            </p:nvSpPr>
            <p:spPr>
              <a:xfrm>
                <a:off x="4602168" y="5287624"/>
                <a:ext cx="145233" cy="154501"/>
              </a:xfrm>
              <a:custGeom>
                <a:avLst/>
                <a:gdLst>
                  <a:gd name="connsiteX0" fmla="*/ 130941 w 145233"/>
                  <a:gd name="connsiteY0" fmla="*/ 12452 h 154501"/>
                  <a:gd name="connsiteX1" fmla="*/ 145234 w 145233"/>
                  <a:gd name="connsiteY1" fmla="*/ 44275 h 154501"/>
                  <a:gd name="connsiteX2" fmla="*/ 145234 w 145233"/>
                  <a:gd name="connsiteY2" fmla="*/ 154040 h 154501"/>
                  <a:gd name="connsiteX3" fmla="*/ 106044 w 145233"/>
                  <a:gd name="connsiteY3" fmla="*/ 154040 h 154501"/>
                  <a:gd name="connsiteX4" fmla="*/ 106044 w 145233"/>
                  <a:gd name="connsiteY4" fmla="*/ 58111 h 154501"/>
                  <a:gd name="connsiteX5" fmla="*/ 99128 w 145233"/>
                  <a:gd name="connsiteY5" fmla="*/ 40124 h 154501"/>
                  <a:gd name="connsiteX6" fmla="*/ 80685 w 145233"/>
                  <a:gd name="connsiteY6" fmla="*/ 33206 h 154501"/>
                  <a:gd name="connsiteX7" fmla="*/ 50716 w 145233"/>
                  <a:gd name="connsiteY7" fmla="*/ 48887 h 154501"/>
                  <a:gd name="connsiteX8" fmla="*/ 39190 w 145233"/>
                  <a:gd name="connsiteY8" fmla="*/ 88550 h 154501"/>
                  <a:gd name="connsiteX9" fmla="*/ 39190 w 145233"/>
                  <a:gd name="connsiteY9" fmla="*/ 154501 h 154501"/>
                  <a:gd name="connsiteX10" fmla="*/ 0 w 145233"/>
                  <a:gd name="connsiteY10" fmla="*/ 154501 h 154501"/>
                  <a:gd name="connsiteX11" fmla="*/ 0 w 145233"/>
                  <a:gd name="connsiteY11" fmla="*/ 6457 h 154501"/>
                  <a:gd name="connsiteX12" fmla="*/ 35502 w 145233"/>
                  <a:gd name="connsiteY12" fmla="*/ 6457 h 154501"/>
                  <a:gd name="connsiteX13" fmla="*/ 38268 w 145233"/>
                  <a:gd name="connsiteY13" fmla="*/ 32745 h 154501"/>
                  <a:gd name="connsiteX14" fmla="*/ 61321 w 145233"/>
                  <a:gd name="connsiteY14" fmla="*/ 8763 h 154501"/>
                  <a:gd name="connsiteX15" fmla="*/ 96361 w 145233"/>
                  <a:gd name="connsiteY15" fmla="*/ 0 h 154501"/>
                  <a:gd name="connsiteX16" fmla="*/ 130941 w 145233"/>
                  <a:gd name="connsiteY16" fmla="*/ 12452 h 15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5233" h="154501">
                    <a:moveTo>
                      <a:pt x="130941" y="12452"/>
                    </a:moveTo>
                    <a:cubicBezTo>
                      <a:pt x="140162" y="20754"/>
                      <a:pt x="144773" y="31362"/>
                      <a:pt x="145234" y="44275"/>
                    </a:cubicBezTo>
                    <a:lnTo>
                      <a:pt x="145234" y="154040"/>
                    </a:lnTo>
                    <a:lnTo>
                      <a:pt x="106044" y="154040"/>
                    </a:lnTo>
                    <a:lnTo>
                      <a:pt x="106044" y="58111"/>
                    </a:lnTo>
                    <a:cubicBezTo>
                      <a:pt x="105583" y="50271"/>
                      <a:pt x="103277" y="44275"/>
                      <a:pt x="99128" y="40124"/>
                    </a:cubicBezTo>
                    <a:cubicBezTo>
                      <a:pt x="94978" y="35512"/>
                      <a:pt x="88984" y="33206"/>
                      <a:pt x="80685" y="33206"/>
                    </a:cubicBezTo>
                    <a:cubicBezTo>
                      <a:pt x="68698" y="33206"/>
                      <a:pt x="58555" y="38280"/>
                      <a:pt x="50716" y="48887"/>
                    </a:cubicBezTo>
                    <a:cubicBezTo>
                      <a:pt x="42878" y="59495"/>
                      <a:pt x="39190" y="72408"/>
                      <a:pt x="39190" y="88550"/>
                    </a:cubicBezTo>
                    <a:lnTo>
                      <a:pt x="39190" y="154501"/>
                    </a:lnTo>
                    <a:lnTo>
                      <a:pt x="0" y="154501"/>
                    </a:lnTo>
                    <a:lnTo>
                      <a:pt x="0" y="6457"/>
                    </a:lnTo>
                    <a:lnTo>
                      <a:pt x="35502" y="6457"/>
                    </a:lnTo>
                    <a:lnTo>
                      <a:pt x="38268" y="32745"/>
                    </a:lnTo>
                    <a:cubicBezTo>
                      <a:pt x="43801" y="22599"/>
                      <a:pt x="51177" y="14297"/>
                      <a:pt x="61321" y="8763"/>
                    </a:cubicBezTo>
                    <a:cubicBezTo>
                      <a:pt x="71464" y="3228"/>
                      <a:pt x="82991" y="0"/>
                      <a:pt x="96361" y="0"/>
                    </a:cubicBezTo>
                    <a:cubicBezTo>
                      <a:pt x="110193" y="0"/>
                      <a:pt x="121720" y="4151"/>
                      <a:pt x="130941" y="12452"/>
                    </a:cubicBezTo>
                    <a:close/>
                  </a:path>
                </a:pathLst>
              </a:custGeom>
              <a:solidFill>
                <a:srgbClr val="863694"/>
              </a:solidFill>
              <a:ln w="4610" cap="flat">
                <a:noFill/>
                <a:prstDash val="solid"/>
                <a:miter/>
              </a:ln>
            </p:spPr>
            <p:txBody>
              <a:bodyPr rtlCol="0" anchor="ctr"/>
              <a:lstStyle/>
              <a:p>
                <a:endParaRPr lang="en-US"/>
              </a:p>
            </p:txBody>
          </p:sp>
          <p:sp>
            <p:nvSpPr>
              <p:cNvPr id="425" name="Freeform 424">
                <a:extLst>
                  <a:ext uri="{FF2B5EF4-FFF2-40B4-BE49-F238E27FC236}">
                    <a16:creationId xmlns:a16="http://schemas.microsoft.com/office/drawing/2014/main" id="{919A4510-BCC4-714F-A19F-E7DAC038DA31}"/>
                  </a:ext>
                </a:extLst>
              </p:cNvPr>
              <p:cNvSpPr/>
              <p:nvPr/>
            </p:nvSpPr>
            <p:spPr>
              <a:xfrm>
                <a:off x="4789358" y="5286240"/>
                <a:ext cx="160448" cy="159112"/>
              </a:xfrm>
              <a:custGeom>
                <a:avLst/>
                <a:gdLst>
                  <a:gd name="connsiteX0" fmla="*/ 116648 w 160448"/>
                  <a:gd name="connsiteY0" fmla="*/ 114377 h 159112"/>
                  <a:gd name="connsiteX1" fmla="*/ 134629 w 160448"/>
                  <a:gd name="connsiteY1" fmla="*/ 143433 h 159112"/>
                  <a:gd name="connsiteX2" fmla="*/ 109271 w 160448"/>
                  <a:gd name="connsiteY2" fmla="*/ 154963 h 159112"/>
                  <a:gd name="connsiteX3" fmla="*/ 82991 w 160448"/>
                  <a:gd name="connsiteY3" fmla="*/ 159113 h 159112"/>
                  <a:gd name="connsiteX4" fmla="*/ 38729 w 160448"/>
                  <a:gd name="connsiteY4" fmla="*/ 148967 h 159112"/>
                  <a:gd name="connsiteX5" fmla="*/ 10143 w 160448"/>
                  <a:gd name="connsiteY5" fmla="*/ 120834 h 159112"/>
                  <a:gd name="connsiteX6" fmla="*/ 0 w 160448"/>
                  <a:gd name="connsiteY6" fmla="*/ 79787 h 159112"/>
                  <a:gd name="connsiteX7" fmla="*/ 11066 w 160448"/>
                  <a:gd name="connsiteY7" fmla="*/ 39663 h 159112"/>
                  <a:gd name="connsiteX8" fmla="*/ 41495 w 160448"/>
                  <a:gd name="connsiteY8" fmla="*/ 10608 h 159112"/>
                  <a:gd name="connsiteX9" fmla="*/ 83452 w 160448"/>
                  <a:gd name="connsiteY9" fmla="*/ 0 h 159112"/>
                  <a:gd name="connsiteX10" fmla="*/ 133707 w 160448"/>
                  <a:gd name="connsiteY10" fmla="*/ 17526 h 159112"/>
                  <a:gd name="connsiteX11" fmla="*/ 160449 w 160448"/>
                  <a:gd name="connsiteY11" fmla="*/ 67335 h 159112"/>
                  <a:gd name="connsiteX12" fmla="*/ 46567 w 160448"/>
                  <a:gd name="connsiteY12" fmla="*/ 105614 h 159112"/>
                  <a:gd name="connsiteX13" fmla="*/ 62243 w 160448"/>
                  <a:gd name="connsiteY13" fmla="*/ 119450 h 159112"/>
                  <a:gd name="connsiteX14" fmla="*/ 83913 w 160448"/>
                  <a:gd name="connsiteY14" fmla="*/ 124523 h 159112"/>
                  <a:gd name="connsiteX15" fmla="*/ 116648 w 160448"/>
                  <a:gd name="connsiteY15" fmla="*/ 114377 h 159112"/>
                  <a:gd name="connsiteX16" fmla="*/ 49795 w 160448"/>
                  <a:gd name="connsiteY16" fmla="*/ 44736 h 159112"/>
                  <a:gd name="connsiteX17" fmla="*/ 38268 w 160448"/>
                  <a:gd name="connsiteY17" fmla="*/ 78404 h 159112"/>
                  <a:gd name="connsiteX18" fmla="*/ 38729 w 160448"/>
                  <a:gd name="connsiteY18" fmla="*/ 84399 h 159112"/>
                  <a:gd name="connsiteX19" fmla="*/ 116187 w 160448"/>
                  <a:gd name="connsiteY19" fmla="*/ 56727 h 159112"/>
                  <a:gd name="connsiteX20" fmla="*/ 102816 w 160448"/>
                  <a:gd name="connsiteY20" fmla="*/ 38741 h 159112"/>
                  <a:gd name="connsiteX21" fmla="*/ 80224 w 160448"/>
                  <a:gd name="connsiteY21" fmla="*/ 31823 h 159112"/>
                  <a:gd name="connsiteX22" fmla="*/ 49795 w 160448"/>
                  <a:gd name="connsiteY22" fmla="*/ 44736 h 159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60448" h="159112">
                    <a:moveTo>
                      <a:pt x="116648" y="114377"/>
                    </a:moveTo>
                    <a:lnTo>
                      <a:pt x="134629" y="143433"/>
                    </a:lnTo>
                    <a:cubicBezTo>
                      <a:pt x="126791" y="148506"/>
                      <a:pt x="118031" y="152195"/>
                      <a:pt x="109271" y="154963"/>
                    </a:cubicBezTo>
                    <a:cubicBezTo>
                      <a:pt x="100050" y="157730"/>
                      <a:pt x="91290" y="159113"/>
                      <a:pt x="82991" y="159113"/>
                    </a:cubicBezTo>
                    <a:cubicBezTo>
                      <a:pt x="65932" y="159113"/>
                      <a:pt x="51178" y="155885"/>
                      <a:pt x="38729" y="148967"/>
                    </a:cubicBezTo>
                    <a:cubicBezTo>
                      <a:pt x="26280" y="142049"/>
                      <a:pt x="16598" y="132825"/>
                      <a:pt x="10143" y="120834"/>
                    </a:cubicBezTo>
                    <a:cubicBezTo>
                      <a:pt x="3689" y="108843"/>
                      <a:pt x="0" y="95468"/>
                      <a:pt x="0" y="79787"/>
                    </a:cubicBezTo>
                    <a:cubicBezTo>
                      <a:pt x="0" y="65490"/>
                      <a:pt x="3689" y="52115"/>
                      <a:pt x="11066" y="39663"/>
                    </a:cubicBezTo>
                    <a:cubicBezTo>
                      <a:pt x="18442" y="27672"/>
                      <a:pt x="28586" y="17987"/>
                      <a:pt x="41495" y="10608"/>
                    </a:cubicBezTo>
                    <a:cubicBezTo>
                      <a:pt x="54405" y="3690"/>
                      <a:pt x="68237" y="0"/>
                      <a:pt x="83452" y="0"/>
                    </a:cubicBezTo>
                    <a:cubicBezTo>
                      <a:pt x="103738" y="0"/>
                      <a:pt x="120337" y="5996"/>
                      <a:pt x="133707" y="17526"/>
                    </a:cubicBezTo>
                    <a:cubicBezTo>
                      <a:pt x="147078" y="29517"/>
                      <a:pt x="155838" y="46120"/>
                      <a:pt x="160449" y="67335"/>
                    </a:cubicBezTo>
                    <a:lnTo>
                      <a:pt x="46567" y="105614"/>
                    </a:lnTo>
                    <a:cubicBezTo>
                      <a:pt x="50716" y="111610"/>
                      <a:pt x="55788" y="116222"/>
                      <a:pt x="62243" y="119450"/>
                    </a:cubicBezTo>
                    <a:cubicBezTo>
                      <a:pt x="68698" y="122679"/>
                      <a:pt x="76075" y="124523"/>
                      <a:pt x="83913" y="124523"/>
                    </a:cubicBezTo>
                    <a:cubicBezTo>
                      <a:pt x="94056" y="125907"/>
                      <a:pt x="105122" y="122217"/>
                      <a:pt x="116648" y="114377"/>
                    </a:cubicBezTo>
                    <a:close/>
                    <a:moveTo>
                      <a:pt x="49795" y="44736"/>
                    </a:moveTo>
                    <a:cubicBezTo>
                      <a:pt x="41957" y="53499"/>
                      <a:pt x="38268" y="64568"/>
                      <a:pt x="38268" y="78404"/>
                    </a:cubicBezTo>
                    <a:cubicBezTo>
                      <a:pt x="38268" y="81171"/>
                      <a:pt x="38268" y="83015"/>
                      <a:pt x="38729" y="84399"/>
                    </a:cubicBezTo>
                    <a:lnTo>
                      <a:pt x="116187" y="56727"/>
                    </a:lnTo>
                    <a:cubicBezTo>
                      <a:pt x="112959" y="49348"/>
                      <a:pt x="108810" y="43353"/>
                      <a:pt x="102816" y="38741"/>
                    </a:cubicBezTo>
                    <a:cubicBezTo>
                      <a:pt x="96822" y="34129"/>
                      <a:pt x="89446" y="31823"/>
                      <a:pt x="80224" y="31823"/>
                    </a:cubicBezTo>
                    <a:cubicBezTo>
                      <a:pt x="67776" y="31823"/>
                      <a:pt x="57632" y="35974"/>
                      <a:pt x="49795" y="44736"/>
                    </a:cubicBezTo>
                    <a:close/>
                  </a:path>
                </a:pathLst>
              </a:custGeom>
              <a:solidFill>
                <a:srgbClr val="863694"/>
              </a:solidFill>
              <a:ln w="4610" cap="flat">
                <a:noFill/>
                <a:prstDash val="solid"/>
                <a:miter/>
              </a:ln>
            </p:spPr>
            <p:txBody>
              <a:bodyPr rtlCol="0" anchor="ctr"/>
              <a:lstStyle/>
              <a:p>
                <a:endParaRPr lang="en-US"/>
              </a:p>
            </p:txBody>
          </p:sp>
        </p:grpSp>
        <p:sp>
          <p:nvSpPr>
            <p:cNvPr id="381" name="Freeform 380">
              <a:extLst>
                <a:ext uri="{FF2B5EF4-FFF2-40B4-BE49-F238E27FC236}">
                  <a16:creationId xmlns:a16="http://schemas.microsoft.com/office/drawing/2014/main" id="{2F8C1ACC-1D93-D546-88C6-E12C4AA79AFC}"/>
                </a:ext>
              </a:extLst>
            </p:cNvPr>
            <p:cNvSpPr/>
            <p:nvPr/>
          </p:nvSpPr>
          <p:spPr>
            <a:xfrm>
              <a:off x="4506729" y="5217983"/>
              <a:ext cx="47028" cy="47042"/>
            </a:xfrm>
            <a:custGeom>
              <a:avLst/>
              <a:gdLst>
                <a:gd name="connsiteX0" fmla="*/ 47028 w 47028"/>
                <a:gd name="connsiteY0" fmla="*/ 23521 h 47042"/>
                <a:gd name="connsiteX1" fmla="*/ 23514 w 47028"/>
                <a:gd name="connsiteY1" fmla="*/ 47042 h 47042"/>
                <a:gd name="connsiteX2" fmla="*/ 0 w 47028"/>
                <a:gd name="connsiteY2" fmla="*/ 23521 h 47042"/>
                <a:gd name="connsiteX3" fmla="*/ 23514 w 47028"/>
                <a:gd name="connsiteY3" fmla="*/ 0 h 47042"/>
                <a:gd name="connsiteX4" fmla="*/ 47028 w 47028"/>
                <a:gd name="connsiteY4" fmla="*/ 23521 h 47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28" h="47042">
                  <a:moveTo>
                    <a:pt x="47028" y="23521"/>
                  </a:moveTo>
                  <a:cubicBezTo>
                    <a:pt x="47028" y="36511"/>
                    <a:pt x="36501" y="47042"/>
                    <a:pt x="23514" y="47042"/>
                  </a:cubicBezTo>
                  <a:cubicBezTo>
                    <a:pt x="10528" y="47042"/>
                    <a:pt x="0" y="36511"/>
                    <a:pt x="0" y="23521"/>
                  </a:cubicBezTo>
                  <a:cubicBezTo>
                    <a:pt x="0" y="10531"/>
                    <a:pt x="10528" y="0"/>
                    <a:pt x="23514" y="0"/>
                  </a:cubicBezTo>
                  <a:cubicBezTo>
                    <a:pt x="36501" y="0"/>
                    <a:pt x="47028" y="10531"/>
                    <a:pt x="47028" y="23521"/>
                  </a:cubicBezTo>
                  <a:close/>
                </a:path>
              </a:pathLst>
            </a:custGeom>
            <a:solidFill>
              <a:srgbClr val="94C33D"/>
            </a:solidFill>
            <a:ln w="4610" cap="flat">
              <a:noFill/>
              <a:prstDash val="solid"/>
              <a:miter/>
            </a:ln>
          </p:spPr>
          <p:txBody>
            <a:bodyPr rtlCol="0" anchor="ctr"/>
            <a:lstStyle/>
            <a:p>
              <a:endParaRPr lang="en-US"/>
            </a:p>
          </p:txBody>
        </p:sp>
        <p:grpSp>
          <p:nvGrpSpPr>
            <p:cNvPr id="382" name="Graphic 87">
              <a:extLst>
                <a:ext uri="{FF2B5EF4-FFF2-40B4-BE49-F238E27FC236}">
                  <a16:creationId xmlns:a16="http://schemas.microsoft.com/office/drawing/2014/main" id="{F826F830-DEFB-4C4C-B81F-5FD8FED18D53}"/>
                </a:ext>
              </a:extLst>
            </p:cNvPr>
            <p:cNvGrpSpPr/>
            <p:nvPr/>
          </p:nvGrpSpPr>
          <p:grpSpPr>
            <a:xfrm>
              <a:off x="3990804" y="5078240"/>
              <a:ext cx="205632" cy="374953"/>
              <a:chOff x="3990804" y="5078240"/>
              <a:chExt cx="205632" cy="374953"/>
            </a:xfrm>
            <a:solidFill>
              <a:srgbClr val="94C33D"/>
            </a:solidFill>
          </p:grpSpPr>
          <p:sp>
            <p:nvSpPr>
              <p:cNvPr id="419" name="Freeform 418">
                <a:extLst>
                  <a:ext uri="{FF2B5EF4-FFF2-40B4-BE49-F238E27FC236}">
                    <a16:creationId xmlns:a16="http://schemas.microsoft.com/office/drawing/2014/main" id="{031A567C-5C4F-FB44-BEB2-649A8D00DDEB}"/>
                  </a:ext>
                </a:extLst>
              </p:cNvPr>
              <p:cNvSpPr/>
              <p:nvPr/>
            </p:nvSpPr>
            <p:spPr>
              <a:xfrm>
                <a:off x="3990804" y="5078240"/>
                <a:ext cx="205632" cy="374953"/>
              </a:xfrm>
              <a:custGeom>
                <a:avLst/>
                <a:gdLst>
                  <a:gd name="connsiteX0" fmla="*/ 194567 w 205632"/>
                  <a:gd name="connsiteY0" fmla="*/ 40124 h 374953"/>
                  <a:gd name="connsiteX1" fmla="*/ 148461 w 205632"/>
                  <a:gd name="connsiteY1" fmla="*/ 68257 h 374953"/>
                  <a:gd name="connsiteX2" fmla="*/ 108349 w 205632"/>
                  <a:gd name="connsiteY2" fmla="*/ 7379 h 374953"/>
                  <a:gd name="connsiteX3" fmla="*/ 102816 w 205632"/>
                  <a:gd name="connsiteY3" fmla="*/ 0 h 374953"/>
                  <a:gd name="connsiteX4" fmla="*/ 96822 w 205632"/>
                  <a:gd name="connsiteY4" fmla="*/ 6918 h 374953"/>
                  <a:gd name="connsiteX5" fmla="*/ 54866 w 205632"/>
                  <a:gd name="connsiteY5" fmla="*/ 66874 h 374953"/>
                  <a:gd name="connsiteX6" fmla="*/ 10604 w 205632"/>
                  <a:gd name="connsiteY6" fmla="*/ 40124 h 374953"/>
                  <a:gd name="connsiteX7" fmla="*/ 0 w 205632"/>
                  <a:gd name="connsiteY7" fmla="*/ 35051 h 374953"/>
                  <a:gd name="connsiteX8" fmla="*/ 0 w 205632"/>
                  <a:gd name="connsiteY8" fmla="*/ 134670 h 374953"/>
                  <a:gd name="connsiteX9" fmla="*/ 95439 w 205632"/>
                  <a:gd name="connsiteY9" fmla="*/ 237055 h 374953"/>
                  <a:gd name="connsiteX10" fmla="*/ 95439 w 205632"/>
                  <a:gd name="connsiteY10" fmla="*/ 374953 h 374953"/>
                  <a:gd name="connsiteX11" fmla="*/ 110193 w 205632"/>
                  <a:gd name="connsiteY11" fmla="*/ 374953 h 374953"/>
                  <a:gd name="connsiteX12" fmla="*/ 110193 w 205632"/>
                  <a:gd name="connsiteY12" fmla="*/ 237516 h 374953"/>
                  <a:gd name="connsiteX13" fmla="*/ 205632 w 205632"/>
                  <a:gd name="connsiteY13" fmla="*/ 135131 h 374953"/>
                  <a:gd name="connsiteX14" fmla="*/ 205632 w 205632"/>
                  <a:gd name="connsiteY14" fmla="*/ 35513 h 374953"/>
                  <a:gd name="connsiteX15" fmla="*/ 194567 w 205632"/>
                  <a:gd name="connsiteY15" fmla="*/ 40124 h 374953"/>
                  <a:gd name="connsiteX16" fmla="*/ 101894 w 205632"/>
                  <a:gd name="connsiteY16" fmla="*/ 23521 h 374953"/>
                  <a:gd name="connsiteX17" fmla="*/ 136013 w 205632"/>
                  <a:gd name="connsiteY17" fmla="*/ 77020 h 374953"/>
                  <a:gd name="connsiteX18" fmla="*/ 101894 w 205632"/>
                  <a:gd name="connsiteY18" fmla="*/ 106536 h 374953"/>
                  <a:gd name="connsiteX19" fmla="*/ 66392 w 205632"/>
                  <a:gd name="connsiteY19" fmla="*/ 75636 h 374953"/>
                  <a:gd name="connsiteX20" fmla="*/ 101894 w 205632"/>
                  <a:gd name="connsiteY20" fmla="*/ 23521 h 374953"/>
                  <a:gd name="connsiteX21" fmla="*/ 102355 w 205632"/>
                  <a:gd name="connsiteY21" fmla="*/ 222297 h 374953"/>
                  <a:gd name="connsiteX22" fmla="*/ 73770 w 205632"/>
                  <a:gd name="connsiteY22" fmla="*/ 193703 h 374953"/>
                  <a:gd name="connsiteX23" fmla="*/ 102355 w 205632"/>
                  <a:gd name="connsiteY23" fmla="*/ 127752 h 374953"/>
                  <a:gd name="connsiteX24" fmla="*/ 130941 w 205632"/>
                  <a:gd name="connsiteY24" fmla="*/ 193703 h 374953"/>
                  <a:gd name="connsiteX25" fmla="*/ 102355 w 205632"/>
                  <a:gd name="connsiteY25" fmla="*/ 222297 h 374953"/>
                  <a:gd name="connsiteX26" fmla="*/ 59016 w 205632"/>
                  <a:gd name="connsiteY26" fmla="*/ 193703 h 374953"/>
                  <a:gd name="connsiteX27" fmla="*/ 61321 w 205632"/>
                  <a:gd name="connsiteY27" fmla="*/ 207539 h 374953"/>
                  <a:gd name="connsiteX28" fmla="*/ 38268 w 205632"/>
                  <a:gd name="connsiteY28" fmla="*/ 158652 h 374953"/>
                  <a:gd name="connsiteX29" fmla="*/ 59477 w 205632"/>
                  <a:gd name="connsiteY29" fmla="*/ 88550 h 374953"/>
                  <a:gd name="connsiteX30" fmla="*/ 92212 w 205632"/>
                  <a:gd name="connsiteY30" fmla="*/ 117144 h 374953"/>
                  <a:gd name="connsiteX31" fmla="*/ 59016 w 205632"/>
                  <a:gd name="connsiteY31" fmla="*/ 193703 h 374953"/>
                  <a:gd name="connsiteX32" fmla="*/ 142928 w 205632"/>
                  <a:gd name="connsiteY32" fmla="*/ 207539 h 374953"/>
                  <a:gd name="connsiteX33" fmla="*/ 145234 w 205632"/>
                  <a:gd name="connsiteY33" fmla="*/ 193703 h 374953"/>
                  <a:gd name="connsiteX34" fmla="*/ 112037 w 205632"/>
                  <a:gd name="connsiteY34" fmla="*/ 117144 h 374953"/>
                  <a:gd name="connsiteX35" fmla="*/ 143389 w 205632"/>
                  <a:gd name="connsiteY35" fmla="*/ 89472 h 374953"/>
                  <a:gd name="connsiteX36" fmla="*/ 165981 w 205632"/>
                  <a:gd name="connsiteY36" fmla="*/ 158191 h 374953"/>
                  <a:gd name="connsiteX37" fmla="*/ 142928 w 205632"/>
                  <a:gd name="connsiteY37" fmla="*/ 207539 h 374953"/>
                  <a:gd name="connsiteX38" fmla="*/ 14293 w 205632"/>
                  <a:gd name="connsiteY38" fmla="*/ 59033 h 374953"/>
                  <a:gd name="connsiteX39" fmla="*/ 47489 w 205632"/>
                  <a:gd name="connsiteY39" fmla="*/ 79787 h 374953"/>
                  <a:gd name="connsiteX40" fmla="*/ 23975 w 205632"/>
                  <a:gd name="connsiteY40" fmla="*/ 158652 h 374953"/>
                  <a:gd name="connsiteX41" fmla="*/ 26741 w 205632"/>
                  <a:gd name="connsiteY41" fmla="*/ 179406 h 374953"/>
                  <a:gd name="connsiteX42" fmla="*/ 14293 w 205632"/>
                  <a:gd name="connsiteY42" fmla="*/ 134208 h 374953"/>
                  <a:gd name="connsiteX43" fmla="*/ 14293 w 205632"/>
                  <a:gd name="connsiteY43" fmla="*/ 59033 h 374953"/>
                  <a:gd name="connsiteX44" fmla="*/ 190417 w 205632"/>
                  <a:gd name="connsiteY44" fmla="*/ 134670 h 374953"/>
                  <a:gd name="connsiteX45" fmla="*/ 177969 w 205632"/>
                  <a:gd name="connsiteY45" fmla="*/ 179867 h 374953"/>
                  <a:gd name="connsiteX46" fmla="*/ 180735 w 205632"/>
                  <a:gd name="connsiteY46" fmla="*/ 159113 h 374953"/>
                  <a:gd name="connsiteX47" fmla="*/ 155377 w 205632"/>
                  <a:gd name="connsiteY47" fmla="*/ 81632 h 374953"/>
                  <a:gd name="connsiteX48" fmla="*/ 190417 w 205632"/>
                  <a:gd name="connsiteY48" fmla="*/ 59495 h 374953"/>
                  <a:gd name="connsiteX49" fmla="*/ 190417 w 205632"/>
                  <a:gd name="connsiteY49" fmla="*/ 134670 h 374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05632" h="374953">
                    <a:moveTo>
                      <a:pt x="194567" y="40124"/>
                    </a:moveTo>
                    <a:cubicBezTo>
                      <a:pt x="192261" y="41047"/>
                      <a:pt x="172436" y="51193"/>
                      <a:pt x="148461" y="68257"/>
                    </a:cubicBezTo>
                    <a:cubicBezTo>
                      <a:pt x="130019" y="35513"/>
                      <a:pt x="109732" y="9224"/>
                      <a:pt x="108349" y="7379"/>
                    </a:cubicBezTo>
                    <a:lnTo>
                      <a:pt x="102816" y="0"/>
                    </a:lnTo>
                    <a:lnTo>
                      <a:pt x="96822" y="6918"/>
                    </a:lnTo>
                    <a:cubicBezTo>
                      <a:pt x="94978" y="8763"/>
                      <a:pt x="73770" y="34129"/>
                      <a:pt x="54866" y="66874"/>
                    </a:cubicBezTo>
                    <a:cubicBezTo>
                      <a:pt x="31813" y="50732"/>
                      <a:pt x="12449" y="41047"/>
                      <a:pt x="10604" y="40124"/>
                    </a:cubicBezTo>
                    <a:lnTo>
                      <a:pt x="0" y="35051"/>
                    </a:lnTo>
                    <a:lnTo>
                      <a:pt x="0" y="134670"/>
                    </a:lnTo>
                    <a:cubicBezTo>
                      <a:pt x="0" y="188630"/>
                      <a:pt x="41956" y="233366"/>
                      <a:pt x="95439" y="237055"/>
                    </a:cubicBezTo>
                    <a:lnTo>
                      <a:pt x="95439" y="374953"/>
                    </a:lnTo>
                    <a:lnTo>
                      <a:pt x="110193" y="374953"/>
                    </a:lnTo>
                    <a:lnTo>
                      <a:pt x="110193" y="237516"/>
                    </a:lnTo>
                    <a:cubicBezTo>
                      <a:pt x="163215" y="233827"/>
                      <a:pt x="205632" y="189552"/>
                      <a:pt x="205632" y="135131"/>
                    </a:cubicBezTo>
                    <a:lnTo>
                      <a:pt x="205632" y="35513"/>
                    </a:lnTo>
                    <a:lnTo>
                      <a:pt x="194567" y="40124"/>
                    </a:lnTo>
                    <a:close/>
                    <a:moveTo>
                      <a:pt x="101894" y="23521"/>
                    </a:moveTo>
                    <a:cubicBezTo>
                      <a:pt x="109271" y="34129"/>
                      <a:pt x="123103" y="53960"/>
                      <a:pt x="136013" y="77020"/>
                    </a:cubicBezTo>
                    <a:cubicBezTo>
                      <a:pt x="124486" y="85783"/>
                      <a:pt x="112960" y="95468"/>
                      <a:pt x="101894" y="106536"/>
                    </a:cubicBezTo>
                    <a:cubicBezTo>
                      <a:pt x="90368" y="95006"/>
                      <a:pt x="78380" y="84399"/>
                      <a:pt x="66392" y="75636"/>
                    </a:cubicBezTo>
                    <a:cubicBezTo>
                      <a:pt x="79763" y="52577"/>
                      <a:pt x="94056" y="33207"/>
                      <a:pt x="101894" y="23521"/>
                    </a:cubicBezTo>
                    <a:close/>
                    <a:moveTo>
                      <a:pt x="102355" y="222297"/>
                    </a:moveTo>
                    <a:cubicBezTo>
                      <a:pt x="86679" y="222297"/>
                      <a:pt x="73770" y="209384"/>
                      <a:pt x="73770" y="193703"/>
                    </a:cubicBezTo>
                    <a:cubicBezTo>
                      <a:pt x="73770" y="170182"/>
                      <a:pt x="85757" y="147583"/>
                      <a:pt x="102355" y="127752"/>
                    </a:cubicBezTo>
                    <a:cubicBezTo>
                      <a:pt x="118953" y="147583"/>
                      <a:pt x="130941" y="169721"/>
                      <a:pt x="130941" y="193703"/>
                    </a:cubicBezTo>
                    <a:cubicBezTo>
                      <a:pt x="130941" y="209845"/>
                      <a:pt x="118031" y="222297"/>
                      <a:pt x="102355" y="222297"/>
                    </a:cubicBezTo>
                    <a:close/>
                    <a:moveTo>
                      <a:pt x="59016" y="193703"/>
                    </a:moveTo>
                    <a:cubicBezTo>
                      <a:pt x="59016" y="198315"/>
                      <a:pt x="59938" y="203388"/>
                      <a:pt x="61321" y="207539"/>
                    </a:cubicBezTo>
                    <a:cubicBezTo>
                      <a:pt x="47028" y="196009"/>
                      <a:pt x="38268" y="178022"/>
                      <a:pt x="38268" y="158652"/>
                    </a:cubicBezTo>
                    <a:cubicBezTo>
                      <a:pt x="38268" y="136514"/>
                      <a:pt x="47489" y="111148"/>
                      <a:pt x="59477" y="88550"/>
                    </a:cubicBezTo>
                    <a:cubicBezTo>
                      <a:pt x="70542" y="96851"/>
                      <a:pt x="82069" y="106536"/>
                      <a:pt x="92212" y="117144"/>
                    </a:cubicBezTo>
                    <a:cubicBezTo>
                      <a:pt x="73308" y="139743"/>
                      <a:pt x="59016" y="165570"/>
                      <a:pt x="59016" y="193703"/>
                    </a:cubicBezTo>
                    <a:close/>
                    <a:moveTo>
                      <a:pt x="142928" y="207539"/>
                    </a:moveTo>
                    <a:cubicBezTo>
                      <a:pt x="144312" y="203388"/>
                      <a:pt x="145234" y="198776"/>
                      <a:pt x="145234" y="193703"/>
                    </a:cubicBezTo>
                    <a:cubicBezTo>
                      <a:pt x="145234" y="165570"/>
                      <a:pt x="130941" y="139282"/>
                      <a:pt x="112037" y="117144"/>
                    </a:cubicBezTo>
                    <a:cubicBezTo>
                      <a:pt x="121720" y="106998"/>
                      <a:pt x="132785" y="97774"/>
                      <a:pt x="143389" y="89472"/>
                    </a:cubicBezTo>
                    <a:cubicBezTo>
                      <a:pt x="155838" y="113454"/>
                      <a:pt x="165981" y="138820"/>
                      <a:pt x="165981" y="158191"/>
                    </a:cubicBezTo>
                    <a:cubicBezTo>
                      <a:pt x="165981" y="178484"/>
                      <a:pt x="157221" y="196009"/>
                      <a:pt x="142928" y="207539"/>
                    </a:cubicBezTo>
                    <a:close/>
                    <a:moveTo>
                      <a:pt x="14293" y="59033"/>
                    </a:moveTo>
                    <a:cubicBezTo>
                      <a:pt x="22592" y="63645"/>
                      <a:pt x="34118" y="70563"/>
                      <a:pt x="47489" y="79787"/>
                    </a:cubicBezTo>
                    <a:cubicBezTo>
                      <a:pt x="34579" y="104692"/>
                      <a:pt x="23975" y="132825"/>
                      <a:pt x="23975" y="158652"/>
                    </a:cubicBezTo>
                    <a:cubicBezTo>
                      <a:pt x="23975" y="166031"/>
                      <a:pt x="24897" y="172949"/>
                      <a:pt x="26741" y="179406"/>
                    </a:cubicBezTo>
                    <a:cubicBezTo>
                      <a:pt x="18903" y="166031"/>
                      <a:pt x="14293" y="150812"/>
                      <a:pt x="14293" y="134208"/>
                    </a:cubicBezTo>
                    <a:lnTo>
                      <a:pt x="14293" y="59033"/>
                    </a:lnTo>
                    <a:close/>
                    <a:moveTo>
                      <a:pt x="190417" y="134670"/>
                    </a:moveTo>
                    <a:cubicBezTo>
                      <a:pt x="190417" y="151273"/>
                      <a:pt x="185807" y="166492"/>
                      <a:pt x="177969" y="179867"/>
                    </a:cubicBezTo>
                    <a:cubicBezTo>
                      <a:pt x="179813" y="173410"/>
                      <a:pt x="180735" y="166031"/>
                      <a:pt x="180735" y="159113"/>
                    </a:cubicBezTo>
                    <a:cubicBezTo>
                      <a:pt x="180735" y="136514"/>
                      <a:pt x="169209" y="107920"/>
                      <a:pt x="155377" y="81632"/>
                    </a:cubicBezTo>
                    <a:cubicBezTo>
                      <a:pt x="169209" y="71947"/>
                      <a:pt x="182118" y="64107"/>
                      <a:pt x="190417" y="59495"/>
                    </a:cubicBezTo>
                    <a:lnTo>
                      <a:pt x="190417" y="134670"/>
                    </a:lnTo>
                    <a:close/>
                  </a:path>
                </a:pathLst>
              </a:custGeom>
              <a:solidFill>
                <a:srgbClr val="94C33D"/>
              </a:solidFill>
              <a:ln w="4610" cap="flat">
                <a:noFill/>
                <a:prstDash val="solid"/>
                <a:miter/>
              </a:ln>
            </p:spPr>
            <p:txBody>
              <a:bodyPr rtlCol="0" anchor="ctr"/>
              <a:lstStyle/>
              <a:p>
                <a:endParaRPr lang="en-US"/>
              </a:p>
            </p:txBody>
          </p:sp>
          <p:sp>
            <p:nvSpPr>
              <p:cNvPr id="420" name="Freeform 419">
                <a:extLst>
                  <a:ext uri="{FF2B5EF4-FFF2-40B4-BE49-F238E27FC236}">
                    <a16:creationId xmlns:a16="http://schemas.microsoft.com/office/drawing/2014/main" id="{FA9D5285-4403-FB4D-8596-7C547F4B5C12}"/>
                  </a:ext>
                </a:extLst>
              </p:cNvPr>
              <p:cNvSpPr/>
              <p:nvPr/>
            </p:nvSpPr>
            <p:spPr>
              <a:xfrm>
                <a:off x="3990804" y="5298692"/>
                <a:ext cx="83912" cy="154039"/>
              </a:xfrm>
              <a:custGeom>
                <a:avLst/>
                <a:gdLst>
                  <a:gd name="connsiteX0" fmla="*/ 16598 w 83912"/>
                  <a:gd name="connsiteY0" fmla="*/ 11991 h 154039"/>
                  <a:gd name="connsiteX1" fmla="*/ 11526 w 83912"/>
                  <a:gd name="connsiteY1" fmla="*/ 8301 h 154039"/>
                  <a:gd name="connsiteX2" fmla="*/ 0 w 83912"/>
                  <a:gd name="connsiteY2" fmla="*/ 0 h 154039"/>
                  <a:gd name="connsiteX3" fmla="*/ 0 w 83912"/>
                  <a:gd name="connsiteY3" fmla="*/ 90395 h 154039"/>
                  <a:gd name="connsiteX4" fmla="*/ 16598 w 83912"/>
                  <a:gd name="connsiteY4" fmla="*/ 137436 h 154039"/>
                  <a:gd name="connsiteX5" fmla="*/ 67315 w 83912"/>
                  <a:gd name="connsiteY5" fmla="*/ 154040 h 154039"/>
                  <a:gd name="connsiteX6" fmla="*/ 73308 w 83912"/>
                  <a:gd name="connsiteY6" fmla="*/ 154040 h 154039"/>
                  <a:gd name="connsiteX7" fmla="*/ 76536 w 83912"/>
                  <a:gd name="connsiteY7" fmla="*/ 154040 h 154039"/>
                  <a:gd name="connsiteX8" fmla="*/ 83913 w 83912"/>
                  <a:gd name="connsiteY8" fmla="*/ 154040 h 154039"/>
                  <a:gd name="connsiteX9" fmla="*/ 83913 w 83912"/>
                  <a:gd name="connsiteY9" fmla="*/ 110687 h 154039"/>
                  <a:gd name="connsiteX10" fmla="*/ 16598 w 83912"/>
                  <a:gd name="connsiteY10" fmla="*/ 11991 h 154039"/>
                  <a:gd name="connsiteX11" fmla="*/ 69620 w 83912"/>
                  <a:gd name="connsiteY11" fmla="*/ 139742 h 154039"/>
                  <a:gd name="connsiteX12" fmla="*/ 26741 w 83912"/>
                  <a:gd name="connsiteY12" fmla="*/ 127290 h 154039"/>
                  <a:gd name="connsiteX13" fmla="*/ 14293 w 83912"/>
                  <a:gd name="connsiteY13" fmla="*/ 90856 h 154039"/>
                  <a:gd name="connsiteX14" fmla="*/ 14293 w 83912"/>
                  <a:gd name="connsiteY14" fmla="*/ 28133 h 154039"/>
                  <a:gd name="connsiteX15" fmla="*/ 69620 w 83912"/>
                  <a:gd name="connsiteY15" fmla="*/ 110687 h 154039"/>
                  <a:gd name="connsiteX16" fmla="*/ 69620 w 83912"/>
                  <a:gd name="connsiteY16" fmla="*/ 139742 h 154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3912" h="154039">
                    <a:moveTo>
                      <a:pt x="16598" y="11991"/>
                    </a:moveTo>
                    <a:cubicBezTo>
                      <a:pt x="14754" y="10607"/>
                      <a:pt x="12910" y="9224"/>
                      <a:pt x="11526" y="8301"/>
                    </a:cubicBezTo>
                    <a:lnTo>
                      <a:pt x="0" y="0"/>
                    </a:lnTo>
                    <a:lnTo>
                      <a:pt x="0" y="90395"/>
                    </a:lnTo>
                    <a:cubicBezTo>
                      <a:pt x="0" y="110687"/>
                      <a:pt x="5533" y="126368"/>
                      <a:pt x="16598" y="137436"/>
                    </a:cubicBezTo>
                    <a:cubicBezTo>
                      <a:pt x="31813" y="152195"/>
                      <a:pt x="53944" y="154040"/>
                      <a:pt x="67315" y="154040"/>
                    </a:cubicBezTo>
                    <a:cubicBezTo>
                      <a:pt x="69620" y="154040"/>
                      <a:pt x="71925" y="154040"/>
                      <a:pt x="73308" y="154040"/>
                    </a:cubicBezTo>
                    <a:cubicBezTo>
                      <a:pt x="74691" y="154040"/>
                      <a:pt x="75614" y="154040"/>
                      <a:pt x="76536" y="154040"/>
                    </a:cubicBezTo>
                    <a:lnTo>
                      <a:pt x="83913" y="154040"/>
                    </a:lnTo>
                    <a:lnTo>
                      <a:pt x="83913" y="110687"/>
                    </a:lnTo>
                    <a:cubicBezTo>
                      <a:pt x="83913" y="59033"/>
                      <a:pt x="36424" y="25827"/>
                      <a:pt x="16598" y="11991"/>
                    </a:cubicBezTo>
                    <a:close/>
                    <a:moveTo>
                      <a:pt x="69620" y="139742"/>
                    </a:moveTo>
                    <a:cubicBezTo>
                      <a:pt x="58093" y="139742"/>
                      <a:pt x="39190" y="139281"/>
                      <a:pt x="26741" y="127290"/>
                    </a:cubicBezTo>
                    <a:cubicBezTo>
                      <a:pt x="18442" y="119450"/>
                      <a:pt x="14293" y="106997"/>
                      <a:pt x="14293" y="90856"/>
                    </a:cubicBezTo>
                    <a:lnTo>
                      <a:pt x="14293" y="28133"/>
                    </a:lnTo>
                    <a:cubicBezTo>
                      <a:pt x="34579" y="42430"/>
                      <a:pt x="69620" y="71024"/>
                      <a:pt x="69620" y="110687"/>
                    </a:cubicBezTo>
                    <a:lnTo>
                      <a:pt x="69620" y="139742"/>
                    </a:lnTo>
                    <a:close/>
                  </a:path>
                </a:pathLst>
              </a:custGeom>
              <a:solidFill>
                <a:srgbClr val="94C33D"/>
              </a:solidFill>
              <a:ln w="4610" cap="flat">
                <a:noFill/>
                <a:prstDash val="solid"/>
                <a:miter/>
              </a:ln>
            </p:spPr>
            <p:txBody>
              <a:bodyPr rtlCol="0" anchor="ctr"/>
              <a:lstStyle/>
              <a:p>
                <a:endParaRPr lang="en-US"/>
              </a:p>
            </p:txBody>
          </p:sp>
        </p:grpSp>
        <p:grpSp>
          <p:nvGrpSpPr>
            <p:cNvPr id="383" name="Graphic 87">
              <a:extLst>
                <a:ext uri="{FF2B5EF4-FFF2-40B4-BE49-F238E27FC236}">
                  <a16:creationId xmlns:a16="http://schemas.microsoft.com/office/drawing/2014/main" id="{5B8B86E0-E502-774B-9086-7D0824B5D721}"/>
                </a:ext>
              </a:extLst>
            </p:cNvPr>
            <p:cNvGrpSpPr/>
            <p:nvPr/>
          </p:nvGrpSpPr>
          <p:grpSpPr>
            <a:xfrm>
              <a:off x="4077022" y="5471641"/>
              <a:ext cx="868634" cy="47041"/>
              <a:chOff x="4077022" y="5471641"/>
              <a:chExt cx="868634" cy="47041"/>
            </a:xfrm>
            <a:solidFill>
              <a:srgbClr val="94C33D"/>
            </a:solidFill>
          </p:grpSpPr>
          <p:sp>
            <p:nvSpPr>
              <p:cNvPr id="384" name="Freeform 383">
                <a:extLst>
                  <a:ext uri="{FF2B5EF4-FFF2-40B4-BE49-F238E27FC236}">
                    <a16:creationId xmlns:a16="http://schemas.microsoft.com/office/drawing/2014/main" id="{8CF7B8EA-01E6-3649-94BA-87E197C16975}"/>
                  </a:ext>
                </a:extLst>
              </p:cNvPr>
              <p:cNvSpPr/>
              <p:nvPr/>
            </p:nvSpPr>
            <p:spPr>
              <a:xfrm>
                <a:off x="4077022" y="5487783"/>
                <a:ext cx="16598" cy="20753"/>
              </a:xfrm>
              <a:custGeom>
                <a:avLst/>
                <a:gdLst>
                  <a:gd name="connsiteX0" fmla="*/ 3227 w 16598"/>
                  <a:gd name="connsiteY0" fmla="*/ 20293 h 20753"/>
                  <a:gd name="connsiteX1" fmla="*/ 0 w 16598"/>
                  <a:gd name="connsiteY1" fmla="*/ 17987 h 20753"/>
                  <a:gd name="connsiteX2" fmla="*/ 2305 w 16598"/>
                  <a:gd name="connsiteY2" fmla="*/ 15219 h 20753"/>
                  <a:gd name="connsiteX3" fmla="*/ 7377 w 16598"/>
                  <a:gd name="connsiteY3" fmla="*/ 17525 h 20753"/>
                  <a:gd name="connsiteX4" fmla="*/ 9682 w 16598"/>
                  <a:gd name="connsiteY4" fmla="*/ 17064 h 20753"/>
                  <a:gd name="connsiteX5" fmla="*/ 10605 w 16598"/>
                  <a:gd name="connsiteY5" fmla="*/ 15681 h 20753"/>
                  <a:gd name="connsiteX6" fmla="*/ 9682 w 16598"/>
                  <a:gd name="connsiteY6" fmla="*/ 13836 h 20753"/>
                  <a:gd name="connsiteX7" fmla="*/ 7838 w 16598"/>
                  <a:gd name="connsiteY7" fmla="*/ 12913 h 20753"/>
                  <a:gd name="connsiteX8" fmla="*/ 6455 w 16598"/>
                  <a:gd name="connsiteY8" fmla="*/ 12452 h 20753"/>
                  <a:gd name="connsiteX9" fmla="*/ 2767 w 16598"/>
                  <a:gd name="connsiteY9" fmla="*/ 10146 h 20753"/>
                  <a:gd name="connsiteX10" fmla="*/ 1383 w 16598"/>
                  <a:gd name="connsiteY10" fmla="*/ 6457 h 20753"/>
                  <a:gd name="connsiteX11" fmla="*/ 2305 w 16598"/>
                  <a:gd name="connsiteY11" fmla="*/ 3228 h 20753"/>
                  <a:gd name="connsiteX12" fmla="*/ 4611 w 16598"/>
                  <a:gd name="connsiteY12" fmla="*/ 922 h 20753"/>
                  <a:gd name="connsiteX13" fmla="*/ 8760 w 16598"/>
                  <a:gd name="connsiteY13" fmla="*/ 0 h 20753"/>
                  <a:gd name="connsiteX14" fmla="*/ 12449 w 16598"/>
                  <a:gd name="connsiteY14" fmla="*/ 461 h 20753"/>
                  <a:gd name="connsiteX15" fmla="*/ 15676 w 16598"/>
                  <a:gd name="connsiteY15" fmla="*/ 2306 h 20753"/>
                  <a:gd name="connsiteX16" fmla="*/ 13832 w 16598"/>
                  <a:gd name="connsiteY16" fmla="*/ 5534 h 20753"/>
                  <a:gd name="connsiteX17" fmla="*/ 11988 w 16598"/>
                  <a:gd name="connsiteY17" fmla="*/ 4151 h 20753"/>
                  <a:gd name="connsiteX18" fmla="*/ 9682 w 16598"/>
                  <a:gd name="connsiteY18" fmla="*/ 3689 h 20753"/>
                  <a:gd name="connsiteX19" fmla="*/ 7838 w 16598"/>
                  <a:gd name="connsiteY19" fmla="*/ 4151 h 20753"/>
                  <a:gd name="connsiteX20" fmla="*/ 6916 w 16598"/>
                  <a:gd name="connsiteY20" fmla="*/ 5534 h 20753"/>
                  <a:gd name="connsiteX21" fmla="*/ 7838 w 16598"/>
                  <a:gd name="connsiteY21" fmla="*/ 6918 h 20753"/>
                  <a:gd name="connsiteX22" fmla="*/ 10605 w 16598"/>
                  <a:gd name="connsiteY22" fmla="*/ 7840 h 20753"/>
                  <a:gd name="connsiteX23" fmla="*/ 11526 w 16598"/>
                  <a:gd name="connsiteY23" fmla="*/ 8301 h 20753"/>
                  <a:gd name="connsiteX24" fmla="*/ 15215 w 16598"/>
                  <a:gd name="connsiteY24" fmla="*/ 10146 h 20753"/>
                  <a:gd name="connsiteX25" fmla="*/ 16598 w 16598"/>
                  <a:gd name="connsiteY25" fmla="*/ 13375 h 20753"/>
                  <a:gd name="connsiteX26" fmla="*/ 14754 w 16598"/>
                  <a:gd name="connsiteY26" fmla="*/ 17987 h 20753"/>
                  <a:gd name="connsiteX27" fmla="*/ 8760 w 16598"/>
                  <a:gd name="connsiteY27" fmla="*/ 19831 h 20753"/>
                  <a:gd name="connsiteX28" fmla="*/ 3227 w 16598"/>
                  <a:gd name="connsiteY28" fmla="*/ 20293 h 20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6598" h="20753">
                    <a:moveTo>
                      <a:pt x="3227" y="20293"/>
                    </a:moveTo>
                    <a:cubicBezTo>
                      <a:pt x="1844" y="19831"/>
                      <a:pt x="922" y="18909"/>
                      <a:pt x="0" y="17987"/>
                    </a:cubicBezTo>
                    <a:lnTo>
                      <a:pt x="2305" y="15219"/>
                    </a:lnTo>
                    <a:cubicBezTo>
                      <a:pt x="4150" y="16603"/>
                      <a:pt x="5533" y="17525"/>
                      <a:pt x="7377" y="17525"/>
                    </a:cubicBezTo>
                    <a:cubicBezTo>
                      <a:pt x="8299" y="17525"/>
                      <a:pt x="9221" y="17525"/>
                      <a:pt x="9682" y="17064"/>
                    </a:cubicBezTo>
                    <a:cubicBezTo>
                      <a:pt x="10143" y="16603"/>
                      <a:pt x="10605" y="16142"/>
                      <a:pt x="10605" y="15681"/>
                    </a:cubicBezTo>
                    <a:cubicBezTo>
                      <a:pt x="10605" y="14758"/>
                      <a:pt x="10143" y="14297"/>
                      <a:pt x="9682" y="13836"/>
                    </a:cubicBezTo>
                    <a:cubicBezTo>
                      <a:pt x="9221" y="13375"/>
                      <a:pt x="8299" y="13375"/>
                      <a:pt x="7838" y="12913"/>
                    </a:cubicBezTo>
                    <a:cubicBezTo>
                      <a:pt x="6916" y="12452"/>
                      <a:pt x="6455" y="12452"/>
                      <a:pt x="6455" y="12452"/>
                    </a:cubicBezTo>
                    <a:cubicBezTo>
                      <a:pt x="4611" y="11991"/>
                      <a:pt x="3689" y="11069"/>
                      <a:pt x="2767" y="10146"/>
                    </a:cubicBezTo>
                    <a:cubicBezTo>
                      <a:pt x="1844" y="9224"/>
                      <a:pt x="1383" y="7840"/>
                      <a:pt x="1383" y="6457"/>
                    </a:cubicBezTo>
                    <a:cubicBezTo>
                      <a:pt x="1383" y="5534"/>
                      <a:pt x="1844" y="4151"/>
                      <a:pt x="2305" y="3228"/>
                    </a:cubicBezTo>
                    <a:cubicBezTo>
                      <a:pt x="2767" y="2306"/>
                      <a:pt x="3689" y="1383"/>
                      <a:pt x="4611" y="922"/>
                    </a:cubicBezTo>
                    <a:cubicBezTo>
                      <a:pt x="5533" y="461"/>
                      <a:pt x="6916" y="0"/>
                      <a:pt x="8760" y="0"/>
                    </a:cubicBezTo>
                    <a:cubicBezTo>
                      <a:pt x="10143" y="0"/>
                      <a:pt x="11526" y="0"/>
                      <a:pt x="12449" y="461"/>
                    </a:cubicBezTo>
                    <a:cubicBezTo>
                      <a:pt x="13371" y="922"/>
                      <a:pt x="14754" y="1383"/>
                      <a:pt x="15676" y="2306"/>
                    </a:cubicBezTo>
                    <a:lnTo>
                      <a:pt x="13832" y="5534"/>
                    </a:lnTo>
                    <a:cubicBezTo>
                      <a:pt x="13371" y="5073"/>
                      <a:pt x="12449" y="4612"/>
                      <a:pt x="11988" y="4151"/>
                    </a:cubicBezTo>
                    <a:cubicBezTo>
                      <a:pt x="11066" y="3689"/>
                      <a:pt x="10605" y="3689"/>
                      <a:pt x="9682" y="3689"/>
                    </a:cubicBezTo>
                    <a:cubicBezTo>
                      <a:pt x="8760" y="3689"/>
                      <a:pt x="8299" y="3689"/>
                      <a:pt x="7838" y="4151"/>
                    </a:cubicBezTo>
                    <a:cubicBezTo>
                      <a:pt x="7377" y="4612"/>
                      <a:pt x="6916" y="5073"/>
                      <a:pt x="6916" y="5534"/>
                    </a:cubicBezTo>
                    <a:cubicBezTo>
                      <a:pt x="6916" y="6457"/>
                      <a:pt x="7377" y="6918"/>
                      <a:pt x="7838" y="6918"/>
                    </a:cubicBezTo>
                    <a:cubicBezTo>
                      <a:pt x="8299" y="6918"/>
                      <a:pt x="9221" y="7840"/>
                      <a:pt x="10605" y="7840"/>
                    </a:cubicBezTo>
                    <a:cubicBezTo>
                      <a:pt x="11066" y="7840"/>
                      <a:pt x="11526" y="8301"/>
                      <a:pt x="11526" y="8301"/>
                    </a:cubicBezTo>
                    <a:cubicBezTo>
                      <a:pt x="12910" y="8763"/>
                      <a:pt x="14293" y="9685"/>
                      <a:pt x="15215" y="10146"/>
                    </a:cubicBezTo>
                    <a:cubicBezTo>
                      <a:pt x="16137" y="11069"/>
                      <a:pt x="16598" y="11991"/>
                      <a:pt x="16598" y="13375"/>
                    </a:cubicBezTo>
                    <a:cubicBezTo>
                      <a:pt x="16598" y="15219"/>
                      <a:pt x="16137" y="17064"/>
                      <a:pt x="14754" y="17987"/>
                    </a:cubicBezTo>
                    <a:cubicBezTo>
                      <a:pt x="13371" y="19370"/>
                      <a:pt x="11526" y="19831"/>
                      <a:pt x="8760" y="19831"/>
                    </a:cubicBezTo>
                    <a:cubicBezTo>
                      <a:pt x="5994" y="21215"/>
                      <a:pt x="4611" y="20754"/>
                      <a:pt x="3227" y="20293"/>
                    </a:cubicBezTo>
                    <a:close/>
                  </a:path>
                </a:pathLst>
              </a:custGeom>
              <a:solidFill>
                <a:srgbClr val="94C33D"/>
              </a:solidFill>
              <a:ln w="4610" cap="flat">
                <a:noFill/>
                <a:prstDash val="solid"/>
                <a:miter/>
              </a:ln>
            </p:spPr>
            <p:txBody>
              <a:bodyPr rtlCol="0" anchor="ctr"/>
              <a:lstStyle/>
              <a:p>
                <a:endParaRPr lang="en-US"/>
              </a:p>
            </p:txBody>
          </p:sp>
          <p:sp>
            <p:nvSpPr>
              <p:cNvPr id="385" name="Freeform 384">
                <a:extLst>
                  <a:ext uri="{FF2B5EF4-FFF2-40B4-BE49-F238E27FC236}">
                    <a16:creationId xmlns:a16="http://schemas.microsoft.com/office/drawing/2014/main" id="{F3CDB917-CE0E-C64D-BABD-4BAFBEE4E262}"/>
                  </a:ext>
                </a:extLst>
              </p:cNvPr>
              <p:cNvSpPr/>
              <p:nvPr/>
            </p:nvSpPr>
            <p:spPr>
              <a:xfrm>
                <a:off x="4096848" y="5479943"/>
                <a:ext cx="13370" cy="28594"/>
              </a:xfrm>
              <a:custGeom>
                <a:avLst/>
                <a:gdLst>
                  <a:gd name="connsiteX0" fmla="*/ 8299 w 13370"/>
                  <a:gd name="connsiteY0" fmla="*/ 0 h 28594"/>
                  <a:gd name="connsiteX1" fmla="*/ 8299 w 13370"/>
                  <a:gd name="connsiteY1" fmla="*/ 8763 h 28594"/>
                  <a:gd name="connsiteX2" fmla="*/ 13371 w 13370"/>
                  <a:gd name="connsiteY2" fmla="*/ 8763 h 28594"/>
                  <a:gd name="connsiteX3" fmla="*/ 13371 w 13370"/>
                  <a:gd name="connsiteY3" fmla="*/ 12914 h 28594"/>
                  <a:gd name="connsiteX4" fmla="*/ 8299 w 13370"/>
                  <a:gd name="connsiteY4" fmla="*/ 12914 h 28594"/>
                  <a:gd name="connsiteX5" fmla="*/ 8299 w 13370"/>
                  <a:gd name="connsiteY5" fmla="*/ 28595 h 28594"/>
                  <a:gd name="connsiteX6" fmla="*/ 3227 w 13370"/>
                  <a:gd name="connsiteY6" fmla="*/ 28595 h 28594"/>
                  <a:gd name="connsiteX7" fmla="*/ 3227 w 13370"/>
                  <a:gd name="connsiteY7" fmla="*/ 12914 h 28594"/>
                  <a:gd name="connsiteX8" fmla="*/ 0 w 13370"/>
                  <a:gd name="connsiteY8" fmla="*/ 12914 h 28594"/>
                  <a:gd name="connsiteX9" fmla="*/ 0 w 13370"/>
                  <a:gd name="connsiteY9" fmla="*/ 8763 h 28594"/>
                  <a:gd name="connsiteX10" fmla="*/ 3227 w 13370"/>
                  <a:gd name="connsiteY10" fmla="*/ 8763 h 28594"/>
                  <a:gd name="connsiteX11" fmla="*/ 3227 w 13370"/>
                  <a:gd name="connsiteY11" fmla="*/ 0 h 28594"/>
                  <a:gd name="connsiteX12" fmla="*/ 8299 w 13370"/>
                  <a:gd name="connsiteY12" fmla="*/ 0 h 2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370" h="28594">
                    <a:moveTo>
                      <a:pt x="8299" y="0"/>
                    </a:moveTo>
                    <a:lnTo>
                      <a:pt x="8299" y="8763"/>
                    </a:lnTo>
                    <a:lnTo>
                      <a:pt x="13371" y="8763"/>
                    </a:lnTo>
                    <a:lnTo>
                      <a:pt x="13371" y="12914"/>
                    </a:lnTo>
                    <a:lnTo>
                      <a:pt x="8299" y="12914"/>
                    </a:lnTo>
                    <a:lnTo>
                      <a:pt x="8299" y="28595"/>
                    </a:lnTo>
                    <a:lnTo>
                      <a:pt x="3227" y="28595"/>
                    </a:lnTo>
                    <a:lnTo>
                      <a:pt x="3227" y="12914"/>
                    </a:lnTo>
                    <a:lnTo>
                      <a:pt x="0" y="12914"/>
                    </a:lnTo>
                    <a:lnTo>
                      <a:pt x="0" y="8763"/>
                    </a:lnTo>
                    <a:lnTo>
                      <a:pt x="3227" y="8763"/>
                    </a:lnTo>
                    <a:lnTo>
                      <a:pt x="3227" y="0"/>
                    </a:lnTo>
                    <a:lnTo>
                      <a:pt x="8299" y="0"/>
                    </a:lnTo>
                    <a:close/>
                  </a:path>
                </a:pathLst>
              </a:custGeom>
              <a:solidFill>
                <a:srgbClr val="94C33D"/>
              </a:solidFill>
              <a:ln w="4610" cap="flat">
                <a:noFill/>
                <a:prstDash val="solid"/>
                <a:miter/>
              </a:ln>
            </p:spPr>
            <p:txBody>
              <a:bodyPr rtlCol="0" anchor="ctr"/>
              <a:lstStyle/>
              <a:p>
                <a:endParaRPr lang="en-US"/>
              </a:p>
            </p:txBody>
          </p:sp>
          <p:sp>
            <p:nvSpPr>
              <p:cNvPr id="386" name="Freeform 385">
                <a:extLst>
                  <a:ext uri="{FF2B5EF4-FFF2-40B4-BE49-F238E27FC236}">
                    <a16:creationId xmlns:a16="http://schemas.microsoft.com/office/drawing/2014/main" id="{3D466D14-9317-C744-9C46-4048495129F6}"/>
                  </a:ext>
                </a:extLst>
              </p:cNvPr>
              <p:cNvSpPr/>
              <p:nvPr/>
            </p:nvSpPr>
            <p:spPr>
              <a:xfrm>
                <a:off x="4115751" y="5488244"/>
                <a:ext cx="11987" cy="20753"/>
              </a:xfrm>
              <a:custGeom>
                <a:avLst/>
                <a:gdLst>
                  <a:gd name="connsiteX0" fmla="*/ 6916 w 11987"/>
                  <a:gd name="connsiteY0" fmla="*/ 2306 h 20753"/>
                  <a:gd name="connsiteX1" fmla="*/ 9682 w 11987"/>
                  <a:gd name="connsiteY1" fmla="*/ 461 h 20753"/>
                  <a:gd name="connsiteX2" fmla="*/ 11987 w 11987"/>
                  <a:gd name="connsiteY2" fmla="*/ 0 h 20753"/>
                  <a:gd name="connsiteX3" fmla="*/ 11526 w 11987"/>
                  <a:gd name="connsiteY3" fmla="*/ 5073 h 20753"/>
                  <a:gd name="connsiteX4" fmla="*/ 7838 w 11987"/>
                  <a:gd name="connsiteY4" fmla="*/ 5996 h 20753"/>
                  <a:gd name="connsiteX5" fmla="*/ 5072 w 11987"/>
                  <a:gd name="connsiteY5" fmla="*/ 8763 h 20753"/>
                  <a:gd name="connsiteX6" fmla="*/ 4150 w 11987"/>
                  <a:gd name="connsiteY6" fmla="*/ 12452 h 20753"/>
                  <a:gd name="connsiteX7" fmla="*/ 4150 w 11987"/>
                  <a:gd name="connsiteY7" fmla="*/ 20754 h 20753"/>
                  <a:gd name="connsiteX8" fmla="*/ 0 w 11987"/>
                  <a:gd name="connsiteY8" fmla="*/ 20754 h 20753"/>
                  <a:gd name="connsiteX9" fmla="*/ 0 w 11987"/>
                  <a:gd name="connsiteY9" fmla="*/ 922 h 20753"/>
                  <a:gd name="connsiteX10" fmla="*/ 4611 w 11987"/>
                  <a:gd name="connsiteY10" fmla="*/ 922 h 20753"/>
                  <a:gd name="connsiteX11" fmla="*/ 5072 w 11987"/>
                  <a:gd name="connsiteY11" fmla="*/ 5534 h 20753"/>
                  <a:gd name="connsiteX12" fmla="*/ 6916 w 11987"/>
                  <a:gd name="connsiteY12" fmla="*/ 2306 h 20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987" h="20753">
                    <a:moveTo>
                      <a:pt x="6916" y="2306"/>
                    </a:moveTo>
                    <a:cubicBezTo>
                      <a:pt x="7838" y="1384"/>
                      <a:pt x="8760" y="922"/>
                      <a:pt x="9682" y="461"/>
                    </a:cubicBezTo>
                    <a:cubicBezTo>
                      <a:pt x="10604" y="0"/>
                      <a:pt x="11526" y="0"/>
                      <a:pt x="11987" y="0"/>
                    </a:cubicBezTo>
                    <a:lnTo>
                      <a:pt x="11526" y="5073"/>
                    </a:lnTo>
                    <a:cubicBezTo>
                      <a:pt x="10143" y="5073"/>
                      <a:pt x="8760" y="5073"/>
                      <a:pt x="7838" y="5996"/>
                    </a:cubicBezTo>
                    <a:cubicBezTo>
                      <a:pt x="6916" y="6457"/>
                      <a:pt x="5994" y="7379"/>
                      <a:pt x="5072" y="8763"/>
                    </a:cubicBezTo>
                    <a:cubicBezTo>
                      <a:pt x="4611" y="9685"/>
                      <a:pt x="4150" y="11069"/>
                      <a:pt x="4150" y="12452"/>
                    </a:cubicBezTo>
                    <a:lnTo>
                      <a:pt x="4150" y="20754"/>
                    </a:lnTo>
                    <a:lnTo>
                      <a:pt x="0" y="20754"/>
                    </a:lnTo>
                    <a:lnTo>
                      <a:pt x="0" y="922"/>
                    </a:lnTo>
                    <a:lnTo>
                      <a:pt x="4611" y="922"/>
                    </a:lnTo>
                    <a:lnTo>
                      <a:pt x="5072" y="5534"/>
                    </a:lnTo>
                    <a:cubicBezTo>
                      <a:pt x="5533" y="4151"/>
                      <a:pt x="5994" y="3228"/>
                      <a:pt x="6916" y="2306"/>
                    </a:cubicBezTo>
                    <a:close/>
                  </a:path>
                </a:pathLst>
              </a:custGeom>
              <a:solidFill>
                <a:srgbClr val="94C33D"/>
              </a:solidFill>
              <a:ln w="4610" cap="flat">
                <a:noFill/>
                <a:prstDash val="solid"/>
                <a:miter/>
              </a:ln>
            </p:spPr>
            <p:txBody>
              <a:bodyPr rtlCol="0" anchor="ctr"/>
              <a:lstStyle/>
              <a:p>
                <a:endParaRPr lang="en-US"/>
              </a:p>
            </p:txBody>
          </p:sp>
          <p:sp>
            <p:nvSpPr>
              <p:cNvPr id="387" name="Freeform 386">
                <a:extLst>
                  <a:ext uri="{FF2B5EF4-FFF2-40B4-BE49-F238E27FC236}">
                    <a16:creationId xmlns:a16="http://schemas.microsoft.com/office/drawing/2014/main" id="{D95F9792-793F-984E-B75A-D2E96AE45777}"/>
                  </a:ext>
                </a:extLst>
              </p:cNvPr>
              <p:cNvSpPr/>
              <p:nvPr/>
            </p:nvSpPr>
            <p:spPr>
              <a:xfrm>
                <a:off x="4130966" y="5487783"/>
                <a:ext cx="21208" cy="20753"/>
              </a:xfrm>
              <a:custGeom>
                <a:avLst/>
                <a:gdLst>
                  <a:gd name="connsiteX0" fmla="*/ 15676 w 21208"/>
                  <a:gd name="connsiteY0" fmla="*/ 15219 h 20753"/>
                  <a:gd name="connsiteX1" fmla="*/ 17981 w 21208"/>
                  <a:gd name="connsiteY1" fmla="*/ 18909 h 20753"/>
                  <a:gd name="connsiteX2" fmla="*/ 14754 w 21208"/>
                  <a:gd name="connsiteY2" fmla="*/ 20293 h 20753"/>
                  <a:gd name="connsiteX3" fmla="*/ 11066 w 21208"/>
                  <a:gd name="connsiteY3" fmla="*/ 20754 h 20753"/>
                  <a:gd name="connsiteX4" fmla="*/ 5072 w 21208"/>
                  <a:gd name="connsiteY4" fmla="*/ 19370 h 20753"/>
                  <a:gd name="connsiteX5" fmla="*/ 1383 w 21208"/>
                  <a:gd name="connsiteY5" fmla="*/ 15681 h 20753"/>
                  <a:gd name="connsiteX6" fmla="*/ 0 w 21208"/>
                  <a:gd name="connsiteY6" fmla="*/ 10146 h 20753"/>
                  <a:gd name="connsiteX7" fmla="*/ 1383 w 21208"/>
                  <a:gd name="connsiteY7" fmla="*/ 5073 h 20753"/>
                  <a:gd name="connsiteX8" fmla="*/ 5533 w 21208"/>
                  <a:gd name="connsiteY8" fmla="*/ 1383 h 20753"/>
                  <a:gd name="connsiteX9" fmla="*/ 11066 w 21208"/>
                  <a:gd name="connsiteY9" fmla="*/ 0 h 20753"/>
                  <a:gd name="connsiteX10" fmla="*/ 17520 w 21208"/>
                  <a:gd name="connsiteY10" fmla="*/ 2306 h 20753"/>
                  <a:gd name="connsiteX11" fmla="*/ 21209 w 21208"/>
                  <a:gd name="connsiteY11" fmla="*/ 8763 h 20753"/>
                  <a:gd name="connsiteX12" fmla="*/ 5994 w 21208"/>
                  <a:gd name="connsiteY12" fmla="*/ 13836 h 20753"/>
                  <a:gd name="connsiteX13" fmla="*/ 8299 w 21208"/>
                  <a:gd name="connsiteY13" fmla="*/ 15681 h 20753"/>
                  <a:gd name="connsiteX14" fmla="*/ 11066 w 21208"/>
                  <a:gd name="connsiteY14" fmla="*/ 16142 h 20753"/>
                  <a:gd name="connsiteX15" fmla="*/ 15676 w 21208"/>
                  <a:gd name="connsiteY15" fmla="*/ 15219 h 20753"/>
                  <a:gd name="connsiteX16" fmla="*/ 6916 w 21208"/>
                  <a:gd name="connsiteY16" fmla="*/ 5995 h 20753"/>
                  <a:gd name="connsiteX17" fmla="*/ 5533 w 21208"/>
                  <a:gd name="connsiteY17" fmla="*/ 10607 h 20753"/>
                  <a:gd name="connsiteX18" fmla="*/ 5533 w 21208"/>
                  <a:gd name="connsiteY18" fmla="*/ 11530 h 20753"/>
                  <a:gd name="connsiteX19" fmla="*/ 15676 w 21208"/>
                  <a:gd name="connsiteY19" fmla="*/ 7840 h 20753"/>
                  <a:gd name="connsiteX20" fmla="*/ 13832 w 21208"/>
                  <a:gd name="connsiteY20" fmla="*/ 5534 h 20753"/>
                  <a:gd name="connsiteX21" fmla="*/ 10604 w 21208"/>
                  <a:gd name="connsiteY21" fmla="*/ 4612 h 20753"/>
                  <a:gd name="connsiteX22" fmla="*/ 6916 w 21208"/>
                  <a:gd name="connsiteY22" fmla="*/ 5995 h 20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208" h="20753">
                    <a:moveTo>
                      <a:pt x="15676" y="15219"/>
                    </a:moveTo>
                    <a:lnTo>
                      <a:pt x="17981" y="18909"/>
                    </a:lnTo>
                    <a:cubicBezTo>
                      <a:pt x="17059" y="19370"/>
                      <a:pt x="15676" y="20293"/>
                      <a:pt x="14754" y="20293"/>
                    </a:cubicBezTo>
                    <a:cubicBezTo>
                      <a:pt x="13371" y="20754"/>
                      <a:pt x="12449" y="20754"/>
                      <a:pt x="11066" y="20754"/>
                    </a:cubicBezTo>
                    <a:cubicBezTo>
                      <a:pt x="8760" y="20754"/>
                      <a:pt x="6916" y="20293"/>
                      <a:pt x="5072" y="19370"/>
                    </a:cubicBezTo>
                    <a:cubicBezTo>
                      <a:pt x="3227" y="18448"/>
                      <a:pt x="2305" y="17064"/>
                      <a:pt x="1383" y="15681"/>
                    </a:cubicBezTo>
                    <a:cubicBezTo>
                      <a:pt x="461" y="14297"/>
                      <a:pt x="0" y="12452"/>
                      <a:pt x="0" y="10146"/>
                    </a:cubicBezTo>
                    <a:cubicBezTo>
                      <a:pt x="0" y="8301"/>
                      <a:pt x="461" y="6457"/>
                      <a:pt x="1383" y="5073"/>
                    </a:cubicBezTo>
                    <a:cubicBezTo>
                      <a:pt x="2305" y="3689"/>
                      <a:pt x="3688" y="2306"/>
                      <a:pt x="5533" y="1383"/>
                    </a:cubicBezTo>
                    <a:cubicBezTo>
                      <a:pt x="7377" y="461"/>
                      <a:pt x="9221" y="0"/>
                      <a:pt x="11066" y="0"/>
                    </a:cubicBezTo>
                    <a:cubicBezTo>
                      <a:pt x="13832" y="0"/>
                      <a:pt x="16137" y="922"/>
                      <a:pt x="17520" y="2306"/>
                    </a:cubicBezTo>
                    <a:cubicBezTo>
                      <a:pt x="19365" y="3689"/>
                      <a:pt x="20287" y="5995"/>
                      <a:pt x="21209" y="8763"/>
                    </a:cubicBezTo>
                    <a:lnTo>
                      <a:pt x="5994" y="13836"/>
                    </a:lnTo>
                    <a:cubicBezTo>
                      <a:pt x="6455" y="14758"/>
                      <a:pt x="7377" y="15219"/>
                      <a:pt x="8299" y="15681"/>
                    </a:cubicBezTo>
                    <a:cubicBezTo>
                      <a:pt x="9221" y="16142"/>
                      <a:pt x="10143" y="16142"/>
                      <a:pt x="11066" y="16142"/>
                    </a:cubicBezTo>
                    <a:cubicBezTo>
                      <a:pt x="12910" y="16603"/>
                      <a:pt x="14293" y="16142"/>
                      <a:pt x="15676" y="15219"/>
                    </a:cubicBezTo>
                    <a:close/>
                    <a:moveTo>
                      <a:pt x="6916" y="5995"/>
                    </a:moveTo>
                    <a:cubicBezTo>
                      <a:pt x="5994" y="6918"/>
                      <a:pt x="5533" y="8763"/>
                      <a:pt x="5533" y="10607"/>
                    </a:cubicBezTo>
                    <a:cubicBezTo>
                      <a:pt x="5533" y="11069"/>
                      <a:pt x="5533" y="11069"/>
                      <a:pt x="5533" y="11530"/>
                    </a:cubicBezTo>
                    <a:lnTo>
                      <a:pt x="15676" y="7840"/>
                    </a:lnTo>
                    <a:cubicBezTo>
                      <a:pt x="15215" y="6918"/>
                      <a:pt x="14754" y="5995"/>
                      <a:pt x="13832" y="5534"/>
                    </a:cubicBezTo>
                    <a:cubicBezTo>
                      <a:pt x="12910" y="5073"/>
                      <a:pt x="11988" y="4612"/>
                      <a:pt x="10604" y="4612"/>
                    </a:cubicBezTo>
                    <a:cubicBezTo>
                      <a:pt x="9221" y="4151"/>
                      <a:pt x="7838" y="4612"/>
                      <a:pt x="6916" y="5995"/>
                    </a:cubicBezTo>
                    <a:close/>
                  </a:path>
                </a:pathLst>
              </a:custGeom>
              <a:solidFill>
                <a:srgbClr val="94C33D"/>
              </a:solidFill>
              <a:ln w="4610" cap="flat">
                <a:noFill/>
                <a:prstDash val="solid"/>
                <a:miter/>
              </a:ln>
            </p:spPr>
            <p:txBody>
              <a:bodyPr rtlCol="0" anchor="ctr"/>
              <a:lstStyle/>
              <a:p>
                <a:endParaRPr lang="en-US"/>
              </a:p>
            </p:txBody>
          </p:sp>
          <p:sp>
            <p:nvSpPr>
              <p:cNvPr id="388" name="Freeform 387">
                <a:extLst>
                  <a:ext uri="{FF2B5EF4-FFF2-40B4-BE49-F238E27FC236}">
                    <a16:creationId xmlns:a16="http://schemas.microsoft.com/office/drawing/2014/main" id="{3F9714E9-0287-C645-AC02-A78118041F18}"/>
                  </a:ext>
                </a:extLst>
              </p:cNvPr>
              <p:cNvSpPr/>
              <p:nvPr/>
            </p:nvSpPr>
            <p:spPr>
              <a:xfrm>
                <a:off x="4157247" y="5487783"/>
                <a:ext cx="19364" cy="20753"/>
              </a:xfrm>
              <a:custGeom>
                <a:avLst/>
                <a:gdLst>
                  <a:gd name="connsiteX0" fmla="*/ 17520 w 19364"/>
                  <a:gd name="connsiteY0" fmla="*/ 1845 h 20753"/>
                  <a:gd name="connsiteX1" fmla="*/ 19365 w 19364"/>
                  <a:gd name="connsiteY1" fmla="*/ 5995 h 20753"/>
                  <a:gd name="connsiteX2" fmla="*/ 19365 w 19364"/>
                  <a:gd name="connsiteY2" fmla="*/ 20754 h 20753"/>
                  <a:gd name="connsiteX3" fmla="*/ 14293 w 19364"/>
                  <a:gd name="connsiteY3" fmla="*/ 20754 h 20753"/>
                  <a:gd name="connsiteX4" fmla="*/ 14293 w 19364"/>
                  <a:gd name="connsiteY4" fmla="*/ 7840 h 20753"/>
                  <a:gd name="connsiteX5" fmla="*/ 13371 w 19364"/>
                  <a:gd name="connsiteY5" fmla="*/ 5534 h 20753"/>
                  <a:gd name="connsiteX6" fmla="*/ 11066 w 19364"/>
                  <a:gd name="connsiteY6" fmla="*/ 4612 h 20753"/>
                  <a:gd name="connsiteX7" fmla="*/ 6916 w 19364"/>
                  <a:gd name="connsiteY7" fmla="*/ 6457 h 20753"/>
                  <a:gd name="connsiteX8" fmla="*/ 5533 w 19364"/>
                  <a:gd name="connsiteY8" fmla="*/ 11530 h 20753"/>
                  <a:gd name="connsiteX9" fmla="*/ 5533 w 19364"/>
                  <a:gd name="connsiteY9" fmla="*/ 20293 h 20753"/>
                  <a:gd name="connsiteX10" fmla="*/ 0 w 19364"/>
                  <a:gd name="connsiteY10" fmla="*/ 20293 h 20753"/>
                  <a:gd name="connsiteX11" fmla="*/ 0 w 19364"/>
                  <a:gd name="connsiteY11" fmla="*/ 461 h 20753"/>
                  <a:gd name="connsiteX12" fmla="*/ 4611 w 19364"/>
                  <a:gd name="connsiteY12" fmla="*/ 461 h 20753"/>
                  <a:gd name="connsiteX13" fmla="*/ 5072 w 19364"/>
                  <a:gd name="connsiteY13" fmla="*/ 4151 h 20753"/>
                  <a:gd name="connsiteX14" fmla="*/ 8299 w 19364"/>
                  <a:gd name="connsiteY14" fmla="*/ 922 h 20753"/>
                  <a:gd name="connsiteX15" fmla="*/ 12910 w 19364"/>
                  <a:gd name="connsiteY15" fmla="*/ 0 h 20753"/>
                  <a:gd name="connsiteX16" fmla="*/ 17520 w 19364"/>
                  <a:gd name="connsiteY16" fmla="*/ 1845 h 20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364" h="20753">
                    <a:moveTo>
                      <a:pt x="17520" y="1845"/>
                    </a:moveTo>
                    <a:cubicBezTo>
                      <a:pt x="18903" y="2767"/>
                      <a:pt x="19365" y="4151"/>
                      <a:pt x="19365" y="5995"/>
                    </a:cubicBezTo>
                    <a:lnTo>
                      <a:pt x="19365" y="20754"/>
                    </a:lnTo>
                    <a:lnTo>
                      <a:pt x="14293" y="20754"/>
                    </a:lnTo>
                    <a:lnTo>
                      <a:pt x="14293" y="7840"/>
                    </a:lnTo>
                    <a:cubicBezTo>
                      <a:pt x="14293" y="6918"/>
                      <a:pt x="13832" y="5995"/>
                      <a:pt x="13371" y="5534"/>
                    </a:cubicBezTo>
                    <a:cubicBezTo>
                      <a:pt x="12910" y="5073"/>
                      <a:pt x="11987" y="4612"/>
                      <a:pt x="11066" y="4612"/>
                    </a:cubicBezTo>
                    <a:cubicBezTo>
                      <a:pt x="9682" y="4612"/>
                      <a:pt x="8299" y="5073"/>
                      <a:pt x="6916" y="6457"/>
                    </a:cubicBezTo>
                    <a:cubicBezTo>
                      <a:pt x="5994" y="7840"/>
                      <a:pt x="5533" y="9685"/>
                      <a:pt x="5533" y="11530"/>
                    </a:cubicBezTo>
                    <a:lnTo>
                      <a:pt x="5533" y="20293"/>
                    </a:lnTo>
                    <a:lnTo>
                      <a:pt x="0" y="20293"/>
                    </a:lnTo>
                    <a:lnTo>
                      <a:pt x="0" y="461"/>
                    </a:lnTo>
                    <a:lnTo>
                      <a:pt x="4611" y="461"/>
                    </a:lnTo>
                    <a:lnTo>
                      <a:pt x="5072" y="4151"/>
                    </a:lnTo>
                    <a:cubicBezTo>
                      <a:pt x="5994" y="2767"/>
                      <a:pt x="6916" y="1845"/>
                      <a:pt x="8299" y="922"/>
                    </a:cubicBezTo>
                    <a:cubicBezTo>
                      <a:pt x="9682" y="0"/>
                      <a:pt x="11066" y="0"/>
                      <a:pt x="12910" y="0"/>
                    </a:cubicBezTo>
                    <a:cubicBezTo>
                      <a:pt x="14754" y="0"/>
                      <a:pt x="16137" y="922"/>
                      <a:pt x="17520" y="1845"/>
                    </a:cubicBezTo>
                    <a:close/>
                  </a:path>
                </a:pathLst>
              </a:custGeom>
              <a:solidFill>
                <a:srgbClr val="94C33D"/>
              </a:solidFill>
              <a:ln w="4610" cap="flat">
                <a:noFill/>
                <a:prstDash val="solid"/>
                <a:miter/>
              </a:ln>
            </p:spPr>
            <p:txBody>
              <a:bodyPr rtlCol="0" anchor="ctr"/>
              <a:lstStyle/>
              <a:p>
                <a:endParaRPr lang="en-US"/>
              </a:p>
            </p:txBody>
          </p:sp>
          <p:sp>
            <p:nvSpPr>
              <p:cNvPr id="389" name="Freeform 388">
                <a:extLst>
                  <a:ext uri="{FF2B5EF4-FFF2-40B4-BE49-F238E27FC236}">
                    <a16:creationId xmlns:a16="http://schemas.microsoft.com/office/drawing/2014/main" id="{8D490ECD-2DB7-8A4A-9284-6F4445A0425B}"/>
                  </a:ext>
                </a:extLst>
              </p:cNvPr>
              <p:cNvSpPr/>
              <p:nvPr/>
            </p:nvSpPr>
            <p:spPr>
              <a:xfrm>
                <a:off x="4182605" y="5488705"/>
                <a:ext cx="22591" cy="29977"/>
              </a:xfrm>
              <a:custGeom>
                <a:avLst/>
                <a:gdLst>
                  <a:gd name="connsiteX0" fmla="*/ 22592 w 22591"/>
                  <a:gd name="connsiteY0" fmla="*/ 0 h 29977"/>
                  <a:gd name="connsiteX1" fmla="*/ 22592 w 22591"/>
                  <a:gd name="connsiteY1" fmla="*/ 19832 h 29977"/>
                  <a:gd name="connsiteX2" fmla="*/ 21209 w 22591"/>
                  <a:gd name="connsiteY2" fmla="*/ 24905 h 29977"/>
                  <a:gd name="connsiteX3" fmla="*/ 17059 w 22591"/>
                  <a:gd name="connsiteY3" fmla="*/ 28595 h 29977"/>
                  <a:gd name="connsiteX4" fmla="*/ 11066 w 22591"/>
                  <a:gd name="connsiteY4" fmla="*/ 29978 h 29977"/>
                  <a:gd name="connsiteX5" fmla="*/ 5533 w 22591"/>
                  <a:gd name="connsiteY5" fmla="*/ 29056 h 29977"/>
                  <a:gd name="connsiteX6" fmla="*/ 1383 w 22591"/>
                  <a:gd name="connsiteY6" fmla="*/ 26289 h 29977"/>
                  <a:gd name="connsiteX7" fmla="*/ 4611 w 22591"/>
                  <a:gd name="connsiteY7" fmla="*/ 22599 h 29977"/>
                  <a:gd name="connsiteX8" fmla="*/ 7838 w 22591"/>
                  <a:gd name="connsiteY8" fmla="*/ 24905 h 29977"/>
                  <a:gd name="connsiteX9" fmla="*/ 11526 w 22591"/>
                  <a:gd name="connsiteY9" fmla="*/ 25827 h 29977"/>
                  <a:gd name="connsiteX10" fmla="*/ 16137 w 22591"/>
                  <a:gd name="connsiteY10" fmla="*/ 24444 h 29977"/>
                  <a:gd name="connsiteX11" fmla="*/ 17981 w 22591"/>
                  <a:gd name="connsiteY11" fmla="*/ 20754 h 29977"/>
                  <a:gd name="connsiteX12" fmla="*/ 17981 w 22591"/>
                  <a:gd name="connsiteY12" fmla="*/ 17526 h 29977"/>
                  <a:gd name="connsiteX13" fmla="*/ 14754 w 22591"/>
                  <a:gd name="connsiteY13" fmla="*/ 20293 h 29977"/>
                  <a:gd name="connsiteX14" fmla="*/ 10143 w 22591"/>
                  <a:gd name="connsiteY14" fmla="*/ 21215 h 29977"/>
                  <a:gd name="connsiteX15" fmla="*/ 5072 w 22591"/>
                  <a:gd name="connsiteY15" fmla="*/ 19832 h 29977"/>
                  <a:gd name="connsiteX16" fmla="*/ 1383 w 22591"/>
                  <a:gd name="connsiteY16" fmla="*/ 16142 h 29977"/>
                  <a:gd name="connsiteX17" fmla="*/ 0 w 22591"/>
                  <a:gd name="connsiteY17" fmla="*/ 10608 h 29977"/>
                  <a:gd name="connsiteX18" fmla="*/ 1383 w 22591"/>
                  <a:gd name="connsiteY18" fmla="*/ 5073 h 29977"/>
                  <a:gd name="connsiteX19" fmla="*/ 5072 w 22591"/>
                  <a:gd name="connsiteY19" fmla="*/ 1384 h 29977"/>
                  <a:gd name="connsiteX20" fmla="*/ 10143 w 22591"/>
                  <a:gd name="connsiteY20" fmla="*/ 0 h 29977"/>
                  <a:gd name="connsiteX21" fmla="*/ 14754 w 22591"/>
                  <a:gd name="connsiteY21" fmla="*/ 923 h 29977"/>
                  <a:gd name="connsiteX22" fmla="*/ 17981 w 22591"/>
                  <a:gd name="connsiteY22" fmla="*/ 3229 h 29977"/>
                  <a:gd name="connsiteX23" fmla="*/ 18442 w 22591"/>
                  <a:gd name="connsiteY23" fmla="*/ 923 h 29977"/>
                  <a:gd name="connsiteX24" fmla="*/ 22592 w 22591"/>
                  <a:gd name="connsiteY24" fmla="*/ 923 h 29977"/>
                  <a:gd name="connsiteX25" fmla="*/ 14754 w 22591"/>
                  <a:gd name="connsiteY25" fmla="*/ 14759 h 29977"/>
                  <a:gd name="connsiteX26" fmla="*/ 17059 w 22591"/>
                  <a:gd name="connsiteY26" fmla="*/ 11530 h 29977"/>
                  <a:gd name="connsiteX27" fmla="*/ 17059 w 22591"/>
                  <a:gd name="connsiteY27" fmla="*/ 7379 h 29977"/>
                  <a:gd name="connsiteX28" fmla="*/ 14754 w 22591"/>
                  <a:gd name="connsiteY28" fmla="*/ 4612 h 29977"/>
                  <a:gd name="connsiteX29" fmla="*/ 11066 w 22591"/>
                  <a:gd name="connsiteY29" fmla="*/ 3690 h 29977"/>
                  <a:gd name="connsiteX30" fmla="*/ 6455 w 22591"/>
                  <a:gd name="connsiteY30" fmla="*/ 5535 h 29977"/>
                  <a:gd name="connsiteX31" fmla="*/ 4611 w 22591"/>
                  <a:gd name="connsiteY31" fmla="*/ 10147 h 29977"/>
                  <a:gd name="connsiteX32" fmla="*/ 5533 w 22591"/>
                  <a:gd name="connsiteY32" fmla="*/ 13375 h 29977"/>
                  <a:gd name="connsiteX33" fmla="*/ 7838 w 22591"/>
                  <a:gd name="connsiteY33" fmla="*/ 15681 h 29977"/>
                  <a:gd name="connsiteX34" fmla="*/ 11066 w 22591"/>
                  <a:gd name="connsiteY34" fmla="*/ 16603 h 29977"/>
                  <a:gd name="connsiteX35" fmla="*/ 14754 w 22591"/>
                  <a:gd name="connsiteY35" fmla="*/ 14759 h 29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2591" h="29977">
                    <a:moveTo>
                      <a:pt x="22592" y="0"/>
                    </a:moveTo>
                    <a:lnTo>
                      <a:pt x="22592" y="19832"/>
                    </a:lnTo>
                    <a:cubicBezTo>
                      <a:pt x="22592" y="21677"/>
                      <a:pt x="22131" y="23521"/>
                      <a:pt x="21209" y="24905"/>
                    </a:cubicBezTo>
                    <a:cubicBezTo>
                      <a:pt x="20287" y="26289"/>
                      <a:pt x="18903" y="27672"/>
                      <a:pt x="17059" y="28595"/>
                    </a:cubicBezTo>
                    <a:cubicBezTo>
                      <a:pt x="15215" y="29517"/>
                      <a:pt x="13371" y="29978"/>
                      <a:pt x="11066" y="29978"/>
                    </a:cubicBezTo>
                    <a:cubicBezTo>
                      <a:pt x="8760" y="29978"/>
                      <a:pt x="7377" y="29517"/>
                      <a:pt x="5533" y="29056"/>
                    </a:cubicBezTo>
                    <a:cubicBezTo>
                      <a:pt x="4150" y="28595"/>
                      <a:pt x="2766" y="27211"/>
                      <a:pt x="1383" y="26289"/>
                    </a:cubicBezTo>
                    <a:lnTo>
                      <a:pt x="4611" y="22599"/>
                    </a:lnTo>
                    <a:cubicBezTo>
                      <a:pt x="5533" y="23521"/>
                      <a:pt x="6455" y="24444"/>
                      <a:pt x="7838" y="24905"/>
                    </a:cubicBezTo>
                    <a:cubicBezTo>
                      <a:pt x="8760" y="25366"/>
                      <a:pt x="10143" y="25827"/>
                      <a:pt x="11526" y="25827"/>
                    </a:cubicBezTo>
                    <a:cubicBezTo>
                      <a:pt x="13371" y="25827"/>
                      <a:pt x="14754" y="25366"/>
                      <a:pt x="16137" y="24444"/>
                    </a:cubicBezTo>
                    <a:cubicBezTo>
                      <a:pt x="17059" y="23521"/>
                      <a:pt x="17981" y="22138"/>
                      <a:pt x="17981" y="20754"/>
                    </a:cubicBezTo>
                    <a:lnTo>
                      <a:pt x="17981" y="17526"/>
                    </a:lnTo>
                    <a:cubicBezTo>
                      <a:pt x="17520" y="18448"/>
                      <a:pt x="16137" y="19371"/>
                      <a:pt x="14754" y="20293"/>
                    </a:cubicBezTo>
                    <a:cubicBezTo>
                      <a:pt x="13371" y="21215"/>
                      <a:pt x="11987" y="21215"/>
                      <a:pt x="10143" y="21215"/>
                    </a:cubicBezTo>
                    <a:cubicBezTo>
                      <a:pt x="8299" y="21215"/>
                      <a:pt x="6916" y="20754"/>
                      <a:pt x="5072" y="19832"/>
                    </a:cubicBezTo>
                    <a:cubicBezTo>
                      <a:pt x="3688" y="18909"/>
                      <a:pt x="2305" y="17526"/>
                      <a:pt x="1383" y="16142"/>
                    </a:cubicBezTo>
                    <a:cubicBezTo>
                      <a:pt x="461" y="14759"/>
                      <a:pt x="0" y="12914"/>
                      <a:pt x="0" y="10608"/>
                    </a:cubicBezTo>
                    <a:cubicBezTo>
                      <a:pt x="0" y="8763"/>
                      <a:pt x="461" y="6918"/>
                      <a:pt x="1383" y="5073"/>
                    </a:cubicBezTo>
                    <a:cubicBezTo>
                      <a:pt x="2305" y="3229"/>
                      <a:pt x="3688" y="2306"/>
                      <a:pt x="5072" y="1384"/>
                    </a:cubicBezTo>
                    <a:cubicBezTo>
                      <a:pt x="6455" y="461"/>
                      <a:pt x="8299" y="0"/>
                      <a:pt x="10143" y="0"/>
                    </a:cubicBezTo>
                    <a:cubicBezTo>
                      <a:pt x="11987" y="0"/>
                      <a:pt x="13371" y="461"/>
                      <a:pt x="14754" y="923"/>
                    </a:cubicBezTo>
                    <a:cubicBezTo>
                      <a:pt x="16137" y="1384"/>
                      <a:pt x="17059" y="2306"/>
                      <a:pt x="17981" y="3229"/>
                    </a:cubicBezTo>
                    <a:lnTo>
                      <a:pt x="18442" y="923"/>
                    </a:lnTo>
                    <a:lnTo>
                      <a:pt x="22592" y="923"/>
                    </a:lnTo>
                    <a:close/>
                    <a:moveTo>
                      <a:pt x="14754" y="14759"/>
                    </a:moveTo>
                    <a:cubicBezTo>
                      <a:pt x="15676" y="13836"/>
                      <a:pt x="16598" y="12914"/>
                      <a:pt x="17059" y="11530"/>
                    </a:cubicBezTo>
                    <a:lnTo>
                      <a:pt x="17059" y="7379"/>
                    </a:lnTo>
                    <a:cubicBezTo>
                      <a:pt x="16598" y="5996"/>
                      <a:pt x="15676" y="5073"/>
                      <a:pt x="14754" y="4612"/>
                    </a:cubicBezTo>
                    <a:cubicBezTo>
                      <a:pt x="13832" y="3690"/>
                      <a:pt x="12449" y="3690"/>
                      <a:pt x="11066" y="3690"/>
                    </a:cubicBezTo>
                    <a:cubicBezTo>
                      <a:pt x="9221" y="3690"/>
                      <a:pt x="7838" y="4151"/>
                      <a:pt x="6455" y="5535"/>
                    </a:cubicBezTo>
                    <a:cubicBezTo>
                      <a:pt x="5072" y="6918"/>
                      <a:pt x="4611" y="8302"/>
                      <a:pt x="4611" y="10147"/>
                    </a:cubicBezTo>
                    <a:cubicBezTo>
                      <a:pt x="4611" y="11530"/>
                      <a:pt x="5072" y="12453"/>
                      <a:pt x="5533" y="13375"/>
                    </a:cubicBezTo>
                    <a:cubicBezTo>
                      <a:pt x="5994" y="14297"/>
                      <a:pt x="6916" y="15220"/>
                      <a:pt x="7838" y="15681"/>
                    </a:cubicBezTo>
                    <a:cubicBezTo>
                      <a:pt x="8760" y="16142"/>
                      <a:pt x="9682" y="16603"/>
                      <a:pt x="11066" y="16603"/>
                    </a:cubicBezTo>
                    <a:cubicBezTo>
                      <a:pt x="12449" y="16142"/>
                      <a:pt x="13832" y="15681"/>
                      <a:pt x="14754" y="14759"/>
                    </a:cubicBezTo>
                    <a:close/>
                  </a:path>
                </a:pathLst>
              </a:custGeom>
              <a:solidFill>
                <a:srgbClr val="94C33D"/>
              </a:solidFill>
              <a:ln w="4610" cap="flat">
                <a:noFill/>
                <a:prstDash val="solid"/>
                <a:miter/>
              </a:ln>
            </p:spPr>
            <p:txBody>
              <a:bodyPr rtlCol="0" anchor="ctr"/>
              <a:lstStyle/>
              <a:p>
                <a:endParaRPr lang="en-US"/>
              </a:p>
            </p:txBody>
          </p:sp>
          <p:sp>
            <p:nvSpPr>
              <p:cNvPr id="390" name="Freeform 389">
                <a:extLst>
                  <a:ext uri="{FF2B5EF4-FFF2-40B4-BE49-F238E27FC236}">
                    <a16:creationId xmlns:a16="http://schemas.microsoft.com/office/drawing/2014/main" id="{F63CF07E-5064-624E-8448-7464AD7AC214}"/>
                  </a:ext>
                </a:extLst>
              </p:cNvPr>
              <p:cNvSpPr/>
              <p:nvPr/>
            </p:nvSpPr>
            <p:spPr>
              <a:xfrm>
                <a:off x="4211191" y="5479943"/>
                <a:ext cx="13370" cy="28594"/>
              </a:xfrm>
              <a:custGeom>
                <a:avLst/>
                <a:gdLst>
                  <a:gd name="connsiteX0" fmla="*/ 8299 w 13370"/>
                  <a:gd name="connsiteY0" fmla="*/ 0 h 28594"/>
                  <a:gd name="connsiteX1" fmla="*/ 8299 w 13370"/>
                  <a:gd name="connsiteY1" fmla="*/ 8763 h 28594"/>
                  <a:gd name="connsiteX2" fmla="*/ 13371 w 13370"/>
                  <a:gd name="connsiteY2" fmla="*/ 8763 h 28594"/>
                  <a:gd name="connsiteX3" fmla="*/ 13371 w 13370"/>
                  <a:gd name="connsiteY3" fmla="*/ 12914 h 28594"/>
                  <a:gd name="connsiteX4" fmla="*/ 8299 w 13370"/>
                  <a:gd name="connsiteY4" fmla="*/ 12914 h 28594"/>
                  <a:gd name="connsiteX5" fmla="*/ 8299 w 13370"/>
                  <a:gd name="connsiteY5" fmla="*/ 28595 h 28594"/>
                  <a:gd name="connsiteX6" fmla="*/ 3227 w 13370"/>
                  <a:gd name="connsiteY6" fmla="*/ 28595 h 28594"/>
                  <a:gd name="connsiteX7" fmla="*/ 3227 w 13370"/>
                  <a:gd name="connsiteY7" fmla="*/ 12914 h 28594"/>
                  <a:gd name="connsiteX8" fmla="*/ 0 w 13370"/>
                  <a:gd name="connsiteY8" fmla="*/ 12914 h 28594"/>
                  <a:gd name="connsiteX9" fmla="*/ 0 w 13370"/>
                  <a:gd name="connsiteY9" fmla="*/ 8763 h 28594"/>
                  <a:gd name="connsiteX10" fmla="*/ 3227 w 13370"/>
                  <a:gd name="connsiteY10" fmla="*/ 8763 h 28594"/>
                  <a:gd name="connsiteX11" fmla="*/ 3227 w 13370"/>
                  <a:gd name="connsiteY11" fmla="*/ 0 h 28594"/>
                  <a:gd name="connsiteX12" fmla="*/ 8299 w 13370"/>
                  <a:gd name="connsiteY12" fmla="*/ 0 h 2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370" h="28594">
                    <a:moveTo>
                      <a:pt x="8299" y="0"/>
                    </a:moveTo>
                    <a:lnTo>
                      <a:pt x="8299" y="8763"/>
                    </a:lnTo>
                    <a:lnTo>
                      <a:pt x="13371" y="8763"/>
                    </a:lnTo>
                    <a:lnTo>
                      <a:pt x="13371" y="12914"/>
                    </a:lnTo>
                    <a:lnTo>
                      <a:pt x="8299" y="12914"/>
                    </a:lnTo>
                    <a:lnTo>
                      <a:pt x="8299" y="28595"/>
                    </a:lnTo>
                    <a:lnTo>
                      <a:pt x="3227" y="28595"/>
                    </a:lnTo>
                    <a:lnTo>
                      <a:pt x="3227" y="12914"/>
                    </a:lnTo>
                    <a:lnTo>
                      <a:pt x="0" y="12914"/>
                    </a:lnTo>
                    <a:lnTo>
                      <a:pt x="0" y="8763"/>
                    </a:lnTo>
                    <a:lnTo>
                      <a:pt x="3227" y="8763"/>
                    </a:lnTo>
                    <a:lnTo>
                      <a:pt x="3227" y="0"/>
                    </a:lnTo>
                    <a:lnTo>
                      <a:pt x="8299" y="0"/>
                    </a:lnTo>
                    <a:close/>
                  </a:path>
                </a:pathLst>
              </a:custGeom>
              <a:solidFill>
                <a:srgbClr val="94C33D"/>
              </a:solidFill>
              <a:ln w="4610" cap="flat">
                <a:noFill/>
                <a:prstDash val="solid"/>
                <a:miter/>
              </a:ln>
            </p:spPr>
            <p:txBody>
              <a:bodyPr rtlCol="0" anchor="ctr"/>
              <a:lstStyle/>
              <a:p>
                <a:endParaRPr lang="en-US"/>
              </a:p>
            </p:txBody>
          </p:sp>
          <p:sp>
            <p:nvSpPr>
              <p:cNvPr id="391" name="Freeform 390">
                <a:extLst>
                  <a:ext uri="{FF2B5EF4-FFF2-40B4-BE49-F238E27FC236}">
                    <a16:creationId xmlns:a16="http://schemas.microsoft.com/office/drawing/2014/main" id="{4776AA52-701C-5A42-9B83-EECCF78E8E2F}"/>
                  </a:ext>
                </a:extLst>
              </p:cNvPr>
              <p:cNvSpPr/>
              <p:nvPr/>
            </p:nvSpPr>
            <p:spPr>
              <a:xfrm>
                <a:off x="4229633" y="5472563"/>
                <a:ext cx="18903" cy="35973"/>
              </a:xfrm>
              <a:custGeom>
                <a:avLst/>
                <a:gdLst>
                  <a:gd name="connsiteX0" fmla="*/ 17059 w 18903"/>
                  <a:gd name="connsiteY0" fmla="*/ 17065 h 35973"/>
                  <a:gd name="connsiteX1" fmla="*/ 18903 w 18903"/>
                  <a:gd name="connsiteY1" fmla="*/ 21215 h 35973"/>
                  <a:gd name="connsiteX2" fmla="*/ 18903 w 18903"/>
                  <a:gd name="connsiteY2" fmla="*/ 35974 h 35973"/>
                  <a:gd name="connsiteX3" fmla="*/ 13832 w 18903"/>
                  <a:gd name="connsiteY3" fmla="*/ 35974 h 35973"/>
                  <a:gd name="connsiteX4" fmla="*/ 13832 w 18903"/>
                  <a:gd name="connsiteY4" fmla="*/ 23060 h 35973"/>
                  <a:gd name="connsiteX5" fmla="*/ 12910 w 18903"/>
                  <a:gd name="connsiteY5" fmla="*/ 20754 h 35973"/>
                  <a:gd name="connsiteX6" fmla="*/ 10604 w 18903"/>
                  <a:gd name="connsiteY6" fmla="*/ 19832 h 35973"/>
                  <a:gd name="connsiteX7" fmla="*/ 6455 w 18903"/>
                  <a:gd name="connsiteY7" fmla="*/ 22138 h 35973"/>
                  <a:gd name="connsiteX8" fmla="*/ 5072 w 18903"/>
                  <a:gd name="connsiteY8" fmla="*/ 27211 h 35973"/>
                  <a:gd name="connsiteX9" fmla="*/ 5072 w 18903"/>
                  <a:gd name="connsiteY9" fmla="*/ 35974 h 35973"/>
                  <a:gd name="connsiteX10" fmla="*/ 0 w 18903"/>
                  <a:gd name="connsiteY10" fmla="*/ 35974 h 35973"/>
                  <a:gd name="connsiteX11" fmla="*/ 0 w 18903"/>
                  <a:gd name="connsiteY11" fmla="*/ 0 h 35973"/>
                  <a:gd name="connsiteX12" fmla="*/ 5072 w 18903"/>
                  <a:gd name="connsiteY12" fmla="*/ 0 h 35973"/>
                  <a:gd name="connsiteX13" fmla="*/ 5072 w 18903"/>
                  <a:gd name="connsiteY13" fmla="*/ 19832 h 35973"/>
                  <a:gd name="connsiteX14" fmla="*/ 8299 w 18903"/>
                  <a:gd name="connsiteY14" fmla="*/ 16603 h 35973"/>
                  <a:gd name="connsiteX15" fmla="*/ 12910 w 18903"/>
                  <a:gd name="connsiteY15" fmla="*/ 15681 h 35973"/>
                  <a:gd name="connsiteX16" fmla="*/ 17059 w 18903"/>
                  <a:gd name="connsiteY16" fmla="*/ 17065 h 35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903" h="35973">
                    <a:moveTo>
                      <a:pt x="17059" y="17065"/>
                    </a:moveTo>
                    <a:cubicBezTo>
                      <a:pt x="18442" y="17987"/>
                      <a:pt x="18903" y="19371"/>
                      <a:pt x="18903" y="21215"/>
                    </a:cubicBezTo>
                    <a:lnTo>
                      <a:pt x="18903" y="35974"/>
                    </a:lnTo>
                    <a:lnTo>
                      <a:pt x="13832" y="35974"/>
                    </a:lnTo>
                    <a:lnTo>
                      <a:pt x="13832" y="23060"/>
                    </a:lnTo>
                    <a:cubicBezTo>
                      <a:pt x="13832" y="22138"/>
                      <a:pt x="13371" y="21215"/>
                      <a:pt x="12910" y="20754"/>
                    </a:cubicBezTo>
                    <a:cubicBezTo>
                      <a:pt x="12449" y="20293"/>
                      <a:pt x="11526" y="19832"/>
                      <a:pt x="10604" y="19832"/>
                    </a:cubicBezTo>
                    <a:cubicBezTo>
                      <a:pt x="9221" y="19832"/>
                      <a:pt x="7838" y="20754"/>
                      <a:pt x="6455" y="22138"/>
                    </a:cubicBezTo>
                    <a:cubicBezTo>
                      <a:pt x="5533" y="23521"/>
                      <a:pt x="5072" y="25366"/>
                      <a:pt x="5072" y="27211"/>
                    </a:cubicBezTo>
                    <a:lnTo>
                      <a:pt x="5072" y="35974"/>
                    </a:lnTo>
                    <a:lnTo>
                      <a:pt x="0" y="35974"/>
                    </a:lnTo>
                    <a:lnTo>
                      <a:pt x="0" y="0"/>
                    </a:lnTo>
                    <a:lnTo>
                      <a:pt x="5072" y="0"/>
                    </a:lnTo>
                    <a:lnTo>
                      <a:pt x="5072" y="19832"/>
                    </a:lnTo>
                    <a:cubicBezTo>
                      <a:pt x="5994" y="18448"/>
                      <a:pt x="6916" y="17526"/>
                      <a:pt x="8299" y="16603"/>
                    </a:cubicBezTo>
                    <a:cubicBezTo>
                      <a:pt x="9682" y="15681"/>
                      <a:pt x="11065" y="15681"/>
                      <a:pt x="12910" y="15681"/>
                    </a:cubicBezTo>
                    <a:cubicBezTo>
                      <a:pt x="14293" y="15220"/>
                      <a:pt x="16137" y="16142"/>
                      <a:pt x="17059" y="17065"/>
                    </a:cubicBezTo>
                    <a:close/>
                  </a:path>
                </a:pathLst>
              </a:custGeom>
              <a:solidFill>
                <a:srgbClr val="94C33D"/>
              </a:solidFill>
              <a:ln w="4610" cap="flat">
                <a:noFill/>
                <a:prstDash val="solid"/>
                <a:miter/>
              </a:ln>
            </p:spPr>
            <p:txBody>
              <a:bodyPr rtlCol="0" anchor="ctr"/>
              <a:lstStyle/>
              <a:p>
                <a:endParaRPr lang="en-US"/>
              </a:p>
            </p:txBody>
          </p:sp>
          <p:sp>
            <p:nvSpPr>
              <p:cNvPr id="392" name="Freeform 391">
                <a:extLst>
                  <a:ext uri="{FF2B5EF4-FFF2-40B4-BE49-F238E27FC236}">
                    <a16:creationId xmlns:a16="http://schemas.microsoft.com/office/drawing/2014/main" id="{5C1A75E8-665B-BF40-94BB-6E3991407DD0}"/>
                  </a:ext>
                </a:extLst>
              </p:cNvPr>
              <p:cNvSpPr/>
              <p:nvPr/>
            </p:nvSpPr>
            <p:spPr>
              <a:xfrm>
                <a:off x="4254069" y="5487783"/>
                <a:ext cx="21208" cy="20753"/>
              </a:xfrm>
              <a:custGeom>
                <a:avLst/>
                <a:gdLst>
                  <a:gd name="connsiteX0" fmla="*/ 15676 w 21208"/>
                  <a:gd name="connsiteY0" fmla="*/ 15219 h 20753"/>
                  <a:gd name="connsiteX1" fmla="*/ 17981 w 21208"/>
                  <a:gd name="connsiteY1" fmla="*/ 18909 h 20753"/>
                  <a:gd name="connsiteX2" fmla="*/ 14754 w 21208"/>
                  <a:gd name="connsiteY2" fmla="*/ 20293 h 20753"/>
                  <a:gd name="connsiteX3" fmla="*/ 11066 w 21208"/>
                  <a:gd name="connsiteY3" fmla="*/ 20754 h 20753"/>
                  <a:gd name="connsiteX4" fmla="*/ 5072 w 21208"/>
                  <a:gd name="connsiteY4" fmla="*/ 19370 h 20753"/>
                  <a:gd name="connsiteX5" fmla="*/ 1383 w 21208"/>
                  <a:gd name="connsiteY5" fmla="*/ 15681 h 20753"/>
                  <a:gd name="connsiteX6" fmla="*/ 0 w 21208"/>
                  <a:gd name="connsiteY6" fmla="*/ 10146 h 20753"/>
                  <a:gd name="connsiteX7" fmla="*/ 1383 w 21208"/>
                  <a:gd name="connsiteY7" fmla="*/ 5073 h 20753"/>
                  <a:gd name="connsiteX8" fmla="*/ 5533 w 21208"/>
                  <a:gd name="connsiteY8" fmla="*/ 1383 h 20753"/>
                  <a:gd name="connsiteX9" fmla="*/ 11066 w 21208"/>
                  <a:gd name="connsiteY9" fmla="*/ 0 h 20753"/>
                  <a:gd name="connsiteX10" fmla="*/ 17520 w 21208"/>
                  <a:gd name="connsiteY10" fmla="*/ 2306 h 20753"/>
                  <a:gd name="connsiteX11" fmla="*/ 21209 w 21208"/>
                  <a:gd name="connsiteY11" fmla="*/ 8763 h 20753"/>
                  <a:gd name="connsiteX12" fmla="*/ 5994 w 21208"/>
                  <a:gd name="connsiteY12" fmla="*/ 13836 h 20753"/>
                  <a:gd name="connsiteX13" fmla="*/ 8299 w 21208"/>
                  <a:gd name="connsiteY13" fmla="*/ 15681 h 20753"/>
                  <a:gd name="connsiteX14" fmla="*/ 11066 w 21208"/>
                  <a:gd name="connsiteY14" fmla="*/ 16142 h 20753"/>
                  <a:gd name="connsiteX15" fmla="*/ 15676 w 21208"/>
                  <a:gd name="connsiteY15" fmla="*/ 15219 h 20753"/>
                  <a:gd name="connsiteX16" fmla="*/ 6916 w 21208"/>
                  <a:gd name="connsiteY16" fmla="*/ 5995 h 20753"/>
                  <a:gd name="connsiteX17" fmla="*/ 5533 w 21208"/>
                  <a:gd name="connsiteY17" fmla="*/ 10607 h 20753"/>
                  <a:gd name="connsiteX18" fmla="*/ 5533 w 21208"/>
                  <a:gd name="connsiteY18" fmla="*/ 11530 h 20753"/>
                  <a:gd name="connsiteX19" fmla="*/ 15676 w 21208"/>
                  <a:gd name="connsiteY19" fmla="*/ 7840 h 20753"/>
                  <a:gd name="connsiteX20" fmla="*/ 13832 w 21208"/>
                  <a:gd name="connsiteY20" fmla="*/ 5534 h 20753"/>
                  <a:gd name="connsiteX21" fmla="*/ 10604 w 21208"/>
                  <a:gd name="connsiteY21" fmla="*/ 4612 h 20753"/>
                  <a:gd name="connsiteX22" fmla="*/ 6916 w 21208"/>
                  <a:gd name="connsiteY22" fmla="*/ 5995 h 20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208" h="20753">
                    <a:moveTo>
                      <a:pt x="15676" y="15219"/>
                    </a:moveTo>
                    <a:lnTo>
                      <a:pt x="17981" y="18909"/>
                    </a:lnTo>
                    <a:cubicBezTo>
                      <a:pt x="17059" y="19370"/>
                      <a:pt x="15676" y="20293"/>
                      <a:pt x="14754" y="20293"/>
                    </a:cubicBezTo>
                    <a:cubicBezTo>
                      <a:pt x="13371" y="20754"/>
                      <a:pt x="12449" y="20754"/>
                      <a:pt x="11066" y="20754"/>
                    </a:cubicBezTo>
                    <a:cubicBezTo>
                      <a:pt x="8760" y="20754"/>
                      <a:pt x="6916" y="20293"/>
                      <a:pt x="5072" y="19370"/>
                    </a:cubicBezTo>
                    <a:cubicBezTo>
                      <a:pt x="3227" y="18448"/>
                      <a:pt x="2305" y="17064"/>
                      <a:pt x="1383" y="15681"/>
                    </a:cubicBezTo>
                    <a:cubicBezTo>
                      <a:pt x="461" y="14297"/>
                      <a:pt x="0" y="12452"/>
                      <a:pt x="0" y="10146"/>
                    </a:cubicBezTo>
                    <a:cubicBezTo>
                      <a:pt x="0" y="8301"/>
                      <a:pt x="461" y="6457"/>
                      <a:pt x="1383" y="5073"/>
                    </a:cubicBezTo>
                    <a:cubicBezTo>
                      <a:pt x="2305" y="3689"/>
                      <a:pt x="3688" y="2306"/>
                      <a:pt x="5533" y="1383"/>
                    </a:cubicBezTo>
                    <a:cubicBezTo>
                      <a:pt x="7377" y="461"/>
                      <a:pt x="9221" y="0"/>
                      <a:pt x="11066" y="0"/>
                    </a:cubicBezTo>
                    <a:cubicBezTo>
                      <a:pt x="13832" y="0"/>
                      <a:pt x="16137" y="922"/>
                      <a:pt x="17520" y="2306"/>
                    </a:cubicBezTo>
                    <a:cubicBezTo>
                      <a:pt x="19365" y="3689"/>
                      <a:pt x="20287" y="5995"/>
                      <a:pt x="21209" y="8763"/>
                    </a:cubicBezTo>
                    <a:lnTo>
                      <a:pt x="5994" y="13836"/>
                    </a:lnTo>
                    <a:cubicBezTo>
                      <a:pt x="6455" y="14758"/>
                      <a:pt x="7377" y="15219"/>
                      <a:pt x="8299" y="15681"/>
                    </a:cubicBezTo>
                    <a:cubicBezTo>
                      <a:pt x="9221" y="16142"/>
                      <a:pt x="10143" y="16142"/>
                      <a:pt x="11066" y="16142"/>
                    </a:cubicBezTo>
                    <a:cubicBezTo>
                      <a:pt x="12910" y="16603"/>
                      <a:pt x="14293" y="16142"/>
                      <a:pt x="15676" y="15219"/>
                    </a:cubicBezTo>
                    <a:close/>
                    <a:moveTo>
                      <a:pt x="6916" y="5995"/>
                    </a:moveTo>
                    <a:cubicBezTo>
                      <a:pt x="5994" y="6918"/>
                      <a:pt x="5533" y="8763"/>
                      <a:pt x="5533" y="10607"/>
                    </a:cubicBezTo>
                    <a:cubicBezTo>
                      <a:pt x="5533" y="11069"/>
                      <a:pt x="5533" y="11069"/>
                      <a:pt x="5533" y="11530"/>
                    </a:cubicBezTo>
                    <a:lnTo>
                      <a:pt x="15676" y="7840"/>
                    </a:lnTo>
                    <a:cubicBezTo>
                      <a:pt x="15215" y="6918"/>
                      <a:pt x="14754" y="5995"/>
                      <a:pt x="13832" y="5534"/>
                    </a:cubicBezTo>
                    <a:cubicBezTo>
                      <a:pt x="12910" y="5073"/>
                      <a:pt x="11987" y="4612"/>
                      <a:pt x="10604" y="4612"/>
                    </a:cubicBezTo>
                    <a:cubicBezTo>
                      <a:pt x="9221" y="4151"/>
                      <a:pt x="7838" y="4612"/>
                      <a:pt x="6916" y="5995"/>
                    </a:cubicBezTo>
                    <a:close/>
                  </a:path>
                </a:pathLst>
              </a:custGeom>
              <a:solidFill>
                <a:srgbClr val="94C33D"/>
              </a:solidFill>
              <a:ln w="4610" cap="flat">
                <a:noFill/>
                <a:prstDash val="solid"/>
                <a:miter/>
              </a:ln>
            </p:spPr>
            <p:txBody>
              <a:bodyPr rtlCol="0" anchor="ctr"/>
              <a:lstStyle/>
              <a:p>
                <a:endParaRPr lang="en-US"/>
              </a:p>
            </p:txBody>
          </p:sp>
          <p:sp>
            <p:nvSpPr>
              <p:cNvPr id="393" name="Freeform 392">
                <a:extLst>
                  <a:ext uri="{FF2B5EF4-FFF2-40B4-BE49-F238E27FC236}">
                    <a16:creationId xmlns:a16="http://schemas.microsoft.com/office/drawing/2014/main" id="{B1FFB7B5-F357-B844-9F5D-7D794EAD0251}"/>
                  </a:ext>
                </a:extLst>
              </p:cNvPr>
              <p:cNvSpPr/>
              <p:nvPr/>
            </p:nvSpPr>
            <p:spPr>
              <a:xfrm>
                <a:off x="4280810" y="5487783"/>
                <a:ext cx="18903" cy="20753"/>
              </a:xfrm>
              <a:custGeom>
                <a:avLst/>
                <a:gdLst>
                  <a:gd name="connsiteX0" fmla="*/ 17059 w 18903"/>
                  <a:gd name="connsiteY0" fmla="*/ 1845 h 20753"/>
                  <a:gd name="connsiteX1" fmla="*/ 18904 w 18903"/>
                  <a:gd name="connsiteY1" fmla="*/ 5995 h 20753"/>
                  <a:gd name="connsiteX2" fmla="*/ 18904 w 18903"/>
                  <a:gd name="connsiteY2" fmla="*/ 20754 h 20753"/>
                  <a:gd name="connsiteX3" fmla="*/ 13832 w 18903"/>
                  <a:gd name="connsiteY3" fmla="*/ 20754 h 20753"/>
                  <a:gd name="connsiteX4" fmla="*/ 13832 w 18903"/>
                  <a:gd name="connsiteY4" fmla="*/ 7840 h 20753"/>
                  <a:gd name="connsiteX5" fmla="*/ 12910 w 18903"/>
                  <a:gd name="connsiteY5" fmla="*/ 5534 h 20753"/>
                  <a:gd name="connsiteX6" fmla="*/ 10604 w 18903"/>
                  <a:gd name="connsiteY6" fmla="*/ 4612 h 20753"/>
                  <a:gd name="connsiteX7" fmla="*/ 6455 w 18903"/>
                  <a:gd name="connsiteY7" fmla="*/ 6457 h 20753"/>
                  <a:gd name="connsiteX8" fmla="*/ 5072 w 18903"/>
                  <a:gd name="connsiteY8" fmla="*/ 11530 h 20753"/>
                  <a:gd name="connsiteX9" fmla="*/ 5072 w 18903"/>
                  <a:gd name="connsiteY9" fmla="*/ 20293 h 20753"/>
                  <a:gd name="connsiteX10" fmla="*/ 0 w 18903"/>
                  <a:gd name="connsiteY10" fmla="*/ 20293 h 20753"/>
                  <a:gd name="connsiteX11" fmla="*/ 0 w 18903"/>
                  <a:gd name="connsiteY11" fmla="*/ 461 h 20753"/>
                  <a:gd name="connsiteX12" fmla="*/ 4611 w 18903"/>
                  <a:gd name="connsiteY12" fmla="*/ 461 h 20753"/>
                  <a:gd name="connsiteX13" fmla="*/ 5072 w 18903"/>
                  <a:gd name="connsiteY13" fmla="*/ 4151 h 20753"/>
                  <a:gd name="connsiteX14" fmla="*/ 8299 w 18903"/>
                  <a:gd name="connsiteY14" fmla="*/ 922 h 20753"/>
                  <a:gd name="connsiteX15" fmla="*/ 12910 w 18903"/>
                  <a:gd name="connsiteY15" fmla="*/ 0 h 20753"/>
                  <a:gd name="connsiteX16" fmla="*/ 17059 w 18903"/>
                  <a:gd name="connsiteY16" fmla="*/ 1845 h 20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903" h="20753">
                    <a:moveTo>
                      <a:pt x="17059" y="1845"/>
                    </a:moveTo>
                    <a:cubicBezTo>
                      <a:pt x="18442" y="2767"/>
                      <a:pt x="18904" y="4151"/>
                      <a:pt x="18904" y="5995"/>
                    </a:cubicBezTo>
                    <a:lnTo>
                      <a:pt x="18904" y="20754"/>
                    </a:lnTo>
                    <a:lnTo>
                      <a:pt x="13832" y="20754"/>
                    </a:lnTo>
                    <a:lnTo>
                      <a:pt x="13832" y="7840"/>
                    </a:lnTo>
                    <a:cubicBezTo>
                      <a:pt x="13832" y="6918"/>
                      <a:pt x="13371" y="5995"/>
                      <a:pt x="12910" y="5534"/>
                    </a:cubicBezTo>
                    <a:cubicBezTo>
                      <a:pt x="12449" y="5073"/>
                      <a:pt x="11526" y="4612"/>
                      <a:pt x="10604" y="4612"/>
                    </a:cubicBezTo>
                    <a:cubicBezTo>
                      <a:pt x="9221" y="4612"/>
                      <a:pt x="7838" y="5073"/>
                      <a:pt x="6455" y="6457"/>
                    </a:cubicBezTo>
                    <a:cubicBezTo>
                      <a:pt x="5533" y="7840"/>
                      <a:pt x="5072" y="9685"/>
                      <a:pt x="5072" y="11530"/>
                    </a:cubicBezTo>
                    <a:lnTo>
                      <a:pt x="5072" y="20293"/>
                    </a:lnTo>
                    <a:lnTo>
                      <a:pt x="0" y="20293"/>
                    </a:lnTo>
                    <a:lnTo>
                      <a:pt x="0" y="461"/>
                    </a:lnTo>
                    <a:lnTo>
                      <a:pt x="4611" y="461"/>
                    </a:lnTo>
                    <a:lnTo>
                      <a:pt x="5072" y="4151"/>
                    </a:lnTo>
                    <a:cubicBezTo>
                      <a:pt x="5994" y="2767"/>
                      <a:pt x="6916" y="1845"/>
                      <a:pt x="8299" y="922"/>
                    </a:cubicBezTo>
                    <a:cubicBezTo>
                      <a:pt x="9682" y="0"/>
                      <a:pt x="11066" y="0"/>
                      <a:pt x="12910" y="0"/>
                    </a:cubicBezTo>
                    <a:cubicBezTo>
                      <a:pt x="14293" y="0"/>
                      <a:pt x="16137" y="922"/>
                      <a:pt x="17059" y="1845"/>
                    </a:cubicBezTo>
                    <a:close/>
                  </a:path>
                </a:pathLst>
              </a:custGeom>
              <a:solidFill>
                <a:srgbClr val="94C33D"/>
              </a:solidFill>
              <a:ln w="4610" cap="flat">
                <a:noFill/>
                <a:prstDash val="solid"/>
                <a:miter/>
              </a:ln>
            </p:spPr>
            <p:txBody>
              <a:bodyPr rtlCol="0" anchor="ctr"/>
              <a:lstStyle/>
              <a:p>
                <a:endParaRPr lang="en-US"/>
              </a:p>
            </p:txBody>
          </p:sp>
          <p:sp>
            <p:nvSpPr>
              <p:cNvPr id="394" name="Freeform 393">
                <a:extLst>
                  <a:ext uri="{FF2B5EF4-FFF2-40B4-BE49-F238E27FC236}">
                    <a16:creationId xmlns:a16="http://schemas.microsoft.com/office/drawing/2014/main" id="{2FEA4EFE-75E2-8444-9C33-BE58C15A032E}"/>
                  </a:ext>
                </a:extLst>
              </p:cNvPr>
              <p:cNvSpPr/>
              <p:nvPr/>
            </p:nvSpPr>
            <p:spPr>
              <a:xfrm>
                <a:off x="4306630" y="5479020"/>
                <a:ext cx="5993" cy="29516"/>
              </a:xfrm>
              <a:custGeom>
                <a:avLst/>
                <a:gdLst>
                  <a:gd name="connsiteX0" fmla="*/ 922 w 5993"/>
                  <a:gd name="connsiteY0" fmla="*/ 922 h 29516"/>
                  <a:gd name="connsiteX1" fmla="*/ 3227 w 5993"/>
                  <a:gd name="connsiteY1" fmla="*/ 0 h 29516"/>
                  <a:gd name="connsiteX2" fmla="*/ 5072 w 5993"/>
                  <a:gd name="connsiteY2" fmla="*/ 922 h 29516"/>
                  <a:gd name="connsiteX3" fmla="*/ 5994 w 5993"/>
                  <a:gd name="connsiteY3" fmla="*/ 2767 h 29516"/>
                  <a:gd name="connsiteX4" fmla="*/ 5072 w 5993"/>
                  <a:gd name="connsiteY4" fmla="*/ 4612 h 29516"/>
                  <a:gd name="connsiteX5" fmla="*/ 3227 w 5993"/>
                  <a:gd name="connsiteY5" fmla="*/ 5534 h 29516"/>
                  <a:gd name="connsiteX6" fmla="*/ 922 w 5993"/>
                  <a:gd name="connsiteY6" fmla="*/ 4612 h 29516"/>
                  <a:gd name="connsiteX7" fmla="*/ 0 w 5993"/>
                  <a:gd name="connsiteY7" fmla="*/ 2767 h 29516"/>
                  <a:gd name="connsiteX8" fmla="*/ 922 w 5993"/>
                  <a:gd name="connsiteY8" fmla="*/ 922 h 29516"/>
                  <a:gd name="connsiteX9" fmla="*/ 5532 w 5993"/>
                  <a:gd name="connsiteY9" fmla="*/ 9685 h 29516"/>
                  <a:gd name="connsiteX10" fmla="*/ 5532 w 5993"/>
                  <a:gd name="connsiteY10" fmla="*/ 29517 h 29516"/>
                  <a:gd name="connsiteX11" fmla="*/ 461 w 5993"/>
                  <a:gd name="connsiteY11" fmla="*/ 29517 h 29516"/>
                  <a:gd name="connsiteX12" fmla="*/ 461 w 5993"/>
                  <a:gd name="connsiteY12" fmla="*/ 9685 h 29516"/>
                  <a:gd name="connsiteX13" fmla="*/ 5532 w 5993"/>
                  <a:gd name="connsiteY13" fmla="*/ 9685 h 29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93" h="29516">
                    <a:moveTo>
                      <a:pt x="922" y="922"/>
                    </a:moveTo>
                    <a:cubicBezTo>
                      <a:pt x="1383" y="461"/>
                      <a:pt x="2305" y="0"/>
                      <a:pt x="3227" y="0"/>
                    </a:cubicBezTo>
                    <a:cubicBezTo>
                      <a:pt x="4149" y="0"/>
                      <a:pt x="4611" y="461"/>
                      <a:pt x="5072" y="922"/>
                    </a:cubicBezTo>
                    <a:cubicBezTo>
                      <a:pt x="5532" y="1384"/>
                      <a:pt x="5994" y="2306"/>
                      <a:pt x="5994" y="2767"/>
                    </a:cubicBezTo>
                    <a:cubicBezTo>
                      <a:pt x="5994" y="3690"/>
                      <a:pt x="5532" y="4151"/>
                      <a:pt x="5072" y="4612"/>
                    </a:cubicBezTo>
                    <a:cubicBezTo>
                      <a:pt x="4611" y="5073"/>
                      <a:pt x="3688" y="5534"/>
                      <a:pt x="3227" y="5534"/>
                    </a:cubicBezTo>
                    <a:cubicBezTo>
                      <a:pt x="2305" y="5534"/>
                      <a:pt x="1844" y="5073"/>
                      <a:pt x="922" y="4612"/>
                    </a:cubicBezTo>
                    <a:cubicBezTo>
                      <a:pt x="461" y="4151"/>
                      <a:pt x="0" y="3228"/>
                      <a:pt x="0" y="2767"/>
                    </a:cubicBezTo>
                    <a:cubicBezTo>
                      <a:pt x="0" y="1845"/>
                      <a:pt x="461" y="1384"/>
                      <a:pt x="922" y="922"/>
                    </a:cubicBezTo>
                    <a:close/>
                    <a:moveTo>
                      <a:pt x="5532" y="9685"/>
                    </a:moveTo>
                    <a:lnTo>
                      <a:pt x="5532" y="29517"/>
                    </a:lnTo>
                    <a:lnTo>
                      <a:pt x="461" y="29517"/>
                    </a:lnTo>
                    <a:lnTo>
                      <a:pt x="461" y="9685"/>
                    </a:lnTo>
                    <a:lnTo>
                      <a:pt x="5532" y="9685"/>
                    </a:lnTo>
                    <a:close/>
                  </a:path>
                </a:pathLst>
              </a:custGeom>
              <a:solidFill>
                <a:srgbClr val="94C33D"/>
              </a:solidFill>
              <a:ln w="4610" cap="flat">
                <a:noFill/>
                <a:prstDash val="solid"/>
                <a:miter/>
              </a:ln>
            </p:spPr>
            <p:txBody>
              <a:bodyPr rtlCol="0" anchor="ctr"/>
              <a:lstStyle/>
              <a:p>
                <a:endParaRPr lang="en-US"/>
              </a:p>
            </p:txBody>
          </p:sp>
          <p:sp>
            <p:nvSpPr>
              <p:cNvPr id="395" name="Freeform 394">
                <a:extLst>
                  <a:ext uri="{FF2B5EF4-FFF2-40B4-BE49-F238E27FC236}">
                    <a16:creationId xmlns:a16="http://schemas.microsoft.com/office/drawing/2014/main" id="{8DE4CD4C-BA1D-6E4D-B490-AE53A1EFEAB3}"/>
                  </a:ext>
                </a:extLst>
              </p:cNvPr>
              <p:cNvSpPr/>
              <p:nvPr/>
            </p:nvSpPr>
            <p:spPr>
              <a:xfrm>
                <a:off x="4319539" y="5487783"/>
                <a:ext cx="18903" cy="20753"/>
              </a:xfrm>
              <a:custGeom>
                <a:avLst/>
                <a:gdLst>
                  <a:gd name="connsiteX0" fmla="*/ 17059 w 18903"/>
                  <a:gd name="connsiteY0" fmla="*/ 1845 h 20753"/>
                  <a:gd name="connsiteX1" fmla="*/ 18903 w 18903"/>
                  <a:gd name="connsiteY1" fmla="*/ 5995 h 20753"/>
                  <a:gd name="connsiteX2" fmla="*/ 18903 w 18903"/>
                  <a:gd name="connsiteY2" fmla="*/ 20754 h 20753"/>
                  <a:gd name="connsiteX3" fmla="*/ 13832 w 18903"/>
                  <a:gd name="connsiteY3" fmla="*/ 20754 h 20753"/>
                  <a:gd name="connsiteX4" fmla="*/ 13832 w 18903"/>
                  <a:gd name="connsiteY4" fmla="*/ 7840 h 20753"/>
                  <a:gd name="connsiteX5" fmla="*/ 12910 w 18903"/>
                  <a:gd name="connsiteY5" fmla="*/ 5534 h 20753"/>
                  <a:gd name="connsiteX6" fmla="*/ 10604 w 18903"/>
                  <a:gd name="connsiteY6" fmla="*/ 4612 h 20753"/>
                  <a:gd name="connsiteX7" fmla="*/ 6455 w 18903"/>
                  <a:gd name="connsiteY7" fmla="*/ 6457 h 20753"/>
                  <a:gd name="connsiteX8" fmla="*/ 5072 w 18903"/>
                  <a:gd name="connsiteY8" fmla="*/ 11530 h 20753"/>
                  <a:gd name="connsiteX9" fmla="*/ 5072 w 18903"/>
                  <a:gd name="connsiteY9" fmla="*/ 20293 h 20753"/>
                  <a:gd name="connsiteX10" fmla="*/ 0 w 18903"/>
                  <a:gd name="connsiteY10" fmla="*/ 20293 h 20753"/>
                  <a:gd name="connsiteX11" fmla="*/ 0 w 18903"/>
                  <a:gd name="connsiteY11" fmla="*/ 461 h 20753"/>
                  <a:gd name="connsiteX12" fmla="*/ 4611 w 18903"/>
                  <a:gd name="connsiteY12" fmla="*/ 461 h 20753"/>
                  <a:gd name="connsiteX13" fmla="*/ 5072 w 18903"/>
                  <a:gd name="connsiteY13" fmla="*/ 4151 h 20753"/>
                  <a:gd name="connsiteX14" fmla="*/ 8299 w 18903"/>
                  <a:gd name="connsiteY14" fmla="*/ 922 h 20753"/>
                  <a:gd name="connsiteX15" fmla="*/ 12910 w 18903"/>
                  <a:gd name="connsiteY15" fmla="*/ 0 h 20753"/>
                  <a:gd name="connsiteX16" fmla="*/ 17059 w 18903"/>
                  <a:gd name="connsiteY16" fmla="*/ 1845 h 20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903" h="20753">
                    <a:moveTo>
                      <a:pt x="17059" y="1845"/>
                    </a:moveTo>
                    <a:cubicBezTo>
                      <a:pt x="18442" y="2767"/>
                      <a:pt x="18903" y="4151"/>
                      <a:pt x="18903" y="5995"/>
                    </a:cubicBezTo>
                    <a:lnTo>
                      <a:pt x="18903" y="20754"/>
                    </a:lnTo>
                    <a:lnTo>
                      <a:pt x="13832" y="20754"/>
                    </a:lnTo>
                    <a:lnTo>
                      <a:pt x="13832" y="7840"/>
                    </a:lnTo>
                    <a:cubicBezTo>
                      <a:pt x="13832" y="6918"/>
                      <a:pt x="13371" y="5995"/>
                      <a:pt x="12910" y="5534"/>
                    </a:cubicBezTo>
                    <a:cubicBezTo>
                      <a:pt x="12449" y="5073"/>
                      <a:pt x="11526" y="4612"/>
                      <a:pt x="10604" y="4612"/>
                    </a:cubicBezTo>
                    <a:cubicBezTo>
                      <a:pt x="9221" y="4612"/>
                      <a:pt x="7838" y="5073"/>
                      <a:pt x="6455" y="6457"/>
                    </a:cubicBezTo>
                    <a:cubicBezTo>
                      <a:pt x="5533" y="7840"/>
                      <a:pt x="5072" y="9685"/>
                      <a:pt x="5072" y="11530"/>
                    </a:cubicBezTo>
                    <a:lnTo>
                      <a:pt x="5072" y="20293"/>
                    </a:lnTo>
                    <a:lnTo>
                      <a:pt x="0" y="20293"/>
                    </a:lnTo>
                    <a:lnTo>
                      <a:pt x="0" y="461"/>
                    </a:lnTo>
                    <a:lnTo>
                      <a:pt x="4611" y="461"/>
                    </a:lnTo>
                    <a:lnTo>
                      <a:pt x="5072" y="4151"/>
                    </a:lnTo>
                    <a:cubicBezTo>
                      <a:pt x="5994" y="2767"/>
                      <a:pt x="6916" y="1845"/>
                      <a:pt x="8299" y="922"/>
                    </a:cubicBezTo>
                    <a:cubicBezTo>
                      <a:pt x="9682" y="0"/>
                      <a:pt x="11065" y="0"/>
                      <a:pt x="12910" y="0"/>
                    </a:cubicBezTo>
                    <a:cubicBezTo>
                      <a:pt x="14293" y="0"/>
                      <a:pt x="15676" y="922"/>
                      <a:pt x="17059" y="1845"/>
                    </a:cubicBezTo>
                    <a:close/>
                  </a:path>
                </a:pathLst>
              </a:custGeom>
              <a:solidFill>
                <a:srgbClr val="94C33D"/>
              </a:solidFill>
              <a:ln w="4610" cap="flat">
                <a:noFill/>
                <a:prstDash val="solid"/>
                <a:miter/>
              </a:ln>
            </p:spPr>
            <p:txBody>
              <a:bodyPr rtlCol="0" anchor="ctr"/>
              <a:lstStyle/>
              <a:p>
                <a:endParaRPr lang="en-US"/>
              </a:p>
            </p:txBody>
          </p:sp>
          <p:sp>
            <p:nvSpPr>
              <p:cNvPr id="396" name="Freeform 395">
                <a:extLst>
                  <a:ext uri="{FF2B5EF4-FFF2-40B4-BE49-F238E27FC236}">
                    <a16:creationId xmlns:a16="http://schemas.microsoft.com/office/drawing/2014/main" id="{CA5BF7CD-3AAA-7046-BC28-8CC6B6883AD2}"/>
                  </a:ext>
                </a:extLst>
              </p:cNvPr>
              <p:cNvSpPr/>
              <p:nvPr/>
            </p:nvSpPr>
            <p:spPr>
              <a:xfrm>
                <a:off x="4344436" y="5488705"/>
                <a:ext cx="22591" cy="29977"/>
              </a:xfrm>
              <a:custGeom>
                <a:avLst/>
                <a:gdLst>
                  <a:gd name="connsiteX0" fmla="*/ 22592 w 22591"/>
                  <a:gd name="connsiteY0" fmla="*/ 0 h 29977"/>
                  <a:gd name="connsiteX1" fmla="*/ 22592 w 22591"/>
                  <a:gd name="connsiteY1" fmla="*/ 19832 h 29977"/>
                  <a:gd name="connsiteX2" fmla="*/ 21209 w 22591"/>
                  <a:gd name="connsiteY2" fmla="*/ 24905 h 29977"/>
                  <a:gd name="connsiteX3" fmla="*/ 17059 w 22591"/>
                  <a:gd name="connsiteY3" fmla="*/ 28595 h 29977"/>
                  <a:gd name="connsiteX4" fmla="*/ 11066 w 22591"/>
                  <a:gd name="connsiteY4" fmla="*/ 29978 h 29977"/>
                  <a:gd name="connsiteX5" fmla="*/ 5533 w 22591"/>
                  <a:gd name="connsiteY5" fmla="*/ 29056 h 29977"/>
                  <a:gd name="connsiteX6" fmla="*/ 1383 w 22591"/>
                  <a:gd name="connsiteY6" fmla="*/ 26289 h 29977"/>
                  <a:gd name="connsiteX7" fmla="*/ 4611 w 22591"/>
                  <a:gd name="connsiteY7" fmla="*/ 22599 h 29977"/>
                  <a:gd name="connsiteX8" fmla="*/ 7838 w 22591"/>
                  <a:gd name="connsiteY8" fmla="*/ 24905 h 29977"/>
                  <a:gd name="connsiteX9" fmla="*/ 11526 w 22591"/>
                  <a:gd name="connsiteY9" fmla="*/ 25827 h 29977"/>
                  <a:gd name="connsiteX10" fmla="*/ 16137 w 22591"/>
                  <a:gd name="connsiteY10" fmla="*/ 24444 h 29977"/>
                  <a:gd name="connsiteX11" fmla="*/ 17981 w 22591"/>
                  <a:gd name="connsiteY11" fmla="*/ 20754 h 29977"/>
                  <a:gd name="connsiteX12" fmla="*/ 17981 w 22591"/>
                  <a:gd name="connsiteY12" fmla="*/ 17526 h 29977"/>
                  <a:gd name="connsiteX13" fmla="*/ 14754 w 22591"/>
                  <a:gd name="connsiteY13" fmla="*/ 20293 h 29977"/>
                  <a:gd name="connsiteX14" fmla="*/ 10143 w 22591"/>
                  <a:gd name="connsiteY14" fmla="*/ 21215 h 29977"/>
                  <a:gd name="connsiteX15" fmla="*/ 5072 w 22591"/>
                  <a:gd name="connsiteY15" fmla="*/ 19832 h 29977"/>
                  <a:gd name="connsiteX16" fmla="*/ 1383 w 22591"/>
                  <a:gd name="connsiteY16" fmla="*/ 16142 h 29977"/>
                  <a:gd name="connsiteX17" fmla="*/ 0 w 22591"/>
                  <a:gd name="connsiteY17" fmla="*/ 10608 h 29977"/>
                  <a:gd name="connsiteX18" fmla="*/ 1383 w 22591"/>
                  <a:gd name="connsiteY18" fmla="*/ 5073 h 29977"/>
                  <a:gd name="connsiteX19" fmla="*/ 5072 w 22591"/>
                  <a:gd name="connsiteY19" fmla="*/ 1384 h 29977"/>
                  <a:gd name="connsiteX20" fmla="*/ 10143 w 22591"/>
                  <a:gd name="connsiteY20" fmla="*/ 0 h 29977"/>
                  <a:gd name="connsiteX21" fmla="*/ 14754 w 22591"/>
                  <a:gd name="connsiteY21" fmla="*/ 923 h 29977"/>
                  <a:gd name="connsiteX22" fmla="*/ 17981 w 22591"/>
                  <a:gd name="connsiteY22" fmla="*/ 3229 h 29977"/>
                  <a:gd name="connsiteX23" fmla="*/ 18442 w 22591"/>
                  <a:gd name="connsiteY23" fmla="*/ 923 h 29977"/>
                  <a:gd name="connsiteX24" fmla="*/ 22592 w 22591"/>
                  <a:gd name="connsiteY24" fmla="*/ 923 h 29977"/>
                  <a:gd name="connsiteX25" fmla="*/ 14754 w 22591"/>
                  <a:gd name="connsiteY25" fmla="*/ 14759 h 29977"/>
                  <a:gd name="connsiteX26" fmla="*/ 17059 w 22591"/>
                  <a:gd name="connsiteY26" fmla="*/ 11530 h 29977"/>
                  <a:gd name="connsiteX27" fmla="*/ 17059 w 22591"/>
                  <a:gd name="connsiteY27" fmla="*/ 7379 h 29977"/>
                  <a:gd name="connsiteX28" fmla="*/ 14754 w 22591"/>
                  <a:gd name="connsiteY28" fmla="*/ 4612 h 29977"/>
                  <a:gd name="connsiteX29" fmla="*/ 11066 w 22591"/>
                  <a:gd name="connsiteY29" fmla="*/ 3690 h 29977"/>
                  <a:gd name="connsiteX30" fmla="*/ 6455 w 22591"/>
                  <a:gd name="connsiteY30" fmla="*/ 5535 h 29977"/>
                  <a:gd name="connsiteX31" fmla="*/ 4611 w 22591"/>
                  <a:gd name="connsiteY31" fmla="*/ 10147 h 29977"/>
                  <a:gd name="connsiteX32" fmla="*/ 5533 w 22591"/>
                  <a:gd name="connsiteY32" fmla="*/ 13375 h 29977"/>
                  <a:gd name="connsiteX33" fmla="*/ 7838 w 22591"/>
                  <a:gd name="connsiteY33" fmla="*/ 15681 h 29977"/>
                  <a:gd name="connsiteX34" fmla="*/ 11066 w 22591"/>
                  <a:gd name="connsiteY34" fmla="*/ 16603 h 29977"/>
                  <a:gd name="connsiteX35" fmla="*/ 14754 w 22591"/>
                  <a:gd name="connsiteY35" fmla="*/ 14759 h 29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2591" h="29977">
                    <a:moveTo>
                      <a:pt x="22592" y="0"/>
                    </a:moveTo>
                    <a:lnTo>
                      <a:pt x="22592" y="19832"/>
                    </a:lnTo>
                    <a:cubicBezTo>
                      <a:pt x="22592" y="21677"/>
                      <a:pt x="22131" y="23521"/>
                      <a:pt x="21209" y="24905"/>
                    </a:cubicBezTo>
                    <a:cubicBezTo>
                      <a:pt x="20287" y="26289"/>
                      <a:pt x="18904" y="27672"/>
                      <a:pt x="17059" y="28595"/>
                    </a:cubicBezTo>
                    <a:cubicBezTo>
                      <a:pt x="15215" y="29517"/>
                      <a:pt x="13371" y="29978"/>
                      <a:pt x="11066" y="29978"/>
                    </a:cubicBezTo>
                    <a:cubicBezTo>
                      <a:pt x="8760" y="29978"/>
                      <a:pt x="7377" y="29517"/>
                      <a:pt x="5533" y="29056"/>
                    </a:cubicBezTo>
                    <a:cubicBezTo>
                      <a:pt x="4150" y="28595"/>
                      <a:pt x="2767" y="27211"/>
                      <a:pt x="1383" y="26289"/>
                    </a:cubicBezTo>
                    <a:lnTo>
                      <a:pt x="4611" y="22599"/>
                    </a:lnTo>
                    <a:cubicBezTo>
                      <a:pt x="5533" y="23521"/>
                      <a:pt x="6455" y="24444"/>
                      <a:pt x="7838" y="24905"/>
                    </a:cubicBezTo>
                    <a:cubicBezTo>
                      <a:pt x="8760" y="25366"/>
                      <a:pt x="10143" y="25827"/>
                      <a:pt x="11526" y="25827"/>
                    </a:cubicBezTo>
                    <a:cubicBezTo>
                      <a:pt x="13371" y="25827"/>
                      <a:pt x="14754" y="25366"/>
                      <a:pt x="16137" y="24444"/>
                    </a:cubicBezTo>
                    <a:cubicBezTo>
                      <a:pt x="17059" y="23521"/>
                      <a:pt x="17981" y="22138"/>
                      <a:pt x="17981" y="20754"/>
                    </a:cubicBezTo>
                    <a:lnTo>
                      <a:pt x="17981" y="17526"/>
                    </a:lnTo>
                    <a:cubicBezTo>
                      <a:pt x="17520" y="18448"/>
                      <a:pt x="16137" y="19371"/>
                      <a:pt x="14754" y="20293"/>
                    </a:cubicBezTo>
                    <a:cubicBezTo>
                      <a:pt x="13371" y="21215"/>
                      <a:pt x="11988" y="21215"/>
                      <a:pt x="10143" y="21215"/>
                    </a:cubicBezTo>
                    <a:cubicBezTo>
                      <a:pt x="8299" y="21215"/>
                      <a:pt x="6916" y="20754"/>
                      <a:pt x="5072" y="19832"/>
                    </a:cubicBezTo>
                    <a:cubicBezTo>
                      <a:pt x="3689" y="18909"/>
                      <a:pt x="2305" y="17526"/>
                      <a:pt x="1383" y="16142"/>
                    </a:cubicBezTo>
                    <a:cubicBezTo>
                      <a:pt x="461" y="14759"/>
                      <a:pt x="0" y="12914"/>
                      <a:pt x="0" y="10608"/>
                    </a:cubicBezTo>
                    <a:cubicBezTo>
                      <a:pt x="0" y="8763"/>
                      <a:pt x="461" y="6918"/>
                      <a:pt x="1383" y="5073"/>
                    </a:cubicBezTo>
                    <a:cubicBezTo>
                      <a:pt x="2305" y="3229"/>
                      <a:pt x="3689" y="2306"/>
                      <a:pt x="5072" y="1384"/>
                    </a:cubicBezTo>
                    <a:cubicBezTo>
                      <a:pt x="6455" y="461"/>
                      <a:pt x="8299" y="0"/>
                      <a:pt x="10143" y="0"/>
                    </a:cubicBezTo>
                    <a:cubicBezTo>
                      <a:pt x="11988" y="0"/>
                      <a:pt x="13371" y="461"/>
                      <a:pt x="14754" y="923"/>
                    </a:cubicBezTo>
                    <a:cubicBezTo>
                      <a:pt x="16137" y="1384"/>
                      <a:pt x="17059" y="2306"/>
                      <a:pt x="17981" y="3229"/>
                    </a:cubicBezTo>
                    <a:lnTo>
                      <a:pt x="18442" y="923"/>
                    </a:lnTo>
                    <a:lnTo>
                      <a:pt x="22592" y="923"/>
                    </a:lnTo>
                    <a:close/>
                    <a:moveTo>
                      <a:pt x="14754" y="14759"/>
                    </a:moveTo>
                    <a:cubicBezTo>
                      <a:pt x="15676" y="13836"/>
                      <a:pt x="16598" y="12914"/>
                      <a:pt x="17059" y="11530"/>
                    </a:cubicBezTo>
                    <a:lnTo>
                      <a:pt x="17059" y="7379"/>
                    </a:lnTo>
                    <a:cubicBezTo>
                      <a:pt x="16598" y="5996"/>
                      <a:pt x="15676" y="5073"/>
                      <a:pt x="14754" y="4612"/>
                    </a:cubicBezTo>
                    <a:cubicBezTo>
                      <a:pt x="13832" y="3690"/>
                      <a:pt x="12449" y="3690"/>
                      <a:pt x="11066" y="3690"/>
                    </a:cubicBezTo>
                    <a:cubicBezTo>
                      <a:pt x="9221" y="3690"/>
                      <a:pt x="7838" y="4151"/>
                      <a:pt x="6455" y="5535"/>
                    </a:cubicBezTo>
                    <a:cubicBezTo>
                      <a:pt x="5072" y="6918"/>
                      <a:pt x="4611" y="8302"/>
                      <a:pt x="4611" y="10147"/>
                    </a:cubicBezTo>
                    <a:cubicBezTo>
                      <a:pt x="4611" y="11530"/>
                      <a:pt x="5072" y="12453"/>
                      <a:pt x="5533" y="13375"/>
                    </a:cubicBezTo>
                    <a:cubicBezTo>
                      <a:pt x="5994" y="14297"/>
                      <a:pt x="6916" y="15220"/>
                      <a:pt x="7838" y="15681"/>
                    </a:cubicBezTo>
                    <a:cubicBezTo>
                      <a:pt x="8760" y="16142"/>
                      <a:pt x="9682" y="16603"/>
                      <a:pt x="11066" y="16603"/>
                    </a:cubicBezTo>
                    <a:cubicBezTo>
                      <a:pt x="12449" y="16142"/>
                      <a:pt x="13832" y="15681"/>
                      <a:pt x="14754" y="14759"/>
                    </a:cubicBezTo>
                    <a:close/>
                  </a:path>
                </a:pathLst>
              </a:custGeom>
              <a:solidFill>
                <a:srgbClr val="94C33D"/>
              </a:solidFill>
              <a:ln w="4610" cap="flat">
                <a:noFill/>
                <a:prstDash val="solid"/>
                <a:miter/>
              </a:ln>
            </p:spPr>
            <p:txBody>
              <a:bodyPr rtlCol="0" anchor="ctr"/>
              <a:lstStyle/>
              <a:p>
                <a:endParaRPr lang="en-US"/>
              </a:p>
            </p:txBody>
          </p:sp>
          <p:sp>
            <p:nvSpPr>
              <p:cNvPr id="397" name="Freeform 396">
                <a:extLst>
                  <a:ext uri="{FF2B5EF4-FFF2-40B4-BE49-F238E27FC236}">
                    <a16:creationId xmlns:a16="http://schemas.microsoft.com/office/drawing/2014/main" id="{BD625F33-E97D-CA43-AAFB-1C8F7C5CCF25}"/>
                  </a:ext>
                </a:extLst>
              </p:cNvPr>
              <p:cNvSpPr/>
              <p:nvPr/>
            </p:nvSpPr>
            <p:spPr>
              <a:xfrm>
                <a:off x="4387315" y="5472102"/>
                <a:ext cx="16137" cy="35973"/>
              </a:xfrm>
              <a:custGeom>
                <a:avLst/>
                <a:gdLst>
                  <a:gd name="connsiteX0" fmla="*/ 3227 w 16137"/>
                  <a:gd name="connsiteY0" fmla="*/ 21215 h 35973"/>
                  <a:gd name="connsiteX1" fmla="*/ 0 w 16137"/>
                  <a:gd name="connsiteY1" fmla="*/ 21215 h 35973"/>
                  <a:gd name="connsiteX2" fmla="*/ 0 w 16137"/>
                  <a:gd name="connsiteY2" fmla="*/ 16603 h 35973"/>
                  <a:gd name="connsiteX3" fmla="*/ 3227 w 16137"/>
                  <a:gd name="connsiteY3" fmla="*/ 16603 h 35973"/>
                  <a:gd name="connsiteX4" fmla="*/ 3227 w 16137"/>
                  <a:gd name="connsiteY4" fmla="*/ 8763 h 35973"/>
                  <a:gd name="connsiteX5" fmla="*/ 5532 w 16137"/>
                  <a:gd name="connsiteY5" fmla="*/ 2306 h 35973"/>
                  <a:gd name="connsiteX6" fmla="*/ 11526 w 16137"/>
                  <a:gd name="connsiteY6" fmla="*/ 0 h 35973"/>
                  <a:gd name="connsiteX7" fmla="*/ 13832 w 16137"/>
                  <a:gd name="connsiteY7" fmla="*/ 461 h 35973"/>
                  <a:gd name="connsiteX8" fmla="*/ 16137 w 16137"/>
                  <a:gd name="connsiteY8" fmla="*/ 1384 h 35973"/>
                  <a:gd name="connsiteX9" fmla="*/ 13832 w 16137"/>
                  <a:gd name="connsiteY9" fmla="*/ 5073 h 35973"/>
                  <a:gd name="connsiteX10" fmla="*/ 11526 w 16137"/>
                  <a:gd name="connsiteY10" fmla="*/ 4151 h 35973"/>
                  <a:gd name="connsiteX11" fmla="*/ 8299 w 16137"/>
                  <a:gd name="connsiteY11" fmla="*/ 8763 h 35973"/>
                  <a:gd name="connsiteX12" fmla="*/ 8299 w 16137"/>
                  <a:gd name="connsiteY12" fmla="*/ 16142 h 35973"/>
                  <a:gd name="connsiteX13" fmla="*/ 14293 w 16137"/>
                  <a:gd name="connsiteY13" fmla="*/ 16142 h 35973"/>
                  <a:gd name="connsiteX14" fmla="*/ 14293 w 16137"/>
                  <a:gd name="connsiteY14" fmla="*/ 20754 h 35973"/>
                  <a:gd name="connsiteX15" fmla="*/ 8299 w 16137"/>
                  <a:gd name="connsiteY15" fmla="*/ 20754 h 35973"/>
                  <a:gd name="connsiteX16" fmla="*/ 8299 w 16137"/>
                  <a:gd name="connsiteY16" fmla="*/ 35974 h 35973"/>
                  <a:gd name="connsiteX17" fmla="*/ 3227 w 16137"/>
                  <a:gd name="connsiteY17" fmla="*/ 35974 h 35973"/>
                  <a:gd name="connsiteX18" fmla="*/ 3227 w 16137"/>
                  <a:gd name="connsiteY18" fmla="*/ 21215 h 35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37" h="35973">
                    <a:moveTo>
                      <a:pt x="3227" y="21215"/>
                    </a:moveTo>
                    <a:lnTo>
                      <a:pt x="0" y="21215"/>
                    </a:lnTo>
                    <a:lnTo>
                      <a:pt x="0" y="16603"/>
                    </a:lnTo>
                    <a:lnTo>
                      <a:pt x="3227" y="16603"/>
                    </a:lnTo>
                    <a:lnTo>
                      <a:pt x="3227" y="8763"/>
                    </a:lnTo>
                    <a:cubicBezTo>
                      <a:pt x="3227" y="5996"/>
                      <a:pt x="4149" y="3690"/>
                      <a:pt x="5532" y="2306"/>
                    </a:cubicBezTo>
                    <a:cubicBezTo>
                      <a:pt x="6916" y="922"/>
                      <a:pt x="8760" y="0"/>
                      <a:pt x="11526" y="0"/>
                    </a:cubicBezTo>
                    <a:cubicBezTo>
                      <a:pt x="12448" y="0"/>
                      <a:pt x="12910" y="0"/>
                      <a:pt x="13832" y="461"/>
                    </a:cubicBezTo>
                    <a:cubicBezTo>
                      <a:pt x="14754" y="461"/>
                      <a:pt x="15676" y="922"/>
                      <a:pt x="16137" y="1384"/>
                    </a:cubicBezTo>
                    <a:lnTo>
                      <a:pt x="13832" y="5073"/>
                    </a:lnTo>
                    <a:cubicBezTo>
                      <a:pt x="13371" y="4612"/>
                      <a:pt x="12448" y="4151"/>
                      <a:pt x="11526" y="4151"/>
                    </a:cubicBezTo>
                    <a:cubicBezTo>
                      <a:pt x="9221" y="4151"/>
                      <a:pt x="8299" y="5534"/>
                      <a:pt x="8299" y="8763"/>
                    </a:cubicBezTo>
                    <a:lnTo>
                      <a:pt x="8299" y="16142"/>
                    </a:lnTo>
                    <a:lnTo>
                      <a:pt x="14293" y="16142"/>
                    </a:lnTo>
                    <a:lnTo>
                      <a:pt x="14293" y="20754"/>
                    </a:lnTo>
                    <a:lnTo>
                      <a:pt x="8299" y="20754"/>
                    </a:lnTo>
                    <a:lnTo>
                      <a:pt x="8299" y="35974"/>
                    </a:lnTo>
                    <a:lnTo>
                      <a:pt x="3227" y="35974"/>
                    </a:lnTo>
                    <a:lnTo>
                      <a:pt x="3227" y="21215"/>
                    </a:lnTo>
                    <a:close/>
                  </a:path>
                </a:pathLst>
              </a:custGeom>
              <a:solidFill>
                <a:srgbClr val="94C33D"/>
              </a:solidFill>
              <a:ln w="4610" cap="flat">
                <a:noFill/>
                <a:prstDash val="solid"/>
                <a:miter/>
              </a:ln>
            </p:spPr>
            <p:txBody>
              <a:bodyPr rtlCol="0" anchor="ctr"/>
              <a:lstStyle/>
              <a:p>
                <a:endParaRPr lang="en-US"/>
              </a:p>
            </p:txBody>
          </p:sp>
          <p:sp>
            <p:nvSpPr>
              <p:cNvPr id="398" name="Freeform 397">
                <a:extLst>
                  <a:ext uri="{FF2B5EF4-FFF2-40B4-BE49-F238E27FC236}">
                    <a16:creationId xmlns:a16="http://schemas.microsoft.com/office/drawing/2014/main" id="{E149C67F-41BF-0544-873F-D753E6C3C5E0}"/>
                  </a:ext>
                </a:extLst>
              </p:cNvPr>
              <p:cNvSpPr/>
              <p:nvPr/>
            </p:nvSpPr>
            <p:spPr>
              <a:xfrm>
                <a:off x="4404374" y="5487783"/>
                <a:ext cx="21208" cy="20753"/>
              </a:xfrm>
              <a:custGeom>
                <a:avLst/>
                <a:gdLst>
                  <a:gd name="connsiteX0" fmla="*/ 15676 w 21208"/>
                  <a:gd name="connsiteY0" fmla="*/ 15219 h 20753"/>
                  <a:gd name="connsiteX1" fmla="*/ 17981 w 21208"/>
                  <a:gd name="connsiteY1" fmla="*/ 18909 h 20753"/>
                  <a:gd name="connsiteX2" fmla="*/ 14754 w 21208"/>
                  <a:gd name="connsiteY2" fmla="*/ 20293 h 20753"/>
                  <a:gd name="connsiteX3" fmla="*/ 11066 w 21208"/>
                  <a:gd name="connsiteY3" fmla="*/ 20754 h 20753"/>
                  <a:gd name="connsiteX4" fmla="*/ 5072 w 21208"/>
                  <a:gd name="connsiteY4" fmla="*/ 19370 h 20753"/>
                  <a:gd name="connsiteX5" fmla="*/ 1383 w 21208"/>
                  <a:gd name="connsiteY5" fmla="*/ 15681 h 20753"/>
                  <a:gd name="connsiteX6" fmla="*/ 0 w 21208"/>
                  <a:gd name="connsiteY6" fmla="*/ 10146 h 20753"/>
                  <a:gd name="connsiteX7" fmla="*/ 1383 w 21208"/>
                  <a:gd name="connsiteY7" fmla="*/ 5073 h 20753"/>
                  <a:gd name="connsiteX8" fmla="*/ 5533 w 21208"/>
                  <a:gd name="connsiteY8" fmla="*/ 1383 h 20753"/>
                  <a:gd name="connsiteX9" fmla="*/ 11066 w 21208"/>
                  <a:gd name="connsiteY9" fmla="*/ 0 h 20753"/>
                  <a:gd name="connsiteX10" fmla="*/ 17520 w 21208"/>
                  <a:gd name="connsiteY10" fmla="*/ 2306 h 20753"/>
                  <a:gd name="connsiteX11" fmla="*/ 21209 w 21208"/>
                  <a:gd name="connsiteY11" fmla="*/ 8763 h 20753"/>
                  <a:gd name="connsiteX12" fmla="*/ 5994 w 21208"/>
                  <a:gd name="connsiteY12" fmla="*/ 13836 h 20753"/>
                  <a:gd name="connsiteX13" fmla="*/ 8299 w 21208"/>
                  <a:gd name="connsiteY13" fmla="*/ 15681 h 20753"/>
                  <a:gd name="connsiteX14" fmla="*/ 11066 w 21208"/>
                  <a:gd name="connsiteY14" fmla="*/ 16142 h 20753"/>
                  <a:gd name="connsiteX15" fmla="*/ 15676 w 21208"/>
                  <a:gd name="connsiteY15" fmla="*/ 15219 h 20753"/>
                  <a:gd name="connsiteX16" fmla="*/ 6916 w 21208"/>
                  <a:gd name="connsiteY16" fmla="*/ 5995 h 20753"/>
                  <a:gd name="connsiteX17" fmla="*/ 5533 w 21208"/>
                  <a:gd name="connsiteY17" fmla="*/ 10607 h 20753"/>
                  <a:gd name="connsiteX18" fmla="*/ 5533 w 21208"/>
                  <a:gd name="connsiteY18" fmla="*/ 11530 h 20753"/>
                  <a:gd name="connsiteX19" fmla="*/ 15676 w 21208"/>
                  <a:gd name="connsiteY19" fmla="*/ 7840 h 20753"/>
                  <a:gd name="connsiteX20" fmla="*/ 13832 w 21208"/>
                  <a:gd name="connsiteY20" fmla="*/ 5534 h 20753"/>
                  <a:gd name="connsiteX21" fmla="*/ 10605 w 21208"/>
                  <a:gd name="connsiteY21" fmla="*/ 4612 h 20753"/>
                  <a:gd name="connsiteX22" fmla="*/ 6916 w 21208"/>
                  <a:gd name="connsiteY22" fmla="*/ 5995 h 20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208" h="20753">
                    <a:moveTo>
                      <a:pt x="15676" y="15219"/>
                    </a:moveTo>
                    <a:lnTo>
                      <a:pt x="17981" y="18909"/>
                    </a:lnTo>
                    <a:cubicBezTo>
                      <a:pt x="17059" y="19370"/>
                      <a:pt x="15676" y="20293"/>
                      <a:pt x="14754" y="20293"/>
                    </a:cubicBezTo>
                    <a:cubicBezTo>
                      <a:pt x="13371" y="20754"/>
                      <a:pt x="12449" y="20754"/>
                      <a:pt x="11066" y="20754"/>
                    </a:cubicBezTo>
                    <a:cubicBezTo>
                      <a:pt x="8760" y="20754"/>
                      <a:pt x="6916" y="20293"/>
                      <a:pt x="5072" y="19370"/>
                    </a:cubicBezTo>
                    <a:cubicBezTo>
                      <a:pt x="3227" y="18448"/>
                      <a:pt x="2305" y="17064"/>
                      <a:pt x="1383" y="15681"/>
                    </a:cubicBezTo>
                    <a:cubicBezTo>
                      <a:pt x="461" y="14297"/>
                      <a:pt x="0" y="12452"/>
                      <a:pt x="0" y="10146"/>
                    </a:cubicBezTo>
                    <a:cubicBezTo>
                      <a:pt x="0" y="8301"/>
                      <a:pt x="461" y="6457"/>
                      <a:pt x="1383" y="5073"/>
                    </a:cubicBezTo>
                    <a:cubicBezTo>
                      <a:pt x="2305" y="3689"/>
                      <a:pt x="3689" y="2306"/>
                      <a:pt x="5533" y="1383"/>
                    </a:cubicBezTo>
                    <a:cubicBezTo>
                      <a:pt x="7377" y="461"/>
                      <a:pt x="9221" y="0"/>
                      <a:pt x="11066" y="0"/>
                    </a:cubicBezTo>
                    <a:cubicBezTo>
                      <a:pt x="13832" y="0"/>
                      <a:pt x="16137" y="922"/>
                      <a:pt x="17520" y="2306"/>
                    </a:cubicBezTo>
                    <a:cubicBezTo>
                      <a:pt x="19365" y="3689"/>
                      <a:pt x="20287" y="5995"/>
                      <a:pt x="21209" y="8763"/>
                    </a:cubicBezTo>
                    <a:lnTo>
                      <a:pt x="5994" y="13836"/>
                    </a:lnTo>
                    <a:cubicBezTo>
                      <a:pt x="6455" y="14758"/>
                      <a:pt x="7377" y="15219"/>
                      <a:pt x="8299" y="15681"/>
                    </a:cubicBezTo>
                    <a:cubicBezTo>
                      <a:pt x="9221" y="16142"/>
                      <a:pt x="10143" y="16142"/>
                      <a:pt x="11066" y="16142"/>
                    </a:cubicBezTo>
                    <a:cubicBezTo>
                      <a:pt x="12910" y="16603"/>
                      <a:pt x="14293" y="16142"/>
                      <a:pt x="15676" y="15219"/>
                    </a:cubicBezTo>
                    <a:close/>
                    <a:moveTo>
                      <a:pt x="6916" y="5995"/>
                    </a:moveTo>
                    <a:cubicBezTo>
                      <a:pt x="5994" y="6918"/>
                      <a:pt x="5533" y="8763"/>
                      <a:pt x="5533" y="10607"/>
                    </a:cubicBezTo>
                    <a:cubicBezTo>
                      <a:pt x="5533" y="11069"/>
                      <a:pt x="5533" y="11069"/>
                      <a:pt x="5533" y="11530"/>
                    </a:cubicBezTo>
                    <a:lnTo>
                      <a:pt x="15676" y="7840"/>
                    </a:lnTo>
                    <a:cubicBezTo>
                      <a:pt x="15215" y="6918"/>
                      <a:pt x="14754" y="5995"/>
                      <a:pt x="13832" y="5534"/>
                    </a:cubicBezTo>
                    <a:cubicBezTo>
                      <a:pt x="12910" y="5073"/>
                      <a:pt x="11988" y="4612"/>
                      <a:pt x="10605" y="4612"/>
                    </a:cubicBezTo>
                    <a:cubicBezTo>
                      <a:pt x="9221" y="4151"/>
                      <a:pt x="7838" y="4612"/>
                      <a:pt x="6916" y="5995"/>
                    </a:cubicBezTo>
                    <a:close/>
                  </a:path>
                </a:pathLst>
              </a:custGeom>
              <a:solidFill>
                <a:srgbClr val="94C33D"/>
              </a:solidFill>
              <a:ln w="4610" cap="flat">
                <a:noFill/>
                <a:prstDash val="solid"/>
                <a:miter/>
              </a:ln>
            </p:spPr>
            <p:txBody>
              <a:bodyPr rtlCol="0" anchor="ctr"/>
              <a:lstStyle/>
              <a:p>
                <a:endParaRPr lang="en-US"/>
              </a:p>
            </p:txBody>
          </p:sp>
          <p:sp>
            <p:nvSpPr>
              <p:cNvPr id="399" name="Freeform 398">
                <a:extLst>
                  <a:ext uri="{FF2B5EF4-FFF2-40B4-BE49-F238E27FC236}">
                    <a16:creationId xmlns:a16="http://schemas.microsoft.com/office/drawing/2014/main" id="{3C259778-9594-E543-8081-74A51C83F1AD}"/>
                  </a:ext>
                </a:extLst>
              </p:cNvPr>
              <p:cNvSpPr/>
              <p:nvPr/>
            </p:nvSpPr>
            <p:spPr>
              <a:xfrm>
                <a:off x="4432038" y="5488226"/>
                <a:ext cx="30890" cy="21233"/>
              </a:xfrm>
              <a:custGeom>
                <a:avLst/>
                <a:gdLst>
                  <a:gd name="connsiteX0" fmla="*/ 29047 w 30890"/>
                  <a:gd name="connsiteY0" fmla="*/ 1402 h 21233"/>
                  <a:gd name="connsiteX1" fmla="*/ 30891 w 30890"/>
                  <a:gd name="connsiteY1" fmla="*/ 5553 h 21233"/>
                  <a:gd name="connsiteX2" fmla="*/ 30891 w 30890"/>
                  <a:gd name="connsiteY2" fmla="*/ 20311 h 21233"/>
                  <a:gd name="connsiteX3" fmla="*/ 25819 w 30890"/>
                  <a:gd name="connsiteY3" fmla="*/ 20311 h 21233"/>
                  <a:gd name="connsiteX4" fmla="*/ 25819 w 30890"/>
                  <a:gd name="connsiteY4" fmla="*/ 7859 h 21233"/>
                  <a:gd name="connsiteX5" fmla="*/ 24897 w 30890"/>
                  <a:gd name="connsiteY5" fmla="*/ 5553 h 21233"/>
                  <a:gd name="connsiteX6" fmla="*/ 23053 w 30890"/>
                  <a:gd name="connsiteY6" fmla="*/ 4631 h 21233"/>
                  <a:gd name="connsiteX7" fmla="*/ 19365 w 30890"/>
                  <a:gd name="connsiteY7" fmla="*/ 6937 h 21233"/>
                  <a:gd name="connsiteX8" fmla="*/ 17981 w 30890"/>
                  <a:gd name="connsiteY8" fmla="*/ 12010 h 21233"/>
                  <a:gd name="connsiteX9" fmla="*/ 17981 w 30890"/>
                  <a:gd name="connsiteY9" fmla="*/ 20773 h 21233"/>
                  <a:gd name="connsiteX10" fmla="*/ 12910 w 30890"/>
                  <a:gd name="connsiteY10" fmla="*/ 20773 h 21233"/>
                  <a:gd name="connsiteX11" fmla="*/ 12910 w 30890"/>
                  <a:gd name="connsiteY11" fmla="*/ 8320 h 21233"/>
                  <a:gd name="connsiteX12" fmla="*/ 11988 w 30890"/>
                  <a:gd name="connsiteY12" fmla="*/ 6014 h 21233"/>
                  <a:gd name="connsiteX13" fmla="*/ 10143 w 30890"/>
                  <a:gd name="connsiteY13" fmla="*/ 5092 h 21233"/>
                  <a:gd name="connsiteX14" fmla="*/ 7377 w 30890"/>
                  <a:gd name="connsiteY14" fmla="*/ 6014 h 21233"/>
                  <a:gd name="connsiteX15" fmla="*/ 5533 w 30890"/>
                  <a:gd name="connsiteY15" fmla="*/ 8782 h 21233"/>
                  <a:gd name="connsiteX16" fmla="*/ 5072 w 30890"/>
                  <a:gd name="connsiteY16" fmla="*/ 12471 h 21233"/>
                  <a:gd name="connsiteX17" fmla="*/ 5072 w 30890"/>
                  <a:gd name="connsiteY17" fmla="*/ 21234 h 21233"/>
                  <a:gd name="connsiteX18" fmla="*/ 0 w 30890"/>
                  <a:gd name="connsiteY18" fmla="*/ 21234 h 21233"/>
                  <a:gd name="connsiteX19" fmla="*/ 0 w 30890"/>
                  <a:gd name="connsiteY19" fmla="*/ 1402 h 21233"/>
                  <a:gd name="connsiteX20" fmla="*/ 4611 w 30890"/>
                  <a:gd name="connsiteY20" fmla="*/ 1402 h 21233"/>
                  <a:gd name="connsiteX21" fmla="*/ 5072 w 30890"/>
                  <a:gd name="connsiteY21" fmla="*/ 4631 h 21233"/>
                  <a:gd name="connsiteX22" fmla="*/ 8299 w 30890"/>
                  <a:gd name="connsiteY22" fmla="*/ 1402 h 21233"/>
                  <a:gd name="connsiteX23" fmla="*/ 12449 w 30890"/>
                  <a:gd name="connsiteY23" fmla="*/ 480 h 21233"/>
                  <a:gd name="connsiteX24" fmla="*/ 16598 w 30890"/>
                  <a:gd name="connsiteY24" fmla="*/ 1402 h 21233"/>
                  <a:gd name="connsiteX25" fmla="*/ 18904 w 30890"/>
                  <a:gd name="connsiteY25" fmla="*/ 4170 h 21233"/>
                  <a:gd name="connsiteX26" fmla="*/ 22131 w 30890"/>
                  <a:gd name="connsiteY26" fmla="*/ 1402 h 21233"/>
                  <a:gd name="connsiteX27" fmla="*/ 25819 w 30890"/>
                  <a:gd name="connsiteY27" fmla="*/ 480 h 21233"/>
                  <a:gd name="connsiteX28" fmla="*/ 29047 w 30890"/>
                  <a:gd name="connsiteY28" fmla="*/ 1402 h 21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890" h="21233">
                    <a:moveTo>
                      <a:pt x="29047" y="1402"/>
                    </a:moveTo>
                    <a:cubicBezTo>
                      <a:pt x="29969" y="2325"/>
                      <a:pt x="30891" y="3708"/>
                      <a:pt x="30891" y="5553"/>
                    </a:cubicBezTo>
                    <a:lnTo>
                      <a:pt x="30891" y="20311"/>
                    </a:lnTo>
                    <a:lnTo>
                      <a:pt x="25819" y="20311"/>
                    </a:lnTo>
                    <a:lnTo>
                      <a:pt x="25819" y="7859"/>
                    </a:lnTo>
                    <a:cubicBezTo>
                      <a:pt x="25819" y="6937"/>
                      <a:pt x="25358" y="6014"/>
                      <a:pt x="24897" y="5553"/>
                    </a:cubicBezTo>
                    <a:cubicBezTo>
                      <a:pt x="24436" y="5092"/>
                      <a:pt x="23975" y="4631"/>
                      <a:pt x="23053" y="4631"/>
                    </a:cubicBezTo>
                    <a:cubicBezTo>
                      <a:pt x="21670" y="4631"/>
                      <a:pt x="20287" y="5553"/>
                      <a:pt x="19365" y="6937"/>
                    </a:cubicBezTo>
                    <a:cubicBezTo>
                      <a:pt x="18442" y="8320"/>
                      <a:pt x="17981" y="10165"/>
                      <a:pt x="17981" y="12010"/>
                    </a:cubicBezTo>
                    <a:lnTo>
                      <a:pt x="17981" y="20773"/>
                    </a:lnTo>
                    <a:lnTo>
                      <a:pt x="12910" y="20773"/>
                    </a:lnTo>
                    <a:lnTo>
                      <a:pt x="12910" y="8320"/>
                    </a:lnTo>
                    <a:cubicBezTo>
                      <a:pt x="12910" y="7398"/>
                      <a:pt x="12449" y="6476"/>
                      <a:pt x="11988" y="6014"/>
                    </a:cubicBezTo>
                    <a:cubicBezTo>
                      <a:pt x="11526" y="5553"/>
                      <a:pt x="11066" y="5092"/>
                      <a:pt x="10143" y="5092"/>
                    </a:cubicBezTo>
                    <a:cubicBezTo>
                      <a:pt x="9221" y="5092"/>
                      <a:pt x="8299" y="5553"/>
                      <a:pt x="7377" y="6014"/>
                    </a:cubicBezTo>
                    <a:cubicBezTo>
                      <a:pt x="6455" y="6476"/>
                      <a:pt x="5994" y="7398"/>
                      <a:pt x="5533" y="8782"/>
                    </a:cubicBezTo>
                    <a:cubicBezTo>
                      <a:pt x="5072" y="10165"/>
                      <a:pt x="5072" y="11087"/>
                      <a:pt x="5072" y="12471"/>
                    </a:cubicBezTo>
                    <a:lnTo>
                      <a:pt x="5072" y="21234"/>
                    </a:lnTo>
                    <a:lnTo>
                      <a:pt x="0" y="21234"/>
                    </a:lnTo>
                    <a:lnTo>
                      <a:pt x="0" y="1402"/>
                    </a:lnTo>
                    <a:lnTo>
                      <a:pt x="4611" y="1402"/>
                    </a:lnTo>
                    <a:lnTo>
                      <a:pt x="5072" y="4631"/>
                    </a:lnTo>
                    <a:cubicBezTo>
                      <a:pt x="5994" y="3247"/>
                      <a:pt x="6916" y="2325"/>
                      <a:pt x="8299" y="1402"/>
                    </a:cubicBezTo>
                    <a:cubicBezTo>
                      <a:pt x="9682" y="480"/>
                      <a:pt x="11066" y="480"/>
                      <a:pt x="12449" y="480"/>
                    </a:cubicBezTo>
                    <a:cubicBezTo>
                      <a:pt x="13832" y="480"/>
                      <a:pt x="15215" y="941"/>
                      <a:pt x="16598" y="1402"/>
                    </a:cubicBezTo>
                    <a:cubicBezTo>
                      <a:pt x="17520" y="2325"/>
                      <a:pt x="18442" y="3247"/>
                      <a:pt x="18904" y="4170"/>
                    </a:cubicBezTo>
                    <a:cubicBezTo>
                      <a:pt x="19826" y="2786"/>
                      <a:pt x="20748" y="1864"/>
                      <a:pt x="22131" y="1402"/>
                    </a:cubicBezTo>
                    <a:cubicBezTo>
                      <a:pt x="23514" y="941"/>
                      <a:pt x="24436" y="480"/>
                      <a:pt x="25819" y="480"/>
                    </a:cubicBezTo>
                    <a:cubicBezTo>
                      <a:pt x="26280" y="-442"/>
                      <a:pt x="27664" y="19"/>
                      <a:pt x="29047" y="1402"/>
                    </a:cubicBezTo>
                    <a:close/>
                  </a:path>
                </a:pathLst>
              </a:custGeom>
              <a:solidFill>
                <a:srgbClr val="94C33D"/>
              </a:solidFill>
              <a:ln w="4610" cap="flat">
                <a:noFill/>
                <a:prstDash val="solid"/>
                <a:miter/>
              </a:ln>
            </p:spPr>
            <p:txBody>
              <a:bodyPr rtlCol="0" anchor="ctr"/>
              <a:lstStyle/>
              <a:p>
                <a:endParaRPr lang="en-US"/>
              </a:p>
            </p:txBody>
          </p:sp>
          <p:sp>
            <p:nvSpPr>
              <p:cNvPr id="400" name="Freeform 399">
                <a:extLst>
                  <a:ext uri="{FF2B5EF4-FFF2-40B4-BE49-F238E27FC236}">
                    <a16:creationId xmlns:a16="http://schemas.microsoft.com/office/drawing/2014/main" id="{03243640-8103-6540-BB14-99DE000F1713}"/>
                  </a:ext>
                </a:extLst>
              </p:cNvPr>
              <p:cNvSpPr/>
              <p:nvPr/>
            </p:nvSpPr>
            <p:spPr>
              <a:xfrm>
                <a:off x="4468461" y="5487783"/>
                <a:ext cx="22130" cy="21214"/>
              </a:xfrm>
              <a:custGeom>
                <a:avLst/>
                <a:gdLst>
                  <a:gd name="connsiteX0" fmla="*/ 22131 w 22130"/>
                  <a:gd name="connsiteY0" fmla="*/ 922 h 21214"/>
                  <a:gd name="connsiteX1" fmla="*/ 22131 w 22130"/>
                  <a:gd name="connsiteY1" fmla="*/ 20754 h 21214"/>
                  <a:gd name="connsiteX2" fmla="*/ 17059 w 22130"/>
                  <a:gd name="connsiteY2" fmla="*/ 20754 h 21214"/>
                  <a:gd name="connsiteX3" fmla="*/ 17059 w 22130"/>
                  <a:gd name="connsiteY3" fmla="*/ 17987 h 21214"/>
                  <a:gd name="connsiteX4" fmla="*/ 14293 w 22130"/>
                  <a:gd name="connsiteY4" fmla="*/ 20293 h 21214"/>
                  <a:gd name="connsiteX5" fmla="*/ 10143 w 22130"/>
                  <a:gd name="connsiteY5" fmla="*/ 21215 h 21214"/>
                  <a:gd name="connsiteX6" fmla="*/ 5072 w 22130"/>
                  <a:gd name="connsiteY6" fmla="*/ 19831 h 21214"/>
                  <a:gd name="connsiteX7" fmla="*/ 1383 w 22130"/>
                  <a:gd name="connsiteY7" fmla="*/ 16142 h 21214"/>
                  <a:gd name="connsiteX8" fmla="*/ 0 w 22130"/>
                  <a:gd name="connsiteY8" fmla="*/ 10607 h 21214"/>
                  <a:gd name="connsiteX9" fmla="*/ 1383 w 22130"/>
                  <a:gd name="connsiteY9" fmla="*/ 5073 h 21214"/>
                  <a:gd name="connsiteX10" fmla="*/ 5072 w 22130"/>
                  <a:gd name="connsiteY10" fmla="*/ 1383 h 21214"/>
                  <a:gd name="connsiteX11" fmla="*/ 10143 w 22130"/>
                  <a:gd name="connsiteY11" fmla="*/ 0 h 21214"/>
                  <a:gd name="connsiteX12" fmla="*/ 17059 w 22130"/>
                  <a:gd name="connsiteY12" fmla="*/ 3689 h 21214"/>
                  <a:gd name="connsiteX13" fmla="*/ 17520 w 22130"/>
                  <a:gd name="connsiteY13" fmla="*/ 922 h 21214"/>
                  <a:gd name="connsiteX14" fmla="*/ 22131 w 22130"/>
                  <a:gd name="connsiteY14" fmla="*/ 922 h 21214"/>
                  <a:gd name="connsiteX15" fmla="*/ 14754 w 22130"/>
                  <a:gd name="connsiteY15" fmla="*/ 15681 h 21214"/>
                  <a:gd name="connsiteX16" fmla="*/ 16598 w 22130"/>
                  <a:gd name="connsiteY16" fmla="*/ 12452 h 21214"/>
                  <a:gd name="connsiteX17" fmla="*/ 16598 w 22130"/>
                  <a:gd name="connsiteY17" fmla="*/ 8301 h 21214"/>
                  <a:gd name="connsiteX18" fmla="*/ 14293 w 22130"/>
                  <a:gd name="connsiteY18" fmla="*/ 5534 h 21214"/>
                  <a:gd name="connsiteX19" fmla="*/ 10604 w 22130"/>
                  <a:gd name="connsiteY19" fmla="*/ 4612 h 21214"/>
                  <a:gd name="connsiteX20" fmla="*/ 6455 w 22130"/>
                  <a:gd name="connsiteY20" fmla="*/ 6457 h 21214"/>
                  <a:gd name="connsiteX21" fmla="*/ 4611 w 22130"/>
                  <a:gd name="connsiteY21" fmla="*/ 11069 h 21214"/>
                  <a:gd name="connsiteX22" fmla="*/ 5533 w 22130"/>
                  <a:gd name="connsiteY22" fmla="*/ 14297 h 21214"/>
                  <a:gd name="connsiteX23" fmla="*/ 7838 w 22130"/>
                  <a:gd name="connsiteY23" fmla="*/ 16603 h 21214"/>
                  <a:gd name="connsiteX24" fmla="*/ 11066 w 22130"/>
                  <a:gd name="connsiteY24" fmla="*/ 17525 h 21214"/>
                  <a:gd name="connsiteX25" fmla="*/ 14754 w 22130"/>
                  <a:gd name="connsiteY25" fmla="*/ 15681 h 21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2130" h="21214">
                    <a:moveTo>
                      <a:pt x="22131" y="922"/>
                    </a:moveTo>
                    <a:lnTo>
                      <a:pt x="22131" y="20754"/>
                    </a:lnTo>
                    <a:lnTo>
                      <a:pt x="17059" y="20754"/>
                    </a:lnTo>
                    <a:lnTo>
                      <a:pt x="17059" y="17987"/>
                    </a:lnTo>
                    <a:cubicBezTo>
                      <a:pt x="16137" y="18909"/>
                      <a:pt x="15215" y="19370"/>
                      <a:pt x="14293" y="20293"/>
                    </a:cubicBezTo>
                    <a:cubicBezTo>
                      <a:pt x="12910" y="21215"/>
                      <a:pt x="11526" y="21215"/>
                      <a:pt x="10143" y="21215"/>
                    </a:cubicBezTo>
                    <a:cubicBezTo>
                      <a:pt x="8299" y="21215"/>
                      <a:pt x="6455" y="20754"/>
                      <a:pt x="5072" y="19831"/>
                    </a:cubicBezTo>
                    <a:cubicBezTo>
                      <a:pt x="3688" y="18909"/>
                      <a:pt x="2305" y="17987"/>
                      <a:pt x="1383" y="16142"/>
                    </a:cubicBezTo>
                    <a:cubicBezTo>
                      <a:pt x="461" y="14758"/>
                      <a:pt x="0" y="12913"/>
                      <a:pt x="0" y="10607"/>
                    </a:cubicBezTo>
                    <a:cubicBezTo>
                      <a:pt x="0" y="8301"/>
                      <a:pt x="461" y="6457"/>
                      <a:pt x="1383" y="5073"/>
                    </a:cubicBezTo>
                    <a:cubicBezTo>
                      <a:pt x="2305" y="3228"/>
                      <a:pt x="3688" y="2306"/>
                      <a:pt x="5072" y="1383"/>
                    </a:cubicBezTo>
                    <a:cubicBezTo>
                      <a:pt x="6455" y="461"/>
                      <a:pt x="8299" y="0"/>
                      <a:pt x="10143" y="0"/>
                    </a:cubicBezTo>
                    <a:cubicBezTo>
                      <a:pt x="13371" y="0"/>
                      <a:pt x="15676" y="1383"/>
                      <a:pt x="17059" y="3689"/>
                    </a:cubicBezTo>
                    <a:lnTo>
                      <a:pt x="17520" y="922"/>
                    </a:lnTo>
                    <a:lnTo>
                      <a:pt x="22131" y="922"/>
                    </a:lnTo>
                    <a:close/>
                    <a:moveTo>
                      <a:pt x="14754" y="15681"/>
                    </a:moveTo>
                    <a:cubicBezTo>
                      <a:pt x="15676" y="14758"/>
                      <a:pt x="16598" y="13836"/>
                      <a:pt x="16598" y="12452"/>
                    </a:cubicBezTo>
                    <a:lnTo>
                      <a:pt x="16598" y="8301"/>
                    </a:lnTo>
                    <a:cubicBezTo>
                      <a:pt x="16137" y="6918"/>
                      <a:pt x="15676" y="5995"/>
                      <a:pt x="14293" y="5534"/>
                    </a:cubicBezTo>
                    <a:cubicBezTo>
                      <a:pt x="13371" y="4612"/>
                      <a:pt x="11987" y="4612"/>
                      <a:pt x="10604" y="4612"/>
                    </a:cubicBezTo>
                    <a:cubicBezTo>
                      <a:pt x="8760" y="4612"/>
                      <a:pt x="7377" y="5073"/>
                      <a:pt x="6455" y="6457"/>
                    </a:cubicBezTo>
                    <a:cubicBezTo>
                      <a:pt x="5533" y="7840"/>
                      <a:pt x="4611" y="9224"/>
                      <a:pt x="4611" y="11069"/>
                    </a:cubicBezTo>
                    <a:cubicBezTo>
                      <a:pt x="4611" y="12452"/>
                      <a:pt x="5072" y="13375"/>
                      <a:pt x="5533" y="14297"/>
                    </a:cubicBezTo>
                    <a:cubicBezTo>
                      <a:pt x="5994" y="15219"/>
                      <a:pt x="6916" y="16142"/>
                      <a:pt x="7838" y="16603"/>
                    </a:cubicBezTo>
                    <a:cubicBezTo>
                      <a:pt x="8760" y="17064"/>
                      <a:pt x="9682" y="17525"/>
                      <a:pt x="11066" y="17525"/>
                    </a:cubicBezTo>
                    <a:cubicBezTo>
                      <a:pt x="12449" y="17064"/>
                      <a:pt x="13832" y="16603"/>
                      <a:pt x="14754" y="15681"/>
                    </a:cubicBezTo>
                    <a:close/>
                  </a:path>
                </a:pathLst>
              </a:custGeom>
              <a:solidFill>
                <a:srgbClr val="94C33D"/>
              </a:solidFill>
              <a:ln w="4610" cap="flat">
                <a:noFill/>
                <a:prstDash val="solid"/>
                <a:miter/>
              </a:ln>
            </p:spPr>
            <p:txBody>
              <a:bodyPr rtlCol="0" anchor="ctr"/>
              <a:lstStyle/>
              <a:p>
                <a:endParaRPr lang="en-US"/>
              </a:p>
            </p:txBody>
          </p:sp>
          <p:sp>
            <p:nvSpPr>
              <p:cNvPr id="401" name="Freeform 400">
                <a:extLst>
                  <a:ext uri="{FF2B5EF4-FFF2-40B4-BE49-F238E27FC236}">
                    <a16:creationId xmlns:a16="http://schemas.microsoft.com/office/drawing/2014/main" id="{E26A330C-55D1-2848-B916-0B6D4A98379A}"/>
                  </a:ext>
                </a:extLst>
              </p:cNvPr>
              <p:cNvSpPr/>
              <p:nvPr/>
            </p:nvSpPr>
            <p:spPr>
              <a:xfrm>
                <a:off x="4497969" y="5472102"/>
                <a:ext cx="5071" cy="35973"/>
              </a:xfrm>
              <a:custGeom>
                <a:avLst/>
                <a:gdLst>
                  <a:gd name="connsiteX0" fmla="*/ 5072 w 5071"/>
                  <a:gd name="connsiteY0" fmla="*/ 0 h 35973"/>
                  <a:gd name="connsiteX1" fmla="*/ 5072 w 5071"/>
                  <a:gd name="connsiteY1" fmla="*/ 35974 h 35973"/>
                  <a:gd name="connsiteX2" fmla="*/ 0 w 5071"/>
                  <a:gd name="connsiteY2" fmla="*/ 35974 h 35973"/>
                  <a:gd name="connsiteX3" fmla="*/ 0 w 5071"/>
                  <a:gd name="connsiteY3" fmla="*/ 0 h 35973"/>
                  <a:gd name="connsiteX4" fmla="*/ 5072 w 5071"/>
                  <a:gd name="connsiteY4" fmla="*/ 0 h 35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71" h="35973">
                    <a:moveTo>
                      <a:pt x="5072" y="0"/>
                    </a:moveTo>
                    <a:lnTo>
                      <a:pt x="5072" y="35974"/>
                    </a:lnTo>
                    <a:lnTo>
                      <a:pt x="0" y="35974"/>
                    </a:lnTo>
                    <a:lnTo>
                      <a:pt x="0" y="0"/>
                    </a:lnTo>
                    <a:lnTo>
                      <a:pt x="5072" y="0"/>
                    </a:lnTo>
                    <a:close/>
                  </a:path>
                </a:pathLst>
              </a:custGeom>
              <a:solidFill>
                <a:srgbClr val="94C33D"/>
              </a:solidFill>
              <a:ln w="4610" cap="flat">
                <a:noFill/>
                <a:prstDash val="solid"/>
                <a:miter/>
              </a:ln>
            </p:spPr>
            <p:txBody>
              <a:bodyPr rtlCol="0" anchor="ctr"/>
              <a:lstStyle/>
              <a:p>
                <a:endParaRPr lang="en-US"/>
              </a:p>
            </p:txBody>
          </p:sp>
          <p:sp>
            <p:nvSpPr>
              <p:cNvPr id="402" name="Freeform 401">
                <a:extLst>
                  <a:ext uri="{FF2B5EF4-FFF2-40B4-BE49-F238E27FC236}">
                    <a16:creationId xmlns:a16="http://schemas.microsoft.com/office/drawing/2014/main" id="{28044A8C-CBD5-0146-9783-B4B9C5C2A0C4}"/>
                  </a:ext>
                </a:extLst>
              </p:cNvPr>
              <p:cNvSpPr/>
              <p:nvPr/>
            </p:nvSpPr>
            <p:spPr>
              <a:xfrm>
                <a:off x="4508112" y="5487783"/>
                <a:ext cx="21208" cy="20753"/>
              </a:xfrm>
              <a:custGeom>
                <a:avLst/>
                <a:gdLst>
                  <a:gd name="connsiteX0" fmla="*/ 15676 w 21208"/>
                  <a:gd name="connsiteY0" fmla="*/ 15219 h 20753"/>
                  <a:gd name="connsiteX1" fmla="*/ 17981 w 21208"/>
                  <a:gd name="connsiteY1" fmla="*/ 18909 h 20753"/>
                  <a:gd name="connsiteX2" fmla="*/ 14754 w 21208"/>
                  <a:gd name="connsiteY2" fmla="*/ 20293 h 20753"/>
                  <a:gd name="connsiteX3" fmla="*/ 11066 w 21208"/>
                  <a:gd name="connsiteY3" fmla="*/ 20754 h 20753"/>
                  <a:gd name="connsiteX4" fmla="*/ 5072 w 21208"/>
                  <a:gd name="connsiteY4" fmla="*/ 19370 h 20753"/>
                  <a:gd name="connsiteX5" fmla="*/ 1383 w 21208"/>
                  <a:gd name="connsiteY5" fmla="*/ 15681 h 20753"/>
                  <a:gd name="connsiteX6" fmla="*/ 0 w 21208"/>
                  <a:gd name="connsiteY6" fmla="*/ 10146 h 20753"/>
                  <a:gd name="connsiteX7" fmla="*/ 1383 w 21208"/>
                  <a:gd name="connsiteY7" fmla="*/ 5073 h 20753"/>
                  <a:gd name="connsiteX8" fmla="*/ 5533 w 21208"/>
                  <a:gd name="connsiteY8" fmla="*/ 1383 h 20753"/>
                  <a:gd name="connsiteX9" fmla="*/ 11066 w 21208"/>
                  <a:gd name="connsiteY9" fmla="*/ 0 h 20753"/>
                  <a:gd name="connsiteX10" fmla="*/ 17520 w 21208"/>
                  <a:gd name="connsiteY10" fmla="*/ 2306 h 20753"/>
                  <a:gd name="connsiteX11" fmla="*/ 21209 w 21208"/>
                  <a:gd name="connsiteY11" fmla="*/ 8763 h 20753"/>
                  <a:gd name="connsiteX12" fmla="*/ 5994 w 21208"/>
                  <a:gd name="connsiteY12" fmla="*/ 13836 h 20753"/>
                  <a:gd name="connsiteX13" fmla="*/ 8299 w 21208"/>
                  <a:gd name="connsiteY13" fmla="*/ 15681 h 20753"/>
                  <a:gd name="connsiteX14" fmla="*/ 11066 w 21208"/>
                  <a:gd name="connsiteY14" fmla="*/ 16142 h 20753"/>
                  <a:gd name="connsiteX15" fmla="*/ 15676 w 21208"/>
                  <a:gd name="connsiteY15" fmla="*/ 15219 h 20753"/>
                  <a:gd name="connsiteX16" fmla="*/ 6916 w 21208"/>
                  <a:gd name="connsiteY16" fmla="*/ 5995 h 20753"/>
                  <a:gd name="connsiteX17" fmla="*/ 5533 w 21208"/>
                  <a:gd name="connsiteY17" fmla="*/ 10607 h 20753"/>
                  <a:gd name="connsiteX18" fmla="*/ 5533 w 21208"/>
                  <a:gd name="connsiteY18" fmla="*/ 11530 h 20753"/>
                  <a:gd name="connsiteX19" fmla="*/ 15676 w 21208"/>
                  <a:gd name="connsiteY19" fmla="*/ 7840 h 20753"/>
                  <a:gd name="connsiteX20" fmla="*/ 13832 w 21208"/>
                  <a:gd name="connsiteY20" fmla="*/ 5534 h 20753"/>
                  <a:gd name="connsiteX21" fmla="*/ 10605 w 21208"/>
                  <a:gd name="connsiteY21" fmla="*/ 4612 h 20753"/>
                  <a:gd name="connsiteX22" fmla="*/ 6916 w 21208"/>
                  <a:gd name="connsiteY22" fmla="*/ 5995 h 20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208" h="20753">
                    <a:moveTo>
                      <a:pt x="15676" y="15219"/>
                    </a:moveTo>
                    <a:lnTo>
                      <a:pt x="17981" y="18909"/>
                    </a:lnTo>
                    <a:cubicBezTo>
                      <a:pt x="17059" y="19370"/>
                      <a:pt x="15676" y="20293"/>
                      <a:pt x="14754" y="20293"/>
                    </a:cubicBezTo>
                    <a:cubicBezTo>
                      <a:pt x="13371" y="20754"/>
                      <a:pt x="12449" y="20754"/>
                      <a:pt x="11066" y="20754"/>
                    </a:cubicBezTo>
                    <a:cubicBezTo>
                      <a:pt x="8760" y="20754"/>
                      <a:pt x="6916" y="20293"/>
                      <a:pt x="5072" y="19370"/>
                    </a:cubicBezTo>
                    <a:cubicBezTo>
                      <a:pt x="3227" y="18448"/>
                      <a:pt x="2305" y="17064"/>
                      <a:pt x="1383" y="15681"/>
                    </a:cubicBezTo>
                    <a:cubicBezTo>
                      <a:pt x="461" y="14297"/>
                      <a:pt x="0" y="12452"/>
                      <a:pt x="0" y="10146"/>
                    </a:cubicBezTo>
                    <a:cubicBezTo>
                      <a:pt x="0" y="8301"/>
                      <a:pt x="461" y="6457"/>
                      <a:pt x="1383" y="5073"/>
                    </a:cubicBezTo>
                    <a:cubicBezTo>
                      <a:pt x="2305" y="3689"/>
                      <a:pt x="3689" y="2306"/>
                      <a:pt x="5533" y="1383"/>
                    </a:cubicBezTo>
                    <a:cubicBezTo>
                      <a:pt x="7377" y="461"/>
                      <a:pt x="9221" y="0"/>
                      <a:pt x="11066" y="0"/>
                    </a:cubicBezTo>
                    <a:cubicBezTo>
                      <a:pt x="13832" y="0"/>
                      <a:pt x="16137" y="922"/>
                      <a:pt x="17520" y="2306"/>
                    </a:cubicBezTo>
                    <a:cubicBezTo>
                      <a:pt x="19365" y="3689"/>
                      <a:pt x="20287" y="5995"/>
                      <a:pt x="21209" y="8763"/>
                    </a:cubicBezTo>
                    <a:lnTo>
                      <a:pt x="5994" y="13836"/>
                    </a:lnTo>
                    <a:cubicBezTo>
                      <a:pt x="6455" y="14758"/>
                      <a:pt x="7377" y="15219"/>
                      <a:pt x="8299" y="15681"/>
                    </a:cubicBezTo>
                    <a:cubicBezTo>
                      <a:pt x="9221" y="16142"/>
                      <a:pt x="10143" y="16142"/>
                      <a:pt x="11066" y="16142"/>
                    </a:cubicBezTo>
                    <a:cubicBezTo>
                      <a:pt x="12910" y="16603"/>
                      <a:pt x="14293" y="16142"/>
                      <a:pt x="15676" y="15219"/>
                    </a:cubicBezTo>
                    <a:close/>
                    <a:moveTo>
                      <a:pt x="6916" y="5995"/>
                    </a:moveTo>
                    <a:cubicBezTo>
                      <a:pt x="5994" y="6918"/>
                      <a:pt x="5533" y="8763"/>
                      <a:pt x="5533" y="10607"/>
                    </a:cubicBezTo>
                    <a:cubicBezTo>
                      <a:pt x="5533" y="11069"/>
                      <a:pt x="5533" y="11069"/>
                      <a:pt x="5533" y="11530"/>
                    </a:cubicBezTo>
                    <a:lnTo>
                      <a:pt x="15676" y="7840"/>
                    </a:lnTo>
                    <a:cubicBezTo>
                      <a:pt x="15215" y="6918"/>
                      <a:pt x="14754" y="5995"/>
                      <a:pt x="13832" y="5534"/>
                    </a:cubicBezTo>
                    <a:cubicBezTo>
                      <a:pt x="12910" y="5073"/>
                      <a:pt x="11988" y="4612"/>
                      <a:pt x="10605" y="4612"/>
                    </a:cubicBezTo>
                    <a:cubicBezTo>
                      <a:pt x="9221" y="4151"/>
                      <a:pt x="7838" y="4612"/>
                      <a:pt x="6916" y="5995"/>
                    </a:cubicBezTo>
                    <a:close/>
                  </a:path>
                </a:pathLst>
              </a:custGeom>
              <a:solidFill>
                <a:srgbClr val="94C33D"/>
              </a:solidFill>
              <a:ln w="4610" cap="flat">
                <a:noFill/>
                <a:prstDash val="solid"/>
                <a:miter/>
              </a:ln>
            </p:spPr>
            <p:txBody>
              <a:bodyPr rtlCol="0" anchor="ctr"/>
              <a:lstStyle/>
              <a:p>
                <a:endParaRPr lang="en-US"/>
              </a:p>
            </p:txBody>
          </p:sp>
          <p:sp>
            <p:nvSpPr>
              <p:cNvPr id="403" name="Freeform 402">
                <a:extLst>
                  <a:ext uri="{FF2B5EF4-FFF2-40B4-BE49-F238E27FC236}">
                    <a16:creationId xmlns:a16="http://schemas.microsoft.com/office/drawing/2014/main" id="{37399A79-9789-5141-855C-765819869BAA}"/>
                  </a:ext>
                </a:extLst>
              </p:cNvPr>
              <p:cNvSpPr/>
              <p:nvPr/>
            </p:nvSpPr>
            <p:spPr>
              <a:xfrm>
                <a:off x="4548224" y="5487322"/>
                <a:ext cx="17981" cy="21214"/>
              </a:xfrm>
              <a:custGeom>
                <a:avLst/>
                <a:gdLst>
                  <a:gd name="connsiteX0" fmla="*/ 14293 w 17981"/>
                  <a:gd name="connsiteY0" fmla="*/ 20754 h 21214"/>
                  <a:gd name="connsiteX1" fmla="*/ 10604 w 17981"/>
                  <a:gd name="connsiteY1" fmla="*/ 21215 h 21214"/>
                  <a:gd name="connsiteX2" fmla="*/ 5072 w 17981"/>
                  <a:gd name="connsiteY2" fmla="*/ 19831 h 21214"/>
                  <a:gd name="connsiteX3" fmla="*/ 1383 w 17981"/>
                  <a:gd name="connsiteY3" fmla="*/ 16142 h 21214"/>
                  <a:gd name="connsiteX4" fmla="*/ 0 w 17981"/>
                  <a:gd name="connsiteY4" fmla="*/ 10607 h 21214"/>
                  <a:gd name="connsiteX5" fmla="*/ 1383 w 17981"/>
                  <a:gd name="connsiteY5" fmla="*/ 5073 h 21214"/>
                  <a:gd name="connsiteX6" fmla="*/ 5072 w 17981"/>
                  <a:gd name="connsiteY6" fmla="*/ 1383 h 21214"/>
                  <a:gd name="connsiteX7" fmla="*/ 10143 w 17981"/>
                  <a:gd name="connsiteY7" fmla="*/ 0 h 21214"/>
                  <a:gd name="connsiteX8" fmla="*/ 17981 w 17981"/>
                  <a:gd name="connsiteY8" fmla="*/ 2306 h 21214"/>
                  <a:gd name="connsiteX9" fmla="*/ 15215 w 17981"/>
                  <a:gd name="connsiteY9" fmla="*/ 5534 h 21214"/>
                  <a:gd name="connsiteX10" fmla="*/ 13371 w 17981"/>
                  <a:gd name="connsiteY10" fmla="*/ 4150 h 21214"/>
                  <a:gd name="connsiteX11" fmla="*/ 11066 w 17981"/>
                  <a:gd name="connsiteY11" fmla="*/ 3689 h 21214"/>
                  <a:gd name="connsiteX12" fmla="*/ 6916 w 17981"/>
                  <a:gd name="connsiteY12" fmla="*/ 5534 h 21214"/>
                  <a:gd name="connsiteX13" fmla="*/ 5072 w 17981"/>
                  <a:gd name="connsiteY13" fmla="*/ 9685 h 21214"/>
                  <a:gd name="connsiteX14" fmla="*/ 6916 w 17981"/>
                  <a:gd name="connsiteY14" fmla="*/ 13836 h 21214"/>
                  <a:gd name="connsiteX15" fmla="*/ 11526 w 17981"/>
                  <a:gd name="connsiteY15" fmla="*/ 15680 h 21214"/>
                  <a:gd name="connsiteX16" fmla="*/ 15215 w 17981"/>
                  <a:gd name="connsiteY16" fmla="*/ 14297 h 21214"/>
                  <a:gd name="connsiteX17" fmla="*/ 17981 w 17981"/>
                  <a:gd name="connsiteY17" fmla="*/ 17525 h 21214"/>
                  <a:gd name="connsiteX18" fmla="*/ 14293 w 17981"/>
                  <a:gd name="connsiteY18" fmla="*/ 20754 h 21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981" h="21214">
                    <a:moveTo>
                      <a:pt x="14293" y="20754"/>
                    </a:moveTo>
                    <a:cubicBezTo>
                      <a:pt x="12910" y="21215"/>
                      <a:pt x="11988" y="21215"/>
                      <a:pt x="10604" y="21215"/>
                    </a:cubicBezTo>
                    <a:cubicBezTo>
                      <a:pt x="8299" y="21215"/>
                      <a:pt x="6455" y="20754"/>
                      <a:pt x="5072" y="19831"/>
                    </a:cubicBezTo>
                    <a:cubicBezTo>
                      <a:pt x="3227" y="18909"/>
                      <a:pt x="2305" y="17986"/>
                      <a:pt x="1383" y="16142"/>
                    </a:cubicBezTo>
                    <a:cubicBezTo>
                      <a:pt x="461" y="14758"/>
                      <a:pt x="0" y="12913"/>
                      <a:pt x="0" y="10607"/>
                    </a:cubicBezTo>
                    <a:cubicBezTo>
                      <a:pt x="0" y="8762"/>
                      <a:pt x="461" y="6918"/>
                      <a:pt x="1383" y="5073"/>
                    </a:cubicBezTo>
                    <a:cubicBezTo>
                      <a:pt x="2305" y="3689"/>
                      <a:pt x="3688" y="2306"/>
                      <a:pt x="5072" y="1383"/>
                    </a:cubicBezTo>
                    <a:cubicBezTo>
                      <a:pt x="6455" y="461"/>
                      <a:pt x="8299" y="0"/>
                      <a:pt x="10143" y="0"/>
                    </a:cubicBezTo>
                    <a:cubicBezTo>
                      <a:pt x="13371" y="0"/>
                      <a:pt x="15676" y="922"/>
                      <a:pt x="17981" y="2306"/>
                    </a:cubicBezTo>
                    <a:lnTo>
                      <a:pt x="15215" y="5534"/>
                    </a:lnTo>
                    <a:cubicBezTo>
                      <a:pt x="14754" y="5073"/>
                      <a:pt x="13832" y="4612"/>
                      <a:pt x="13371" y="4150"/>
                    </a:cubicBezTo>
                    <a:cubicBezTo>
                      <a:pt x="12449" y="3689"/>
                      <a:pt x="11526" y="3689"/>
                      <a:pt x="11066" y="3689"/>
                    </a:cubicBezTo>
                    <a:cubicBezTo>
                      <a:pt x="9682" y="3689"/>
                      <a:pt x="8299" y="4150"/>
                      <a:pt x="6916" y="5534"/>
                    </a:cubicBezTo>
                    <a:cubicBezTo>
                      <a:pt x="5994" y="6918"/>
                      <a:pt x="5072" y="8301"/>
                      <a:pt x="5072" y="9685"/>
                    </a:cubicBezTo>
                    <a:cubicBezTo>
                      <a:pt x="5072" y="11530"/>
                      <a:pt x="5533" y="12913"/>
                      <a:pt x="6916" y="13836"/>
                    </a:cubicBezTo>
                    <a:cubicBezTo>
                      <a:pt x="8299" y="14758"/>
                      <a:pt x="9682" y="15680"/>
                      <a:pt x="11526" y="15680"/>
                    </a:cubicBezTo>
                    <a:cubicBezTo>
                      <a:pt x="12910" y="15680"/>
                      <a:pt x="14293" y="15219"/>
                      <a:pt x="15215" y="14297"/>
                    </a:cubicBezTo>
                    <a:lnTo>
                      <a:pt x="17981" y="17525"/>
                    </a:lnTo>
                    <a:cubicBezTo>
                      <a:pt x="16598" y="19831"/>
                      <a:pt x="15676" y="20754"/>
                      <a:pt x="14293" y="20754"/>
                    </a:cubicBezTo>
                    <a:close/>
                  </a:path>
                </a:pathLst>
              </a:custGeom>
              <a:solidFill>
                <a:srgbClr val="94C33D"/>
              </a:solidFill>
              <a:ln w="4610" cap="flat">
                <a:noFill/>
                <a:prstDash val="solid"/>
                <a:miter/>
              </a:ln>
            </p:spPr>
            <p:txBody>
              <a:bodyPr rtlCol="0" anchor="ctr"/>
              <a:lstStyle/>
              <a:p>
                <a:endParaRPr lang="en-US"/>
              </a:p>
            </p:txBody>
          </p:sp>
          <p:sp>
            <p:nvSpPr>
              <p:cNvPr id="404" name="Freeform 403">
                <a:extLst>
                  <a:ext uri="{FF2B5EF4-FFF2-40B4-BE49-F238E27FC236}">
                    <a16:creationId xmlns:a16="http://schemas.microsoft.com/office/drawing/2014/main" id="{5FF64DA7-F947-3744-BD3B-42DCFD24160D}"/>
                  </a:ext>
                </a:extLst>
              </p:cNvPr>
              <p:cNvSpPr/>
              <p:nvPr/>
            </p:nvSpPr>
            <p:spPr>
              <a:xfrm>
                <a:off x="4569433" y="5487783"/>
                <a:ext cx="21208" cy="21214"/>
              </a:xfrm>
              <a:custGeom>
                <a:avLst/>
                <a:gdLst>
                  <a:gd name="connsiteX0" fmla="*/ 1383 w 21208"/>
                  <a:gd name="connsiteY0" fmla="*/ 5073 h 21214"/>
                  <a:gd name="connsiteX1" fmla="*/ 5072 w 21208"/>
                  <a:gd name="connsiteY1" fmla="*/ 1383 h 21214"/>
                  <a:gd name="connsiteX2" fmla="*/ 10604 w 21208"/>
                  <a:gd name="connsiteY2" fmla="*/ 0 h 21214"/>
                  <a:gd name="connsiteX3" fmla="*/ 16137 w 21208"/>
                  <a:gd name="connsiteY3" fmla="*/ 1383 h 21214"/>
                  <a:gd name="connsiteX4" fmla="*/ 19825 w 21208"/>
                  <a:gd name="connsiteY4" fmla="*/ 5073 h 21214"/>
                  <a:gd name="connsiteX5" fmla="*/ 21209 w 21208"/>
                  <a:gd name="connsiteY5" fmla="*/ 10607 h 21214"/>
                  <a:gd name="connsiteX6" fmla="*/ 19825 w 21208"/>
                  <a:gd name="connsiteY6" fmla="*/ 16142 h 21214"/>
                  <a:gd name="connsiteX7" fmla="*/ 16137 w 21208"/>
                  <a:gd name="connsiteY7" fmla="*/ 19831 h 21214"/>
                  <a:gd name="connsiteX8" fmla="*/ 10604 w 21208"/>
                  <a:gd name="connsiteY8" fmla="*/ 21215 h 21214"/>
                  <a:gd name="connsiteX9" fmla="*/ 5072 w 21208"/>
                  <a:gd name="connsiteY9" fmla="*/ 19831 h 21214"/>
                  <a:gd name="connsiteX10" fmla="*/ 1383 w 21208"/>
                  <a:gd name="connsiteY10" fmla="*/ 16142 h 21214"/>
                  <a:gd name="connsiteX11" fmla="*/ 0 w 21208"/>
                  <a:gd name="connsiteY11" fmla="*/ 10607 h 21214"/>
                  <a:gd name="connsiteX12" fmla="*/ 1383 w 21208"/>
                  <a:gd name="connsiteY12" fmla="*/ 5073 h 21214"/>
                  <a:gd name="connsiteX13" fmla="*/ 6916 w 21208"/>
                  <a:gd name="connsiteY13" fmla="*/ 15219 h 21214"/>
                  <a:gd name="connsiteX14" fmla="*/ 11065 w 21208"/>
                  <a:gd name="connsiteY14" fmla="*/ 17064 h 21214"/>
                  <a:gd name="connsiteX15" fmla="*/ 15215 w 21208"/>
                  <a:gd name="connsiteY15" fmla="*/ 15219 h 21214"/>
                  <a:gd name="connsiteX16" fmla="*/ 16598 w 21208"/>
                  <a:gd name="connsiteY16" fmla="*/ 10607 h 21214"/>
                  <a:gd name="connsiteX17" fmla="*/ 15215 w 21208"/>
                  <a:gd name="connsiteY17" fmla="*/ 5995 h 21214"/>
                  <a:gd name="connsiteX18" fmla="*/ 11065 w 21208"/>
                  <a:gd name="connsiteY18" fmla="*/ 4151 h 21214"/>
                  <a:gd name="connsiteX19" fmla="*/ 6916 w 21208"/>
                  <a:gd name="connsiteY19" fmla="*/ 5995 h 21214"/>
                  <a:gd name="connsiteX20" fmla="*/ 5072 w 21208"/>
                  <a:gd name="connsiteY20" fmla="*/ 10607 h 21214"/>
                  <a:gd name="connsiteX21" fmla="*/ 6916 w 21208"/>
                  <a:gd name="connsiteY21" fmla="*/ 15219 h 21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208" h="21214">
                    <a:moveTo>
                      <a:pt x="1383" y="5073"/>
                    </a:moveTo>
                    <a:cubicBezTo>
                      <a:pt x="2305" y="3689"/>
                      <a:pt x="3688" y="2306"/>
                      <a:pt x="5072" y="1383"/>
                    </a:cubicBezTo>
                    <a:cubicBezTo>
                      <a:pt x="6916" y="461"/>
                      <a:pt x="8760" y="0"/>
                      <a:pt x="10604" y="0"/>
                    </a:cubicBezTo>
                    <a:cubicBezTo>
                      <a:pt x="12910" y="0"/>
                      <a:pt x="14754" y="461"/>
                      <a:pt x="16137" y="1383"/>
                    </a:cubicBezTo>
                    <a:cubicBezTo>
                      <a:pt x="17981" y="2306"/>
                      <a:pt x="18903" y="3689"/>
                      <a:pt x="19825" y="5073"/>
                    </a:cubicBezTo>
                    <a:cubicBezTo>
                      <a:pt x="20748" y="6457"/>
                      <a:pt x="21209" y="8301"/>
                      <a:pt x="21209" y="10607"/>
                    </a:cubicBezTo>
                    <a:cubicBezTo>
                      <a:pt x="21209" y="12913"/>
                      <a:pt x="20748" y="14297"/>
                      <a:pt x="19825" y="16142"/>
                    </a:cubicBezTo>
                    <a:cubicBezTo>
                      <a:pt x="18903" y="17525"/>
                      <a:pt x="17520" y="18909"/>
                      <a:pt x="16137" y="19831"/>
                    </a:cubicBezTo>
                    <a:cubicBezTo>
                      <a:pt x="14754" y="20754"/>
                      <a:pt x="12448" y="21215"/>
                      <a:pt x="10604" y="21215"/>
                    </a:cubicBezTo>
                    <a:cubicBezTo>
                      <a:pt x="8299" y="21215"/>
                      <a:pt x="6455" y="20754"/>
                      <a:pt x="5072" y="19831"/>
                    </a:cubicBezTo>
                    <a:cubicBezTo>
                      <a:pt x="3688" y="18909"/>
                      <a:pt x="2305" y="17987"/>
                      <a:pt x="1383" y="16142"/>
                    </a:cubicBezTo>
                    <a:cubicBezTo>
                      <a:pt x="461" y="14758"/>
                      <a:pt x="0" y="12913"/>
                      <a:pt x="0" y="10607"/>
                    </a:cubicBezTo>
                    <a:cubicBezTo>
                      <a:pt x="0" y="8763"/>
                      <a:pt x="461" y="6918"/>
                      <a:pt x="1383" y="5073"/>
                    </a:cubicBezTo>
                    <a:close/>
                    <a:moveTo>
                      <a:pt x="6916" y="15219"/>
                    </a:moveTo>
                    <a:cubicBezTo>
                      <a:pt x="7838" y="16603"/>
                      <a:pt x="9221" y="17064"/>
                      <a:pt x="11065" y="17064"/>
                    </a:cubicBezTo>
                    <a:cubicBezTo>
                      <a:pt x="12910" y="17064"/>
                      <a:pt x="14293" y="16603"/>
                      <a:pt x="15215" y="15219"/>
                    </a:cubicBezTo>
                    <a:cubicBezTo>
                      <a:pt x="16137" y="13836"/>
                      <a:pt x="16598" y="12452"/>
                      <a:pt x="16598" y="10607"/>
                    </a:cubicBezTo>
                    <a:cubicBezTo>
                      <a:pt x="16598" y="8763"/>
                      <a:pt x="16137" y="7379"/>
                      <a:pt x="15215" y="5995"/>
                    </a:cubicBezTo>
                    <a:cubicBezTo>
                      <a:pt x="14293" y="4612"/>
                      <a:pt x="12910" y="4151"/>
                      <a:pt x="11065" y="4151"/>
                    </a:cubicBezTo>
                    <a:cubicBezTo>
                      <a:pt x="9682" y="4151"/>
                      <a:pt x="8299" y="4612"/>
                      <a:pt x="6916" y="5995"/>
                    </a:cubicBezTo>
                    <a:cubicBezTo>
                      <a:pt x="5994" y="7379"/>
                      <a:pt x="5072" y="8763"/>
                      <a:pt x="5072" y="10607"/>
                    </a:cubicBezTo>
                    <a:cubicBezTo>
                      <a:pt x="5072" y="12452"/>
                      <a:pt x="5994" y="13836"/>
                      <a:pt x="6916" y="15219"/>
                    </a:cubicBezTo>
                    <a:close/>
                  </a:path>
                </a:pathLst>
              </a:custGeom>
              <a:solidFill>
                <a:srgbClr val="94C33D"/>
              </a:solidFill>
              <a:ln w="4610" cap="flat">
                <a:noFill/>
                <a:prstDash val="solid"/>
                <a:miter/>
              </a:ln>
            </p:spPr>
            <p:txBody>
              <a:bodyPr rtlCol="0" anchor="ctr"/>
              <a:lstStyle/>
              <a:p>
                <a:endParaRPr lang="en-US"/>
              </a:p>
            </p:txBody>
          </p:sp>
          <p:sp>
            <p:nvSpPr>
              <p:cNvPr id="405" name="Freeform 404">
                <a:extLst>
                  <a:ext uri="{FF2B5EF4-FFF2-40B4-BE49-F238E27FC236}">
                    <a16:creationId xmlns:a16="http://schemas.microsoft.com/office/drawing/2014/main" id="{B01940FE-676F-964F-A876-595461E964CA}"/>
                  </a:ext>
                </a:extLst>
              </p:cNvPr>
              <p:cNvSpPr/>
              <p:nvPr/>
            </p:nvSpPr>
            <p:spPr>
              <a:xfrm>
                <a:off x="4598019" y="5488226"/>
                <a:ext cx="30890" cy="21233"/>
              </a:xfrm>
              <a:custGeom>
                <a:avLst/>
                <a:gdLst>
                  <a:gd name="connsiteX0" fmla="*/ 29047 w 30890"/>
                  <a:gd name="connsiteY0" fmla="*/ 1402 h 21233"/>
                  <a:gd name="connsiteX1" fmla="*/ 30891 w 30890"/>
                  <a:gd name="connsiteY1" fmla="*/ 5553 h 21233"/>
                  <a:gd name="connsiteX2" fmla="*/ 30891 w 30890"/>
                  <a:gd name="connsiteY2" fmla="*/ 20311 h 21233"/>
                  <a:gd name="connsiteX3" fmla="*/ 25819 w 30890"/>
                  <a:gd name="connsiteY3" fmla="*/ 20311 h 21233"/>
                  <a:gd name="connsiteX4" fmla="*/ 25819 w 30890"/>
                  <a:gd name="connsiteY4" fmla="*/ 7859 h 21233"/>
                  <a:gd name="connsiteX5" fmla="*/ 24897 w 30890"/>
                  <a:gd name="connsiteY5" fmla="*/ 5553 h 21233"/>
                  <a:gd name="connsiteX6" fmla="*/ 23053 w 30890"/>
                  <a:gd name="connsiteY6" fmla="*/ 4631 h 21233"/>
                  <a:gd name="connsiteX7" fmla="*/ 19365 w 30890"/>
                  <a:gd name="connsiteY7" fmla="*/ 6937 h 21233"/>
                  <a:gd name="connsiteX8" fmla="*/ 17981 w 30890"/>
                  <a:gd name="connsiteY8" fmla="*/ 12010 h 21233"/>
                  <a:gd name="connsiteX9" fmla="*/ 17981 w 30890"/>
                  <a:gd name="connsiteY9" fmla="*/ 20773 h 21233"/>
                  <a:gd name="connsiteX10" fmla="*/ 12910 w 30890"/>
                  <a:gd name="connsiteY10" fmla="*/ 20773 h 21233"/>
                  <a:gd name="connsiteX11" fmla="*/ 12910 w 30890"/>
                  <a:gd name="connsiteY11" fmla="*/ 8320 h 21233"/>
                  <a:gd name="connsiteX12" fmla="*/ 11988 w 30890"/>
                  <a:gd name="connsiteY12" fmla="*/ 6014 h 21233"/>
                  <a:gd name="connsiteX13" fmla="*/ 10143 w 30890"/>
                  <a:gd name="connsiteY13" fmla="*/ 5092 h 21233"/>
                  <a:gd name="connsiteX14" fmla="*/ 7377 w 30890"/>
                  <a:gd name="connsiteY14" fmla="*/ 6014 h 21233"/>
                  <a:gd name="connsiteX15" fmla="*/ 5533 w 30890"/>
                  <a:gd name="connsiteY15" fmla="*/ 8782 h 21233"/>
                  <a:gd name="connsiteX16" fmla="*/ 5072 w 30890"/>
                  <a:gd name="connsiteY16" fmla="*/ 12471 h 21233"/>
                  <a:gd name="connsiteX17" fmla="*/ 5072 w 30890"/>
                  <a:gd name="connsiteY17" fmla="*/ 21234 h 21233"/>
                  <a:gd name="connsiteX18" fmla="*/ 0 w 30890"/>
                  <a:gd name="connsiteY18" fmla="*/ 21234 h 21233"/>
                  <a:gd name="connsiteX19" fmla="*/ 0 w 30890"/>
                  <a:gd name="connsiteY19" fmla="*/ 1402 h 21233"/>
                  <a:gd name="connsiteX20" fmla="*/ 4611 w 30890"/>
                  <a:gd name="connsiteY20" fmla="*/ 1402 h 21233"/>
                  <a:gd name="connsiteX21" fmla="*/ 5072 w 30890"/>
                  <a:gd name="connsiteY21" fmla="*/ 4631 h 21233"/>
                  <a:gd name="connsiteX22" fmla="*/ 8299 w 30890"/>
                  <a:gd name="connsiteY22" fmla="*/ 1402 h 21233"/>
                  <a:gd name="connsiteX23" fmla="*/ 12449 w 30890"/>
                  <a:gd name="connsiteY23" fmla="*/ 480 h 21233"/>
                  <a:gd name="connsiteX24" fmla="*/ 16598 w 30890"/>
                  <a:gd name="connsiteY24" fmla="*/ 1402 h 21233"/>
                  <a:gd name="connsiteX25" fmla="*/ 18904 w 30890"/>
                  <a:gd name="connsiteY25" fmla="*/ 4170 h 21233"/>
                  <a:gd name="connsiteX26" fmla="*/ 22131 w 30890"/>
                  <a:gd name="connsiteY26" fmla="*/ 1402 h 21233"/>
                  <a:gd name="connsiteX27" fmla="*/ 25819 w 30890"/>
                  <a:gd name="connsiteY27" fmla="*/ 480 h 21233"/>
                  <a:gd name="connsiteX28" fmla="*/ 29047 w 30890"/>
                  <a:gd name="connsiteY28" fmla="*/ 1402 h 21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890" h="21233">
                    <a:moveTo>
                      <a:pt x="29047" y="1402"/>
                    </a:moveTo>
                    <a:cubicBezTo>
                      <a:pt x="29969" y="2325"/>
                      <a:pt x="30891" y="3708"/>
                      <a:pt x="30891" y="5553"/>
                    </a:cubicBezTo>
                    <a:lnTo>
                      <a:pt x="30891" y="20311"/>
                    </a:lnTo>
                    <a:lnTo>
                      <a:pt x="25819" y="20311"/>
                    </a:lnTo>
                    <a:lnTo>
                      <a:pt x="25819" y="7859"/>
                    </a:lnTo>
                    <a:cubicBezTo>
                      <a:pt x="25819" y="6937"/>
                      <a:pt x="25358" y="6014"/>
                      <a:pt x="24897" y="5553"/>
                    </a:cubicBezTo>
                    <a:cubicBezTo>
                      <a:pt x="24436" y="5092"/>
                      <a:pt x="23975" y="4631"/>
                      <a:pt x="23053" y="4631"/>
                    </a:cubicBezTo>
                    <a:cubicBezTo>
                      <a:pt x="21670" y="4631"/>
                      <a:pt x="20287" y="5553"/>
                      <a:pt x="19365" y="6937"/>
                    </a:cubicBezTo>
                    <a:cubicBezTo>
                      <a:pt x="18442" y="8320"/>
                      <a:pt x="17981" y="10165"/>
                      <a:pt x="17981" y="12010"/>
                    </a:cubicBezTo>
                    <a:lnTo>
                      <a:pt x="17981" y="20773"/>
                    </a:lnTo>
                    <a:lnTo>
                      <a:pt x="12910" y="20773"/>
                    </a:lnTo>
                    <a:lnTo>
                      <a:pt x="12910" y="8320"/>
                    </a:lnTo>
                    <a:cubicBezTo>
                      <a:pt x="12910" y="7398"/>
                      <a:pt x="12449" y="6476"/>
                      <a:pt x="11988" y="6014"/>
                    </a:cubicBezTo>
                    <a:cubicBezTo>
                      <a:pt x="11526" y="5553"/>
                      <a:pt x="11066" y="5092"/>
                      <a:pt x="10143" y="5092"/>
                    </a:cubicBezTo>
                    <a:cubicBezTo>
                      <a:pt x="9221" y="5092"/>
                      <a:pt x="8299" y="5553"/>
                      <a:pt x="7377" y="6014"/>
                    </a:cubicBezTo>
                    <a:cubicBezTo>
                      <a:pt x="6455" y="6476"/>
                      <a:pt x="5994" y="7398"/>
                      <a:pt x="5533" y="8782"/>
                    </a:cubicBezTo>
                    <a:cubicBezTo>
                      <a:pt x="5072" y="10165"/>
                      <a:pt x="5072" y="11087"/>
                      <a:pt x="5072" y="12471"/>
                    </a:cubicBezTo>
                    <a:lnTo>
                      <a:pt x="5072" y="21234"/>
                    </a:lnTo>
                    <a:lnTo>
                      <a:pt x="0" y="21234"/>
                    </a:lnTo>
                    <a:lnTo>
                      <a:pt x="0" y="1402"/>
                    </a:lnTo>
                    <a:lnTo>
                      <a:pt x="4611" y="1402"/>
                    </a:lnTo>
                    <a:lnTo>
                      <a:pt x="5072" y="4631"/>
                    </a:lnTo>
                    <a:cubicBezTo>
                      <a:pt x="5994" y="3247"/>
                      <a:pt x="6916" y="2325"/>
                      <a:pt x="8299" y="1402"/>
                    </a:cubicBezTo>
                    <a:cubicBezTo>
                      <a:pt x="9682" y="480"/>
                      <a:pt x="11066" y="480"/>
                      <a:pt x="12449" y="480"/>
                    </a:cubicBezTo>
                    <a:cubicBezTo>
                      <a:pt x="13832" y="480"/>
                      <a:pt x="15215" y="941"/>
                      <a:pt x="16598" y="1402"/>
                    </a:cubicBezTo>
                    <a:cubicBezTo>
                      <a:pt x="17520" y="2325"/>
                      <a:pt x="18442" y="3247"/>
                      <a:pt x="18904" y="4170"/>
                    </a:cubicBezTo>
                    <a:cubicBezTo>
                      <a:pt x="19826" y="2786"/>
                      <a:pt x="20748" y="1864"/>
                      <a:pt x="22131" y="1402"/>
                    </a:cubicBezTo>
                    <a:cubicBezTo>
                      <a:pt x="23514" y="941"/>
                      <a:pt x="24436" y="480"/>
                      <a:pt x="25819" y="480"/>
                    </a:cubicBezTo>
                    <a:cubicBezTo>
                      <a:pt x="26280" y="-442"/>
                      <a:pt x="27664" y="19"/>
                      <a:pt x="29047" y="1402"/>
                    </a:cubicBezTo>
                    <a:close/>
                  </a:path>
                </a:pathLst>
              </a:custGeom>
              <a:solidFill>
                <a:srgbClr val="94C33D"/>
              </a:solidFill>
              <a:ln w="4610" cap="flat">
                <a:noFill/>
                <a:prstDash val="solid"/>
                <a:miter/>
              </a:ln>
            </p:spPr>
            <p:txBody>
              <a:bodyPr rtlCol="0" anchor="ctr"/>
              <a:lstStyle/>
              <a:p>
                <a:endParaRPr lang="en-US"/>
              </a:p>
            </p:txBody>
          </p:sp>
          <p:sp>
            <p:nvSpPr>
              <p:cNvPr id="406" name="Freeform 405">
                <a:extLst>
                  <a:ext uri="{FF2B5EF4-FFF2-40B4-BE49-F238E27FC236}">
                    <a16:creationId xmlns:a16="http://schemas.microsoft.com/office/drawing/2014/main" id="{B8796CE7-A031-3A4D-90EA-AFAC7098815B}"/>
                  </a:ext>
                </a:extLst>
              </p:cNvPr>
              <p:cNvSpPr/>
              <p:nvPr/>
            </p:nvSpPr>
            <p:spPr>
              <a:xfrm>
                <a:off x="4636748" y="5488226"/>
                <a:ext cx="30890" cy="21233"/>
              </a:xfrm>
              <a:custGeom>
                <a:avLst/>
                <a:gdLst>
                  <a:gd name="connsiteX0" fmla="*/ 29047 w 30890"/>
                  <a:gd name="connsiteY0" fmla="*/ 1402 h 21233"/>
                  <a:gd name="connsiteX1" fmla="*/ 30891 w 30890"/>
                  <a:gd name="connsiteY1" fmla="*/ 5553 h 21233"/>
                  <a:gd name="connsiteX2" fmla="*/ 30891 w 30890"/>
                  <a:gd name="connsiteY2" fmla="*/ 20311 h 21233"/>
                  <a:gd name="connsiteX3" fmla="*/ 25819 w 30890"/>
                  <a:gd name="connsiteY3" fmla="*/ 20311 h 21233"/>
                  <a:gd name="connsiteX4" fmla="*/ 25819 w 30890"/>
                  <a:gd name="connsiteY4" fmla="*/ 7859 h 21233"/>
                  <a:gd name="connsiteX5" fmla="*/ 24897 w 30890"/>
                  <a:gd name="connsiteY5" fmla="*/ 5553 h 21233"/>
                  <a:gd name="connsiteX6" fmla="*/ 23053 w 30890"/>
                  <a:gd name="connsiteY6" fmla="*/ 4631 h 21233"/>
                  <a:gd name="connsiteX7" fmla="*/ 19365 w 30890"/>
                  <a:gd name="connsiteY7" fmla="*/ 6937 h 21233"/>
                  <a:gd name="connsiteX8" fmla="*/ 17981 w 30890"/>
                  <a:gd name="connsiteY8" fmla="*/ 12010 h 21233"/>
                  <a:gd name="connsiteX9" fmla="*/ 17981 w 30890"/>
                  <a:gd name="connsiteY9" fmla="*/ 20773 h 21233"/>
                  <a:gd name="connsiteX10" fmla="*/ 12910 w 30890"/>
                  <a:gd name="connsiteY10" fmla="*/ 20773 h 21233"/>
                  <a:gd name="connsiteX11" fmla="*/ 12910 w 30890"/>
                  <a:gd name="connsiteY11" fmla="*/ 8320 h 21233"/>
                  <a:gd name="connsiteX12" fmla="*/ 11987 w 30890"/>
                  <a:gd name="connsiteY12" fmla="*/ 6014 h 21233"/>
                  <a:gd name="connsiteX13" fmla="*/ 10143 w 30890"/>
                  <a:gd name="connsiteY13" fmla="*/ 5092 h 21233"/>
                  <a:gd name="connsiteX14" fmla="*/ 7377 w 30890"/>
                  <a:gd name="connsiteY14" fmla="*/ 6014 h 21233"/>
                  <a:gd name="connsiteX15" fmla="*/ 5533 w 30890"/>
                  <a:gd name="connsiteY15" fmla="*/ 8782 h 21233"/>
                  <a:gd name="connsiteX16" fmla="*/ 5072 w 30890"/>
                  <a:gd name="connsiteY16" fmla="*/ 12471 h 21233"/>
                  <a:gd name="connsiteX17" fmla="*/ 5072 w 30890"/>
                  <a:gd name="connsiteY17" fmla="*/ 21234 h 21233"/>
                  <a:gd name="connsiteX18" fmla="*/ 0 w 30890"/>
                  <a:gd name="connsiteY18" fmla="*/ 21234 h 21233"/>
                  <a:gd name="connsiteX19" fmla="*/ 0 w 30890"/>
                  <a:gd name="connsiteY19" fmla="*/ 1402 h 21233"/>
                  <a:gd name="connsiteX20" fmla="*/ 4611 w 30890"/>
                  <a:gd name="connsiteY20" fmla="*/ 1402 h 21233"/>
                  <a:gd name="connsiteX21" fmla="*/ 5072 w 30890"/>
                  <a:gd name="connsiteY21" fmla="*/ 4631 h 21233"/>
                  <a:gd name="connsiteX22" fmla="*/ 8299 w 30890"/>
                  <a:gd name="connsiteY22" fmla="*/ 1402 h 21233"/>
                  <a:gd name="connsiteX23" fmla="*/ 12449 w 30890"/>
                  <a:gd name="connsiteY23" fmla="*/ 480 h 21233"/>
                  <a:gd name="connsiteX24" fmla="*/ 16598 w 30890"/>
                  <a:gd name="connsiteY24" fmla="*/ 1402 h 21233"/>
                  <a:gd name="connsiteX25" fmla="*/ 18903 w 30890"/>
                  <a:gd name="connsiteY25" fmla="*/ 4170 h 21233"/>
                  <a:gd name="connsiteX26" fmla="*/ 22131 w 30890"/>
                  <a:gd name="connsiteY26" fmla="*/ 1402 h 21233"/>
                  <a:gd name="connsiteX27" fmla="*/ 25819 w 30890"/>
                  <a:gd name="connsiteY27" fmla="*/ 480 h 21233"/>
                  <a:gd name="connsiteX28" fmla="*/ 29047 w 30890"/>
                  <a:gd name="connsiteY28" fmla="*/ 1402 h 21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890" h="21233">
                    <a:moveTo>
                      <a:pt x="29047" y="1402"/>
                    </a:moveTo>
                    <a:cubicBezTo>
                      <a:pt x="29969" y="2325"/>
                      <a:pt x="30891" y="3708"/>
                      <a:pt x="30891" y="5553"/>
                    </a:cubicBezTo>
                    <a:lnTo>
                      <a:pt x="30891" y="20311"/>
                    </a:lnTo>
                    <a:lnTo>
                      <a:pt x="25819" y="20311"/>
                    </a:lnTo>
                    <a:lnTo>
                      <a:pt x="25819" y="7859"/>
                    </a:lnTo>
                    <a:cubicBezTo>
                      <a:pt x="25819" y="6937"/>
                      <a:pt x="25358" y="6014"/>
                      <a:pt x="24897" y="5553"/>
                    </a:cubicBezTo>
                    <a:cubicBezTo>
                      <a:pt x="24436" y="5092"/>
                      <a:pt x="23975" y="4631"/>
                      <a:pt x="23053" y="4631"/>
                    </a:cubicBezTo>
                    <a:cubicBezTo>
                      <a:pt x="21670" y="4631"/>
                      <a:pt x="20287" y="5553"/>
                      <a:pt x="19365" y="6937"/>
                    </a:cubicBezTo>
                    <a:cubicBezTo>
                      <a:pt x="18442" y="8320"/>
                      <a:pt x="17981" y="10165"/>
                      <a:pt x="17981" y="12010"/>
                    </a:cubicBezTo>
                    <a:lnTo>
                      <a:pt x="17981" y="20773"/>
                    </a:lnTo>
                    <a:lnTo>
                      <a:pt x="12910" y="20773"/>
                    </a:lnTo>
                    <a:lnTo>
                      <a:pt x="12910" y="8320"/>
                    </a:lnTo>
                    <a:cubicBezTo>
                      <a:pt x="12910" y="7398"/>
                      <a:pt x="12449" y="6476"/>
                      <a:pt x="11987" y="6014"/>
                    </a:cubicBezTo>
                    <a:cubicBezTo>
                      <a:pt x="11526" y="5553"/>
                      <a:pt x="11066" y="5092"/>
                      <a:pt x="10143" y="5092"/>
                    </a:cubicBezTo>
                    <a:cubicBezTo>
                      <a:pt x="9221" y="5092"/>
                      <a:pt x="8299" y="5553"/>
                      <a:pt x="7377" y="6014"/>
                    </a:cubicBezTo>
                    <a:cubicBezTo>
                      <a:pt x="6455" y="6476"/>
                      <a:pt x="5994" y="7398"/>
                      <a:pt x="5533" y="8782"/>
                    </a:cubicBezTo>
                    <a:cubicBezTo>
                      <a:pt x="5072" y="10165"/>
                      <a:pt x="5072" y="11087"/>
                      <a:pt x="5072" y="12471"/>
                    </a:cubicBezTo>
                    <a:lnTo>
                      <a:pt x="5072" y="21234"/>
                    </a:lnTo>
                    <a:lnTo>
                      <a:pt x="0" y="21234"/>
                    </a:lnTo>
                    <a:lnTo>
                      <a:pt x="0" y="1402"/>
                    </a:lnTo>
                    <a:lnTo>
                      <a:pt x="4611" y="1402"/>
                    </a:lnTo>
                    <a:lnTo>
                      <a:pt x="5072" y="4631"/>
                    </a:lnTo>
                    <a:cubicBezTo>
                      <a:pt x="5994" y="3247"/>
                      <a:pt x="6916" y="2325"/>
                      <a:pt x="8299" y="1402"/>
                    </a:cubicBezTo>
                    <a:cubicBezTo>
                      <a:pt x="9682" y="480"/>
                      <a:pt x="11066" y="480"/>
                      <a:pt x="12449" y="480"/>
                    </a:cubicBezTo>
                    <a:cubicBezTo>
                      <a:pt x="13832" y="480"/>
                      <a:pt x="15215" y="941"/>
                      <a:pt x="16598" y="1402"/>
                    </a:cubicBezTo>
                    <a:cubicBezTo>
                      <a:pt x="17520" y="2325"/>
                      <a:pt x="18442" y="3247"/>
                      <a:pt x="18903" y="4170"/>
                    </a:cubicBezTo>
                    <a:cubicBezTo>
                      <a:pt x="19825" y="2786"/>
                      <a:pt x="20748" y="1864"/>
                      <a:pt x="22131" y="1402"/>
                    </a:cubicBezTo>
                    <a:cubicBezTo>
                      <a:pt x="23514" y="941"/>
                      <a:pt x="24436" y="480"/>
                      <a:pt x="25819" y="480"/>
                    </a:cubicBezTo>
                    <a:cubicBezTo>
                      <a:pt x="26280" y="-442"/>
                      <a:pt x="28124" y="19"/>
                      <a:pt x="29047" y="1402"/>
                    </a:cubicBezTo>
                    <a:close/>
                  </a:path>
                </a:pathLst>
              </a:custGeom>
              <a:solidFill>
                <a:srgbClr val="94C33D"/>
              </a:solidFill>
              <a:ln w="4610" cap="flat">
                <a:noFill/>
                <a:prstDash val="solid"/>
                <a:miter/>
              </a:ln>
            </p:spPr>
            <p:txBody>
              <a:bodyPr rtlCol="0" anchor="ctr"/>
              <a:lstStyle/>
              <a:p>
                <a:endParaRPr lang="en-US"/>
              </a:p>
            </p:txBody>
          </p:sp>
          <p:sp>
            <p:nvSpPr>
              <p:cNvPr id="407" name="Freeform 406">
                <a:extLst>
                  <a:ext uri="{FF2B5EF4-FFF2-40B4-BE49-F238E27FC236}">
                    <a16:creationId xmlns:a16="http://schemas.microsoft.com/office/drawing/2014/main" id="{D161904B-A7E9-014D-8515-279F5D56FA1B}"/>
                  </a:ext>
                </a:extLst>
              </p:cNvPr>
              <p:cNvSpPr/>
              <p:nvPr/>
            </p:nvSpPr>
            <p:spPr>
              <a:xfrm>
                <a:off x="4674093" y="5488705"/>
                <a:ext cx="19364" cy="20753"/>
              </a:xfrm>
              <a:custGeom>
                <a:avLst/>
                <a:gdLst>
                  <a:gd name="connsiteX0" fmla="*/ 19365 w 19364"/>
                  <a:gd name="connsiteY0" fmla="*/ 0 h 20753"/>
                  <a:gd name="connsiteX1" fmla="*/ 19365 w 19364"/>
                  <a:gd name="connsiteY1" fmla="*/ 19832 h 20753"/>
                  <a:gd name="connsiteX2" fmla="*/ 14754 w 19364"/>
                  <a:gd name="connsiteY2" fmla="*/ 19832 h 20753"/>
                  <a:gd name="connsiteX3" fmla="*/ 14293 w 19364"/>
                  <a:gd name="connsiteY3" fmla="*/ 16142 h 20753"/>
                  <a:gd name="connsiteX4" fmla="*/ 11066 w 19364"/>
                  <a:gd name="connsiteY4" fmla="*/ 19371 h 20753"/>
                  <a:gd name="connsiteX5" fmla="*/ 6455 w 19364"/>
                  <a:gd name="connsiteY5" fmla="*/ 20754 h 20753"/>
                  <a:gd name="connsiteX6" fmla="*/ 1844 w 19364"/>
                  <a:gd name="connsiteY6" fmla="*/ 18909 h 20753"/>
                  <a:gd name="connsiteX7" fmla="*/ 0 w 19364"/>
                  <a:gd name="connsiteY7" fmla="*/ 14759 h 20753"/>
                  <a:gd name="connsiteX8" fmla="*/ 0 w 19364"/>
                  <a:gd name="connsiteY8" fmla="*/ 0 h 20753"/>
                  <a:gd name="connsiteX9" fmla="*/ 5072 w 19364"/>
                  <a:gd name="connsiteY9" fmla="*/ 0 h 20753"/>
                  <a:gd name="connsiteX10" fmla="*/ 5072 w 19364"/>
                  <a:gd name="connsiteY10" fmla="*/ 12914 h 20753"/>
                  <a:gd name="connsiteX11" fmla="*/ 8299 w 19364"/>
                  <a:gd name="connsiteY11" fmla="*/ 16142 h 20753"/>
                  <a:gd name="connsiteX12" fmla="*/ 11988 w 19364"/>
                  <a:gd name="connsiteY12" fmla="*/ 13836 h 20753"/>
                  <a:gd name="connsiteX13" fmla="*/ 13371 w 19364"/>
                  <a:gd name="connsiteY13" fmla="*/ 8763 h 20753"/>
                  <a:gd name="connsiteX14" fmla="*/ 13371 w 19364"/>
                  <a:gd name="connsiteY14" fmla="*/ 0 h 20753"/>
                  <a:gd name="connsiteX15" fmla="*/ 19365 w 19364"/>
                  <a:gd name="connsiteY15" fmla="*/ 0 h 20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364" h="20753">
                    <a:moveTo>
                      <a:pt x="19365" y="0"/>
                    </a:moveTo>
                    <a:lnTo>
                      <a:pt x="19365" y="19832"/>
                    </a:lnTo>
                    <a:lnTo>
                      <a:pt x="14754" y="19832"/>
                    </a:lnTo>
                    <a:lnTo>
                      <a:pt x="14293" y="16142"/>
                    </a:lnTo>
                    <a:cubicBezTo>
                      <a:pt x="13832" y="17526"/>
                      <a:pt x="12449" y="18448"/>
                      <a:pt x="11066" y="19371"/>
                    </a:cubicBezTo>
                    <a:cubicBezTo>
                      <a:pt x="9682" y="20293"/>
                      <a:pt x="8299" y="20754"/>
                      <a:pt x="6455" y="20754"/>
                    </a:cubicBezTo>
                    <a:cubicBezTo>
                      <a:pt x="4611" y="20754"/>
                      <a:pt x="3227" y="20293"/>
                      <a:pt x="1844" y="18909"/>
                    </a:cubicBezTo>
                    <a:cubicBezTo>
                      <a:pt x="461" y="17987"/>
                      <a:pt x="0" y="16603"/>
                      <a:pt x="0" y="14759"/>
                    </a:cubicBezTo>
                    <a:lnTo>
                      <a:pt x="0" y="0"/>
                    </a:lnTo>
                    <a:lnTo>
                      <a:pt x="5072" y="0"/>
                    </a:lnTo>
                    <a:lnTo>
                      <a:pt x="5072" y="12914"/>
                    </a:lnTo>
                    <a:cubicBezTo>
                      <a:pt x="5072" y="15220"/>
                      <a:pt x="6455" y="16142"/>
                      <a:pt x="8299" y="16142"/>
                    </a:cubicBezTo>
                    <a:cubicBezTo>
                      <a:pt x="9682" y="16142"/>
                      <a:pt x="11066" y="15220"/>
                      <a:pt x="11988" y="13836"/>
                    </a:cubicBezTo>
                    <a:cubicBezTo>
                      <a:pt x="12910" y="12453"/>
                      <a:pt x="13371" y="10608"/>
                      <a:pt x="13371" y="8763"/>
                    </a:cubicBezTo>
                    <a:lnTo>
                      <a:pt x="13371" y="0"/>
                    </a:lnTo>
                    <a:lnTo>
                      <a:pt x="19365" y="0"/>
                    </a:lnTo>
                    <a:close/>
                  </a:path>
                </a:pathLst>
              </a:custGeom>
              <a:solidFill>
                <a:srgbClr val="94C33D"/>
              </a:solidFill>
              <a:ln w="4610" cap="flat">
                <a:noFill/>
                <a:prstDash val="solid"/>
                <a:miter/>
              </a:ln>
            </p:spPr>
            <p:txBody>
              <a:bodyPr rtlCol="0" anchor="ctr"/>
              <a:lstStyle/>
              <a:p>
                <a:endParaRPr lang="en-US"/>
              </a:p>
            </p:txBody>
          </p:sp>
          <p:sp>
            <p:nvSpPr>
              <p:cNvPr id="408" name="Freeform 407">
                <a:extLst>
                  <a:ext uri="{FF2B5EF4-FFF2-40B4-BE49-F238E27FC236}">
                    <a16:creationId xmlns:a16="http://schemas.microsoft.com/office/drawing/2014/main" id="{E3ED466E-A93F-C447-B04D-F7B7AD20E46E}"/>
                  </a:ext>
                </a:extLst>
              </p:cNvPr>
              <p:cNvSpPr/>
              <p:nvPr/>
            </p:nvSpPr>
            <p:spPr>
              <a:xfrm>
                <a:off x="4700835" y="5487783"/>
                <a:ext cx="18903" cy="20753"/>
              </a:xfrm>
              <a:custGeom>
                <a:avLst/>
                <a:gdLst>
                  <a:gd name="connsiteX0" fmla="*/ 17059 w 18903"/>
                  <a:gd name="connsiteY0" fmla="*/ 1845 h 20753"/>
                  <a:gd name="connsiteX1" fmla="*/ 18903 w 18903"/>
                  <a:gd name="connsiteY1" fmla="*/ 5995 h 20753"/>
                  <a:gd name="connsiteX2" fmla="*/ 18903 w 18903"/>
                  <a:gd name="connsiteY2" fmla="*/ 20754 h 20753"/>
                  <a:gd name="connsiteX3" fmla="*/ 13832 w 18903"/>
                  <a:gd name="connsiteY3" fmla="*/ 20754 h 20753"/>
                  <a:gd name="connsiteX4" fmla="*/ 13832 w 18903"/>
                  <a:gd name="connsiteY4" fmla="*/ 7840 h 20753"/>
                  <a:gd name="connsiteX5" fmla="*/ 12910 w 18903"/>
                  <a:gd name="connsiteY5" fmla="*/ 5534 h 20753"/>
                  <a:gd name="connsiteX6" fmla="*/ 10604 w 18903"/>
                  <a:gd name="connsiteY6" fmla="*/ 4612 h 20753"/>
                  <a:gd name="connsiteX7" fmla="*/ 6455 w 18903"/>
                  <a:gd name="connsiteY7" fmla="*/ 6457 h 20753"/>
                  <a:gd name="connsiteX8" fmla="*/ 5072 w 18903"/>
                  <a:gd name="connsiteY8" fmla="*/ 11530 h 20753"/>
                  <a:gd name="connsiteX9" fmla="*/ 5072 w 18903"/>
                  <a:gd name="connsiteY9" fmla="*/ 20293 h 20753"/>
                  <a:gd name="connsiteX10" fmla="*/ 0 w 18903"/>
                  <a:gd name="connsiteY10" fmla="*/ 20293 h 20753"/>
                  <a:gd name="connsiteX11" fmla="*/ 0 w 18903"/>
                  <a:gd name="connsiteY11" fmla="*/ 461 h 20753"/>
                  <a:gd name="connsiteX12" fmla="*/ 4611 w 18903"/>
                  <a:gd name="connsiteY12" fmla="*/ 461 h 20753"/>
                  <a:gd name="connsiteX13" fmla="*/ 5072 w 18903"/>
                  <a:gd name="connsiteY13" fmla="*/ 4151 h 20753"/>
                  <a:gd name="connsiteX14" fmla="*/ 8299 w 18903"/>
                  <a:gd name="connsiteY14" fmla="*/ 922 h 20753"/>
                  <a:gd name="connsiteX15" fmla="*/ 12910 w 18903"/>
                  <a:gd name="connsiteY15" fmla="*/ 0 h 20753"/>
                  <a:gd name="connsiteX16" fmla="*/ 17059 w 18903"/>
                  <a:gd name="connsiteY16" fmla="*/ 1845 h 20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903" h="20753">
                    <a:moveTo>
                      <a:pt x="17059" y="1845"/>
                    </a:moveTo>
                    <a:cubicBezTo>
                      <a:pt x="18442" y="2767"/>
                      <a:pt x="18903" y="4151"/>
                      <a:pt x="18903" y="5995"/>
                    </a:cubicBezTo>
                    <a:lnTo>
                      <a:pt x="18903" y="20754"/>
                    </a:lnTo>
                    <a:lnTo>
                      <a:pt x="13832" y="20754"/>
                    </a:lnTo>
                    <a:lnTo>
                      <a:pt x="13832" y="7840"/>
                    </a:lnTo>
                    <a:cubicBezTo>
                      <a:pt x="13832" y="6918"/>
                      <a:pt x="13371" y="5995"/>
                      <a:pt x="12910" y="5534"/>
                    </a:cubicBezTo>
                    <a:cubicBezTo>
                      <a:pt x="12448" y="5073"/>
                      <a:pt x="11526" y="4612"/>
                      <a:pt x="10604" y="4612"/>
                    </a:cubicBezTo>
                    <a:cubicBezTo>
                      <a:pt x="9221" y="4612"/>
                      <a:pt x="7838" y="5073"/>
                      <a:pt x="6455" y="6457"/>
                    </a:cubicBezTo>
                    <a:cubicBezTo>
                      <a:pt x="5532" y="7840"/>
                      <a:pt x="5072" y="9685"/>
                      <a:pt x="5072" y="11530"/>
                    </a:cubicBezTo>
                    <a:lnTo>
                      <a:pt x="5072" y="20293"/>
                    </a:lnTo>
                    <a:lnTo>
                      <a:pt x="0" y="20293"/>
                    </a:lnTo>
                    <a:lnTo>
                      <a:pt x="0" y="461"/>
                    </a:lnTo>
                    <a:lnTo>
                      <a:pt x="4611" y="461"/>
                    </a:lnTo>
                    <a:lnTo>
                      <a:pt x="5072" y="4151"/>
                    </a:lnTo>
                    <a:cubicBezTo>
                      <a:pt x="5994" y="2767"/>
                      <a:pt x="6916" y="1845"/>
                      <a:pt x="8299" y="922"/>
                    </a:cubicBezTo>
                    <a:cubicBezTo>
                      <a:pt x="9682" y="0"/>
                      <a:pt x="11065" y="0"/>
                      <a:pt x="12910" y="0"/>
                    </a:cubicBezTo>
                    <a:cubicBezTo>
                      <a:pt x="14754" y="0"/>
                      <a:pt x="16137" y="922"/>
                      <a:pt x="17059" y="1845"/>
                    </a:cubicBezTo>
                    <a:close/>
                  </a:path>
                </a:pathLst>
              </a:custGeom>
              <a:solidFill>
                <a:srgbClr val="94C33D"/>
              </a:solidFill>
              <a:ln w="4610" cap="flat">
                <a:noFill/>
                <a:prstDash val="solid"/>
                <a:miter/>
              </a:ln>
            </p:spPr>
            <p:txBody>
              <a:bodyPr rtlCol="0" anchor="ctr"/>
              <a:lstStyle/>
              <a:p>
                <a:endParaRPr lang="en-US"/>
              </a:p>
            </p:txBody>
          </p:sp>
          <p:sp>
            <p:nvSpPr>
              <p:cNvPr id="409" name="Freeform 408">
                <a:extLst>
                  <a:ext uri="{FF2B5EF4-FFF2-40B4-BE49-F238E27FC236}">
                    <a16:creationId xmlns:a16="http://schemas.microsoft.com/office/drawing/2014/main" id="{266AC11A-1E2C-C144-8ECD-3277809CB6C8}"/>
                  </a:ext>
                </a:extLst>
              </p:cNvPr>
              <p:cNvSpPr/>
              <p:nvPr/>
            </p:nvSpPr>
            <p:spPr>
              <a:xfrm>
                <a:off x="4727115" y="5479020"/>
                <a:ext cx="5993" cy="29516"/>
              </a:xfrm>
              <a:custGeom>
                <a:avLst/>
                <a:gdLst>
                  <a:gd name="connsiteX0" fmla="*/ 922 w 5993"/>
                  <a:gd name="connsiteY0" fmla="*/ 922 h 29516"/>
                  <a:gd name="connsiteX1" fmla="*/ 3227 w 5993"/>
                  <a:gd name="connsiteY1" fmla="*/ 0 h 29516"/>
                  <a:gd name="connsiteX2" fmla="*/ 5072 w 5993"/>
                  <a:gd name="connsiteY2" fmla="*/ 922 h 29516"/>
                  <a:gd name="connsiteX3" fmla="*/ 5994 w 5993"/>
                  <a:gd name="connsiteY3" fmla="*/ 2767 h 29516"/>
                  <a:gd name="connsiteX4" fmla="*/ 5072 w 5993"/>
                  <a:gd name="connsiteY4" fmla="*/ 4612 h 29516"/>
                  <a:gd name="connsiteX5" fmla="*/ 3227 w 5993"/>
                  <a:gd name="connsiteY5" fmla="*/ 5534 h 29516"/>
                  <a:gd name="connsiteX6" fmla="*/ 922 w 5993"/>
                  <a:gd name="connsiteY6" fmla="*/ 4612 h 29516"/>
                  <a:gd name="connsiteX7" fmla="*/ 0 w 5993"/>
                  <a:gd name="connsiteY7" fmla="*/ 2767 h 29516"/>
                  <a:gd name="connsiteX8" fmla="*/ 922 w 5993"/>
                  <a:gd name="connsiteY8" fmla="*/ 922 h 29516"/>
                  <a:gd name="connsiteX9" fmla="*/ 5072 w 5993"/>
                  <a:gd name="connsiteY9" fmla="*/ 9685 h 29516"/>
                  <a:gd name="connsiteX10" fmla="*/ 5072 w 5993"/>
                  <a:gd name="connsiteY10" fmla="*/ 29517 h 29516"/>
                  <a:gd name="connsiteX11" fmla="*/ 0 w 5993"/>
                  <a:gd name="connsiteY11" fmla="*/ 29517 h 29516"/>
                  <a:gd name="connsiteX12" fmla="*/ 0 w 5993"/>
                  <a:gd name="connsiteY12" fmla="*/ 9685 h 29516"/>
                  <a:gd name="connsiteX13" fmla="*/ 5072 w 5993"/>
                  <a:gd name="connsiteY13" fmla="*/ 9685 h 29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93" h="29516">
                    <a:moveTo>
                      <a:pt x="922" y="922"/>
                    </a:moveTo>
                    <a:cubicBezTo>
                      <a:pt x="1383" y="461"/>
                      <a:pt x="2305" y="0"/>
                      <a:pt x="3227" y="0"/>
                    </a:cubicBezTo>
                    <a:cubicBezTo>
                      <a:pt x="4150" y="0"/>
                      <a:pt x="4611" y="461"/>
                      <a:pt x="5072" y="922"/>
                    </a:cubicBezTo>
                    <a:cubicBezTo>
                      <a:pt x="5533" y="1384"/>
                      <a:pt x="5994" y="2306"/>
                      <a:pt x="5994" y="2767"/>
                    </a:cubicBezTo>
                    <a:cubicBezTo>
                      <a:pt x="5994" y="3690"/>
                      <a:pt x="5533" y="4151"/>
                      <a:pt x="5072" y="4612"/>
                    </a:cubicBezTo>
                    <a:cubicBezTo>
                      <a:pt x="4611" y="5073"/>
                      <a:pt x="3689" y="5534"/>
                      <a:pt x="3227" y="5534"/>
                    </a:cubicBezTo>
                    <a:cubicBezTo>
                      <a:pt x="2305" y="5534"/>
                      <a:pt x="1844" y="5073"/>
                      <a:pt x="922" y="4612"/>
                    </a:cubicBezTo>
                    <a:cubicBezTo>
                      <a:pt x="461" y="4151"/>
                      <a:pt x="0" y="3228"/>
                      <a:pt x="0" y="2767"/>
                    </a:cubicBezTo>
                    <a:cubicBezTo>
                      <a:pt x="0" y="1845"/>
                      <a:pt x="0" y="1384"/>
                      <a:pt x="922" y="922"/>
                    </a:cubicBezTo>
                    <a:close/>
                    <a:moveTo>
                      <a:pt x="5072" y="9685"/>
                    </a:moveTo>
                    <a:lnTo>
                      <a:pt x="5072" y="29517"/>
                    </a:lnTo>
                    <a:lnTo>
                      <a:pt x="0" y="29517"/>
                    </a:lnTo>
                    <a:lnTo>
                      <a:pt x="0" y="9685"/>
                    </a:lnTo>
                    <a:lnTo>
                      <a:pt x="5072" y="9685"/>
                    </a:lnTo>
                    <a:close/>
                  </a:path>
                </a:pathLst>
              </a:custGeom>
              <a:solidFill>
                <a:srgbClr val="94C33D"/>
              </a:solidFill>
              <a:ln w="4610" cap="flat">
                <a:noFill/>
                <a:prstDash val="solid"/>
                <a:miter/>
              </a:ln>
            </p:spPr>
            <p:txBody>
              <a:bodyPr rtlCol="0" anchor="ctr"/>
              <a:lstStyle/>
              <a:p>
                <a:endParaRPr lang="en-US"/>
              </a:p>
            </p:txBody>
          </p:sp>
          <p:sp>
            <p:nvSpPr>
              <p:cNvPr id="410" name="Freeform 409">
                <a:extLst>
                  <a:ext uri="{FF2B5EF4-FFF2-40B4-BE49-F238E27FC236}">
                    <a16:creationId xmlns:a16="http://schemas.microsoft.com/office/drawing/2014/main" id="{8EBB6D22-0A68-C242-B23E-CD48F4C74F3A}"/>
                  </a:ext>
                </a:extLst>
              </p:cNvPr>
              <p:cNvSpPr/>
              <p:nvPr/>
            </p:nvSpPr>
            <p:spPr>
              <a:xfrm>
                <a:off x="4738181" y="5479943"/>
                <a:ext cx="13370" cy="28594"/>
              </a:xfrm>
              <a:custGeom>
                <a:avLst/>
                <a:gdLst>
                  <a:gd name="connsiteX0" fmla="*/ 8299 w 13370"/>
                  <a:gd name="connsiteY0" fmla="*/ 0 h 28594"/>
                  <a:gd name="connsiteX1" fmla="*/ 8299 w 13370"/>
                  <a:gd name="connsiteY1" fmla="*/ 8763 h 28594"/>
                  <a:gd name="connsiteX2" fmla="*/ 13371 w 13370"/>
                  <a:gd name="connsiteY2" fmla="*/ 8763 h 28594"/>
                  <a:gd name="connsiteX3" fmla="*/ 13371 w 13370"/>
                  <a:gd name="connsiteY3" fmla="*/ 12914 h 28594"/>
                  <a:gd name="connsiteX4" fmla="*/ 8299 w 13370"/>
                  <a:gd name="connsiteY4" fmla="*/ 12914 h 28594"/>
                  <a:gd name="connsiteX5" fmla="*/ 8299 w 13370"/>
                  <a:gd name="connsiteY5" fmla="*/ 28595 h 28594"/>
                  <a:gd name="connsiteX6" fmla="*/ 3227 w 13370"/>
                  <a:gd name="connsiteY6" fmla="*/ 28595 h 28594"/>
                  <a:gd name="connsiteX7" fmla="*/ 3227 w 13370"/>
                  <a:gd name="connsiteY7" fmla="*/ 12914 h 28594"/>
                  <a:gd name="connsiteX8" fmla="*/ 0 w 13370"/>
                  <a:gd name="connsiteY8" fmla="*/ 12914 h 28594"/>
                  <a:gd name="connsiteX9" fmla="*/ 0 w 13370"/>
                  <a:gd name="connsiteY9" fmla="*/ 8763 h 28594"/>
                  <a:gd name="connsiteX10" fmla="*/ 3227 w 13370"/>
                  <a:gd name="connsiteY10" fmla="*/ 8763 h 28594"/>
                  <a:gd name="connsiteX11" fmla="*/ 3227 w 13370"/>
                  <a:gd name="connsiteY11" fmla="*/ 0 h 28594"/>
                  <a:gd name="connsiteX12" fmla="*/ 8299 w 13370"/>
                  <a:gd name="connsiteY12" fmla="*/ 0 h 2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370" h="28594">
                    <a:moveTo>
                      <a:pt x="8299" y="0"/>
                    </a:moveTo>
                    <a:lnTo>
                      <a:pt x="8299" y="8763"/>
                    </a:lnTo>
                    <a:lnTo>
                      <a:pt x="13371" y="8763"/>
                    </a:lnTo>
                    <a:lnTo>
                      <a:pt x="13371" y="12914"/>
                    </a:lnTo>
                    <a:lnTo>
                      <a:pt x="8299" y="12914"/>
                    </a:lnTo>
                    <a:lnTo>
                      <a:pt x="8299" y="28595"/>
                    </a:lnTo>
                    <a:lnTo>
                      <a:pt x="3227" y="28595"/>
                    </a:lnTo>
                    <a:lnTo>
                      <a:pt x="3227" y="12914"/>
                    </a:lnTo>
                    <a:lnTo>
                      <a:pt x="0" y="12914"/>
                    </a:lnTo>
                    <a:lnTo>
                      <a:pt x="0" y="8763"/>
                    </a:lnTo>
                    <a:lnTo>
                      <a:pt x="3227" y="8763"/>
                    </a:lnTo>
                    <a:lnTo>
                      <a:pt x="3227" y="0"/>
                    </a:lnTo>
                    <a:lnTo>
                      <a:pt x="8299" y="0"/>
                    </a:lnTo>
                    <a:close/>
                  </a:path>
                </a:pathLst>
              </a:custGeom>
              <a:solidFill>
                <a:srgbClr val="94C33D"/>
              </a:solidFill>
              <a:ln w="4610" cap="flat">
                <a:noFill/>
                <a:prstDash val="solid"/>
                <a:miter/>
              </a:ln>
            </p:spPr>
            <p:txBody>
              <a:bodyPr rtlCol="0" anchor="ctr"/>
              <a:lstStyle/>
              <a:p>
                <a:endParaRPr lang="en-US"/>
              </a:p>
            </p:txBody>
          </p:sp>
          <p:sp>
            <p:nvSpPr>
              <p:cNvPr id="411" name="Freeform 410">
                <a:extLst>
                  <a:ext uri="{FF2B5EF4-FFF2-40B4-BE49-F238E27FC236}">
                    <a16:creationId xmlns:a16="http://schemas.microsoft.com/office/drawing/2014/main" id="{F2DAF0A6-839A-5B46-B683-B194F2661A4E}"/>
                  </a:ext>
                </a:extLst>
              </p:cNvPr>
              <p:cNvSpPr/>
              <p:nvPr/>
            </p:nvSpPr>
            <p:spPr>
              <a:xfrm>
                <a:off x="4753857" y="5488705"/>
                <a:ext cx="22130" cy="29055"/>
              </a:xfrm>
              <a:custGeom>
                <a:avLst/>
                <a:gdLst>
                  <a:gd name="connsiteX0" fmla="*/ 22131 w 22130"/>
                  <a:gd name="connsiteY0" fmla="*/ 0 h 29055"/>
                  <a:gd name="connsiteX1" fmla="*/ 9682 w 22130"/>
                  <a:gd name="connsiteY1" fmla="*/ 29056 h 29055"/>
                  <a:gd name="connsiteX2" fmla="*/ 4611 w 22130"/>
                  <a:gd name="connsiteY2" fmla="*/ 29056 h 29055"/>
                  <a:gd name="connsiteX3" fmla="*/ 9221 w 22130"/>
                  <a:gd name="connsiteY3" fmla="*/ 18909 h 29055"/>
                  <a:gd name="connsiteX4" fmla="*/ 0 w 22130"/>
                  <a:gd name="connsiteY4" fmla="*/ 0 h 29055"/>
                  <a:gd name="connsiteX5" fmla="*/ 5994 w 22130"/>
                  <a:gd name="connsiteY5" fmla="*/ 0 h 29055"/>
                  <a:gd name="connsiteX6" fmla="*/ 11987 w 22130"/>
                  <a:gd name="connsiteY6" fmla="*/ 12914 h 29055"/>
                  <a:gd name="connsiteX7" fmla="*/ 17981 w 22130"/>
                  <a:gd name="connsiteY7" fmla="*/ 0 h 29055"/>
                  <a:gd name="connsiteX8" fmla="*/ 22131 w 22130"/>
                  <a:gd name="connsiteY8" fmla="*/ 0 h 29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30" h="29055">
                    <a:moveTo>
                      <a:pt x="22131" y="0"/>
                    </a:moveTo>
                    <a:lnTo>
                      <a:pt x="9682" y="29056"/>
                    </a:lnTo>
                    <a:lnTo>
                      <a:pt x="4611" y="29056"/>
                    </a:lnTo>
                    <a:lnTo>
                      <a:pt x="9221" y="18909"/>
                    </a:lnTo>
                    <a:lnTo>
                      <a:pt x="0" y="0"/>
                    </a:lnTo>
                    <a:lnTo>
                      <a:pt x="5994" y="0"/>
                    </a:lnTo>
                    <a:lnTo>
                      <a:pt x="11987" y="12914"/>
                    </a:lnTo>
                    <a:lnTo>
                      <a:pt x="17981" y="0"/>
                    </a:lnTo>
                    <a:lnTo>
                      <a:pt x="22131" y="0"/>
                    </a:lnTo>
                    <a:close/>
                  </a:path>
                </a:pathLst>
              </a:custGeom>
              <a:solidFill>
                <a:srgbClr val="94C33D"/>
              </a:solidFill>
              <a:ln w="4610" cap="flat">
                <a:noFill/>
                <a:prstDash val="solid"/>
                <a:miter/>
              </a:ln>
            </p:spPr>
            <p:txBody>
              <a:bodyPr rtlCol="0" anchor="ctr"/>
              <a:lstStyle/>
              <a:p>
                <a:endParaRPr lang="en-US"/>
              </a:p>
            </p:txBody>
          </p:sp>
          <p:sp>
            <p:nvSpPr>
              <p:cNvPr id="412" name="Freeform 411">
                <a:extLst>
                  <a:ext uri="{FF2B5EF4-FFF2-40B4-BE49-F238E27FC236}">
                    <a16:creationId xmlns:a16="http://schemas.microsoft.com/office/drawing/2014/main" id="{333978AF-BFCD-D84A-BFB1-10D10C54A2FC}"/>
                  </a:ext>
                </a:extLst>
              </p:cNvPr>
              <p:cNvSpPr/>
              <p:nvPr/>
            </p:nvSpPr>
            <p:spPr>
              <a:xfrm>
                <a:off x="4795352" y="5472102"/>
                <a:ext cx="5071" cy="35973"/>
              </a:xfrm>
              <a:custGeom>
                <a:avLst/>
                <a:gdLst>
                  <a:gd name="connsiteX0" fmla="*/ 5072 w 5071"/>
                  <a:gd name="connsiteY0" fmla="*/ 0 h 35973"/>
                  <a:gd name="connsiteX1" fmla="*/ 5072 w 5071"/>
                  <a:gd name="connsiteY1" fmla="*/ 35974 h 35973"/>
                  <a:gd name="connsiteX2" fmla="*/ 0 w 5071"/>
                  <a:gd name="connsiteY2" fmla="*/ 35974 h 35973"/>
                  <a:gd name="connsiteX3" fmla="*/ 0 w 5071"/>
                  <a:gd name="connsiteY3" fmla="*/ 0 h 35973"/>
                  <a:gd name="connsiteX4" fmla="*/ 5072 w 5071"/>
                  <a:gd name="connsiteY4" fmla="*/ 0 h 35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71" h="35973">
                    <a:moveTo>
                      <a:pt x="5072" y="0"/>
                    </a:moveTo>
                    <a:lnTo>
                      <a:pt x="5072" y="35974"/>
                    </a:lnTo>
                    <a:lnTo>
                      <a:pt x="0" y="35974"/>
                    </a:lnTo>
                    <a:lnTo>
                      <a:pt x="0" y="0"/>
                    </a:lnTo>
                    <a:lnTo>
                      <a:pt x="5072" y="0"/>
                    </a:lnTo>
                    <a:close/>
                  </a:path>
                </a:pathLst>
              </a:custGeom>
              <a:solidFill>
                <a:srgbClr val="94C33D"/>
              </a:solidFill>
              <a:ln w="4610" cap="flat">
                <a:noFill/>
                <a:prstDash val="solid"/>
                <a:miter/>
              </a:ln>
            </p:spPr>
            <p:txBody>
              <a:bodyPr rtlCol="0" anchor="ctr"/>
              <a:lstStyle/>
              <a:p>
                <a:endParaRPr lang="en-US"/>
              </a:p>
            </p:txBody>
          </p:sp>
          <p:sp>
            <p:nvSpPr>
              <p:cNvPr id="413" name="Freeform 412">
                <a:extLst>
                  <a:ext uri="{FF2B5EF4-FFF2-40B4-BE49-F238E27FC236}">
                    <a16:creationId xmlns:a16="http://schemas.microsoft.com/office/drawing/2014/main" id="{D8066CE8-D4E2-554B-9973-3FE6524F2F6B}"/>
                  </a:ext>
                </a:extLst>
              </p:cNvPr>
              <p:cNvSpPr/>
              <p:nvPr/>
            </p:nvSpPr>
            <p:spPr>
              <a:xfrm>
                <a:off x="4805956" y="5487783"/>
                <a:ext cx="21208" cy="20753"/>
              </a:xfrm>
              <a:custGeom>
                <a:avLst/>
                <a:gdLst>
                  <a:gd name="connsiteX0" fmla="*/ 15676 w 21208"/>
                  <a:gd name="connsiteY0" fmla="*/ 15219 h 20753"/>
                  <a:gd name="connsiteX1" fmla="*/ 17981 w 21208"/>
                  <a:gd name="connsiteY1" fmla="*/ 18909 h 20753"/>
                  <a:gd name="connsiteX2" fmla="*/ 14754 w 21208"/>
                  <a:gd name="connsiteY2" fmla="*/ 20293 h 20753"/>
                  <a:gd name="connsiteX3" fmla="*/ 11065 w 21208"/>
                  <a:gd name="connsiteY3" fmla="*/ 20754 h 20753"/>
                  <a:gd name="connsiteX4" fmla="*/ 5072 w 21208"/>
                  <a:gd name="connsiteY4" fmla="*/ 19370 h 20753"/>
                  <a:gd name="connsiteX5" fmla="*/ 1383 w 21208"/>
                  <a:gd name="connsiteY5" fmla="*/ 15681 h 20753"/>
                  <a:gd name="connsiteX6" fmla="*/ 0 w 21208"/>
                  <a:gd name="connsiteY6" fmla="*/ 10146 h 20753"/>
                  <a:gd name="connsiteX7" fmla="*/ 1383 w 21208"/>
                  <a:gd name="connsiteY7" fmla="*/ 5073 h 20753"/>
                  <a:gd name="connsiteX8" fmla="*/ 5533 w 21208"/>
                  <a:gd name="connsiteY8" fmla="*/ 1383 h 20753"/>
                  <a:gd name="connsiteX9" fmla="*/ 11065 w 21208"/>
                  <a:gd name="connsiteY9" fmla="*/ 0 h 20753"/>
                  <a:gd name="connsiteX10" fmla="*/ 17520 w 21208"/>
                  <a:gd name="connsiteY10" fmla="*/ 2306 h 20753"/>
                  <a:gd name="connsiteX11" fmla="*/ 21209 w 21208"/>
                  <a:gd name="connsiteY11" fmla="*/ 8763 h 20753"/>
                  <a:gd name="connsiteX12" fmla="*/ 5994 w 21208"/>
                  <a:gd name="connsiteY12" fmla="*/ 13836 h 20753"/>
                  <a:gd name="connsiteX13" fmla="*/ 8299 w 21208"/>
                  <a:gd name="connsiteY13" fmla="*/ 15681 h 20753"/>
                  <a:gd name="connsiteX14" fmla="*/ 11065 w 21208"/>
                  <a:gd name="connsiteY14" fmla="*/ 16142 h 20753"/>
                  <a:gd name="connsiteX15" fmla="*/ 15676 w 21208"/>
                  <a:gd name="connsiteY15" fmla="*/ 15219 h 20753"/>
                  <a:gd name="connsiteX16" fmla="*/ 6455 w 21208"/>
                  <a:gd name="connsiteY16" fmla="*/ 5995 h 20753"/>
                  <a:gd name="connsiteX17" fmla="*/ 5072 w 21208"/>
                  <a:gd name="connsiteY17" fmla="*/ 10607 h 20753"/>
                  <a:gd name="connsiteX18" fmla="*/ 5072 w 21208"/>
                  <a:gd name="connsiteY18" fmla="*/ 11530 h 20753"/>
                  <a:gd name="connsiteX19" fmla="*/ 15215 w 21208"/>
                  <a:gd name="connsiteY19" fmla="*/ 7840 h 20753"/>
                  <a:gd name="connsiteX20" fmla="*/ 13371 w 21208"/>
                  <a:gd name="connsiteY20" fmla="*/ 5534 h 20753"/>
                  <a:gd name="connsiteX21" fmla="*/ 10143 w 21208"/>
                  <a:gd name="connsiteY21" fmla="*/ 4612 h 20753"/>
                  <a:gd name="connsiteX22" fmla="*/ 6455 w 21208"/>
                  <a:gd name="connsiteY22" fmla="*/ 5995 h 20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208" h="20753">
                    <a:moveTo>
                      <a:pt x="15676" y="15219"/>
                    </a:moveTo>
                    <a:lnTo>
                      <a:pt x="17981" y="18909"/>
                    </a:lnTo>
                    <a:cubicBezTo>
                      <a:pt x="17059" y="19370"/>
                      <a:pt x="15676" y="20293"/>
                      <a:pt x="14754" y="20293"/>
                    </a:cubicBezTo>
                    <a:cubicBezTo>
                      <a:pt x="13371" y="20754"/>
                      <a:pt x="12449" y="20754"/>
                      <a:pt x="11065" y="20754"/>
                    </a:cubicBezTo>
                    <a:cubicBezTo>
                      <a:pt x="8760" y="20754"/>
                      <a:pt x="6916" y="20293"/>
                      <a:pt x="5072" y="19370"/>
                    </a:cubicBezTo>
                    <a:cubicBezTo>
                      <a:pt x="3227" y="18448"/>
                      <a:pt x="2305" y="17064"/>
                      <a:pt x="1383" y="15681"/>
                    </a:cubicBezTo>
                    <a:cubicBezTo>
                      <a:pt x="461" y="14297"/>
                      <a:pt x="0" y="12452"/>
                      <a:pt x="0" y="10146"/>
                    </a:cubicBezTo>
                    <a:cubicBezTo>
                      <a:pt x="0" y="8301"/>
                      <a:pt x="461" y="6457"/>
                      <a:pt x="1383" y="5073"/>
                    </a:cubicBezTo>
                    <a:cubicBezTo>
                      <a:pt x="2305" y="3689"/>
                      <a:pt x="3688" y="2306"/>
                      <a:pt x="5533" y="1383"/>
                    </a:cubicBezTo>
                    <a:cubicBezTo>
                      <a:pt x="7377" y="461"/>
                      <a:pt x="9221" y="0"/>
                      <a:pt x="11065" y="0"/>
                    </a:cubicBezTo>
                    <a:cubicBezTo>
                      <a:pt x="13832" y="0"/>
                      <a:pt x="16137" y="922"/>
                      <a:pt x="17520" y="2306"/>
                    </a:cubicBezTo>
                    <a:cubicBezTo>
                      <a:pt x="19365" y="3689"/>
                      <a:pt x="20286" y="5995"/>
                      <a:pt x="21209" y="8763"/>
                    </a:cubicBezTo>
                    <a:lnTo>
                      <a:pt x="5994" y="13836"/>
                    </a:lnTo>
                    <a:cubicBezTo>
                      <a:pt x="6455" y="14758"/>
                      <a:pt x="7377" y="15219"/>
                      <a:pt x="8299" y="15681"/>
                    </a:cubicBezTo>
                    <a:cubicBezTo>
                      <a:pt x="9221" y="16142"/>
                      <a:pt x="10143" y="16142"/>
                      <a:pt x="11065" y="16142"/>
                    </a:cubicBezTo>
                    <a:cubicBezTo>
                      <a:pt x="12449" y="16603"/>
                      <a:pt x="13832" y="16142"/>
                      <a:pt x="15676" y="15219"/>
                    </a:cubicBezTo>
                    <a:close/>
                    <a:moveTo>
                      <a:pt x="6455" y="5995"/>
                    </a:moveTo>
                    <a:cubicBezTo>
                      <a:pt x="5533" y="6918"/>
                      <a:pt x="5072" y="8763"/>
                      <a:pt x="5072" y="10607"/>
                    </a:cubicBezTo>
                    <a:cubicBezTo>
                      <a:pt x="5072" y="11069"/>
                      <a:pt x="5072" y="11069"/>
                      <a:pt x="5072" y="11530"/>
                    </a:cubicBezTo>
                    <a:lnTo>
                      <a:pt x="15215" y="7840"/>
                    </a:lnTo>
                    <a:cubicBezTo>
                      <a:pt x="14754" y="6918"/>
                      <a:pt x="14293" y="5995"/>
                      <a:pt x="13371" y="5534"/>
                    </a:cubicBezTo>
                    <a:cubicBezTo>
                      <a:pt x="12449" y="5073"/>
                      <a:pt x="11526" y="4612"/>
                      <a:pt x="10143" y="4612"/>
                    </a:cubicBezTo>
                    <a:cubicBezTo>
                      <a:pt x="9221" y="4151"/>
                      <a:pt x="7838" y="4612"/>
                      <a:pt x="6455" y="5995"/>
                    </a:cubicBezTo>
                    <a:close/>
                  </a:path>
                </a:pathLst>
              </a:custGeom>
              <a:solidFill>
                <a:srgbClr val="94C33D"/>
              </a:solidFill>
              <a:ln w="4610" cap="flat">
                <a:noFill/>
                <a:prstDash val="solid"/>
                <a:miter/>
              </a:ln>
            </p:spPr>
            <p:txBody>
              <a:bodyPr rtlCol="0" anchor="ctr"/>
              <a:lstStyle/>
              <a:p>
                <a:endParaRPr lang="en-US"/>
              </a:p>
            </p:txBody>
          </p:sp>
          <p:sp>
            <p:nvSpPr>
              <p:cNvPr id="414" name="Freeform 413">
                <a:extLst>
                  <a:ext uri="{FF2B5EF4-FFF2-40B4-BE49-F238E27FC236}">
                    <a16:creationId xmlns:a16="http://schemas.microsoft.com/office/drawing/2014/main" id="{D27F8079-8388-3949-B3EE-8031360B5E75}"/>
                  </a:ext>
                </a:extLst>
              </p:cNvPr>
              <p:cNvSpPr/>
              <p:nvPr/>
            </p:nvSpPr>
            <p:spPr>
              <a:xfrm>
                <a:off x="4830853" y="5487783"/>
                <a:ext cx="22131" cy="21214"/>
              </a:xfrm>
              <a:custGeom>
                <a:avLst/>
                <a:gdLst>
                  <a:gd name="connsiteX0" fmla="*/ 22131 w 22131"/>
                  <a:gd name="connsiteY0" fmla="*/ 922 h 21214"/>
                  <a:gd name="connsiteX1" fmla="*/ 22131 w 22131"/>
                  <a:gd name="connsiteY1" fmla="*/ 20754 h 21214"/>
                  <a:gd name="connsiteX2" fmla="*/ 17059 w 22131"/>
                  <a:gd name="connsiteY2" fmla="*/ 20754 h 21214"/>
                  <a:gd name="connsiteX3" fmla="*/ 17059 w 22131"/>
                  <a:gd name="connsiteY3" fmla="*/ 17987 h 21214"/>
                  <a:gd name="connsiteX4" fmla="*/ 14293 w 22131"/>
                  <a:gd name="connsiteY4" fmla="*/ 20293 h 21214"/>
                  <a:gd name="connsiteX5" fmla="*/ 10143 w 22131"/>
                  <a:gd name="connsiteY5" fmla="*/ 21215 h 21214"/>
                  <a:gd name="connsiteX6" fmla="*/ 5072 w 22131"/>
                  <a:gd name="connsiteY6" fmla="*/ 19831 h 21214"/>
                  <a:gd name="connsiteX7" fmla="*/ 1383 w 22131"/>
                  <a:gd name="connsiteY7" fmla="*/ 16142 h 21214"/>
                  <a:gd name="connsiteX8" fmla="*/ 0 w 22131"/>
                  <a:gd name="connsiteY8" fmla="*/ 10607 h 21214"/>
                  <a:gd name="connsiteX9" fmla="*/ 1383 w 22131"/>
                  <a:gd name="connsiteY9" fmla="*/ 5073 h 21214"/>
                  <a:gd name="connsiteX10" fmla="*/ 5072 w 22131"/>
                  <a:gd name="connsiteY10" fmla="*/ 1383 h 21214"/>
                  <a:gd name="connsiteX11" fmla="*/ 10143 w 22131"/>
                  <a:gd name="connsiteY11" fmla="*/ 0 h 21214"/>
                  <a:gd name="connsiteX12" fmla="*/ 17059 w 22131"/>
                  <a:gd name="connsiteY12" fmla="*/ 3689 h 21214"/>
                  <a:gd name="connsiteX13" fmla="*/ 17520 w 22131"/>
                  <a:gd name="connsiteY13" fmla="*/ 922 h 21214"/>
                  <a:gd name="connsiteX14" fmla="*/ 22131 w 22131"/>
                  <a:gd name="connsiteY14" fmla="*/ 922 h 21214"/>
                  <a:gd name="connsiteX15" fmla="*/ 14754 w 22131"/>
                  <a:gd name="connsiteY15" fmla="*/ 15681 h 21214"/>
                  <a:gd name="connsiteX16" fmla="*/ 16598 w 22131"/>
                  <a:gd name="connsiteY16" fmla="*/ 12452 h 21214"/>
                  <a:gd name="connsiteX17" fmla="*/ 16598 w 22131"/>
                  <a:gd name="connsiteY17" fmla="*/ 8301 h 21214"/>
                  <a:gd name="connsiteX18" fmla="*/ 14293 w 22131"/>
                  <a:gd name="connsiteY18" fmla="*/ 5534 h 21214"/>
                  <a:gd name="connsiteX19" fmla="*/ 10605 w 22131"/>
                  <a:gd name="connsiteY19" fmla="*/ 4612 h 21214"/>
                  <a:gd name="connsiteX20" fmla="*/ 6455 w 22131"/>
                  <a:gd name="connsiteY20" fmla="*/ 6457 h 21214"/>
                  <a:gd name="connsiteX21" fmla="*/ 4611 w 22131"/>
                  <a:gd name="connsiteY21" fmla="*/ 11069 h 21214"/>
                  <a:gd name="connsiteX22" fmla="*/ 5533 w 22131"/>
                  <a:gd name="connsiteY22" fmla="*/ 14297 h 21214"/>
                  <a:gd name="connsiteX23" fmla="*/ 7838 w 22131"/>
                  <a:gd name="connsiteY23" fmla="*/ 16603 h 21214"/>
                  <a:gd name="connsiteX24" fmla="*/ 11066 w 22131"/>
                  <a:gd name="connsiteY24" fmla="*/ 17525 h 21214"/>
                  <a:gd name="connsiteX25" fmla="*/ 14754 w 22131"/>
                  <a:gd name="connsiteY25" fmla="*/ 15681 h 21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2131" h="21214">
                    <a:moveTo>
                      <a:pt x="22131" y="922"/>
                    </a:moveTo>
                    <a:lnTo>
                      <a:pt x="22131" y="20754"/>
                    </a:lnTo>
                    <a:lnTo>
                      <a:pt x="17059" y="20754"/>
                    </a:lnTo>
                    <a:lnTo>
                      <a:pt x="17059" y="17987"/>
                    </a:lnTo>
                    <a:cubicBezTo>
                      <a:pt x="16137" y="18909"/>
                      <a:pt x="15215" y="19370"/>
                      <a:pt x="14293" y="20293"/>
                    </a:cubicBezTo>
                    <a:cubicBezTo>
                      <a:pt x="12910" y="21215"/>
                      <a:pt x="11526" y="21215"/>
                      <a:pt x="10143" y="21215"/>
                    </a:cubicBezTo>
                    <a:cubicBezTo>
                      <a:pt x="8299" y="21215"/>
                      <a:pt x="6455" y="20754"/>
                      <a:pt x="5072" y="19831"/>
                    </a:cubicBezTo>
                    <a:cubicBezTo>
                      <a:pt x="3689" y="18909"/>
                      <a:pt x="2305" y="17987"/>
                      <a:pt x="1383" y="16142"/>
                    </a:cubicBezTo>
                    <a:cubicBezTo>
                      <a:pt x="461" y="14758"/>
                      <a:pt x="0" y="12913"/>
                      <a:pt x="0" y="10607"/>
                    </a:cubicBezTo>
                    <a:cubicBezTo>
                      <a:pt x="0" y="8301"/>
                      <a:pt x="461" y="6457"/>
                      <a:pt x="1383" y="5073"/>
                    </a:cubicBezTo>
                    <a:cubicBezTo>
                      <a:pt x="2305" y="3228"/>
                      <a:pt x="3689" y="2306"/>
                      <a:pt x="5072" y="1383"/>
                    </a:cubicBezTo>
                    <a:cubicBezTo>
                      <a:pt x="6455" y="461"/>
                      <a:pt x="8299" y="0"/>
                      <a:pt x="10143" y="0"/>
                    </a:cubicBezTo>
                    <a:cubicBezTo>
                      <a:pt x="13371" y="0"/>
                      <a:pt x="15676" y="1383"/>
                      <a:pt x="17059" y="3689"/>
                    </a:cubicBezTo>
                    <a:lnTo>
                      <a:pt x="17520" y="922"/>
                    </a:lnTo>
                    <a:lnTo>
                      <a:pt x="22131" y="922"/>
                    </a:lnTo>
                    <a:close/>
                    <a:moveTo>
                      <a:pt x="14754" y="15681"/>
                    </a:moveTo>
                    <a:cubicBezTo>
                      <a:pt x="15676" y="14758"/>
                      <a:pt x="16598" y="13836"/>
                      <a:pt x="16598" y="12452"/>
                    </a:cubicBezTo>
                    <a:lnTo>
                      <a:pt x="16598" y="8301"/>
                    </a:lnTo>
                    <a:cubicBezTo>
                      <a:pt x="16137" y="6918"/>
                      <a:pt x="15676" y="5995"/>
                      <a:pt x="14293" y="5534"/>
                    </a:cubicBezTo>
                    <a:cubicBezTo>
                      <a:pt x="13371" y="4612"/>
                      <a:pt x="11988" y="4612"/>
                      <a:pt x="10605" y="4612"/>
                    </a:cubicBezTo>
                    <a:cubicBezTo>
                      <a:pt x="8760" y="4612"/>
                      <a:pt x="7377" y="5073"/>
                      <a:pt x="6455" y="6457"/>
                    </a:cubicBezTo>
                    <a:cubicBezTo>
                      <a:pt x="5533" y="7840"/>
                      <a:pt x="4611" y="9224"/>
                      <a:pt x="4611" y="11069"/>
                    </a:cubicBezTo>
                    <a:cubicBezTo>
                      <a:pt x="4611" y="12452"/>
                      <a:pt x="5072" y="13375"/>
                      <a:pt x="5533" y="14297"/>
                    </a:cubicBezTo>
                    <a:cubicBezTo>
                      <a:pt x="5994" y="15219"/>
                      <a:pt x="6916" y="16142"/>
                      <a:pt x="7838" y="16603"/>
                    </a:cubicBezTo>
                    <a:cubicBezTo>
                      <a:pt x="8760" y="17064"/>
                      <a:pt x="9682" y="17525"/>
                      <a:pt x="11066" y="17525"/>
                    </a:cubicBezTo>
                    <a:cubicBezTo>
                      <a:pt x="12449" y="17064"/>
                      <a:pt x="13832" y="16603"/>
                      <a:pt x="14754" y="15681"/>
                    </a:cubicBezTo>
                    <a:close/>
                  </a:path>
                </a:pathLst>
              </a:custGeom>
              <a:solidFill>
                <a:srgbClr val="94C33D"/>
              </a:solidFill>
              <a:ln w="4610" cap="flat">
                <a:noFill/>
                <a:prstDash val="solid"/>
                <a:miter/>
              </a:ln>
            </p:spPr>
            <p:txBody>
              <a:bodyPr rtlCol="0" anchor="ctr"/>
              <a:lstStyle/>
              <a:p>
                <a:endParaRPr lang="en-US"/>
              </a:p>
            </p:txBody>
          </p:sp>
          <p:sp>
            <p:nvSpPr>
              <p:cNvPr id="415" name="Freeform 414">
                <a:extLst>
                  <a:ext uri="{FF2B5EF4-FFF2-40B4-BE49-F238E27FC236}">
                    <a16:creationId xmlns:a16="http://schemas.microsoft.com/office/drawing/2014/main" id="{B0175E78-B47A-F14F-A1FC-3ADC53EEFD52}"/>
                  </a:ext>
                </a:extLst>
              </p:cNvPr>
              <p:cNvSpPr/>
              <p:nvPr/>
            </p:nvSpPr>
            <p:spPr>
              <a:xfrm>
                <a:off x="4858517" y="5471641"/>
                <a:ext cx="22591" cy="36895"/>
              </a:xfrm>
              <a:custGeom>
                <a:avLst/>
                <a:gdLst>
                  <a:gd name="connsiteX0" fmla="*/ 22592 w 22591"/>
                  <a:gd name="connsiteY0" fmla="*/ 461 h 36895"/>
                  <a:gd name="connsiteX1" fmla="*/ 22592 w 22591"/>
                  <a:gd name="connsiteY1" fmla="*/ 36435 h 36895"/>
                  <a:gd name="connsiteX2" fmla="*/ 17520 w 22591"/>
                  <a:gd name="connsiteY2" fmla="*/ 36435 h 36895"/>
                  <a:gd name="connsiteX3" fmla="*/ 17520 w 22591"/>
                  <a:gd name="connsiteY3" fmla="*/ 33667 h 36895"/>
                  <a:gd name="connsiteX4" fmla="*/ 9682 w 22591"/>
                  <a:gd name="connsiteY4" fmla="*/ 36896 h 36895"/>
                  <a:gd name="connsiteX5" fmla="*/ 4611 w 22591"/>
                  <a:gd name="connsiteY5" fmla="*/ 35512 h 36895"/>
                  <a:gd name="connsiteX6" fmla="*/ 1383 w 22591"/>
                  <a:gd name="connsiteY6" fmla="*/ 31823 h 36895"/>
                  <a:gd name="connsiteX7" fmla="*/ 0 w 22591"/>
                  <a:gd name="connsiteY7" fmla="*/ 26288 h 36895"/>
                  <a:gd name="connsiteX8" fmla="*/ 1383 w 22591"/>
                  <a:gd name="connsiteY8" fmla="*/ 20754 h 36895"/>
                  <a:gd name="connsiteX9" fmla="*/ 5072 w 22591"/>
                  <a:gd name="connsiteY9" fmla="*/ 17064 h 36895"/>
                  <a:gd name="connsiteX10" fmla="*/ 10605 w 22591"/>
                  <a:gd name="connsiteY10" fmla="*/ 15681 h 36895"/>
                  <a:gd name="connsiteX11" fmla="*/ 14754 w 22591"/>
                  <a:gd name="connsiteY11" fmla="*/ 16603 h 36895"/>
                  <a:gd name="connsiteX12" fmla="*/ 17981 w 22591"/>
                  <a:gd name="connsiteY12" fmla="*/ 18909 h 36895"/>
                  <a:gd name="connsiteX13" fmla="*/ 17981 w 22591"/>
                  <a:gd name="connsiteY13" fmla="*/ 0 h 36895"/>
                  <a:gd name="connsiteX14" fmla="*/ 22592 w 22591"/>
                  <a:gd name="connsiteY14" fmla="*/ 0 h 36895"/>
                  <a:gd name="connsiteX15" fmla="*/ 14754 w 22591"/>
                  <a:gd name="connsiteY15" fmla="*/ 31823 h 36895"/>
                  <a:gd name="connsiteX16" fmla="*/ 17059 w 22591"/>
                  <a:gd name="connsiteY16" fmla="*/ 28594 h 36895"/>
                  <a:gd name="connsiteX17" fmla="*/ 17059 w 22591"/>
                  <a:gd name="connsiteY17" fmla="*/ 24443 h 36895"/>
                  <a:gd name="connsiteX18" fmla="*/ 14754 w 22591"/>
                  <a:gd name="connsiteY18" fmla="*/ 21676 h 36895"/>
                  <a:gd name="connsiteX19" fmla="*/ 11066 w 22591"/>
                  <a:gd name="connsiteY19" fmla="*/ 20293 h 36895"/>
                  <a:gd name="connsiteX20" fmla="*/ 7838 w 22591"/>
                  <a:gd name="connsiteY20" fmla="*/ 21215 h 36895"/>
                  <a:gd name="connsiteX21" fmla="*/ 5533 w 22591"/>
                  <a:gd name="connsiteY21" fmla="*/ 23521 h 36895"/>
                  <a:gd name="connsiteX22" fmla="*/ 4611 w 22591"/>
                  <a:gd name="connsiteY22" fmla="*/ 26749 h 36895"/>
                  <a:gd name="connsiteX23" fmla="*/ 5533 w 22591"/>
                  <a:gd name="connsiteY23" fmla="*/ 29978 h 36895"/>
                  <a:gd name="connsiteX24" fmla="*/ 7838 w 22591"/>
                  <a:gd name="connsiteY24" fmla="*/ 32284 h 36895"/>
                  <a:gd name="connsiteX25" fmla="*/ 11066 w 22591"/>
                  <a:gd name="connsiteY25" fmla="*/ 33206 h 36895"/>
                  <a:gd name="connsiteX26" fmla="*/ 14754 w 22591"/>
                  <a:gd name="connsiteY26" fmla="*/ 31823 h 36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591" h="36895">
                    <a:moveTo>
                      <a:pt x="22592" y="461"/>
                    </a:moveTo>
                    <a:lnTo>
                      <a:pt x="22592" y="36435"/>
                    </a:lnTo>
                    <a:lnTo>
                      <a:pt x="17520" y="36435"/>
                    </a:lnTo>
                    <a:lnTo>
                      <a:pt x="17520" y="33667"/>
                    </a:lnTo>
                    <a:cubicBezTo>
                      <a:pt x="15215" y="35973"/>
                      <a:pt x="12910" y="36896"/>
                      <a:pt x="9682" y="36896"/>
                    </a:cubicBezTo>
                    <a:cubicBezTo>
                      <a:pt x="7838" y="36896"/>
                      <a:pt x="5994" y="36435"/>
                      <a:pt x="4611" y="35512"/>
                    </a:cubicBezTo>
                    <a:cubicBezTo>
                      <a:pt x="3227" y="34590"/>
                      <a:pt x="1844" y="33206"/>
                      <a:pt x="1383" y="31823"/>
                    </a:cubicBezTo>
                    <a:cubicBezTo>
                      <a:pt x="461" y="30439"/>
                      <a:pt x="0" y="28133"/>
                      <a:pt x="0" y="26288"/>
                    </a:cubicBezTo>
                    <a:cubicBezTo>
                      <a:pt x="0" y="23982"/>
                      <a:pt x="461" y="22137"/>
                      <a:pt x="1383" y="20754"/>
                    </a:cubicBezTo>
                    <a:cubicBezTo>
                      <a:pt x="2305" y="19370"/>
                      <a:pt x="3689" y="17987"/>
                      <a:pt x="5072" y="17064"/>
                    </a:cubicBezTo>
                    <a:cubicBezTo>
                      <a:pt x="6455" y="16142"/>
                      <a:pt x="8299" y="15681"/>
                      <a:pt x="10605" y="15681"/>
                    </a:cubicBezTo>
                    <a:cubicBezTo>
                      <a:pt x="11988" y="15681"/>
                      <a:pt x="13371" y="16142"/>
                      <a:pt x="14754" y="16603"/>
                    </a:cubicBezTo>
                    <a:cubicBezTo>
                      <a:pt x="16137" y="17064"/>
                      <a:pt x="17059" y="17987"/>
                      <a:pt x="17981" y="18909"/>
                    </a:cubicBezTo>
                    <a:lnTo>
                      <a:pt x="17981" y="0"/>
                    </a:lnTo>
                    <a:lnTo>
                      <a:pt x="22592" y="0"/>
                    </a:lnTo>
                    <a:close/>
                    <a:moveTo>
                      <a:pt x="14754" y="31823"/>
                    </a:moveTo>
                    <a:cubicBezTo>
                      <a:pt x="15676" y="30900"/>
                      <a:pt x="16598" y="29978"/>
                      <a:pt x="17059" y="28594"/>
                    </a:cubicBezTo>
                    <a:lnTo>
                      <a:pt x="17059" y="24443"/>
                    </a:lnTo>
                    <a:cubicBezTo>
                      <a:pt x="16598" y="23060"/>
                      <a:pt x="16137" y="22137"/>
                      <a:pt x="14754" y="21676"/>
                    </a:cubicBezTo>
                    <a:cubicBezTo>
                      <a:pt x="13832" y="20754"/>
                      <a:pt x="12449" y="20293"/>
                      <a:pt x="11066" y="20293"/>
                    </a:cubicBezTo>
                    <a:cubicBezTo>
                      <a:pt x="10143" y="20293"/>
                      <a:pt x="8760" y="20754"/>
                      <a:pt x="7838" y="21215"/>
                    </a:cubicBezTo>
                    <a:cubicBezTo>
                      <a:pt x="6916" y="21676"/>
                      <a:pt x="5994" y="22599"/>
                      <a:pt x="5533" y="23521"/>
                    </a:cubicBezTo>
                    <a:cubicBezTo>
                      <a:pt x="5072" y="24443"/>
                      <a:pt x="4611" y="25366"/>
                      <a:pt x="4611" y="26749"/>
                    </a:cubicBezTo>
                    <a:cubicBezTo>
                      <a:pt x="4611" y="28133"/>
                      <a:pt x="5072" y="29055"/>
                      <a:pt x="5533" y="29978"/>
                    </a:cubicBezTo>
                    <a:cubicBezTo>
                      <a:pt x="5994" y="30900"/>
                      <a:pt x="6916" y="31823"/>
                      <a:pt x="7838" y="32284"/>
                    </a:cubicBezTo>
                    <a:cubicBezTo>
                      <a:pt x="8760" y="32745"/>
                      <a:pt x="9682" y="33206"/>
                      <a:pt x="11066" y="33206"/>
                    </a:cubicBezTo>
                    <a:cubicBezTo>
                      <a:pt x="12449" y="32745"/>
                      <a:pt x="13832" y="32284"/>
                      <a:pt x="14754" y="31823"/>
                    </a:cubicBezTo>
                    <a:close/>
                  </a:path>
                </a:pathLst>
              </a:custGeom>
              <a:solidFill>
                <a:srgbClr val="94C33D"/>
              </a:solidFill>
              <a:ln w="4610" cap="flat">
                <a:noFill/>
                <a:prstDash val="solid"/>
                <a:miter/>
              </a:ln>
            </p:spPr>
            <p:txBody>
              <a:bodyPr rtlCol="0" anchor="ctr"/>
              <a:lstStyle/>
              <a:p>
                <a:endParaRPr lang="en-US"/>
              </a:p>
            </p:txBody>
          </p:sp>
          <p:sp>
            <p:nvSpPr>
              <p:cNvPr id="416" name="Freeform 415">
                <a:extLst>
                  <a:ext uri="{FF2B5EF4-FFF2-40B4-BE49-F238E27FC236}">
                    <a16:creationId xmlns:a16="http://schemas.microsoft.com/office/drawing/2014/main" id="{698BF242-3052-CB40-88F2-F2B5A70C1534}"/>
                  </a:ext>
                </a:extLst>
              </p:cNvPr>
              <p:cNvSpPr/>
              <p:nvPr/>
            </p:nvSpPr>
            <p:spPr>
              <a:xfrm>
                <a:off x="4886181" y="5487783"/>
                <a:ext cx="21208" cy="20753"/>
              </a:xfrm>
              <a:custGeom>
                <a:avLst/>
                <a:gdLst>
                  <a:gd name="connsiteX0" fmla="*/ 15676 w 21208"/>
                  <a:gd name="connsiteY0" fmla="*/ 15219 h 20753"/>
                  <a:gd name="connsiteX1" fmla="*/ 17981 w 21208"/>
                  <a:gd name="connsiteY1" fmla="*/ 18909 h 20753"/>
                  <a:gd name="connsiteX2" fmla="*/ 14754 w 21208"/>
                  <a:gd name="connsiteY2" fmla="*/ 20293 h 20753"/>
                  <a:gd name="connsiteX3" fmla="*/ 11066 w 21208"/>
                  <a:gd name="connsiteY3" fmla="*/ 20754 h 20753"/>
                  <a:gd name="connsiteX4" fmla="*/ 5072 w 21208"/>
                  <a:gd name="connsiteY4" fmla="*/ 19370 h 20753"/>
                  <a:gd name="connsiteX5" fmla="*/ 1383 w 21208"/>
                  <a:gd name="connsiteY5" fmla="*/ 15681 h 20753"/>
                  <a:gd name="connsiteX6" fmla="*/ 0 w 21208"/>
                  <a:gd name="connsiteY6" fmla="*/ 10146 h 20753"/>
                  <a:gd name="connsiteX7" fmla="*/ 1383 w 21208"/>
                  <a:gd name="connsiteY7" fmla="*/ 5073 h 20753"/>
                  <a:gd name="connsiteX8" fmla="*/ 5533 w 21208"/>
                  <a:gd name="connsiteY8" fmla="*/ 1383 h 20753"/>
                  <a:gd name="connsiteX9" fmla="*/ 11066 w 21208"/>
                  <a:gd name="connsiteY9" fmla="*/ 0 h 20753"/>
                  <a:gd name="connsiteX10" fmla="*/ 17520 w 21208"/>
                  <a:gd name="connsiteY10" fmla="*/ 2306 h 20753"/>
                  <a:gd name="connsiteX11" fmla="*/ 21209 w 21208"/>
                  <a:gd name="connsiteY11" fmla="*/ 8763 h 20753"/>
                  <a:gd name="connsiteX12" fmla="*/ 5994 w 21208"/>
                  <a:gd name="connsiteY12" fmla="*/ 13836 h 20753"/>
                  <a:gd name="connsiteX13" fmla="*/ 8299 w 21208"/>
                  <a:gd name="connsiteY13" fmla="*/ 15681 h 20753"/>
                  <a:gd name="connsiteX14" fmla="*/ 11066 w 21208"/>
                  <a:gd name="connsiteY14" fmla="*/ 16142 h 20753"/>
                  <a:gd name="connsiteX15" fmla="*/ 15676 w 21208"/>
                  <a:gd name="connsiteY15" fmla="*/ 15219 h 20753"/>
                  <a:gd name="connsiteX16" fmla="*/ 6916 w 21208"/>
                  <a:gd name="connsiteY16" fmla="*/ 5995 h 20753"/>
                  <a:gd name="connsiteX17" fmla="*/ 5533 w 21208"/>
                  <a:gd name="connsiteY17" fmla="*/ 10607 h 20753"/>
                  <a:gd name="connsiteX18" fmla="*/ 5533 w 21208"/>
                  <a:gd name="connsiteY18" fmla="*/ 11530 h 20753"/>
                  <a:gd name="connsiteX19" fmla="*/ 15676 w 21208"/>
                  <a:gd name="connsiteY19" fmla="*/ 7840 h 20753"/>
                  <a:gd name="connsiteX20" fmla="*/ 13832 w 21208"/>
                  <a:gd name="connsiteY20" fmla="*/ 5534 h 20753"/>
                  <a:gd name="connsiteX21" fmla="*/ 10605 w 21208"/>
                  <a:gd name="connsiteY21" fmla="*/ 4612 h 20753"/>
                  <a:gd name="connsiteX22" fmla="*/ 6916 w 21208"/>
                  <a:gd name="connsiteY22" fmla="*/ 5995 h 20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208" h="20753">
                    <a:moveTo>
                      <a:pt x="15676" y="15219"/>
                    </a:moveTo>
                    <a:lnTo>
                      <a:pt x="17981" y="18909"/>
                    </a:lnTo>
                    <a:cubicBezTo>
                      <a:pt x="17059" y="19370"/>
                      <a:pt x="15676" y="20293"/>
                      <a:pt x="14754" y="20293"/>
                    </a:cubicBezTo>
                    <a:cubicBezTo>
                      <a:pt x="13371" y="20754"/>
                      <a:pt x="12449" y="20754"/>
                      <a:pt x="11066" y="20754"/>
                    </a:cubicBezTo>
                    <a:cubicBezTo>
                      <a:pt x="8760" y="20754"/>
                      <a:pt x="6916" y="20293"/>
                      <a:pt x="5072" y="19370"/>
                    </a:cubicBezTo>
                    <a:cubicBezTo>
                      <a:pt x="3227" y="18448"/>
                      <a:pt x="2305" y="17064"/>
                      <a:pt x="1383" y="15681"/>
                    </a:cubicBezTo>
                    <a:cubicBezTo>
                      <a:pt x="461" y="14297"/>
                      <a:pt x="0" y="12452"/>
                      <a:pt x="0" y="10146"/>
                    </a:cubicBezTo>
                    <a:cubicBezTo>
                      <a:pt x="0" y="8301"/>
                      <a:pt x="461" y="6457"/>
                      <a:pt x="1383" y="5073"/>
                    </a:cubicBezTo>
                    <a:cubicBezTo>
                      <a:pt x="2305" y="3689"/>
                      <a:pt x="3689" y="2306"/>
                      <a:pt x="5533" y="1383"/>
                    </a:cubicBezTo>
                    <a:cubicBezTo>
                      <a:pt x="7377" y="461"/>
                      <a:pt x="9221" y="0"/>
                      <a:pt x="11066" y="0"/>
                    </a:cubicBezTo>
                    <a:cubicBezTo>
                      <a:pt x="13832" y="0"/>
                      <a:pt x="16137" y="922"/>
                      <a:pt x="17520" y="2306"/>
                    </a:cubicBezTo>
                    <a:cubicBezTo>
                      <a:pt x="19365" y="3689"/>
                      <a:pt x="20287" y="5995"/>
                      <a:pt x="21209" y="8763"/>
                    </a:cubicBezTo>
                    <a:lnTo>
                      <a:pt x="5994" y="13836"/>
                    </a:lnTo>
                    <a:cubicBezTo>
                      <a:pt x="6455" y="14758"/>
                      <a:pt x="7377" y="15219"/>
                      <a:pt x="8299" y="15681"/>
                    </a:cubicBezTo>
                    <a:cubicBezTo>
                      <a:pt x="9221" y="16142"/>
                      <a:pt x="10143" y="16142"/>
                      <a:pt x="11066" y="16142"/>
                    </a:cubicBezTo>
                    <a:cubicBezTo>
                      <a:pt x="12910" y="16603"/>
                      <a:pt x="14293" y="16142"/>
                      <a:pt x="15676" y="15219"/>
                    </a:cubicBezTo>
                    <a:close/>
                    <a:moveTo>
                      <a:pt x="6916" y="5995"/>
                    </a:moveTo>
                    <a:cubicBezTo>
                      <a:pt x="5994" y="6918"/>
                      <a:pt x="5533" y="8763"/>
                      <a:pt x="5533" y="10607"/>
                    </a:cubicBezTo>
                    <a:cubicBezTo>
                      <a:pt x="5533" y="11069"/>
                      <a:pt x="5533" y="11069"/>
                      <a:pt x="5533" y="11530"/>
                    </a:cubicBezTo>
                    <a:lnTo>
                      <a:pt x="15676" y="7840"/>
                    </a:lnTo>
                    <a:cubicBezTo>
                      <a:pt x="15215" y="6918"/>
                      <a:pt x="14754" y="5995"/>
                      <a:pt x="13832" y="5534"/>
                    </a:cubicBezTo>
                    <a:cubicBezTo>
                      <a:pt x="12910" y="5073"/>
                      <a:pt x="11988" y="4612"/>
                      <a:pt x="10605" y="4612"/>
                    </a:cubicBezTo>
                    <a:cubicBezTo>
                      <a:pt x="9221" y="4151"/>
                      <a:pt x="7838" y="4612"/>
                      <a:pt x="6916" y="5995"/>
                    </a:cubicBezTo>
                    <a:close/>
                  </a:path>
                </a:pathLst>
              </a:custGeom>
              <a:solidFill>
                <a:srgbClr val="94C33D"/>
              </a:solidFill>
              <a:ln w="4610" cap="flat">
                <a:noFill/>
                <a:prstDash val="solid"/>
                <a:miter/>
              </a:ln>
            </p:spPr>
            <p:txBody>
              <a:bodyPr rtlCol="0" anchor="ctr"/>
              <a:lstStyle/>
              <a:p>
                <a:endParaRPr lang="en-US"/>
              </a:p>
            </p:txBody>
          </p:sp>
          <p:sp>
            <p:nvSpPr>
              <p:cNvPr id="417" name="Freeform 416">
                <a:extLst>
                  <a:ext uri="{FF2B5EF4-FFF2-40B4-BE49-F238E27FC236}">
                    <a16:creationId xmlns:a16="http://schemas.microsoft.com/office/drawing/2014/main" id="{826EA888-B1AD-704A-A54E-79B23016060B}"/>
                  </a:ext>
                </a:extLst>
              </p:cNvPr>
              <p:cNvSpPr/>
              <p:nvPr/>
            </p:nvSpPr>
            <p:spPr>
              <a:xfrm>
                <a:off x="4912000" y="5488244"/>
                <a:ext cx="12909" cy="20753"/>
              </a:xfrm>
              <a:custGeom>
                <a:avLst/>
                <a:gdLst>
                  <a:gd name="connsiteX0" fmla="*/ 7838 w 12909"/>
                  <a:gd name="connsiteY0" fmla="*/ 2306 h 20753"/>
                  <a:gd name="connsiteX1" fmla="*/ 10604 w 12909"/>
                  <a:gd name="connsiteY1" fmla="*/ 461 h 20753"/>
                  <a:gd name="connsiteX2" fmla="*/ 12910 w 12909"/>
                  <a:gd name="connsiteY2" fmla="*/ 0 h 20753"/>
                  <a:gd name="connsiteX3" fmla="*/ 12449 w 12909"/>
                  <a:gd name="connsiteY3" fmla="*/ 5073 h 20753"/>
                  <a:gd name="connsiteX4" fmla="*/ 8760 w 12909"/>
                  <a:gd name="connsiteY4" fmla="*/ 5996 h 20753"/>
                  <a:gd name="connsiteX5" fmla="*/ 5994 w 12909"/>
                  <a:gd name="connsiteY5" fmla="*/ 8763 h 20753"/>
                  <a:gd name="connsiteX6" fmla="*/ 5072 w 12909"/>
                  <a:gd name="connsiteY6" fmla="*/ 12452 h 20753"/>
                  <a:gd name="connsiteX7" fmla="*/ 5072 w 12909"/>
                  <a:gd name="connsiteY7" fmla="*/ 20754 h 20753"/>
                  <a:gd name="connsiteX8" fmla="*/ 0 w 12909"/>
                  <a:gd name="connsiteY8" fmla="*/ 20754 h 20753"/>
                  <a:gd name="connsiteX9" fmla="*/ 0 w 12909"/>
                  <a:gd name="connsiteY9" fmla="*/ 922 h 20753"/>
                  <a:gd name="connsiteX10" fmla="*/ 4611 w 12909"/>
                  <a:gd name="connsiteY10" fmla="*/ 922 h 20753"/>
                  <a:gd name="connsiteX11" fmla="*/ 5072 w 12909"/>
                  <a:gd name="connsiteY11" fmla="*/ 5534 h 20753"/>
                  <a:gd name="connsiteX12" fmla="*/ 7838 w 12909"/>
                  <a:gd name="connsiteY12" fmla="*/ 2306 h 20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909" h="20753">
                    <a:moveTo>
                      <a:pt x="7838" y="2306"/>
                    </a:moveTo>
                    <a:cubicBezTo>
                      <a:pt x="8760" y="1384"/>
                      <a:pt x="9682" y="922"/>
                      <a:pt x="10604" y="461"/>
                    </a:cubicBezTo>
                    <a:cubicBezTo>
                      <a:pt x="11526" y="0"/>
                      <a:pt x="12449" y="0"/>
                      <a:pt x="12910" y="0"/>
                    </a:cubicBezTo>
                    <a:lnTo>
                      <a:pt x="12449" y="5073"/>
                    </a:lnTo>
                    <a:cubicBezTo>
                      <a:pt x="11065" y="5073"/>
                      <a:pt x="9682" y="5073"/>
                      <a:pt x="8760" y="5996"/>
                    </a:cubicBezTo>
                    <a:cubicBezTo>
                      <a:pt x="7838" y="6457"/>
                      <a:pt x="6916" y="7379"/>
                      <a:pt x="5994" y="8763"/>
                    </a:cubicBezTo>
                    <a:cubicBezTo>
                      <a:pt x="5533" y="9685"/>
                      <a:pt x="5072" y="11069"/>
                      <a:pt x="5072" y="12452"/>
                    </a:cubicBezTo>
                    <a:lnTo>
                      <a:pt x="5072" y="20754"/>
                    </a:lnTo>
                    <a:lnTo>
                      <a:pt x="0" y="20754"/>
                    </a:lnTo>
                    <a:lnTo>
                      <a:pt x="0" y="922"/>
                    </a:lnTo>
                    <a:lnTo>
                      <a:pt x="4611" y="922"/>
                    </a:lnTo>
                    <a:lnTo>
                      <a:pt x="5072" y="5534"/>
                    </a:lnTo>
                    <a:cubicBezTo>
                      <a:pt x="6455" y="4151"/>
                      <a:pt x="6916" y="3228"/>
                      <a:pt x="7838" y="2306"/>
                    </a:cubicBezTo>
                    <a:close/>
                  </a:path>
                </a:pathLst>
              </a:custGeom>
              <a:solidFill>
                <a:srgbClr val="94C33D"/>
              </a:solidFill>
              <a:ln w="4610" cap="flat">
                <a:noFill/>
                <a:prstDash val="solid"/>
                <a:miter/>
              </a:ln>
            </p:spPr>
            <p:txBody>
              <a:bodyPr rtlCol="0" anchor="ctr"/>
              <a:lstStyle/>
              <a:p>
                <a:endParaRPr lang="en-US"/>
              </a:p>
            </p:txBody>
          </p:sp>
          <p:sp>
            <p:nvSpPr>
              <p:cNvPr id="418" name="Freeform 417">
                <a:extLst>
                  <a:ext uri="{FF2B5EF4-FFF2-40B4-BE49-F238E27FC236}">
                    <a16:creationId xmlns:a16="http://schemas.microsoft.com/office/drawing/2014/main" id="{07F54E94-1F22-8246-85A4-965CCC73FEB0}"/>
                  </a:ext>
                </a:extLst>
              </p:cNvPr>
              <p:cNvSpPr/>
              <p:nvPr/>
            </p:nvSpPr>
            <p:spPr>
              <a:xfrm>
                <a:off x="4929059" y="5487783"/>
                <a:ext cx="16598" cy="20753"/>
              </a:xfrm>
              <a:custGeom>
                <a:avLst/>
                <a:gdLst>
                  <a:gd name="connsiteX0" fmla="*/ 3227 w 16598"/>
                  <a:gd name="connsiteY0" fmla="*/ 20293 h 20753"/>
                  <a:gd name="connsiteX1" fmla="*/ 0 w 16598"/>
                  <a:gd name="connsiteY1" fmla="*/ 17987 h 20753"/>
                  <a:gd name="connsiteX2" fmla="*/ 2305 w 16598"/>
                  <a:gd name="connsiteY2" fmla="*/ 15219 h 20753"/>
                  <a:gd name="connsiteX3" fmla="*/ 7377 w 16598"/>
                  <a:gd name="connsiteY3" fmla="*/ 17525 h 20753"/>
                  <a:gd name="connsiteX4" fmla="*/ 9682 w 16598"/>
                  <a:gd name="connsiteY4" fmla="*/ 17064 h 20753"/>
                  <a:gd name="connsiteX5" fmla="*/ 10604 w 16598"/>
                  <a:gd name="connsiteY5" fmla="*/ 15681 h 20753"/>
                  <a:gd name="connsiteX6" fmla="*/ 9682 w 16598"/>
                  <a:gd name="connsiteY6" fmla="*/ 13836 h 20753"/>
                  <a:gd name="connsiteX7" fmla="*/ 7838 w 16598"/>
                  <a:gd name="connsiteY7" fmla="*/ 12913 h 20753"/>
                  <a:gd name="connsiteX8" fmla="*/ 6455 w 16598"/>
                  <a:gd name="connsiteY8" fmla="*/ 12452 h 20753"/>
                  <a:gd name="connsiteX9" fmla="*/ 2766 w 16598"/>
                  <a:gd name="connsiteY9" fmla="*/ 10146 h 20753"/>
                  <a:gd name="connsiteX10" fmla="*/ 1383 w 16598"/>
                  <a:gd name="connsiteY10" fmla="*/ 6457 h 20753"/>
                  <a:gd name="connsiteX11" fmla="*/ 2305 w 16598"/>
                  <a:gd name="connsiteY11" fmla="*/ 3228 h 20753"/>
                  <a:gd name="connsiteX12" fmla="*/ 4611 w 16598"/>
                  <a:gd name="connsiteY12" fmla="*/ 922 h 20753"/>
                  <a:gd name="connsiteX13" fmla="*/ 8760 w 16598"/>
                  <a:gd name="connsiteY13" fmla="*/ 0 h 20753"/>
                  <a:gd name="connsiteX14" fmla="*/ 12448 w 16598"/>
                  <a:gd name="connsiteY14" fmla="*/ 461 h 20753"/>
                  <a:gd name="connsiteX15" fmla="*/ 15676 w 16598"/>
                  <a:gd name="connsiteY15" fmla="*/ 2306 h 20753"/>
                  <a:gd name="connsiteX16" fmla="*/ 13832 w 16598"/>
                  <a:gd name="connsiteY16" fmla="*/ 5534 h 20753"/>
                  <a:gd name="connsiteX17" fmla="*/ 11987 w 16598"/>
                  <a:gd name="connsiteY17" fmla="*/ 4151 h 20753"/>
                  <a:gd name="connsiteX18" fmla="*/ 9682 w 16598"/>
                  <a:gd name="connsiteY18" fmla="*/ 3689 h 20753"/>
                  <a:gd name="connsiteX19" fmla="*/ 7838 w 16598"/>
                  <a:gd name="connsiteY19" fmla="*/ 4151 h 20753"/>
                  <a:gd name="connsiteX20" fmla="*/ 6916 w 16598"/>
                  <a:gd name="connsiteY20" fmla="*/ 5534 h 20753"/>
                  <a:gd name="connsiteX21" fmla="*/ 7838 w 16598"/>
                  <a:gd name="connsiteY21" fmla="*/ 6918 h 20753"/>
                  <a:gd name="connsiteX22" fmla="*/ 10604 w 16598"/>
                  <a:gd name="connsiteY22" fmla="*/ 7840 h 20753"/>
                  <a:gd name="connsiteX23" fmla="*/ 11526 w 16598"/>
                  <a:gd name="connsiteY23" fmla="*/ 8301 h 20753"/>
                  <a:gd name="connsiteX24" fmla="*/ 15215 w 16598"/>
                  <a:gd name="connsiteY24" fmla="*/ 10146 h 20753"/>
                  <a:gd name="connsiteX25" fmla="*/ 16598 w 16598"/>
                  <a:gd name="connsiteY25" fmla="*/ 13375 h 20753"/>
                  <a:gd name="connsiteX26" fmla="*/ 14754 w 16598"/>
                  <a:gd name="connsiteY26" fmla="*/ 17987 h 20753"/>
                  <a:gd name="connsiteX27" fmla="*/ 8760 w 16598"/>
                  <a:gd name="connsiteY27" fmla="*/ 19831 h 20753"/>
                  <a:gd name="connsiteX28" fmla="*/ 3227 w 16598"/>
                  <a:gd name="connsiteY28" fmla="*/ 20293 h 20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6598" h="20753">
                    <a:moveTo>
                      <a:pt x="3227" y="20293"/>
                    </a:moveTo>
                    <a:cubicBezTo>
                      <a:pt x="1844" y="19831"/>
                      <a:pt x="922" y="18909"/>
                      <a:pt x="0" y="17987"/>
                    </a:cubicBezTo>
                    <a:lnTo>
                      <a:pt x="2305" y="15219"/>
                    </a:lnTo>
                    <a:cubicBezTo>
                      <a:pt x="4149" y="16603"/>
                      <a:pt x="5532" y="17525"/>
                      <a:pt x="7377" y="17525"/>
                    </a:cubicBezTo>
                    <a:cubicBezTo>
                      <a:pt x="8299" y="17525"/>
                      <a:pt x="9221" y="17525"/>
                      <a:pt x="9682" y="17064"/>
                    </a:cubicBezTo>
                    <a:cubicBezTo>
                      <a:pt x="10143" y="16603"/>
                      <a:pt x="10604" y="16142"/>
                      <a:pt x="10604" y="15681"/>
                    </a:cubicBezTo>
                    <a:cubicBezTo>
                      <a:pt x="10604" y="14758"/>
                      <a:pt x="10143" y="14297"/>
                      <a:pt x="9682" y="13836"/>
                    </a:cubicBezTo>
                    <a:cubicBezTo>
                      <a:pt x="9221" y="13375"/>
                      <a:pt x="8299" y="13375"/>
                      <a:pt x="7838" y="12913"/>
                    </a:cubicBezTo>
                    <a:cubicBezTo>
                      <a:pt x="6916" y="12452"/>
                      <a:pt x="6455" y="12452"/>
                      <a:pt x="6455" y="12452"/>
                    </a:cubicBezTo>
                    <a:cubicBezTo>
                      <a:pt x="4611" y="11991"/>
                      <a:pt x="3688" y="11069"/>
                      <a:pt x="2766" y="10146"/>
                    </a:cubicBezTo>
                    <a:cubicBezTo>
                      <a:pt x="1844" y="9224"/>
                      <a:pt x="1383" y="7840"/>
                      <a:pt x="1383" y="6457"/>
                    </a:cubicBezTo>
                    <a:cubicBezTo>
                      <a:pt x="1383" y="5534"/>
                      <a:pt x="1844" y="4151"/>
                      <a:pt x="2305" y="3228"/>
                    </a:cubicBezTo>
                    <a:cubicBezTo>
                      <a:pt x="2766" y="2306"/>
                      <a:pt x="3688" y="1383"/>
                      <a:pt x="4611" y="922"/>
                    </a:cubicBezTo>
                    <a:cubicBezTo>
                      <a:pt x="5532" y="461"/>
                      <a:pt x="6916" y="0"/>
                      <a:pt x="8760" y="0"/>
                    </a:cubicBezTo>
                    <a:cubicBezTo>
                      <a:pt x="10143" y="0"/>
                      <a:pt x="11526" y="0"/>
                      <a:pt x="12448" y="461"/>
                    </a:cubicBezTo>
                    <a:cubicBezTo>
                      <a:pt x="13371" y="922"/>
                      <a:pt x="14754" y="1383"/>
                      <a:pt x="15676" y="2306"/>
                    </a:cubicBezTo>
                    <a:lnTo>
                      <a:pt x="13832" y="5534"/>
                    </a:lnTo>
                    <a:cubicBezTo>
                      <a:pt x="13371" y="5073"/>
                      <a:pt x="12448" y="4612"/>
                      <a:pt x="11987" y="4151"/>
                    </a:cubicBezTo>
                    <a:cubicBezTo>
                      <a:pt x="11065" y="3689"/>
                      <a:pt x="10604" y="3689"/>
                      <a:pt x="9682" y="3689"/>
                    </a:cubicBezTo>
                    <a:cubicBezTo>
                      <a:pt x="8760" y="3689"/>
                      <a:pt x="8299" y="3689"/>
                      <a:pt x="7838" y="4151"/>
                    </a:cubicBezTo>
                    <a:cubicBezTo>
                      <a:pt x="7377" y="4612"/>
                      <a:pt x="6916" y="5073"/>
                      <a:pt x="6916" y="5534"/>
                    </a:cubicBezTo>
                    <a:cubicBezTo>
                      <a:pt x="6916" y="6457"/>
                      <a:pt x="7377" y="6918"/>
                      <a:pt x="7838" y="6918"/>
                    </a:cubicBezTo>
                    <a:cubicBezTo>
                      <a:pt x="8299" y="6918"/>
                      <a:pt x="9221" y="7840"/>
                      <a:pt x="10604" y="7840"/>
                    </a:cubicBezTo>
                    <a:cubicBezTo>
                      <a:pt x="11065" y="7840"/>
                      <a:pt x="11526" y="8301"/>
                      <a:pt x="11526" y="8301"/>
                    </a:cubicBezTo>
                    <a:cubicBezTo>
                      <a:pt x="12910" y="8763"/>
                      <a:pt x="14293" y="9685"/>
                      <a:pt x="15215" y="10146"/>
                    </a:cubicBezTo>
                    <a:cubicBezTo>
                      <a:pt x="16137" y="11069"/>
                      <a:pt x="16598" y="11991"/>
                      <a:pt x="16598" y="13375"/>
                    </a:cubicBezTo>
                    <a:cubicBezTo>
                      <a:pt x="16598" y="15219"/>
                      <a:pt x="16137" y="17064"/>
                      <a:pt x="14754" y="17987"/>
                    </a:cubicBezTo>
                    <a:cubicBezTo>
                      <a:pt x="13371" y="19370"/>
                      <a:pt x="11526" y="19831"/>
                      <a:pt x="8760" y="19831"/>
                    </a:cubicBezTo>
                    <a:cubicBezTo>
                      <a:pt x="5994" y="21215"/>
                      <a:pt x="4611" y="20754"/>
                      <a:pt x="3227" y="20293"/>
                    </a:cubicBezTo>
                    <a:close/>
                  </a:path>
                </a:pathLst>
              </a:custGeom>
              <a:solidFill>
                <a:srgbClr val="94C33D"/>
              </a:solidFill>
              <a:ln w="4610" cap="flat">
                <a:noFill/>
                <a:prstDash val="solid"/>
                <a:miter/>
              </a:ln>
            </p:spPr>
            <p:txBody>
              <a:bodyPr rtlCol="0" anchor="ctr"/>
              <a:lstStyle/>
              <a:p>
                <a:endParaRPr lang="en-US"/>
              </a:p>
            </p:txBody>
          </p:sp>
        </p:grpSp>
      </p:grpSp>
      <p:sp>
        <p:nvSpPr>
          <p:cNvPr id="426" name="Text Placeholder 23">
            <a:extLst>
              <a:ext uri="{FF2B5EF4-FFF2-40B4-BE49-F238E27FC236}">
                <a16:creationId xmlns:a16="http://schemas.microsoft.com/office/drawing/2014/main" id="{9510FFDD-9C8A-244A-8433-5FB101D40E23}"/>
              </a:ext>
            </a:extLst>
          </p:cNvPr>
          <p:cNvSpPr>
            <a:spLocks noGrp="1"/>
          </p:cNvSpPr>
          <p:nvPr userDrawn="1">
            <p:ph type="body" sz="quarter" idx="16" hasCustomPrompt="1"/>
          </p:nvPr>
        </p:nvSpPr>
        <p:spPr>
          <a:xfrm>
            <a:off x="589630" y="8492082"/>
            <a:ext cx="3256950" cy="690592"/>
          </a:xfrm>
        </p:spPr>
        <p:txBody>
          <a:bodyPr>
            <a:normAutofit/>
          </a:bodyPr>
          <a:lstStyle>
            <a:lvl1pPr marL="0" indent="0" algn="l">
              <a:buNone/>
              <a:defRPr sz="3300" b="1" i="0">
                <a:solidFill>
                  <a:schemeClr val="bg1"/>
                </a:solidFill>
                <a:latin typeface="Avenir Black" panose="02000503020000020003" pitchFamily="2" charset="0"/>
              </a:defRPr>
            </a:lvl1pPr>
          </a:lstStyle>
          <a:p>
            <a:pPr lvl="0"/>
            <a:r>
              <a:rPr lang="en-US" dirty="0"/>
              <a:t>REACH</a:t>
            </a:r>
          </a:p>
        </p:txBody>
      </p:sp>
      <p:sp>
        <p:nvSpPr>
          <p:cNvPr id="438" name="Text Placeholder 23">
            <a:extLst>
              <a:ext uri="{FF2B5EF4-FFF2-40B4-BE49-F238E27FC236}">
                <a16:creationId xmlns:a16="http://schemas.microsoft.com/office/drawing/2014/main" id="{1B2E1CA0-E446-BF4F-82AE-8A4738790C30}"/>
              </a:ext>
            </a:extLst>
          </p:cNvPr>
          <p:cNvSpPr>
            <a:spLocks noGrp="1"/>
          </p:cNvSpPr>
          <p:nvPr>
            <p:ph type="body" sz="quarter" idx="17" hasCustomPrompt="1"/>
          </p:nvPr>
        </p:nvSpPr>
        <p:spPr>
          <a:xfrm>
            <a:off x="565293" y="9076427"/>
            <a:ext cx="3256950" cy="690592"/>
          </a:xfrm>
        </p:spPr>
        <p:txBody>
          <a:bodyPr>
            <a:normAutofit/>
          </a:bodyPr>
          <a:lstStyle>
            <a:lvl1pPr marL="0" indent="0" algn="l">
              <a:buNone/>
              <a:defRPr sz="2200" b="0" i="0">
                <a:solidFill>
                  <a:schemeClr val="bg1"/>
                </a:solidFill>
                <a:latin typeface="Avenir Book" panose="02000503020000020003" pitchFamily="2" charset="0"/>
              </a:defRPr>
            </a:lvl1pPr>
          </a:lstStyle>
          <a:p>
            <a:pPr lvl="0"/>
            <a:r>
              <a:rPr lang="en-US" dirty="0"/>
              <a:t>Your description here</a:t>
            </a:r>
          </a:p>
        </p:txBody>
      </p:sp>
    </p:spTree>
    <p:extLst>
      <p:ext uri="{BB962C8B-B14F-4D97-AF65-F5344CB8AC3E}">
        <p14:creationId xmlns:p14="http://schemas.microsoft.com/office/powerpoint/2010/main" val="3717669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66B6AC6-B8C4-EC4A-BF81-AE827F382C4E}"/>
              </a:ext>
            </a:extLst>
          </p:cNvPr>
          <p:cNvSpPr/>
          <p:nvPr userDrawn="1"/>
        </p:nvSpPr>
        <p:spPr>
          <a:xfrm>
            <a:off x="13516" y="8311752"/>
            <a:ext cx="7559675" cy="23496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Graphic 317">
            <a:extLst>
              <a:ext uri="{FF2B5EF4-FFF2-40B4-BE49-F238E27FC236}">
                <a16:creationId xmlns:a16="http://schemas.microsoft.com/office/drawing/2014/main" id="{4157EB22-EE41-5040-A072-4D1529F7C84D}"/>
              </a:ext>
            </a:extLst>
          </p:cNvPr>
          <p:cNvSpPr/>
          <p:nvPr userDrawn="1"/>
        </p:nvSpPr>
        <p:spPr>
          <a:xfrm rot="10800000">
            <a:off x="-1" y="2488439"/>
            <a:ext cx="2851061" cy="8203373"/>
          </a:xfrm>
          <a:custGeom>
            <a:avLst/>
            <a:gdLst>
              <a:gd name="connsiteX0" fmla="*/ 1268454 w 1268453"/>
              <a:gd name="connsiteY0" fmla="*/ 0 h 3649726"/>
              <a:gd name="connsiteX1" fmla="*/ 312022 w 1268453"/>
              <a:gd name="connsiteY1" fmla="*/ 0 h 3649726"/>
              <a:gd name="connsiteX2" fmla="*/ 0 w 1268453"/>
              <a:gd name="connsiteY2" fmla="*/ 1291780 h 3649726"/>
              <a:gd name="connsiteX3" fmla="*/ 1268454 w 1268453"/>
              <a:gd name="connsiteY3" fmla="*/ 3649727 h 3649726"/>
              <a:gd name="connsiteX4" fmla="*/ 1268454 w 1268453"/>
              <a:gd name="connsiteY4" fmla="*/ 0 h 3649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453" h="3649726">
                <a:moveTo>
                  <a:pt x="1268454" y="0"/>
                </a:moveTo>
                <a:lnTo>
                  <a:pt x="312022" y="0"/>
                </a:lnTo>
                <a:cubicBezTo>
                  <a:pt x="112425" y="386882"/>
                  <a:pt x="0" y="825892"/>
                  <a:pt x="0" y="1291780"/>
                </a:cubicBezTo>
                <a:cubicBezTo>
                  <a:pt x="0" y="2276498"/>
                  <a:pt x="504286" y="3143929"/>
                  <a:pt x="1268454" y="3649727"/>
                </a:cubicBezTo>
                <a:lnTo>
                  <a:pt x="1268454" y="0"/>
                </a:lnTo>
                <a:close/>
              </a:path>
            </a:pathLst>
          </a:custGeom>
          <a:gradFill flip="none" rotWithShape="1">
            <a:gsLst>
              <a:gs pos="0">
                <a:srgbClr val="561465"/>
              </a:gs>
              <a:gs pos="28000">
                <a:srgbClr val="863694"/>
              </a:gs>
              <a:gs pos="83000">
                <a:srgbClr val="863694"/>
              </a:gs>
              <a:gs pos="100000">
                <a:srgbClr val="561465"/>
              </a:gs>
            </a:gsLst>
            <a:lin ang="5400000" scaled="0"/>
            <a:tileRect/>
          </a:gradFill>
          <a:ln w="8132" cap="flat">
            <a:noFill/>
            <a:prstDash val="solid"/>
            <a:miter/>
          </a:ln>
          <a:effectLst>
            <a:innerShdw blurRad="495300" dist="203200" dir="12720000">
              <a:prstClr val="black">
                <a:alpha val="34000"/>
              </a:prstClr>
            </a:innerShdw>
          </a:effectLst>
        </p:spPr>
        <p:txBody>
          <a:bodyPr rtlCol="0" anchor="ctr"/>
          <a:lstStyle/>
          <a:p>
            <a:endParaRPr lang="en-US"/>
          </a:p>
        </p:txBody>
      </p:sp>
      <p:sp>
        <p:nvSpPr>
          <p:cNvPr id="38" name="Slide Number Placeholder 6">
            <a:extLst>
              <a:ext uri="{FF2B5EF4-FFF2-40B4-BE49-F238E27FC236}">
                <a16:creationId xmlns:a16="http://schemas.microsoft.com/office/drawing/2014/main" id="{5671DD65-8A7F-004C-9DC8-186FB84FD94F}"/>
              </a:ext>
            </a:extLst>
          </p:cNvPr>
          <p:cNvSpPr>
            <a:spLocks noGrp="1"/>
          </p:cNvSpPr>
          <p:nvPr>
            <p:ph type="sldNum" sz="quarter" idx="12"/>
          </p:nvPr>
        </p:nvSpPr>
        <p:spPr>
          <a:xfrm>
            <a:off x="5334447" y="10072047"/>
            <a:ext cx="1948471" cy="569240"/>
          </a:xfrm>
          <a:prstGeom prst="rect">
            <a:avLst/>
          </a:prstGeom>
        </p:spPr>
        <p:txBody>
          <a:bodyPr/>
          <a:lstStyle/>
          <a:p>
            <a:fld id="{5E760C49-C21F-C349-B509-93C281143DFD}" type="slidenum">
              <a:rPr lang="en-US" smtClean="0"/>
              <a:t>‹#›</a:t>
            </a:fld>
            <a:endParaRPr lang="en-US" dirty="0"/>
          </a:p>
        </p:txBody>
      </p:sp>
      <p:sp>
        <p:nvSpPr>
          <p:cNvPr id="42" name="Text Placeholder 32">
            <a:extLst>
              <a:ext uri="{FF2B5EF4-FFF2-40B4-BE49-F238E27FC236}">
                <a16:creationId xmlns:a16="http://schemas.microsoft.com/office/drawing/2014/main" id="{9040128F-B3AF-6A44-A63F-32AF55B09222}"/>
              </a:ext>
            </a:extLst>
          </p:cNvPr>
          <p:cNvSpPr>
            <a:spLocks noGrp="1"/>
          </p:cNvSpPr>
          <p:nvPr>
            <p:ph type="body" sz="quarter" idx="47" hasCustomPrompt="1"/>
          </p:nvPr>
        </p:nvSpPr>
        <p:spPr>
          <a:xfrm>
            <a:off x="2883605" y="489321"/>
            <a:ext cx="4746695" cy="1070954"/>
          </a:xfrm>
        </p:spPr>
        <p:txBody>
          <a:bodyPr>
            <a:noAutofit/>
          </a:bodyPr>
          <a:lstStyle>
            <a:lvl1pPr marL="0" indent="0" algn="l">
              <a:buNone/>
              <a:defRPr sz="6000" b="1" i="0">
                <a:solidFill>
                  <a:srgbClr val="94C33D"/>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
        <p:nvSpPr>
          <p:cNvPr id="46" name="Text Placeholder 32">
            <a:extLst>
              <a:ext uri="{FF2B5EF4-FFF2-40B4-BE49-F238E27FC236}">
                <a16:creationId xmlns:a16="http://schemas.microsoft.com/office/drawing/2014/main" id="{863FECB5-2B41-4548-A4FC-645CDEB90997}"/>
              </a:ext>
            </a:extLst>
          </p:cNvPr>
          <p:cNvSpPr>
            <a:spLocks noGrp="1"/>
          </p:cNvSpPr>
          <p:nvPr>
            <p:ph type="body" sz="quarter" idx="11" hasCustomPrompt="1"/>
          </p:nvPr>
        </p:nvSpPr>
        <p:spPr>
          <a:xfrm>
            <a:off x="3035959" y="2140040"/>
            <a:ext cx="648000" cy="348400"/>
          </a:xfrm>
        </p:spPr>
        <p:txBody>
          <a:bodyPr anchor="ctr">
            <a:noAutofit/>
          </a:bodyPr>
          <a:lstStyle>
            <a:lvl1pPr marL="0" indent="0" algn="ctr">
              <a:buNone/>
              <a:defRPr sz="1900" b="1" i="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01</a:t>
            </a:r>
            <a:endParaRPr lang="en-US" dirty="0"/>
          </a:p>
        </p:txBody>
      </p:sp>
      <p:sp>
        <p:nvSpPr>
          <p:cNvPr id="47" name="Text Placeholder 32">
            <a:extLst>
              <a:ext uri="{FF2B5EF4-FFF2-40B4-BE49-F238E27FC236}">
                <a16:creationId xmlns:a16="http://schemas.microsoft.com/office/drawing/2014/main" id="{4DDE8D67-333F-FC49-85DF-F8434910CB35}"/>
              </a:ext>
            </a:extLst>
          </p:cNvPr>
          <p:cNvSpPr>
            <a:spLocks noGrp="1"/>
          </p:cNvSpPr>
          <p:nvPr>
            <p:ph type="body" sz="quarter" idx="48" hasCustomPrompt="1"/>
          </p:nvPr>
        </p:nvSpPr>
        <p:spPr>
          <a:xfrm>
            <a:off x="3738915" y="2140040"/>
            <a:ext cx="3544003" cy="348400"/>
          </a:xfrm>
        </p:spPr>
        <p:txBody>
          <a:bodyPr anchor="ctr">
            <a:noAutofit/>
          </a:bodyPr>
          <a:lstStyle>
            <a:lvl1pPr marL="0" indent="0" algn="l">
              <a:buNone/>
              <a:defRPr sz="1300" b="0" i="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48" name="Text Placeholder 32">
            <a:extLst>
              <a:ext uri="{FF2B5EF4-FFF2-40B4-BE49-F238E27FC236}">
                <a16:creationId xmlns:a16="http://schemas.microsoft.com/office/drawing/2014/main" id="{D2B23D76-5AB7-A045-BC37-FD9ECDC7CD29}"/>
              </a:ext>
            </a:extLst>
          </p:cNvPr>
          <p:cNvSpPr>
            <a:spLocks noGrp="1"/>
          </p:cNvSpPr>
          <p:nvPr>
            <p:ph type="body" sz="quarter" idx="13" hasCustomPrompt="1"/>
          </p:nvPr>
        </p:nvSpPr>
        <p:spPr>
          <a:xfrm>
            <a:off x="3035959" y="2615282"/>
            <a:ext cx="648000" cy="348400"/>
          </a:xfrm>
        </p:spPr>
        <p:txBody>
          <a:bodyPr anchor="ctr">
            <a:noAutofit/>
          </a:bodyPr>
          <a:lstStyle>
            <a:lvl1pPr marL="0" indent="0" algn="ctr">
              <a:buNone/>
              <a:defRPr sz="1900" b="1" i="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02</a:t>
            </a:r>
            <a:endParaRPr lang="en-US" dirty="0"/>
          </a:p>
        </p:txBody>
      </p:sp>
      <p:sp>
        <p:nvSpPr>
          <p:cNvPr id="49" name="Text Placeholder 32">
            <a:extLst>
              <a:ext uri="{FF2B5EF4-FFF2-40B4-BE49-F238E27FC236}">
                <a16:creationId xmlns:a16="http://schemas.microsoft.com/office/drawing/2014/main" id="{9FF27095-DC21-F145-A58A-CEFBCCCC21CA}"/>
              </a:ext>
            </a:extLst>
          </p:cNvPr>
          <p:cNvSpPr>
            <a:spLocks noGrp="1"/>
          </p:cNvSpPr>
          <p:nvPr>
            <p:ph type="body" sz="quarter" idx="14" hasCustomPrompt="1"/>
          </p:nvPr>
        </p:nvSpPr>
        <p:spPr>
          <a:xfrm>
            <a:off x="3738915" y="2615282"/>
            <a:ext cx="3544003" cy="348400"/>
          </a:xfrm>
        </p:spPr>
        <p:txBody>
          <a:bodyPr anchor="ctr">
            <a:noAutofit/>
          </a:bodyPr>
          <a:lstStyle>
            <a:lvl1pPr marL="0" indent="0" algn="l">
              <a:buNone/>
              <a:defRPr sz="1300" b="0" i="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50" name="Text Placeholder 32">
            <a:extLst>
              <a:ext uri="{FF2B5EF4-FFF2-40B4-BE49-F238E27FC236}">
                <a16:creationId xmlns:a16="http://schemas.microsoft.com/office/drawing/2014/main" id="{5E59F91C-1C6C-244A-977E-CAE1C54682C7}"/>
              </a:ext>
            </a:extLst>
          </p:cNvPr>
          <p:cNvSpPr>
            <a:spLocks noGrp="1"/>
          </p:cNvSpPr>
          <p:nvPr>
            <p:ph type="body" sz="quarter" idx="15" hasCustomPrompt="1"/>
          </p:nvPr>
        </p:nvSpPr>
        <p:spPr>
          <a:xfrm>
            <a:off x="3035959" y="3131406"/>
            <a:ext cx="648000" cy="348400"/>
          </a:xfrm>
        </p:spPr>
        <p:txBody>
          <a:bodyPr anchor="ctr">
            <a:noAutofit/>
          </a:bodyPr>
          <a:lstStyle>
            <a:lvl1pPr marL="0" indent="0" algn="ctr">
              <a:buNone/>
              <a:defRPr sz="1900" b="1" i="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03</a:t>
            </a:r>
            <a:endParaRPr lang="en-US" dirty="0"/>
          </a:p>
        </p:txBody>
      </p:sp>
      <p:sp>
        <p:nvSpPr>
          <p:cNvPr id="51" name="Text Placeholder 32">
            <a:extLst>
              <a:ext uri="{FF2B5EF4-FFF2-40B4-BE49-F238E27FC236}">
                <a16:creationId xmlns:a16="http://schemas.microsoft.com/office/drawing/2014/main" id="{60FB4E40-B8E2-EA49-B7C5-C2080E2FC50B}"/>
              </a:ext>
            </a:extLst>
          </p:cNvPr>
          <p:cNvSpPr>
            <a:spLocks noGrp="1"/>
          </p:cNvSpPr>
          <p:nvPr>
            <p:ph type="body" sz="quarter" idx="19" hasCustomPrompt="1"/>
          </p:nvPr>
        </p:nvSpPr>
        <p:spPr>
          <a:xfrm>
            <a:off x="3738915" y="3131406"/>
            <a:ext cx="3544003" cy="348400"/>
          </a:xfrm>
        </p:spPr>
        <p:txBody>
          <a:bodyPr anchor="ctr">
            <a:noAutofit/>
          </a:bodyPr>
          <a:lstStyle>
            <a:lvl1pPr marL="0" indent="0" algn="l">
              <a:buNone/>
              <a:defRPr sz="1300" b="0" i="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52" name="Text Placeholder 32">
            <a:extLst>
              <a:ext uri="{FF2B5EF4-FFF2-40B4-BE49-F238E27FC236}">
                <a16:creationId xmlns:a16="http://schemas.microsoft.com/office/drawing/2014/main" id="{3EF00A41-D796-1942-8FA9-51D5DD061F33}"/>
              </a:ext>
            </a:extLst>
          </p:cNvPr>
          <p:cNvSpPr>
            <a:spLocks noGrp="1"/>
          </p:cNvSpPr>
          <p:nvPr>
            <p:ph type="body" sz="quarter" idx="17" hasCustomPrompt="1"/>
          </p:nvPr>
        </p:nvSpPr>
        <p:spPr>
          <a:xfrm>
            <a:off x="3035959" y="3617371"/>
            <a:ext cx="648000" cy="348400"/>
          </a:xfrm>
        </p:spPr>
        <p:txBody>
          <a:bodyPr anchor="ctr">
            <a:noAutofit/>
          </a:bodyPr>
          <a:lstStyle>
            <a:lvl1pPr marL="0" indent="0" algn="ctr">
              <a:buNone/>
              <a:defRPr sz="1900" b="1" i="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04</a:t>
            </a:r>
            <a:endParaRPr lang="en-US" dirty="0"/>
          </a:p>
        </p:txBody>
      </p:sp>
      <p:sp>
        <p:nvSpPr>
          <p:cNvPr id="53" name="Text Placeholder 32">
            <a:extLst>
              <a:ext uri="{FF2B5EF4-FFF2-40B4-BE49-F238E27FC236}">
                <a16:creationId xmlns:a16="http://schemas.microsoft.com/office/drawing/2014/main" id="{C3B415E3-9C4A-1346-A50F-CE64E98AAE89}"/>
              </a:ext>
            </a:extLst>
          </p:cNvPr>
          <p:cNvSpPr>
            <a:spLocks noGrp="1"/>
          </p:cNvSpPr>
          <p:nvPr>
            <p:ph type="body" sz="quarter" idx="20" hasCustomPrompt="1"/>
          </p:nvPr>
        </p:nvSpPr>
        <p:spPr>
          <a:xfrm>
            <a:off x="3738915" y="3617371"/>
            <a:ext cx="3544003" cy="348400"/>
          </a:xfrm>
        </p:spPr>
        <p:txBody>
          <a:bodyPr anchor="ctr">
            <a:noAutofit/>
          </a:bodyPr>
          <a:lstStyle>
            <a:lvl1pPr marL="0" indent="0" algn="l">
              <a:buNone/>
              <a:defRPr sz="1300" b="0" i="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54" name="Text Placeholder 32">
            <a:extLst>
              <a:ext uri="{FF2B5EF4-FFF2-40B4-BE49-F238E27FC236}">
                <a16:creationId xmlns:a16="http://schemas.microsoft.com/office/drawing/2014/main" id="{8DE6F7E4-8339-3F41-A041-6CD51DD23967}"/>
              </a:ext>
            </a:extLst>
          </p:cNvPr>
          <p:cNvSpPr>
            <a:spLocks noGrp="1"/>
          </p:cNvSpPr>
          <p:nvPr>
            <p:ph type="body" sz="quarter" idx="21" hasCustomPrompt="1"/>
          </p:nvPr>
        </p:nvSpPr>
        <p:spPr>
          <a:xfrm>
            <a:off x="3035959" y="4156636"/>
            <a:ext cx="648000" cy="348400"/>
          </a:xfrm>
        </p:spPr>
        <p:txBody>
          <a:bodyPr anchor="ctr">
            <a:noAutofit/>
          </a:bodyPr>
          <a:lstStyle>
            <a:lvl1pPr marL="0" indent="0" algn="ctr">
              <a:buNone/>
              <a:defRPr sz="1900" b="1" i="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05</a:t>
            </a:r>
            <a:endParaRPr lang="en-US" dirty="0"/>
          </a:p>
        </p:txBody>
      </p:sp>
      <p:sp>
        <p:nvSpPr>
          <p:cNvPr id="55" name="Text Placeholder 32">
            <a:extLst>
              <a:ext uri="{FF2B5EF4-FFF2-40B4-BE49-F238E27FC236}">
                <a16:creationId xmlns:a16="http://schemas.microsoft.com/office/drawing/2014/main" id="{92780227-DF30-A449-9F80-66C04A3EBD27}"/>
              </a:ext>
            </a:extLst>
          </p:cNvPr>
          <p:cNvSpPr>
            <a:spLocks noGrp="1"/>
          </p:cNvSpPr>
          <p:nvPr>
            <p:ph type="body" sz="quarter" idx="22" hasCustomPrompt="1"/>
          </p:nvPr>
        </p:nvSpPr>
        <p:spPr>
          <a:xfrm>
            <a:off x="3738915" y="4156636"/>
            <a:ext cx="3544003" cy="348400"/>
          </a:xfrm>
        </p:spPr>
        <p:txBody>
          <a:bodyPr anchor="ctr">
            <a:noAutofit/>
          </a:bodyPr>
          <a:lstStyle>
            <a:lvl1pPr marL="0" indent="0" algn="l">
              <a:buNone/>
              <a:defRPr sz="1300" b="0" i="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grpSp>
        <p:nvGrpSpPr>
          <p:cNvPr id="29" name="Graphic 4">
            <a:extLst>
              <a:ext uri="{FF2B5EF4-FFF2-40B4-BE49-F238E27FC236}">
                <a16:creationId xmlns:a16="http://schemas.microsoft.com/office/drawing/2014/main" id="{9D42A97F-2940-2F4D-B1FB-5FBF637D916B}"/>
              </a:ext>
            </a:extLst>
          </p:cNvPr>
          <p:cNvGrpSpPr/>
          <p:nvPr userDrawn="1"/>
        </p:nvGrpSpPr>
        <p:grpSpPr>
          <a:xfrm>
            <a:off x="-1037802" y="4789989"/>
            <a:ext cx="3759202" cy="6868895"/>
            <a:chOff x="4325072" y="4377221"/>
            <a:chExt cx="1026777" cy="1876149"/>
          </a:xfrm>
          <a:noFill/>
        </p:grpSpPr>
        <p:sp>
          <p:nvSpPr>
            <p:cNvPr id="30" name="Freeform 29">
              <a:extLst>
                <a:ext uri="{FF2B5EF4-FFF2-40B4-BE49-F238E27FC236}">
                  <a16:creationId xmlns:a16="http://schemas.microsoft.com/office/drawing/2014/main" id="{34C75D14-98EA-7D46-AF3C-956A87407380}"/>
                </a:ext>
              </a:extLst>
            </p:cNvPr>
            <p:cNvSpPr/>
            <p:nvPr/>
          </p:nvSpPr>
          <p:spPr>
            <a:xfrm>
              <a:off x="4325072" y="4377221"/>
              <a:ext cx="1026777" cy="1874304"/>
            </a:xfrm>
            <a:custGeom>
              <a:avLst/>
              <a:gdLst>
                <a:gd name="connsiteX0" fmla="*/ 974678 w 1026777"/>
                <a:gd name="connsiteY0" fmla="*/ 201543 h 1874304"/>
                <a:gd name="connsiteX1" fmla="*/ 743227 w 1026777"/>
                <a:gd name="connsiteY1" fmla="*/ 341286 h 1874304"/>
                <a:gd name="connsiteX2" fmla="*/ 542666 w 1026777"/>
                <a:gd name="connsiteY2" fmla="*/ 35974 h 1874304"/>
                <a:gd name="connsiteX3" fmla="*/ 515464 w 1026777"/>
                <a:gd name="connsiteY3" fmla="*/ 0 h 1874304"/>
                <a:gd name="connsiteX4" fmla="*/ 485956 w 1026777"/>
                <a:gd name="connsiteY4" fmla="*/ 34129 h 1874304"/>
                <a:gd name="connsiteX5" fmla="*/ 275252 w 1026777"/>
                <a:gd name="connsiteY5" fmla="*/ 334829 h 1874304"/>
                <a:gd name="connsiteX6" fmla="*/ 52561 w 1026777"/>
                <a:gd name="connsiteY6" fmla="*/ 201082 h 1874304"/>
                <a:gd name="connsiteX7" fmla="*/ 0 w 1026777"/>
                <a:gd name="connsiteY7" fmla="*/ 174794 h 1874304"/>
                <a:gd name="connsiteX8" fmla="*/ 0 w 1026777"/>
                <a:gd name="connsiteY8" fmla="*/ 673348 h 1874304"/>
                <a:gd name="connsiteX9" fmla="*/ 476735 w 1026777"/>
                <a:gd name="connsiteY9" fmla="*/ 1185276 h 1874304"/>
                <a:gd name="connsiteX10" fmla="*/ 476735 w 1026777"/>
                <a:gd name="connsiteY10" fmla="*/ 1874305 h 1874304"/>
                <a:gd name="connsiteX11" fmla="*/ 549582 w 1026777"/>
                <a:gd name="connsiteY11" fmla="*/ 1874305 h 1874304"/>
                <a:gd name="connsiteX12" fmla="*/ 549582 w 1026777"/>
                <a:gd name="connsiteY12" fmla="*/ 1185276 h 1874304"/>
                <a:gd name="connsiteX13" fmla="*/ 1026778 w 1026777"/>
                <a:gd name="connsiteY13" fmla="*/ 673348 h 1874304"/>
                <a:gd name="connsiteX14" fmla="*/ 1026778 w 1026777"/>
                <a:gd name="connsiteY14" fmla="*/ 175716 h 1874304"/>
                <a:gd name="connsiteX15" fmla="*/ 974678 w 1026777"/>
                <a:gd name="connsiteY15" fmla="*/ 201543 h 1874304"/>
                <a:gd name="connsiteX16" fmla="*/ 512236 w 1026777"/>
                <a:gd name="connsiteY16" fmla="*/ 118067 h 1874304"/>
                <a:gd name="connsiteX17" fmla="*/ 683750 w 1026777"/>
                <a:gd name="connsiteY17" fmla="*/ 384638 h 1874304"/>
                <a:gd name="connsiteX18" fmla="*/ 513619 w 1026777"/>
                <a:gd name="connsiteY18" fmla="*/ 533605 h 1874304"/>
                <a:gd name="connsiteX19" fmla="*/ 335190 w 1026777"/>
                <a:gd name="connsiteY19" fmla="*/ 378643 h 1874304"/>
                <a:gd name="connsiteX20" fmla="*/ 512236 w 1026777"/>
                <a:gd name="connsiteY20" fmla="*/ 118067 h 1874304"/>
                <a:gd name="connsiteX21" fmla="*/ 513619 w 1026777"/>
                <a:gd name="connsiteY21" fmla="*/ 1114714 h 1874304"/>
                <a:gd name="connsiteX22" fmla="*/ 370691 w 1026777"/>
                <a:gd name="connsiteY22" fmla="*/ 971281 h 1874304"/>
                <a:gd name="connsiteX23" fmla="*/ 513619 w 1026777"/>
                <a:gd name="connsiteY23" fmla="*/ 641987 h 1874304"/>
                <a:gd name="connsiteX24" fmla="*/ 656548 w 1026777"/>
                <a:gd name="connsiteY24" fmla="*/ 971281 h 1874304"/>
                <a:gd name="connsiteX25" fmla="*/ 513619 w 1026777"/>
                <a:gd name="connsiteY25" fmla="*/ 1114714 h 1874304"/>
                <a:gd name="connsiteX26" fmla="*/ 297844 w 1026777"/>
                <a:gd name="connsiteY26" fmla="*/ 971281 h 1874304"/>
                <a:gd name="connsiteX27" fmla="*/ 309370 w 1026777"/>
                <a:gd name="connsiteY27" fmla="*/ 1040460 h 1874304"/>
                <a:gd name="connsiteX28" fmla="*/ 194106 w 1026777"/>
                <a:gd name="connsiteY28" fmla="*/ 794643 h 1874304"/>
                <a:gd name="connsiteX29" fmla="*/ 299688 w 1026777"/>
                <a:gd name="connsiteY29" fmla="*/ 443672 h 1874304"/>
                <a:gd name="connsiteX30" fmla="*/ 464286 w 1026777"/>
                <a:gd name="connsiteY30" fmla="*/ 587565 h 1874304"/>
                <a:gd name="connsiteX31" fmla="*/ 297844 w 1026777"/>
                <a:gd name="connsiteY31" fmla="*/ 971281 h 1874304"/>
                <a:gd name="connsiteX32" fmla="*/ 718330 w 1026777"/>
                <a:gd name="connsiteY32" fmla="*/ 1040460 h 1874304"/>
                <a:gd name="connsiteX33" fmla="*/ 729856 w 1026777"/>
                <a:gd name="connsiteY33" fmla="*/ 971281 h 1874304"/>
                <a:gd name="connsiteX34" fmla="*/ 563875 w 1026777"/>
                <a:gd name="connsiteY34" fmla="*/ 587565 h 1874304"/>
                <a:gd name="connsiteX35" fmla="*/ 720174 w 1026777"/>
                <a:gd name="connsiteY35" fmla="*/ 450128 h 1874304"/>
                <a:gd name="connsiteX36" fmla="*/ 834055 w 1026777"/>
                <a:gd name="connsiteY36" fmla="*/ 794643 h 1874304"/>
                <a:gd name="connsiteX37" fmla="*/ 718330 w 1026777"/>
                <a:gd name="connsiteY37" fmla="*/ 1040460 h 1874304"/>
                <a:gd name="connsiteX38" fmla="*/ 72847 w 1026777"/>
                <a:gd name="connsiteY38" fmla="*/ 295166 h 1874304"/>
                <a:gd name="connsiteX39" fmla="*/ 239289 w 1026777"/>
                <a:gd name="connsiteY39" fmla="*/ 399858 h 1874304"/>
                <a:gd name="connsiteX40" fmla="*/ 120797 w 1026777"/>
                <a:gd name="connsiteY40" fmla="*/ 794182 h 1874304"/>
                <a:gd name="connsiteX41" fmla="*/ 135090 w 1026777"/>
                <a:gd name="connsiteY41" fmla="*/ 898873 h 1874304"/>
                <a:gd name="connsiteX42" fmla="*/ 72847 w 1026777"/>
                <a:gd name="connsiteY42" fmla="*/ 673348 h 1874304"/>
                <a:gd name="connsiteX43" fmla="*/ 72847 w 1026777"/>
                <a:gd name="connsiteY43" fmla="*/ 295166 h 1874304"/>
                <a:gd name="connsiteX44" fmla="*/ 954392 w 1026777"/>
                <a:gd name="connsiteY44" fmla="*/ 673809 h 1874304"/>
                <a:gd name="connsiteX45" fmla="*/ 892149 w 1026777"/>
                <a:gd name="connsiteY45" fmla="*/ 899334 h 1874304"/>
                <a:gd name="connsiteX46" fmla="*/ 906442 w 1026777"/>
                <a:gd name="connsiteY46" fmla="*/ 794643 h 1874304"/>
                <a:gd name="connsiteX47" fmla="*/ 779189 w 1026777"/>
                <a:gd name="connsiteY47" fmla="*/ 406314 h 1874304"/>
                <a:gd name="connsiteX48" fmla="*/ 954392 w 1026777"/>
                <a:gd name="connsiteY48" fmla="*/ 295166 h 1874304"/>
                <a:gd name="connsiteX49" fmla="*/ 954392 w 1026777"/>
                <a:gd name="connsiteY49" fmla="*/ 673809 h 1874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026777" h="1874304">
                  <a:moveTo>
                    <a:pt x="974678" y="201543"/>
                  </a:moveTo>
                  <a:cubicBezTo>
                    <a:pt x="964074" y="206617"/>
                    <a:pt x="863563" y="257348"/>
                    <a:pt x="743227" y="341286"/>
                  </a:cubicBezTo>
                  <a:cubicBezTo>
                    <a:pt x="650093" y="178022"/>
                    <a:pt x="550504" y="46120"/>
                    <a:pt x="542666" y="35974"/>
                  </a:cubicBezTo>
                  <a:lnTo>
                    <a:pt x="515464" y="0"/>
                  </a:lnTo>
                  <a:lnTo>
                    <a:pt x="485956" y="34129"/>
                  </a:lnTo>
                  <a:cubicBezTo>
                    <a:pt x="477657" y="43353"/>
                    <a:pt x="371152" y="169259"/>
                    <a:pt x="275252" y="334829"/>
                  </a:cubicBezTo>
                  <a:cubicBezTo>
                    <a:pt x="158604" y="254120"/>
                    <a:pt x="62704" y="206155"/>
                    <a:pt x="52561" y="201082"/>
                  </a:cubicBezTo>
                  <a:lnTo>
                    <a:pt x="0" y="174794"/>
                  </a:lnTo>
                  <a:lnTo>
                    <a:pt x="0" y="673348"/>
                  </a:lnTo>
                  <a:cubicBezTo>
                    <a:pt x="0" y="944071"/>
                    <a:pt x="210704" y="1166829"/>
                    <a:pt x="476735" y="1185276"/>
                  </a:cubicBezTo>
                  <a:lnTo>
                    <a:pt x="476735" y="1874305"/>
                  </a:lnTo>
                  <a:lnTo>
                    <a:pt x="549582" y="1874305"/>
                  </a:lnTo>
                  <a:lnTo>
                    <a:pt x="549582" y="1185276"/>
                  </a:lnTo>
                  <a:cubicBezTo>
                    <a:pt x="816074" y="1166829"/>
                    <a:pt x="1026778" y="944071"/>
                    <a:pt x="1026778" y="673348"/>
                  </a:cubicBezTo>
                  <a:lnTo>
                    <a:pt x="1026778" y="175716"/>
                  </a:lnTo>
                  <a:lnTo>
                    <a:pt x="974678" y="201543"/>
                  </a:lnTo>
                  <a:close/>
                  <a:moveTo>
                    <a:pt x="512236" y="118067"/>
                  </a:moveTo>
                  <a:cubicBezTo>
                    <a:pt x="549582" y="170182"/>
                    <a:pt x="619202" y="270723"/>
                    <a:pt x="683750" y="384638"/>
                  </a:cubicBezTo>
                  <a:cubicBezTo>
                    <a:pt x="626579" y="427991"/>
                    <a:pt x="567563" y="477800"/>
                    <a:pt x="513619" y="533605"/>
                  </a:cubicBezTo>
                  <a:cubicBezTo>
                    <a:pt x="456909" y="475494"/>
                    <a:pt x="394666" y="423379"/>
                    <a:pt x="335190" y="378643"/>
                  </a:cubicBezTo>
                  <a:cubicBezTo>
                    <a:pt x="401121" y="264266"/>
                    <a:pt x="473046" y="167876"/>
                    <a:pt x="512236" y="118067"/>
                  </a:cubicBezTo>
                  <a:close/>
                  <a:moveTo>
                    <a:pt x="513619" y="1114714"/>
                  </a:moveTo>
                  <a:cubicBezTo>
                    <a:pt x="434778" y="1114714"/>
                    <a:pt x="370691" y="1050607"/>
                    <a:pt x="370691" y="971281"/>
                  </a:cubicBezTo>
                  <a:cubicBezTo>
                    <a:pt x="370691" y="852753"/>
                    <a:pt x="430629" y="740682"/>
                    <a:pt x="513619" y="641987"/>
                  </a:cubicBezTo>
                  <a:cubicBezTo>
                    <a:pt x="596610" y="740221"/>
                    <a:pt x="656548" y="852753"/>
                    <a:pt x="656548" y="971281"/>
                  </a:cubicBezTo>
                  <a:cubicBezTo>
                    <a:pt x="656548" y="1050146"/>
                    <a:pt x="592461" y="1114252"/>
                    <a:pt x="513619" y="1114714"/>
                  </a:cubicBezTo>
                  <a:close/>
                  <a:moveTo>
                    <a:pt x="297844" y="971281"/>
                  </a:moveTo>
                  <a:cubicBezTo>
                    <a:pt x="297844" y="995263"/>
                    <a:pt x="301994" y="1018784"/>
                    <a:pt x="309370" y="1040460"/>
                  </a:cubicBezTo>
                  <a:cubicBezTo>
                    <a:pt x="238828" y="981889"/>
                    <a:pt x="194106" y="893339"/>
                    <a:pt x="194106" y="794643"/>
                  </a:cubicBezTo>
                  <a:cubicBezTo>
                    <a:pt x="194106" y="683033"/>
                    <a:pt x="240672" y="558048"/>
                    <a:pt x="299688" y="443672"/>
                  </a:cubicBezTo>
                  <a:cubicBezTo>
                    <a:pt x="355015" y="485641"/>
                    <a:pt x="412186" y="534066"/>
                    <a:pt x="464286" y="587565"/>
                  </a:cubicBezTo>
                  <a:cubicBezTo>
                    <a:pt x="368386" y="699175"/>
                    <a:pt x="297844" y="829694"/>
                    <a:pt x="297844" y="971281"/>
                  </a:cubicBezTo>
                  <a:close/>
                  <a:moveTo>
                    <a:pt x="718330" y="1040460"/>
                  </a:moveTo>
                  <a:cubicBezTo>
                    <a:pt x="725706" y="1018784"/>
                    <a:pt x="729856" y="995725"/>
                    <a:pt x="729856" y="971281"/>
                  </a:cubicBezTo>
                  <a:cubicBezTo>
                    <a:pt x="729856" y="829694"/>
                    <a:pt x="659314" y="699175"/>
                    <a:pt x="563875" y="587565"/>
                  </a:cubicBezTo>
                  <a:cubicBezTo>
                    <a:pt x="613208" y="536833"/>
                    <a:pt x="667152" y="490714"/>
                    <a:pt x="720174" y="450128"/>
                  </a:cubicBezTo>
                  <a:cubicBezTo>
                    <a:pt x="782878" y="570039"/>
                    <a:pt x="834055" y="697330"/>
                    <a:pt x="834055" y="794643"/>
                  </a:cubicBezTo>
                  <a:cubicBezTo>
                    <a:pt x="833594" y="893339"/>
                    <a:pt x="788411" y="981889"/>
                    <a:pt x="718330" y="1040460"/>
                  </a:cubicBezTo>
                  <a:close/>
                  <a:moveTo>
                    <a:pt x="72847" y="295166"/>
                  </a:moveTo>
                  <a:cubicBezTo>
                    <a:pt x="113420" y="317765"/>
                    <a:pt x="173358" y="353738"/>
                    <a:pt x="239289" y="399858"/>
                  </a:cubicBezTo>
                  <a:cubicBezTo>
                    <a:pt x="173819" y="525304"/>
                    <a:pt x="120797" y="665969"/>
                    <a:pt x="120797" y="794182"/>
                  </a:cubicBezTo>
                  <a:cubicBezTo>
                    <a:pt x="120797" y="830616"/>
                    <a:pt x="125869" y="865667"/>
                    <a:pt x="135090" y="898873"/>
                  </a:cubicBezTo>
                  <a:cubicBezTo>
                    <a:pt x="95439" y="832922"/>
                    <a:pt x="72847" y="755902"/>
                    <a:pt x="72847" y="673348"/>
                  </a:cubicBezTo>
                  <a:lnTo>
                    <a:pt x="72847" y="295166"/>
                  </a:lnTo>
                  <a:close/>
                  <a:moveTo>
                    <a:pt x="954392" y="673809"/>
                  </a:moveTo>
                  <a:cubicBezTo>
                    <a:pt x="954392" y="756363"/>
                    <a:pt x="931800" y="833383"/>
                    <a:pt x="892149" y="899334"/>
                  </a:cubicBezTo>
                  <a:cubicBezTo>
                    <a:pt x="901370" y="866128"/>
                    <a:pt x="906442" y="830616"/>
                    <a:pt x="906442" y="794643"/>
                  </a:cubicBezTo>
                  <a:cubicBezTo>
                    <a:pt x="906442" y="681188"/>
                    <a:pt x="848809" y="537756"/>
                    <a:pt x="779189" y="406314"/>
                  </a:cubicBezTo>
                  <a:cubicBezTo>
                    <a:pt x="848809" y="356967"/>
                    <a:pt x="912435" y="319148"/>
                    <a:pt x="954392" y="295166"/>
                  </a:cubicBezTo>
                  <a:lnTo>
                    <a:pt x="954392" y="673809"/>
                  </a:lnTo>
                  <a:close/>
                </a:path>
              </a:pathLst>
            </a:custGeom>
            <a:noFill/>
            <a:ln w="4610" cap="flat">
              <a:solidFill>
                <a:srgbClr val="FFFFFF"/>
              </a:solid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75873518-C95C-DF4F-82A2-D445BB88B9FE}"/>
                </a:ext>
              </a:extLst>
            </p:cNvPr>
            <p:cNvSpPr/>
            <p:nvPr/>
          </p:nvSpPr>
          <p:spPr>
            <a:xfrm>
              <a:off x="4325072" y="5480865"/>
              <a:ext cx="421869" cy="772505"/>
            </a:xfrm>
            <a:custGeom>
              <a:avLst/>
              <a:gdLst>
                <a:gd name="connsiteX0" fmla="*/ 83912 w 421869"/>
                <a:gd name="connsiteY0" fmla="*/ 60417 h 772505"/>
                <a:gd name="connsiteX1" fmla="*/ 58093 w 421869"/>
                <a:gd name="connsiteY1" fmla="*/ 42430 h 772505"/>
                <a:gd name="connsiteX2" fmla="*/ 0 w 421869"/>
                <a:gd name="connsiteY2" fmla="*/ 0 h 772505"/>
                <a:gd name="connsiteX3" fmla="*/ 0 w 421869"/>
                <a:gd name="connsiteY3" fmla="*/ 453356 h 772505"/>
                <a:gd name="connsiteX4" fmla="*/ 83912 w 421869"/>
                <a:gd name="connsiteY4" fmla="*/ 689029 h 772505"/>
                <a:gd name="connsiteX5" fmla="*/ 338878 w 421869"/>
                <a:gd name="connsiteY5" fmla="*/ 772505 h 772505"/>
                <a:gd name="connsiteX6" fmla="*/ 369308 w 421869"/>
                <a:gd name="connsiteY6" fmla="*/ 772044 h 772505"/>
                <a:gd name="connsiteX7" fmla="*/ 385445 w 421869"/>
                <a:gd name="connsiteY7" fmla="*/ 771582 h 772505"/>
                <a:gd name="connsiteX8" fmla="*/ 421869 w 421869"/>
                <a:gd name="connsiteY8" fmla="*/ 771582 h 772505"/>
                <a:gd name="connsiteX9" fmla="*/ 421869 w 421869"/>
                <a:gd name="connsiteY9" fmla="*/ 555281 h 772505"/>
                <a:gd name="connsiteX10" fmla="*/ 83912 w 421869"/>
                <a:gd name="connsiteY10" fmla="*/ 60417 h 772505"/>
                <a:gd name="connsiteX11" fmla="*/ 349021 w 421869"/>
                <a:gd name="connsiteY11" fmla="*/ 699175 h 772505"/>
                <a:gd name="connsiteX12" fmla="*/ 135090 w 421869"/>
                <a:gd name="connsiteY12" fmla="*/ 636452 h 772505"/>
                <a:gd name="connsiteX13" fmla="*/ 72847 w 421869"/>
                <a:gd name="connsiteY13" fmla="*/ 452895 h 772505"/>
                <a:gd name="connsiteX14" fmla="*/ 72847 w 421869"/>
                <a:gd name="connsiteY14" fmla="*/ 141587 h 772505"/>
                <a:gd name="connsiteX15" fmla="*/ 349021 w 421869"/>
                <a:gd name="connsiteY15" fmla="*/ 554820 h 772505"/>
                <a:gd name="connsiteX16" fmla="*/ 349021 w 421869"/>
                <a:gd name="connsiteY16" fmla="*/ 699175 h 772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1869" h="772505">
                  <a:moveTo>
                    <a:pt x="83912" y="60417"/>
                  </a:moveTo>
                  <a:cubicBezTo>
                    <a:pt x="73769" y="53499"/>
                    <a:pt x="65009" y="47503"/>
                    <a:pt x="58093" y="42430"/>
                  </a:cubicBezTo>
                  <a:lnTo>
                    <a:pt x="0" y="0"/>
                  </a:lnTo>
                  <a:lnTo>
                    <a:pt x="0" y="453356"/>
                  </a:lnTo>
                  <a:cubicBezTo>
                    <a:pt x="0" y="555281"/>
                    <a:pt x="28124" y="634607"/>
                    <a:pt x="83912" y="689029"/>
                  </a:cubicBezTo>
                  <a:cubicBezTo>
                    <a:pt x="160909" y="764203"/>
                    <a:pt x="271563" y="772505"/>
                    <a:pt x="338878" y="772505"/>
                  </a:cubicBezTo>
                  <a:cubicBezTo>
                    <a:pt x="350405" y="772505"/>
                    <a:pt x="361009" y="772044"/>
                    <a:pt x="369308" y="772044"/>
                  </a:cubicBezTo>
                  <a:cubicBezTo>
                    <a:pt x="375302" y="772044"/>
                    <a:pt x="380834" y="771582"/>
                    <a:pt x="385445" y="771582"/>
                  </a:cubicBezTo>
                  <a:lnTo>
                    <a:pt x="421869" y="771582"/>
                  </a:lnTo>
                  <a:lnTo>
                    <a:pt x="421869" y="555281"/>
                  </a:lnTo>
                  <a:cubicBezTo>
                    <a:pt x="422330" y="295166"/>
                    <a:pt x="184884" y="130518"/>
                    <a:pt x="83912" y="60417"/>
                  </a:cubicBezTo>
                  <a:close/>
                  <a:moveTo>
                    <a:pt x="349021" y="699175"/>
                  </a:moveTo>
                  <a:cubicBezTo>
                    <a:pt x="291389" y="699636"/>
                    <a:pt x="195950" y="695946"/>
                    <a:pt x="135090" y="636452"/>
                  </a:cubicBezTo>
                  <a:cubicBezTo>
                    <a:pt x="94056" y="596327"/>
                    <a:pt x="72847" y="534528"/>
                    <a:pt x="72847" y="452895"/>
                  </a:cubicBezTo>
                  <a:lnTo>
                    <a:pt x="72847" y="141587"/>
                  </a:lnTo>
                  <a:cubicBezTo>
                    <a:pt x="174741" y="214457"/>
                    <a:pt x="349021" y="355122"/>
                    <a:pt x="349021" y="554820"/>
                  </a:cubicBezTo>
                  <a:lnTo>
                    <a:pt x="349021" y="699175"/>
                  </a:lnTo>
                  <a:close/>
                </a:path>
              </a:pathLst>
            </a:custGeom>
            <a:noFill/>
            <a:ln w="4610" cap="flat">
              <a:solidFill>
                <a:srgbClr val="FFFFFF"/>
              </a:solidFill>
              <a:prstDash val="solid"/>
              <a:miter/>
            </a:ln>
          </p:spPr>
          <p:txBody>
            <a:bodyPr rtlCol="0" anchor="ctr"/>
            <a:lstStyle/>
            <a:p>
              <a:endParaRPr lang="en-US"/>
            </a:p>
          </p:txBody>
        </p:sp>
      </p:grpSp>
      <p:grpSp>
        <p:nvGrpSpPr>
          <p:cNvPr id="39" name="Graphic 87">
            <a:extLst>
              <a:ext uri="{FF2B5EF4-FFF2-40B4-BE49-F238E27FC236}">
                <a16:creationId xmlns:a16="http://schemas.microsoft.com/office/drawing/2014/main" id="{9B9B721B-14FA-144B-B4BB-8940C4394351}"/>
              </a:ext>
            </a:extLst>
          </p:cNvPr>
          <p:cNvGrpSpPr/>
          <p:nvPr userDrawn="1"/>
        </p:nvGrpSpPr>
        <p:grpSpPr>
          <a:xfrm>
            <a:off x="3719398" y="8101425"/>
            <a:ext cx="2985456" cy="1371137"/>
            <a:chOff x="3990804" y="5078240"/>
            <a:chExt cx="959002" cy="440443"/>
          </a:xfrm>
        </p:grpSpPr>
        <p:grpSp>
          <p:nvGrpSpPr>
            <p:cNvPr id="40" name="Graphic 87">
              <a:extLst>
                <a:ext uri="{FF2B5EF4-FFF2-40B4-BE49-F238E27FC236}">
                  <a16:creationId xmlns:a16="http://schemas.microsoft.com/office/drawing/2014/main" id="{78CE74A8-D1E3-F642-B112-287A3ABA3C40}"/>
                </a:ext>
              </a:extLst>
            </p:cNvPr>
            <p:cNvGrpSpPr/>
            <p:nvPr/>
          </p:nvGrpSpPr>
          <p:grpSpPr>
            <a:xfrm>
              <a:off x="4148948" y="5169096"/>
              <a:ext cx="800859" cy="276256"/>
              <a:chOff x="4148948" y="5169096"/>
              <a:chExt cx="800859" cy="276256"/>
            </a:xfrm>
            <a:solidFill>
              <a:srgbClr val="863694"/>
            </a:solidFill>
          </p:grpSpPr>
          <p:sp>
            <p:nvSpPr>
              <p:cNvPr id="105" name="Freeform 104">
                <a:extLst>
                  <a:ext uri="{FF2B5EF4-FFF2-40B4-BE49-F238E27FC236}">
                    <a16:creationId xmlns:a16="http://schemas.microsoft.com/office/drawing/2014/main" id="{2056DAAF-6481-284D-9F17-3FEC5023A5CF}"/>
                  </a:ext>
                </a:extLst>
              </p:cNvPr>
              <p:cNvSpPr/>
              <p:nvPr/>
            </p:nvSpPr>
            <p:spPr>
              <a:xfrm>
                <a:off x="4148948" y="5287162"/>
                <a:ext cx="117570" cy="157787"/>
              </a:xfrm>
              <a:custGeom>
                <a:avLst/>
                <a:gdLst>
                  <a:gd name="connsiteX0" fmla="*/ 24897 w 117570"/>
                  <a:gd name="connsiteY0" fmla="*/ 151734 h 157787"/>
                  <a:gd name="connsiteX1" fmla="*/ 0 w 117570"/>
                  <a:gd name="connsiteY1" fmla="*/ 134208 h 157787"/>
                  <a:gd name="connsiteX2" fmla="*/ 16598 w 117570"/>
                  <a:gd name="connsiteY2" fmla="*/ 112071 h 157787"/>
                  <a:gd name="connsiteX3" fmla="*/ 54405 w 117570"/>
                  <a:gd name="connsiteY3" fmla="*/ 130057 h 157787"/>
                  <a:gd name="connsiteX4" fmla="*/ 71925 w 117570"/>
                  <a:gd name="connsiteY4" fmla="*/ 125906 h 157787"/>
                  <a:gd name="connsiteX5" fmla="*/ 78841 w 117570"/>
                  <a:gd name="connsiteY5" fmla="*/ 113915 h 157787"/>
                  <a:gd name="connsiteX6" fmla="*/ 71925 w 117570"/>
                  <a:gd name="connsiteY6" fmla="*/ 101463 h 157787"/>
                  <a:gd name="connsiteX7" fmla="*/ 56249 w 117570"/>
                  <a:gd name="connsiteY7" fmla="*/ 94545 h 157787"/>
                  <a:gd name="connsiteX8" fmla="*/ 45184 w 117570"/>
                  <a:gd name="connsiteY8" fmla="*/ 91317 h 157787"/>
                  <a:gd name="connsiteX9" fmla="*/ 16598 w 117570"/>
                  <a:gd name="connsiteY9" fmla="*/ 73792 h 157787"/>
                  <a:gd name="connsiteX10" fmla="*/ 7377 w 117570"/>
                  <a:gd name="connsiteY10" fmla="*/ 47042 h 157787"/>
                  <a:gd name="connsiteX11" fmla="*/ 13371 w 117570"/>
                  <a:gd name="connsiteY11" fmla="*/ 23982 h 157787"/>
                  <a:gd name="connsiteX12" fmla="*/ 31813 w 117570"/>
                  <a:gd name="connsiteY12" fmla="*/ 6457 h 157787"/>
                  <a:gd name="connsiteX13" fmla="*/ 62243 w 117570"/>
                  <a:gd name="connsiteY13" fmla="*/ 0 h 157787"/>
                  <a:gd name="connsiteX14" fmla="*/ 91290 w 117570"/>
                  <a:gd name="connsiteY14" fmla="*/ 3689 h 157787"/>
                  <a:gd name="connsiteX15" fmla="*/ 114343 w 117570"/>
                  <a:gd name="connsiteY15" fmla="*/ 16142 h 157787"/>
                  <a:gd name="connsiteX16" fmla="*/ 99128 w 117570"/>
                  <a:gd name="connsiteY16" fmla="*/ 39663 h 157787"/>
                  <a:gd name="connsiteX17" fmla="*/ 83913 w 117570"/>
                  <a:gd name="connsiteY17" fmla="*/ 30439 h 157787"/>
                  <a:gd name="connsiteX18" fmla="*/ 67776 w 117570"/>
                  <a:gd name="connsiteY18" fmla="*/ 26749 h 157787"/>
                  <a:gd name="connsiteX19" fmla="*/ 52561 w 117570"/>
                  <a:gd name="connsiteY19" fmla="*/ 30900 h 157787"/>
                  <a:gd name="connsiteX20" fmla="*/ 46567 w 117570"/>
                  <a:gd name="connsiteY20" fmla="*/ 41969 h 157787"/>
                  <a:gd name="connsiteX21" fmla="*/ 52561 w 117570"/>
                  <a:gd name="connsiteY21" fmla="*/ 53960 h 157787"/>
                  <a:gd name="connsiteX22" fmla="*/ 72847 w 117570"/>
                  <a:gd name="connsiteY22" fmla="*/ 62723 h 157787"/>
                  <a:gd name="connsiteX23" fmla="*/ 80685 w 117570"/>
                  <a:gd name="connsiteY23" fmla="*/ 65029 h 157787"/>
                  <a:gd name="connsiteX24" fmla="*/ 107888 w 117570"/>
                  <a:gd name="connsiteY24" fmla="*/ 80709 h 157787"/>
                  <a:gd name="connsiteX25" fmla="*/ 117570 w 117570"/>
                  <a:gd name="connsiteY25" fmla="*/ 106997 h 157787"/>
                  <a:gd name="connsiteX26" fmla="*/ 101894 w 117570"/>
                  <a:gd name="connsiteY26" fmla="*/ 143432 h 157787"/>
                  <a:gd name="connsiteX27" fmla="*/ 57171 w 117570"/>
                  <a:gd name="connsiteY27" fmla="*/ 157729 h 157787"/>
                  <a:gd name="connsiteX28" fmla="*/ 24897 w 117570"/>
                  <a:gd name="connsiteY28" fmla="*/ 151734 h 157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7570" h="157787">
                    <a:moveTo>
                      <a:pt x="24897" y="151734"/>
                    </a:moveTo>
                    <a:cubicBezTo>
                      <a:pt x="14754" y="147583"/>
                      <a:pt x="6455" y="142048"/>
                      <a:pt x="0" y="134208"/>
                    </a:cubicBezTo>
                    <a:lnTo>
                      <a:pt x="16598" y="112071"/>
                    </a:lnTo>
                    <a:cubicBezTo>
                      <a:pt x="29047" y="124062"/>
                      <a:pt x="41495" y="130057"/>
                      <a:pt x="54405" y="130057"/>
                    </a:cubicBezTo>
                    <a:cubicBezTo>
                      <a:pt x="61321" y="130057"/>
                      <a:pt x="67314" y="128674"/>
                      <a:pt x="71925" y="125906"/>
                    </a:cubicBezTo>
                    <a:cubicBezTo>
                      <a:pt x="76536" y="123139"/>
                      <a:pt x="78841" y="118989"/>
                      <a:pt x="78841" y="113915"/>
                    </a:cubicBezTo>
                    <a:cubicBezTo>
                      <a:pt x="78841" y="108381"/>
                      <a:pt x="76536" y="104230"/>
                      <a:pt x="71925" y="101463"/>
                    </a:cubicBezTo>
                    <a:cubicBezTo>
                      <a:pt x="67314" y="98696"/>
                      <a:pt x="62243" y="96390"/>
                      <a:pt x="56249" y="94545"/>
                    </a:cubicBezTo>
                    <a:cubicBezTo>
                      <a:pt x="50716" y="92700"/>
                      <a:pt x="47028" y="91778"/>
                      <a:pt x="45184" y="91317"/>
                    </a:cubicBezTo>
                    <a:cubicBezTo>
                      <a:pt x="32274" y="87166"/>
                      <a:pt x="22592" y="81632"/>
                      <a:pt x="16598" y="73792"/>
                    </a:cubicBezTo>
                    <a:cubicBezTo>
                      <a:pt x="10604" y="65951"/>
                      <a:pt x="7377" y="57189"/>
                      <a:pt x="7377" y="47042"/>
                    </a:cubicBezTo>
                    <a:cubicBezTo>
                      <a:pt x="7377" y="38741"/>
                      <a:pt x="9221" y="31361"/>
                      <a:pt x="13371" y="23982"/>
                    </a:cubicBezTo>
                    <a:cubicBezTo>
                      <a:pt x="17520" y="17064"/>
                      <a:pt x="23514" y="11069"/>
                      <a:pt x="31813" y="6457"/>
                    </a:cubicBezTo>
                    <a:cubicBezTo>
                      <a:pt x="40112" y="1845"/>
                      <a:pt x="50255" y="0"/>
                      <a:pt x="62243" y="0"/>
                    </a:cubicBezTo>
                    <a:cubicBezTo>
                      <a:pt x="73308" y="0"/>
                      <a:pt x="82991" y="1383"/>
                      <a:pt x="91290" y="3689"/>
                    </a:cubicBezTo>
                    <a:cubicBezTo>
                      <a:pt x="99589" y="6457"/>
                      <a:pt x="107427" y="10146"/>
                      <a:pt x="114343" y="16142"/>
                    </a:cubicBezTo>
                    <a:lnTo>
                      <a:pt x="99128" y="39663"/>
                    </a:lnTo>
                    <a:cubicBezTo>
                      <a:pt x="94978" y="35512"/>
                      <a:pt x="89906" y="32745"/>
                      <a:pt x="83913" y="30439"/>
                    </a:cubicBezTo>
                    <a:cubicBezTo>
                      <a:pt x="77919" y="28133"/>
                      <a:pt x="72386" y="26749"/>
                      <a:pt x="67776" y="26749"/>
                    </a:cubicBezTo>
                    <a:cubicBezTo>
                      <a:pt x="61782" y="26749"/>
                      <a:pt x="56710" y="28133"/>
                      <a:pt x="52561" y="30900"/>
                    </a:cubicBezTo>
                    <a:cubicBezTo>
                      <a:pt x="48411" y="33667"/>
                      <a:pt x="46567" y="37357"/>
                      <a:pt x="46567" y="41969"/>
                    </a:cubicBezTo>
                    <a:cubicBezTo>
                      <a:pt x="46106" y="47503"/>
                      <a:pt x="48411" y="51193"/>
                      <a:pt x="52561" y="53960"/>
                    </a:cubicBezTo>
                    <a:cubicBezTo>
                      <a:pt x="56710" y="56727"/>
                      <a:pt x="63626" y="59495"/>
                      <a:pt x="72847" y="62723"/>
                    </a:cubicBezTo>
                    <a:cubicBezTo>
                      <a:pt x="76997" y="64107"/>
                      <a:pt x="79302" y="64568"/>
                      <a:pt x="80685" y="65029"/>
                    </a:cubicBezTo>
                    <a:cubicBezTo>
                      <a:pt x="92212" y="68718"/>
                      <a:pt x="101433" y="73792"/>
                      <a:pt x="107888" y="80709"/>
                    </a:cubicBezTo>
                    <a:cubicBezTo>
                      <a:pt x="114343" y="87166"/>
                      <a:pt x="117570" y="95929"/>
                      <a:pt x="117570" y="106997"/>
                    </a:cubicBezTo>
                    <a:cubicBezTo>
                      <a:pt x="117570" y="121294"/>
                      <a:pt x="112498" y="133747"/>
                      <a:pt x="101894" y="143432"/>
                    </a:cubicBezTo>
                    <a:cubicBezTo>
                      <a:pt x="91290" y="153117"/>
                      <a:pt x="76536" y="157729"/>
                      <a:pt x="57171" y="157729"/>
                    </a:cubicBezTo>
                    <a:cubicBezTo>
                      <a:pt x="46106" y="158190"/>
                      <a:pt x="35040" y="155884"/>
                      <a:pt x="24897" y="151734"/>
                    </a:cubicBezTo>
                    <a:close/>
                  </a:path>
                </a:pathLst>
              </a:custGeom>
              <a:solidFill>
                <a:srgbClr val="863694"/>
              </a:solidFill>
              <a:ln w="4610"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D6304E3E-3080-5A49-9FD7-C6BA354223D9}"/>
                  </a:ext>
                </a:extLst>
              </p:cNvPr>
              <p:cNvSpPr/>
              <p:nvPr/>
            </p:nvSpPr>
            <p:spPr>
              <a:xfrm>
                <a:off x="4309857" y="5169096"/>
                <a:ext cx="145233" cy="273028"/>
              </a:xfrm>
              <a:custGeom>
                <a:avLst/>
                <a:gdLst>
                  <a:gd name="connsiteX0" fmla="*/ 130941 w 145233"/>
                  <a:gd name="connsiteY0" fmla="*/ 130980 h 273028"/>
                  <a:gd name="connsiteX1" fmla="*/ 145234 w 145233"/>
                  <a:gd name="connsiteY1" fmla="*/ 162802 h 273028"/>
                  <a:gd name="connsiteX2" fmla="*/ 145234 w 145233"/>
                  <a:gd name="connsiteY2" fmla="*/ 272567 h 273028"/>
                  <a:gd name="connsiteX3" fmla="*/ 106044 w 145233"/>
                  <a:gd name="connsiteY3" fmla="*/ 272567 h 273028"/>
                  <a:gd name="connsiteX4" fmla="*/ 106044 w 145233"/>
                  <a:gd name="connsiteY4" fmla="*/ 176638 h 273028"/>
                  <a:gd name="connsiteX5" fmla="*/ 99128 w 145233"/>
                  <a:gd name="connsiteY5" fmla="*/ 158651 h 273028"/>
                  <a:gd name="connsiteX6" fmla="*/ 80685 w 145233"/>
                  <a:gd name="connsiteY6" fmla="*/ 151733 h 273028"/>
                  <a:gd name="connsiteX7" fmla="*/ 50716 w 145233"/>
                  <a:gd name="connsiteY7" fmla="*/ 167414 h 273028"/>
                  <a:gd name="connsiteX8" fmla="*/ 39190 w 145233"/>
                  <a:gd name="connsiteY8" fmla="*/ 207077 h 273028"/>
                  <a:gd name="connsiteX9" fmla="*/ 39190 w 145233"/>
                  <a:gd name="connsiteY9" fmla="*/ 273028 h 273028"/>
                  <a:gd name="connsiteX10" fmla="*/ 0 w 145233"/>
                  <a:gd name="connsiteY10" fmla="*/ 273028 h 273028"/>
                  <a:gd name="connsiteX11" fmla="*/ 0 w 145233"/>
                  <a:gd name="connsiteY11" fmla="*/ 0 h 273028"/>
                  <a:gd name="connsiteX12" fmla="*/ 38268 w 145233"/>
                  <a:gd name="connsiteY12" fmla="*/ 0 h 273028"/>
                  <a:gd name="connsiteX13" fmla="*/ 38268 w 145233"/>
                  <a:gd name="connsiteY13" fmla="*/ 150350 h 273028"/>
                  <a:gd name="connsiteX14" fmla="*/ 61321 w 145233"/>
                  <a:gd name="connsiteY14" fmla="*/ 127290 h 273028"/>
                  <a:gd name="connsiteX15" fmla="*/ 96361 w 145233"/>
                  <a:gd name="connsiteY15" fmla="*/ 118527 h 273028"/>
                  <a:gd name="connsiteX16" fmla="*/ 130941 w 145233"/>
                  <a:gd name="connsiteY16" fmla="*/ 130980 h 273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5233" h="273028">
                    <a:moveTo>
                      <a:pt x="130941" y="130980"/>
                    </a:moveTo>
                    <a:cubicBezTo>
                      <a:pt x="140162" y="139281"/>
                      <a:pt x="144773" y="149889"/>
                      <a:pt x="145234" y="162802"/>
                    </a:cubicBezTo>
                    <a:lnTo>
                      <a:pt x="145234" y="272567"/>
                    </a:lnTo>
                    <a:lnTo>
                      <a:pt x="106044" y="272567"/>
                    </a:lnTo>
                    <a:lnTo>
                      <a:pt x="106044" y="176638"/>
                    </a:lnTo>
                    <a:cubicBezTo>
                      <a:pt x="105583" y="168798"/>
                      <a:pt x="103277" y="162802"/>
                      <a:pt x="99128" y="158651"/>
                    </a:cubicBezTo>
                    <a:cubicBezTo>
                      <a:pt x="94978" y="154039"/>
                      <a:pt x="88985" y="151733"/>
                      <a:pt x="80685" y="151733"/>
                    </a:cubicBezTo>
                    <a:cubicBezTo>
                      <a:pt x="68698" y="151733"/>
                      <a:pt x="58555" y="156807"/>
                      <a:pt x="50716" y="167414"/>
                    </a:cubicBezTo>
                    <a:cubicBezTo>
                      <a:pt x="42879" y="178022"/>
                      <a:pt x="39190" y="190935"/>
                      <a:pt x="39190" y="207077"/>
                    </a:cubicBezTo>
                    <a:lnTo>
                      <a:pt x="39190" y="273028"/>
                    </a:lnTo>
                    <a:lnTo>
                      <a:pt x="0" y="273028"/>
                    </a:lnTo>
                    <a:lnTo>
                      <a:pt x="0" y="0"/>
                    </a:lnTo>
                    <a:lnTo>
                      <a:pt x="38268" y="0"/>
                    </a:lnTo>
                    <a:lnTo>
                      <a:pt x="38268" y="150350"/>
                    </a:lnTo>
                    <a:cubicBezTo>
                      <a:pt x="43801" y="140665"/>
                      <a:pt x="51639" y="133286"/>
                      <a:pt x="61321" y="127290"/>
                    </a:cubicBezTo>
                    <a:cubicBezTo>
                      <a:pt x="71003" y="121756"/>
                      <a:pt x="82991" y="118527"/>
                      <a:pt x="96361" y="118527"/>
                    </a:cubicBezTo>
                    <a:cubicBezTo>
                      <a:pt x="110654" y="118527"/>
                      <a:pt x="121720" y="122678"/>
                      <a:pt x="130941" y="130980"/>
                    </a:cubicBezTo>
                    <a:close/>
                  </a:path>
                </a:pathLst>
              </a:custGeom>
              <a:solidFill>
                <a:srgbClr val="863694"/>
              </a:solidFill>
              <a:ln w="4610"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83569863-E37F-C846-8F4E-4C4C611ED05F}"/>
                  </a:ext>
                </a:extLst>
              </p:cNvPr>
              <p:cNvSpPr/>
              <p:nvPr/>
            </p:nvSpPr>
            <p:spPr>
              <a:xfrm>
                <a:off x="4507190" y="5220289"/>
                <a:ext cx="44722" cy="221835"/>
              </a:xfrm>
              <a:custGeom>
                <a:avLst/>
                <a:gdLst>
                  <a:gd name="connsiteX0" fmla="*/ 6916 w 44722"/>
                  <a:gd name="connsiteY0" fmla="*/ 5995 h 221835"/>
                  <a:gd name="connsiteX1" fmla="*/ 22592 w 44722"/>
                  <a:gd name="connsiteY1" fmla="*/ 0 h 221835"/>
                  <a:gd name="connsiteX2" fmla="*/ 37807 w 44722"/>
                  <a:gd name="connsiteY2" fmla="*/ 5995 h 221835"/>
                  <a:gd name="connsiteX3" fmla="*/ 44722 w 44722"/>
                  <a:gd name="connsiteY3" fmla="*/ 20754 h 221835"/>
                  <a:gd name="connsiteX4" fmla="*/ 37807 w 44722"/>
                  <a:gd name="connsiteY4" fmla="*/ 35512 h 221835"/>
                  <a:gd name="connsiteX5" fmla="*/ 22592 w 44722"/>
                  <a:gd name="connsiteY5" fmla="*/ 41508 h 221835"/>
                  <a:gd name="connsiteX6" fmla="*/ 6916 w 44722"/>
                  <a:gd name="connsiteY6" fmla="*/ 35512 h 221835"/>
                  <a:gd name="connsiteX7" fmla="*/ 0 w 44722"/>
                  <a:gd name="connsiteY7" fmla="*/ 20754 h 221835"/>
                  <a:gd name="connsiteX8" fmla="*/ 6916 w 44722"/>
                  <a:gd name="connsiteY8" fmla="*/ 5995 h 221835"/>
                  <a:gd name="connsiteX9" fmla="*/ 41034 w 44722"/>
                  <a:gd name="connsiteY9" fmla="*/ 73792 h 221835"/>
                  <a:gd name="connsiteX10" fmla="*/ 41034 w 44722"/>
                  <a:gd name="connsiteY10" fmla="*/ 221836 h 221835"/>
                  <a:gd name="connsiteX11" fmla="*/ 1844 w 44722"/>
                  <a:gd name="connsiteY11" fmla="*/ 221836 h 221835"/>
                  <a:gd name="connsiteX12" fmla="*/ 1844 w 44722"/>
                  <a:gd name="connsiteY12" fmla="*/ 73792 h 221835"/>
                  <a:gd name="connsiteX13" fmla="*/ 41034 w 44722"/>
                  <a:gd name="connsiteY13" fmla="*/ 73792 h 221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22" h="221835">
                    <a:moveTo>
                      <a:pt x="6916" y="5995"/>
                    </a:moveTo>
                    <a:cubicBezTo>
                      <a:pt x="11526" y="1845"/>
                      <a:pt x="17059" y="0"/>
                      <a:pt x="22592" y="0"/>
                    </a:cubicBezTo>
                    <a:cubicBezTo>
                      <a:pt x="28124" y="0"/>
                      <a:pt x="33196" y="1845"/>
                      <a:pt x="37807" y="5995"/>
                    </a:cubicBezTo>
                    <a:cubicBezTo>
                      <a:pt x="42417" y="10146"/>
                      <a:pt x="44722" y="15219"/>
                      <a:pt x="44722" y="20754"/>
                    </a:cubicBezTo>
                    <a:cubicBezTo>
                      <a:pt x="44722" y="26749"/>
                      <a:pt x="42417" y="31361"/>
                      <a:pt x="37807" y="35512"/>
                    </a:cubicBezTo>
                    <a:cubicBezTo>
                      <a:pt x="33196" y="39663"/>
                      <a:pt x="28124" y="41508"/>
                      <a:pt x="22592" y="41508"/>
                    </a:cubicBezTo>
                    <a:cubicBezTo>
                      <a:pt x="16598" y="41508"/>
                      <a:pt x="11526" y="39663"/>
                      <a:pt x="6916" y="35512"/>
                    </a:cubicBezTo>
                    <a:cubicBezTo>
                      <a:pt x="2305" y="31361"/>
                      <a:pt x="0" y="26749"/>
                      <a:pt x="0" y="20754"/>
                    </a:cubicBezTo>
                    <a:cubicBezTo>
                      <a:pt x="0" y="14758"/>
                      <a:pt x="2305" y="10146"/>
                      <a:pt x="6916" y="5995"/>
                    </a:cubicBezTo>
                    <a:close/>
                    <a:moveTo>
                      <a:pt x="41034" y="73792"/>
                    </a:moveTo>
                    <a:lnTo>
                      <a:pt x="41034" y="221836"/>
                    </a:lnTo>
                    <a:lnTo>
                      <a:pt x="1844" y="221836"/>
                    </a:lnTo>
                    <a:lnTo>
                      <a:pt x="1844" y="73792"/>
                    </a:lnTo>
                    <a:lnTo>
                      <a:pt x="41034" y="73792"/>
                    </a:lnTo>
                    <a:close/>
                  </a:path>
                </a:pathLst>
              </a:custGeom>
              <a:solidFill>
                <a:srgbClr val="863694"/>
              </a:solidFill>
              <a:ln w="4610"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D48AA94A-80EE-5F45-A351-9D58A9FE89DE}"/>
                  </a:ext>
                </a:extLst>
              </p:cNvPr>
              <p:cNvSpPr/>
              <p:nvPr/>
            </p:nvSpPr>
            <p:spPr>
              <a:xfrm>
                <a:off x="4602168" y="5287624"/>
                <a:ext cx="145233" cy="154501"/>
              </a:xfrm>
              <a:custGeom>
                <a:avLst/>
                <a:gdLst>
                  <a:gd name="connsiteX0" fmla="*/ 130941 w 145233"/>
                  <a:gd name="connsiteY0" fmla="*/ 12452 h 154501"/>
                  <a:gd name="connsiteX1" fmla="*/ 145234 w 145233"/>
                  <a:gd name="connsiteY1" fmla="*/ 44275 h 154501"/>
                  <a:gd name="connsiteX2" fmla="*/ 145234 w 145233"/>
                  <a:gd name="connsiteY2" fmla="*/ 154040 h 154501"/>
                  <a:gd name="connsiteX3" fmla="*/ 106044 w 145233"/>
                  <a:gd name="connsiteY3" fmla="*/ 154040 h 154501"/>
                  <a:gd name="connsiteX4" fmla="*/ 106044 w 145233"/>
                  <a:gd name="connsiteY4" fmla="*/ 58111 h 154501"/>
                  <a:gd name="connsiteX5" fmla="*/ 99128 w 145233"/>
                  <a:gd name="connsiteY5" fmla="*/ 40124 h 154501"/>
                  <a:gd name="connsiteX6" fmla="*/ 80685 w 145233"/>
                  <a:gd name="connsiteY6" fmla="*/ 33206 h 154501"/>
                  <a:gd name="connsiteX7" fmla="*/ 50716 w 145233"/>
                  <a:gd name="connsiteY7" fmla="*/ 48887 h 154501"/>
                  <a:gd name="connsiteX8" fmla="*/ 39190 w 145233"/>
                  <a:gd name="connsiteY8" fmla="*/ 88550 h 154501"/>
                  <a:gd name="connsiteX9" fmla="*/ 39190 w 145233"/>
                  <a:gd name="connsiteY9" fmla="*/ 154501 h 154501"/>
                  <a:gd name="connsiteX10" fmla="*/ 0 w 145233"/>
                  <a:gd name="connsiteY10" fmla="*/ 154501 h 154501"/>
                  <a:gd name="connsiteX11" fmla="*/ 0 w 145233"/>
                  <a:gd name="connsiteY11" fmla="*/ 6457 h 154501"/>
                  <a:gd name="connsiteX12" fmla="*/ 35502 w 145233"/>
                  <a:gd name="connsiteY12" fmla="*/ 6457 h 154501"/>
                  <a:gd name="connsiteX13" fmla="*/ 38268 w 145233"/>
                  <a:gd name="connsiteY13" fmla="*/ 32745 h 154501"/>
                  <a:gd name="connsiteX14" fmla="*/ 61321 w 145233"/>
                  <a:gd name="connsiteY14" fmla="*/ 8763 h 154501"/>
                  <a:gd name="connsiteX15" fmla="*/ 96361 w 145233"/>
                  <a:gd name="connsiteY15" fmla="*/ 0 h 154501"/>
                  <a:gd name="connsiteX16" fmla="*/ 130941 w 145233"/>
                  <a:gd name="connsiteY16" fmla="*/ 12452 h 15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5233" h="154501">
                    <a:moveTo>
                      <a:pt x="130941" y="12452"/>
                    </a:moveTo>
                    <a:cubicBezTo>
                      <a:pt x="140162" y="20754"/>
                      <a:pt x="144773" y="31362"/>
                      <a:pt x="145234" y="44275"/>
                    </a:cubicBezTo>
                    <a:lnTo>
                      <a:pt x="145234" y="154040"/>
                    </a:lnTo>
                    <a:lnTo>
                      <a:pt x="106044" y="154040"/>
                    </a:lnTo>
                    <a:lnTo>
                      <a:pt x="106044" y="58111"/>
                    </a:lnTo>
                    <a:cubicBezTo>
                      <a:pt x="105583" y="50271"/>
                      <a:pt x="103277" y="44275"/>
                      <a:pt x="99128" y="40124"/>
                    </a:cubicBezTo>
                    <a:cubicBezTo>
                      <a:pt x="94978" y="35512"/>
                      <a:pt x="88984" y="33206"/>
                      <a:pt x="80685" y="33206"/>
                    </a:cubicBezTo>
                    <a:cubicBezTo>
                      <a:pt x="68698" y="33206"/>
                      <a:pt x="58555" y="38280"/>
                      <a:pt x="50716" y="48887"/>
                    </a:cubicBezTo>
                    <a:cubicBezTo>
                      <a:pt x="42878" y="59495"/>
                      <a:pt x="39190" y="72408"/>
                      <a:pt x="39190" y="88550"/>
                    </a:cubicBezTo>
                    <a:lnTo>
                      <a:pt x="39190" y="154501"/>
                    </a:lnTo>
                    <a:lnTo>
                      <a:pt x="0" y="154501"/>
                    </a:lnTo>
                    <a:lnTo>
                      <a:pt x="0" y="6457"/>
                    </a:lnTo>
                    <a:lnTo>
                      <a:pt x="35502" y="6457"/>
                    </a:lnTo>
                    <a:lnTo>
                      <a:pt x="38268" y="32745"/>
                    </a:lnTo>
                    <a:cubicBezTo>
                      <a:pt x="43801" y="22599"/>
                      <a:pt x="51177" y="14297"/>
                      <a:pt x="61321" y="8763"/>
                    </a:cubicBezTo>
                    <a:cubicBezTo>
                      <a:pt x="71464" y="3228"/>
                      <a:pt x="82991" y="0"/>
                      <a:pt x="96361" y="0"/>
                    </a:cubicBezTo>
                    <a:cubicBezTo>
                      <a:pt x="110193" y="0"/>
                      <a:pt x="121720" y="4151"/>
                      <a:pt x="130941" y="12452"/>
                    </a:cubicBezTo>
                    <a:close/>
                  </a:path>
                </a:pathLst>
              </a:custGeom>
              <a:solidFill>
                <a:srgbClr val="863694"/>
              </a:solidFill>
              <a:ln w="4610"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54F1C89E-A750-0B43-87BB-D33739F67F1A}"/>
                  </a:ext>
                </a:extLst>
              </p:cNvPr>
              <p:cNvSpPr/>
              <p:nvPr/>
            </p:nvSpPr>
            <p:spPr>
              <a:xfrm>
                <a:off x="4789358" y="5286240"/>
                <a:ext cx="160448" cy="159112"/>
              </a:xfrm>
              <a:custGeom>
                <a:avLst/>
                <a:gdLst>
                  <a:gd name="connsiteX0" fmla="*/ 116648 w 160448"/>
                  <a:gd name="connsiteY0" fmla="*/ 114377 h 159112"/>
                  <a:gd name="connsiteX1" fmla="*/ 134629 w 160448"/>
                  <a:gd name="connsiteY1" fmla="*/ 143433 h 159112"/>
                  <a:gd name="connsiteX2" fmla="*/ 109271 w 160448"/>
                  <a:gd name="connsiteY2" fmla="*/ 154963 h 159112"/>
                  <a:gd name="connsiteX3" fmla="*/ 82991 w 160448"/>
                  <a:gd name="connsiteY3" fmla="*/ 159113 h 159112"/>
                  <a:gd name="connsiteX4" fmla="*/ 38729 w 160448"/>
                  <a:gd name="connsiteY4" fmla="*/ 148967 h 159112"/>
                  <a:gd name="connsiteX5" fmla="*/ 10143 w 160448"/>
                  <a:gd name="connsiteY5" fmla="*/ 120834 h 159112"/>
                  <a:gd name="connsiteX6" fmla="*/ 0 w 160448"/>
                  <a:gd name="connsiteY6" fmla="*/ 79787 h 159112"/>
                  <a:gd name="connsiteX7" fmla="*/ 11066 w 160448"/>
                  <a:gd name="connsiteY7" fmla="*/ 39663 h 159112"/>
                  <a:gd name="connsiteX8" fmla="*/ 41495 w 160448"/>
                  <a:gd name="connsiteY8" fmla="*/ 10608 h 159112"/>
                  <a:gd name="connsiteX9" fmla="*/ 83452 w 160448"/>
                  <a:gd name="connsiteY9" fmla="*/ 0 h 159112"/>
                  <a:gd name="connsiteX10" fmla="*/ 133707 w 160448"/>
                  <a:gd name="connsiteY10" fmla="*/ 17526 h 159112"/>
                  <a:gd name="connsiteX11" fmla="*/ 160449 w 160448"/>
                  <a:gd name="connsiteY11" fmla="*/ 67335 h 159112"/>
                  <a:gd name="connsiteX12" fmla="*/ 46567 w 160448"/>
                  <a:gd name="connsiteY12" fmla="*/ 105614 h 159112"/>
                  <a:gd name="connsiteX13" fmla="*/ 62243 w 160448"/>
                  <a:gd name="connsiteY13" fmla="*/ 119450 h 159112"/>
                  <a:gd name="connsiteX14" fmla="*/ 83913 w 160448"/>
                  <a:gd name="connsiteY14" fmla="*/ 124523 h 159112"/>
                  <a:gd name="connsiteX15" fmla="*/ 116648 w 160448"/>
                  <a:gd name="connsiteY15" fmla="*/ 114377 h 159112"/>
                  <a:gd name="connsiteX16" fmla="*/ 49795 w 160448"/>
                  <a:gd name="connsiteY16" fmla="*/ 44736 h 159112"/>
                  <a:gd name="connsiteX17" fmla="*/ 38268 w 160448"/>
                  <a:gd name="connsiteY17" fmla="*/ 78404 h 159112"/>
                  <a:gd name="connsiteX18" fmla="*/ 38729 w 160448"/>
                  <a:gd name="connsiteY18" fmla="*/ 84399 h 159112"/>
                  <a:gd name="connsiteX19" fmla="*/ 116187 w 160448"/>
                  <a:gd name="connsiteY19" fmla="*/ 56727 h 159112"/>
                  <a:gd name="connsiteX20" fmla="*/ 102816 w 160448"/>
                  <a:gd name="connsiteY20" fmla="*/ 38741 h 159112"/>
                  <a:gd name="connsiteX21" fmla="*/ 80224 w 160448"/>
                  <a:gd name="connsiteY21" fmla="*/ 31823 h 159112"/>
                  <a:gd name="connsiteX22" fmla="*/ 49795 w 160448"/>
                  <a:gd name="connsiteY22" fmla="*/ 44736 h 159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60448" h="159112">
                    <a:moveTo>
                      <a:pt x="116648" y="114377"/>
                    </a:moveTo>
                    <a:lnTo>
                      <a:pt x="134629" y="143433"/>
                    </a:lnTo>
                    <a:cubicBezTo>
                      <a:pt x="126791" y="148506"/>
                      <a:pt x="118031" y="152195"/>
                      <a:pt x="109271" y="154963"/>
                    </a:cubicBezTo>
                    <a:cubicBezTo>
                      <a:pt x="100050" y="157730"/>
                      <a:pt x="91290" y="159113"/>
                      <a:pt x="82991" y="159113"/>
                    </a:cubicBezTo>
                    <a:cubicBezTo>
                      <a:pt x="65932" y="159113"/>
                      <a:pt x="51178" y="155885"/>
                      <a:pt x="38729" y="148967"/>
                    </a:cubicBezTo>
                    <a:cubicBezTo>
                      <a:pt x="26280" y="142049"/>
                      <a:pt x="16598" y="132825"/>
                      <a:pt x="10143" y="120834"/>
                    </a:cubicBezTo>
                    <a:cubicBezTo>
                      <a:pt x="3689" y="108843"/>
                      <a:pt x="0" y="95468"/>
                      <a:pt x="0" y="79787"/>
                    </a:cubicBezTo>
                    <a:cubicBezTo>
                      <a:pt x="0" y="65490"/>
                      <a:pt x="3689" y="52115"/>
                      <a:pt x="11066" y="39663"/>
                    </a:cubicBezTo>
                    <a:cubicBezTo>
                      <a:pt x="18442" y="27672"/>
                      <a:pt x="28586" y="17987"/>
                      <a:pt x="41495" y="10608"/>
                    </a:cubicBezTo>
                    <a:cubicBezTo>
                      <a:pt x="54405" y="3690"/>
                      <a:pt x="68237" y="0"/>
                      <a:pt x="83452" y="0"/>
                    </a:cubicBezTo>
                    <a:cubicBezTo>
                      <a:pt x="103738" y="0"/>
                      <a:pt x="120337" y="5996"/>
                      <a:pt x="133707" y="17526"/>
                    </a:cubicBezTo>
                    <a:cubicBezTo>
                      <a:pt x="147078" y="29517"/>
                      <a:pt x="155838" y="46120"/>
                      <a:pt x="160449" y="67335"/>
                    </a:cubicBezTo>
                    <a:lnTo>
                      <a:pt x="46567" y="105614"/>
                    </a:lnTo>
                    <a:cubicBezTo>
                      <a:pt x="50716" y="111610"/>
                      <a:pt x="55788" y="116222"/>
                      <a:pt x="62243" y="119450"/>
                    </a:cubicBezTo>
                    <a:cubicBezTo>
                      <a:pt x="68698" y="122679"/>
                      <a:pt x="76075" y="124523"/>
                      <a:pt x="83913" y="124523"/>
                    </a:cubicBezTo>
                    <a:cubicBezTo>
                      <a:pt x="94056" y="125907"/>
                      <a:pt x="105122" y="122217"/>
                      <a:pt x="116648" y="114377"/>
                    </a:cubicBezTo>
                    <a:close/>
                    <a:moveTo>
                      <a:pt x="49795" y="44736"/>
                    </a:moveTo>
                    <a:cubicBezTo>
                      <a:pt x="41957" y="53499"/>
                      <a:pt x="38268" y="64568"/>
                      <a:pt x="38268" y="78404"/>
                    </a:cubicBezTo>
                    <a:cubicBezTo>
                      <a:pt x="38268" y="81171"/>
                      <a:pt x="38268" y="83015"/>
                      <a:pt x="38729" y="84399"/>
                    </a:cubicBezTo>
                    <a:lnTo>
                      <a:pt x="116187" y="56727"/>
                    </a:lnTo>
                    <a:cubicBezTo>
                      <a:pt x="112959" y="49348"/>
                      <a:pt x="108810" y="43353"/>
                      <a:pt x="102816" y="38741"/>
                    </a:cubicBezTo>
                    <a:cubicBezTo>
                      <a:pt x="96822" y="34129"/>
                      <a:pt x="89446" y="31823"/>
                      <a:pt x="80224" y="31823"/>
                    </a:cubicBezTo>
                    <a:cubicBezTo>
                      <a:pt x="67776" y="31823"/>
                      <a:pt x="57632" y="35974"/>
                      <a:pt x="49795" y="44736"/>
                    </a:cubicBezTo>
                    <a:close/>
                  </a:path>
                </a:pathLst>
              </a:custGeom>
              <a:solidFill>
                <a:srgbClr val="863694"/>
              </a:solidFill>
              <a:ln w="4610" cap="flat">
                <a:noFill/>
                <a:prstDash val="solid"/>
                <a:miter/>
              </a:ln>
            </p:spPr>
            <p:txBody>
              <a:bodyPr rtlCol="0" anchor="ctr"/>
              <a:lstStyle/>
              <a:p>
                <a:endParaRPr lang="en-US"/>
              </a:p>
            </p:txBody>
          </p:sp>
        </p:grpSp>
        <p:sp>
          <p:nvSpPr>
            <p:cNvPr id="43" name="Freeform 42">
              <a:extLst>
                <a:ext uri="{FF2B5EF4-FFF2-40B4-BE49-F238E27FC236}">
                  <a16:creationId xmlns:a16="http://schemas.microsoft.com/office/drawing/2014/main" id="{A0A9DD7E-8A11-4640-A860-D07987A2CC5E}"/>
                </a:ext>
              </a:extLst>
            </p:cNvPr>
            <p:cNvSpPr/>
            <p:nvPr/>
          </p:nvSpPr>
          <p:spPr>
            <a:xfrm>
              <a:off x="4506729" y="5217983"/>
              <a:ext cx="47028" cy="47042"/>
            </a:xfrm>
            <a:custGeom>
              <a:avLst/>
              <a:gdLst>
                <a:gd name="connsiteX0" fmla="*/ 47028 w 47028"/>
                <a:gd name="connsiteY0" fmla="*/ 23521 h 47042"/>
                <a:gd name="connsiteX1" fmla="*/ 23514 w 47028"/>
                <a:gd name="connsiteY1" fmla="*/ 47042 h 47042"/>
                <a:gd name="connsiteX2" fmla="*/ 0 w 47028"/>
                <a:gd name="connsiteY2" fmla="*/ 23521 h 47042"/>
                <a:gd name="connsiteX3" fmla="*/ 23514 w 47028"/>
                <a:gd name="connsiteY3" fmla="*/ 0 h 47042"/>
                <a:gd name="connsiteX4" fmla="*/ 47028 w 47028"/>
                <a:gd name="connsiteY4" fmla="*/ 23521 h 47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28" h="47042">
                  <a:moveTo>
                    <a:pt x="47028" y="23521"/>
                  </a:moveTo>
                  <a:cubicBezTo>
                    <a:pt x="47028" y="36511"/>
                    <a:pt x="36501" y="47042"/>
                    <a:pt x="23514" y="47042"/>
                  </a:cubicBezTo>
                  <a:cubicBezTo>
                    <a:pt x="10528" y="47042"/>
                    <a:pt x="0" y="36511"/>
                    <a:pt x="0" y="23521"/>
                  </a:cubicBezTo>
                  <a:cubicBezTo>
                    <a:pt x="0" y="10531"/>
                    <a:pt x="10528" y="0"/>
                    <a:pt x="23514" y="0"/>
                  </a:cubicBezTo>
                  <a:cubicBezTo>
                    <a:pt x="36501" y="0"/>
                    <a:pt x="47028" y="10531"/>
                    <a:pt x="47028" y="23521"/>
                  </a:cubicBezTo>
                  <a:close/>
                </a:path>
              </a:pathLst>
            </a:custGeom>
            <a:solidFill>
              <a:srgbClr val="94C33D"/>
            </a:solidFill>
            <a:ln w="4610" cap="flat">
              <a:noFill/>
              <a:prstDash val="solid"/>
              <a:miter/>
            </a:ln>
          </p:spPr>
          <p:txBody>
            <a:bodyPr rtlCol="0" anchor="ctr"/>
            <a:lstStyle/>
            <a:p>
              <a:endParaRPr lang="en-US"/>
            </a:p>
          </p:txBody>
        </p:sp>
        <p:grpSp>
          <p:nvGrpSpPr>
            <p:cNvPr id="44" name="Graphic 87">
              <a:extLst>
                <a:ext uri="{FF2B5EF4-FFF2-40B4-BE49-F238E27FC236}">
                  <a16:creationId xmlns:a16="http://schemas.microsoft.com/office/drawing/2014/main" id="{99845261-9A3D-9E40-8983-38FC247E5380}"/>
                </a:ext>
              </a:extLst>
            </p:cNvPr>
            <p:cNvGrpSpPr/>
            <p:nvPr/>
          </p:nvGrpSpPr>
          <p:grpSpPr>
            <a:xfrm>
              <a:off x="3990804" y="5078240"/>
              <a:ext cx="205632" cy="374953"/>
              <a:chOff x="3990804" y="5078240"/>
              <a:chExt cx="205632" cy="374953"/>
            </a:xfrm>
            <a:solidFill>
              <a:srgbClr val="94C33D"/>
            </a:solidFill>
          </p:grpSpPr>
          <p:sp>
            <p:nvSpPr>
              <p:cNvPr id="103" name="Freeform 102">
                <a:extLst>
                  <a:ext uri="{FF2B5EF4-FFF2-40B4-BE49-F238E27FC236}">
                    <a16:creationId xmlns:a16="http://schemas.microsoft.com/office/drawing/2014/main" id="{A538F92A-2F09-ED41-9E9B-E3091E88EEFA}"/>
                  </a:ext>
                </a:extLst>
              </p:cNvPr>
              <p:cNvSpPr/>
              <p:nvPr/>
            </p:nvSpPr>
            <p:spPr>
              <a:xfrm>
                <a:off x="3990804" y="5078240"/>
                <a:ext cx="205632" cy="374953"/>
              </a:xfrm>
              <a:custGeom>
                <a:avLst/>
                <a:gdLst>
                  <a:gd name="connsiteX0" fmla="*/ 194567 w 205632"/>
                  <a:gd name="connsiteY0" fmla="*/ 40124 h 374953"/>
                  <a:gd name="connsiteX1" fmla="*/ 148461 w 205632"/>
                  <a:gd name="connsiteY1" fmla="*/ 68257 h 374953"/>
                  <a:gd name="connsiteX2" fmla="*/ 108349 w 205632"/>
                  <a:gd name="connsiteY2" fmla="*/ 7379 h 374953"/>
                  <a:gd name="connsiteX3" fmla="*/ 102816 w 205632"/>
                  <a:gd name="connsiteY3" fmla="*/ 0 h 374953"/>
                  <a:gd name="connsiteX4" fmla="*/ 96822 w 205632"/>
                  <a:gd name="connsiteY4" fmla="*/ 6918 h 374953"/>
                  <a:gd name="connsiteX5" fmla="*/ 54866 w 205632"/>
                  <a:gd name="connsiteY5" fmla="*/ 66874 h 374953"/>
                  <a:gd name="connsiteX6" fmla="*/ 10604 w 205632"/>
                  <a:gd name="connsiteY6" fmla="*/ 40124 h 374953"/>
                  <a:gd name="connsiteX7" fmla="*/ 0 w 205632"/>
                  <a:gd name="connsiteY7" fmla="*/ 35051 h 374953"/>
                  <a:gd name="connsiteX8" fmla="*/ 0 w 205632"/>
                  <a:gd name="connsiteY8" fmla="*/ 134670 h 374953"/>
                  <a:gd name="connsiteX9" fmla="*/ 95439 w 205632"/>
                  <a:gd name="connsiteY9" fmla="*/ 237055 h 374953"/>
                  <a:gd name="connsiteX10" fmla="*/ 95439 w 205632"/>
                  <a:gd name="connsiteY10" fmla="*/ 374953 h 374953"/>
                  <a:gd name="connsiteX11" fmla="*/ 110193 w 205632"/>
                  <a:gd name="connsiteY11" fmla="*/ 374953 h 374953"/>
                  <a:gd name="connsiteX12" fmla="*/ 110193 w 205632"/>
                  <a:gd name="connsiteY12" fmla="*/ 237516 h 374953"/>
                  <a:gd name="connsiteX13" fmla="*/ 205632 w 205632"/>
                  <a:gd name="connsiteY13" fmla="*/ 135131 h 374953"/>
                  <a:gd name="connsiteX14" fmla="*/ 205632 w 205632"/>
                  <a:gd name="connsiteY14" fmla="*/ 35513 h 374953"/>
                  <a:gd name="connsiteX15" fmla="*/ 194567 w 205632"/>
                  <a:gd name="connsiteY15" fmla="*/ 40124 h 374953"/>
                  <a:gd name="connsiteX16" fmla="*/ 101894 w 205632"/>
                  <a:gd name="connsiteY16" fmla="*/ 23521 h 374953"/>
                  <a:gd name="connsiteX17" fmla="*/ 136013 w 205632"/>
                  <a:gd name="connsiteY17" fmla="*/ 77020 h 374953"/>
                  <a:gd name="connsiteX18" fmla="*/ 101894 w 205632"/>
                  <a:gd name="connsiteY18" fmla="*/ 106536 h 374953"/>
                  <a:gd name="connsiteX19" fmla="*/ 66392 w 205632"/>
                  <a:gd name="connsiteY19" fmla="*/ 75636 h 374953"/>
                  <a:gd name="connsiteX20" fmla="*/ 101894 w 205632"/>
                  <a:gd name="connsiteY20" fmla="*/ 23521 h 374953"/>
                  <a:gd name="connsiteX21" fmla="*/ 102355 w 205632"/>
                  <a:gd name="connsiteY21" fmla="*/ 222297 h 374953"/>
                  <a:gd name="connsiteX22" fmla="*/ 73770 w 205632"/>
                  <a:gd name="connsiteY22" fmla="*/ 193703 h 374953"/>
                  <a:gd name="connsiteX23" fmla="*/ 102355 w 205632"/>
                  <a:gd name="connsiteY23" fmla="*/ 127752 h 374953"/>
                  <a:gd name="connsiteX24" fmla="*/ 130941 w 205632"/>
                  <a:gd name="connsiteY24" fmla="*/ 193703 h 374953"/>
                  <a:gd name="connsiteX25" fmla="*/ 102355 w 205632"/>
                  <a:gd name="connsiteY25" fmla="*/ 222297 h 374953"/>
                  <a:gd name="connsiteX26" fmla="*/ 59016 w 205632"/>
                  <a:gd name="connsiteY26" fmla="*/ 193703 h 374953"/>
                  <a:gd name="connsiteX27" fmla="*/ 61321 w 205632"/>
                  <a:gd name="connsiteY27" fmla="*/ 207539 h 374953"/>
                  <a:gd name="connsiteX28" fmla="*/ 38268 w 205632"/>
                  <a:gd name="connsiteY28" fmla="*/ 158652 h 374953"/>
                  <a:gd name="connsiteX29" fmla="*/ 59477 w 205632"/>
                  <a:gd name="connsiteY29" fmla="*/ 88550 h 374953"/>
                  <a:gd name="connsiteX30" fmla="*/ 92212 w 205632"/>
                  <a:gd name="connsiteY30" fmla="*/ 117144 h 374953"/>
                  <a:gd name="connsiteX31" fmla="*/ 59016 w 205632"/>
                  <a:gd name="connsiteY31" fmla="*/ 193703 h 374953"/>
                  <a:gd name="connsiteX32" fmla="*/ 142928 w 205632"/>
                  <a:gd name="connsiteY32" fmla="*/ 207539 h 374953"/>
                  <a:gd name="connsiteX33" fmla="*/ 145234 w 205632"/>
                  <a:gd name="connsiteY33" fmla="*/ 193703 h 374953"/>
                  <a:gd name="connsiteX34" fmla="*/ 112037 w 205632"/>
                  <a:gd name="connsiteY34" fmla="*/ 117144 h 374953"/>
                  <a:gd name="connsiteX35" fmla="*/ 143389 w 205632"/>
                  <a:gd name="connsiteY35" fmla="*/ 89472 h 374953"/>
                  <a:gd name="connsiteX36" fmla="*/ 165981 w 205632"/>
                  <a:gd name="connsiteY36" fmla="*/ 158191 h 374953"/>
                  <a:gd name="connsiteX37" fmla="*/ 142928 w 205632"/>
                  <a:gd name="connsiteY37" fmla="*/ 207539 h 374953"/>
                  <a:gd name="connsiteX38" fmla="*/ 14293 w 205632"/>
                  <a:gd name="connsiteY38" fmla="*/ 59033 h 374953"/>
                  <a:gd name="connsiteX39" fmla="*/ 47489 w 205632"/>
                  <a:gd name="connsiteY39" fmla="*/ 79787 h 374953"/>
                  <a:gd name="connsiteX40" fmla="*/ 23975 w 205632"/>
                  <a:gd name="connsiteY40" fmla="*/ 158652 h 374953"/>
                  <a:gd name="connsiteX41" fmla="*/ 26741 w 205632"/>
                  <a:gd name="connsiteY41" fmla="*/ 179406 h 374953"/>
                  <a:gd name="connsiteX42" fmla="*/ 14293 w 205632"/>
                  <a:gd name="connsiteY42" fmla="*/ 134208 h 374953"/>
                  <a:gd name="connsiteX43" fmla="*/ 14293 w 205632"/>
                  <a:gd name="connsiteY43" fmla="*/ 59033 h 374953"/>
                  <a:gd name="connsiteX44" fmla="*/ 190417 w 205632"/>
                  <a:gd name="connsiteY44" fmla="*/ 134670 h 374953"/>
                  <a:gd name="connsiteX45" fmla="*/ 177969 w 205632"/>
                  <a:gd name="connsiteY45" fmla="*/ 179867 h 374953"/>
                  <a:gd name="connsiteX46" fmla="*/ 180735 w 205632"/>
                  <a:gd name="connsiteY46" fmla="*/ 159113 h 374953"/>
                  <a:gd name="connsiteX47" fmla="*/ 155377 w 205632"/>
                  <a:gd name="connsiteY47" fmla="*/ 81632 h 374953"/>
                  <a:gd name="connsiteX48" fmla="*/ 190417 w 205632"/>
                  <a:gd name="connsiteY48" fmla="*/ 59495 h 374953"/>
                  <a:gd name="connsiteX49" fmla="*/ 190417 w 205632"/>
                  <a:gd name="connsiteY49" fmla="*/ 134670 h 374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05632" h="374953">
                    <a:moveTo>
                      <a:pt x="194567" y="40124"/>
                    </a:moveTo>
                    <a:cubicBezTo>
                      <a:pt x="192261" y="41047"/>
                      <a:pt x="172436" y="51193"/>
                      <a:pt x="148461" y="68257"/>
                    </a:cubicBezTo>
                    <a:cubicBezTo>
                      <a:pt x="130019" y="35513"/>
                      <a:pt x="109732" y="9224"/>
                      <a:pt x="108349" y="7379"/>
                    </a:cubicBezTo>
                    <a:lnTo>
                      <a:pt x="102816" y="0"/>
                    </a:lnTo>
                    <a:lnTo>
                      <a:pt x="96822" y="6918"/>
                    </a:lnTo>
                    <a:cubicBezTo>
                      <a:pt x="94978" y="8763"/>
                      <a:pt x="73770" y="34129"/>
                      <a:pt x="54866" y="66874"/>
                    </a:cubicBezTo>
                    <a:cubicBezTo>
                      <a:pt x="31813" y="50732"/>
                      <a:pt x="12449" y="41047"/>
                      <a:pt x="10604" y="40124"/>
                    </a:cubicBezTo>
                    <a:lnTo>
                      <a:pt x="0" y="35051"/>
                    </a:lnTo>
                    <a:lnTo>
                      <a:pt x="0" y="134670"/>
                    </a:lnTo>
                    <a:cubicBezTo>
                      <a:pt x="0" y="188630"/>
                      <a:pt x="41956" y="233366"/>
                      <a:pt x="95439" y="237055"/>
                    </a:cubicBezTo>
                    <a:lnTo>
                      <a:pt x="95439" y="374953"/>
                    </a:lnTo>
                    <a:lnTo>
                      <a:pt x="110193" y="374953"/>
                    </a:lnTo>
                    <a:lnTo>
                      <a:pt x="110193" y="237516"/>
                    </a:lnTo>
                    <a:cubicBezTo>
                      <a:pt x="163215" y="233827"/>
                      <a:pt x="205632" y="189552"/>
                      <a:pt x="205632" y="135131"/>
                    </a:cubicBezTo>
                    <a:lnTo>
                      <a:pt x="205632" y="35513"/>
                    </a:lnTo>
                    <a:lnTo>
                      <a:pt x="194567" y="40124"/>
                    </a:lnTo>
                    <a:close/>
                    <a:moveTo>
                      <a:pt x="101894" y="23521"/>
                    </a:moveTo>
                    <a:cubicBezTo>
                      <a:pt x="109271" y="34129"/>
                      <a:pt x="123103" y="53960"/>
                      <a:pt x="136013" y="77020"/>
                    </a:cubicBezTo>
                    <a:cubicBezTo>
                      <a:pt x="124486" y="85783"/>
                      <a:pt x="112960" y="95468"/>
                      <a:pt x="101894" y="106536"/>
                    </a:cubicBezTo>
                    <a:cubicBezTo>
                      <a:pt x="90368" y="95006"/>
                      <a:pt x="78380" y="84399"/>
                      <a:pt x="66392" y="75636"/>
                    </a:cubicBezTo>
                    <a:cubicBezTo>
                      <a:pt x="79763" y="52577"/>
                      <a:pt x="94056" y="33207"/>
                      <a:pt x="101894" y="23521"/>
                    </a:cubicBezTo>
                    <a:close/>
                    <a:moveTo>
                      <a:pt x="102355" y="222297"/>
                    </a:moveTo>
                    <a:cubicBezTo>
                      <a:pt x="86679" y="222297"/>
                      <a:pt x="73770" y="209384"/>
                      <a:pt x="73770" y="193703"/>
                    </a:cubicBezTo>
                    <a:cubicBezTo>
                      <a:pt x="73770" y="170182"/>
                      <a:pt x="85757" y="147583"/>
                      <a:pt x="102355" y="127752"/>
                    </a:cubicBezTo>
                    <a:cubicBezTo>
                      <a:pt x="118953" y="147583"/>
                      <a:pt x="130941" y="169721"/>
                      <a:pt x="130941" y="193703"/>
                    </a:cubicBezTo>
                    <a:cubicBezTo>
                      <a:pt x="130941" y="209845"/>
                      <a:pt x="118031" y="222297"/>
                      <a:pt x="102355" y="222297"/>
                    </a:cubicBezTo>
                    <a:close/>
                    <a:moveTo>
                      <a:pt x="59016" y="193703"/>
                    </a:moveTo>
                    <a:cubicBezTo>
                      <a:pt x="59016" y="198315"/>
                      <a:pt x="59938" y="203388"/>
                      <a:pt x="61321" y="207539"/>
                    </a:cubicBezTo>
                    <a:cubicBezTo>
                      <a:pt x="47028" y="196009"/>
                      <a:pt x="38268" y="178022"/>
                      <a:pt x="38268" y="158652"/>
                    </a:cubicBezTo>
                    <a:cubicBezTo>
                      <a:pt x="38268" y="136514"/>
                      <a:pt x="47489" y="111148"/>
                      <a:pt x="59477" y="88550"/>
                    </a:cubicBezTo>
                    <a:cubicBezTo>
                      <a:pt x="70542" y="96851"/>
                      <a:pt x="82069" y="106536"/>
                      <a:pt x="92212" y="117144"/>
                    </a:cubicBezTo>
                    <a:cubicBezTo>
                      <a:pt x="73308" y="139743"/>
                      <a:pt x="59016" y="165570"/>
                      <a:pt x="59016" y="193703"/>
                    </a:cubicBezTo>
                    <a:close/>
                    <a:moveTo>
                      <a:pt x="142928" y="207539"/>
                    </a:moveTo>
                    <a:cubicBezTo>
                      <a:pt x="144312" y="203388"/>
                      <a:pt x="145234" y="198776"/>
                      <a:pt x="145234" y="193703"/>
                    </a:cubicBezTo>
                    <a:cubicBezTo>
                      <a:pt x="145234" y="165570"/>
                      <a:pt x="130941" y="139282"/>
                      <a:pt x="112037" y="117144"/>
                    </a:cubicBezTo>
                    <a:cubicBezTo>
                      <a:pt x="121720" y="106998"/>
                      <a:pt x="132785" y="97774"/>
                      <a:pt x="143389" y="89472"/>
                    </a:cubicBezTo>
                    <a:cubicBezTo>
                      <a:pt x="155838" y="113454"/>
                      <a:pt x="165981" y="138820"/>
                      <a:pt x="165981" y="158191"/>
                    </a:cubicBezTo>
                    <a:cubicBezTo>
                      <a:pt x="165981" y="178484"/>
                      <a:pt x="157221" y="196009"/>
                      <a:pt x="142928" y="207539"/>
                    </a:cubicBezTo>
                    <a:close/>
                    <a:moveTo>
                      <a:pt x="14293" y="59033"/>
                    </a:moveTo>
                    <a:cubicBezTo>
                      <a:pt x="22592" y="63645"/>
                      <a:pt x="34118" y="70563"/>
                      <a:pt x="47489" y="79787"/>
                    </a:cubicBezTo>
                    <a:cubicBezTo>
                      <a:pt x="34579" y="104692"/>
                      <a:pt x="23975" y="132825"/>
                      <a:pt x="23975" y="158652"/>
                    </a:cubicBezTo>
                    <a:cubicBezTo>
                      <a:pt x="23975" y="166031"/>
                      <a:pt x="24897" y="172949"/>
                      <a:pt x="26741" y="179406"/>
                    </a:cubicBezTo>
                    <a:cubicBezTo>
                      <a:pt x="18903" y="166031"/>
                      <a:pt x="14293" y="150812"/>
                      <a:pt x="14293" y="134208"/>
                    </a:cubicBezTo>
                    <a:lnTo>
                      <a:pt x="14293" y="59033"/>
                    </a:lnTo>
                    <a:close/>
                    <a:moveTo>
                      <a:pt x="190417" y="134670"/>
                    </a:moveTo>
                    <a:cubicBezTo>
                      <a:pt x="190417" y="151273"/>
                      <a:pt x="185807" y="166492"/>
                      <a:pt x="177969" y="179867"/>
                    </a:cubicBezTo>
                    <a:cubicBezTo>
                      <a:pt x="179813" y="173410"/>
                      <a:pt x="180735" y="166031"/>
                      <a:pt x="180735" y="159113"/>
                    </a:cubicBezTo>
                    <a:cubicBezTo>
                      <a:pt x="180735" y="136514"/>
                      <a:pt x="169209" y="107920"/>
                      <a:pt x="155377" y="81632"/>
                    </a:cubicBezTo>
                    <a:cubicBezTo>
                      <a:pt x="169209" y="71947"/>
                      <a:pt x="182118" y="64107"/>
                      <a:pt x="190417" y="59495"/>
                    </a:cubicBezTo>
                    <a:lnTo>
                      <a:pt x="190417" y="134670"/>
                    </a:lnTo>
                    <a:close/>
                  </a:path>
                </a:pathLst>
              </a:custGeom>
              <a:solidFill>
                <a:srgbClr val="94C33D"/>
              </a:solidFill>
              <a:ln w="4610"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BD75001C-98E7-6B4C-A846-90E4BBCB84FB}"/>
                  </a:ext>
                </a:extLst>
              </p:cNvPr>
              <p:cNvSpPr/>
              <p:nvPr/>
            </p:nvSpPr>
            <p:spPr>
              <a:xfrm>
                <a:off x="3990804" y="5298692"/>
                <a:ext cx="83912" cy="154039"/>
              </a:xfrm>
              <a:custGeom>
                <a:avLst/>
                <a:gdLst>
                  <a:gd name="connsiteX0" fmla="*/ 16598 w 83912"/>
                  <a:gd name="connsiteY0" fmla="*/ 11991 h 154039"/>
                  <a:gd name="connsiteX1" fmla="*/ 11526 w 83912"/>
                  <a:gd name="connsiteY1" fmla="*/ 8301 h 154039"/>
                  <a:gd name="connsiteX2" fmla="*/ 0 w 83912"/>
                  <a:gd name="connsiteY2" fmla="*/ 0 h 154039"/>
                  <a:gd name="connsiteX3" fmla="*/ 0 w 83912"/>
                  <a:gd name="connsiteY3" fmla="*/ 90395 h 154039"/>
                  <a:gd name="connsiteX4" fmla="*/ 16598 w 83912"/>
                  <a:gd name="connsiteY4" fmla="*/ 137436 h 154039"/>
                  <a:gd name="connsiteX5" fmla="*/ 67315 w 83912"/>
                  <a:gd name="connsiteY5" fmla="*/ 154040 h 154039"/>
                  <a:gd name="connsiteX6" fmla="*/ 73308 w 83912"/>
                  <a:gd name="connsiteY6" fmla="*/ 154040 h 154039"/>
                  <a:gd name="connsiteX7" fmla="*/ 76536 w 83912"/>
                  <a:gd name="connsiteY7" fmla="*/ 154040 h 154039"/>
                  <a:gd name="connsiteX8" fmla="*/ 83913 w 83912"/>
                  <a:gd name="connsiteY8" fmla="*/ 154040 h 154039"/>
                  <a:gd name="connsiteX9" fmla="*/ 83913 w 83912"/>
                  <a:gd name="connsiteY9" fmla="*/ 110687 h 154039"/>
                  <a:gd name="connsiteX10" fmla="*/ 16598 w 83912"/>
                  <a:gd name="connsiteY10" fmla="*/ 11991 h 154039"/>
                  <a:gd name="connsiteX11" fmla="*/ 69620 w 83912"/>
                  <a:gd name="connsiteY11" fmla="*/ 139742 h 154039"/>
                  <a:gd name="connsiteX12" fmla="*/ 26741 w 83912"/>
                  <a:gd name="connsiteY12" fmla="*/ 127290 h 154039"/>
                  <a:gd name="connsiteX13" fmla="*/ 14293 w 83912"/>
                  <a:gd name="connsiteY13" fmla="*/ 90856 h 154039"/>
                  <a:gd name="connsiteX14" fmla="*/ 14293 w 83912"/>
                  <a:gd name="connsiteY14" fmla="*/ 28133 h 154039"/>
                  <a:gd name="connsiteX15" fmla="*/ 69620 w 83912"/>
                  <a:gd name="connsiteY15" fmla="*/ 110687 h 154039"/>
                  <a:gd name="connsiteX16" fmla="*/ 69620 w 83912"/>
                  <a:gd name="connsiteY16" fmla="*/ 139742 h 154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3912" h="154039">
                    <a:moveTo>
                      <a:pt x="16598" y="11991"/>
                    </a:moveTo>
                    <a:cubicBezTo>
                      <a:pt x="14754" y="10607"/>
                      <a:pt x="12910" y="9224"/>
                      <a:pt x="11526" y="8301"/>
                    </a:cubicBezTo>
                    <a:lnTo>
                      <a:pt x="0" y="0"/>
                    </a:lnTo>
                    <a:lnTo>
                      <a:pt x="0" y="90395"/>
                    </a:lnTo>
                    <a:cubicBezTo>
                      <a:pt x="0" y="110687"/>
                      <a:pt x="5533" y="126368"/>
                      <a:pt x="16598" y="137436"/>
                    </a:cubicBezTo>
                    <a:cubicBezTo>
                      <a:pt x="31813" y="152195"/>
                      <a:pt x="53944" y="154040"/>
                      <a:pt x="67315" y="154040"/>
                    </a:cubicBezTo>
                    <a:cubicBezTo>
                      <a:pt x="69620" y="154040"/>
                      <a:pt x="71925" y="154040"/>
                      <a:pt x="73308" y="154040"/>
                    </a:cubicBezTo>
                    <a:cubicBezTo>
                      <a:pt x="74691" y="154040"/>
                      <a:pt x="75614" y="154040"/>
                      <a:pt x="76536" y="154040"/>
                    </a:cubicBezTo>
                    <a:lnTo>
                      <a:pt x="83913" y="154040"/>
                    </a:lnTo>
                    <a:lnTo>
                      <a:pt x="83913" y="110687"/>
                    </a:lnTo>
                    <a:cubicBezTo>
                      <a:pt x="83913" y="59033"/>
                      <a:pt x="36424" y="25827"/>
                      <a:pt x="16598" y="11991"/>
                    </a:cubicBezTo>
                    <a:close/>
                    <a:moveTo>
                      <a:pt x="69620" y="139742"/>
                    </a:moveTo>
                    <a:cubicBezTo>
                      <a:pt x="58093" y="139742"/>
                      <a:pt x="39190" y="139281"/>
                      <a:pt x="26741" y="127290"/>
                    </a:cubicBezTo>
                    <a:cubicBezTo>
                      <a:pt x="18442" y="119450"/>
                      <a:pt x="14293" y="106997"/>
                      <a:pt x="14293" y="90856"/>
                    </a:cubicBezTo>
                    <a:lnTo>
                      <a:pt x="14293" y="28133"/>
                    </a:lnTo>
                    <a:cubicBezTo>
                      <a:pt x="34579" y="42430"/>
                      <a:pt x="69620" y="71024"/>
                      <a:pt x="69620" y="110687"/>
                    </a:cubicBezTo>
                    <a:lnTo>
                      <a:pt x="69620" y="139742"/>
                    </a:lnTo>
                    <a:close/>
                  </a:path>
                </a:pathLst>
              </a:custGeom>
              <a:solidFill>
                <a:srgbClr val="94C33D"/>
              </a:solidFill>
              <a:ln w="4610" cap="flat">
                <a:noFill/>
                <a:prstDash val="solid"/>
                <a:miter/>
              </a:ln>
            </p:spPr>
            <p:txBody>
              <a:bodyPr rtlCol="0" anchor="ctr"/>
              <a:lstStyle/>
              <a:p>
                <a:endParaRPr lang="en-US"/>
              </a:p>
            </p:txBody>
          </p:sp>
        </p:grpSp>
        <p:grpSp>
          <p:nvGrpSpPr>
            <p:cNvPr id="62" name="Graphic 87">
              <a:extLst>
                <a:ext uri="{FF2B5EF4-FFF2-40B4-BE49-F238E27FC236}">
                  <a16:creationId xmlns:a16="http://schemas.microsoft.com/office/drawing/2014/main" id="{9C502CA6-F864-4844-8DBC-DF12627F377A}"/>
                </a:ext>
              </a:extLst>
            </p:cNvPr>
            <p:cNvGrpSpPr/>
            <p:nvPr/>
          </p:nvGrpSpPr>
          <p:grpSpPr>
            <a:xfrm>
              <a:off x="4077022" y="5471641"/>
              <a:ext cx="868634" cy="47041"/>
              <a:chOff x="4077022" y="5471641"/>
              <a:chExt cx="868634" cy="47041"/>
            </a:xfrm>
            <a:solidFill>
              <a:srgbClr val="94C33D"/>
            </a:solidFill>
          </p:grpSpPr>
          <p:sp>
            <p:nvSpPr>
              <p:cNvPr id="63" name="Freeform 62">
                <a:extLst>
                  <a:ext uri="{FF2B5EF4-FFF2-40B4-BE49-F238E27FC236}">
                    <a16:creationId xmlns:a16="http://schemas.microsoft.com/office/drawing/2014/main" id="{9CBB1F52-571A-A248-BEB1-4AD4267F6F6F}"/>
                  </a:ext>
                </a:extLst>
              </p:cNvPr>
              <p:cNvSpPr/>
              <p:nvPr/>
            </p:nvSpPr>
            <p:spPr>
              <a:xfrm>
                <a:off x="4077022" y="5487783"/>
                <a:ext cx="16598" cy="20753"/>
              </a:xfrm>
              <a:custGeom>
                <a:avLst/>
                <a:gdLst>
                  <a:gd name="connsiteX0" fmla="*/ 3227 w 16598"/>
                  <a:gd name="connsiteY0" fmla="*/ 20293 h 20753"/>
                  <a:gd name="connsiteX1" fmla="*/ 0 w 16598"/>
                  <a:gd name="connsiteY1" fmla="*/ 17987 h 20753"/>
                  <a:gd name="connsiteX2" fmla="*/ 2305 w 16598"/>
                  <a:gd name="connsiteY2" fmla="*/ 15219 h 20753"/>
                  <a:gd name="connsiteX3" fmla="*/ 7377 w 16598"/>
                  <a:gd name="connsiteY3" fmla="*/ 17525 h 20753"/>
                  <a:gd name="connsiteX4" fmla="*/ 9682 w 16598"/>
                  <a:gd name="connsiteY4" fmla="*/ 17064 h 20753"/>
                  <a:gd name="connsiteX5" fmla="*/ 10605 w 16598"/>
                  <a:gd name="connsiteY5" fmla="*/ 15681 h 20753"/>
                  <a:gd name="connsiteX6" fmla="*/ 9682 w 16598"/>
                  <a:gd name="connsiteY6" fmla="*/ 13836 h 20753"/>
                  <a:gd name="connsiteX7" fmla="*/ 7838 w 16598"/>
                  <a:gd name="connsiteY7" fmla="*/ 12913 h 20753"/>
                  <a:gd name="connsiteX8" fmla="*/ 6455 w 16598"/>
                  <a:gd name="connsiteY8" fmla="*/ 12452 h 20753"/>
                  <a:gd name="connsiteX9" fmla="*/ 2767 w 16598"/>
                  <a:gd name="connsiteY9" fmla="*/ 10146 h 20753"/>
                  <a:gd name="connsiteX10" fmla="*/ 1383 w 16598"/>
                  <a:gd name="connsiteY10" fmla="*/ 6457 h 20753"/>
                  <a:gd name="connsiteX11" fmla="*/ 2305 w 16598"/>
                  <a:gd name="connsiteY11" fmla="*/ 3228 h 20753"/>
                  <a:gd name="connsiteX12" fmla="*/ 4611 w 16598"/>
                  <a:gd name="connsiteY12" fmla="*/ 922 h 20753"/>
                  <a:gd name="connsiteX13" fmla="*/ 8760 w 16598"/>
                  <a:gd name="connsiteY13" fmla="*/ 0 h 20753"/>
                  <a:gd name="connsiteX14" fmla="*/ 12449 w 16598"/>
                  <a:gd name="connsiteY14" fmla="*/ 461 h 20753"/>
                  <a:gd name="connsiteX15" fmla="*/ 15676 w 16598"/>
                  <a:gd name="connsiteY15" fmla="*/ 2306 h 20753"/>
                  <a:gd name="connsiteX16" fmla="*/ 13832 w 16598"/>
                  <a:gd name="connsiteY16" fmla="*/ 5534 h 20753"/>
                  <a:gd name="connsiteX17" fmla="*/ 11988 w 16598"/>
                  <a:gd name="connsiteY17" fmla="*/ 4151 h 20753"/>
                  <a:gd name="connsiteX18" fmla="*/ 9682 w 16598"/>
                  <a:gd name="connsiteY18" fmla="*/ 3689 h 20753"/>
                  <a:gd name="connsiteX19" fmla="*/ 7838 w 16598"/>
                  <a:gd name="connsiteY19" fmla="*/ 4151 h 20753"/>
                  <a:gd name="connsiteX20" fmla="*/ 6916 w 16598"/>
                  <a:gd name="connsiteY20" fmla="*/ 5534 h 20753"/>
                  <a:gd name="connsiteX21" fmla="*/ 7838 w 16598"/>
                  <a:gd name="connsiteY21" fmla="*/ 6918 h 20753"/>
                  <a:gd name="connsiteX22" fmla="*/ 10605 w 16598"/>
                  <a:gd name="connsiteY22" fmla="*/ 7840 h 20753"/>
                  <a:gd name="connsiteX23" fmla="*/ 11526 w 16598"/>
                  <a:gd name="connsiteY23" fmla="*/ 8301 h 20753"/>
                  <a:gd name="connsiteX24" fmla="*/ 15215 w 16598"/>
                  <a:gd name="connsiteY24" fmla="*/ 10146 h 20753"/>
                  <a:gd name="connsiteX25" fmla="*/ 16598 w 16598"/>
                  <a:gd name="connsiteY25" fmla="*/ 13375 h 20753"/>
                  <a:gd name="connsiteX26" fmla="*/ 14754 w 16598"/>
                  <a:gd name="connsiteY26" fmla="*/ 17987 h 20753"/>
                  <a:gd name="connsiteX27" fmla="*/ 8760 w 16598"/>
                  <a:gd name="connsiteY27" fmla="*/ 19831 h 20753"/>
                  <a:gd name="connsiteX28" fmla="*/ 3227 w 16598"/>
                  <a:gd name="connsiteY28" fmla="*/ 20293 h 20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6598" h="20753">
                    <a:moveTo>
                      <a:pt x="3227" y="20293"/>
                    </a:moveTo>
                    <a:cubicBezTo>
                      <a:pt x="1844" y="19831"/>
                      <a:pt x="922" y="18909"/>
                      <a:pt x="0" y="17987"/>
                    </a:cubicBezTo>
                    <a:lnTo>
                      <a:pt x="2305" y="15219"/>
                    </a:lnTo>
                    <a:cubicBezTo>
                      <a:pt x="4150" y="16603"/>
                      <a:pt x="5533" y="17525"/>
                      <a:pt x="7377" y="17525"/>
                    </a:cubicBezTo>
                    <a:cubicBezTo>
                      <a:pt x="8299" y="17525"/>
                      <a:pt x="9221" y="17525"/>
                      <a:pt x="9682" y="17064"/>
                    </a:cubicBezTo>
                    <a:cubicBezTo>
                      <a:pt x="10143" y="16603"/>
                      <a:pt x="10605" y="16142"/>
                      <a:pt x="10605" y="15681"/>
                    </a:cubicBezTo>
                    <a:cubicBezTo>
                      <a:pt x="10605" y="14758"/>
                      <a:pt x="10143" y="14297"/>
                      <a:pt x="9682" y="13836"/>
                    </a:cubicBezTo>
                    <a:cubicBezTo>
                      <a:pt x="9221" y="13375"/>
                      <a:pt x="8299" y="13375"/>
                      <a:pt x="7838" y="12913"/>
                    </a:cubicBezTo>
                    <a:cubicBezTo>
                      <a:pt x="6916" y="12452"/>
                      <a:pt x="6455" y="12452"/>
                      <a:pt x="6455" y="12452"/>
                    </a:cubicBezTo>
                    <a:cubicBezTo>
                      <a:pt x="4611" y="11991"/>
                      <a:pt x="3689" y="11069"/>
                      <a:pt x="2767" y="10146"/>
                    </a:cubicBezTo>
                    <a:cubicBezTo>
                      <a:pt x="1844" y="9224"/>
                      <a:pt x="1383" y="7840"/>
                      <a:pt x="1383" y="6457"/>
                    </a:cubicBezTo>
                    <a:cubicBezTo>
                      <a:pt x="1383" y="5534"/>
                      <a:pt x="1844" y="4151"/>
                      <a:pt x="2305" y="3228"/>
                    </a:cubicBezTo>
                    <a:cubicBezTo>
                      <a:pt x="2767" y="2306"/>
                      <a:pt x="3689" y="1383"/>
                      <a:pt x="4611" y="922"/>
                    </a:cubicBezTo>
                    <a:cubicBezTo>
                      <a:pt x="5533" y="461"/>
                      <a:pt x="6916" y="0"/>
                      <a:pt x="8760" y="0"/>
                    </a:cubicBezTo>
                    <a:cubicBezTo>
                      <a:pt x="10143" y="0"/>
                      <a:pt x="11526" y="0"/>
                      <a:pt x="12449" y="461"/>
                    </a:cubicBezTo>
                    <a:cubicBezTo>
                      <a:pt x="13371" y="922"/>
                      <a:pt x="14754" y="1383"/>
                      <a:pt x="15676" y="2306"/>
                    </a:cubicBezTo>
                    <a:lnTo>
                      <a:pt x="13832" y="5534"/>
                    </a:lnTo>
                    <a:cubicBezTo>
                      <a:pt x="13371" y="5073"/>
                      <a:pt x="12449" y="4612"/>
                      <a:pt x="11988" y="4151"/>
                    </a:cubicBezTo>
                    <a:cubicBezTo>
                      <a:pt x="11066" y="3689"/>
                      <a:pt x="10605" y="3689"/>
                      <a:pt x="9682" y="3689"/>
                    </a:cubicBezTo>
                    <a:cubicBezTo>
                      <a:pt x="8760" y="3689"/>
                      <a:pt x="8299" y="3689"/>
                      <a:pt x="7838" y="4151"/>
                    </a:cubicBezTo>
                    <a:cubicBezTo>
                      <a:pt x="7377" y="4612"/>
                      <a:pt x="6916" y="5073"/>
                      <a:pt x="6916" y="5534"/>
                    </a:cubicBezTo>
                    <a:cubicBezTo>
                      <a:pt x="6916" y="6457"/>
                      <a:pt x="7377" y="6918"/>
                      <a:pt x="7838" y="6918"/>
                    </a:cubicBezTo>
                    <a:cubicBezTo>
                      <a:pt x="8299" y="6918"/>
                      <a:pt x="9221" y="7840"/>
                      <a:pt x="10605" y="7840"/>
                    </a:cubicBezTo>
                    <a:cubicBezTo>
                      <a:pt x="11066" y="7840"/>
                      <a:pt x="11526" y="8301"/>
                      <a:pt x="11526" y="8301"/>
                    </a:cubicBezTo>
                    <a:cubicBezTo>
                      <a:pt x="12910" y="8763"/>
                      <a:pt x="14293" y="9685"/>
                      <a:pt x="15215" y="10146"/>
                    </a:cubicBezTo>
                    <a:cubicBezTo>
                      <a:pt x="16137" y="11069"/>
                      <a:pt x="16598" y="11991"/>
                      <a:pt x="16598" y="13375"/>
                    </a:cubicBezTo>
                    <a:cubicBezTo>
                      <a:pt x="16598" y="15219"/>
                      <a:pt x="16137" y="17064"/>
                      <a:pt x="14754" y="17987"/>
                    </a:cubicBezTo>
                    <a:cubicBezTo>
                      <a:pt x="13371" y="19370"/>
                      <a:pt x="11526" y="19831"/>
                      <a:pt x="8760" y="19831"/>
                    </a:cubicBezTo>
                    <a:cubicBezTo>
                      <a:pt x="5994" y="21215"/>
                      <a:pt x="4611" y="20754"/>
                      <a:pt x="3227" y="20293"/>
                    </a:cubicBezTo>
                    <a:close/>
                  </a:path>
                </a:pathLst>
              </a:custGeom>
              <a:solidFill>
                <a:srgbClr val="94C33D"/>
              </a:solidFill>
              <a:ln w="4610"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65CC7827-27F0-6E44-8E3D-2A28B980188F}"/>
                  </a:ext>
                </a:extLst>
              </p:cNvPr>
              <p:cNvSpPr/>
              <p:nvPr/>
            </p:nvSpPr>
            <p:spPr>
              <a:xfrm>
                <a:off x="4096848" y="5479943"/>
                <a:ext cx="13370" cy="28594"/>
              </a:xfrm>
              <a:custGeom>
                <a:avLst/>
                <a:gdLst>
                  <a:gd name="connsiteX0" fmla="*/ 8299 w 13370"/>
                  <a:gd name="connsiteY0" fmla="*/ 0 h 28594"/>
                  <a:gd name="connsiteX1" fmla="*/ 8299 w 13370"/>
                  <a:gd name="connsiteY1" fmla="*/ 8763 h 28594"/>
                  <a:gd name="connsiteX2" fmla="*/ 13371 w 13370"/>
                  <a:gd name="connsiteY2" fmla="*/ 8763 h 28594"/>
                  <a:gd name="connsiteX3" fmla="*/ 13371 w 13370"/>
                  <a:gd name="connsiteY3" fmla="*/ 12914 h 28594"/>
                  <a:gd name="connsiteX4" fmla="*/ 8299 w 13370"/>
                  <a:gd name="connsiteY4" fmla="*/ 12914 h 28594"/>
                  <a:gd name="connsiteX5" fmla="*/ 8299 w 13370"/>
                  <a:gd name="connsiteY5" fmla="*/ 28595 h 28594"/>
                  <a:gd name="connsiteX6" fmla="*/ 3227 w 13370"/>
                  <a:gd name="connsiteY6" fmla="*/ 28595 h 28594"/>
                  <a:gd name="connsiteX7" fmla="*/ 3227 w 13370"/>
                  <a:gd name="connsiteY7" fmla="*/ 12914 h 28594"/>
                  <a:gd name="connsiteX8" fmla="*/ 0 w 13370"/>
                  <a:gd name="connsiteY8" fmla="*/ 12914 h 28594"/>
                  <a:gd name="connsiteX9" fmla="*/ 0 w 13370"/>
                  <a:gd name="connsiteY9" fmla="*/ 8763 h 28594"/>
                  <a:gd name="connsiteX10" fmla="*/ 3227 w 13370"/>
                  <a:gd name="connsiteY10" fmla="*/ 8763 h 28594"/>
                  <a:gd name="connsiteX11" fmla="*/ 3227 w 13370"/>
                  <a:gd name="connsiteY11" fmla="*/ 0 h 28594"/>
                  <a:gd name="connsiteX12" fmla="*/ 8299 w 13370"/>
                  <a:gd name="connsiteY12" fmla="*/ 0 h 2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370" h="28594">
                    <a:moveTo>
                      <a:pt x="8299" y="0"/>
                    </a:moveTo>
                    <a:lnTo>
                      <a:pt x="8299" y="8763"/>
                    </a:lnTo>
                    <a:lnTo>
                      <a:pt x="13371" y="8763"/>
                    </a:lnTo>
                    <a:lnTo>
                      <a:pt x="13371" y="12914"/>
                    </a:lnTo>
                    <a:lnTo>
                      <a:pt x="8299" y="12914"/>
                    </a:lnTo>
                    <a:lnTo>
                      <a:pt x="8299" y="28595"/>
                    </a:lnTo>
                    <a:lnTo>
                      <a:pt x="3227" y="28595"/>
                    </a:lnTo>
                    <a:lnTo>
                      <a:pt x="3227" y="12914"/>
                    </a:lnTo>
                    <a:lnTo>
                      <a:pt x="0" y="12914"/>
                    </a:lnTo>
                    <a:lnTo>
                      <a:pt x="0" y="8763"/>
                    </a:lnTo>
                    <a:lnTo>
                      <a:pt x="3227" y="8763"/>
                    </a:lnTo>
                    <a:lnTo>
                      <a:pt x="3227" y="0"/>
                    </a:lnTo>
                    <a:lnTo>
                      <a:pt x="8299" y="0"/>
                    </a:lnTo>
                    <a:close/>
                  </a:path>
                </a:pathLst>
              </a:custGeom>
              <a:solidFill>
                <a:srgbClr val="94C33D"/>
              </a:solidFill>
              <a:ln w="4610"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2687BA3E-3714-694C-A525-6F912DBC23D8}"/>
                  </a:ext>
                </a:extLst>
              </p:cNvPr>
              <p:cNvSpPr/>
              <p:nvPr/>
            </p:nvSpPr>
            <p:spPr>
              <a:xfrm>
                <a:off x="4115751" y="5488244"/>
                <a:ext cx="11987" cy="20753"/>
              </a:xfrm>
              <a:custGeom>
                <a:avLst/>
                <a:gdLst>
                  <a:gd name="connsiteX0" fmla="*/ 6916 w 11987"/>
                  <a:gd name="connsiteY0" fmla="*/ 2306 h 20753"/>
                  <a:gd name="connsiteX1" fmla="*/ 9682 w 11987"/>
                  <a:gd name="connsiteY1" fmla="*/ 461 h 20753"/>
                  <a:gd name="connsiteX2" fmla="*/ 11987 w 11987"/>
                  <a:gd name="connsiteY2" fmla="*/ 0 h 20753"/>
                  <a:gd name="connsiteX3" fmla="*/ 11526 w 11987"/>
                  <a:gd name="connsiteY3" fmla="*/ 5073 h 20753"/>
                  <a:gd name="connsiteX4" fmla="*/ 7838 w 11987"/>
                  <a:gd name="connsiteY4" fmla="*/ 5996 h 20753"/>
                  <a:gd name="connsiteX5" fmla="*/ 5072 w 11987"/>
                  <a:gd name="connsiteY5" fmla="*/ 8763 h 20753"/>
                  <a:gd name="connsiteX6" fmla="*/ 4150 w 11987"/>
                  <a:gd name="connsiteY6" fmla="*/ 12452 h 20753"/>
                  <a:gd name="connsiteX7" fmla="*/ 4150 w 11987"/>
                  <a:gd name="connsiteY7" fmla="*/ 20754 h 20753"/>
                  <a:gd name="connsiteX8" fmla="*/ 0 w 11987"/>
                  <a:gd name="connsiteY8" fmla="*/ 20754 h 20753"/>
                  <a:gd name="connsiteX9" fmla="*/ 0 w 11987"/>
                  <a:gd name="connsiteY9" fmla="*/ 922 h 20753"/>
                  <a:gd name="connsiteX10" fmla="*/ 4611 w 11987"/>
                  <a:gd name="connsiteY10" fmla="*/ 922 h 20753"/>
                  <a:gd name="connsiteX11" fmla="*/ 5072 w 11987"/>
                  <a:gd name="connsiteY11" fmla="*/ 5534 h 20753"/>
                  <a:gd name="connsiteX12" fmla="*/ 6916 w 11987"/>
                  <a:gd name="connsiteY12" fmla="*/ 2306 h 20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987" h="20753">
                    <a:moveTo>
                      <a:pt x="6916" y="2306"/>
                    </a:moveTo>
                    <a:cubicBezTo>
                      <a:pt x="7838" y="1384"/>
                      <a:pt x="8760" y="922"/>
                      <a:pt x="9682" y="461"/>
                    </a:cubicBezTo>
                    <a:cubicBezTo>
                      <a:pt x="10604" y="0"/>
                      <a:pt x="11526" y="0"/>
                      <a:pt x="11987" y="0"/>
                    </a:cubicBezTo>
                    <a:lnTo>
                      <a:pt x="11526" y="5073"/>
                    </a:lnTo>
                    <a:cubicBezTo>
                      <a:pt x="10143" y="5073"/>
                      <a:pt x="8760" y="5073"/>
                      <a:pt x="7838" y="5996"/>
                    </a:cubicBezTo>
                    <a:cubicBezTo>
                      <a:pt x="6916" y="6457"/>
                      <a:pt x="5994" y="7379"/>
                      <a:pt x="5072" y="8763"/>
                    </a:cubicBezTo>
                    <a:cubicBezTo>
                      <a:pt x="4611" y="9685"/>
                      <a:pt x="4150" y="11069"/>
                      <a:pt x="4150" y="12452"/>
                    </a:cubicBezTo>
                    <a:lnTo>
                      <a:pt x="4150" y="20754"/>
                    </a:lnTo>
                    <a:lnTo>
                      <a:pt x="0" y="20754"/>
                    </a:lnTo>
                    <a:lnTo>
                      <a:pt x="0" y="922"/>
                    </a:lnTo>
                    <a:lnTo>
                      <a:pt x="4611" y="922"/>
                    </a:lnTo>
                    <a:lnTo>
                      <a:pt x="5072" y="5534"/>
                    </a:lnTo>
                    <a:cubicBezTo>
                      <a:pt x="5533" y="4151"/>
                      <a:pt x="5994" y="3228"/>
                      <a:pt x="6916" y="2306"/>
                    </a:cubicBezTo>
                    <a:close/>
                  </a:path>
                </a:pathLst>
              </a:custGeom>
              <a:solidFill>
                <a:srgbClr val="94C33D"/>
              </a:solidFill>
              <a:ln w="4610"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AA686BCF-68AC-AF4F-9E90-384645D5A6AA}"/>
                  </a:ext>
                </a:extLst>
              </p:cNvPr>
              <p:cNvSpPr/>
              <p:nvPr/>
            </p:nvSpPr>
            <p:spPr>
              <a:xfrm>
                <a:off x="4130966" y="5487783"/>
                <a:ext cx="21208" cy="20753"/>
              </a:xfrm>
              <a:custGeom>
                <a:avLst/>
                <a:gdLst>
                  <a:gd name="connsiteX0" fmla="*/ 15676 w 21208"/>
                  <a:gd name="connsiteY0" fmla="*/ 15219 h 20753"/>
                  <a:gd name="connsiteX1" fmla="*/ 17981 w 21208"/>
                  <a:gd name="connsiteY1" fmla="*/ 18909 h 20753"/>
                  <a:gd name="connsiteX2" fmla="*/ 14754 w 21208"/>
                  <a:gd name="connsiteY2" fmla="*/ 20293 h 20753"/>
                  <a:gd name="connsiteX3" fmla="*/ 11066 w 21208"/>
                  <a:gd name="connsiteY3" fmla="*/ 20754 h 20753"/>
                  <a:gd name="connsiteX4" fmla="*/ 5072 w 21208"/>
                  <a:gd name="connsiteY4" fmla="*/ 19370 h 20753"/>
                  <a:gd name="connsiteX5" fmla="*/ 1383 w 21208"/>
                  <a:gd name="connsiteY5" fmla="*/ 15681 h 20753"/>
                  <a:gd name="connsiteX6" fmla="*/ 0 w 21208"/>
                  <a:gd name="connsiteY6" fmla="*/ 10146 h 20753"/>
                  <a:gd name="connsiteX7" fmla="*/ 1383 w 21208"/>
                  <a:gd name="connsiteY7" fmla="*/ 5073 h 20753"/>
                  <a:gd name="connsiteX8" fmla="*/ 5533 w 21208"/>
                  <a:gd name="connsiteY8" fmla="*/ 1383 h 20753"/>
                  <a:gd name="connsiteX9" fmla="*/ 11066 w 21208"/>
                  <a:gd name="connsiteY9" fmla="*/ 0 h 20753"/>
                  <a:gd name="connsiteX10" fmla="*/ 17520 w 21208"/>
                  <a:gd name="connsiteY10" fmla="*/ 2306 h 20753"/>
                  <a:gd name="connsiteX11" fmla="*/ 21209 w 21208"/>
                  <a:gd name="connsiteY11" fmla="*/ 8763 h 20753"/>
                  <a:gd name="connsiteX12" fmla="*/ 5994 w 21208"/>
                  <a:gd name="connsiteY12" fmla="*/ 13836 h 20753"/>
                  <a:gd name="connsiteX13" fmla="*/ 8299 w 21208"/>
                  <a:gd name="connsiteY13" fmla="*/ 15681 h 20753"/>
                  <a:gd name="connsiteX14" fmla="*/ 11066 w 21208"/>
                  <a:gd name="connsiteY14" fmla="*/ 16142 h 20753"/>
                  <a:gd name="connsiteX15" fmla="*/ 15676 w 21208"/>
                  <a:gd name="connsiteY15" fmla="*/ 15219 h 20753"/>
                  <a:gd name="connsiteX16" fmla="*/ 6916 w 21208"/>
                  <a:gd name="connsiteY16" fmla="*/ 5995 h 20753"/>
                  <a:gd name="connsiteX17" fmla="*/ 5533 w 21208"/>
                  <a:gd name="connsiteY17" fmla="*/ 10607 h 20753"/>
                  <a:gd name="connsiteX18" fmla="*/ 5533 w 21208"/>
                  <a:gd name="connsiteY18" fmla="*/ 11530 h 20753"/>
                  <a:gd name="connsiteX19" fmla="*/ 15676 w 21208"/>
                  <a:gd name="connsiteY19" fmla="*/ 7840 h 20753"/>
                  <a:gd name="connsiteX20" fmla="*/ 13832 w 21208"/>
                  <a:gd name="connsiteY20" fmla="*/ 5534 h 20753"/>
                  <a:gd name="connsiteX21" fmla="*/ 10604 w 21208"/>
                  <a:gd name="connsiteY21" fmla="*/ 4612 h 20753"/>
                  <a:gd name="connsiteX22" fmla="*/ 6916 w 21208"/>
                  <a:gd name="connsiteY22" fmla="*/ 5995 h 20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208" h="20753">
                    <a:moveTo>
                      <a:pt x="15676" y="15219"/>
                    </a:moveTo>
                    <a:lnTo>
                      <a:pt x="17981" y="18909"/>
                    </a:lnTo>
                    <a:cubicBezTo>
                      <a:pt x="17059" y="19370"/>
                      <a:pt x="15676" y="20293"/>
                      <a:pt x="14754" y="20293"/>
                    </a:cubicBezTo>
                    <a:cubicBezTo>
                      <a:pt x="13371" y="20754"/>
                      <a:pt x="12449" y="20754"/>
                      <a:pt x="11066" y="20754"/>
                    </a:cubicBezTo>
                    <a:cubicBezTo>
                      <a:pt x="8760" y="20754"/>
                      <a:pt x="6916" y="20293"/>
                      <a:pt x="5072" y="19370"/>
                    </a:cubicBezTo>
                    <a:cubicBezTo>
                      <a:pt x="3227" y="18448"/>
                      <a:pt x="2305" y="17064"/>
                      <a:pt x="1383" y="15681"/>
                    </a:cubicBezTo>
                    <a:cubicBezTo>
                      <a:pt x="461" y="14297"/>
                      <a:pt x="0" y="12452"/>
                      <a:pt x="0" y="10146"/>
                    </a:cubicBezTo>
                    <a:cubicBezTo>
                      <a:pt x="0" y="8301"/>
                      <a:pt x="461" y="6457"/>
                      <a:pt x="1383" y="5073"/>
                    </a:cubicBezTo>
                    <a:cubicBezTo>
                      <a:pt x="2305" y="3689"/>
                      <a:pt x="3688" y="2306"/>
                      <a:pt x="5533" y="1383"/>
                    </a:cubicBezTo>
                    <a:cubicBezTo>
                      <a:pt x="7377" y="461"/>
                      <a:pt x="9221" y="0"/>
                      <a:pt x="11066" y="0"/>
                    </a:cubicBezTo>
                    <a:cubicBezTo>
                      <a:pt x="13832" y="0"/>
                      <a:pt x="16137" y="922"/>
                      <a:pt x="17520" y="2306"/>
                    </a:cubicBezTo>
                    <a:cubicBezTo>
                      <a:pt x="19365" y="3689"/>
                      <a:pt x="20287" y="5995"/>
                      <a:pt x="21209" y="8763"/>
                    </a:cubicBezTo>
                    <a:lnTo>
                      <a:pt x="5994" y="13836"/>
                    </a:lnTo>
                    <a:cubicBezTo>
                      <a:pt x="6455" y="14758"/>
                      <a:pt x="7377" y="15219"/>
                      <a:pt x="8299" y="15681"/>
                    </a:cubicBezTo>
                    <a:cubicBezTo>
                      <a:pt x="9221" y="16142"/>
                      <a:pt x="10143" y="16142"/>
                      <a:pt x="11066" y="16142"/>
                    </a:cubicBezTo>
                    <a:cubicBezTo>
                      <a:pt x="12910" y="16603"/>
                      <a:pt x="14293" y="16142"/>
                      <a:pt x="15676" y="15219"/>
                    </a:cubicBezTo>
                    <a:close/>
                    <a:moveTo>
                      <a:pt x="6916" y="5995"/>
                    </a:moveTo>
                    <a:cubicBezTo>
                      <a:pt x="5994" y="6918"/>
                      <a:pt x="5533" y="8763"/>
                      <a:pt x="5533" y="10607"/>
                    </a:cubicBezTo>
                    <a:cubicBezTo>
                      <a:pt x="5533" y="11069"/>
                      <a:pt x="5533" y="11069"/>
                      <a:pt x="5533" y="11530"/>
                    </a:cubicBezTo>
                    <a:lnTo>
                      <a:pt x="15676" y="7840"/>
                    </a:lnTo>
                    <a:cubicBezTo>
                      <a:pt x="15215" y="6918"/>
                      <a:pt x="14754" y="5995"/>
                      <a:pt x="13832" y="5534"/>
                    </a:cubicBezTo>
                    <a:cubicBezTo>
                      <a:pt x="12910" y="5073"/>
                      <a:pt x="11988" y="4612"/>
                      <a:pt x="10604" y="4612"/>
                    </a:cubicBezTo>
                    <a:cubicBezTo>
                      <a:pt x="9221" y="4151"/>
                      <a:pt x="7838" y="4612"/>
                      <a:pt x="6916" y="5995"/>
                    </a:cubicBezTo>
                    <a:close/>
                  </a:path>
                </a:pathLst>
              </a:custGeom>
              <a:solidFill>
                <a:srgbClr val="94C33D"/>
              </a:solidFill>
              <a:ln w="4610"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AD6F7636-38C2-6A45-9321-7F48C3044812}"/>
                  </a:ext>
                </a:extLst>
              </p:cNvPr>
              <p:cNvSpPr/>
              <p:nvPr/>
            </p:nvSpPr>
            <p:spPr>
              <a:xfrm>
                <a:off x="4157247" y="5487783"/>
                <a:ext cx="19364" cy="20753"/>
              </a:xfrm>
              <a:custGeom>
                <a:avLst/>
                <a:gdLst>
                  <a:gd name="connsiteX0" fmla="*/ 17520 w 19364"/>
                  <a:gd name="connsiteY0" fmla="*/ 1845 h 20753"/>
                  <a:gd name="connsiteX1" fmla="*/ 19365 w 19364"/>
                  <a:gd name="connsiteY1" fmla="*/ 5995 h 20753"/>
                  <a:gd name="connsiteX2" fmla="*/ 19365 w 19364"/>
                  <a:gd name="connsiteY2" fmla="*/ 20754 h 20753"/>
                  <a:gd name="connsiteX3" fmla="*/ 14293 w 19364"/>
                  <a:gd name="connsiteY3" fmla="*/ 20754 h 20753"/>
                  <a:gd name="connsiteX4" fmla="*/ 14293 w 19364"/>
                  <a:gd name="connsiteY4" fmla="*/ 7840 h 20753"/>
                  <a:gd name="connsiteX5" fmla="*/ 13371 w 19364"/>
                  <a:gd name="connsiteY5" fmla="*/ 5534 h 20753"/>
                  <a:gd name="connsiteX6" fmla="*/ 11066 w 19364"/>
                  <a:gd name="connsiteY6" fmla="*/ 4612 h 20753"/>
                  <a:gd name="connsiteX7" fmla="*/ 6916 w 19364"/>
                  <a:gd name="connsiteY7" fmla="*/ 6457 h 20753"/>
                  <a:gd name="connsiteX8" fmla="*/ 5533 w 19364"/>
                  <a:gd name="connsiteY8" fmla="*/ 11530 h 20753"/>
                  <a:gd name="connsiteX9" fmla="*/ 5533 w 19364"/>
                  <a:gd name="connsiteY9" fmla="*/ 20293 h 20753"/>
                  <a:gd name="connsiteX10" fmla="*/ 0 w 19364"/>
                  <a:gd name="connsiteY10" fmla="*/ 20293 h 20753"/>
                  <a:gd name="connsiteX11" fmla="*/ 0 w 19364"/>
                  <a:gd name="connsiteY11" fmla="*/ 461 h 20753"/>
                  <a:gd name="connsiteX12" fmla="*/ 4611 w 19364"/>
                  <a:gd name="connsiteY12" fmla="*/ 461 h 20753"/>
                  <a:gd name="connsiteX13" fmla="*/ 5072 w 19364"/>
                  <a:gd name="connsiteY13" fmla="*/ 4151 h 20753"/>
                  <a:gd name="connsiteX14" fmla="*/ 8299 w 19364"/>
                  <a:gd name="connsiteY14" fmla="*/ 922 h 20753"/>
                  <a:gd name="connsiteX15" fmla="*/ 12910 w 19364"/>
                  <a:gd name="connsiteY15" fmla="*/ 0 h 20753"/>
                  <a:gd name="connsiteX16" fmla="*/ 17520 w 19364"/>
                  <a:gd name="connsiteY16" fmla="*/ 1845 h 20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364" h="20753">
                    <a:moveTo>
                      <a:pt x="17520" y="1845"/>
                    </a:moveTo>
                    <a:cubicBezTo>
                      <a:pt x="18903" y="2767"/>
                      <a:pt x="19365" y="4151"/>
                      <a:pt x="19365" y="5995"/>
                    </a:cubicBezTo>
                    <a:lnTo>
                      <a:pt x="19365" y="20754"/>
                    </a:lnTo>
                    <a:lnTo>
                      <a:pt x="14293" y="20754"/>
                    </a:lnTo>
                    <a:lnTo>
                      <a:pt x="14293" y="7840"/>
                    </a:lnTo>
                    <a:cubicBezTo>
                      <a:pt x="14293" y="6918"/>
                      <a:pt x="13832" y="5995"/>
                      <a:pt x="13371" y="5534"/>
                    </a:cubicBezTo>
                    <a:cubicBezTo>
                      <a:pt x="12910" y="5073"/>
                      <a:pt x="11987" y="4612"/>
                      <a:pt x="11066" y="4612"/>
                    </a:cubicBezTo>
                    <a:cubicBezTo>
                      <a:pt x="9682" y="4612"/>
                      <a:pt x="8299" y="5073"/>
                      <a:pt x="6916" y="6457"/>
                    </a:cubicBezTo>
                    <a:cubicBezTo>
                      <a:pt x="5994" y="7840"/>
                      <a:pt x="5533" y="9685"/>
                      <a:pt x="5533" y="11530"/>
                    </a:cubicBezTo>
                    <a:lnTo>
                      <a:pt x="5533" y="20293"/>
                    </a:lnTo>
                    <a:lnTo>
                      <a:pt x="0" y="20293"/>
                    </a:lnTo>
                    <a:lnTo>
                      <a:pt x="0" y="461"/>
                    </a:lnTo>
                    <a:lnTo>
                      <a:pt x="4611" y="461"/>
                    </a:lnTo>
                    <a:lnTo>
                      <a:pt x="5072" y="4151"/>
                    </a:lnTo>
                    <a:cubicBezTo>
                      <a:pt x="5994" y="2767"/>
                      <a:pt x="6916" y="1845"/>
                      <a:pt x="8299" y="922"/>
                    </a:cubicBezTo>
                    <a:cubicBezTo>
                      <a:pt x="9682" y="0"/>
                      <a:pt x="11066" y="0"/>
                      <a:pt x="12910" y="0"/>
                    </a:cubicBezTo>
                    <a:cubicBezTo>
                      <a:pt x="14754" y="0"/>
                      <a:pt x="16137" y="922"/>
                      <a:pt x="17520" y="1845"/>
                    </a:cubicBezTo>
                    <a:close/>
                  </a:path>
                </a:pathLst>
              </a:custGeom>
              <a:solidFill>
                <a:srgbClr val="94C33D"/>
              </a:solidFill>
              <a:ln w="4610"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65A6BC83-846F-0047-8F98-7D07E6E9F3F7}"/>
                  </a:ext>
                </a:extLst>
              </p:cNvPr>
              <p:cNvSpPr/>
              <p:nvPr/>
            </p:nvSpPr>
            <p:spPr>
              <a:xfrm>
                <a:off x="4182605" y="5488705"/>
                <a:ext cx="22591" cy="29977"/>
              </a:xfrm>
              <a:custGeom>
                <a:avLst/>
                <a:gdLst>
                  <a:gd name="connsiteX0" fmla="*/ 22592 w 22591"/>
                  <a:gd name="connsiteY0" fmla="*/ 0 h 29977"/>
                  <a:gd name="connsiteX1" fmla="*/ 22592 w 22591"/>
                  <a:gd name="connsiteY1" fmla="*/ 19832 h 29977"/>
                  <a:gd name="connsiteX2" fmla="*/ 21209 w 22591"/>
                  <a:gd name="connsiteY2" fmla="*/ 24905 h 29977"/>
                  <a:gd name="connsiteX3" fmla="*/ 17059 w 22591"/>
                  <a:gd name="connsiteY3" fmla="*/ 28595 h 29977"/>
                  <a:gd name="connsiteX4" fmla="*/ 11066 w 22591"/>
                  <a:gd name="connsiteY4" fmla="*/ 29978 h 29977"/>
                  <a:gd name="connsiteX5" fmla="*/ 5533 w 22591"/>
                  <a:gd name="connsiteY5" fmla="*/ 29056 h 29977"/>
                  <a:gd name="connsiteX6" fmla="*/ 1383 w 22591"/>
                  <a:gd name="connsiteY6" fmla="*/ 26289 h 29977"/>
                  <a:gd name="connsiteX7" fmla="*/ 4611 w 22591"/>
                  <a:gd name="connsiteY7" fmla="*/ 22599 h 29977"/>
                  <a:gd name="connsiteX8" fmla="*/ 7838 w 22591"/>
                  <a:gd name="connsiteY8" fmla="*/ 24905 h 29977"/>
                  <a:gd name="connsiteX9" fmla="*/ 11526 w 22591"/>
                  <a:gd name="connsiteY9" fmla="*/ 25827 h 29977"/>
                  <a:gd name="connsiteX10" fmla="*/ 16137 w 22591"/>
                  <a:gd name="connsiteY10" fmla="*/ 24444 h 29977"/>
                  <a:gd name="connsiteX11" fmla="*/ 17981 w 22591"/>
                  <a:gd name="connsiteY11" fmla="*/ 20754 h 29977"/>
                  <a:gd name="connsiteX12" fmla="*/ 17981 w 22591"/>
                  <a:gd name="connsiteY12" fmla="*/ 17526 h 29977"/>
                  <a:gd name="connsiteX13" fmla="*/ 14754 w 22591"/>
                  <a:gd name="connsiteY13" fmla="*/ 20293 h 29977"/>
                  <a:gd name="connsiteX14" fmla="*/ 10143 w 22591"/>
                  <a:gd name="connsiteY14" fmla="*/ 21215 h 29977"/>
                  <a:gd name="connsiteX15" fmla="*/ 5072 w 22591"/>
                  <a:gd name="connsiteY15" fmla="*/ 19832 h 29977"/>
                  <a:gd name="connsiteX16" fmla="*/ 1383 w 22591"/>
                  <a:gd name="connsiteY16" fmla="*/ 16142 h 29977"/>
                  <a:gd name="connsiteX17" fmla="*/ 0 w 22591"/>
                  <a:gd name="connsiteY17" fmla="*/ 10608 h 29977"/>
                  <a:gd name="connsiteX18" fmla="*/ 1383 w 22591"/>
                  <a:gd name="connsiteY18" fmla="*/ 5073 h 29977"/>
                  <a:gd name="connsiteX19" fmla="*/ 5072 w 22591"/>
                  <a:gd name="connsiteY19" fmla="*/ 1384 h 29977"/>
                  <a:gd name="connsiteX20" fmla="*/ 10143 w 22591"/>
                  <a:gd name="connsiteY20" fmla="*/ 0 h 29977"/>
                  <a:gd name="connsiteX21" fmla="*/ 14754 w 22591"/>
                  <a:gd name="connsiteY21" fmla="*/ 923 h 29977"/>
                  <a:gd name="connsiteX22" fmla="*/ 17981 w 22591"/>
                  <a:gd name="connsiteY22" fmla="*/ 3229 h 29977"/>
                  <a:gd name="connsiteX23" fmla="*/ 18442 w 22591"/>
                  <a:gd name="connsiteY23" fmla="*/ 923 h 29977"/>
                  <a:gd name="connsiteX24" fmla="*/ 22592 w 22591"/>
                  <a:gd name="connsiteY24" fmla="*/ 923 h 29977"/>
                  <a:gd name="connsiteX25" fmla="*/ 14754 w 22591"/>
                  <a:gd name="connsiteY25" fmla="*/ 14759 h 29977"/>
                  <a:gd name="connsiteX26" fmla="*/ 17059 w 22591"/>
                  <a:gd name="connsiteY26" fmla="*/ 11530 h 29977"/>
                  <a:gd name="connsiteX27" fmla="*/ 17059 w 22591"/>
                  <a:gd name="connsiteY27" fmla="*/ 7379 h 29977"/>
                  <a:gd name="connsiteX28" fmla="*/ 14754 w 22591"/>
                  <a:gd name="connsiteY28" fmla="*/ 4612 h 29977"/>
                  <a:gd name="connsiteX29" fmla="*/ 11066 w 22591"/>
                  <a:gd name="connsiteY29" fmla="*/ 3690 h 29977"/>
                  <a:gd name="connsiteX30" fmla="*/ 6455 w 22591"/>
                  <a:gd name="connsiteY30" fmla="*/ 5535 h 29977"/>
                  <a:gd name="connsiteX31" fmla="*/ 4611 w 22591"/>
                  <a:gd name="connsiteY31" fmla="*/ 10147 h 29977"/>
                  <a:gd name="connsiteX32" fmla="*/ 5533 w 22591"/>
                  <a:gd name="connsiteY32" fmla="*/ 13375 h 29977"/>
                  <a:gd name="connsiteX33" fmla="*/ 7838 w 22591"/>
                  <a:gd name="connsiteY33" fmla="*/ 15681 h 29977"/>
                  <a:gd name="connsiteX34" fmla="*/ 11066 w 22591"/>
                  <a:gd name="connsiteY34" fmla="*/ 16603 h 29977"/>
                  <a:gd name="connsiteX35" fmla="*/ 14754 w 22591"/>
                  <a:gd name="connsiteY35" fmla="*/ 14759 h 29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2591" h="29977">
                    <a:moveTo>
                      <a:pt x="22592" y="0"/>
                    </a:moveTo>
                    <a:lnTo>
                      <a:pt x="22592" y="19832"/>
                    </a:lnTo>
                    <a:cubicBezTo>
                      <a:pt x="22592" y="21677"/>
                      <a:pt x="22131" y="23521"/>
                      <a:pt x="21209" y="24905"/>
                    </a:cubicBezTo>
                    <a:cubicBezTo>
                      <a:pt x="20287" y="26289"/>
                      <a:pt x="18903" y="27672"/>
                      <a:pt x="17059" y="28595"/>
                    </a:cubicBezTo>
                    <a:cubicBezTo>
                      <a:pt x="15215" y="29517"/>
                      <a:pt x="13371" y="29978"/>
                      <a:pt x="11066" y="29978"/>
                    </a:cubicBezTo>
                    <a:cubicBezTo>
                      <a:pt x="8760" y="29978"/>
                      <a:pt x="7377" y="29517"/>
                      <a:pt x="5533" y="29056"/>
                    </a:cubicBezTo>
                    <a:cubicBezTo>
                      <a:pt x="4150" y="28595"/>
                      <a:pt x="2766" y="27211"/>
                      <a:pt x="1383" y="26289"/>
                    </a:cubicBezTo>
                    <a:lnTo>
                      <a:pt x="4611" y="22599"/>
                    </a:lnTo>
                    <a:cubicBezTo>
                      <a:pt x="5533" y="23521"/>
                      <a:pt x="6455" y="24444"/>
                      <a:pt x="7838" y="24905"/>
                    </a:cubicBezTo>
                    <a:cubicBezTo>
                      <a:pt x="8760" y="25366"/>
                      <a:pt x="10143" y="25827"/>
                      <a:pt x="11526" y="25827"/>
                    </a:cubicBezTo>
                    <a:cubicBezTo>
                      <a:pt x="13371" y="25827"/>
                      <a:pt x="14754" y="25366"/>
                      <a:pt x="16137" y="24444"/>
                    </a:cubicBezTo>
                    <a:cubicBezTo>
                      <a:pt x="17059" y="23521"/>
                      <a:pt x="17981" y="22138"/>
                      <a:pt x="17981" y="20754"/>
                    </a:cubicBezTo>
                    <a:lnTo>
                      <a:pt x="17981" y="17526"/>
                    </a:lnTo>
                    <a:cubicBezTo>
                      <a:pt x="17520" y="18448"/>
                      <a:pt x="16137" y="19371"/>
                      <a:pt x="14754" y="20293"/>
                    </a:cubicBezTo>
                    <a:cubicBezTo>
                      <a:pt x="13371" y="21215"/>
                      <a:pt x="11987" y="21215"/>
                      <a:pt x="10143" y="21215"/>
                    </a:cubicBezTo>
                    <a:cubicBezTo>
                      <a:pt x="8299" y="21215"/>
                      <a:pt x="6916" y="20754"/>
                      <a:pt x="5072" y="19832"/>
                    </a:cubicBezTo>
                    <a:cubicBezTo>
                      <a:pt x="3688" y="18909"/>
                      <a:pt x="2305" y="17526"/>
                      <a:pt x="1383" y="16142"/>
                    </a:cubicBezTo>
                    <a:cubicBezTo>
                      <a:pt x="461" y="14759"/>
                      <a:pt x="0" y="12914"/>
                      <a:pt x="0" y="10608"/>
                    </a:cubicBezTo>
                    <a:cubicBezTo>
                      <a:pt x="0" y="8763"/>
                      <a:pt x="461" y="6918"/>
                      <a:pt x="1383" y="5073"/>
                    </a:cubicBezTo>
                    <a:cubicBezTo>
                      <a:pt x="2305" y="3229"/>
                      <a:pt x="3688" y="2306"/>
                      <a:pt x="5072" y="1384"/>
                    </a:cubicBezTo>
                    <a:cubicBezTo>
                      <a:pt x="6455" y="461"/>
                      <a:pt x="8299" y="0"/>
                      <a:pt x="10143" y="0"/>
                    </a:cubicBezTo>
                    <a:cubicBezTo>
                      <a:pt x="11987" y="0"/>
                      <a:pt x="13371" y="461"/>
                      <a:pt x="14754" y="923"/>
                    </a:cubicBezTo>
                    <a:cubicBezTo>
                      <a:pt x="16137" y="1384"/>
                      <a:pt x="17059" y="2306"/>
                      <a:pt x="17981" y="3229"/>
                    </a:cubicBezTo>
                    <a:lnTo>
                      <a:pt x="18442" y="923"/>
                    </a:lnTo>
                    <a:lnTo>
                      <a:pt x="22592" y="923"/>
                    </a:lnTo>
                    <a:close/>
                    <a:moveTo>
                      <a:pt x="14754" y="14759"/>
                    </a:moveTo>
                    <a:cubicBezTo>
                      <a:pt x="15676" y="13836"/>
                      <a:pt x="16598" y="12914"/>
                      <a:pt x="17059" y="11530"/>
                    </a:cubicBezTo>
                    <a:lnTo>
                      <a:pt x="17059" y="7379"/>
                    </a:lnTo>
                    <a:cubicBezTo>
                      <a:pt x="16598" y="5996"/>
                      <a:pt x="15676" y="5073"/>
                      <a:pt x="14754" y="4612"/>
                    </a:cubicBezTo>
                    <a:cubicBezTo>
                      <a:pt x="13832" y="3690"/>
                      <a:pt x="12449" y="3690"/>
                      <a:pt x="11066" y="3690"/>
                    </a:cubicBezTo>
                    <a:cubicBezTo>
                      <a:pt x="9221" y="3690"/>
                      <a:pt x="7838" y="4151"/>
                      <a:pt x="6455" y="5535"/>
                    </a:cubicBezTo>
                    <a:cubicBezTo>
                      <a:pt x="5072" y="6918"/>
                      <a:pt x="4611" y="8302"/>
                      <a:pt x="4611" y="10147"/>
                    </a:cubicBezTo>
                    <a:cubicBezTo>
                      <a:pt x="4611" y="11530"/>
                      <a:pt x="5072" y="12453"/>
                      <a:pt x="5533" y="13375"/>
                    </a:cubicBezTo>
                    <a:cubicBezTo>
                      <a:pt x="5994" y="14297"/>
                      <a:pt x="6916" y="15220"/>
                      <a:pt x="7838" y="15681"/>
                    </a:cubicBezTo>
                    <a:cubicBezTo>
                      <a:pt x="8760" y="16142"/>
                      <a:pt x="9682" y="16603"/>
                      <a:pt x="11066" y="16603"/>
                    </a:cubicBezTo>
                    <a:cubicBezTo>
                      <a:pt x="12449" y="16142"/>
                      <a:pt x="13832" y="15681"/>
                      <a:pt x="14754" y="14759"/>
                    </a:cubicBezTo>
                    <a:close/>
                  </a:path>
                </a:pathLst>
              </a:custGeom>
              <a:solidFill>
                <a:srgbClr val="94C33D"/>
              </a:solidFill>
              <a:ln w="4610"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C5EF5AFA-B6BA-DD43-BEBC-D9A26E4E4F21}"/>
                  </a:ext>
                </a:extLst>
              </p:cNvPr>
              <p:cNvSpPr/>
              <p:nvPr/>
            </p:nvSpPr>
            <p:spPr>
              <a:xfrm>
                <a:off x="4211191" y="5479943"/>
                <a:ext cx="13370" cy="28594"/>
              </a:xfrm>
              <a:custGeom>
                <a:avLst/>
                <a:gdLst>
                  <a:gd name="connsiteX0" fmla="*/ 8299 w 13370"/>
                  <a:gd name="connsiteY0" fmla="*/ 0 h 28594"/>
                  <a:gd name="connsiteX1" fmla="*/ 8299 w 13370"/>
                  <a:gd name="connsiteY1" fmla="*/ 8763 h 28594"/>
                  <a:gd name="connsiteX2" fmla="*/ 13371 w 13370"/>
                  <a:gd name="connsiteY2" fmla="*/ 8763 h 28594"/>
                  <a:gd name="connsiteX3" fmla="*/ 13371 w 13370"/>
                  <a:gd name="connsiteY3" fmla="*/ 12914 h 28594"/>
                  <a:gd name="connsiteX4" fmla="*/ 8299 w 13370"/>
                  <a:gd name="connsiteY4" fmla="*/ 12914 h 28594"/>
                  <a:gd name="connsiteX5" fmla="*/ 8299 w 13370"/>
                  <a:gd name="connsiteY5" fmla="*/ 28595 h 28594"/>
                  <a:gd name="connsiteX6" fmla="*/ 3227 w 13370"/>
                  <a:gd name="connsiteY6" fmla="*/ 28595 h 28594"/>
                  <a:gd name="connsiteX7" fmla="*/ 3227 w 13370"/>
                  <a:gd name="connsiteY7" fmla="*/ 12914 h 28594"/>
                  <a:gd name="connsiteX8" fmla="*/ 0 w 13370"/>
                  <a:gd name="connsiteY8" fmla="*/ 12914 h 28594"/>
                  <a:gd name="connsiteX9" fmla="*/ 0 w 13370"/>
                  <a:gd name="connsiteY9" fmla="*/ 8763 h 28594"/>
                  <a:gd name="connsiteX10" fmla="*/ 3227 w 13370"/>
                  <a:gd name="connsiteY10" fmla="*/ 8763 h 28594"/>
                  <a:gd name="connsiteX11" fmla="*/ 3227 w 13370"/>
                  <a:gd name="connsiteY11" fmla="*/ 0 h 28594"/>
                  <a:gd name="connsiteX12" fmla="*/ 8299 w 13370"/>
                  <a:gd name="connsiteY12" fmla="*/ 0 h 2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370" h="28594">
                    <a:moveTo>
                      <a:pt x="8299" y="0"/>
                    </a:moveTo>
                    <a:lnTo>
                      <a:pt x="8299" y="8763"/>
                    </a:lnTo>
                    <a:lnTo>
                      <a:pt x="13371" y="8763"/>
                    </a:lnTo>
                    <a:lnTo>
                      <a:pt x="13371" y="12914"/>
                    </a:lnTo>
                    <a:lnTo>
                      <a:pt x="8299" y="12914"/>
                    </a:lnTo>
                    <a:lnTo>
                      <a:pt x="8299" y="28595"/>
                    </a:lnTo>
                    <a:lnTo>
                      <a:pt x="3227" y="28595"/>
                    </a:lnTo>
                    <a:lnTo>
                      <a:pt x="3227" y="12914"/>
                    </a:lnTo>
                    <a:lnTo>
                      <a:pt x="0" y="12914"/>
                    </a:lnTo>
                    <a:lnTo>
                      <a:pt x="0" y="8763"/>
                    </a:lnTo>
                    <a:lnTo>
                      <a:pt x="3227" y="8763"/>
                    </a:lnTo>
                    <a:lnTo>
                      <a:pt x="3227" y="0"/>
                    </a:lnTo>
                    <a:lnTo>
                      <a:pt x="8299" y="0"/>
                    </a:lnTo>
                    <a:close/>
                  </a:path>
                </a:pathLst>
              </a:custGeom>
              <a:solidFill>
                <a:srgbClr val="94C33D"/>
              </a:solidFill>
              <a:ln w="4610"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7B954B71-CD20-D849-BE95-110F25CE5234}"/>
                  </a:ext>
                </a:extLst>
              </p:cNvPr>
              <p:cNvSpPr/>
              <p:nvPr/>
            </p:nvSpPr>
            <p:spPr>
              <a:xfrm>
                <a:off x="4229633" y="5472563"/>
                <a:ext cx="18903" cy="35973"/>
              </a:xfrm>
              <a:custGeom>
                <a:avLst/>
                <a:gdLst>
                  <a:gd name="connsiteX0" fmla="*/ 17059 w 18903"/>
                  <a:gd name="connsiteY0" fmla="*/ 17065 h 35973"/>
                  <a:gd name="connsiteX1" fmla="*/ 18903 w 18903"/>
                  <a:gd name="connsiteY1" fmla="*/ 21215 h 35973"/>
                  <a:gd name="connsiteX2" fmla="*/ 18903 w 18903"/>
                  <a:gd name="connsiteY2" fmla="*/ 35974 h 35973"/>
                  <a:gd name="connsiteX3" fmla="*/ 13832 w 18903"/>
                  <a:gd name="connsiteY3" fmla="*/ 35974 h 35973"/>
                  <a:gd name="connsiteX4" fmla="*/ 13832 w 18903"/>
                  <a:gd name="connsiteY4" fmla="*/ 23060 h 35973"/>
                  <a:gd name="connsiteX5" fmla="*/ 12910 w 18903"/>
                  <a:gd name="connsiteY5" fmla="*/ 20754 h 35973"/>
                  <a:gd name="connsiteX6" fmla="*/ 10604 w 18903"/>
                  <a:gd name="connsiteY6" fmla="*/ 19832 h 35973"/>
                  <a:gd name="connsiteX7" fmla="*/ 6455 w 18903"/>
                  <a:gd name="connsiteY7" fmla="*/ 22138 h 35973"/>
                  <a:gd name="connsiteX8" fmla="*/ 5072 w 18903"/>
                  <a:gd name="connsiteY8" fmla="*/ 27211 h 35973"/>
                  <a:gd name="connsiteX9" fmla="*/ 5072 w 18903"/>
                  <a:gd name="connsiteY9" fmla="*/ 35974 h 35973"/>
                  <a:gd name="connsiteX10" fmla="*/ 0 w 18903"/>
                  <a:gd name="connsiteY10" fmla="*/ 35974 h 35973"/>
                  <a:gd name="connsiteX11" fmla="*/ 0 w 18903"/>
                  <a:gd name="connsiteY11" fmla="*/ 0 h 35973"/>
                  <a:gd name="connsiteX12" fmla="*/ 5072 w 18903"/>
                  <a:gd name="connsiteY12" fmla="*/ 0 h 35973"/>
                  <a:gd name="connsiteX13" fmla="*/ 5072 w 18903"/>
                  <a:gd name="connsiteY13" fmla="*/ 19832 h 35973"/>
                  <a:gd name="connsiteX14" fmla="*/ 8299 w 18903"/>
                  <a:gd name="connsiteY14" fmla="*/ 16603 h 35973"/>
                  <a:gd name="connsiteX15" fmla="*/ 12910 w 18903"/>
                  <a:gd name="connsiteY15" fmla="*/ 15681 h 35973"/>
                  <a:gd name="connsiteX16" fmla="*/ 17059 w 18903"/>
                  <a:gd name="connsiteY16" fmla="*/ 17065 h 35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903" h="35973">
                    <a:moveTo>
                      <a:pt x="17059" y="17065"/>
                    </a:moveTo>
                    <a:cubicBezTo>
                      <a:pt x="18442" y="17987"/>
                      <a:pt x="18903" y="19371"/>
                      <a:pt x="18903" y="21215"/>
                    </a:cubicBezTo>
                    <a:lnTo>
                      <a:pt x="18903" y="35974"/>
                    </a:lnTo>
                    <a:lnTo>
                      <a:pt x="13832" y="35974"/>
                    </a:lnTo>
                    <a:lnTo>
                      <a:pt x="13832" y="23060"/>
                    </a:lnTo>
                    <a:cubicBezTo>
                      <a:pt x="13832" y="22138"/>
                      <a:pt x="13371" y="21215"/>
                      <a:pt x="12910" y="20754"/>
                    </a:cubicBezTo>
                    <a:cubicBezTo>
                      <a:pt x="12449" y="20293"/>
                      <a:pt x="11526" y="19832"/>
                      <a:pt x="10604" y="19832"/>
                    </a:cubicBezTo>
                    <a:cubicBezTo>
                      <a:pt x="9221" y="19832"/>
                      <a:pt x="7838" y="20754"/>
                      <a:pt x="6455" y="22138"/>
                    </a:cubicBezTo>
                    <a:cubicBezTo>
                      <a:pt x="5533" y="23521"/>
                      <a:pt x="5072" y="25366"/>
                      <a:pt x="5072" y="27211"/>
                    </a:cubicBezTo>
                    <a:lnTo>
                      <a:pt x="5072" y="35974"/>
                    </a:lnTo>
                    <a:lnTo>
                      <a:pt x="0" y="35974"/>
                    </a:lnTo>
                    <a:lnTo>
                      <a:pt x="0" y="0"/>
                    </a:lnTo>
                    <a:lnTo>
                      <a:pt x="5072" y="0"/>
                    </a:lnTo>
                    <a:lnTo>
                      <a:pt x="5072" y="19832"/>
                    </a:lnTo>
                    <a:cubicBezTo>
                      <a:pt x="5994" y="18448"/>
                      <a:pt x="6916" y="17526"/>
                      <a:pt x="8299" y="16603"/>
                    </a:cubicBezTo>
                    <a:cubicBezTo>
                      <a:pt x="9682" y="15681"/>
                      <a:pt x="11065" y="15681"/>
                      <a:pt x="12910" y="15681"/>
                    </a:cubicBezTo>
                    <a:cubicBezTo>
                      <a:pt x="14293" y="15220"/>
                      <a:pt x="16137" y="16142"/>
                      <a:pt x="17059" y="17065"/>
                    </a:cubicBezTo>
                    <a:close/>
                  </a:path>
                </a:pathLst>
              </a:custGeom>
              <a:solidFill>
                <a:srgbClr val="94C33D"/>
              </a:solidFill>
              <a:ln w="4610"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22EB971A-12B1-6941-BDD7-B6F3F4415024}"/>
                  </a:ext>
                </a:extLst>
              </p:cNvPr>
              <p:cNvSpPr/>
              <p:nvPr/>
            </p:nvSpPr>
            <p:spPr>
              <a:xfrm>
                <a:off x="4254069" y="5487783"/>
                <a:ext cx="21208" cy="20753"/>
              </a:xfrm>
              <a:custGeom>
                <a:avLst/>
                <a:gdLst>
                  <a:gd name="connsiteX0" fmla="*/ 15676 w 21208"/>
                  <a:gd name="connsiteY0" fmla="*/ 15219 h 20753"/>
                  <a:gd name="connsiteX1" fmla="*/ 17981 w 21208"/>
                  <a:gd name="connsiteY1" fmla="*/ 18909 h 20753"/>
                  <a:gd name="connsiteX2" fmla="*/ 14754 w 21208"/>
                  <a:gd name="connsiteY2" fmla="*/ 20293 h 20753"/>
                  <a:gd name="connsiteX3" fmla="*/ 11066 w 21208"/>
                  <a:gd name="connsiteY3" fmla="*/ 20754 h 20753"/>
                  <a:gd name="connsiteX4" fmla="*/ 5072 w 21208"/>
                  <a:gd name="connsiteY4" fmla="*/ 19370 h 20753"/>
                  <a:gd name="connsiteX5" fmla="*/ 1383 w 21208"/>
                  <a:gd name="connsiteY5" fmla="*/ 15681 h 20753"/>
                  <a:gd name="connsiteX6" fmla="*/ 0 w 21208"/>
                  <a:gd name="connsiteY6" fmla="*/ 10146 h 20753"/>
                  <a:gd name="connsiteX7" fmla="*/ 1383 w 21208"/>
                  <a:gd name="connsiteY7" fmla="*/ 5073 h 20753"/>
                  <a:gd name="connsiteX8" fmla="*/ 5533 w 21208"/>
                  <a:gd name="connsiteY8" fmla="*/ 1383 h 20753"/>
                  <a:gd name="connsiteX9" fmla="*/ 11066 w 21208"/>
                  <a:gd name="connsiteY9" fmla="*/ 0 h 20753"/>
                  <a:gd name="connsiteX10" fmla="*/ 17520 w 21208"/>
                  <a:gd name="connsiteY10" fmla="*/ 2306 h 20753"/>
                  <a:gd name="connsiteX11" fmla="*/ 21209 w 21208"/>
                  <a:gd name="connsiteY11" fmla="*/ 8763 h 20753"/>
                  <a:gd name="connsiteX12" fmla="*/ 5994 w 21208"/>
                  <a:gd name="connsiteY12" fmla="*/ 13836 h 20753"/>
                  <a:gd name="connsiteX13" fmla="*/ 8299 w 21208"/>
                  <a:gd name="connsiteY13" fmla="*/ 15681 h 20753"/>
                  <a:gd name="connsiteX14" fmla="*/ 11066 w 21208"/>
                  <a:gd name="connsiteY14" fmla="*/ 16142 h 20753"/>
                  <a:gd name="connsiteX15" fmla="*/ 15676 w 21208"/>
                  <a:gd name="connsiteY15" fmla="*/ 15219 h 20753"/>
                  <a:gd name="connsiteX16" fmla="*/ 6916 w 21208"/>
                  <a:gd name="connsiteY16" fmla="*/ 5995 h 20753"/>
                  <a:gd name="connsiteX17" fmla="*/ 5533 w 21208"/>
                  <a:gd name="connsiteY17" fmla="*/ 10607 h 20753"/>
                  <a:gd name="connsiteX18" fmla="*/ 5533 w 21208"/>
                  <a:gd name="connsiteY18" fmla="*/ 11530 h 20753"/>
                  <a:gd name="connsiteX19" fmla="*/ 15676 w 21208"/>
                  <a:gd name="connsiteY19" fmla="*/ 7840 h 20753"/>
                  <a:gd name="connsiteX20" fmla="*/ 13832 w 21208"/>
                  <a:gd name="connsiteY20" fmla="*/ 5534 h 20753"/>
                  <a:gd name="connsiteX21" fmla="*/ 10604 w 21208"/>
                  <a:gd name="connsiteY21" fmla="*/ 4612 h 20753"/>
                  <a:gd name="connsiteX22" fmla="*/ 6916 w 21208"/>
                  <a:gd name="connsiteY22" fmla="*/ 5995 h 20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208" h="20753">
                    <a:moveTo>
                      <a:pt x="15676" y="15219"/>
                    </a:moveTo>
                    <a:lnTo>
                      <a:pt x="17981" y="18909"/>
                    </a:lnTo>
                    <a:cubicBezTo>
                      <a:pt x="17059" y="19370"/>
                      <a:pt x="15676" y="20293"/>
                      <a:pt x="14754" y="20293"/>
                    </a:cubicBezTo>
                    <a:cubicBezTo>
                      <a:pt x="13371" y="20754"/>
                      <a:pt x="12449" y="20754"/>
                      <a:pt x="11066" y="20754"/>
                    </a:cubicBezTo>
                    <a:cubicBezTo>
                      <a:pt x="8760" y="20754"/>
                      <a:pt x="6916" y="20293"/>
                      <a:pt x="5072" y="19370"/>
                    </a:cubicBezTo>
                    <a:cubicBezTo>
                      <a:pt x="3227" y="18448"/>
                      <a:pt x="2305" y="17064"/>
                      <a:pt x="1383" y="15681"/>
                    </a:cubicBezTo>
                    <a:cubicBezTo>
                      <a:pt x="461" y="14297"/>
                      <a:pt x="0" y="12452"/>
                      <a:pt x="0" y="10146"/>
                    </a:cubicBezTo>
                    <a:cubicBezTo>
                      <a:pt x="0" y="8301"/>
                      <a:pt x="461" y="6457"/>
                      <a:pt x="1383" y="5073"/>
                    </a:cubicBezTo>
                    <a:cubicBezTo>
                      <a:pt x="2305" y="3689"/>
                      <a:pt x="3688" y="2306"/>
                      <a:pt x="5533" y="1383"/>
                    </a:cubicBezTo>
                    <a:cubicBezTo>
                      <a:pt x="7377" y="461"/>
                      <a:pt x="9221" y="0"/>
                      <a:pt x="11066" y="0"/>
                    </a:cubicBezTo>
                    <a:cubicBezTo>
                      <a:pt x="13832" y="0"/>
                      <a:pt x="16137" y="922"/>
                      <a:pt x="17520" y="2306"/>
                    </a:cubicBezTo>
                    <a:cubicBezTo>
                      <a:pt x="19365" y="3689"/>
                      <a:pt x="20287" y="5995"/>
                      <a:pt x="21209" y="8763"/>
                    </a:cubicBezTo>
                    <a:lnTo>
                      <a:pt x="5994" y="13836"/>
                    </a:lnTo>
                    <a:cubicBezTo>
                      <a:pt x="6455" y="14758"/>
                      <a:pt x="7377" y="15219"/>
                      <a:pt x="8299" y="15681"/>
                    </a:cubicBezTo>
                    <a:cubicBezTo>
                      <a:pt x="9221" y="16142"/>
                      <a:pt x="10143" y="16142"/>
                      <a:pt x="11066" y="16142"/>
                    </a:cubicBezTo>
                    <a:cubicBezTo>
                      <a:pt x="12910" y="16603"/>
                      <a:pt x="14293" y="16142"/>
                      <a:pt x="15676" y="15219"/>
                    </a:cubicBezTo>
                    <a:close/>
                    <a:moveTo>
                      <a:pt x="6916" y="5995"/>
                    </a:moveTo>
                    <a:cubicBezTo>
                      <a:pt x="5994" y="6918"/>
                      <a:pt x="5533" y="8763"/>
                      <a:pt x="5533" y="10607"/>
                    </a:cubicBezTo>
                    <a:cubicBezTo>
                      <a:pt x="5533" y="11069"/>
                      <a:pt x="5533" y="11069"/>
                      <a:pt x="5533" y="11530"/>
                    </a:cubicBezTo>
                    <a:lnTo>
                      <a:pt x="15676" y="7840"/>
                    </a:lnTo>
                    <a:cubicBezTo>
                      <a:pt x="15215" y="6918"/>
                      <a:pt x="14754" y="5995"/>
                      <a:pt x="13832" y="5534"/>
                    </a:cubicBezTo>
                    <a:cubicBezTo>
                      <a:pt x="12910" y="5073"/>
                      <a:pt x="11987" y="4612"/>
                      <a:pt x="10604" y="4612"/>
                    </a:cubicBezTo>
                    <a:cubicBezTo>
                      <a:pt x="9221" y="4151"/>
                      <a:pt x="7838" y="4612"/>
                      <a:pt x="6916" y="5995"/>
                    </a:cubicBezTo>
                    <a:close/>
                  </a:path>
                </a:pathLst>
              </a:custGeom>
              <a:solidFill>
                <a:srgbClr val="94C33D"/>
              </a:solidFill>
              <a:ln w="4610"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97A91781-495C-B24E-9C77-AA7995345A5A}"/>
                  </a:ext>
                </a:extLst>
              </p:cNvPr>
              <p:cNvSpPr/>
              <p:nvPr/>
            </p:nvSpPr>
            <p:spPr>
              <a:xfrm>
                <a:off x="4280810" y="5487783"/>
                <a:ext cx="18903" cy="20753"/>
              </a:xfrm>
              <a:custGeom>
                <a:avLst/>
                <a:gdLst>
                  <a:gd name="connsiteX0" fmla="*/ 17059 w 18903"/>
                  <a:gd name="connsiteY0" fmla="*/ 1845 h 20753"/>
                  <a:gd name="connsiteX1" fmla="*/ 18904 w 18903"/>
                  <a:gd name="connsiteY1" fmla="*/ 5995 h 20753"/>
                  <a:gd name="connsiteX2" fmla="*/ 18904 w 18903"/>
                  <a:gd name="connsiteY2" fmla="*/ 20754 h 20753"/>
                  <a:gd name="connsiteX3" fmla="*/ 13832 w 18903"/>
                  <a:gd name="connsiteY3" fmla="*/ 20754 h 20753"/>
                  <a:gd name="connsiteX4" fmla="*/ 13832 w 18903"/>
                  <a:gd name="connsiteY4" fmla="*/ 7840 h 20753"/>
                  <a:gd name="connsiteX5" fmla="*/ 12910 w 18903"/>
                  <a:gd name="connsiteY5" fmla="*/ 5534 h 20753"/>
                  <a:gd name="connsiteX6" fmla="*/ 10604 w 18903"/>
                  <a:gd name="connsiteY6" fmla="*/ 4612 h 20753"/>
                  <a:gd name="connsiteX7" fmla="*/ 6455 w 18903"/>
                  <a:gd name="connsiteY7" fmla="*/ 6457 h 20753"/>
                  <a:gd name="connsiteX8" fmla="*/ 5072 w 18903"/>
                  <a:gd name="connsiteY8" fmla="*/ 11530 h 20753"/>
                  <a:gd name="connsiteX9" fmla="*/ 5072 w 18903"/>
                  <a:gd name="connsiteY9" fmla="*/ 20293 h 20753"/>
                  <a:gd name="connsiteX10" fmla="*/ 0 w 18903"/>
                  <a:gd name="connsiteY10" fmla="*/ 20293 h 20753"/>
                  <a:gd name="connsiteX11" fmla="*/ 0 w 18903"/>
                  <a:gd name="connsiteY11" fmla="*/ 461 h 20753"/>
                  <a:gd name="connsiteX12" fmla="*/ 4611 w 18903"/>
                  <a:gd name="connsiteY12" fmla="*/ 461 h 20753"/>
                  <a:gd name="connsiteX13" fmla="*/ 5072 w 18903"/>
                  <a:gd name="connsiteY13" fmla="*/ 4151 h 20753"/>
                  <a:gd name="connsiteX14" fmla="*/ 8299 w 18903"/>
                  <a:gd name="connsiteY14" fmla="*/ 922 h 20753"/>
                  <a:gd name="connsiteX15" fmla="*/ 12910 w 18903"/>
                  <a:gd name="connsiteY15" fmla="*/ 0 h 20753"/>
                  <a:gd name="connsiteX16" fmla="*/ 17059 w 18903"/>
                  <a:gd name="connsiteY16" fmla="*/ 1845 h 20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903" h="20753">
                    <a:moveTo>
                      <a:pt x="17059" y="1845"/>
                    </a:moveTo>
                    <a:cubicBezTo>
                      <a:pt x="18442" y="2767"/>
                      <a:pt x="18904" y="4151"/>
                      <a:pt x="18904" y="5995"/>
                    </a:cubicBezTo>
                    <a:lnTo>
                      <a:pt x="18904" y="20754"/>
                    </a:lnTo>
                    <a:lnTo>
                      <a:pt x="13832" y="20754"/>
                    </a:lnTo>
                    <a:lnTo>
                      <a:pt x="13832" y="7840"/>
                    </a:lnTo>
                    <a:cubicBezTo>
                      <a:pt x="13832" y="6918"/>
                      <a:pt x="13371" y="5995"/>
                      <a:pt x="12910" y="5534"/>
                    </a:cubicBezTo>
                    <a:cubicBezTo>
                      <a:pt x="12449" y="5073"/>
                      <a:pt x="11526" y="4612"/>
                      <a:pt x="10604" y="4612"/>
                    </a:cubicBezTo>
                    <a:cubicBezTo>
                      <a:pt x="9221" y="4612"/>
                      <a:pt x="7838" y="5073"/>
                      <a:pt x="6455" y="6457"/>
                    </a:cubicBezTo>
                    <a:cubicBezTo>
                      <a:pt x="5533" y="7840"/>
                      <a:pt x="5072" y="9685"/>
                      <a:pt x="5072" y="11530"/>
                    </a:cubicBezTo>
                    <a:lnTo>
                      <a:pt x="5072" y="20293"/>
                    </a:lnTo>
                    <a:lnTo>
                      <a:pt x="0" y="20293"/>
                    </a:lnTo>
                    <a:lnTo>
                      <a:pt x="0" y="461"/>
                    </a:lnTo>
                    <a:lnTo>
                      <a:pt x="4611" y="461"/>
                    </a:lnTo>
                    <a:lnTo>
                      <a:pt x="5072" y="4151"/>
                    </a:lnTo>
                    <a:cubicBezTo>
                      <a:pt x="5994" y="2767"/>
                      <a:pt x="6916" y="1845"/>
                      <a:pt x="8299" y="922"/>
                    </a:cubicBezTo>
                    <a:cubicBezTo>
                      <a:pt x="9682" y="0"/>
                      <a:pt x="11066" y="0"/>
                      <a:pt x="12910" y="0"/>
                    </a:cubicBezTo>
                    <a:cubicBezTo>
                      <a:pt x="14293" y="0"/>
                      <a:pt x="16137" y="922"/>
                      <a:pt x="17059" y="1845"/>
                    </a:cubicBezTo>
                    <a:close/>
                  </a:path>
                </a:pathLst>
              </a:custGeom>
              <a:solidFill>
                <a:srgbClr val="94C33D"/>
              </a:solidFill>
              <a:ln w="4610"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9F863962-CE9C-B244-9FA3-D7BCD454E363}"/>
                  </a:ext>
                </a:extLst>
              </p:cNvPr>
              <p:cNvSpPr/>
              <p:nvPr/>
            </p:nvSpPr>
            <p:spPr>
              <a:xfrm>
                <a:off x="4306630" y="5479020"/>
                <a:ext cx="5993" cy="29516"/>
              </a:xfrm>
              <a:custGeom>
                <a:avLst/>
                <a:gdLst>
                  <a:gd name="connsiteX0" fmla="*/ 922 w 5993"/>
                  <a:gd name="connsiteY0" fmla="*/ 922 h 29516"/>
                  <a:gd name="connsiteX1" fmla="*/ 3227 w 5993"/>
                  <a:gd name="connsiteY1" fmla="*/ 0 h 29516"/>
                  <a:gd name="connsiteX2" fmla="*/ 5072 w 5993"/>
                  <a:gd name="connsiteY2" fmla="*/ 922 h 29516"/>
                  <a:gd name="connsiteX3" fmla="*/ 5994 w 5993"/>
                  <a:gd name="connsiteY3" fmla="*/ 2767 h 29516"/>
                  <a:gd name="connsiteX4" fmla="*/ 5072 w 5993"/>
                  <a:gd name="connsiteY4" fmla="*/ 4612 h 29516"/>
                  <a:gd name="connsiteX5" fmla="*/ 3227 w 5993"/>
                  <a:gd name="connsiteY5" fmla="*/ 5534 h 29516"/>
                  <a:gd name="connsiteX6" fmla="*/ 922 w 5993"/>
                  <a:gd name="connsiteY6" fmla="*/ 4612 h 29516"/>
                  <a:gd name="connsiteX7" fmla="*/ 0 w 5993"/>
                  <a:gd name="connsiteY7" fmla="*/ 2767 h 29516"/>
                  <a:gd name="connsiteX8" fmla="*/ 922 w 5993"/>
                  <a:gd name="connsiteY8" fmla="*/ 922 h 29516"/>
                  <a:gd name="connsiteX9" fmla="*/ 5532 w 5993"/>
                  <a:gd name="connsiteY9" fmla="*/ 9685 h 29516"/>
                  <a:gd name="connsiteX10" fmla="*/ 5532 w 5993"/>
                  <a:gd name="connsiteY10" fmla="*/ 29517 h 29516"/>
                  <a:gd name="connsiteX11" fmla="*/ 461 w 5993"/>
                  <a:gd name="connsiteY11" fmla="*/ 29517 h 29516"/>
                  <a:gd name="connsiteX12" fmla="*/ 461 w 5993"/>
                  <a:gd name="connsiteY12" fmla="*/ 9685 h 29516"/>
                  <a:gd name="connsiteX13" fmla="*/ 5532 w 5993"/>
                  <a:gd name="connsiteY13" fmla="*/ 9685 h 29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93" h="29516">
                    <a:moveTo>
                      <a:pt x="922" y="922"/>
                    </a:moveTo>
                    <a:cubicBezTo>
                      <a:pt x="1383" y="461"/>
                      <a:pt x="2305" y="0"/>
                      <a:pt x="3227" y="0"/>
                    </a:cubicBezTo>
                    <a:cubicBezTo>
                      <a:pt x="4149" y="0"/>
                      <a:pt x="4611" y="461"/>
                      <a:pt x="5072" y="922"/>
                    </a:cubicBezTo>
                    <a:cubicBezTo>
                      <a:pt x="5532" y="1384"/>
                      <a:pt x="5994" y="2306"/>
                      <a:pt x="5994" y="2767"/>
                    </a:cubicBezTo>
                    <a:cubicBezTo>
                      <a:pt x="5994" y="3690"/>
                      <a:pt x="5532" y="4151"/>
                      <a:pt x="5072" y="4612"/>
                    </a:cubicBezTo>
                    <a:cubicBezTo>
                      <a:pt x="4611" y="5073"/>
                      <a:pt x="3688" y="5534"/>
                      <a:pt x="3227" y="5534"/>
                    </a:cubicBezTo>
                    <a:cubicBezTo>
                      <a:pt x="2305" y="5534"/>
                      <a:pt x="1844" y="5073"/>
                      <a:pt x="922" y="4612"/>
                    </a:cubicBezTo>
                    <a:cubicBezTo>
                      <a:pt x="461" y="4151"/>
                      <a:pt x="0" y="3228"/>
                      <a:pt x="0" y="2767"/>
                    </a:cubicBezTo>
                    <a:cubicBezTo>
                      <a:pt x="0" y="1845"/>
                      <a:pt x="461" y="1384"/>
                      <a:pt x="922" y="922"/>
                    </a:cubicBezTo>
                    <a:close/>
                    <a:moveTo>
                      <a:pt x="5532" y="9685"/>
                    </a:moveTo>
                    <a:lnTo>
                      <a:pt x="5532" y="29517"/>
                    </a:lnTo>
                    <a:lnTo>
                      <a:pt x="461" y="29517"/>
                    </a:lnTo>
                    <a:lnTo>
                      <a:pt x="461" y="9685"/>
                    </a:lnTo>
                    <a:lnTo>
                      <a:pt x="5532" y="9685"/>
                    </a:lnTo>
                    <a:close/>
                  </a:path>
                </a:pathLst>
              </a:custGeom>
              <a:solidFill>
                <a:srgbClr val="94C33D"/>
              </a:solidFill>
              <a:ln w="4610"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43160D44-EC5F-C740-B292-AFD2CF770387}"/>
                  </a:ext>
                </a:extLst>
              </p:cNvPr>
              <p:cNvSpPr/>
              <p:nvPr/>
            </p:nvSpPr>
            <p:spPr>
              <a:xfrm>
                <a:off x="4319539" y="5487783"/>
                <a:ext cx="18903" cy="20753"/>
              </a:xfrm>
              <a:custGeom>
                <a:avLst/>
                <a:gdLst>
                  <a:gd name="connsiteX0" fmla="*/ 17059 w 18903"/>
                  <a:gd name="connsiteY0" fmla="*/ 1845 h 20753"/>
                  <a:gd name="connsiteX1" fmla="*/ 18903 w 18903"/>
                  <a:gd name="connsiteY1" fmla="*/ 5995 h 20753"/>
                  <a:gd name="connsiteX2" fmla="*/ 18903 w 18903"/>
                  <a:gd name="connsiteY2" fmla="*/ 20754 h 20753"/>
                  <a:gd name="connsiteX3" fmla="*/ 13832 w 18903"/>
                  <a:gd name="connsiteY3" fmla="*/ 20754 h 20753"/>
                  <a:gd name="connsiteX4" fmla="*/ 13832 w 18903"/>
                  <a:gd name="connsiteY4" fmla="*/ 7840 h 20753"/>
                  <a:gd name="connsiteX5" fmla="*/ 12910 w 18903"/>
                  <a:gd name="connsiteY5" fmla="*/ 5534 h 20753"/>
                  <a:gd name="connsiteX6" fmla="*/ 10604 w 18903"/>
                  <a:gd name="connsiteY6" fmla="*/ 4612 h 20753"/>
                  <a:gd name="connsiteX7" fmla="*/ 6455 w 18903"/>
                  <a:gd name="connsiteY7" fmla="*/ 6457 h 20753"/>
                  <a:gd name="connsiteX8" fmla="*/ 5072 w 18903"/>
                  <a:gd name="connsiteY8" fmla="*/ 11530 h 20753"/>
                  <a:gd name="connsiteX9" fmla="*/ 5072 w 18903"/>
                  <a:gd name="connsiteY9" fmla="*/ 20293 h 20753"/>
                  <a:gd name="connsiteX10" fmla="*/ 0 w 18903"/>
                  <a:gd name="connsiteY10" fmla="*/ 20293 h 20753"/>
                  <a:gd name="connsiteX11" fmla="*/ 0 w 18903"/>
                  <a:gd name="connsiteY11" fmla="*/ 461 h 20753"/>
                  <a:gd name="connsiteX12" fmla="*/ 4611 w 18903"/>
                  <a:gd name="connsiteY12" fmla="*/ 461 h 20753"/>
                  <a:gd name="connsiteX13" fmla="*/ 5072 w 18903"/>
                  <a:gd name="connsiteY13" fmla="*/ 4151 h 20753"/>
                  <a:gd name="connsiteX14" fmla="*/ 8299 w 18903"/>
                  <a:gd name="connsiteY14" fmla="*/ 922 h 20753"/>
                  <a:gd name="connsiteX15" fmla="*/ 12910 w 18903"/>
                  <a:gd name="connsiteY15" fmla="*/ 0 h 20753"/>
                  <a:gd name="connsiteX16" fmla="*/ 17059 w 18903"/>
                  <a:gd name="connsiteY16" fmla="*/ 1845 h 20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903" h="20753">
                    <a:moveTo>
                      <a:pt x="17059" y="1845"/>
                    </a:moveTo>
                    <a:cubicBezTo>
                      <a:pt x="18442" y="2767"/>
                      <a:pt x="18903" y="4151"/>
                      <a:pt x="18903" y="5995"/>
                    </a:cubicBezTo>
                    <a:lnTo>
                      <a:pt x="18903" y="20754"/>
                    </a:lnTo>
                    <a:lnTo>
                      <a:pt x="13832" y="20754"/>
                    </a:lnTo>
                    <a:lnTo>
                      <a:pt x="13832" y="7840"/>
                    </a:lnTo>
                    <a:cubicBezTo>
                      <a:pt x="13832" y="6918"/>
                      <a:pt x="13371" y="5995"/>
                      <a:pt x="12910" y="5534"/>
                    </a:cubicBezTo>
                    <a:cubicBezTo>
                      <a:pt x="12449" y="5073"/>
                      <a:pt x="11526" y="4612"/>
                      <a:pt x="10604" y="4612"/>
                    </a:cubicBezTo>
                    <a:cubicBezTo>
                      <a:pt x="9221" y="4612"/>
                      <a:pt x="7838" y="5073"/>
                      <a:pt x="6455" y="6457"/>
                    </a:cubicBezTo>
                    <a:cubicBezTo>
                      <a:pt x="5533" y="7840"/>
                      <a:pt x="5072" y="9685"/>
                      <a:pt x="5072" y="11530"/>
                    </a:cubicBezTo>
                    <a:lnTo>
                      <a:pt x="5072" y="20293"/>
                    </a:lnTo>
                    <a:lnTo>
                      <a:pt x="0" y="20293"/>
                    </a:lnTo>
                    <a:lnTo>
                      <a:pt x="0" y="461"/>
                    </a:lnTo>
                    <a:lnTo>
                      <a:pt x="4611" y="461"/>
                    </a:lnTo>
                    <a:lnTo>
                      <a:pt x="5072" y="4151"/>
                    </a:lnTo>
                    <a:cubicBezTo>
                      <a:pt x="5994" y="2767"/>
                      <a:pt x="6916" y="1845"/>
                      <a:pt x="8299" y="922"/>
                    </a:cubicBezTo>
                    <a:cubicBezTo>
                      <a:pt x="9682" y="0"/>
                      <a:pt x="11065" y="0"/>
                      <a:pt x="12910" y="0"/>
                    </a:cubicBezTo>
                    <a:cubicBezTo>
                      <a:pt x="14293" y="0"/>
                      <a:pt x="15676" y="922"/>
                      <a:pt x="17059" y="1845"/>
                    </a:cubicBezTo>
                    <a:close/>
                  </a:path>
                </a:pathLst>
              </a:custGeom>
              <a:solidFill>
                <a:srgbClr val="94C33D"/>
              </a:solidFill>
              <a:ln w="4610"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E0ED7818-1FA1-E448-A98D-8BA25BB3F040}"/>
                  </a:ext>
                </a:extLst>
              </p:cNvPr>
              <p:cNvSpPr/>
              <p:nvPr/>
            </p:nvSpPr>
            <p:spPr>
              <a:xfrm>
                <a:off x="4344436" y="5488705"/>
                <a:ext cx="22591" cy="29977"/>
              </a:xfrm>
              <a:custGeom>
                <a:avLst/>
                <a:gdLst>
                  <a:gd name="connsiteX0" fmla="*/ 22592 w 22591"/>
                  <a:gd name="connsiteY0" fmla="*/ 0 h 29977"/>
                  <a:gd name="connsiteX1" fmla="*/ 22592 w 22591"/>
                  <a:gd name="connsiteY1" fmla="*/ 19832 h 29977"/>
                  <a:gd name="connsiteX2" fmla="*/ 21209 w 22591"/>
                  <a:gd name="connsiteY2" fmla="*/ 24905 h 29977"/>
                  <a:gd name="connsiteX3" fmla="*/ 17059 w 22591"/>
                  <a:gd name="connsiteY3" fmla="*/ 28595 h 29977"/>
                  <a:gd name="connsiteX4" fmla="*/ 11066 w 22591"/>
                  <a:gd name="connsiteY4" fmla="*/ 29978 h 29977"/>
                  <a:gd name="connsiteX5" fmla="*/ 5533 w 22591"/>
                  <a:gd name="connsiteY5" fmla="*/ 29056 h 29977"/>
                  <a:gd name="connsiteX6" fmla="*/ 1383 w 22591"/>
                  <a:gd name="connsiteY6" fmla="*/ 26289 h 29977"/>
                  <a:gd name="connsiteX7" fmla="*/ 4611 w 22591"/>
                  <a:gd name="connsiteY7" fmla="*/ 22599 h 29977"/>
                  <a:gd name="connsiteX8" fmla="*/ 7838 w 22591"/>
                  <a:gd name="connsiteY8" fmla="*/ 24905 h 29977"/>
                  <a:gd name="connsiteX9" fmla="*/ 11526 w 22591"/>
                  <a:gd name="connsiteY9" fmla="*/ 25827 h 29977"/>
                  <a:gd name="connsiteX10" fmla="*/ 16137 w 22591"/>
                  <a:gd name="connsiteY10" fmla="*/ 24444 h 29977"/>
                  <a:gd name="connsiteX11" fmla="*/ 17981 w 22591"/>
                  <a:gd name="connsiteY11" fmla="*/ 20754 h 29977"/>
                  <a:gd name="connsiteX12" fmla="*/ 17981 w 22591"/>
                  <a:gd name="connsiteY12" fmla="*/ 17526 h 29977"/>
                  <a:gd name="connsiteX13" fmla="*/ 14754 w 22591"/>
                  <a:gd name="connsiteY13" fmla="*/ 20293 h 29977"/>
                  <a:gd name="connsiteX14" fmla="*/ 10143 w 22591"/>
                  <a:gd name="connsiteY14" fmla="*/ 21215 h 29977"/>
                  <a:gd name="connsiteX15" fmla="*/ 5072 w 22591"/>
                  <a:gd name="connsiteY15" fmla="*/ 19832 h 29977"/>
                  <a:gd name="connsiteX16" fmla="*/ 1383 w 22591"/>
                  <a:gd name="connsiteY16" fmla="*/ 16142 h 29977"/>
                  <a:gd name="connsiteX17" fmla="*/ 0 w 22591"/>
                  <a:gd name="connsiteY17" fmla="*/ 10608 h 29977"/>
                  <a:gd name="connsiteX18" fmla="*/ 1383 w 22591"/>
                  <a:gd name="connsiteY18" fmla="*/ 5073 h 29977"/>
                  <a:gd name="connsiteX19" fmla="*/ 5072 w 22591"/>
                  <a:gd name="connsiteY19" fmla="*/ 1384 h 29977"/>
                  <a:gd name="connsiteX20" fmla="*/ 10143 w 22591"/>
                  <a:gd name="connsiteY20" fmla="*/ 0 h 29977"/>
                  <a:gd name="connsiteX21" fmla="*/ 14754 w 22591"/>
                  <a:gd name="connsiteY21" fmla="*/ 923 h 29977"/>
                  <a:gd name="connsiteX22" fmla="*/ 17981 w 22591"/>
                  <a:gd name="connsiteY22" fmla="*/ 3229 h 29977"/>
                  <a:gd name="connsiteX23" fmla="*/ 18442 w 22591"/>
                  <a:gd name="connsiteY23" fmla="*/ 923 h 29977"/>
                  <a:gd name="connsiteX24" fmla="*/ 22592 w 22591"/>
                  <a:gd name="connsiteY24" fmla="*/ 923 h 29977"/>
                  <a:gd name="connsiteX25" fmla="*/ 14754 w 22591"/>
                  <a:gd name="connsiteY25" fmla="*/ 14759 h 29977"/>
                  <a:gd name="connsiteX26" fmla="*/ 17059 w 22591"/>
                  <a:gd name="connsiteY26" fmla="*/ 11530 h 29977"/>
                  <a:gd name="connsiteX27" fmla="*/ 17059 w 22591"/>
                  <a:gd name="connsiteY27" fmla="*/ 7379 h 29977"/>
                  <a:gd name="connsiteX28" fmla="*/ 14754 w 22591"/>
                  <a:gd name="connsiteY28" fmla="*/ 4612 h 29977"/>
                  <a:gd name="connsiteX29" fmla="*/ 11066 w 22591"/>
                  <a:gd name="connsiteY29" fmla="*/ 3690 h 29977"/>
                  <a:gd name="connsiteX30" fmla="*/ 6455 w 22591"/>
                  <a:gd name="connsiteY30" fmla="*/ 5535 h 29977"/>
                  <a:gd name="connsiteX31" fmla="*/ 4611 w 22591"/>
                  <a:gd name="connsiteY31" fmla="*/ 10147 h 29977"/>
                  <a:gd name="connsiteX32" fmla="*/ 5533 w 22591"/>
                  <a:gd name="connsiteY32" fmla="*/ 13375 h 29977"/>
                  <a:gd name="connsiteX33" fmla="*/ 7838 w 22591"/>
                  <a:gd name="connsiteY33" fmla="*/ 15681 h 29977"/>
                  <a:gd name="connsiteX34" fmla="*/ 11066 w 22591"/>
                  <a:gd name="connsiteY34" fmla="*/ 16603 h 29977"/>
                  <a:gd name="connsiteX35" fmla="*/ 14754 w 22591"/>
                  <a:gd name="connsiteY35" fmla="*/ 14759 h 29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2591" h="29977">
                    <a:moveTo>
                      <a:pt x="22592" y="0"/>
                    </a:moveTo>
                    <a:lnTo>
                      <a:pt x="22592" y="19832"/>
                    </a:lnTo>
                    <a:cubicBezTo>
                      <a:pt x="22592" y="21677"/>
                      <a:pt x="22131" y="23521"/>
                      <a:pt x="21209" y="24905"/>
                    </a:cubicBezTo>
                    <a:cubicBezTo>
                      <a:pt x="20287" y="26289"/>
                      <a:pt x="18904" y="27672"/>
                      <a:pt x="17059" y="28595"/>
                    </a:cubicBezTo>
                    <a:cubicBezTo>
                      <a:pt x="15215" y="29517"/>
                      <a:pt x="13371" y="29978"/>
                      <a:pt x="11066" y="29978"/>
                    </a:cubicBezTo>
                    <a:cubicBezTo>
                      <a:pt x="8760" y="29978"/>
                      <a:pt x="7377" y="29517"/>
                      <a:pt x="5533" y="29056"/>
                    </a:cubicBezTo>
                    <a:cubicBezTo>
                      <a:pt x="4150" y="28595"/>
                      <a:pt x="2767" y="27211"/>
                      <a:pt x="1383" y="26289"/>
                    </a:cubicBezTo>
                    <a:lnTo>
                      <a:pt x="4611" y="22599"/>
                    </a:lnTo>
                    <a:cubicBezTo>
                      <a:pt x="5533" y="23521"/>
                      <a:pt x="6455" y="24444"/>
                      <a:pt x="7838" y="24905"/>
                    </a:cubicBezTo>
                    <a:cubicBezTo>
                      <a:pt x="8760" y="25366"/>
                      <a:pt x="10143" y="25827"/>
                      <a:pt x="11526" y="25827"/>
                    </a:cubicBezTo>
                    <a:cubicBezTo>
                      <a:pt x="13371" y="25827"/>
                      <a:pt x="14754" y="25366"/>
                      <a:pt x="16137" y="24444"/>
                    </a:cubicBezTo>
                    <a:cubicBezTo>
                      <a:pt x="17059" y="23521"/>
                      <a:pt x="17981" y="22138"/>
                      <a:pt x="17981" y="20754"/>
                    </a:cubicBezTo>
                    <a:lnTo>
                      <a:pt x="17981" y="17526"/>
                    </a:lnTo>
                    <a:cubicBezTo>
                      <a:pt x="17520" y="18448"/>
                      <a:pt x="16137" y="19371"/>
                      <a:pt x="14754" y="20293"/>
                    </a:cubicBezTo>
                    <a:cubicBezTo>
                      <a:pt x="13371" y="21215"/>
                      <a:pt x="11988" y="21215"/>
                      <a:pt x="10143" y="21215"/>
                    </a:cubicBezTo>
                    <a:cubicBezTo>
                      <a:pt x="8299" y="21215"/>
                      <a:pt x="6916" y="20754"/>
                      <a:pt x="5072" y="19832"/>
                    </a:cubicBezTo>
                    <a:cubicBezTo>
                      <a:pt x="3689" y="18909"/>
                      <a:pt x="2305" y="17526"/>
                      <a:pt x="1383" y="16142"/>
                    </a:cubicBezTo>
                    <a:cubicBezTo>
                      <a:pt x="461" y="14759"/>
                      <a:pt x="0" y="12914"/>
                      <a:pt x="0" y="10608"/>
                    </a:cubicBezTo>
                    <a:cubicBezTo>
                      <a:pt x="0" y="8763"/>
                      <a:pt x="461" y="6918"/>
                      <a:pt x="1383" y="5073"/>
                    </a:cubicBezTo>
                    <a:cubicBezTo>
                      <a:pt x="2305" y="3229"/>
                      <a:pt x="3689" y="2306"/>
                      <a:pt x="5072" y="1384"/>
                    </a:cubicBezTo>
                    <a:cubicBezTo>
                      <a:pt x="6455" y="461"/>
                      <a:pt x="8299" y="0"/>
                      <a:pt x="10143" y="0"/>
                    </a:cubicBezTo>
                    <a:cubicBezTo>
                      <a:pt x="11988" y="0"/>
                      <a:pt x="13371" y="461"/>
                      <a:pt x="14754" y="923"/>
                    </a:cubicBezTo>
                    <a:cubicBezTo>
                      <a:pt x="16137" y="1384"/>
                      <a:pt x="17059" y="2306"/>
                      <a:pt x="17981" y="3229"/>
                    </a:cubicBezTo>
                    <a:lnTo>
                      <a:pt x="18442" y="923"/>
                    </a:lnTo>
                    <a:lnTo>
                      <a:pt x="22592" y="923"/>
                    </a:lnTo>
                    <a:close/>
                    <a:moveTo>
                      <a:pt x="14754" y="14759"/>
                    </a:moveTo>
                    <a:cubicBezTo>
                      <a:pt x="15676" y="13836"/>
                      <a:pt x="16598" y="12914"/>
                      <a:pt x="17059" y="11530"/>
                    </a:cubicBezTo>
                    <a:lnTo>
                      <a:pt x="17059" y="7379"/>
                    </a:lnTo>
                    <a:cubicBezTo>
                      <a:pt x="16598" y="5996"/>
                      <a:pt x="15676" y="5073"/>
                      <a:pt x="14754" y="4612"/>
                    </a:cubicBezTo>
                    <a:cubicBezTo>
                      <a:pt x="13832" y="3690"/>
                      <a:pt x="12449" y="3690"/>
                      <a:pt x="11066" y="3690"/>
                    </a:cubicBezTo>
                    <a:cubicBezTo>
                      <a:pt x="9221" y="3690"/>
                      <a:pt x="7838" y="4151"/>
                      <a:pt x="6455" y="5535"/>
                    </a:cubicBezTo>
                    <a:cubicBezTo>
                      <a:pt x="5072" y="6918"/>
                      <a:pt x="4611" y="8302"/>
                      <a:pt x="4611" y="10147"/>
                    </a:cubicBezTo>
                    <a:cubicBezTo>
                      <a:pt x="4611" y="11530"/>
                      <a:pt x="5072" y="12453"/>
                      <a:pt x="5533" y="13375"/>
                    </a:cubicBezTo>
                    <a:cubicBezTo>
                      <a:pt x="5994" y="14297"/>
                      <a:pt x="6916" y="15220"/>
                      <a:pt x="7838" y="15681"/>
                    </a:cubicBezTo>
                    <a:cubicBezTo>
                      <a:pt x="8760" y="16142"/>
                      <a:pt x="9682" y="16603"/>
                      <a:pt x="11066" y="16603"/>
                    </a:cubicBezTo>
                    <a:cubicBezTo>
                      <a:pt x="12449" y="16142"/>
                      <a:pt x="13832" y="15681"/>
                      <a:pt x="14754" y="14759"/>
                    </a:cubicBezTo>
                    <a:close/>
                  </a:path>
                </a:pathLst>
              </a:custGeom>
              <a:solidFill>
                <a:srgbClr val="94C33D"/>
              </a:solidFill>
              <a:ln w="4610"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F29D31F6-0BBA-B145-8B76-38F76336E7E7}"/>
                  </a:ext>
                </a:extLst>
              </p:cNvPr>
              <p:cNvSpPr/>
              <p:nvPr/>
            </p:nvSpPr>
            <p:spPr>
              <a:xfrm>
                <a:off x="4387315" y="5472102"/>
                <a:ext cx="16137" cy="35973"/>
              </a:xfrm>
              <a:custGeom>
                <a:avLst/>
                <a:gdLst>
                  <a:gd name="connsiteX0" fmla="*/ 3227 w 16137"/>
                  <a:gd name="connsiteY0" fmla="*/ 21215 h 35973"/>
                  <a:gd name="connsiteX1" fmla="*/ 0 w 16137"/>
                  <a:gd name="connsiteY1" fmla="*/ 21215 h 35973"/>
                  <a:gd name="connsiteX2" fmla="*/ 0 w 16137"/>
                  <a:gd name="connsiteY2" fmla="*/ 16603 h 35973"/>
                  <a:gd name="connsiteX3" fmla="*/ 3227 w 16137"/>
                  <a:gd name="connsiteY3" fmla="*/ 16603 h 35973"/>
                  <a:gd name="connsiteX4" fmla="*/ 3227 w 16137"/>
                  <a:gd name="connsiteY4" fmla="*/ 8763 h 35973"/>
                  <a:gd name="connsiteX5" fmla="*/ 5532 w 16137"/>
                  <a:gd name="connsiteY5" fmla="*/ 2306 h 35973"/>
                  <a:gd name="connsiteX6" fmla="*/ 11526 w 16137"/>
                  <a:gd name="connsiteY6" fmla="*/ 0 h 35973"/>
                  <a:gd name="connsiteX7" fmla="*/ 13832 w 16137"/>
                  <a:gd name="connsiteY7" fmla="*/ 461 h 35973"/>
                  <a:gd name="connsiteX8" fmla="*/ 16137 w 16137"/>
                  <a:gd name="connsiteY8" fmla="*/ 1384 h 35973"/>
                  <a:gd name="connsiteX9" fmla="*/ 13832 w 16137"/>
                  <a:gd name="connsiteY9" fmla="*/ 5073 h 35973"/>
                  <a:gd name="connsiteX10" fmla="*/ 11526 w 16137"/>
                  <a:gd name="connsiteY10" fmla="*/ 4151 h 35973"/>
                  <a:gd name="connsiteX11" fmla="*/ 8299 w 16137"/>
                  <a:gd name="connsiteY11" fmla="*/ 8763 h 35973"/>
                  <a:gd name="connsiteX12" fmla="*/ 8299 w 16137"/>
                  <a:gd name="connsiteY12" fmla="*/ 16142 h 35973"/>
                  <a:gd name="connsiteX13" fmla="*/ 14293 w 16137"/>
                  <a:gd name="connsiteY13" fmla="*/ 16142 h 35973"/>
                  <a:gd name="connsiteX14" fmla="*/ 14293 w 16137"/>
                  <a:gd name="connsiteY14" fmla="*/ 20754 h 35973"/>
                  <a:gd name="connsiteX15" fmla="*/ 8299 w 16137"/>
                  <a:gd name="connsiteY15" fmla="*/ 20754 h 35973"/>
                  <a:gd name="connsiteX16" fmla="*/ 8299 w 16137"/>
                  <a:gd name="connsiteY16" fmla="*/ 35974 h 35973"/>
                  <a:gd name="connsiteX17" fmla="*/ 3227 w 16137"/>
                  <a:gd name="connsiteY17" fmla="*/ 35974 h 35973"/>
                  <a:gd name="connsiteX18" fmla="*/ 3227 w 16137"/>
                  <a:gd name="connsiteY18" fmla="*/ 21215 h 35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37" h="35973">
                    <a:moveTo>
                      <a:pt x="3227" y="21215"/>
                    </a:moveTo>
                    <a:lnTo>
                      <a:pt x="0" y="21215"/>
                    </a:lnTo>
                    <a:lnTo>
                      <a:pt x="0" y="16603"/>
                    </a:lnTo>
                    <a:lnTo>
                      <a:pt x="3227" y="16603"/>
                    </a:lnTo>
                    <a:lnTo>
                      <a:pt x="3227" y="8763"/>
                    </a:lnTo>
                    <a:cubicBezTo>
                      <a:pt x="3227" y="5996"/>
                      <a:pt x="4149" y="3690"/>
                      <a:pt x="5532" y="2306"/>
                    </a:cubicBezTo>
                    <a:cubicBezTo>
                      <a:pt x="6916" y="922"/>
                      <a:pt x="8760" y="0"/>
                      <a:pt x="11526" y="0"/>
                    </a:cubicBezTo>
                    <a:cubicBezTo>
                      <a:pt x="12448" y="0"/>
                      <a:pt x="12910" y="0"/>
                      <a:pt x="13832" y="461"/>
                    </a:cubicBezTo>
                    <a:cubicBezTo>
                      <a:pt x="14754" y="461"/>
                      <a:pt x="15676" y="922"/>
                      <a:pt x="16137" y="1384"/>
                    </a:cubicBezTo>
                    <a:lnTo>
                      <a:pt x="13832" y="5073"/>
                    </a:lnTo>
                    <a:cubicBezTo>
                      <a:pt x="13371" y="4612"/>
                      <a:pt x="12448" y="4151"/>
                      <a:pt x="11526" y="4151"/>
                    </a:cubicBezTo>
                    <a:cubicBezTo>
                      <a:pt x="9221" y="4151"/>
                      <a:pt x="8299" y="5534"/>
                      <a:pt x="8299" y="8763"/>
                    </a:cubicBezTo>
                    <a:lnTo>
                      <a:pt x="8299" y="16142"/>
                    </a:lnTo>
                    <a:lnTo>
                      <a:pt x="14293" y="16142"/>
                    </a:lnTo>
                    <a:lnTo>
                      <a:pt x="14293" y="20754"/>
                    </a:lnTo>
                    <a:lnTo>
                      <a:pt x="8299" y="20754"/>
                    </a:lnTo>
                    <a:lnTo>
                      <a:pt x="8299" y="35974"/>
                    </a:lnTo>
                    <a:lnTo>
                      <a:pt x="3227" y="35974"/>
                    </a:lnTo>
                    <a:lnTo>
                      <a:pt x="3227" y="21215"/>
                    </a:lnTo>
                    <a:close/>
                  </a:path>
                </a:pathLst>
              </a:custGeom>
              <a:solidFill>
                <a:srgbClr val="94C33D"/>
              </a:solidFill>
              <a:ln w="4610"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ED4ACDD7-7DDB-4A49-827B-87BC5CEB5DC2}"/>
                  </a:ext>
                </a:extLst>
              </p:cNvPr>
              <p:cNvSpPr/>
              <p:nvPr/>
            </p:nvSpPr>
            <p:spPr>
              <a:xfrm>
                <a:off x="4404374" y="5487783"/>
                <a:ext cx="21208" cy="20753"/>
              </a:xfrm>
              <a:custGeom>
                <a:avLst/>
                <a:gdLst>
                  <a:gd name="connsiteX0" fmla="*/ 15676 w 21208"/>
                  <a:gd name="connsiteY0" fmla="*/ 15219 h 20753"/>
                  <a:gd name="connsiteX1" fmla="*/ 17981 w 21208"/>
                  <a:gd name="connsiteY1" fmla="*/ 18909 h 20753"/>
                  <a:gd name="connsiteX2" fmla="*/ 14754 w 21208"/>
                  <a:gd name="connsiteY2" fmla="*/ 20293 h 20753"/>
                  <a:gd name="connsiteX3" fmla="*/ 11066 w 21208"/>
                  <a:gd name="connsiteY3" fmla="*/ 20754 h 20753"/>
                  <a:gd name="connsiteX4" fmla="*/ 5072 w 21208"/>
                  <a:gd name="connsiteY4" fmla="*/ 19370 h 20753"/>
                  <a:gd name="connsiteX5" fmla="*/ 1383 w 21208"/>
                  <a:gd name="connsiteY5" fmla="*/ 15681 h 20753"/>
                  <a:gd name="connsiteX6" fmla="*/ 0 w 21208"/>
                  <a:gd name="connsiteY6" fmla="*/ 10146 h 20753"/>
                  <a:gd name="connsiteX7" fmla="*/ 1383 w 21208"/>
                  <a:gd name="connsiteY7" fmla="*/ 5073 h 20753"/>
                  <a:gd name="connsiteX8" fmla="*/ 5533 w 21208"/>
                  <a:gd name="connsiteY8" fmla="*/ 1383 h 20753"/>
                  <a:gd name="connsiteX9" fmla="*/ 11066 w 21208"/>
                  <a:gd name="connsiteY9" fmla="*/ 0 h 20753"/>
                  <a:gd name="connsiteX10" fmla="*/ 17520 w 21208"/>
                  <a:gd name="connsiteY10" fmla="*/ 2306 h 20753"/>
                  <a:gd name="connsiteX11" fmla="*/ 21209 w 21208"/>
                  <a:gd name="connsiteY11" fmla="*/ 8763 h 20753"/>
                  <a:gd name="connsiteX12" fmla="*/ 5994 w 21208"/>
                  <a:gd name="connsiteY12" fmla="*/ 13836 h 20753"/>
                  <a:gd name="connsiteX13" fmla="*/ 8299 w 21208"/>
                  <a:gd name="connsiteY13" fmla="*/ 15681 h 20753"/>
                  <a:gd name="connsiteX14" fmla="*/ 11066 w 21208"/>
                  <a:gd name="connsiteY14" fmla="*/ 16142 h 20753"/>
                  <a:gd name="connsiteX15" fmla="*/ 15676 w 21208"/>
                  <a:gd name="connsiteY15" fmla="*/ 15219 h 20753"/>
                  <a:gd name="connsiteX16" fmla="*/ 6916 w 21208"/>
                  <a:gd name="connsiteY16" fmla="*/ 5995 h 20753"/>
                  <a:gd name="connsiteX17" fmla="*/ 5533 w 21208"/>
                  <a:gd name="connsiteY17" fmla="*/ 10607 h 20753"/>
                  <a:gd name="connsiteX18" fmla="*/ 5533 w 21208"/>
                  <a:gd name="connsiteY18" fmla="*/ 11530 h 20753"/>
                  <a:gd name="connsiteX19" fmla="*/ 15676 w 21208"/>
                  <a:gd name="connsiteY19" fmla="*/ 7840 h 20753"/>
                  <a:gd name="connsiteX20" fmla="*/ 13832 w 21208"/>
                  <a:gd name="connsiteY20" fmla="*/ 5534 h 20753"/>
                  <a:gd name="connsiteX21" fmla="*/ 10605 w 21208"/>
                  <a:gd name="connsiteY21" fmla="*/ 4612 h 20753"/>
                  <a:gd name="connsiteX22" fmla="*/ 6916 w 21208"/>
                  <a:gd name="connsiteY22" fmla="*/ 5995 h 20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208" h="20753">
                    <a:moveTo>
                      <a:pt x="15676" y="15219"/>
                    </a:moveTo>
                    <a:lnTo>
                      <a:pt x="17981" y="18909"/>
                    </a:lnTo>
                    <a:cubicBezTo>
                      <a:pt x="17059" y="19370"/>
                      <a:pt x="15676" y="20293"/>
                      <a:pt x="14754" y="20293"/>
                    </a:cubicBezTo>
                    <a:cubicBezTo>
                      <a:pt x="13371" y="20754"/>
                      <a:pt x="12449" y="20754"/>
                      <a:pt x="11066" y="20754"/>
                    </a:cubicBezTo>
                    <a:cubicBezTo>
                      <a:pt x="8760" y="20754"/>
                      <a:pt x="6916" y="20293"/>
                      <a:pt x="5072" y="19370"/>
                    </a:cubicBezTo>
                    <a:cubicBezTo>
                      <a:pt x="3227" y="18448"/>
                      <a:pt x="2305" y="17064"/>
                      <a:pt x="1383" y="15681"/>
                    </a:cubicBezTo>
                    <a:cubicBezTo>
                      <a:pt x="461" y="14297"/>
                      <a:pt x="0" y="12452"/>
                      <a:pt x="0" y="10146"/>
                    </a:cubicBezTo>
                    <a:cubicBezTo>
                      <a:pt x="0" y="8301"/>
                      <a:pt x="461" y="6457"/>
                      <a:pt x="1383" y="5073"/>
                    </a:cubicBezTo>
                    <a:cubicBezTo>
                      <a:pt x="2305" y="3689"/>
                      <a:pt x="3689" y="2306"/>
                      <a:pt x="5533" y="1383"/>
                    </a:cubicBezTo>
                    <a:cubicBezTo>
                      <a:pt x="7377" y="461"/>
                      <a:pt x="9221" y="0"/>
                      <a:pt x="11066" y="0"/>
                    </a:cubicBezTo>
                    <a:cubicBezTo>
                      <a:pt x="13832" y="0"/>
                      <a:pt x="16137" y="922"/>
                      <a:pt x="17520" y="2306"/>
                    </a:cubicBezTo>
                    <a:cubicBezTo>
                      <a:pt x="19365" y="3689"/>
                      <a:pt x="20287" y="5995"/>
                      <a:pt x="21209" y="8763"/>
                    </a:cubicBezTo>
                    <a:lnTo>
                      <a:pt x="5994" y="13836"/>
                    </a:lnTo>
                    <a:cubicBezTo>
                      <a:pt x="6455" y="14758"/>
                      <a:pt x="7377" y="15219"/>
                      <a:pt x="8299" y="15681"/>
                    </a:cubicBezTo>
                    <a:cubicBezTo>
                      <a:pt x="9221" y="16142"/>
                      <a:pt x="10143" y="16142"/>
                      <a:pt x="11066" y="16142"/>
                    </a:cubicBezTo>
                    <a:cubicBezTo>
                      <a:pt x="12910" y="16603"/>
                      <a:pt x="14293" y="16142"/>
                      <a:pt x="15676" y="15219"/>
                    </a:cubicBezTo>
                    <a:close/>
                    <a:moveTo>
                      <a:pt x="6916" y="5995"/>
                    </a:moveTo>
                    <a:cubicBezTo>
                      <a:pt x="5994" y="6918"/>
                      <a:pt x="5533" y="8763"/>
                      <a:pt x="5533" y="10607"/>
                    </a:cubicBezTo>
                    <a:cubicBezTo>
                      <a:pt x="5533" y="11069"/>
                      <a:pt x="5533" y="11069"/>
                      <a:pt x="5533" y="11530"/>
                    </a:cubicBezTo>
                    <a:lnTo>
                      <a:pt x="15676" y="7840"/>
                    </a:lnTo>
                    <a:cubicBezTo>
                      <a:pt x="15215" y="6918"/>
                      <a:pt x="14754" y="5995"/>
                      <a:pt x="13832" y="5534"/>
                    </a:cubicBezTo>
                    <a:cubicBezTo>
                      <a:pt x="12910" y="5073"/>
                      <a:pt x="11988" y="4612"/>
                      <a:pt x="10605" y="4612"/>
                    </a:cubicBezTo>
                    <a:cubicBezTo>
                      <a:pt x="9221" y="4151"/>
                      <a:pt x="7838" y="4612"/>
                      <a:pt x="6916" y="5995"/>
                    </a:cubicBezTo>
                    <a:close/>
                  </a:path>
                </a:pathLst>
              </a:custGeom>
              <a:solidFill>
                <a:srgbClr val="94C33D"/>
              </a:solidFill>
              <a:ln w="4610"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B17BE0BA-DDB4-DF4C-A999-AB217FED3B88}"/>
                  </a:ext>
                </a:extLst>
              </p:cNvPr>
              <p:cNvSpPr/>
              <p:nvPr/>
            </p:nvSpPr>
            <p:spPr>
              <a:xfrm>
                <a:off x="4432038" y="5488226"/>
                <a:ext cx="30890" cy="21233"/>
              </a:xfrm>
              <a:custGeom>
                <a:avLst/>
                <a:gdLst>
                  <a:gd name="connsiteX0" fmla="*/ 29047 w 30890"/>
                  <a:gd name="connsiteY0" fmla="*/ 1402 h 21233"/>
                  <a:gd name="connsiteX1" fmla="*/ 30891 w 30890"/>
                  <a:gd name="connsiteY1" fmla="*/ 5553 h 21233"/>
                  <a:gd name="connsiteX2" fmla="*/ 30891 w 30890"/>
                  <a:gd name="connsiteY2" fmla="*/ 20311 h 21233"/>
                  <a:gd name="connsiteX3" fmla="*/ 25819 w 30890"/>
                  <a:gd name="connsiteY3" fmla="*/ 20311 h 21233"/>
                  <a:gd name="connsiteX4" fmla="*/ 25819 w 30890"/>
                  <a:gd name="connsiteY4" fmla="*/ 7859 h 21233"/>
                  <a:gd name="connsiteX5" fmla="*/ 24897 w 30890"/>
                  <a:gd name="connsiteY5" fmla="*/ 5553 h 21233"/>
                  <a:gd name="connsiteX6" fmla="*/ 23053 w 30890"/>
                  <a:gd name="connsiteY6" fmla="*/ 4631 h 21233"/>
                  <a:gd name="connsiteX7" fmla="*/ 19365 w 30890"/>
                  <a:gd name="connsiteY7" fmla="*/ 6937 h 21233"/>
                  <a:gd name="connsiteX8" fmla="*/ 17981 w 30890"/>
                  <a:gd name="connsiteY8" fmla="*/ 12010 h 21233"/>
                  <a:gd name="connsiteX9" fmla="*/ 17981 w 30890"/>
                  <a:gd name="connsiteY9" fmla="*/ 20773 h 21233"/>
                  <a:gd name="connsiteX10" fmla="*/ 12910 w 30890"/>
                  <a:gd name="connsiteY10" fmla="*/ 20773 h 21233"/>
                  <a:gd name="connsiteX11" fmla="*/ 12910 w 30890"/>
                  <a:gd name="connsiteY11" fmla="*/ 8320 h 21233"/>
                  <a:gd name="connsiteX12" fmla="*/ 11988 w 30890"/>
                  <a:gd name="connsiteY12" fmla="*/ 6014 h 21233"/>
                  <a:gd name="connsiteX13" fmla="*/ 10143 w 30890"/>
                  <a:gd name="connsiteY13" fmla="*/ 5092 h 21233"/>
                  <a:gd name="connsiteX14" fmla="*/ 7377 w 30890"/>
                  <a:gd name="connsiteY14" fmla="*/ 6014 h 21233"/>
                  <a:gd name="connsiteX15" fmla="*/ 5533 w 30890"/>
                  <a:gd name="connsiteY15" fmla="*/ 8782 h 21233"/>
                  <a:gd name="connsiteX16" fmla="*/ 5072 w 30890"/>
                  <a:gd name="connsiteY16" fmla="*/ 12471 h 21233"/>
                  <a:gd name="connsiteX17" fmla="*/ 5072 w 30890"/>
                  <a:gd name="connsiteY17" fmla="*/ 21234 h 21233"/>
                  <a:gd name="connsiteX18" fmla="*/ 0 w 30890"/>
                  <a:gd name="connsiteY18" fmla="*/ 21234 h 21233"/>
                  <a:gd name="connsiteX19" fmla="*/ 0 w 30890"/>
                  <a:gd name="connsiteY19" fmla="*/ 1402 h 21233"/>
                  <a:gd name="connsiteX20" fmla="*/ 4611 w 30890"/>
                  <a:gd name="connsiteY20" fmla="*/ 1402 h 21233"/>
                  <a:gd name="connsiteX21" fmla="*/ 5072 w 30890"/>
                  <a:gd name="connsiteY21" fmla="*/ 4631 h 21233"/>
                  <a:gd name="connsiteX22" fmla="*/ 8299 w 30890"/>
                  <a:gd name="connsiteY22" fmla="*/ 1402 h 21233"/>
                  <a:gd name="connsiteX23" fmla="*/ 12449 w 30890"/>
                  <a:gd name="connsiteY23" fmla="*/ 480 h 21233"/>
                  <a:gd name="connsiteX24" fmla="*/ 16598 w 30890"/>
                  <a:gd name="connsiteY24" fmla="*/ 1402 h 21233"/>
                  <a:gd name="connsiteX25" fmla="*/ 18904 w 30890"/>
                  <a:gd name="connsiteY25" fmla="*/ 4170 h 21233"/>
                  <a:gd name="connsiteX26" fmla="*/ 22131 w 30890"/>
                  <a:gd name="connsiteY26" fmla="*/ 1402 h 21233"/>
                  <a:gd name="connsiteX27" fmla="*/ 25819 w 30890"/>
                  <a:gd name="connsiteY27" fmla="*/ 480 h 21233"/>
                  <a:gd name="connsiteX28" fmla="*/ 29047 w 30890"/>
                  <a:gd name="connsiteY28" fmla="*/ 1402 h 21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890" h="21233">
                    <a:moveTo>
                      <a:pt x="29047" y="1402"/>
                    </a:moveTo>
                    <a:cubicBezTo>
                      <a:pt x="29969" y="2325"/>
                      <a:pt x="30891" y="3708"/>
                      <a:pt x="30891" y="5553"/>
                    </a:cubicBezTo>
                    <a:lnTo>
                      <a:pt x="30891" y="20311"/>
                    </a:lnTo>
                    <a:lnTo>
                      <a:pt x="25819" y="20311"/>
                    </a:lnTo>
                    <a:lnTo>
                      <a:pt x="25819" y="7859"/>
                    </a:lnTo>
                    <a:cubicBezTo>
                      <a:pt x="25819" y="6937"/>
                      <a:pt x="25358" y="6014"/>
                      <a:pt x="24897" y="5553"/>
                    </a:cubicBezTo>
                    <a:cubicBezTo>
                      <a:pt x="24436" y="5092"/>
                      <a:pt x="23975" y="4631"/>
                      <a:pt x="23053" y="4631"/>
                    </a:cubicBezTo>
                    <a:cubicBezTo>
                      <a:pt x="21670" y="4631"/>
                      <a:pt x="20287" y="5553"/>
                      <a:pt x="19365" y="6937"/>
                    </a:cubicBezTo>
                    <a:cubicBezTo>
                      <a:pt x="18442" y="8320"/>
                      <a:pt x="17981" y="10165"/>
                      <a:pt x="17981" y="12010"/>
                    </a:cubicBezTo>
                    <a:lnTo>
                      <a:pt x="17981" y="20773"/>
                    </a:lnTo>
                    <a:lnTo>
                      <a:pt x="12910" y="20773"/>
                    </a:lnTo>
                    <a:lnTo>
                      <a:pt x="12910" y="8320"/>
                    </a:lnTo>
                    <a:cubicBezTo>
                      <a:pt x="12910" y="7398"/>
                      <a:pt x="12449" y="6476"/>
                      <a:pt x="11988" y="6014"/>
                    </a:cubicBezTo>
                    <a:cubicBezTo>
                      <a:pt x="11526" y="5553"/>
                      <a:pt x="11066" y="5092"/>
                      <a:pt x="10143" y="5092"/>
                    </a:cubicBezTo>
                    <a:cubicBezTo>
                      <a:pt x="9221" y="5092"/>
                      <a:pt x="8299" y="5553"/>
                      <a:pt x="7377" y="6014"/>
                    </a:cubicBezTo>
                    <a:cubicBezTo>
                      <a:pt x="6455" y="6476"/>
                      <a:pt x="5994" y="7398"/>
                      <a:pt x="5533" y="8782"/>
                    </a:cubicBezTo>
                    <a:cubicBezTo>
                      <a:pt x="5072" y="10165"/>
                      <a:pt x="5072" y="11087"/>
                      <a:pt x="5072" y="12471"/>
                    </a:cubicBezTo>
                    <a:lnTo>
                      <a:pt x="5072" y="21234"/>
                    </a:lnTo>
                    <a:lnTo>
                      <a:pt x="0" y="21234"/>
                    </a:lnTo>
                    <a:lnTo>
                      <a:pt x="0" y="1402"/>
                    </a:lnTo>
                    <a:lnTo>
                      <a:pt x="4611" y="1402"/>
                    </a:lnTo>
                    <a:lnTo>
                      <a:pt x="5072" y="4631"/>
                    </a:lnTo>
                    <a:cubicBezTo>
                      <a:pt x="5994" y="3247"/>
                      <a:pt x="6916" y="2325"/>
                      <a:pt x="8299" y="1402"/>
                    </a:cubicBezTo>
                    <a:cubicBezTo>
                      <a:pt x="9682" y="480"/>
                      <a:pt x="11066" y="480"/>
                      <a:pt x="12449" y="480"/>
                    </a:cubicBezTo>
                    <a:cubicBezTo>
                      <a:pt x="13832" y="480"/>
                      <a:pt x="15215" y="941"/>
                      <a:pt x="16598" y="1402"/>
                    </a:cubicBezTo>
                    <a:cubicBezTo>
                      <a:pt x="17520" y="2325"/>
                      <a:pt x="18442" y="3247"/>
                      <a:pt x="18904" y="4170"/>
                    </a:cubicBezTo>
                    <a:cubicBezTo>
                      <a:pt x="19826" y="2786"/>
                      <a:pt x="20748" y="1864"/>
                      <a:pt x="22131" y="1402"/>
                    </a:cubicBezTo>
                    <a:cubicBezTo>
                      <a:pt x="23514" y="941"/>
                      <a:pt x="24436" y="480"/>
                      <a:pt x="25819" y="480"/>
                    </a:cubicBezTo>
                    <a:cubicBezTo>
                      <a:pt x="26280" y="-442"/>
                      <a:pt x="27664" y="19"/>
                      <a:pt x="29047" y="1402"/>
                    </a:cubicBezTo>
                    <a:close/>
                  </a:path>
                </a:pathLst>
              </a:custGeom>
              <a:solidFill>
                <a:srgbClr val="94C33D"/>
              </a:solidFill>
              <a:ln w="4610"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BBC6EFE3-F4D0-3E4F-B5B7-946B81705E6D}"/>
                  </a:ext>
                </a:extLst>
              </p:cNvPr>
              <p:cNvSpPr/>
              <p:nvPr/>
            </p:nvSpPr>
            <p:spPr>
              <a:xfrm>
                <a:off x="4468461" y="5487783"/>
                <a:ext cx="22130" cy="21214"/>
              </a:xfrm>
              <a:custGeom>
                <a:avLst/>
                <a:gdLst>
                  <a:gd name="connsiteX0" fmla="*/ 22131 w 22130"/>
                  <a:gd name="connsiteY0" fmla="*/ 922 h 21214"/>
                  <a:gd name="connsiteX1" fmla="*/ 22131 w 22130"/>
                  <a:gd name="connsiteY1" fmla="*/ 20754 h 21214"/>
                  <a:gd name="connsiteX2" fmla="*/ 17059 w 22130"/>
                  <a:gd name="connsiteY2" fmla="*/ 20754 h 21214"/>
                  <a:gd name="connsiteX3" fmla="*/ 17059 w 22130"/>
                  <a:gd name="connsiteY3" fmla="*/ 17987 h 21214"/>
                  <a:gd name="connsiteX4" fmla="*/ 14293 w 22130"/>
                  <a:gd name="connsiteY4" fmla="*/ 20293 h 21214"/>
                  <a:gd name="connsiteX5" fmla="*/ 10143 w 22130"/>
                  <a:gd name="connsiteY5" fmla="*/ 21215 h 21214"/>
                  <a:gd name="connsiteX6" fmla="*/ 5072 w 22130"/>
                  <a:gd name="connsiteY6" fmla="*/ 19831 h 21214"/>
                  <a:gd name="connsiteX7" fmla="*/ 1383 w 22130"/>
                  <a:gd name="connsiteY7" fmla="*/ 16142 h 21214"/>
                  <a:gd name="connsiteX8" fmla="*/ 0 w 22130"/>
                  <a:gd name="connsiteY8" fmla="*/ 10607 h 21214"/>
                  <a:gd name="connsiteX9" fmla="*/ 1383 w 22130"/>
                  <a:gd name="connsiteY9" fmla="*/ 5073 h 21214"/>
                  <a:gd name="connsiteX10" fmla="*/ 5072 w 22130"/>
                  <a:gd name="connsiteY10" fmla="*/ 1383 h 21214"/>
                  <a:gd name="connsiteX11" fmla="*/ 10143 w 22130"/>
                  <a:gd name="connsiteY11" fmla="*/ 0 h 21214"/>
                  <a:gd name="connsiteX12" fmla="*/ 17059 w 22130"/>
                  <a:gd name="connsiteY12" fmla="*/ 3689 h 21214"/>
                  <a:gd name="connsiteX13" fmla="*/ 17520 w 22130"/>
                  <a:gd name="connsiteY13" fmla="*/ 922 h 21214"/>
                  <a:gd name="connsiteX14" fmla="*/ 22131 w 22130"/>
                  <a:gd name="connsiteY14" fmla="*/ 922 h 21214"/>
                  <a:gd name="connsiteX15" fmla="*/ 14754 w 22130"/>
                  <a:gd name="connsiteY15" fmla="*/ 15681 h 21214"/>
                  <a:gd name="connsiteX16" fmla="*/ 16598 w 22130"/>
                  <a:gd name="connsiteY16" fmla="*/ 12452 h 21214"/>
                  <a:gd name="connsiteX17" fmla="*/ 16598 w 22130"/>
                  <a:gd name="connsiteY17" fmla="*/ 8301 h 21214"/>
                  <a:gd name="connsiteX18" fmla="*/ 14293 w 22130"/>
                  <a:gd name="connsiteY18" fmla="*/ 5534 h 21214"/>
                  <a:gd name="connsiteX19" fmla="*/ 10604 w 22130"/>
                  <a:gd name="connsiteY19" fmla="*/ 4612 h 21214"/>
                  <a:gd name="connsiteX20" fmla="*/ 6455 w 22130"/>
                  <a:gd name="connsiteY20" fmla="*/ 6457 h 21214"/>
                  <a:gd name="connsiteX21" fmla="*/ 4611 w 22130"/>
                  <a:gd name="connsiteY21" fmla="*/ 11069 h 21214"/>
                  <a:gd name="connsiteX22" fmla="*/ 5533 w 22130"/>
                  <a:gd name="connsiteY22" fmla="*/ 14297 h 21214"/>
                  <a:gd name="connsiteX23" fmla="*/ 7838 w 22130"/>
                  <a:gd name="connsiteY23" fmla="*/ 16603 h 21214"/>
                  <a:gd name="connsiteX24" fmla="*/ 11066 w 22130"/>
                  <a:gd name="connsiteY24" fmla="*/ 17525 h 21214"/>
                  <a:gd name="connsiteX25" fmla="*/ 14754 w 22130"/>
                  <a:gd name="connsiteY25" fmla="*/ 15681 h 21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2130" h="21214">
                    <a:moveTo>
                      <a:pt x="22131" y="922"/>
                    </a:moveTo>
                    <a:lnTo>
                      <a:pt x="22131" y="20754"/>
                    </a:lnTo>
                    <a:lnTo>
                      <a:pt x="17059" y="20754"/>
                    </a:lnTo>
                    <a:lnTo>
                      <a:pt x="17059" y="17987"/>
                    </a:lnTo>
                    <a:cubicBezTo>
                      <a:pt x="16137" y="18909"/>
                      <a:pt x="15215" y="19370"/>
                      <a:pt x="14293" y="20293"/>
                    </a:cubicBezTo>
                    <a:cubicBezTo>
                      <a:pt x="12910" y="21215"/>
                      <a:pt x="11526" y="21215"/>
                      <a:pt x="10143" y="21215"/>
                    </a:cubicBezTo>
                    <a:cubicBezTo>
                      <a:pt x="8299" y="21215"/>
                      <a:pt x="6455" y="20754"/>
                      <a:pt x="5072" y="19831"/>
                    </a:cubicBezTo>
                    <a:cubicBezTo>
                      <a:pt x="3688" y="18909"/>
                      <a:pt x="2305" y="17987"/>
                      <a:pt x="1383" y="16142"/>
                    </a:cubicBezTo>
                    <a:cubicBezTo>
                      <a:pt x="461" y="14758"/>
                      <a:pt x="0" y="12913"/>
                      <a:pt x="0" y="10607"/>
                    </a:cubicBezTo>
                    <a:cubicBezTo>
                      <a:pt x="0" y="8301"/>
                      <a:pt x="461" y="6457"/>
                      <a:pt x="1383" y="5073"/>
                    </a:cubicBezTo>
                    <a:cubicBezTo>
                      <a:pt x="2305" y="3228"/>
                      <a:pt x="3688" y="2306"/>
                      <a:pt x="5072" y="1383"/>
                    </a:cubicBezTo>
                    <a:cubicBezTo>
                      <a:pt x="6455" y="461"/>
                      <a:pt x="8299" y="0"/>
                      <a:pt x="10143" y="0"/>
                    </a:cubicBezTo>
                    <a:cubicBezTo>
                      <a:pt x="13371" y="0"/>
                      <a:pt x="15676" y="1383"/>
                      <a:pt x="17059" y="3689"/>
                    </a:cubicBezTo>
                    <a:lnTo>
                      <a:pt x="17520" y="922"/>
                    </a:lnTo>
                    <a:lnTo>
                      <a:pt x="22131" y="922"/>
                    </a:lnTo>
                    <a:close/>
                    <a:moveTo>
                      <a:pt x="14754" y="15681"/>
                    </a:moveTo>
                    <a:cubicBezTo>
                      <a:pt x="15676" y="14758"/>
                      <a:pt x="16598" y="13836"/>
                      <a:pt x="16598" y="12452"/>
                    </a:cubicBezTo>
                    <a:lnTo>
                      <a:pt x="16598" y="8301"/>
                    </a:lnTo>
                    <a:cubicBezTo>
                      <a:pt x="16137" y="6918"/>
                      <a:pt x="15676" y="5995"/>
                      <a:pt x="14293" y="5534"/>
                    </a:cubicBezTo>
                    <a:cubicBezTo>
                      <a:pt x="13371" y="4612"/>
                      <a:pt x="11987" y="4612"/>
                      <a:pt x="10604" y="4612"/>
                    </a:cubicBezTo>
                    <a:cubicBezTo>
                      <a:pt x="8760" y="4612"/>
                      <a:pt x="7377" y="5073"/>
                      <a:pt x="6455" y="6457"/>
                    </a:cubicBezTo>
                    <a:cubicBezTo>
                      <a:pt x="5533" y="7840"/>
                      <a:pt x="4611" y="9224"/>
                      <a:pt x="4611" y="11069"/>
                    </a:cubicBezTo>
                    <a:cubicBezTo>
                      <a:pt x="4611" y="12452"/>
                      <a:pt x="5072" y="13375"/>
                      <a:pt x="5533" y="14297"/>
                    </a:cubicBezTo>
                    <a:cubicBezTo>
                      <a:pt x="5994" y="15219"/>
                      <a:pt x="6916" y="16142"/>
                      <a:pt x="7838" y="16603"/>
                    </a:cubicBezTo>
                    <a:cubicBezTo>
                      <a:pt x="8760" y="17064"/>
                      <a:pt x="9682" y="17525"/>
                      <a:pt x="11066" y="17525"/>
                    </a:cubicBezTo>
                    <a:cubicBezTo>
                      <a:pt x="12449" y="17064"/>
                      <a:pt x="13832" y="16603"/>
                      <a:pt x="14754" y="15681"/>
                    </a:cubicBezTo>
                    <a:close/>
                  </a:path>
                </a:pathLst>
              </a:custGeom>
              <a:solidFill>
                <a:srgbClr val="94C33D"/>
              </a:solidFill>
              <a:ln w="4610"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1601E7FE-B814-164E-BFCA-E0D3C9EF80A0}"/>
                  </a:ext>
                </a:extLst>
              </p:cNvPr>
              <p:cNvSpPr/>
              <p:nvPr/>
            </p:nvSpPr>
            <p:spPr>
              <a:xfrm>
                <a:off x="4497969" y="5472102"/>
                <a:ext cx="5071" cy="35973"/>
              </a:xfrm>
              <a:custGeom>
                <a:avLst/>
                <a:gdLst>
                  <a:gd name="connsiteX0" fmla="*/ 5072 w 5071"/>
                  <a:gd name="connsiteY0" fmla="*/ 0 h 35973"/>
                  <a:gd name="connsiteX1" fmla="*/ 5072 w 5071"/>
                  <a:gd name="connsiteY1" fmla="*/ 35974 h 35973"/>
                  <a:gd name="connsiteX2" fmla="*/ 0 w 5071"/>
                  <a:gd name="connsiteY2" fmla="*/ 35974 h 35973"/>
                  <a:gd name="connsiteX3" fmla="*/ 0 w 5071"/>
                  <a:gd name="connsiteY3" fmla="*/ 0 h 35973"/>
                  <a:gd name="connsiteX4" fmla="*/ 5072 w 5071"/>
                  <a:gd name="connsiteY4" fmla="*/ 0 h 35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71" h="35973">
                    <a:moveTo>
                      <a:pt x="5072" y="0"/>
                    </a:moveTo>
                    <a:lnTo>
                      <a:pt x="5072" y="35974"/>
                    </a:lnTo>
                    <a:lnTo>
                      <a:pt x="0" y="35974"/>
                    </a:lnTo>
                    <a:lnTo>
                      <a:pt x="0" y="0"/>
                    </a:lnTo>
                    <a:lnTo>
                      <a:pt x="5072" y="0"/>
                    </a:lnTo>
                    <a:close/>
                  </a:path>
                </a:pathLst>
              </a:custGeom>
              <a:solidFill>
                <a:srgbClr val="94C33D"/>
              </a:solidFill>
              <a:ln w="4610"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439BBCC9-49ED-3842-9363-84DA65BC052F}"/>
                  </a:ext>
                </a:extLst>
              </p:cNvPr>
              <p:cNvSpPr/>
              <p:nvPr/>
            </p:nvSpPr>
            <p:spPr>
              <a:xfrm>
                <a:off x="4508112" y="5487783"/>
                <a:ext cx="21208" cy="20753"/>
              </a:xfrm>
              <a:custGeom>
                <a:avLst/>
                <a:gdLst>
                  <a:gd name="connsiteX0" fmla="*/ 15676 w 21208"/>
                  <a:gd name="connsiteY0" fmla="*/ 15219 h 20753"/>
                  <a:gd name="connsiteX1" fmla="*/ 17981 w 21208"/>
                  <a:gd name="connsiteY1" fmla="*/ 18909 h 20753"/>
                  <a:gd name="connsiteX2" fmla="*/ 14754 w 21208"/>
                  <a:gd name="connsiteY2" fmla="*/ 20293 h 20753"/>
                  <a:gd name="connsiteX3" fmla="*/ 11066 w 21208"/>
                  <a:gd name="connsiteY3" fmla="*/ 20754 h 20753"/>
                  <a:gd name="connsiteX4" fmla="*/ 5072 w 21208"/>
                  <a:gd name="connsiteY4" fmla="*/ 19370 h 20753"/>
                  <a:gd name="connsiteX5" fmla="*/ 1383 w 21208"/>
                  <a:gd name="connsiteY5" fmla="*/ 15681 h 20753"/>
                  <a:gd name="connsiteX6" fmla="*/ 0 w 21208"/>
                  <a:gd name="connsiteY6" fmla="*/ 10146 h 20753"/>
                  <a:gd name="connsiteX7" fmla="*/ 1383 w 21208"/>
                  <a:gd name="connsiteY7" fmla="*/ 5073 h 20753"/>
                  <a:gd name="connsiteX8" fmla="*/ 5533 w 21208"/>
                  <a:gd name="connsiteY8" fmla="*/ 1383 h 20753"/>
                  <a:gd name="connsiteX9" fmla="*/ 11066 w 21208"/>
                  <a:gd name="connsiteY9" fmla="*/ 0 h 20753"/>
                  <a:gd name="connsiteX10" fmla="*/ 17520 w 21208"/>
                  <a:gd name="connsiteY10" fmla="*/ 2306 h 20753"/>
                  <a:gd name="connsiteX11" fmla="*/ 21209 w 21208"/>
                  <a:gd name="connsiteY11" fmla="*/ 8763 h 20753"/>
                  <a:gd name="connsiteX12" fmla="*/ 5994 w 21208"/>
                  <a:gd name="connsiteY12" fmla="*/ 13836 h 20753"/>
                  <a:gd name="connsiteX13" fmla="*/ 8299 w 21208"/>
                  <a:gd name="connsiteY13" fmla="*/ 15681 h 20753"/>
                  <a:gd name="connsiteX14" fmla="*/ 11066 w 21208"/>
                  <a:gd name="connsiteY14" fmla="*/ 16142 h 20753"/>
                  <a:gd name="connsiteX15" fmla="*/ 15676 w 21208"/>
                  <a:gd name="connsiteY15" fmla="*/ 15219 h 20753"/>
                  <a:gd name="connsiteX16" fmla="*/ 6916 w 21208"/>
                  <a:gd name="connsiteY16" fmla="*/ 5995 h 20753"/>
                  <a:gd name="connsiteX17" fmla="*/ 5533 w 21208"/>
                  <a:gd name="connsiteY17" fmla="*/ 10607 h 20753"/>
                  <a:gd name="connsiteX18" fmla="*/ 5533 w 21208"/>
                  <a:gd name="connsiteY18" fmla="*/ 11530 h 20753"/>
                  <a:gd name="connsiteX19" fmla="*/ 15676 w 21208"/>
                  <a:gd name="connsiteY19" fmla="*/ 7840 h 20753"/>
                  <a:gd name="connsiteX20" fmla="*/ 13832 w 21208"/>
                  <a:gd name="connsiteY20" fmla="*/ 5534 h 20753"/>
                  <a:gd name="connsiteX21" fmla="*/ 10605 w 21208"/>
                  <a:gd name="connsiteY21" fmla="*/ 4612 h 20753"/>
                  <a:gd name="connsiteX22" fmla="*/ 6916 w 21208"/>
                  <a:gd name="connsiteY22" fmla="*/ 5995 h 20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208" h="20753">
                    <a:moveTo>
                      <a:pt x="15676" y="15219"/>
                    </a:moveTo>
                    <a:lnTo>
                      <a:pt x="17981" y="18909"/>
                    </a:lnTo>
                    <a:cubicBezTo>
                      <a:pt x="17059" y="19370"/>
                      <a:pt x="15676" y="20293"/>
                      <a:pt x="14754" y="20293"/>
                    </a:cubicBezTo>
                    <a:cubicBezTo>
                      <a:pt x="13371" y="20754"/>
                      <a:pt x="12449" y="20754"/>
                      <a:pt x="11066" y="20754"/>
                    </a:cubicBezTo>
                    <a:cubicBezTo>
                      <a:pt x="8760" y="20754"/>
                      <a:pt x="6916" y="20293"/>
                      <a:pt x="5072" y="19370"/>
                    </a:cubicBezTo>
                    <a:cubicBezTo>
                      <a:pt x="3227" y="18448"/>
                      <a:pt x="2305" y="17064"/>
                      <a:pt x="1383" y="15681"/>
                    </a:cubicBezTo>
                    <a:cubicBezTo>
                      <a:pt x="461" y="14297"/>
                      <a:pt x="0" y="12452"/>
                      <a:pt x="0" y="10146"/>
                    </a:cubicBezTo>
                    <a:cubicBezTo>
                      <a:pt x="0" y="8301"/>
                      <a:pt x="461" y="6457"/>
                      <a:pt x="1383" y="5073"/>
                    </a:cubicBezTo>
                    <a:cubicBezTo>
                      <a:pt x="2305" y="3689"/>
                      <a:pt x="3689" y="2306"/>
                      <a:pt x="5533" y="1383"/>
                    </a:cubicBezTo>
                    <a:cubicBezTo>
                      <a:pt x="7377" y="461"/>
                      <a:pt x="9221" y="0"/>
                      <a:pt x="11066" y="0"/>
                    </a:cubicBezTo>
                    <a:cubicBezTo>
                      <a:pt x="13832" y="0"/>
                      <a:pt x="16137" y="922"/>
                      <a:pt x="17520" y="2306"/>
                    </a:cubicBezTo>
                    <a:cubicBezTo>
                      <a:pt x="19365" y="3689"/>
                      <a:pt x="20287" y="5995"/>
                      <a:pt x="21209" y="8763"/>
                    </a:cubicBezTo>
                    <a:lnTo>
                      <a:pt x="5994" y="13836"/>
                    </a:lnTo>
                    <a:cubicBezTo>
                      <a:pt x="6455" y="14758"/>
                      <a:pt x="7377" y="15219"/>
                      <a:pt x="8299" y="15681"/>
                    </a:cubicBezTo>
                    <a:cubicBezTo>
                      <a:pt x="9221" y="16142"/>
                      <a:pt x="10143" y="16142"/>
                      <a:pt x="11066" y="16142"/>
                    </a:cubicBezTo>
                    <a:cubicBezTo>
                      <a:pt x="12910" y="16603"/>
                      <a:pt x="14293" y="16142"/>
                      <a:pt x="15676" y="15219"/>
                    </a:cubicBezTo>
                    <a:close/>
                    <a:moveTo>
                      <a:pt x="6916" y="5995"/>
                    </a:moveTo>
                    <a:cubicBezTo>
                      <a:pt x="5994" y="6918"/>
                      <a:pt x="5533" y="8763"/>
                      <a:pt x="5533" y="10607"/>
                    </a:cubicBezTo>
                    <a:cubicBezTo>
                      <a:pt x="5533" y="11069"/>
                      <a:pt x="5533" y="11069"/>
                      <a:pt x="5533" y="11530"/>
                    </a:cubicBezTo>
                    <a:lnTo>
                      <a:pt x="15676" y="7840"/>
                    </a:lnTo>
                    <a:cubicBezTo>
                      <a:pt x="15215" y="6918"/>
                      <a:pt x="14754" y="5995"/>
                      <a:pt x="13832" y="5534"/>
                    </a:cubicBezTo>
                    <a:cubicBezTo>
                      <a:pt x="12910" y="5073"/>
                      <a:pt x="11988" y="4612"/>
                      <a:pt x="10605" y="4612"/>
                    </a:cubicBezTo>
                    <a:cubicBezTo>
                      <a:pt x="9221" y="4151"/>
                      <a:pt x="7838" y="4612"/>
                      <a:pt x="6916" y="5995"/>
                    </a:cubicBezTo>
                    <a:close/>
                  </a:path>
                </a:pathLst>
              </a:custGeom>
              <a:solidFill>
                <a:srgbClr val="94C33D"/>
              </a:solidFill>
              <a:ln w="4610"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EC9F668D-967F-2F4D-974A-0DC6763F95A1}"/>
                  </a:ext>
                </a:extLst>
              </p:cNvPr>
              <p:cNvSpPr/>
              <p:nvPr/>
            </p:nvSpPr>
            <p:spPr>
              <a:xfrm>
                <a:off x="4548224" y="5487322"/>
                <a:ext cx="17981" cy="21214"/>
              </a:xfrm>
              <a:custGeom>
                <a:avLst/>
                <a:gdLst>
                  <a:gd name="connsiteX0" fmla="*/ 14293 w 17981"/>
                  <a:gd name="connsiteY0" fmla="*/ 20754 h 21214"/>
                  <a:gd name="connsiteX1" fmla="*/ 10604 w 17981"/>
                  <a:gd name="connsiteY1" fmla="*/ 21215 h 21214"/>
                  <a:gd name="connsiteX2" fmla="*/ 5072 w 17981"/>
                  <a:gd name="connsiteY2" fmla="*/ 19831 h 21214"/>
                  <a:gd name="connsiteX3" fmla="*/ 1383 w 17981"/>
                  <a:gd name="connsiteY3" fmla="*/ 16142 h 21214"/>
                  <a:gd name="connsiteX4" fmla="*/ 0 w 17981"/>
                  <a:gd name="connsiteY4" fmla="*/ 10607 h 21214"/>
                  <a:gd name="connsiteX5" fmla="*/ 1383 w 17981"/>
                  <a:gd name="connsiteY5" fmla="*/ 5073 h 21214"/>
                  <a:gd name="connsiteX6" fmla="*/ 5072 w 17981"/>
                  <a:gd name="connsiteY6" fmla="*/ 1383 h 21214"/>
                  <a:gd name="connsiteX7" fmla="*/ 10143 w 17981"/>
                  <a:gd name="connsiteY7" fmla="*/ 0 h 21214"/>
                  <a:gd name="connsiteX8" fmla="*/ 17981 w 17981"/>
                  <a:gd name="connsiteY8" fmla="*/ 2306 h 21214"/>
                  <a:gd name="connsiteX9" fmla="*/ 15215 w 17981"/>
                  <a:gd name="connsiteY9" fmla="*/ 5534 h 21214"/>
                  <a:gd name="connsiteX10" fmla="*/ 13371 w 17981"/>
                  <a:gd name="connsiteY10" fmla="*/ 4150 h 21214"/>
                  <a:gd name="connsiteX11" fmla="*/ 11066 w 17981"/>
                  <a:gd name="connsiteY11" fmla="*/ 3689 h 21214"/>
                  <a:gd name="connsiteX12" fmla="*/ 6916 w 17981"/>
                  <a:gd name="connsiteY12" fmla="*/ 5534 h 21214"/>
                  <a:gd name="connsiteX13" fmla="*/ 5072 w 17981"/>
                  <a:gd name="connsiteY13" fmla="*/ 9685 h 21214"/>
                  <a:gd name="connsiteX14" fmla="*/ 6916 w 17981"/>
                  <a:gd name="connsiteY14" fmla="*/ 13836 h 21214"/>
                  <a:gd name="connsiteX15" fmla="*/ 11526 w 17981"/>
                  <a:gd name="connsiteY15" fmla="*/ 15680 h 21214"/>
                  <a:gd name="connsiteX16" fmla="*/ 15215 w 17981"/>
                  <a:gd name="connsiteY16" fmla="*/ 14297 h 21214"/>
                  <a:gd name="connsiteX17" fmla="*/ 17981 w 17981"/>
                  <a:gd name="connsiteY17" fmla="*/ 17525 h 21214"/>
                  <a:gd name="connsiteX18" fmla="*/ 14293 w 17981"/>
                  <a:gd name="connsiteY18" fmla="*/ 20754 h 21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981" h="21214">
                    <a:moveTo>
                      <a:pt x="14293" y="20754"/>
                    </a:moveTo>
                    <a:cubicBezTo>
                      <a:pt x="12910" y="21215"/>
                      <a:pt x="11988" y="21215"/>
                      <a:pt x="10604" y="21215"/>
                    </a:cubicBezTo>
                    <a:cubicBezTo>
                      <a:pt x="8299" y="21215"/>
                      <a:pt x="6455" y="20754"/>
                      <a:pt x="5072" y="19831"/>
                    </a:cubicBezTo>
                    <a:cubicBezTo>
                      <a:pt x="3227" y="18909"/>
                      <a:pt x="2305" y="17986"/>
                      <a:pt x="1383" y="16142"/>
                    </a:cubicBezTo>
                    <a:cubicBezTo>
                      <a:pt x="461" y="14758"/>
                      <a:pt x="0" y="12913"/>
                      <a:pt x="0" y="10607"/>
                    </a:cubicBezTo>
                    <a:cubicBezTo>
                      <a:pt x="0" y="8762"/>
                      <a:pt x="461" y="6918"/>
                      <a:pt x="1383" y="5073"/>
                    </a:cubicBezTo>
                    <a:cubicBezTo>
                      <a:pt x="2305" y="3689"/>
                      <a:pt x="3688" y="2306"/>
                      <a:pt x="5072" y="1383"/>
                    </a:cubicBezTo>
                    <a:cubicBezTo>
                      <a:pt x="6455" y="461"/>
                      <a:pt x="8299" y="0"/>
                      <a:pt x="10143" y="0"/>
                    </a:cubicBezTo>
                    <a:cubicBezTo>
                      <a:pt x="13371" y="0"/>
                      <a:pt x="15676" y="922"/>
                      <a:pt x="17981" y="2306"/>
                    </a:cubicBezTo>
                    <a:lnTo>
                      <a:pt x="15215" y="5534"/>
                    </a:lnTo>
                    <a:cubicBezTo>
                      <a:pt x="14754" y="5073"/>
                      <a:pt x="13832" y="4612"/>
                      <a:pt x="13371" y="4150"/>
                    </a:cubicBezTo>
                    <a:cubicBezTo>
                      <a:pt x="12449" y="3689"/>
                      <a:pt x="11526" y="3689"/>
                      <a:pt x="11066" y="3689"/>
                    </a:cubicBezTo>
                    <a:cubicBezTo>
                      <a:pt x="9682" y="3689"/>
                      <a:pt x="8299" y="4150"/>
                      <a:pt x="6916" y="5534"/>
                    </a:cubicBezTo>
                    <a:cubicBezTo>
                      <a:pt x="5994" y="6918"/>
                      <a:pt x="5072" y="8301"/>
                      <a:pt x="5072" y="9685"/>
                    </a:cubicBezTo>
                    <a:cubicBezTo>
                      <a:pt x="5072" y="11530"/>
                      <a:pt x="5533" y="12913"/>
                      <a:pt x="6916" y="13836"/>
                    </a:cubicBezTo>
                    <a:cubicBezTo>
                      <a:pt x="8299" y="14758"/>
                      <a:pt x="9682" y="15680"/>
                      <a:pt x="11526" y="15680"/>
                    </a:cubicBezTo>
                    <a:cubicBezTo>
                      <a:pt x="12910" y="15680"/>
                      <a:pt x="14293" y="15219"/>
                      <a:pt x="15215" y="14297"/>
                    </a:cubicBezTo>
                    <a:lnTo>
                      <a:pt x="17981" y="17525"/>
                    </a:lnTo>
                    <a:cubicBezTo>
                      <a:pt x="16598" y="19831"/>
                      <a:pt x="15676" y="20754"/>
                      <a:pt x="14293" y="20754"/>
                    </a:cubicBezTo>
                    <a:close/>
                  </a:path>
                </a:pathLst>
              </a:custGeom>
              <a:solidFill>
                <a:srgbClr val="94C33D"/>
              </a:solidFill>
              <a:ln w="4610"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4698C559-846D-3D4B-B840-78FDE5C54485}"/>
                  </a:ext>
                </a:extLst>
              </p:cNvPr>
              <p:cNvSpPr/>
              <p:nvPr/>
            </p:nvSpPr>
            <p:spPr>
              <a:xfrm>
                <a:off x="4569433" y="5487783"/>
                <a:ext cx="21208" cy="21214"/>
              </a:xfrm>
              <a:custGeom>
                <a:avLst/>
                <a:gdLst>
                  <a:gd name="connsiteX0" fmla="*/ 1383 w 21208"/>
                  <a:gd name="connsiteY0" fmla="*/ 5073 h 21214"/>
                  <a:gd name="connsiteX1" fmla="*/ 5072 w 21208"/>
                  <a:gd name="connsiteY1" fmla="*/ 1383 h 21214"/>
                  <a:gd name="connsiteX2" fmla="*/ 10604 w 21208"/>
                  <a:gd name="connsiteY2" fmla="*/ 0 h 21214"/>
                  <a:gd name="connsiteX3" fmla="*/ 16137 w 21208"/>
                  <a:gd name="connsiteY3" fmla="*/ 1383 h 21214"/>
                  <a:gd name="connsiteX4" fmla="*/ 19825 w 21208"/>
                  <a:gd name="connsiteY4" fmla="*/ 5073 h 21214"/>
                  <a:gd name="connsiteX5" fmla="*/ 21209 w 21208"/>
                  <a:gd name="connsiteY5" fmla="*/ 10607 h 21214"/>
                  <a:gd name="connsiteX6" fmla="*/ 19825 w 21208"/>
                  <a:gd name="connsiteY6" fmla="*/ 16142 h 21214"/>
                  <a:gd name="connsiteX7" fmla="*/ 16137 w 21208"/>
                  <a:gd name="connsiteY7" fmla="*/ 19831 h 21214"/>
                  <a:gd name="connsiteX8" fmla="*/ 10604 w 21208"/>
                  <a:gd name="connsiteY8" fmla="*/ 21215 h 21214"/>
                  <a:gd name="connsiteX9" fmla="*/ 5072 w 21208"/>
                  <a:gd name="connsiteY9" fmla="*/ 19831 h 21214"/>
                  <a:gd name="connsiteX10" fmla="*/ 1383 w 21208"/>
                  <a:gd name="connsiteY10" fmla="*/ 16142 h 21214"/>
                  <a:gd name="connsiteX11" fmla="*/ 0 w 21208"/>
                  <a:gd name="connsiteY11" fmla="*/ 10607 h 21214"/>
                  <a:gd name="connsiteX12" fmla="*/ 1383 w 21208"/>
                  <a:gd name="connsiteY12" fmla="*/ 5073 h 21214"/>
                  <a:gd name="connsiteX13" fmla="*/ 6916 w 21208"/>
                  <a:gd name="connsiteY13" fmla="*/ 15219 h 21214"/>
                  <a:gd name="connsiteX14" fmla="*/ 11065 w 21208"/>
                  <a:gd name="connsiteY14" fmla="*/ 17064 h 21214"/>
                  <a:gd name="connsiteX15" fmla="*/ 15215 w 21208"/>
                  <a:gd name="connsiteY15" fmla="*/ 15219 h 21214"/>
                  <a:gd name="connsiteX16" fmla="*/ 16598 w 21208"/>
                  <a:gd name="connsiteY16" fmla="*/ 10607 h 21214"/>
                  <a:gd name="connsiteX17" fmla="*/ 15215 w 21208"/>
                  <a:gd name="connsiteY17" fmla="*/ 5995 h 21214"/>
                  <a:gd name="connsiteX18" fmla="*/ 11065 w 21208"/>
                  <a:gd name="connsiteY18" fmla="*/ 4151 h 21214"/>
                  <a:gd name="connsiteX19" fmla="*/ 6916 w 21208"/>
                  <a:gd name="connsiteY19" fmla="*/ 5995 h 21214"/>
                  <a:gd name="connsiteX20" fmla="*/ 5072 w 21208"/>
                  <a:gd name="connsiteY20" fmla="*/ 10607 h 21214"/>
                  <a:gd name="connsiteX21" fmla="*/ 6916 w 21208"/>
                  <a:gd name="connsiteY21" fmla="*/ 15219 h 21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208" h="21214">
                    <a:moveTo>
                      <a:pt x="1383" y="5073"/>
                    </a:moveTo>
                    <a:cubicBezTo>
                      <a:pt x="2305" y="3689"/>
                      <a:pt x="3688" y="2306"/>
                      <a:pt x="5072" y="1383"/>
                    </a:cubicBezTo>
                    <a:cubicBezTo>
                      <a:pt x="6916" y="461"/>
                      <a:pt x="8760" y="0"/>
                      <a:pt x="10604" y="0"/>
                    </a:cubicBezTo>
                    <a:cubicBezTo>
                      <a:pt x="12910" y="0"/>
                      <a:pt x="14754" y="461"/>
                      <a:pt x="16137" y="1383"/>
                    </a:cubicBezTo>
                    <a:cubicBezTo>
                      <a:pt x="17981" y="2306"/>
                      <a:pt x="18903" y="3689"/>
                      <a:pt x="19825" y="5073"/>
                    </a:cubicBezTo>
                    <a:cubicBezTo>
                      <a:pt x="20748" y="6457"/>
                      <a:pt x="21209" y="8301"/>
                      <a:pt x="21209" y="10607"/>
                    </a:cubicBezTo>
                    <a:cubicBezTo>
                      <a:pt x="21209" y="12913"/>
                      <a:pt x="20748" y="14297"/>
                      <a:pt x="19825" y="16142"/>
                    </a:cubicBezTo>
                    <a:cubicBezTo>
                      <a:pt x="18903" y="17525"/>
                      <a:pt x="17520" y="18909"/>
                      <a:pt x="16137" y="19831"/>
                    </a:cubicBezTo>
                    <a:cubicBezTo>
                      <a:pt x="14754" y="20754"/>
                      <a:pt x="12448" y="21215"/>
                      <a:pt x="10604" y="21215"/>
                    </a:cubicBezTo>
                    <a:cubicBezTo>
                      <a:pt x="8299" y="21215"/>
                      <a:pt x="6455" y="20754"/>
                      <a:pt x="5072" y="19831"/>
                    </a:cubicBezTo>
                    <a:cubicBezTo>
                      <a:pt x="3688" y="18909"/>
                      <a:pt x="2305" y="17987"/>
                      <a:pt x="1383" y="16142"/>
                    </a:cubicBezTo>
                    <a:cubicBezTo>
                      <a:pt x="461" y="14758"/>
                      <a:pt x="0" y="12913"/>
                      <a:pt x="0" y="10607"/>
                    </a:cubicBezTo>
                    <a:cubicBezTo>
                      <a:pt x="0" y="8763"/>
                      <a:pt x="461" y="6918"/>
                      <a:pt x="1383" y="5073"/>
                    </a:cubicBezTo>
                    <a:close/>
                    <a:moveTo>
                      <a:pt x="6916" y="15219"/>
                    </a:moveTo>
                    <a:cubicBezTo>
                      <a:pt x="7838" y="16603"/>
                      <a:pt x="9221" y="17064"/>
                      <a:pt x="11065" y="17064"/>
                    </a:cubicBezTo>
                    <a:cubicBezTo>
                      <a:pt x="12910" y="17064"/>
                      <a:pt x="14293" y="16603"/>
                      <a:pt x="15215" y="15219"/>
                    </a:cubicBezTo>
                    <a:cubicBezTo>
                      <a:pt x="16137" y="13836"/>
                      <a:pt x="16598" y="12452"/>
                      <a:pt x="16598" y="10607"/>
                    </a:cubicBezTo>
                    <a:cubicBezTo>
                      <a:pt x="16598" y="8763"/>
                      <a:pt x="16137" y="7379"/>
                      <a:pt x="15215" y="5995"/>
                    </a:cubicBezTo>
                    <a:cubicBezTo>
                      <a:pt x="14293" y="4612"/>
                      <a:pt x="12910" y="4151"/>
                      <a:pt x="11065" y="4151"/>
                    </a:cubicBezTo>
                    <a:cubicBezTo>
                      <a:pt x="9682" y="4151"/>
                      <a:pt x="8299" y="4612"/>
                      <a:pt x="6916" y="5995"/>
                    </a:cubicBezTo>
                    <a:cubicBezTo>
                      <a:pt x="5994" y="7379"/>
                      <a:pt x="5072" y="8763"/>
                      <a:pt x="5072" y="10607"/>
                    </a:cubicBezTo>
                    <a:cubicBezTo>
                      <a:pt x="5072" y="12452"/>
                      <a:pt x="5994" y="13836"/>
                      <a:pt x="6916" y="15219"/>
                    </a:cubicBezTo>
                    <a:close/>
                  </a:path>
                </a:pathLst>
              </a:custGeom>
              <a:solidFill>
                <a:srgbClr val="94C33D"/>
              </a:solidFill>
              <a:ln w="4610"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B1725400-7E8F-BB4E-B49E-3160FA59B3EC}"/>
                  </a:ext>
                </a:extLst>
              </p:cNvPr>
              <p:cNvSpPr/>
              <p:nvPr/>
            </p:nvSpPr>
            <p:spPr>
              <a:xfrm>
                <a:off x="4598019" y="5488226"/>
                <a:ext cx="30890" cy="21233"/>
              </a:xfrm>
              <a:custGeom>
                <a:avLst/>
                <a:gdLst>
                  <a:gd name="connsiteX0" fmla="*/ 29047 w 30890"/>
                  <a:gd name="connsiteY0" fmla="*/ 1402 h 21233"/>
                  <a:gd name="connsiteX1" fmla="*/ 30891 w 30890"/>
                  <a:gd name="connsiteY1" fmla="*/ 5553 h 21233"/>
                  <a:gd name="connsiteX2" fmla="*/ 30891 w 30890"/>
                  <a:gd name="connsiteY2" fmla="*/ 20311 h 21233"/>
                  <a:gd name="connsiteX3" fmla="*/ 25819 w 30890"/>
                  <a:gd name="connsiteY3" fmla="*/ 20311 h 21233"/>
                  <a:gd name="connsiteX4" fmla="*/ 25819 w 30890"/>
                  <a:gd name="connsiteY4" fmla="*/ 7859 h 21233"/>
                  <a:gd name="connsiteX5" fmla="*/ 24897 w 30890"/>
                  <a:gd name="connsiteY5" fmla="*/ 5553 h 21233"/>
                  <a:gd name="connsiteX6" fmla="*/ 23053 w 30890"/>
                  <a:gd name="connsiteY6" fmla="*/ 4631 h 21233"/>
                  <a:gd name="connsiteX7" fmla="*/ 19365 w 30890"/>
                  <a:gd name="connsiteY7" fmla="*/ 6937 h 21233"/>
                  <a:gd name="connsiteX8" fmla="*/ 17981 w 30890"/>
                  <a:gd name="connsiteY8" fmla="*/ 12010 h 21233"/>
                  <a:gd name="connsiteX9" fmla="*/ 17981 w 30890"/>
                  <a:gd name="connsiteY9" fmla="*/ 20773 h 21233"/>
                  <a:gd name="connsiteX10" fmla="*/ 12910 w 30890"/>
                  <a:gd name="connsiteY10" fmla="*/ 20773 h 21233"/>
                  <a:gd name="connsiteX11" fmla="*/ 12910 w 30890"/>
                  <a:gd name="connsiteY11" fmla="*/ 8320 h 21233"/>
                  <a:gd name="connsiteX12" fmla="*/ 11988 w 30890"/>
                  <a:gd name="connsiteY12" fmla="*/ 6014 h 21233"/>
                  <a:gd name="connsiteX13" fmla="*/ 10143 w 30890"/>
                  <a:gd name="connsiteY13" fmla="*/ 5092 h 21233"/>
                  <a:gd name="connsiteX14" fmla="*/ 7377 w 30890"/>
                  <a:gd name="connsiteY14" fmla="*/ 6014 h 21233"/>
                  <a:gd name="connsiteX15" fmla="*/ 5533 w 30890"/>
                  <a:gd name="connsiteY15" fmla="*/ 8782 h 21233"/>
                  <a:gd name="connsiteX16" fmla="*/ 5072 w 30890"/>
                  <a:gd name="connsiteY16" fmla="*/ 12471 h 21233"/>
                  <a:gd name="connsiteX17" fmla="*/ 5072 w 30890"/>
                  <a:gd name="connsiteY17" fmla="*/ 21234 h 21233"/>
                  <a:gd name="connsiteX18" fmla="*/ 0 w 30890"/>
                  <a:gd name="connsiteY18" fmla="*/ 21234 h 21233"/>
                  <a:gd name="connsiteX19" fmla="*/ 0 w 30890"/>
                  <a:gd name="connsiteY19" fmla="*/ 1402 h 21233"/>
                  <a:gd name="connsiteX20" fmla="*/ 4611 w 30890"/>
                  <a:gd name="connsiteY20" fmla="*/ 1402 h 21233"/>
                  <a:gd name="connsiteX21" fmla="*/ 5072 w 30890"/>
                  <a:gd name="connsiteY21" fmla="*/ 4631 h 21233"/>
                  <a:gd name="connsiteX22" fmla="*/ 8299 w 30890"/>
                  <a:gd name="connsiteY22" fmla="*/ 1402 h 21233"/>
                  <a:gd name="connsiteX23" fmla="*/ 12449 w 30890"/>
                  <a:gd name="connsiteY23" fmla="*/ 480 h 21233"/>
                  <a:gd name="connsiteX24" fmla="*/ 16598 w 30890"/>
                  <a:gd name="connsiteY24" fmla="*/ 1402 h 21233"/>
                  <a:gd name="connsiteX25" fmla="*/ 18904 w 30890"/>
                  <a:gd name="connsiteY25" fmla="*/ 4170 h 21233"/>
                  <a:gd name="connsiteX26" fmla="*/ 22131 w 30890"/>
                  <a:gd name="connsiteY26" fmla="*/ 1402 h 21233"/>
                  <a:gd name="connsiteX27" fmla="*/ 25819 w 30890"/>
                  <a:gd name="connsiteY27" fmla="*/ 480 h 21233"/>
                  <a:gd name="connsiteX28" fmla="*/ 29047 w 30890"/>
                  <a:gd name="connsiteY28" fmla="*/ 1402 h 21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890" h="21233">
                    <a:moveTo>
                      <a:pt x="29047" y="1402"/>
                    </a:moveTo>
                    <a:cubicBezTo>
                      <a:pt x="29969" y="2325"/>
                      <a:pt x="30891" y="3708"/>
                      <a:pt x="30891" y="5553"/>
                    </a:cubicBezTo>
                    <a:lnTo>
                      <a:pt x="30891" y="20311"/>
                    </a:lnTo>
                    <a:lnTo>
                      <a:pt x="25819" y="20311"/>
                    </a:lnTo>
                    <a:lnTo>
                      <a:pt x="25819" y="7859"/>
                    </a:lnTo>
                    <a:cubicBezTo>
                      <a:pt x="25819" y="6937"/>
                      <a:pt x="25358" y="6014"/>
                      <a:pt x="24897" y="5553"/>
                    </a:cubicBezTo>
                    <a:cubicBezTo>
                      <a:pt x="24436" y="5092"/>
                      <a:pt x="23975" y="4631"/>
                      <a:pt x="23053" y="4631"/>
                    </a:cubicBezTo>
                    <a:cubicBezTo>
                      <a:pt x="21670" y="4631"/>
                      <a:pt x="20287" y="5553"/>
                      <a:pt x="19365" y="6937"/>
                    </a:cubicBezTo>
                    <a:cubicBezTo>
                      <a:pt x="18442" y="8320"/>
                      <a:pt x="17981" y="10165"/>
                      <a:pt x="17981" y="12010"/>
                    </a:cubicBezTo>
                    <a:lnTo>
                      <a:pt x="17981" y="20773"/>
                    </a:lnTo>
                    <a:lnTo>
                      <a:pt x="12910" y="20773"/>
                    </a:lnTo>
                    <a:lnTo>
                      <a:pt x="12910" y="8320"/>
                    </a:lnTo>
                    <a:cubicBezTo>
                      <a:pt x="12910" y="7398"/>
                      <a:pt x="12449" y="6476"/>
                      <a:pt x="11988" y="6014"/>
                    </a:cubicBezTo>
                    <a:cubicBezTo>
                      <a:pt x="11526" y="5553"/>
                      <a:pt x="11066" y="5092"/>
                      <a:pt x="10143" y="5092"/>
                    </a:cubicBezTo>
                    <a:cubicBezTo>
                      <a:pt x="9221" y="5092"/>
                      <a:pt x="8299" y="5553"/>
                      <a:pt x="7377" y="6014"/>
                    </a:cubicBezTo>
                    <a:cubicBezTo>
                      <a:pt x="6455" y="6476"/>
                      <a:pt x="5994" y="7398"/>
                      <a:pt x="5533" y="8782"/>
                    </a:cubicBezTo>
                    <a:cubicBezTo>
                      <a:pt x="5072" y="10165"/>
                      <a:pt x="5072" y="11087"/>
                      <a:pt x="5072" y="12471"/>
                    </a:cubicBezTo>
                    <a:lnTo>
                      <a:pt x="5072" y="21234"/>
                    </a:lnTo>
                    <a:lnTo>
                      <a:pt x="0" y="21234"/>
                    </a:lnTo>
                    <a:lnTo>
                      <a:pt x="0" y="1402"/>
                    </a:lnTo>
                    <a:lnTo>
                      <a:pt x="4611" y="1402"/>
                    </a:lnTo>
                    <a:lnTo>
                      <a:pt x="5072" y="4631"/>
                    </a:lnTo>
                    <a:cubicBezTo>
                      <a:pt x="5994" y="3247"/>
                      <a:pt x="6916" y="2325"/>
                      <a:pt x="8299" y="1402"/>
                    </a:cubicBezTo>
                    <a:cubicBezTo>
                      <a:pt x="9682" y="480"/>
                      <a:pt x="11066" y="480"/>
                      <a:pt x="12449" y="480"/>
                    </a:cubicBezTo>
                    <a:cubicBezTo>
                      <a:pt x="13832" y="480"/>
                      <a:pt x="15215" y="941"/>
                      <a:pt x="16598" y="1402"/>
                    </a:cubicBezTo>
                    <a:cubicBezTo>
                      <a:pt x="17520" y="2325"/>
                      <a:pt x="18442" y="3247"/>
                      <a:pt x="18904" y="4170"/>
                    </a:cubicBezTo>
                    <a:cubicBezTo>
                      <a:pt x="19826" y="2786"/>
                      <a:pt x="20748" y="1864"/>
                      <a:pt x="22131" y="1402"/>
                    </a:cubicBezTo>
                    <a:cubicBezTo>
                      <a:pt x="23514" y="941"/>
                      <a:pt x="24436" y="480"/>
                      <a:pt x="25819" y="480"/>
                    </a:cubicBezTo>
                    <a:cubicBezTo>
                      <a:pt x="26280" y="-442"/>
                      <a:pt x="27664" y="19"/>
                      <a:pt x="29047" y="1402"/>
                    </a:cubicBezTo>
                    <a:close/>
                  </a:path>
                </a:pathLst>
              </a:custGeom>
              <a:solidFill>
                <a:srgbClr val="94C33D"/>
              </a:solidFill>
              <a:ln w="4610"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9DCBF0E6-A01C-4448-9848-CE100CC0E615}"/>
                  </a:ext>
                </a:extLst>
              </p:cNvPr>
              <p:cNvSpPr/>
              <p:nvPr/>
            </p:nvSpPr>
            <p:spPr>
              <a:xfrm>
                <a:off x="4636748" y="5488226"/>
                <a:ext cx="30890" cy="21233"/>
              </a:xfrm>
              <a:custGeom>
                <a:avLst/>
                <a:gdLst>
                  <a:gd name="connsiteX0" fmla="*/ 29047 w 30890"/>
                  <a:gd name="connsiteY0" fmla="*/ 1402 h 21233"/>
                  <a:gd name="connsiteX1" fmla="*/ 30891 w 30890"/>
                  <a:gd name="connsiteY1" fmla="*/ 5553 h 21233"/>
                  <a:gd name="connsiteX2" fmla="*/ 30891 w 30890"/>
                  <a:gd name="connsiteY2" fmla="*/ 20311 h 21233"/>
                  <a:gd name="connsiteX3" fmla="*/ 25819 w 30890"/>
                  <a:gd name="connsiteY3" fmla="*/ 20311 h 21233"/>
                  <a:gd name="connsiteX4" fmla="*/ 25819 w 30890"/>
                  <a:gd name="connsiteY4" fmla="*/ 7859 h 21233"/>
                  <a:gd name="connsiteX5" fmla="*/ 24897 w 30890"/>
                  <a:gd name="connsiteY5" fmla="*/ 5553 h 21233"/>
                  <a:gd name="connsiteX6" fmla="*/ 23053 w 30890"/>
                  <a:gd name="connsiteY6" fmla="*/ 4631 h 21233"/>
                  <a:gd name="connsiteX7" fmla="*/ 19365 w 30890"/>
                  <a:gd name="connsiteY7" fmla="*/ 6937 h 21233"/>
                  <a:gd name="connsiteX8" fmla="*/ 17981 w 30890"/>
                  <a:gd name="connsiteY8" fmla="*/ 12010 h 21233"/>
                  <a:gd name="connsiteX9" fmla="*/ 17981 w 30890"/>
                  <a:gd name="connsiteY9" fmla="*/ 20773 h 21233"/>
                  <a:gd name="connsiteX10" fmla="*/ 12910 w 30890"/>
                  <a:gd name="connsiteY10" fmla="*/ 20773 h 21233"/>
                  <a:gd name="connsiteX11" fmla="*/ 12910 w 30890"/>
                  <a:gd name="connsiteY11" fmla="*/ 8320 h 21233"/>
                  <a:gd name="connsiteX12" fmla="*/ 11987 w 30890"/>
                  <a:gd name="connsiteY12" fmla="*/ 6014 h 21233"/>
                  <a:gd name="connsiteX13" fmla="*/ 10143 w 30890"/>
                  <a:gd name="connsiteY13" fmla="*/ 5092 h 21233"/>
                  <a:gd name="connsiteX14" fmla="*/ 7377 w 30890"/>
                  <a:gd name="connsiteY14" fmla="*/ 6014 h 21233"/>
                  <a:gd name="connsiteX15" fmla="*/ 5533 w 30890"/>
                  <a:gd name="connsiteY15" fmla="*/ 8782 h 21233"/>
                  <a:gd name="connsiteX16" fmla="*/ 5072 w 30890"/>
                  <a:gd name="connsiteY16" fmla="*/ 12471 h 21233"/>
                  <a:gd name="connsiteX17" fmla="*/ 5072 w 30890"/>
                  <a:gd name="connsiteY17" fmla="*/ 21234 h 21233"/>
                  <a:gd name="connsiteX18" fmla="*/ 0 w 30890"/>
                  <a:gd name="connsiteY18" fmla="*/ 21234 h 21233"/>
                  <a:gd name="connsiteX19" fmla="*/ 0 w 30890"/>
                  <a:gd name="connsiteY19" fmla="*/ 1402 h 21233"/>
                  <a:gd name="connsiteX20" fmla="*/ 4611 w 30890"/>
                  <a:gd name="connsiteY20" fmla="*/ 1402 h 21233"/>
                  <a:gd name="connsiteX21" fmla="*/ 5072 w 30890"/>
                  <a:gd name="connsiteY21" fmla="*/ 4631 h 21233"/>
                  <a:gd name="connsiteX22" fmla="*/ 8299 w 30890"/>
                  <a:gd name="connsiteY22" fmla="*/ 1402 h 21233"/>
                  <a:gd name="connsiteX23" fmla="*/ 12449 w 30890"/>
                  <a:gd name="connsiteY23" fmla="*/ 480 h 21233"/>
                  <a:gd name="connsiteX24" fmla="*/ 16598 w 30890"/>
                  <a:gd name="connsiteY24" fmla="*/ 1402 h 21233"/>
                  <a:gd name="connsiteX25" fmla="*/ 18903 w 30890"/>
                  <a:gd name="connsiteY25" fmla="*/ 4170 h 21233"/>
                  <a:gd name="connsiteX26" fmla="*/ 22131 w 30890"/>
                  <a:gd name="connsiteY26" fmla="*/ 1402 h 21233"/>
                  <a:gd name="connsiteX27" fmla="*/ 25819 w 30890"/>
                  <a:gd name="connsiteY27" fmla="*/ 480 h 21233"/>
                  <a:gd name="connsiteX28" fmla="*/ 29047 w 30890"/>
                  <a:gd name="connsiteY28" fmla="*/ 1402 h 21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890" h="21233">
                    <a:moveTo>
                      <a:pt x="29047" y="1402"/>
                    </a:moveTo>
                    <a:cubicBezTo>
                      <a:pt x="29969" y="2325"/>
                      <a:pt x="30891" y="3708"/>
                      <a:pt x="30891" y="5553"/>
                    </a:cubicBezTo>
                    <a:lnTo>
                      <a:pt x="30891" y="20311"/>
                    </a:lnTo>
                    <a:lnTo>
                      <a:pt x="25819" y="20311"/>
                    </a:lnTo>
                    <a:lnTo>
                      <a:pt x="25819" y="7859"/>
                    </a:lnTo>
                    <a:cubicBezTo>
                      <a:pt x="25819" y="6937"/>
                      <a:pt x="25358" y="6014"/>
                      <a:pt x="24897" y="5553"/>
                    </a:cubicBezTo>
                    <a:cubicBezTo>
                      <a:pt x="24436" y="5092"/>
                      <a:pt x="23975" y="4631"/>
                      <a:pt x="23053" y="4631"/>
                    </a:cubicBezTo>
                    <a:cubicBezTo>
                      <a:pt x="21670" y="4631"/>
                      <a:pt x="20287" y="5553"/>
                      <a:pt x="19365" y="6937"/>
                    </a:cubicBezTo>
                    <a:cubicBezTo>
                      <a:pt x="18442" y="8320"/>
                      <a:pt x="17981" y="10165"/>
                      <a:pt x="17981" y="12010"/>
                    </a:cubicBezTo>
                    <a:lnTo>
                      <a:pt x="17981" y="20773"/>
                    </a:lnTo>
                    <a:lnTo>
                      <a:pt x="12910" y="20773"/>
                    </a:lnTo>
                    <a:lnTo>
                      <a:pt x="12910" y="8320"/>
                    </a:lnTo>
                    <a:cubicBezTo>
                      <a:pt x="12910" y="7398"/>
                      <a:pt x="12449" y="6476"/>
                      <a:pt x="11987" y="6014"/>
                    </a:cubicBezTo>
                    <a:cubicBezTo>
                      <a:pt x="11526" y="5553"/>
                      <a:pt x="11066" y="5092"/>
                      <a:pt x="10143" y="5092"/>
                    </a:cubicBezTo>
                    <a:cubicBezTo>
                      <a:pt x="9221" y="5092"/>
                      <a:pt x="8299" y="5553"/>
                      <a:pt x="7377" y="6014"/>
                    </a:cubicBezTo>
                    <a:cubicBezTo>
                      <a:pt x="6455" y="6476"/>
                      <a:pt x="5994" y="7398"/>
                      <a:pt x="5533" y="8782"/>
                    </a:cubicBezTo>
                    <a:cubicBezTo>
                      <a:pt x="5072" y="10165"/>
                      <a:pt x="5072" y="11087"/>
                      <a:pt x="5072" y="12471"/>
                    </a:cubicBezTo>
                    <a:lnTo>
                      <a:pt x="5072" y="21234"/>
                    </a:lnTo>
                    <a:lnTo>
                      <a:pt x="0" y="21234"/>
                    </a:lnTo>
                    <a:lnTo>
                      <a:pt x="0" y="1402"/>
                    </a:lnTo>
                    <a:lnTo>
                      <a:pt x="4611" y="1402"/>
                    </a:lnTo>
                    <a:lnTo>
                      <a:pt x="5072" y="4631"/>
                    </a:lnTo>
                    <a:cubicBezTo>
                      <a:pt x="5994" y="3247"/>
                      <a:pt x="6916" y="2325"/>
                      <a:pt x="8299" y="1402"/>
                    </a:cubicBezTo>
                    <a:cubicBezTo>
                      <a:pt x="9682" y="480"/>
                      <a:pt x="11066" y="480"/>
                      <a:pt x="12449" y="480"/>
                    </a:cubicBezTo>
                    <a:cubicBezTo>
                      <a:pt x="13832" y="480"/>
                      <a:pt x="15215" y="941"/>
                      <a:pt x="16598" y="1402"/>
                    </a:cubicBezTo>
                    <a:cubicBezTo>
                      <a:pt x="17520" y="2325"/>
                      <a:pt x="18442" y="3247"/>
                      <a:pt x="18903" y="4170"/>
                    </a:cubicBezTo>
                    <a:cubicBezTo>
                      <a:pt x="19825" y="2786"/>
                      <a:pt x="20748" y="1864"/>
                      <a:pt x="22131" y="1402"/>
                    </a:cubicBezTo>
                    <a:cubicBezTo>
                      <a:pt x="23514" y="941"/>
                      <a:pt x="24436" y="480"/>
                      <a:pt x="25819" y="480"/>
                    </a:cubicBezTo>
                    <a:cubicBezTo>
                      <a:pt x="26280" y="-442"/>
                      <a:pt x="28124" y="19"/>
                      <a:pt x="29047" y="1402"/>
                    </a:cubicBezTo>
                    <a:close/>
                  </a:path>
                </a:pathLst>
              </a:custGeom>
              <a:solidFill>
                <a:srgbClr val="94C33D"/>
              </a:solidFill>
              <a:ln w="4610"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EBBCA6AA-1BDE-204E-B70E-A172EEF55993}"/>
                  </a:ext>
                </a:extLst>
              </p:cNvPr>
              <p:cNvSpPr/>
              <p:nvPr/>
            </p:nvSpPr>
            <p:spPr>
              <a:xfrm>
                <a:off x="4674093" y="5488705"/>
                <a:ext cx="19364" cy="20753"/>
              </a:xfrm>
              <a:custGeom>
                <a:avLst/>
                <a:gdLst>
                  <a:gd name="connsiteX0" fmla="*/ 19365 w 19364"/>
                  <a:gd name="connsiteY0" fmla="*/ 0 h 20753"/>
                  <a:gd name="connsiteX1" fmla="*/ 19365 w 19364"/>
                  <a:gd name="connsiteY1" fmla="*/ 19832 h 20753"/>
                  <a:gd name="connsiteX2" fmla="*/ 14754 w 19364"/>
                  <a:gd name="connsiteY2" fmla="*/ 19832 h 20753"/>
                  <a:gd name="connsiteX3" fmla="*/ 14293 w 19364"/>
                  <a:gd name="connsiteY3" fmla="*/ 16142 h 20753"/>
                  <a:gd name="connsiteX4" fmla="*/ 11066 w 19364"/>
                  <a:gd name="connsiteY4" fmla="*/ 19371 h 20753"/>
                  <a:gd name="connsiteX5" fmla="*/ 6455 w 19364"/>
                  <a:gd name="connsiteY5" fmla="*/ 20754 h 20753"/>
                  <a:gd name="connsiteX6" fmla="*/ 1844 w 19364"/>
                  <a:gd name="connsiteY6" fmla="*/ 18909 h 20753"/>
                  <a:gd name="connsiteX7" fmla="*/ 0 w 19364"/>
                  <a:gd name="connsiteY7" fmla="*/ 14759 h 20753"/>
                  <a:gd name="connsiteX8" fmla="*/ 0 w 19364"/>
                  <a:gd name="connsiteY8" fmla="*/ 0 h 20753"/>
                  <a:gd name="connsiteX9" fmla="*/ 5072 w 19364"/>
                  <a:gd name="connsiteY9" fmla="*/ 0 h 20753"/>
                  <a:gd name="connsiteX10" fmla="*/ 5072 w 19364"/>
                  <a:gd name="connsiteY10" fmla="*/ 12914 h 20753"/>
                  <a:gd name="connsiteX11" fmla="*/ 8299 w 19364"/>
                  <a:gd name="connsiteY11" fmla="*/ 16142 h 20753"/>
                  <a:gd name="connsiteX12" fmla="*/ 11988 w 19364"/>
                  <a:gd name="connsiteY12" fmla="*/ 13836 h 20753"/>
                  <a:gd name="connsiteX13" fmla="*/ 13371 w 19364"/>
                  <a:gd name="connsiteY13" fmla="*/ 8763 h 20753"/>
                  <a:gd name="connsiteX14" fmla="*/ 13371 w 19364"/>
                  <a:gd name="connsiteY14" fmla="*/ 0 h 20753"/>
                  <a:gd name="connsiteX15" fmla="*/ 19365 w 19364"/>
                  <a:gd name="connsiteY15" fmla="*/ 0 h 20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364" h="20753">
                    <a:moveTo>
                      <a:pt x="19365" y="0"/>
                    </a:moveTo>
                    <a:lnTo>
                      <a:pt x="19365" y="19832"/>
                    </a:lnTo>
                    <a:lnTo>
                      <a:pt x="14754" y="19832"/>
                    </a:lnTo>
                    <a:lnTo>
                      <a:pt x="14293" y="16142"/>
                    </a:lnTo>
                    <a:cubicBezTo>
                      <a:pt x="13832" y="17526"/>
                      <a:pt x="12449" y="18448"/>
                      <a:pt x="11066" y="19371"/>
                    </a:cubicBezTo>
                    <a:cubicBezTo>
                      <a:pt x="9682" y="20293"/>
                      <a:pt x="8299" y="20754"/>
                      <a:pt x="6455" y="20754"/>
                    </a:cubicBezTo>
                    <a:cubicBezTo>
                      <a:pt x="4611" y="20754"/>
                      <a:pt x="3227" y="20293"/>
                      <a:pt x="1844" y="18909"/>
                    </a:cubicBezTo>
                    <a:cubicBezTo>
                      <a:pt x="461" y="17987"/>
                      <a:pt x="0" y="16603"/>
                      <a:pt x="0" y="14759"/>
                    </a:cubicBezTo>
                    <a:lnTo>
                      <a:pt x="0" y="0"/>
                    </a:lnTo>
                    <a:lnTo>
                      <a:pt x="5072" y="0"/>
                    </a:lnTo>
                    <a:lnTo>
                      <a:pt x="5072" y="12914"/>
                    </a:lnTo>
                    <a:cubicBezTo>
                      <a:pt x="5072" y="15220"/>
                      <a:pt x="6455" y="16142"/>
                      <a:pt x="8299" y="16142"/>
                    </a:cubicBezTo>
                    <a:cubicBezTo>
                      <a:pt x="9682" y="16142"/>
                      <a:pt x="11066" y="15220"/>
                      <a:pt x="11988" y="13836"/>
                    </a:cubicBezTo>
                    <a:cubicBezTo>
                      <a:pt x="12910" y="12453"/>
                      <a:pt x="13371" y="10608"/>
                      <a:pt x="13371" y="8763"/>
                    </a:cubicBezTo>
                    <a:lnTo>
                      <a:pt x="13371" y="0"/>
                    </a:lnTo>
                    <a:lnTo>
                      <a:pt x="19365" y="0"/>
                    </a:lnTo>
                    <a:close/>
                  </a:path>
                </a:pathLst>
              </a:custGeom>
              <a:solidFill>
                <a:srgbClr val="94C33D"/>
              </a:solidFill>
              <a:ln w="4610"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CB82E4D7-9157-B140-8ED0-39D797ED307A}"/>
                  </a:ext>
                </a:extLst>
              </p:cNvPr>
              <p:cNvSpPr/>
              <p:nvPr/>
            </p:nvSpPr>
            <p:spPr>
              <a:xfrm>
                <a:off x="4700835" y="5487783"/>
                <a:ext cx="18903" cy="20753"/>
              </a:xfrm>
              <a:custGeom>
                <a:avLst/>
                <a:gdLst>
                  <a:gd name="connsiteX0" fmla="*/ 17059 w 18903"/>
                  <a:gd name="connsiteY0" fmla="*/ 1845 h 20753"/>
                  <a:gd name="connsiteX1" fmla="*/ 18903 w 18903"/>
                  <a:gd name="connsiteY1" fmla="*/ 5995 h 20753"/>
                  <a:gd name="connsiteX2" fmla="*/ 18903 w 18903"/>
                  <a:gd name="connsiteY2" fmla="*/ 20754 h 20753"/>
                  <a:gd name="connsiteX3" fmla="*/ 13832 w 18903"/>
                  <a:gd name="connsiteY3" fmla="*/ 20754 h 20753"/>
                  <a:gd name="connsiteX4" fmla="*/ 13832 w 18903"/>
                  <a:gd name="connsiteY4" fmla="*/ 7840 h 20753"/>
                  <a:gd name="connsiteX5" fmla="*/ 12910 w 18903"/>
                  <a:gd name="connsiteY5" fmla="*/ 5534 h 20753"/>
                  <a:gd name="connsiteX6" fmla="*/ 10604 w 18903"/>
                  <a:gd name="connsiteY6" fmla="*/ 4612 h 20753"/>
                  <a:gd name="connsiteX7" fmla="*/ 6455 w 18903"/>
                  <a:gd name="connsiteY7" fmla="*/ 6457 h 20753"/>
                  <a:gd name="connsiteX8" fmla="*/ 5072 w 18903"/>
                  <a:gd name="connsiteY8" fmla="*/ 11530 h 20753"/>
                  <a:gd name="connsiteX9" fmla="*/ 5072 w 18903"/>
                  <a:gd name="connsiteY9" fmla="*/ 20293 h 20753"/>
                  <a:gd name="connsiteX10" fmla="*/ 0 w 18903"/>
                  <a:gd name="connsiteY10" fmla="*/ 20293 h 20753"/>
                  <a:gd name="connsiteX11" fmla="*/ 0 w 18903"/>
                  <a:gd name="connsiteY11" fmla="*/ 461 h 20753"/>
                  <a:gd name="connsiteX12" fmla="*/ 4611 w 18903"/>
                  <a:gd name="connsiteY12" fmla="*/ 461 h 20753"/>
                  <a:gd name="connsiteX13" fmla="*/ 5072 w 18903"/>
                  <a:gd name="connsiteY13" fmla="*/ 4151 h 20753"/>
                  <a:gd name="connsiteX14" fmla="*/ 8299 w 18903"/>
                  <a:gd name="connsiteY14" fmla="*/ 922 h 20753"/>
                  <a:gd name="connsiteX15" fmla="*/ 12910 w 18903"/>
                  <a:gd name="connsiteY15" fmla="*/ 0 h 20753"/>
                  <a:gd name="connsiteX16" fmla="*/ 17059 w 18903"/>
                  <a:gd name="connsiteY16" fmla="*/ 1845 h 20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903" h="20753">
                    <a:moveTo>
                      <a:pt x="17059" y="1845"/>
                    </a:moveTo>
                    <a:cubicBezTo>
                      <a:pt x="18442" y="2767"/>
                      <a:pt x="18903" y="4151"/>
                      <a:pt x="18903" y="5995"/>
                    </a:cubicBezTo>
                    <a:lnTo>
                      <a:pt x="18903" y="20754"/>
                    </a:lnTo>
                    <a:lnTo>
                      <a:pt x="13832" y="20754"/>
                    </a:lnTo>
                    <a:lnTo>
                      <a:pt x="13832" y="7840"/>
                    </a:lnTo>
                    <a:cubicBezTo>
                      <a:pt x="13832" y="6918"/>
                      <a:pt x="13371" y="5995"/>
                      <a:pt x="12910" y="5534"/>
                    </a:cubicBezTo>
                    <a:cubicBezTo>
                      <a:pt x="12448" y="5073"/>
                      <a:pt x="11526" y="4612"/>
                      <a:pt x="10604" y="4612"/>
                    </a:cubicBezTo>
                    <a:cubicBezTo>
                      <a:pt x="9221" y="4612"/>
                      <a:pt x="7838" y="5073"/>
                      <a:pt x="6455" y="6457"/>
                    </a:cubicBezTo>
                    <a:cubicBezTo>
                      <a:pt x="5532" y="7840"/>
                      <a:pt x="5072" y="9685"/>
                      <a:pt x="5072" y="11530"/>
                    </a:cubicBezTo>
                    <a:lnTo>
                      <a:pt x="5072" y="20293"/>
                    </a:lnTo>
                    <a:lnTo>
                      <a:pt x="0" y="20293"/>
                    </a:lnTo>
                    <a:lnTo>
                      <a:pt x="0" y="461"/>
                    </a:lnTo>
                    <a:lnTo>
                      <a:pt x="4611" y="461"/>
                    </a:lnTo>
                    <a:lnTo>
                      <a:pt x="5072" y="4151"/>
                    </a:lnTo>
                    <a:cubicBezTo>
                      <a:pt x="5994" y="2767"/>
                      <a:pt x="6916" y="1845"/>
                      <a:pt x="8299" y="922"/>
                    </a:cubicBezTo>
                    <a:cubicBezTo>
                      <a:pt x="9682" y="0"/>
                      <a:pt x="11065" y="0"/>
                      <a:pt x="12910" y="0"/>
                    </a:cubicBezTo>
                    <a:cubicBezTo>
                      <a:pt x="14754" y="0"/>
                      <a:pt x="16137" y="922"/>
                      <a:pt x="17059" y="1845"/>
                    </a:cubicBezTo>
                    <a:close/>
                  </a:path>
                </a:pathLst>
              </a:custGeom>
              <a:solidFill>
                <a:srgbClr val="94C33D"/>
              </a:solidFill>
              <a:ln w="4610"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B8F651E8-806C-D746-B086-DA3E12E66842}"/>
                  </a:ext>
                </a:extLst>
              </p:cNvPr>
              <p:cNvSpPr/>
              <p:nvPr/>
            </p:nvSpPr>
            <p:spPr>
              <a:xfrm>
                <a:off x="4727115" y="5479020"/>
                <a:ext cx="5993" cy="29516"/>
              </a:xfrm>
              <a:custGeom>
                <a:avLst/>
                <a:gdLst>
                  <a:gd name="connsiteX0" fmla="*/ 922 w 5993"/>
                  <a:gd name="connsiteY0" fmla="*/ 922 h 29516"/>
                  <a:gd name="connsiteX1" fmla="*/ 3227 w 5993"/>
                  <a:gd name="connsiteY1" fmla="*/ 0 h 29516"/>
                  <a:gd name="connsiteX2" fmla="*/ 5072 w 5993"/>
                  <a:gd name="connsiteY2" fmla="*/ 922 h 29516"/>
                  <a:gd name="connsiteX3" fmla="*/ 5994 w 5993"/>
                  <a:gd name="connsiteY3" fmla="*/ 2767 h 29516"/>
                  <a:gd name="connsiteX4" fmla="*/ 5072 w 5993"/>
                  <a:gd name="connsiteY4" fmla="*/ 4612 h 29516"/>
                  <a:gd name="connsiteX5" fmla="*/ 3227 w 5993"/>
                  <a:gd name="connsiteY5" fmla="*/ 5534 h 29516"/>
                  <a:gd name="connsiteX6" fmla="*/ 922 w 5993"/>
                  <a:gd name="connsiteY6" fmla="*/ 4612 h 29516"/>
                  <a:gd name="connsiteX7" fmla="*/ 0 w 5993"/>
                  <a:gd name="connsiteY7" fmla="*/ 2767 h 29516"/>
                  <a:gd name="connsiteX8" fmla="*/ 922 w 5993"/>
                  <a:gd name="connsiteY8" fmla="*/ 922 h 29516"/>
                  <a:gd name="connsiteX9" fmla="*/ 5072 w 5993"/>
                  <a:gd name="connsiteY9" fmla="*/ 9685 h 29516"/>
                  <a:gd name="connsiteX10" fmla="*/ 5072 w 5993"/>
                  <a:gd name="connsiteY10" fmla="*/ 29517 h 29516"/>
                  <a:gd name="connsiteX11" fmla="*/ 0 w 5993"/>
                  <a:gd name="connsiteY11" fmla="*/ 29517 h 29516"/>
                  <a:gd name="connsiteX12" fmla="*/ 0 w 5993"/>
                  <a:gd name="connsiteY12" fmla="*/ 9685 h 29516"/>
                  <a:gd name="connsiteX13" fmla="*/ 5072 w 5993"/>
                  <a:gd name="connsiteY13" fmla="*/ 9685 h 29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93" h="29516">
                    <a:moveTo>
                      <a:pt x="922" y="922"/>
                    </a:moveTo>
                    <a:cubicBezTo>
                      <a:pt x="1383" y="461"/>
                      <a:pt x="2305" y="0"/>
                      <a:pt x="3227" y="0"/>
                    </a:cubicBezTo>
                    <a:cubicBezTo>
                      <a:pt x="4150" y="0"/>
                      <a:pt x="4611" y="461"/>
                      <a:pt x="5072" y="922"/>
                    </a:cubicBezTo>
                    <a:cubicBezTo>
                      <a:pt x="5533" y="1384"/>
                      <a:pt x="5994" y="2306"/>
                      <a:pt x="5994" y="2767"/>
                    </a:cubicBezTo>
                    <a:cubicBezTo>
                      <a:pt x="5994" y="3690"/>
                      <a:pt x="5533" y="4151"/>
                      <a:pt x="5072" y="4612"/>
                    </a:cubicBezTo>
                    <a:cubicBezTo>
                      <a:pt x="4611" y="5073"/>
                      <a:pt x="3689" y="5534"/>
                      <a:pt x="3227" y="5534"/>
                    </a:cubicBezTo>
                    <a:cubicBezTo>
                      <a:pt x="2305" y="5534"/>
                      <a:pt x="1844" y="5073"/>
                      <a:pt x="922" y="4612"/>
                    </a:cubicBezTo>
                    <a:cubicBezTo>
                      <a:pt x="461" y="4151"/>
                      <a:pt x="0" y="3228"/>
                      <a:pt x="0" y="2767"/>
                    </a:cubicBezTo>
                    <a:cubicBezTo>
                      <a:pt x="0" y="1845"/>
                      <a:pt x="0" y="1384"/>
                      <a:pt x="922" y="922"/>
                    </a:cubicBezTo>
                    <a:close/>
                    <a:moveTo>
                      <a:pt x="5072" y="9685"/>
                    </a:moveTo>
                    <a:lnTo>
                      <a:pt x="5072" y="29517"/>
                    </a:lnTo>
                    <a:lnTo>
                      <a:pt x="0" y="29517"/>
                    </a:lnTo>
                    <a:lnTo>
                      <a:pt x="0" y="9685"/>
                    </a:lnTo>
                    <a:lnTo>
                      <a:pt x="5072" y="9685"/>
                    </a:lnTo>
                    <a:close/>
                  </a:path>
                </a:pathLst>
              </a:custGeom>
              <a:solidFill>
                <a:srgbClr val="94C33D"/>
              </a:solidFill>
              <a:ln w="4610"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849B7931-1DCD-7649-BEC4-CD9C67B31245}"/>
                  </a:ext>
                </a:extLst>
              </p:cNvPr>
              <p:cNvSpPr/>
              <p:nvPr/>
            </p:nvSpPr>
            <p:spPr>
              <a:xfrm>
                <a:off x="4738181" y="5479943"/>
                <a:ext cx="13370" cy="28594"/>
              </a:xfrm>
              <a:custGeom>
                <a:avLst/>
                <a:gdLst>
                  <a:gd name="connsiteX0" fmla="*/ 8299 w 13370"/>
                  <a:gd name="connsiteY0" fmla="*/ 0 h 28594"/>
                  <a:gd name="connsiteX1" fmla="*/ 8299 w 13370"/>
                  <a:gd name="connsiteY1" fmla="*/ 8763 h 28594"/>
                  <a:gd name="connsiteX2" fmla="*/ 13371 w 13370"/>
                  <a:gd name="connsiteY2" fmla="*/ 8763 h 28594"/>
                  <a:gd name="connsiteX3" fmla="*/ 13371 w 13370"/>
                  <a:gd name="connsiteY3" fmla="*/ 12914 h 28594"/>
                  <a:gd name="connsiteX4" fmla="*/ 8299 w 13370"/>
                  <a:gd name="connsiteY4" fmla="*/ 12914 h 28594"/>
                  <a:gd name="connsiteX5" fmla="*/ 8299 w 13370"/>
                  <a:gd name="connsiteY5" fmla="*/ 28595 h 28594"/>
                  <a:gd name="connsiteX6" fmla="*/ 3227 w 13370"/>
                  <a:gd name="connsiteY6" fmla="*/ 28595 h 28594"/>
                  <a:gd name="connsiteX7" fmla="*/ 3227 w 13370"/>
                  <a:gd name="connsiteY7" fmla="*/ 12914 h 28594"/>
                  <a:gd name="connsiteX8" fmla="*/ 0 w 13370"/>
                  <a:gd name="connsiteY8" fmla="*/ 12914 h 28594"/>
                  <a:gd name="connsiteX9" fmla="*/ 0 w 13370"/>
                  <a:gd name="connsiteY9" fmla="*/ 8763 h 28594"/>
                  <a:gd name="connsiteX10" fmla="*/ 3227 w 13370"/>
                  <a:gd name="connsiteY10" fmla="*/ 8763 h 28594"/>
                  <a:gd name="connsiteX11" fmla="*/ 3227 w 13370"/>
                  <a:gd name="connsiteY11" fmla="*/ 0 h 28594"/>
                  <a:gd name="connsiteX12" fmla="*/ 8299 w 13370"/>
                  <a:gd name="connsiteY12" fmla="*/ 0 h 2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370" h="28594">
                    <a:moveTo>
                      <a:pt x="8299" y="0"/>
                    </a:moveTo>
                    <a:lnTo>
                      <a:pt x="8299" y="8763"/>
                    </a:lnTo>
                    <a:lnTo>
                      <a:pt x="13371" y="8763"/>
                    </a:lnTo>
                    <a:lnTo>
                      <a:pt x="13371" y="12914"/>
                    </a:lnTo>
                    <a:lnTo>
                      <a:pt x="8299" y="12914"/>
                    </a:lnTo>
                    <a:lnTo>
                      <a:pt x="8299" y="28595"/>
                    </a:lnTo>
                    <a:lnTo>
                      <a:pt x="3227" y="28595"/>
                    </a:lnTo>
                    <a:lnTo>
                      <a:pt x="3227" y="12914"/>
                    </a:lnTo>
                    <a:lnTo>
                      <a:pt x="0" y="12914"/>
                    </a:lnTo>
                    <a:lnTo>
                      <a:pt x="0" y="8763"/>
                    </a:lnTo>
                    <a:lnTo>
                      <a:pt x="3227" y="8763"/>
                    </a:lnTo>
                    <a:lnTo>
                      <a:pt x="3227" y="0"/>
                    </a:lnTo>
                    <a:lnTo>
                      <a:pt x="8299" y="0"/>
                    </a:lnTo>
                    <a:close/>
                  </a:path>
                </a:pathLst>
              </a:custGeom>
              <a:solidFill>
                <a:srgbClr val="94C33D"/>
              </a:solidFill>
              <a:ln w="4610"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BC4C6B55-614C-7748-829A-828156AD82A1}"/>
                  </a:ext>
                </a:extLst>
              </p:cNvPr>
              <p:cNvSpPr/>
              <p:nvPr/>
            </p:nvSpPr>
            <p:spPr>
              <a:xfrm>
                <a:off x="4753857" y="5488705"/>
                <a:ext cx="22130" cy="29055"/>
              </a:xfrm>
              <a:custGeom>
                <a:avLst/>
                <a:gdLst>
                  <a:gd name="connsiteX0" fmla="*/ 22131 w 22130"/>
                  <a:gd name="connsiteY0" fmla="*/ 0 h 29055"/>
                  <a:gd name="connsiteX1" fmla="*/ 9682 w 22130"/>
                  <a:gd name="connsiteY1" fmla="*/ 29056 h 29055"/>
                  <a:gd name="connsiteX2" fmla="*/ 4611 w 22130"/>
                  <a:gd name="connsiteY2" fmla="*/ 29056 h 29055"/>
                  <a:gd name="connsiteX3" fmla="*/ 9221 w 22130"/>
                  <a:gd name="connsiteY3" fmla="*/ 18909 h 29055"/>
                  <a:gd name="connsiteX4" fmla="*/ 0 w 22130"/>
                  <a:gd name="connsiteY4" fmla="*/ 0 h 29055"/>
                  <a:gd name="connsiteX5" fmla="*/ 5994 w 22130"/>
                  <a:gd name="connsiteY5" fmla="*/ 0 h 29055"/>
                  <a:gd name="connsiteX6" fmla="*/ 11987 w 22130"/>
                  <a:gd name="connsiteY6" fmla="*/ 12914 h 29055"/>
                  <a:gd name="connsiteX7" fmla="*/ 17981 w 22130"/>
                  <a:gd name="connsiteY7" fmla="*/ 0 h 29055"/>
                  <a:gd name="connsiteX8" fmla="*/ 22131 w 22130"/>
                  <a:gd name="connsiteY8" fmla="*/ 0 h 29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30" h="29055">
                    <a:moveTo>
                      <a:pt x="22131" y="0"/>
                    </a:moveTo>
                    <a:lnTo>
                      <a:pt x="9682" y="29056"/>
                    </a:lnTo>
                    <a:lnTo>
                      <a:pt x="4611" y="29056"/>
                    </a:lnTo>
                    <a:lnTo>
                      <a:pt x="9221" y="18909"/>
                    </a:lnTo>
                    <a:lnTo>
                      <a:pt x="0" y="0"/>
                    </a:lnTo>
                    <a:lnTo>
                      <a:pt x="5994" y="0"/>
                    </a:lnTo>
                    <a:lnTo>
                      <a:pt x="11987" y="12914"/>
                    </a:lnTo>
                    <a:lnTo>
                      <a:pt x="17981" y="0"/>
                    </a:lnTo>
                    <a:lnTo>
                      <a:pt x="22131" y="0"/>
                    </a:lnTo>
                    <a:close/>
                  </a:path>
                </a:pathLst>
              </a:custGeom>
              <a:solidFill>
                <a:srgbClr val="94C33D"/>
              </a:solidFill>
              <a:ln w="4610"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2D7E5880-1BC9-AE47-8572-04D84A9E57AA}"/>
                  </a:ext>
                </a:extLst>
              </p:cNvPr>
              <p:cNvSpPr/>
              <p:nvPr/>
            </p:nvSpPr>
            <p:spPr>
              <a:xfrm>
                <a:off x="4795352" y="5472102"/>
                <a:ext cx="5071" cy="35973"/>
              </a:xfrm>
              <a:custGeom>
                <a:avLst/>
                <a:gdLst>
                  <a:gd name="connsiteX0" fmla="*/ 5072 w 5071"/>
                  <a:gd name="connsiteY0" fmla="*/ 0 h 35973"/>
                  <a:gd name="connsiteX1" fmla="*/ 5072 w 5071"/>
                  <a:gd name="connsiteY1" fmla="*/ 35974 h 35973"/>
                  <a:gd name="connsiteX2" fmla="*/ 0 w 5071"/>
                  <a:gd name="connsiteY2" fmla="*/ 35974 h 35973"/>
                  <a:gd name="connsiteX3" fmla="*/ 0 w 5071"/>
                  <a:gd name="connsiteY3" fmla="*/ 0 h 35973"/>
                  <a:gd name="connsiteX4" fmla="*/ 5072 w 5071"/>
                  <a:gd name="connsiteY4" fmla="*/ 0 h 35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71" h="35973">
                    <a:moveTo>
                      <a:pt x="5072" y="0"/>
                    </a:moveTo>
                    <a:lnTo>
                      <a:pt x="5072" y="35974"/>
                    </a:lnTo>
                    <a:lnTo>
                      <a:pt x="0" y="35974"/>
                    </a:lnTo>
                    <a:lnTo>
                      <a:pt x="0" y="0"/>
                    </a:lnTo>
                    <a:lnTo>
                      <a:pt x="5072" y="0"/>
                    </a:lnTo>
                    <a:close/>
                  </a:path>
                </a:pathLst>
              </a:custGeom>
              <a:solidFill>
                <a:srgbClr val="94C33D"/>
              </a:solidFill>
              <a:ln w="4610"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01DC1101-55EE-674B-8A5A-21AA57F76C11}"/>
                  </a:ext>
                </a:extLst>
              </p:cNvPr>
              <p:cNvSpPr/>
              <p:nvPr/>
            </p:nvSpPr>
            <p:spPr>
              <a:xfrm>
                <a:off x="4805956" y="5487783"/>
                <a:ext cx="21208" cy="20753"/>
              </a:xfrm>
              <a:custGeom>
                <a:avLst/>
                <a:gdLst>
                  <a:gd name="connsiteX0" fmla="*/ 15676 w 21208"/>
                  <a:gd name="connsiteY0" fmla="*/ 15219 h 20753"/>
                  <a:gd name="connsiteX1" fmla="*/ 17981 w 21208"/>
                  <a:gd name="connsiteY1" fmla="*/ 18909 h 20753"/>
                  <a:gd name="connsiteX2" fmla="*/ 14754 w 21208"/>
                  <a:gd name="connsiteY2" fmla="*/ 20293 h 20753"/>
                  <a:gd name="connsiteX3" fmla="*/ 11065 w 21208"/>
                  <a:gd name="connsiteY3" fmla="*/ 20754 h 20753"/>
                  <a:gd name="connsiteX4" fmla="*/ 5072 w 21208"/>
                  <a:gd name="connsiteY4" fmla="*/ 19370 h 20753"/>
                  <a:gd name="connsiteX5" fmla="*/ 1383 w 21208"/>
                  <a:gd name="connsiteY5" fmla="*/ 15681 h 20753"/>
                  <a:gd name="connsiteX6" fmla="*/ 0 w 21208"/>
                  <a:gd name="connsiteY6" fmla="*/ 10146 h 20753"/>
                  <a:gd name="connsiteX7" fmla="*/ 1383 w 21208"/>
                  <a:gd name="connsiteY7" fmla="*/ 5073 h 20753"/>
                  <a:gd name="connsiteX8" fmla="*/ 5533 w 21208"/>
                  <a:gd name="connsiteY8" fmla="*/ 1383 h 20753"/>
                  <a:gd name="connsiteX9" fmla="*/ 11065 w 21208"/>
                  <a:gd name="connsiteY9" fmla="*/ 0 h 20753"/>
                  <a:gd name="connsiteX10" fmla="*/ 17520 w 21208"/>
                  <a:gd name="connsiteY10" fmla="*/ 2306 h 20753"/>
                  <a:gd name="connsiteX11" fmla="*/ 21209 w 21208"/>
                  <a:gd name="connsiteY11" fmla="*/ 8763 h 20753"/>
                  <a:gd name="connsiteX12" fmla="*/ 5994 w 21208"/>
                  <a:gd name="connsiteY12" fmla="*/ 13836 h 20753"/>
                  <a:gd name="connsiteX13" fmla="*/ 8299 w 21208"/>
                  <a:gd name="connsiteY13" fmla="*/ 15681 h 20753"/>
                  <a:gd name="connsiteX14" fmla="*/ 11065 w 21208"/>
                  <a:gd name="connsiteY14" fmla="*/ 16142 h 20753"/>
                  <a:gd name="connsiteX15" fmla="*/ 15676 w 21208"/>
                  <a:gd name="connsiteY15" fmla="*/ 15219 h 20753"/>
                  <a:gd name="connsiteX16" fmla="*/ 6455 w 21208"/>
                  <a:gd name="connsiteY16" fmla="*/ 5995 h 20753"/>
                  <a:gd name="connsiteX17" fmla="*/ 5072 w 21208"/>
                  <a:gd name="connsiteY17" fmla="*/ 10607 h 20753"/>
                  <a:gd name="connsiteX18" fmla="*/ 5072 w 21208"/>
                  <a:gd name="connsiteY18" fmla="*/ 11530 h 20753"/>
                  <a:gd name="connsiteX19" fmla="*/ 15215 w 21208"/>
                  <a:gd name="connsiteY19" fmla="*/ 7840 h 20753"/>
                  <a:gd name="connsiteX20" fmla="*/ 13371 w 21208"/>
                  <a:gd name="connsiteY20" fmla="*/ 5534 h 20753"/>
                  <a:gd name="connsiteX21" fmla="*/ 10143 w 21208"/>
                  <a:gd name="connsiteY21" fmla="*/ 4612 h 20753"/>
                  <a:gd name="connsiteX22" fmla="*/ 6455 w 21208"/>
                  <a:gd name="connsiteY22" fmla="*/ 5995 h 20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208" h="20753">
                    <a:moveTo>
                      <a:pt x="15676" y="15219"/>
                    </a:moveTo>
                    <a:lnTo>
                      <a:pt x="17981" y="18909"/>
                    </a:lnTo>
                    <a:cubicBezTo>
                      <a:pt x="17059" y="19370"/>
                      <a:pt x="15676" y="20293"/>
                      <a:pt x="14754" y="20293"/>
                    </a:cubicBezTo>
                    <a:cubicBezTo>
                      <a:pt x="13371" y="20754"/>
                      <a:pt x="12449" y="20754"/>
                      <a:pt x="11065" y="20754"/>
                    </a:cubicBezTo>
                    <a:cubicBezTo>
                      <a:pt x="8760" y="20754"/>
                      <a:pt x="6916" y="20293"/>
                      <a:pt x="5072" y="19370"/>
                    </a:cubicBezTo>
                    <a:cubicBezTo>
                      <a:pt x="3227" y="18448"/>
                      <a:pt x="2305" y="17064"/>
                      <a:pt x="1383" y="15681"/>
                    </a:cubicBezTo>
                    <a:cubicBezTo>
                      <a:pt x="461" y="14297"/>
                      <a:pt x="0" y="12452"/>
                      <a:pt x="0" y="10146"/>
                    </a:cubicBezTo>
                    <a:cubicBezTo>
                      <a:pt x="0" y="8301"/>
                      <a:pt x="461" y="6457"/>
                      <a:pt x="1383" y="5073"/>
                    </a:cubicBezTo>
                    <a:cubicBezTo>
                      <a:pt x="2305" y="3689"/>
                      <a:pt x="3688" y="2306"/>
                      <a:pt x="5533" y="1383"/>
                    </a:cubicBezTo>
                    <a:cubicBezTo>
                      <a:pt x="7377" y="461"/>
                      <a:pt x="9221" y="0"/>
                      <a:pt x="11065" y="0"/>
                    </a:cubicBezTo>
                    <a:cubicBezTo>
                      <a:pt x="13832" y="0"/>
                      <a:pt x="16137" y="922"/>
                      <a:pt x="17520" y="2306"/>
                    </a:cubicBezTo>
                    <a:cubicBezTo>
                      <a:pt x="19365" y="3689"/>
                      <a:pt x="20286" y="5995"/>
                      <a:pt x="21209" y="8763"/>
                    </a:cubicBezTo>
                    <a:lnTo>
                      <a:pt x="5994" y="13836"/>
                    </a:lnTo>
                    <a:cubicBezTo>
                      <a:pt x="6455" y="14758"/>
                      <a:pt x="7377" y="15219"/>
                      <a:pt x="8299" y="15681"/>
                    </a:cubicBezTo>
                    <a:cubicBezTo>
                      <a:pt x="9221" y="16142"/>
                      <a:pt x="10143" y="16142"/>
                      <a:pt x="11065" y="16142"/>
                    </a:cubicBezTo>
                    <a:cubicBezTo>
                      <a:pt x="12449" y="16603"/>
                      <a:pt x="13832" y="16142"/>
                      <a:pt x="15676" y="15219"/>
                    </a:cubicBezTo>
                    <a:close/>
                    <a:moveTo>
                      <a:pt x="6455" y="5995"/>
                    </a:moveTo>
                    <a:cubicBezTo>
                      <a:pt x="5533" y="6918"/>
                      <a:pt x="5072" y="8763"/>
                      <a:pt x="5072" y="10607"/>
                    </a:cubicBezTo>
                    <a:cubicBezTo>
                      <a:pt x="5072" y="11069"/>
                      <a:pt x="5072" y="11069"/>
                      <a:pt x="5072" y="11530"/>
                    </a:cubicBezTo>
                    <a:lnTo>
                      <a:pt x="15215" y="7840"/>
                    </a:lnTo>
                    <a:cubicBezTo>
                      <a:pt x="14754" y="6918"/>
                      <a:pt x="14293" y="5995"/>
                      <a:pt x="13371" y="5534"/>
                    </a:cubicBezTo>
                    <a:cubicBezTo>
                      <a:pt x="12449" y="5073"/>
                      <a:pt x="11526" y="4612"/>
                      <a:pt x="10143" y="4612"/>
                    </a:cubicBezTo>
                    <a:cubicBezTo>
                      <a:pt x="9221" y="4151"/>
                      <a:pt x="7838" y="4612"/>
                      <a:pt x="6455" y="5995"/>
                    </a:cubicBezTo>
                    <a:close/>
                  </a:path>
                </a:pathLst>
              </a:custGeom>
              <a:solidFill>
                <a:srgbClr val="94C33D"/>
              </a:solidFill>
              <a:ln w="4610"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F94262BB-4A9D-324A-AD2E-C0C6BDAC2FBC}"/>
                  </a:ext>
                </a:extLst>
              </p:cNvPr>
              <p:cNvSpPr/>
              <p:nvPr/>
            </p:nvSpPr>
            <p:spPr>
              <a:xfrm>
                <a:off x="4830853" y="5487783"/>
                <a:ext cx="22131" cy="21214"/>
              </a:xfrm>
              <a:custGeom>
                <a:avLst/>
                <a:gdLst>
                  <a:gd name="connsiteX0" fmla="*/ 22131 w 22131"/>
                  <a:gd name="connsiteY0" fmla="*/ 922 h 21214"/>
                  <a:gd name="connsiteX1" fmla="*/ 22131 w 22131"/>
                  <a:gd name="connsiteY1" fmla="*/ 20754 h 21214"/>
                  <a:gd name="connsiteX2" fmla="*/ 17059 w 22131"/>
                  <a:gd name="connsiteY2" fmla="*/ 20754 h 21214"/>
                  <a:gd name="connsiteX3" fmla="*/ 17059 w 22131"/>
                  <a:gd name="connsiteY3" fmla="*/ 17987 h 21214"/>
                  <a:gd name="connsiteX4" fmla="*/ 14293 w 22131"/>
                  <a:gd name="connsiteY4" fmla="*/ 20293 h 21214"/>
                  <a:gd name="connsiteX5" fmla="*/ 10143 w 22131"/>
                  <a:gd name="connsiteY5" fmla="*/ 21215 h 21214"/>
                  <a:gd name="connsiteX6" fmla="*/ 5072 w 22131"/>
                  <a:gd name="connsiteY6" fmla="*/ 19831 h 21214"/>
                  <a:gd name="connsiteX7" fmla="*/ 1383 w 22131"/>
                  <a:gd name="connsiteY7" fmla="*/ 16142 h 21214"/>
                  <a:gd name="connsiteX8" fmla="*/ 0 w 22131"/>
                  <a:gd name="connsiteY8" fmla="*/ 10607 h 21214"/>
                  <a:gd name="connsiteX9" fmla="*/ 1383 w 22131"/>
                  <a:gd name="connsiteY9" fmla="*/ 5073 h 21214"/>
                  <a:gd name="connsiteX10" fmla="*/ 5072 w 22131"/>
                  <a:gd name="connsiteY10" fmla="*/ 1383 h 21214"/>
                  <a:gd name="connsiteX11" fmla="*/ 10143 w 22131"/>
                  <a:gd name="connsiteY11" fmla="*/ 0 h 21214"/>
                  <a:gd name="connsiteX12" fmla="*/ 17059 w 22131"/>
                  <a:gd name="connsiteY12" fmla="*/ 3689 h 21214"/>
                  <a:gd name="connsiteX13" fmla="*/ 17520 w 22131"/>
                  <a:gd name="connsiteY13" fmla="*/ 922 h 21214"/>
                  <a:gd name="connsiteX14" fmla="*/ 22131 w 22131"/>
                  <a:gd name="connsiteY14" fmla="*/ 922 h 21214"/>
                  <a:gd name="connsiteX15" fmla="*/ 14754 w 22131"/>
                  <a:gd name="connsiteY15" fmla="*/ 15681 h 21214"/>
                  <a:gd name="connsiteX16" fmla="*/ 16598 w 22131"/>
                  <a:gd name="connsiteY16" fmla="*/ 12452 h 21214"/>
                  <a:gd name="connsiteX17" fmla="*/ 16598 w 22131"/>
                  <a:gd name="connsiteY17" fmla="*/ 8301 h 21214"/>
                  <a:gd name="connsiteX18" fmla="*/ 14293 w 22131"/>
                  <a:gd name="connsiteY18" fmla="*/ 5534 h 21214"/>
                  <a:gd name="connsiteX19" fmla="*/ 10605 w 22131"/>
                  <a:gd name="connsiteY19" fmla="*/ 4612 h 21214"/>
                  <a:gd name="connsiteX20" fmla="*/ 6455 w 22131"/>
                  <a:gd name="connsiteY20" fmla="*/ 6457 h 21214"/>
                  <a:gd name="connsiteX21" fmla="*/ 4611 w 22131"/>
                  <a:gd name="connsiteY21" fmla="*/ 11069 h 21214"/>
                  <a:gd name="connsiteX22" fmla="*/ 5533 w 22131"/>
                  <a:gd name="connsiteY22" fmla="*/ 14297 h 21214"/>
                  <a:gd name="connsiteX23" fmla="*/ 7838 w 22131"/>
                  <a:gd name="connsiteY23" fmla="*/ 16603 h 21214"/>
                  <a:gd name="connsiteX24" fmla="*/ 11066 w 22131"/>
                  <a:gd name="connsiteY24" fmla="*/ 17525 h 21214"/>
                  <a:gd name="connsiteX25" fmla="*/ 14754 w 22131"/>
                  <a:gd name="connsiteY25" fmla="*/ 15681 h 21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2131" h="21214">
                    <a:moveTo>
                      <a:pt x="22131" y="922"/>
                    </a:moveTo>
                    <a:lnTo>
                      <a:pt x="22131" y="20754"/>
                    </a:lnTo>
                    <a:lnTo>
                      <a:pt x="17059" y="20754"/>
                    </a:lnTo>
                    <a:lnTo>
                      <a:pt x="17059" y="17987"/>
                    </a:lnTo>
                    <a:cubicBezTo>
                      <a:pt x="16137" y="18909"/>
                      <a:pt x="15215" y="19370"/>
                      <a:pt x="14293" y="20293"/>
                    </a:cubicBezTo>
                    <a:cubicBezTo>
                      <a:pt x="12910" y="21215"/>
                      <a:pt x="11526" y="21215"/>
                      <a:pt x="10143" y="21215"/>
                    </a:cubicBezTo>
                    <a:cubicBezTo>
                      <a:pt x="8299" y="21215"/>
                      <a:pt x="6455" y="20754"/>
                      <a:pt x="5072" y="19831"/>
                    </a:cubicBezTo>
                    <a:cubicBezTo>
                      <a:pt x="3689" y="18909"/>
                      <a:pt x="2305" y="17987"/>
                      <a:pt x="1383" y="16142"/>
                    </a:cubicBezTo>
                    <a:cubicBezTo>
                      <a:pt x="461" y="14758"/>
                      <a:pt x="0" y="12913"/>
                      <a:pt x="0" y="10607"/>
                    </a:cubicBezTo>
                    <a:cubicBezTo>
                      <a:pt x="0" y="8301"/>
                      <a:pt x="461" y="6457"/>
                      <a:pt x="1383" y="5073"/>
                    </a:cubicBezTo>
                    <a:cubicBezTo>
                      <a:pt x="2305" y="3228"/>
                      <a:pt x="3689" y="2306"/>
                      <a:pt x="5072" y="1383"/>
                    </a:cubicBezTo>
                    <a:cubicBezTo>
                      <a:pt x="6455" y="461"/>
                      <a:pt x="8299" y="0"/>
                      <a:pt x="10143" y="0"/>
                    </a:cubicBezTo>
                    <a:cubicBezTo>
                      <a:pt x="13371" y="0"/>
                      <a:pt x="15676" y="1383"/>
                      <a:pt x="17059" y="3689"/>
                    </a:cubicBezTo>
                    <a:lnTo>
                      <a:pt x="17520" y="922"/>
                    </a:lnTo>
                    <a:lnTo>
                      <a:pt x="22131" y="922"/>
                    </a:lnTo>
                    <a:close/>
                    <a:moveTo>
                      <a:pt x="14754" y="15681"/>
                    </a:moveTo>
                    <a:cubicBezTo>
                      <a:pt x="15676" y="14758"/>
                      <a:pt x="16598" y="13836"/>
                      <a:pt x="16598" y="12452"/>
                    </a:cubicBezTo>
                    <a:lnTo>
                      <a:pt x="16598" y="8301"/>
                    </a:lnTo>
                    <a:cubicBezTo>
                      <a:pt x="16137" y="6918"/>
                      <a:pt x="15676" y="5995"/>
                      <a:pt x="14293" y="5534"/>
                    </a:cubicBezTo>
                    <a:cubicBezTo>
                      <a:pt x="13371" y="4612"/>
                      <a:pt x="11988" y="4612"/>
                      <a:pt x="10605" y="4612"/>
                    </a:cubicBezTo>
                    <a:cubicBezTo>
                      <a:pt x="8760" y="4612"/>
                      <a:pt x="7377" y="5073"/>
                      <a:pt x="6455" y="6457"/>
                    </a:cubicBezTo>
                    <a:cubicBezTo>
                      <a:pt x="5533" y="7840"/>
                      <a:pt x="4611" y="9224"/>
                      <a:pt x="4611" y="11069"/>
                    </a:cubicBezTo>
                    <a:cubicBezTo>
                      <a:pt x="4611" y="12452"/>
                      <a:pt x="5072" y="13375"/>
                      <a:pt x="5533" y="14297"/>
                    </a:cubicBezTo>
                    <a:cubicBezTo>
                      <a:pt x="5994" y="15219"/>
                      <a:pt x="6916" y="16142"/>
                      <a:pt x="7838" y="16603"/>
                    </a:cubicBezTo>
                    <a:cubicBezTo>
                      <a:pt x="8760" y="17064"/>
                      <a:pt x="9682" y="17525"/>
                      <a:pt x="11066" y="17525"/>
                    </a:cubicBezTo>
                    <a:cubicBezTo>
                      <a:pt x="12449" y="17064"/>
                      <a:pt x="13832" y="16603"/>
                      <a:pt x="14754" y="15681"/>
                    </a:cubicBezTo>
                    <a:close/>
                  </a:path>
                </a:pathLst>
              </a:custGeom>
              <a:solidFill>
                <a:srgbClr val="94C33D"/>
              </a:solidFill>
              <a:ln w="4610"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D4D1E195-1ABD-B941-979C-7001F2883760}"/>
                  </a:ext>
                </a:extLst>
              </p:cNvPr>
              <p:cNvSpPr/>
              <p:nvPr/>
            </p:nvSpPr>
            <p:spPr>
              <a:xfrm>
                <a:off x="4858517" y="5471641"/>
                <a:ext cx="22591" cy="36895"/>
              </a:xfrm>
              <a:custGeom>
                <a:avLst/>
                <a:gdLst>
                  <a:gd name="connsiteX0" fmla="*/ 22592 w 22591"/>
                  <a:gd name="connsiteY0" fmla="*/ 461 h 36895"/>
                  <a:gd name="connsiteX1" fmla="*/ 22592 w 22591"/>
                  <a:gd name="connsiteY1" fmla="*/ 36435 h 36895"/>
                  <a:gd name="connsiteX2" fmla="*/ 17520 w 22591"/>
                  <a:gd name="connsiteY2" fmla="*/ 36435 h 36895"/>
                  <a:gd name="connsiteX3" fmla="*/ 17520 w 22591"/>
                  <a:gd name="connsiteY3" fmla="*/ 33667 h 36895"/>
                  <a:gd name="connsiteX4" fmla="*/ 9682 w 22591"/>
                  <a:gd name="connsiteY4" fmla="*/ 36896 h 36895"/>
                  <a:gd name="connsiteX5" fmla="*/ 4611 w 22591"/>
                  <a:gd name="connsiteY5" fmla="*/ 35512 h 36895"/>
                  <a:gd name="connsiteX6" fmla="*/ 1383 w 22591"/>
                  <a:gd name="connsiteY6" fmla="*/ 31823 h 36895"/>
                  <a:gd name="connsiteX7" fmla="*/ 0 w 22591"/>
                  <a:gd name="connsiteY7" fmla="*/ 26288 h 36895"/>
                  <a:gd name="connsiteX8" fmla="*/ 1383 w 22591"/>
                  <a:gd name="connsiteY8" fmla="*/ 20754 h 36895"/>
                  <a:gd name="connsiteX9" fmla="*/ 5072 w 22591"/>
                  <a:gd name="connsiteY9" fmla="*/ 17064 h 36895"/>
                  <a:gd name="connsiteX10" fmla="*/ 10605 w 22591"/>
                  <a:gd name="connsiteY10" fmla="*/ 15681 h 36895"/>
                  <a:gd name="connsiteX11" fmla="*/ 14754 w 22591"/>
                  <a:gd name="connsiteY11" fmla="*/ 16603 h 36895"/>
                  <a:gd name="connsiteX12" fmla="*/ 17981 w 22591"/>
                  <a:gd name="connsiteY12" fmla="*/ 18909 h 36895"/>
                  <a:gd name="connsiteX13" fmla="*/ 17981 w 22591"/>
                  <a:gd name="connsiteY13" fmla="*/ 0 h 36895"/>
                  <a:gd name="connsiteX14" fmla="*/ 22592 w 22591"/>
                  <a:gd name="connsiteY14" fmla="*/ 0 h 36895"/>
                  <a:gd name="connsiteX15" fmla="*/ 14754 w 22591"/>
                  <a:gd name="connsiteY15" fmla="*/ 31823 h 36895"/>
                  <a:gd name="connsiteX16" fmla="*/ 17059 w 22591"/>
                  <a:gd name="connsiteY16" fmla="*/ 28594 h 36895"/>
                  <a:gd name="connsiteX17" fmla="*/ 17059 w 22591"/>
                  <a:gd name="connsiteY17" fmla="*/ 24443 h 36895"/>
                  <a:gd name="connsiteX18" fmla="*/ 14754 w 22591"/>
                  <a:gd name="connsiteY18" fmla="*/ 21676 h 36895"/>
                  <a:gd name="connsiteX19" fmla="*/ 11066 w 22591"/>
                  <a:gd name="connsiteY19" fmla="*/ 20293 h 36895"/>
                  <a:gd name="connsiteX20" fmla="*/ 7838 w 22591"/>
                  <a:gd name="connsiteY20" fmla="*/ 21215 h 36895"/>
                  <a:gd name="connsiteX21" fmla="*/ 5533 w 22591"/>
                  <a:gd name="connsiteY21" fmla="*/ 23521 h 36895"/>
                  <a:gd name="connsiteX22" fmla="*/ 4611 w 22591"/>
                  <a:gd name="connsiteY22" fmla="*/ 26749 h 36895"/>
                  <a:gd name="connsiteX23" fmla="*/ 5533 w 22591"/>
                  <a:gd name="connsiteY23" fmla="*/ 29978 h 36895"/>
                  <a:gd name="connsiteX24" fmla="*/ 7838 w 22591"/>
                  <a:gd name="connsiteY24" fmla="*/ 32284 h 36895"/>
                  <a:gd name="connsiteX25" fmla="*/ 11066 w 22591"/>
                  <a:gd name="connsiteY25" fmla="*/ 33206 h 36895"/>
                  <a:gd name="connsiteX26" fmla="*/ 14754 w 22591"/>
                  <a:gd name="connsiteY26" fmla="*/ 31823 h 36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591" h="36895">
                    <a:moveTo>
                      <a:pt x="22592" y="461"/>
                    </a:moveTo>
                    <a:lnTo>
                      <a:pt x="22592" y="36435"/>
                    </a:lnTo>
                    <a:lnTo>
                      <a:pt x="17520" y="36435"/>
                    </a:lnTo>
                    <a:lnTo>
                      <a:pt x="17520" y="33667"/>
                    </a:lnTo>
                    <a:cubicBezTo>
                      <a:pt x="15215" y="35973"/>
                      <a:pt x="12910" y="36896"/>
                      <a:pt x="9682" y="36896"/>
                    </a:cubicBezTo>
                    <a:cubicBezTo>
                      <a:pt x="7838" y="36896"/>
                      <a:pt x="5994" y="36435"/>
                      <a:pt x="4611" y="35512"/>
                    </a:cubicBezTo>
                    <a:cubicBezTo>
                      <a:pt x="3227" y="34590"/>
                      <a:pt x="1844" y="33206"/>
                      <a:pt x="1383" y="31823"/>
                    </a:cubicBezTo>
                    <a:cubicBezTo>
                      <a:pt x="461" y="30439"/>
                      <a:pt x="0" y="28133"/>
                      <a:pt x="0" y="26288"/>
                    </a:cubicBezTo>
                    <a:cubicBezTo>
                      <a:pt x="0" y="23982"/>
                      <a:pt x="461" y="22137"/>
                      <a:pt x="1383" y="20754"/>
                    </a:cubicBezTo>
                    <a:cubicBezTo>
                      <a:pt x="2305" y="19370"/>
                      <a:pt x="3689" y="17987"/>
                      <a:pt x="5072" y="17064"/>
                    </a:cubicBezTo>
                    <a:cubicBezTo>
                      <a:pt x="6455" y="16142"/>
                      <a:pt x="8299" y="15681"/>
                      <a:pt x="10605" y="15681"/>
                    </a:cubicBezTo>
                    <a:cubicBezTo>
                      <a:pt x="11988" y="15681"/>
                      <a:pt x="13371" y="16142"/>
                      <a:pt x="14754" y="16603"/>
                    </a:cubicBezTo>
                    <a:cubicBezTo>
                      <a:pt x="16137" y="17064"/>
                      <a:pt x="17059" y="17987"/>
                      <a:pt x="17981" y="18909"/>
                    </a:cubicBezTo>
                    <a:lnTo>
                      <a:pt x="17981" y="0"/>
                    </a:lnTo>
                    <a:lnTo>
                      <a:pt x="22592" y="0"/>
                    </a:lnTo>
                    <a:close/>
                    <a:moveTo>
                      <a:pt x="14754" y="31823"/>
                    </a:moveTo>
                    <a:cubicBezTo>
                      <a:pt x="15676" y="30900"/>
                      <a:pt x="16598" y="29978"/>
                      <a:pt x="17059" y="28594"/>
                    </a:cubicBezTo>
                    <a:lnTo>
                      <a:pt x="17059" y="24443"/>
                    </a:lnTo>
                    <a:cubicBezTo>
                      <a:pt x="16598" y="23060"/>
                      <a:pt x="16137" y="22137"/>
                      <a:pt x="14754" y="21676"/>
                    </a:cubicBezTo>
                    <a:cubicBezTo>
                      <a:pt x="13832" y="20754"/>
                      <a:pt x="12449" y="20293"/>
                      <a:pt x="11066" y="20293"/>
                    </a:cubicBezTo>
                    <a:cubicBezTo>
                      <a:pt x="10143" y="20293"/>
                      <a:pt x="8760" y="20754"/>
                      <a:pt x="7838" y="21215"/>
                    </a:cubicBezTo>
                    <a:cubicBezTo>
                      <a:pt x="6916" y="21676"/>
                      <a:pt x="5994" y="22599"/>
                      <a:pt x="5533" y="23521"/>
                    </a:cubicBezTo>
                    <a:cubicBezTo>
                      <a:pt x="5072" y="24443"/>
                      <a:pt x="4611" y="25366"/>
                      <a:pt x="4611" y="26749"/>
                    </a:cubicBezTo>
                    <a:cubicBezTo>
                      <a:pt x="4611" y="28133"/>
                      <a:pt x="5072" y="29055"/>
                      <a:pt x="5533" y="29978"/>
                    </a:cubicBezTo>
                    <a:cubicBezTo>
                      <a:pt x="5994" y="30900"/>
                      <a:pt x="6916" y="31823"/>
                      <a:pt x="7838" y="32284"/>
                    </a:cubicBezTo>
                    <a:cubicBezTo>
                      <a:pt x="8760" y="32745"/>
                      <a:pt x="9682" y="33206"/>
                      <a:pt x="11066" y="33206"/>
                    </a:cubicBezTo>
                    <a:cubicBezTo>
                      <a:pt x="12449" y="32745"/>
                      <a:pt x="13832" y="32284"/>
                      <a:pt x="14754" y="31823"/>
                    </a:cubicBezTo>
                    <a:close/>
                  </a:path>
                </a:pathLst>
              </a:custGeom>
              <a:solidFill>
                <a:srgbClr val="94C33D"/>
              </a:solidFill>
              <a:ln w="4610"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B8EF5CDC-445A-314B-BF9D-0E2B7D4C6AAC}"/>
                  </a:ext>
                </a:extLst>
              </p:cNvPr>
              <p:cNvSpPr/>
              <p:nvPr/>
            </p:nvSpPr>
            <p:spPr>
              <a:xfrm>
                <a:off x="4886181" y="5487783"/>
                <a:ext cx="21208" cy="20753"/>
              </a:xfrm>
              <a:custGeom>
                <a:avLst/>
                <a:gdLst>
                  <a:gd name="connsiteX0" fmla="*/ 15676 w 21208"/>
                  <a:gd name="connsiteY0" fmla="*/ 15219 h 20753"/>
                  <a:gd name="connsiteX1" fmla="*/ 17981 w 21208"/>
                  <a:gd name="connsiteY1" fmla="*/ 18909 h 20753"/>
                  <a:gd name="connsiteX2" fmla="*/ 14754 w 21208"/>
                  <a:gd name="connsiteY2" fmla="*/ 20293 h 20753"/>
                  <a:gd name="connsiteX3" fmla="*/ 11066 w 21208"/>
                  <a:gd name="connsiteY3" fmla="*/ 20754 h 20753"/>
                  <a:gd name="connsiteX4" fmla="*/ 5072 w 21208"/>
                  <a:gd name="connsiteY4" fmla="*/ 19370 h 20753"/>
                  <a:gd name="connsiteX5" fmla="*/ 1383 w 21208"/>
                  <a:gd name="connsiteY5" fmla="*/ 15681 h 20753"/>
                  <a:gd name="connsiteX6" fmla="*/ 0 w 21208"/>
                  <a:gd name="connsiteY6" fmla="*/ 10146 h 20753"/>
                  <a:gd name="connsiteX7" fmla="*/ 1383 w 21208"/>
                  <a:gd name="connsiteY7" fmla="*/ 5073 h 20753"/>
                  <a:gd name="connsiteX8" fmla="*/ 5533 w 21208"/>
                  <a:gd name="connsiteY8" fmla="*/ 1383 h 20753"/>
                  <a:gd name="connsiteX9" fmla="*/ 11066 w 21208"/>
                  <a:gd name="connsiteY9" fmla="*/ 0 h 20753"/>
                  <a:gd name="connsiteX10" fmla="*/ 17520 w 21208"/>
                  <a:gd name="connsiteY10" fmla="*/ 2306 h 20753"/>
                  <a:gd name="connsiteX11" fmla="*/ 21209 w 21208"/>
                  <a:gd name="connsiteY11" fmla="*/ 8763 h 20753"/>
                  <a:gd name="connsiteX12" fmla="*/ 5994 w 21208"/>
                  <a:gd name="connsiteY12" fmla="*/ 13836 h 20753"/>
                  <a:gd name="connsiteX13" fmla="*/ 8299 w 21208"/>
                  <a:gd name="connsiteY13" fmla="*/ 15681 h 20753"/>
                  <a:gd name="connsiteX14" fmla="*/ 11066 w 21208"/>
                  <a:gd name="connsiteY14" fmla="*/ 16142 h 20753"/>
                  <a:gd name="connsiteX15" fmla="*/ 15676 w 21208"/>
                  <a:gd name="connsiteY15" fmla="*/ 15219 h 20753"/>
                  <a:gd name="connsiteX16" fmla="*/ 6916 w 21208"/>
                  <a:gd name="connsiteY16" fmla="*/ 5995 h 20753"/>
                  <a:gd name="connsiteX17" fmla="*/ 5533 w 21208"/>
                  <a:gd name="connsiteY17" fmla="*/ 10607 h 20753"/>
                  <a:gd name="connsiteX18" fmla="*/ 5533 w 21208"/>
                  <a:gd name="connsiteY18" fmla="*/ 11530 h 20753"/>
                  <a:gd name="connsiteX19" fmla="*/ 15676 w 21208"/>
                  <a:gd name="connsiteY19" fmla="*/ 7840 h 20753"/>
                  <a:gd name="connsiteX20" fmla="*/ 13832 w 21208"/>
                  <a:gd name="connsiteY20" fmla="*/ 5534 h 20753"/>
                  <a:gd name="connsiteX21" fmla="*/ 10605 w 21208"/>
                  <a:gd name="connsiteY21" fmla="*/ 4612 h 20753"/>
                  <a:gd name="connsiteX22" fmla="*/ 6916 w 21208"/>
                  <a:gd name="connsiteY22" fmla="*/ 5995 h 20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208" h="20753">
                    <a:moveTo>
                      <a:pt x="15676" y="15219"/>
                    </a:moveTo>
                    <a:lnTo>
                      <a:pt x="17981" y="18909"/>
                    </a:lnTo>
                    <a:cubicBezTo>
                      <a:pt x="17059" y="19370"/>
                      <a:pt x="15676" y="20293"/>
                      <a:pt x="14754" y="20293"/>
                    </a:cubicBezTo>
                    <a:cubicBezTo>
                      <a:pt x="13371" y="20754"/>
                      <a:pt x="12449" y="20754"/>
                      <a:pt x="11066" y="20754"/>
                    </a:cubicBezTo>
                    <a:cubicBezTo>
                      <a:pt x="8760" y="20754"/>
                      <a:pt x="6916" y="20293"/>
                      <a:pt x="5072" y="19370"/>
                    </a:cubicBezTo>
                    <a:cubicBezTo>
                      <a:pt x="3227" y="18448"/>
                      <a:pt x="2305" y="17064"/>
                      <a:pt x="1383" y="15681"/>
                    </a:cubicBezTo>
                    <a:cubicBezTo>
                      <a:pt x="461" y="14297"/>
                      <a:pt x="0" y="12452"/>
                      <a:pt x="0" y="10146"/>
                    </a:cubicBezTo>
                    <a:cubicBezTo>
                      <a:pt x="0" y="8301"/>
                      <a:pt x="461" y="6457"/>
                      <a:pt x="1383" y="5073"/>
                    </a:cubicBezTo>
                    <a:cubicBezTo>
                      <a:pt x="2305" y="3689"/>
                      <a:pt x="3689" y="2306"/>
                      <a:pt x="5533" y="1383"/>
                    </a:cubicBezTo>
                    <a:cubicBezTo>
                      <a:pt x="7377" y="461"/>
                      <a:pt x="9221" y="0"/>
                      <a:pt x="11066" y="0"/>
                    </a:cubicBezTo>
                    <a:cubicBezTo>
                      <a:pt x="13832" y="0"/>
                      <a:pt x="16137" y="922"/>
                      <a:pt x="17520" y="2306"/>
                    </a:cubicBezTo>
                    <a:cubicBezTo>
                      <a:pt x="19365" y="3689"/>
                      <a:pt x="20287" y="5995"/>
                      <a:pt x="21209" y="8763"/>
                    </a:cubicBezTo>
                    <a:lnTo>
                      <a:pt x="5994" y="13836"/>
                    </a:lnTo>
                    <a:cubicBezTo>
                      <a:pt x="6455" y="14758"/>
                      <a:pt x="7377" y="15219"/>
                      <a:pt x="8299" y="15681"/>
                    </a:cubicBezTo>
                    <a:cubicBezTo>
                      <a:pt x="9221" y="16142"/>
                      <a:pt x="10143" y="16142"/>
                      <a:pt x="11066" y="16142"/>
                    </a:cubicBezTo>
                    <a:cubicBezTo>
                      <a:pt x="12910" y="16603"/>
                      <a:pt x="14293" y="16142"/>
                      <a:pt x="15676" y="15219"/>
                    </a:cubicBezTo>
                    <a:close/>
                    <a:moveTo>
                      <a:pt x="6916" y="5995"/>
                    </a:moveTo>
                    <a:cubicBezTo>
                      <a:pt x="5994" y="6918"/>
                      <a:pt x="5533" y="8763"/>
                      <a:pt x="5533" y="10607"/>
                    </a:cubicBezTo>
                    <a:cubicBezTo>
                      <a:pt x="5533" y="11069"/>
                      <a:pt x="5533" y="11069"/>
                      <a:pt x="5533" y="11530"/>
                    </a:cubicBezTo>
                    <a:lnTo>
                      <a:pt x="15676" y="7840"/>
                    </a:lnTo>
                    <a:cubicBezTo>
                      <a:pt x="15215" y="6918"/>
                      <a:pt x="14754" y="5995"/>
                      <a:pt x="13832" y="5534"/>
                    </a:cubicBezTo>
                    <a:cubicBezTo>
                      <a:pt x="12910" y="5073"/>
                      <a:pt x="11988" y="4612"/>
                      <a:pt x="10605" y="4612"/>
                    </a:cubicBezTo>
                    <a:cubicBezTo>
                      <a:pt x="9221" y="4151"/>
                      <a:pt x="7838" y="4612"/>
                      <a:pt x="6916" y="5995"/>
                    </a:cubicBezTo>
                    <a:close/>
                  </a:path>
                </a:pathLst>
              </a:custGeom>
              <a:solidFill>
                <a:srgbClr val="94C33D"/>
              </a:solidFill>
              <a:ln w="4610"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F552B1CB-F44E-B849-892F-F3C4B1B96E77}"/>
                  </a:ext>
                </a:extLst>
              </p:cNvPr>
              <p:cNvSpPr/>
              <p:nvPr/>
            </p:nvSpPr>
            <p:spPr>
              <a:xfrm>
                <a:off x="4912000" y="5488244"/>
                <a:ext cx="12909" cy="20753"/>
              </a:xfrm>
              <a:custGeom>
                <a:avLst/>
                <a:gdLst>
                  <a:gd name="connsiteX0" fmla="*/ 7838 w 12909"/>
                  <a:gd name="connsiteY0" fmla="*/ 2306 h 20753"/>
                  <a:gd name="connsiteX1" fmla="*/ 10604 w 12909"/>
                  <a:gd name="connsiteY1" fmla="*/ 461 h 20753"/>
                  <a:gd name="connsiteX2" fmla="*/ 12910 w 12909"/>
                  <a:gd name="connsiteY2" fmla="*/ 0 h 20753"/>
                  <a:gd name="connsiteX3" fmla="*/ 12449 w 12909"/>
                  <a:gd name="connsiteY3" fmla="*/ 5073 h 20753"/>
                  <a:gd name="connsiteX4" fmla="*/ 8760 w 12909"/>
                  <a:gd name="connsiteY4" fmla="*/ 5996 h 20753"/>
                  <a:gd name="connsiteX5" fmla="*/ 5994 w 12909"/>
                  <a:gd name="connsiteY5" fmla="*/ 8763 h 20753"/>
                  <a:gd name="connsiteX6" fmla="*/ 5072 w 12909"/>
                  <a:gd name="connsiteY6" fmla="*/ 12452 h 20753"/>
                  <a:gd name="connsiteX7" fmla="*/ 5072 w 12909"/>
                  <a:gd name="connsiteY7" fmla="*/ 20754 h 20753"/>
                  <a:gd name="connsiteX8" fmla="*/ 0 w 12909"/>
                  <a:gd name="connsiteY8" fmla="*/ 20754 h 20753"/>
                  <a:gd name="connsiteX9" fmla="*/ 0 w 12909"/>
                  <a:gd name="connsiteY9" fmla="*/ 922 h 20753"/>
                  <a:gd name="connsiteX10" fmla="*/ 4611 w 12909"/>
                  <a:gd name="connsiteY10" fmla="*/ 922 h 20753"/>
                  <a:gd name="connsiteX11" fmla="*/ 5072 w 12909"/>
                  <a:gd name="connsiteY11" fmla="*/ 5534 h 20753"/>
                  <a:gd name="connsiteX12" fmla="*/ 7838 w 12909"/>
                  <a:gd name="connsiteY12" fmla="*/ 2306 h 20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909" h="20753">
                    <a:moveTo>
                      <a:pt x="7838" y="2306"/>
                    </a:moveTo>
                    <a:cubicBezTo>
                      <a:pt x="8760" y="1384"/>
                      <a:pt x="9682" y="922"/>
                      <a:pt x="10604" y="461"/>
                    </a:cubicBezTo>
                    <a:cubicBezTo>
                      <a:pt x="11526" y="0"/>
                      <a:pt x="12449" y="0"/>
                      <a:pt x="12910" y="0"/>
                    </a:cubicBezTo>
                    <a:lnTo>
                      <a:pt x="12449" y="5073"/>
                    </a:lnTo>
                    <a:cubicBezTo>
                      <a:pt x="11065" y="5073"/>
                      <a:pt x="9682" y="5073"/>
                      <a:pt x="8760" y="5996"/>
                    </a:cubicBezTo>
                    <a:cubicBezTo>
                      <a:pt x="7838" y="6457"/>
                      <a:pt x="6916" y="7379"/>
                      <a:pt x="5994" y="8763"/>
                    </a:cubicBezTo>
                    <a:cubicBezTo>
                      <a:pt x="5533" y="9685"/>
                      <a:pt x="5072" y="11069"/>
                      <a:pt x="5072" y="12452"/>
                    </a:cubicBezTo>
                    <a:lnTo>
                      <a:pt x="5072" y="20754"/>
                    </a:lnTo>
                    <a:lnTo>
                      <a:pt x="0" y="20754"/>
                    </a:lnTo>
                    <a:lnTo>
                      <a:pt x="0" y="922"/>
                    </a:lnTo>
                    <a:lnTo>
                      <a:pt x="4611" y="922"/>
                    </a:lnTo>
                    <a:lnTo>
                      <a:pt x="5072" y="5534"/>
                    </a:lnTo>
                    <a:cubicBezTo>
                      <a:pt x="6455" y="4151"/>
                      <a:pt x="6916" y="3228"/>
                      <a:pt x="7838" y="2306"/>
                    </a:cubicBezTo>
                    <a:close/>
                  </a:path>
                </a:pathLst>
              </a:custGeom>
              <a:solidFill>
                <a:srgbClr val="94C33D"/>
              </a:solidFill>
              <a:ln w="4610"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B5BF9674-BD34-864E-B818-5F3FC1EC98E2}"/>
                  </a:ext>
                </a:extLst>
              </p:cNvPr>
              <p:cNvSpPr/>
              <p:nvPr/>
            </p:nvSpPr>
            <p:spPr>
              <a:xfrm>
                <a:off x="4929059" y="5487783"/>
                <a:ext cx="16598" cy="20753"/>
              </a:xfrm>
              <a:custGeom>
                <a:avLst/>
                <a:gdLst>
                  <a:gd name="connsiteX0" fmla="*/ 3227 w 16598"/>
                  <a:gd name="connsiteY0" fmla="*/ 20293 h 20753"/>
                  <a:gd name="connsiteX1" fmla="*/ 0 w 16598"/>
                  <a:gd name="connsiteY1" fmla="*/ 17987 h 20753"/>
                  <a:gd name="connsiteX2" fmla="*/ 2305 w 16598"/>
                  <a:gd name="connsiteY2" fmla="*/ 15219 h 20753"/>
                  <a:gd name="connsiteX3" fmla="*/ 7377 w 16598"/>
                  <a:gd name="connsiteY3" fmla="*/ 17525 h 20753"/>
                  <a:gd name="connsiteX4" fmla="*/ 9682 w 16598"/>
                  <a:gd name="connsiteY4" fmla="*/ 17064 h 20753"/>
                  <a:gd name="connsiteX5" fmla="*/ 10604 w 16598"/>
                  <a:gd name="connsiteY5" fmla="*/ 15681 h 20753"/>
                  <a:gd name="connsiteX6" fmla="*/ 9682 w 16598"/>
                  <a:gd name="connsiteY6" fmla="*/ 13836 h 20753"/>
                  <a:gd name="connsiteX7" fmla="*/ 7838 w 16598"/>
                  <a:gd name="connsiteY7" fmla="*/ 12913 h 20753"/>
                  <a:gd name="connsiteX8" fmla="*/ 6455 w 16598"/>
                  <a:gd name="connsiteY8" fmla="*/ 12452 h 20753"/>
                  <a:gd name="connsiteX9" fmla="*/ 2766 w 16598"/>
                  <a:gd name="connsiteY9" fmla="*/ 10146 h 20753"/>
                  <a:gd name="connsiteX10" fmla="*/ 1383 w 16598"/>
                  <a:gd name="connsiteY10" fmla="*/ 6457 h 20753"/>
                  <a:gd name="connsiteX11" fmla="*/ 2305 w 16598"/>
                  <a:gd name="connsiteY11" fmla="*/ 3228 h 20753"/>
                  <a:gd name="connsiteX12" fmla="*/ 4611 w 16598"/>
                  <a:gd name="connsiteY12" fmla="*/ 922 h 20753"/>
                  <a:gd name="connsiteX13" fmla="*/ 8760 w 16598"/>
                  <a:gd name="connsiteY13" fmla="*/ 0 h 20753"/>
                  <a:gd name="connsiteX14" fmla="*/ 12448 w 16598"/>
                  <a:gd name="connsiteY14" fmla="*/ 461 h 20753"/>
                  <a:gd name="connsiteX15" fmla="*/ 15676 w 16598"/>
                  <a:gd name="connsiteY15" fmla="*/ 2306 h 20753"/>
                  <a:gd name="connsiteX16" fmla="*/ 13832 w 16598"/>
                  <a:gd name="connsiteY16" fmla="*/ 5534 h 20753"/>
                  <a:gd name="connsiteX17" fmla="*/ 11987 w 16598"/>
                  <a:gd name="connsiteY17" fmla="*/ 4151 h 20753"/>
                  <a:gd name="connsiteX18" fmla="*/ 9682 w 16598"/>
                  <a:gd name="connsiteY18" fmla="*/ 3689 h 20753"/>
                  <a:gd name="connsiteX19" fmla="*/ 7838 w 16598"/>
                  <a:gd name="connsiteY19" fmla="*/ 4151 h 20753"/>
                  <a:gd name="connsiteX20" fmla="*/ 6916 w 16598"/>
                  <a:gd name="connsiteY20" fmla="*/ 5534 h 20753"/>
                  <a:gd name="connsiteX21" fmla="*/ 7838 w 16598"/>
                  <a:gd name="connsiteY21" fmla="*/ 6918 h 20753"/>
                  <a:gd name="connsiteX22" fmla="*/ 10604 w 16598"/>
                  <a:gd name="connsiteY22" fmla="*/ 7840 h 20753"/>
                  <a:gd name="connsiteX23" fmla="*/ 11526 w 16598"/>
                  <a:gd name="connsiteY23" fmla="*/ 8301 h 20753"/>
                  <a:gd name="connsiteX24" fmla="*/ 15215 w 16598"/>
                  <a:gd name="connsiteY24" fmla="*/ 10146 h 20753"/>
                  <a:gd name="connsiteX25" fmla="*/ 16598 w 16598"/>
                  <a:gd name="connsiteY25" fmla="*/ 13375 h 20753"/>
                  <a:gd name="connsiteX26" fmla="*/ 14754 w 16598"/>
                  <a:gd name="connsiteY26" fmla="*/ 17987 h 20753"/>
                  <a:gd name="connsiteX27" fmla="*/ 8760 w 16598"/>
                  <a:gd name="connsiteY27" fmla="*/ 19831 h 20753"/>
                  <a:gd name="connsiteX28" fmla="*/ 3227 w 16598"/>
                  <a:gd name="connsiteY28" fmla="*/ 20293 h 20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6598" h="20753">
                    <a:moveTo>
                      <a:pt x="3227" y="20293"/>
                    </a:moveTo>
                    <a:cubicBezTo>
                      <a:pt x="1844" y="19831"/>
                      <a:pt x="922" y="18909"/>
                      <a:pt x="0" y="17987"/>
                    </a:cubicBezTo>
                    <a:lnTo>
                      <a:pt x="2305" y="15219"/>
                    </a:lnTo>
                    <a:cubicBezTo>
                      <a:pt x="4149" y="16603"/>
                      <a:pt x="5532" y="17525"/>
                      <a:pt x="7377" y="17525"/>
                    </a:cubicBezTo>
                    <a:cubicBezTo>
                      <a:pt x="8299" y="17525"/>
                      <a:pt x="9221" y="17525"/>
                      <a:pt x="9682" y="17064"/>
                    </a:cubicBezTo>
                    <a:cubicBezTo>
                      <a:pt x="10143" y="16603"/>
                      <a:pt x="10604" y="16142"/>
                      <a:pt x="10604" y="15681"/>
                    </a:cubicBezTo>
                    <a:cubicBezTo>
                      <a:pt x="10604" y="14758"/>
                      <a:pt x="10143" y="14297"/>
                      <a:pt x="9682" y="13836"/>
                    </a:cubicBezTo>
                    <a:cubicBezTo>
                      <a:pt x="9221" y="13375"/>
                      <a:pt x="8299" y="13375"/>
                      <a:pt x="7838" y="12913"/>
                    </a:cubicBezTo>
                    <a:cubicBezTo>
                      <a:pt x="6916" y="12452"/>
                      <a:pt x="6455" y="12452"/>
                      <a:pt x="6455" y="12452"/>
                    </a:cubicBezTo>
                    <a:cubicBezTo>
                      <a:pt x="4611" y="11991"/>
                      <a:pt x="3688" y="11069"/>
                      <a:pt x="2766" y="10146"/>
                    </a:cubicBezTo>
                    <a:cubicBezTo>
                      <a:pt x="1844" y="9224"/>
                      <a:pt x="1383" y="7840"/>
                      <a:pt x="1383" y="6457"/>
                    </a:cubicBezTo>
                    <a:cubicBezTo>
                      <a:pt x="1383" y="5534"/>
                      <a:pt x="1844" y="4151"/>
                      <a:pt x="2305" y="3228"/>
                    </a:cubicBezTo>
                    <a:cubicBezTo>
                      <a:pt x="2766" y="2306"/>
                      <a:pt x="3688" y="1383"/>
                      <a:pt x="4611" y="922"/>
                    </a:cubicBezTo>
                    <a:cubicBezTo>
                      <a:pt x="5532" y="461"/>
                      <a:pt x="6916" y="0"/>
                      <a:pt x="8760" y="0"/>
                    </a:cubicBezTo>
                    <a:cubicBezTo>
                      <a:pt x="10143" y="0"/>
                      <a:pt x="11526" y="0"/>
                      <a:pt x="12448" y="461"/>
                    </a:cubicBezTo>
                    <a:cubicBezTo>
                      <a:pt x="13371" y="922"/>
                      <a:pt x="14754" y="1383"/>
                      <a:pt x="15676" y="2306"/>
                    </a:cubicBezTo>
                    <a:lnTo>
                      <a:pt x="13832" y="5534"/>
                    </a:lnTo>
                    <a:cubicBezTo>
                      <a:pt x="13371" y="5073"/>
                      <a:pt x="12448" y="4612"/>
                      <a:pt x="11987" y="4151"/>
                    </a:cubicBezTo>
                    <a:cubicBezTo>
                      <a:pt x="11065" y="3689"/>
                      <a:pt x="10604" y="3689"/>
                      <a:pt x="9682" y="3689"/>
                    </a:cubicBezTo>
                    <a:cubicBezTo>
                      <a:pt x="8760" y="3689"/>
                      <a:pt x="8299" y="3689"/>
                      <a:pt x="7838" y="4151"/>
                    </a:cubicBezTo>
                    <a:cubicBezTo>
                      <a:pt x="7377" y="4612"/>
                      <a:pt x="6916" y="5073"/>
                      <a:pt x="6916" y="5534"/>
                    </a:cubicBezTo>
                    <a:cubicBezTo>
                      <a:pt x="6916" y="6457"/>
                      <a:pt x="7377" y="6918"/>
                      <a:pt x="7838" y="6918"/>
                    </a:cubicBezTo>
                    <a:cubicBezTo>
                      <a:pt x="8299" y="6918"/>
                      <a:pt x="9221" y="7840"/>
                      <a:pt x="10604" y="7840"/>
                    </a:cubicBezTo>
                    <a:cubicBezTo>
                      <a:pt x="11065" y="7840"/>
                      <a:pt x="11526" y="8301"/>
                      <a:pt x="11526" y="8301"/>
                    </a:cubicBezTo>
                    <a:cubicBezTo>
                      <a:pt x="12910" y="8763"/>
                      <a:pt x="14293" y="9685"/>
                      <a:pt x="15215" y="10146"/>
                    </a:cubicBezTo>
                    <a:cubicBezTo>
                      <a:pt x="16137" y="11069"/>
                      <a:pt x="16598" y="11991"/>
                      <a:pt x="16598" y="13375"/>
                    </a:cubicBezTo>
                    <a:cubicBezTo>
                      <a:pt x="16598" y="15219"/>
                      <a:pt x="16137" y="17064"/>
                      <a:pt x="14754" y="17987"/>
                    </a:cubicBezTo>
                    <a:cubicBezTo>
                      <a:pt x="13371" y="19370"/>
                      <a:pt x="11526" y="19831"/>
                      <a:pt x="8760" y="19831"/>
                    </a:cubicBezTo>
                    <a:cubicBezTo>
                      <a:pt x="5994" y="21215"/>
                      <a:pt x="4611" y="20754"/>
                      <a:pt x="3227" y="20293"/>
                    </a:cubicBezTo>
                    <a:close/>
                  </a:path>
                </a:pathLst>
              </a:custGeom>
              <a:solidFill>
                <a:srgbClr val="94C33D"/>
              </a:solidFill>
              <a:ln w="4610" cap="flat">
                <a:noFill/>
                <a:prstDash val="solid"/>
                <a:miter/>
              </a:ln>
            </p:spPr>
            <p:txBody>
              <a:bodyPr rtlCol="0" anchor="ctr"/>
              <a:lstStyle/>
              <a:p>
                <a:endParaRPr lang="en-US"/>
              </a:p>
            </p:txBody>
          </p:sp>
        </p:grpSp>
      </p:grpSp>
      <p:sp>
        <p:nvSpPr>
          <p:cNvPr id="111" name="Text Placeholder 32">
            <a:extLst>
              <a:ext uri="{FF2B5EF4-FFF2-40B4-BE49-F238E27FC236}">
                <a16:creationId xmlns:a16="http://schemas.microsoft.com/office/drawing/2014/main" id="{9422A5BC-C668-0942-AB78-284C7D13ED16}"/>
              </a:ext>
            </a:extLst>
          </p:cNvPr>
          <p:cNvSpPr>
            <a:spLocks noGrp="1"/>
          </p:cNvSpPr>
          <p:nvPr>
            <p:ph type="body" sz="quarter" idx="50" hasCustomPrompt="1"/>
          </p:nvPr>
        </p:nvSpPr>
        <p:spPr>
          <a:xfrm>
            <a:off x="3728455" y="1632780"/>
            <a:ext cx="3544003" cy="348400"/>
          </a:xfrm>
        </p:spPr>
        <p:txBody>
          <a:bodyPr anchor="ctr">
            <a:noAutofit/>
          </a:bodyPr>
          <a:lstStyle>
            <a:lvl1pPr marL="0" indent="0" algn="l">
              <a:buNone/>
              <a:defRPr sz="1300" b="0" i="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70" name="Text Placeholder 32">
            <a:extLst>
              <a:ext uri="{FF2B5EF4-FFF2-40B4-BE49-F238E27FC236}">
                <a16:creationId xmlns:a16="http://schemas.microsoft.com/office/drawing/2014/main" id="{5D8FFD7E-D879-0447-A467-B91C3333C36A}"/>
              </a:ext>
            </a:extLst>
          </p:cNvPr>
          <p:cNvSpPr>
            <a:spLocks noGrp="1"/>
          </p:cNvSpPr>
          <p:nvPr>
            <p:ph type="body" sz="quarter" idx="51" hasCustomPrompt="1"/>
          </p:nvPr>
        </p:nvSpPr>
        <p:spPr>
          <a:xfrm>
            <a:off x="3045599" y="4693327"/>
            <a:ext cx="648000" cy="348400"/>
          </a:xfrm>
        </p:spPr>
        <p:txBody>
          <a:bodyPr anchor="ctr">
            <a:noAutofit/>
          </a:bodyPr>
          <a:lstStyle>
            <a:lvl1pPr marL="0" indent="0" algn="ctr">
              <a:buNone/>
              <a:defRPr sz="1900" b="1" i="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06</a:t>
            </a:r>
            <a:endParaRPr lang="en-US" dirty="0"/>
          </a:p>
        </p:txBody>
      </p:sp>
      <p:sp>
        <p:nvSpPr>
          <p:cNvPr id="71" name="Text Placeholder 32">
            <a:extLst>
              <a:ext uri="{FF2B5EF4-FFF2-40B4-BE49-F238E27FC236}">
                <a16:creationId xmlns:a16="http://schemas.microsoft.com/office/drawing/2014/main" id="{D1368AA1-F866-EA43-BEB2-07C051BF4436}"/>
              </a:ext>
            </a:extLst>
          </p:cNvPr>
          <p:cNvSpPr>
            <a:spLocks noGrp="1"/>
          </p:cNvSpPr>
          <p:nvPr>
            <p:ph type="body" sz="quarter" idx="52" hasCustomPrompt="1"/>
          </p:nvPr>
        </p:nvSpPr>
        <p:spPr>
          <a:xfrm>
            <a:off x="3748555" y="4693327"/>
            <a:ext cx="3544003" cy="348400"/>
          </a:xfrm>
        </p:spPr>
        <p:txBody>
          <a:bodyPr anchor="ctr">
            <a:noAutofit/>
          </a:bodyPr>
          <a:lstStyle>
            <a:lvl1pPr marL="0" indent="0" algn="l">
              <a:buNone/>
              <a:defRPr sz="1300" b="0" i="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72" name="Text Placeholder 32">
            <a:extLst>
              <a:ext uri="{FF2B5EF4-FFF2-40B4-BE49-F238E27FC236}">
                <a16:creationId xmlns:a16="http://schemas.microsoft.com/office/drawing/2014/main" id="{F584717B-C94D-CE47-AC90-6F1B96648940}"/>
              </a:ext>
            </a:extLst>
          </p:cNvPr>
          <p:cNvSpPr>
            <a:spLocks noGrp="1"/>
          </p:cNvSpPr>
          <p:nvPr>
            <p:ph type="body" sz="quarter" idx="53" hasCustomPrompt="1"/>
          </p:nvPr>
        </p:nvSpPr>
        <p:spPr>
          <a:xfrm>
            <a:off x="3045599" y="5168569"/>
            <a:ext cx="648000" cy="348400"/>
          </a:xfrm>
        </p:spPr>
        <p:txBody>
          <a:bodyPr anchor="ctr">
            <a:noAutofit/>
          </a:bodyPr>
          <a:lstStyle>
            <a:lvl1pPr marL="0" indent="0" algn="ctr">
              <a:buNone/>
              <a:defRPr sz="1900" b="1" i="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07</a:t>
            </a:r>
            <a:endParaRPr lang="en-US" dirty="0"/>
          </a:p>
        </p:txBody>
      </p:sp>
      <p:sp>
        <p:nvSpPr>
          <p:cNvPr id="73" name="Text Placeholder 32">
            <a:extLst>
              <a:ext uri="{FF2B5EF4-FFF2-40B4-BE49-F238E27FC236}">
                <a16:creationId xmlns:a16="http://schemas.microsoft.com/office/drawing/2014/main" id="{F260E08E-CCBF-FC44-A3A2-8A7EE0053265}"/>
              </a:ext>
            </a:extLst>
          </p:cNvPr>
          <p:cNvSpPr>
            <a:spLocks noGrp="1"/>
          </p:cNvSpPr>
          <p:nvPr>
            <p:ph type="body" sz="quarter" idx="54" hasCustomPrompt="1"/>
          </p:nvPr>
        </p:nvSpPr>
        <p:spPr>
          <a:xfrm>
            <a:off x="3748555" y="5168569"/>
            <a:ext cx="3544003" cy="348400"/>
          </a:xfrm>
        </p:spPr>
        <p:txBody>
          <a:bodyPr anchor="ctr">
            <a:noAutofit/>
          </a:bodyPr>
          <a:lstStyle>
            <a:lvl1pPr marL="0" indent="0" algn="l">
              <a:buNone/>
              <a:defRPr sz="1300" b="0" i="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74" name="Text Placeholder 32">
            <a:extLst>
              <a:ext uri="{FF2B5EF4-FFF2-40B4-BE49-F238E27FC236}">
                <a16:creationId xmlns:a16="http://schemas.microsoft.com/office/drawing/2014/main" id="{8D24D327-AC76-DE4E-8F19-330DD8E677FD}"/>
              </a:ext>
            </a:extLst>
          </p:cNvPr>
          <p:cNvSpPr>
            <a:spLocks noGrp="1"/>
          </p:cNvSpPr>
          <p:nvPr>
            <p:ph type="body" sz="quarter" idx="55" hasCustomPrompt="1"/>
          </p:nvPr>
        </p:nvSpPr>
        <p:spPr>
          <a:xfrm>
            <a:off x="3045599" y="5684693"/>
            <a:ext cx="648000" cy="348400"/>
          </a:xfrm>
        </p:spPr>
        <p:txBody>
          <a:bodyPr anchor="ctr">
            <a:noAutofit/>
          </a:bodyPr>
          <a:lstStyle>
            <a:lvl1pPr marL="0" indent="0" algn="ctr">
              <a:buNone/>
              <a:defRPr sz="1900" b="1" i="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08</a:t>
            </a:r>
            <a:endParaRPr lang="en-US" dirty="0"/>
          </a:p>
        </p:txBody>
      </p:sp>
      <p:sp>
        <p:nvSpPr>
          <p:cNvPr id="110" name="Text Placeholder 32">
            <a:extLst>
              <a:ext uri="{FF2B5EF4-FFF2-40B4-BE49-F238E27FC236}">
                <a16:creationId xmlns:a16="http://schemas.microsoft.com/office/drawing/2014/main" id="{5FD94230-2EC9-F448-B3F2-05EEBF36B5D8}"/>
              </a:ext>
            </a:extLst>
          </p:cNvPr>
          <p:cNvSpPr>
            <a:spLocks noGrp="1"/>
          </p:cNvSpPr>
          <p:nvPr>
            <p:ph type="body" sz="quarter" idx="56" hasCustomPrompt="1"/>
          </p:nvPr>
        </p:nvSpPr>
        <p:spPr>
          <a:xfrm>
            <a:off x="3748555" y="5684693"/>
            <a:ext cx="3544003" cy="348400"/>
          </a:xfrm>
        </p:spPr>
        <p:txBody>
          <a:bodyPr anchor="ctr">
            <a:noAutofit/>
          </a:bodyPr>
          <a:lstStyle>
            <a:lvl1pPr marL="0" indent="0" algn="l">
              <a:buNone/>
              <a:defRPr sz="1300" b="0" i="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112" name="Text Placeholder 32">
            <a:extLst>
              <a:ext uri="{FF2B5EF4-FFF2-40B4-BE49-F238E27FC236}">
                <a16:creationId xmlns:a16="http://schemas.microsoft.com/office/drawing/2014/main" id="{CD1DC459-B0BC-474E-B23C-8C7EBC4E3B62}"/>
              </a:ext>
            </a:extLst>
          </p:cNvPr>
          <p:cNvSpPr>
            <a:spLocks noGrp="1"/>
          </p:cNvSpPr>
          <p:nvPr>
            <p:ph type="body" sz="quarter" idx="57" hasCustomPrompt="1"/>
          </p:nvPr>
        </p:nvSpPr>
        <p:spPr>
          <a:xfrm>
            <a:off x="3045599" y="6170658"/>
            <a:ext cx="648000" cy="348400"/>
          </a:xfrm>
        </p:spPr>
        <p:txBody>
          <a:bodyPr anchor="ctr">
            <a:noAutofit/>
          </a:bodyPr>
          <a:lstStyle>
            <a:lvl1pPr marL="0" indent="0" algn="ctr">
              <a:buNone/>
              <a:defRPr sz="1900" b="1" i="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09</a:t>
            </a:r>
            <a:endParaRPr lang="en-US" dirty="0"/>
          </a:p>
        </p:txBody>
      </p:sp>
      <p:sp>
        <p:nvSpPr>
          <p:cNvPr id="113" name="Text Placeholder 32">
            <a:extLst>
              <a:ext uri="{FF2B5EF4-FFF2-40B4-BE49-F238E27FC236}">
                <a16:creationId xmlns:a16="http://schemas.microsoft.com/office/drawing/2014/main" id="{B56790A4-DE95-6441-AC64-765103C13293}"/>
              </a:ext>
            </a:extLst>
          </p:cNvPr>
          <p:cNvSpPr>
            <a:spLocks noGrp="1"/>
          </p:cNvSpPr>
          <p:nvPr>
            <p:ph type="body" sz="quarter" idx="58" hasCustomPrompt="1"/>
          </p:nvPr>
        </p:nvSpPr>
        <p:spPr>
          <a:xfrm>
            <a:off x="3748555" y="6170658"/>
            <a:ext cx="3544003" cy="348400"/>
          </a:xfrm>
        </p:spPr>
        <p:txBody>
          <a:bodyPr anchor="ctr">
            <a:noAutofit/>
          </a:bodyPr>
          <a:lstStyle>
            <a:lvl1pPr marL="0" indent="0" algn="l">
              <a:buNone/>
              <a:defRPr sz="1300" b="0" i="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114" name="Text Placeholder 32">
            <a:extLst>
              <a:ext uri="{FF2B5EF4-FFF2-40B4-BE49-F238E27FC236}">
                <a16:creationId xmlns:a16="http://schemas.microsoft.com/office/drawing/2014/main" id="{A76CE977-01CE-8048-8824-353585678704}"/>
              </a:ext>
            </a:extLst>
          </p:cNvPr>
          <p:cNvSpPr>
            <a:spLocks noGrp="1"/>
          </p:cNvSpPr>
          <p:nvPr>
            <p:ph type="body" sz="quarter" idx="59" hasCustomPrompt="1"/>
          </p:nvPr>
        </p:nvSpPr>
        <p:spPr>
          <a:xfrm>
            <a:off x="3045599" y="6709923"/>
            <a:ext cx="648000" cy="348400"/>
          </a:xfrm>
        </p:spPr>
        <p:txBody>
          <a:bodyPr anchor="ctr">
            <a:noAutofit/>
          </a:bodyPr>
          <a:lstStyle>
            <a:lvl1pPr marL="0" indent="0" algn="ctr">
              <a:buNone/>
              <a:defRPr sz="1900" b="1" i="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10</a:t>
            </a:r>
            <a:endParaRPr lang="en-US" dirty="0"/>
          </a:p>
        </p:txBody>
      </p:sp>
      <p:sp>
        <p:nvSpPr>
          <p:cNvPr id="115" name="Text Placeholder 32">
            <a:extLst>
              <a:ext uri="{FF2B5EF4-FFF2-40B4-BE49-F238E27FC236}">
                <a16:creationId xmlns:a16="http://schemas.microsoft.com/office/drawing/2014/main" id="{6F6C2D06-FE46-0047-93DD-5D7A4953E6F0}"/>
              </a:ext>
            </a:extLst>
          </p:cNvPr>
          <p:cNvSpPr>
            <a:spLocks noGrp="1"/>
          </p:cNvSpPr>
          <p:nvPr>
            <p:ph type="body" sz="quarter" idx="60" hasCustomPrompt="1"/>
          </p:nvPr>
        </p:nvSpPr>
        <p:spPr>
          <a:xfrm>
            <a:off x="3748555" y="6709923"/>
            <a:ext cx="3544003" cy="348400"/>
          </a:xfrm>
        </p:spPr>
        <p:txBody>
          <a:bodyPr anchor="ctr">
            <a:noAutofit/>
          </a:bodyPr>
          <a:lstStyle>
            <a:lvl1pPr marL="0" indent="0" algn="l">
              <a:buNone/>
              <a:defRPr sz="1300" b="0" i="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Tree>
    <p:extLst>
      <p:ext uri="{BB962C8B-B14F-4D97-AF65-F5344CB8AC3E}">
        <p14:creationId xmlns:p14="http://schemas.microsoft.com/office/powerpoint/2010/main" val="3224614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01">
    <p:spTree>
      <p:nvGrpSpPr>
        <p:cNvPr id="1" name=""/>
        <p:cNvGrpSpPr/>
        <p:nvPr/>
      </p:nvGrpSpPr>
      <p:grpSpPr>
        <a:xfrm>
          <a:off x="0" y="0"/>
          <a:ext cx="0" cy="0"/>
          <a:chOff x="0" y="0"/>
          <a:chExt cx="0" cy="0"/>
        </a:xfrm>
      </p:grpSpPr>
      <p:sp>
        <p:nvSpPr>
          <p:cNvPr id="402" name="Freeform 401">
            <a:extLst>
              <a:ext uri="{FF2B5EF4-FFF2-40B4-BE49-F238E27FC236}">
                <a16:creationId xmlns:a16="http://schemas.microsoft.com/office/drawing/2014/main" id="{E2C4AC9A-A759-BF46-8757-D721BD3731C8}"/>
              </a:ext>
            </a:extLst>
          </p:cNvPr>
          <p:cNvSpPr/>
          <p:nvPr userDrawn="1"/>
        </p:nvSpPr>
        <p:spPr>
          <a:xfrm>
            <a:off x="-325" y="1"/>
            <a:ext cx="7560000" cy="5609315"/>
          </a:xfrm>
          <a:custGeom>
            <a:avLst/>
            <a:gdLst>
              <a:gd name="connsiteX0" fmla="*/ 0 w 7560000"/>
              <a:gd name="connsiteY0" fmla="*/ 0 h 5609315"/>
              <a:gd name="connsiteX1" fmla="*/ 7560000 w 7560000"/>
              <a:gd name="connsiteY1" fmla="*/ 0 h 5609315"/>
              <a:gd name="connsiteX2" fmla="*/ 7560000 w 7560000"/>
              <a:gd name="connsiteY2" fmla="*/ 5251670 h 5609315"/>
              <a:gd name="connsiteX3" fmla="*/ 7199607 w 7560000"/>
              <a:gd name="connsiteY3" fmla="*/ 5354031 h 5609315"/>
              <a:gd name="connsiteX4" fmla="*/ 5173480 w 7560000"/>
              <a:gd name="connsiteY4" fmla="*/ 5609315 h 5609315"/>
              <a:gd name="connsiteX5" fmla="*/ 16647 w 7560000"/>
              <a:gd name="connsiteY5" fmla="*/ 3757642 h 5609315"/>
              <a:gd name="connsiteX6" fmla="*/ 0 w 7560000"/>
              <a:gd name="connsiteY6" fmla="*/ 3743218 h 5609315"/>
              <a:gd name="connsiteX7" fmla="*/ 0 w 7560000"/>
              <a:gd name="connsiteY7" fmla="*/ 0 h 5609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60000" h="5609315">
                <a:moveTo>
                  <a:pt x="0" y="0"/>
                </a:moveTo>
                <a:lnTo>
                  <a:pt x="7560000" y="0"/>
                </a:lnTo>
                <a:lnTo>
                  <a:pt x="7560000" y="5251670"/>
                </a:lnTo>
                <a:lnTo>
                  <a:pt x="7199607" y="5354031"/>
                </a:lnTo>
                <a:cubicBezTo>
                  <a:pt x="6552015" y="5520683"/>
                  <a:pt x="5873103" y="5609315"/>
                  <a:pt x="5173480" y="5609315"/>
                </a:cubicBezTo>
                <a:cubicBezTo>
                  <a:pt x="3214537" y="5609315"/>
                  <a:pt x="1417967" y="4914442"/>
                  <a:pt x="16647" y="3757642"/>
                </a:cubicBezTo>
                <a:lnTo>
                  <a:pt x="0" y="3743218"/>
                </a:lnTo>
                <a:lnTo>
                  <a:pt x="0" y="0"/>
                </a:lnTo>
                <a:close/>
              </a:path>
            </a:pathLst>
          </a:custGeom>
          <a:gradFill flip="none" rotWithShape="1">
            <a:gsLst>
              <a:gs pos="0">
                <a:srgbClr val="561465"/>
              </a:gs>
              <a:gs pos="28000">
                <a:srgbClr val="863694"/>
              </a:gs>
              <a:gs pos="83000">
                <a:srgbClr val="863694"/>
              </a:gs>
              <a:gs pos="100000">
                <a:srgbClr val="561465"/>
              </a:gs>
            </a:gsLst>
            <a:lin ang="10800000" scaled="1"/>
            <a:tileRect/>
          </a:gradFill>
          <a:ln>
            <a:noFill/>
          </a:ln>
          <a:effectLst>
            <a:innerShdw blurRad="495300" dist="203200" dir="12720000">
              <a:prstClr val="black">
                <a:alpha val="34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1" name="Picture Placeholder 380">
            <a:extLst>
              <a:ext uri="{FF2B5EF4-FFF2-40B4-BE49-F238E27FC236}">
                <a16:creationId xmlns:a16="http://schemas.microsoft.com/office/drawing/2014/main" id="{4254DF3F-DDB0-CC48-8ECB-CF4EE524988A}"/>
              </a:ext>
            </a:extLst>
          </p:cNvPr>
          <p:cNvSpPr>
            <a:spLocks noGrp="1"/>
          </p:cNvSpPr>
          <p:nvPr userDrawn="1">
            <p:ph type="pic" sz="quarter" idx="15"/>
          </p:nvPr>
        </p:nvSpPr>
        <p:spPr>
          <a:xfrm>
            <a:off x="3268432" y="3261498"/>
            <a:ext cx="4303924" cy="5087070"/>
          </a:xfrm>
          <a:custGeom>
            <a:avLst/>
            <a:gdLst>
              <a:gd name="connsiteX0" fmla="*/ 2543445 w 4303924"/>
              <a:gd name="connsiteY0" fmla="*/ 0 h 5087070"/>
              <a:gd name="connsiteX1" fmla="*/ 4161312 w 4303924"/>
              <a:gd name="connsiteY1" fmla="*/ 580820 h 5087070"/>
              <a:gd name="connsiteX2" fmla="*/ 4303924 w 4303924"/>
              <a:gd name="connsiteY2" fmla="*/ 710439 h 5087070"/>
              <a:gd name="connsiteX3" fmla="*/ 4303924 w 4303924"/>
              <a:gd name="connsiteY3" fmla="*/ 4376631 h 5087070"/>
              <a:gd name="connsiteX4" fmla="*/ 4161312 w 4303924"/>
              <a:gd name="connsiteY4" fmla="*/ 4506250 h 5087070"/>
              <a:gd name="connsiteX5" fmla="*/ 2543445 w 4303924"/>
              <a:gd name="connsiteY5" fmla="*/ 5087070 h 5087070"/>
              <a:gd name="connsiteX6" fmla="*/ 0 w 4303924"/>
              <a:gd name="connsiteY6" fmla="*/ 2543535 h 5087070"/>
              <a:gd name="connsiteX7" fmla="*/ 2543445 w 4303924"/>
              <a:gd name="connsiteY7" fmla="*/ 0 h 508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3924" h="5087070">
                <a:moveTo>
                  <a:pt x="2543445" y="0"/>
                </a:moveTo>
                <a:cubicBezTo>
                  <a:pt x="3158004" y="0"/>
                  <a:pt x="3721655" y="217970"/>
                  <a:pt x="4161312" y="580820"/>
                </a:cubicBezTo>
                <a:lnTo>
                  <a:pt x="4303924" y="710439"/>
                </a:lnTo>
                <a:lnTo>
                  <a:pt x="4303924" y="4376631"/>
                </a:lnTo>
                <a:lnTo>
                  <a:pt x="4161312" y="4506250"/>
                </a:lnTo>
                <a:cubicBezTo>
                  <a:pt x="3721655" y="4869101"/>
                  <a:pt x="3158004" y="5087070"/>
                  <a:pt x="2543445" y="5087070"/>
                </a:cubicBezTo>
                <a:cubicBezTo>
                  <a:pt x="1138739" y="5087070"/>
                  <a:pt x="0" y="3948291"/>
                  <a:pt x="0" y="2543535"/>
                </a:cubicBezTo>
                <a:cubicBezTo>
                  <a:pt x="0" y="1138779"/>
                  <a:pt x="1138739" y="0"/>
                  <a:pt x="2543445" y="0"/>
                </a:cubicBezTo>
                <a:close/>
              </a:path>
            </a:pathLst>
          </a:custGeom>
        </p:spPr>
        <p:txBody>
          <a:bodyPr wrap="square">
            <a:noAutofit/>
          </a:bodyPr>
          <a:lstStyle>
            <a:lvl1pPr algn="ctr">
              <a:defRPr sz="900"/>
            </a:lvl1pPr>
          </a:lstStyle>
          <a:p>
            <a:endParaRPr lang="en-US" dirty="0"/>
          </a:p>
        </p:txBody>
      </p:sp>
      <p:sp>
        <p:nvSpPr>
          <p:cNvPr id="383" name="Text Placeholder 32">
            <a:extLst>
              <a:ext uri="{FF2B5EF4-FFF2-40B4-BE49-F238E27FC236}">
                <a16:creationId xmlns:a16="http://schemas.microsoft.com/office/drawing/2014/main" id="{0A2ED983-39C1-E74F-9AD3-500CF8E4F8EE}"/>
              </a:ext>
            </a:extLst>
          </p:cNvPr>
          <p:cNvSpPr>
            <a:spLocks noGrp="1"/>
          </p:cNvSpPr>
          <p:nvPr userDrawn="1">
            <p:ph type="body" sz="quarter" idx="13" hasCustomPrompt="1"/>
          </p:nvPr>
        </p:nvSpPr>
        <p:spPr>
          <a:xfrm>
            <a:off x="699975" y="733822"/>
            <a:ext cx="1031222" cy="1084776"/>
          </a:xfrm>
        </p:spPr>
        <p:txBody>
          <a:bodyPr anchor="ctr">
            <a:noAutofit/>
          </a:bodyPr>
          <a:lstStyle>
            <a:lvl1pPr marL="0" indent="0" algn="l">
              <a:buNone/>
              <a:defRPr sz="5400" b="1"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384" name="Text Placeholder 32">
            <a:extLst>
              <a:ext uri="{FF2B5EF4-FFF2-40B4-BE49-F238E27FC236}">
                <a16:creationId xmlns:a16="http://schemas.microsoft.com/office/drawing/2014/main" id="{7D12378A-C6E5-F248-A914-B73CF117EB1F}"/>
              </a:ext>
            </a:extLst>
          </p:cNvPr>
          <p:cNvSpPr>
            <a:spLocks noGrp="1"/>
          </p:cNvSpPr>
          <p:nvPr userDrawn="1">
            <p:ph type="body" sz="quarter" idx="14" hasCustomPrompt="1"/>
          </p:nvPr>
        </p:nvSpPr>
        <p:spPr>
          <a:xfrm>
            <a:off x="2232014" y="733822"/>
            <a:ext cx="3486126" cy="1084774"/>
          </a:xfrm>
        </p:spPr>
        <p:txBody>
          <a:bodyPr anchor="ctr">
            <a:noAutofit/>
          </a:bodyPr>
          <a:lstStyle>
            <a:lvl1pPr marL="0" indent="0" algn="l">
              <a:buNone/>
              <a:defRPr sz="28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Heading</a:t>
            </a:r>
          </a:p>
        </p:txBody>
      </p:sp>
      <p:cxnSp>
        <p:nvCxnSpPr>
          <p:cNvPr id="385" name="Straight Connector 384">
            <a:extLst>
              <a:ext uri="{FF2B5EF4-FFF2-40B4-BE49-F238E27FC236}">
                <a16:creationId xmlns:a16="http://schemas.microsoft.com/office/drawing/2014/main" id="{D4A9F3EF-BD42-584C-A9F6-C70C998A5F41}"/>
              </a:ext>
            </a:extLst>
          </p:cNvPr>
          <p:cNvCxnSpPr>
            <a:cxnSpLocks/>
          </p:cNvCxnSpPr>
          <p:nvPr userDrawn="1"/>
        </p:nvCxnSpPr>
        <p:spPr>
          <a:xfrm>
            <a:off x="1981605" y="12265"/>
            <a:ext cx="0" cy="2152191"/>
          </a:xfrm>
          <a:prstGeom prst="line">
            <a:avLst/>
          </a:prstGeom>
          <a:ln w="60325">
            <a:solidFill>
              <a:srgbClr val="94C33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5873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Welcome Slide 1">
    <p:spTree>
      <p:nvGrpSpPr>
        <p:cNvPr id="1" name=""/>
        <p:cNvGrpSpPr/>
        <p:nvPr/>
      </p:nvGrpSpPr>
      <p:grpSpPr>
        <a:xfrm>
          <a:off x="0" y="0"/>
          <a:ext cx="0" cy="0"/>
          <a:chOff x="0" y="0"/>
          <a:chExt cx="0" cy="0"/>
        </a:xfrm>
      </p:grpSpPr>
      <p:sp>
        <p:nvSpPr>
          <p:cNvPr id="16" name="Slide Number Placeholder 6">
            <a:extLst>
              <a:ext uri="{FF2B5EF4-FFF2-40B4-BE49-F238E27FC236}">
                <a16:creationId xmlns:a16="http://schemas.microsoft.com/office/drawing/2014/main" id="{0A600B2A-A5C3-EE4E-8362-9ACACF014313}"/>
              </a:ext>
            </a:extLst>
          </p:cNvPr>
          <p:cNvSpPr>
            <a:spLocks noGrp="1"/>
          </p:cNvSpPr>
          <p:nvPr>
            <p:ph type="sldNum" sz="quarter" idx="12"/>
          </p:nvPr>
        </p:nvSpPr>
        <p:spPr>
          <a:xfrm>
            <a:off x="5621412" y="10072047"/>
            <a:ext cx="1661506" cy="569240"/>
          </a:xfrm>
          <a:prstGeom prst="rect">
            <a:avLst/>
          </a:prstGeom>
        </p:spPr>
        <p:txBody>
          <a:bodyPr/>
          <a:lstStyle/>
          <a:p>
            <a:fld id="{5E760C49-C21F-C349-B509-93C281143DFD}" type="slidenum">
              <a:rPr lang="en-US" smtClean="0"/>
              <a:t>‹#›</a:t>
            </a:fld>
            <a:endParaRPr lang="en-US" dirty="0"/>
          </a:p>
        </p:txBody>
      </p:sp>
      <p:sp>
        <p:nvSpPr>
          <p:cNvPr id="23" name="Text Placeholder 32">
            <a:extLst>
              <a:ext uri="{FF2B5EF4-FFF2-40B4-BE49-F238E27FC236}">
                <a16:creationId xmlns:a16="http://schemas.microsoft.com/office/drawing/2014/main" id="{C68D3FE2-5B9E-E247-B7D0-EB530065FDEB}"/>
              </a:ext>
            </a:extLst>
          </p:cNvPr>
          <p:cNvSpPr>
            <a:spLocks noGrp="1"/>
          </p:cNvSpPr>
          <p:nvPr>
            <p:ph type="body" sz="quarter" idx="30" hasCustomPrompt="1"/>
          </p:nvPr>
        </p:nvSpPr>
        <p:spPr>
          <a:xfrm>
            <a:off x="634225" y="533560"/>
            <a:ext cx="4436116" cy="836206"/>
          </a:xfrm>
        </p:spPr>
        <p:txBody>
          <a:bodyPr>
            <a:noAutofit/>
          </a:bodyPr>
          <a:lstStyle>
            <a:lvl1pPr marL="0" indent="0" algn="l">
              <a:lnSpc>
                <a:spcPts val="2440"/>
              </a:lnSpc>
              <a:spcBef>
                <a:spcPts val="0"/>
              </a:spcBef>
              <a:buNone/>
              <a:defRPr sz="2200" b="1" i="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 HEADING</a:t>
            </a:r>
            <a:endParaRPr lang="en-US" dirty="0"/>
          </a:p>
        </p:txBody>
      </p:sp>
      <p:sp>
        <p:nvSpPr>
          <p:cNvPr id="33" name="Text Placeholder 32">
            <a:extLst>
              <a:ext uri="{FF2B5EF4-FFF2-40B4-BE49-F238E27FC236}">
                <a16:creationId xmlns:a16="http://schemas.microsoft.com/office/drawing/2014/main" id="{B1812E16-FAAC-B34A-BAF3-91F663A0AE57}"/>
              </a:ext>
            </a:extLst>
          </p:cNvPr>
          <p:cNvSpPr>
            <a:spLocks noGrp="1"/>
          </p:cNvSpPr>
          <p:nvPr>
            <p:ph type="body" sz="quarter" idx="32" hasCustomPrompt="1"/>
          </p:nvPr>
        </p:nvSpPr>
        <p:spPr>
          <a:xfrm>
            <a:off x="634225" y="1688776"/>
            <a:ext cx="6361551" cy="6873331"/>
          </a:xfrm>
        </p:spPr>
        <p:txBody>
          <a:bodyPr numCol="2" spcCol="288000" anchor="t">
            <a:noAutofit/>
          </a:bodyPr>
          <a:lstStyle>
            <a:lvl1pPr marL="0" indent="0" algn="just">
              <a:lnSpc>
                <a:spcPts val="1100"/>
              </a:lnSpc>
              <a:spcBef>
                <a:spcPts val="0"/>
              </a:spcBef>
              <a:buNone/>
              <a:defRPr sz="1050" b="0" i="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Colum)</a:t>
            </a:r>
            <a:endParaRPr lang="en-US" dirty="0"/>
          </a:p>
        </p:txBody>
      </p:sp>
    </p:spTree>
    <p:extLst>
      <p:ext uri="{BB962C8B-B14F-4D97-AF65-F5344CB8AC3E}">
        <p14:creationId xmlns:p14="http://schemas.microsoft.com/office/powerpoint/2010/main" val="225839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Welcome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4E0E38-7699-F14C-946C-5F7B8B7A5336}"/>
              </a:ext>
            </a:extLst>
          </p:cNvPr>
          <p:cNvSpPr/>
          <p:nvPr userDrawn="1"/>
        </p:nvSpPr>
        <p:spPr>
          <a:xfrm>
            <a:off x="-1" y="-1"/>
            <a:ext cx="7559675" cy="10691813"/>
          </a:xfrm>
          <a:prstGeom prst="rect">
            <a:avLst/>
          </a:prstGeom>
          <a:gradFill>
            <a:gsLst>
              <a:gs pos="0">
                <a:srgbClr val="561465"/>
              </a:gs>
              <a:gs pos="28000">
                <a:srgbClr val="863694"/>
              </a:gs>
              <a:gs pos="83000">
                <a:srgbClr val="863694"/>
              </a:gs>
              <a:gs pos="100000">
                <a:srgbClr val="561465"/>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1C7922D4-153C-954A-A2A8-B0D31272EED3}"/>
              </a:ext>
            </a:extLst>
          </p:cNvPr>
          <p:cNvSpPr/>
          <p:nvPr userDrawn="1"/>
        </p:nvSpPr>
        <p:spPr>
          <a:xfrm>
            <a:off x="335330" y="714705"/>
            <a:ext cx="6889012" cy="8818174"/>
          </a:xfrm>
          <a:prstGeom prst="rect">
            <a:avLst/>
          </a:prstGeom>
          <a:solidFill>
            <a:schemeClr val="bg1"/>
          </a:solidFill>
          <a:ln>
            <a:noFill/>
          </a:ln>
          <a:effectLst>
            <a:outerShdw blurRad="161230" dist="374848" dir="3540000" sx="98461" sy="98461" algn="tl" rotWithShape="0">
              <a:prstClr val="black">
                <a:alpha val="16988"/>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lide Number Placeholder 6">
            <a:extLst>
              <a:ext uri="{FF2B5EF4-FFF2-40B4-BE49-F238E27FC236}">
                <a16:creationId xmlns:a16="http://schemas.microsoft.com/office/drawing/2014/main" id="{0A600B2A-A5C3-EE4E-8362-9ACACF014313}"/>
              </a:ext>
            </a:extLst>
          </p:cNvPr>
          <p:cNvSpPr>
            <a:spLocks noGrp="1"/>
          </p:cNvSpPr>
          <p:nvPr>
            <p:ph type="sldNum" sz="quarter" idx="12"/>
          </p:nvPr>
        </p:nvSpPr>
        <p:spPr>
          <a:xfrm>
            <a:off x="5621412" y="10072047"/>
            <a:ext cx="1661506" cy="569240"/>
          </a:xfrm>
          <a:prstGeom prst="rect">
            <a:avLst/>
          </a:prstGeom>
        </p:spPr>
        <p:txBody>
          <a:bodyPr/>
          <a:lstStyle>
            <a:lvl1pPr>
              <a:defRPr>
                <a:solidFill>
                  <a:schemeClr val="bg1"/>
                </a:solidFill>
              </a:defRPr>
            </a:lvl1pPr>
          </a:lstStyle>
          <a:p>
            <a:fld id="{5E760C49-C21F-C349-B509-93C281143DFD}" type="slidenum">
              <a:rPr lang="en-US" smtClean="0"/>
              <a:pPr/>
              <a:t>‹#›</a:t>
            </a:fld>
            <a:endParaRPr lang="en-US" dirty="0"/>
          </a:p>
        </p:txBody>
      </p:sp>
      <p:sp>
        <p:nvSpPr>
          <p:cNvPr id="23" name="Text Placeholder 32">
            <a:extLst>
              <a:ext uri="{FF2B5EF4-FFF2-40B4-BE49-F238E27FC236}">
                <a16:creationId xmlns:a16="http://schemas.microsoft.com/office/drawing/2014/main" id="{C68D3FE2-5B9E-E247-B7D0-EB530065FDEB}"/>
              </a:ext>
            </a:extLst>
          </p:cNvPr>
          <p:cNvSpPr>
            <a:spLocks noGrp="1"/>
          </p:cNvSpPr>
          <p:nvPr>
            <p:ph type="body" sz="quarter" idx="30" hasCustomPrompt="1"/>
          </p:nvPr>
        </p:nvSpPr>
        <p:spPr>
          <a:xfrm>
            <a:off x="634225" y="533560"/>
            <a:ext cx="4436116" cy="836206"/>
          </a:xfrm>
        </p:spPr>
        <p:txBody>
          <a:bodyPr>
            <a:noAutofit/>
          </a:bodyPr>
          <a:lstStyle>
            <a:lvl1pPr marL="0" indent="0" algn="l">
              <a:lnSpc>
                <a:spcPts val="2440"/>
              </a:lnSpc>
              <a:spcBef>
                <a:spcPts val="0"/>
              </a:spcBef>
              <a:buNone/>
              <a:defRPr sz="2200" b="1" i="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 HEADING</a:t>
            </a:r>
            <a:endParaRPr lang="en-US" dirty="0"/>
          </a:p>
        </p:txBody>
      </p:sp>
      <p:sp>
        <p:nvSpPr>
          <p:cNvPr id="33" name="Text Placeholder 32">
            <a:extLst>
              <a:ext uri="{FF2B5EF4-FFF2-40B4-BE49-F238E27FC236}">
                <a16:creationId xmlns:a16="http://schemas.microsoft.com/office/drawing/2014/main" id="{B1812E16-FAAC-B34A-BAF3-91F663A0AE57}"/>
              </a:ext>
            </a:extLst>
          </p:cNvPr>
          <p:cNvSpPr>
            <a:spLocks noGrp="1"/>
          </p:cNvSpPr>
          <p:nvPr>
            <p:ph type="body" sz="quarter" idx="32" hasCustomPrompt="1"/>
          </p:nvPr>
        </p:nvSpPr>
        <p:spPr>
          <a:xfrm>
            <a:off x="634225" y="1688776"/>
            <a:ext cx="6361551" cy="6873331"/>
          </a:xfrm>
        </p:spPr>
        <p:txBody>
          <a:bodyPr numCol="2" spcCol="288000" anchor="t">
            <a:noAutofit/>
          </a:bodyPr>
          <a:lstStyle>
            <a:lvl1pPr marL="0" indent="0" algn="just">
              <a:lnSpc>
                <a:spcPts val="1100"/>
              </a:lnSpc>
              <a:spcBef>
                <a:spcPts val="0"/>
              </a:spcBef>
              <a:buNone/>
              <a:defRPr sz="1050" b="0" i="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Colum)</a:t>
            </a:r>
            <a:endParaRPr lang="en-US" dirty="0"/>
          </a:p>
        </p:txBody>
      </p:sp>
      <p:sp>
        <p:nvSpPr>
          <p:cNvPr id="6" name="Text Box 5">
            <a:extLst>
              <a:ext uri="{FF2B5EF4-FFF2-40B4-BE49-F238E27FC236}">
                <a16:creationId xmlns:a16="http://schemas.microsoft.com/office/drawing/2014/main" id="{0BCB3987-DD8E-F446-A93F-5BECF3AB0250}"/>
              </a:ext>
            </a:extLst>
          </p:cNvPr>
          <p:cNvSpPr txBox="1"/>
          <p:nvPr userDrawn="1"/>
        </p:nvSpPr>
        <p:spPr>
          <a:xfrm>
            <a:off x="3945919" y="10196859"/>
            <a:ext cx="2966985" cy="37438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7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Shine</a:t>
            </a:r>
            <a:r>
              <a:rPr lang="en-US" sz="700" b="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strengthening female community leaders</a:t>
            </a:r>
            <a:endParaRPr lang="en-IE" sz="700" b="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p:txBody>
      </p:sp>
      <p:cxnSp>
        <p:nvCxnSpPr>
          <p:cNvPr id="7" name="Straight Connector 6">
            <a:extLst>
              <a:ext uri="{FF2B5EF4-FFF2-40B4-BE49-F238E27FC236}">
                <a16:creationId xmlns:a16="http://schemas.microsoft.com/office/drawing/2014/main" id="{C877DC15-FB3F-B64D-BA26-118129468DC0}"/>
              </a:ext>
            </a:extLst>
          </p:cNvPr>
          <p:cNvCxnSpPr>
            <a:cxnSpLocks/>
          </p:cNvCxnSpPr>
          <p:nvPr userDrawn="1"/>
        </p:nvCxnSpPr>
        <p:spPr>
          <a:xfrm>
            <a:off x="12888" y="10390466"/>
            <a:ext cx="3944983" cy="0"/>
          </a:xfrm>
          <a:prstGeom prst="line">
            <a:avLst/>
          </a:prstGeom>
          <a:ln w="19050">
            <a:solidFill>
              <a:srgbClr val="94C33D"/>
            </a:solidFill>
          </a:ln>
        </p:spPr>
        <p:style>
          <a:lnRef idx="1">
            <a:schemeClr val="accent1"/>
          </a:lnRef>
          <a:fillRef idx="0">
            <a:schemeClr val="accent1"/>
          </a:fillRef>
          <a:effectRef idx="0">
            <a:schemeClr val="accent1"/>
          </a:effectRef>
          <a:fontRef idx="minor">
            <a:schemeClr val="tx1"/>
          </a:fontRef>
        </p:style>
      </p:cxnSp>
      <p:grpSp>
        <p:nvGrpSpPr>
          <p:cNvPr id="8" name="Graphic 87">
            <a:extLst>
              <a:ext uri="{FF2B5EF4-FFF2-40B4-BE49-F238E27FC236}">
                <a16:creationId xmlns:a16="http://schemas.microsoft.com/office/drawing/2014/main" id="{74CE08C9-77C9-9043-982F-8E0F00EAA20D}"/>
              </a:ext>
            </a:extLst>
          </p:cNvPr>
          <p:cNvGrpSpPr/>
          <p:nvPr userDrawn="1"/>
        </p:nvGrpSpPr>
        <p:grpSpPr>
          <a:xfrm>
            <a:off x="295917" y="10033114"/>
            <a:ext cx="195979" cy="357352"/>
            <a:chOff x="3990804" y="5078240"/>
            <a:chExt cx="205632" cy="374953"/>
          </a:xfrm>
          <a:solidFill>
            <a:srgbClr val="94C33D"/>
          </a:solidFill>
        </p:grpSpPr>
        <p:sp>
          <p:nvSpPr>
            <p:cNvPr id="9" name="Freeform 8">
              <a:extLst>
                <a:ext uri="{FF2B5EF4-FFF2-40B4-BE49-F238E27FC236}">
                  <a16:creationId xmlns:a16="http://schemas.microsoft.com/office/drawing/2014/main" id="{8F0A8727-6E0B-E34D-B5C2-7FE0C8931FE3}"/>
                </a:ext>
              </a:extLst>
            </p:cNvPr>
            <p:cNvSpPr/>
            <p:nvPr/>
          </p:nvSpPr>
          <p:spPr>
            <a:xfrm>
              <a:off x="3990804" y="5078240"/>
              <a:ext cx="205632" cy="374953"/>
            </a:xfrm>
            <a:custGeom>
              <a:avLst/>
              <a:gdLst>
                <a:gd name="connsiteX0" fmla="*/ 194567 w 205632"/>
                <a:gd name="connsiteY0" fmla="*/ 40124 h 374953"/>
                <a:gd name="connsiteX1" fmla="*/ 148461 w 205632"/>
                <a:gd name="connsiteY1" fmla="*/ 68257 h 374953"/>
                <a:gd name="connsiteX2" fmla="*/ 108349 w 205632"/>
                <a:gd name="connsiteY2" fmla="*/ 7379 h 374953"/>
                <a:gd name="connsiteX3" fmla="*/ 102816 w 205632"/>
                <a:gd name="connsiteY3" fmla="*/ 0 h 374953"/>
                <a:gd name="connsiteX4" fmla="*/ 96822 w 205632"/>
                <a:gd name="connsiteY4" fmla="*/ 6918 h 374953"/>
                <a:gd name="connsiteX5" fmla="*/ 54866 w 205632"/>
                <a:gd name="connsiteY5" fmla="*/ 66874 h 374953"/>
                <a:gd name="connsiteX6" fmla="*/ 10604 w 205632"/>
                <a:gd name="connsiteY6" fmla="*/ 40124 h 374953"/>
                <a:gd name="connsiteX7" fmla="*/ 0 w 205632"/>
                <a:gd name="connsiteY7" fmla="*/ 35051 h 374953"/>
                <a:gd name="connsiteX8" fmla="*/ 0 w 205632"/>
                <a:gd name="connsiteY8" fmla="*/ 134670 h 374953"/>
                <a:gd name="connsiteX9" fmla="*/ 95439 w 205632"/>
                <a:gd name="connsiteY9" fmla="*/ 237055 h 374953"/>
                <a:gd name="connsiteX10" fmla="*/ 95439 w 205632"/>
                <a:gd name="connsiteY10" fmla="*/ 374953 h 374953"/>
                <a:gd name="connsiteX11" fmla="*/ 110193 w 205632"/>
                <a:gd name="connsiteY11" fmla="*/ 374953 h 374953"/>
                <a:gd name="connsiteX12" fmla="*/ 110193 w 205632"/>
                <a:gd name="connsiteY12" fmla="*/ 237516 h 374953"/>
                <a:gd name="connsiteX13" fmla="*/ 205632 w 205632"/>
                <a:gd name="connsiteY13" fmla="*/ 135131 h 374953"/>
                <a:gd name="connsiteX14" fmla="*/ 205632 w 205632"/>
                <a:gd name="connsiteY14" fmla="*/ 35513 h 374953"/>
                <a:gd name="connsiteX15" fmla="*/ 194567 w 205632"/>
                <a:gd name="connsiteY15" fmla="*/ 40124 h 374953"/>
                <a:gd name="connsiteX16" fmla="*/ 101894 w 205632"/>
                <a:gd name="connsiteY16" fmla="*/ 23521 h 374953"/>
                <a:gd name="connsiteX17" fmla="*/ 136013 w 205632"/>
                <a:gd name="connsiteY17" fmla="*/ 77020 h 374953"/>
                <a:gd name="connsiteX18" fmla="*/ 101894 w 205632"/>
                <a:gd name="connsiteY18" fmla="*/ 106536 h 374953"/>
                <a:gd name="connsiteX19" fmla="*/ 66392 w 205632"/>
                <a:gd name="connsiteY19" fmla="*/ 75636 h 374953"/>
                <a:gd name="connsiteX20" fmla="*/ 101894 w 205632"/>
                <a:gd name="connsiteY20" fmla="*/ 23521 h 374953"/>
                <a:gd name="connsiteX21" fmla="*/ 102355 w 205632"/>
                <a:gd name="connsiteY21" fmla="*/ 222297 h 374953"/>
                <a:gd name="connsiteX22" fmla="*/ 73770 w 205632"/>
                <a:gd name="connsiteY22" fmla="*/ 193703 h 374953"/>
                <a:gd name="connsiteX23" fmla="*/ 102355 w 205632"/>
                <a:gd name="connsiteY23" fmla="*/ 127752 h 374953"/>
                <a:gd name="connsiteX24" fmla="*/ 130941 w 205632"/>
                <a:gd name="connsiteY24" fmla="*/ 193703 h 374953"/>
                <a:gd name="connsiteX25" fmla="*/ 102355 w 205632"/>
                <a:gd name="connsiteY25" fmla="*/ 222297 h 374953"/>
                <a:gd name="connsiteX26" fmla="*/ 59016 w 205632"/>
                <a:gd name="connsiteY26" fmla="*/ 193703 h 374953"/>
                <a:gd name="connsiteX27" fmla="*/ 61321 w 205632"/>
                <a:gd name="connsiteY27" fmla="*/ 207539 h 374953"/>
                <a:gd name="connsiteX28" fmla="*/ 38268 w 205632"/>
                <a:gd name="connsiteY28" fmla="*/ 158652 h 374953"/>
                <a:gd name="connsiteX29" fmla="*/ 59477 w 205632"/>
                <a:gd name="connsiteY29" fmla="*/ 88550 h 374953"/>
                <a:gd name="connsiteX30" fmla="*/ 92212 w 205632"/>
                <a:gd name="connsiteY30" fmla="*/ 117144 h 374953"/>
                <a:gd name="connsiteX31" fmla="*/ 59016 w 205632"/>
                <a:gd name="connsiteY31" fmla="*/ 193703 h 374953"/>
                <a:gd name="connsiteX32" fmla="*/ 142928 w 205632"/>
                <a:gd name="connsiteY32" fmla="*/ 207539 h 374953"/>
                <a:gd name="connsiteX33" fmla="*/ 145234 w 205632"/>
                <a:gd name="connsiteY33" fmla="*/ 193703 h 374953"/>
                <a:gd name="connsiteX34" fmla="*/ 112037 w 205632"/>
                <a:gd name="connsiteY34" fmla="*/ 117144 h 374953"/>
                <a:gd name="connsiteX35" fmla="*/ 143389 w 205632"/>
                <a:gd name="connsiteY35" fmla="*/ 89472 h 374953"/>
                <a:gd name="connsiteX36" fmla="*/ 165981 w 205632"/>
                <a:gd name="connsiteY36" fmla="*/ 158191 h 374953"/>
                <a:gd name="connsiteX37" fmla="*/ 142928 w 205632"/>
                <a:gd name="connsiteY37" fmla="*/ 207539 h 374953"/>
                <a:gd name="connsiteX38" fmla="*/ 14293 w 205632"/>
                <a:gd name="connsiteY38" fmla="*/ 59033 h 374953"/>
                <a:gd name="connsiteX39" fmla="*/ 47489 w 205632"/>
                <a:gd name="connsiteY39" fmla="*/ 79787 h 374953"/>
                <a:gd name="connsiteX40" fmla="*/ 23975 w 205632"/>
                <a:gd name="connsiteY40" fmla="*/ 158652 h 374953"/>
                <a:gd name="connsiteX41" fmla="*/ 26741 w 205632"/>
                <a:gd name="connsiteY41" fmla="*/ 179406 h 374953"/>
                <a:gd name="connsiteX42" fmla="*/ 14293 w 205632"/>
                <a:gd name="connsiteY42" fmla="*/ 134208 h 374953"/>
                <a:gd name="connsiteX43" fmla="*/ 14293 w 205632"/>
                <a:gd name="connsiteY43" fmla="*/ 59033 h 374953"/>
                <a:gd name="connsiteX44" fmla="*/ 190417 w 205632"/>
                <a:gd name="connsiteY44" fmla="*/ 134670 h 374953"/>
                <a:gd name="connsiteX45" fmla="*/ 177969 w 205632"/>
                <a:gd name="connsiteY45" fmla="*/ 179867 h 374953"/>
                <a:gd name="connsiteX46" fmla="*/ 180735 w 205632"/>
                <a:gd name="connsiteY46" fmla="*/ 159113 h 374953"/>
                <a:gd name="connsiteX47" fmla="*/ 155377 w 205632"/>
                <a:gd name="connsiteY47" fmla="*/ 81632 h 374953"/>
                <a:gd name="connsiteX48" fmla="*/ 190417 w 205632"/>
                <a:gd name="connsiteY48" fmla="*/ 59495 h 374953"/>
                <a:gd name="connsiteX49" fmla="*/ 190417 w 205632"/>
                <a:gd name="connsiteY49" fmla="*/ 134670 h 374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05632" h="374953">
                  <a:moveTo>
                    <a:pt x="194567" y="40124"/>
                  </a:moveTo>
                  <a:cubicBezTo>
                    <a:pt x="192261" y="41047"/>
                    <a:pt x="172436" y="51193"/>
                    <a:pt x="148461" y="68257"/>
                  </a:cubicBezTo>
                  <a:cubicBezTo>
                    <a:pt x="130019" y="35513"/>
                    <a:pt x="109732" y="9224"/>
                    <a:pt x="108349" y="7379"/>
                  </a:cubicBezTo>
                  <a:lnTo>
                    <a:pt x="102816" y="0"/>
                  </a:lnTo>
                  <a:lnTo>
                    <a:pt x="96822" y="6918"/>
                  </a:lnTo>
                  <a:cubicBezTo>
                    <a:pt x="94978" y="8763"/>
                    <a:pt x="73770" y="34129"/>
                    <a:pt x="54866" y="66874"/>
                  </a:cubicBezTo>
                  <a:cubicBezTo>
                    <a:pt x="31813" y="50732"/>
                    <a:pt x="12449" y="41047"/>
                    <a:pt x="10604" y="40124"/>
                  </a:cubicBezTo>
                  <a:lnTo>
                    <a:pt x="0" y="35051"/>
                  </a:lnTo>
                  <a:lnTo>
                    <a:pt x="0" y="134670"/>
                  </a:lnTo>
                  <a:cubicBezTo>
                    <a:pt x="0" y="188630"/>
                    <a:pt x="41956" y="233366"/>
                    <a:pt x="95439" y="237055"/>
                  </a:cubicBezTo>
                  <a:lnTo>
                    <a:pt x="95439" y="374953"/>
                  </a:lnTo>
                  <a:lnTo>
                    <a:pt x="110193" y="374953"/>
                  </a:lnTo>
                  <a:lnTo>
                    <a:pt x="110193" y="237516"/>
                  </a:lnTo>
                  <a:cubicBezTo>
                    <a:pt x="163215" y="233827"/>
                    <a:pt x="205632" y="189552"/>
                    <a:pt x="205632" y="135131"/>
                  </a:cubicBezTo>
                  <a:lnTo>
                    <a:pt x="205632" y="35513"/>
                  </a:lnTo>
                  <a:lnTo>
                    <a:pt x="194567" y="40124"/>
                  </a:lnTo>
                  <a:close/>
                  <a:moveTo>
                    <a:pt x="101894" y="23521"/>
                  </a:moveTo>
                  <a:cubicBezTo>
                    <a:pt x="109271" y="34129"/>
                    <a:pt x="123103" y="53960"/>
                    <a:pt x="136013" y="77020"/>
                  </a:cubicBezTo>
                  <a:cubicBezTo>
                    <a:pt x="124486" y="85783"/>
                    <a:pt x="112960" y="95468"/>
                    <a:pt x="101894" y="106536"/>
                  </a:cubicBezTo>
                  <a:cubicBezTo>
                    <a:pt x="90368" y="95006"/>
                    <a:pt x="78380" y="84399"/>
                    <a:pt x="66392" y="75636"/>
                  </a:cubicBezTo>
                  <a:cubicBezTo>
                    <a:pt x="79763" y="52577"/>
                    <a:pt x="94056" y="33207"/>
                    <a:pt x="101894" y="23521"/>
                  </a:cubicBezTo>
                  <a:close/>
                  <a:moveTo>
                    <a:pt x="102355" y="222297"/>
                  </a:moveTo>
                  <a:cubicBezTo>
                    <a:pt x="86679" y="222297"/>
                    <a:pt x="73770" y="209384"/>
                    <a:pt x="73770" y="193703"/>
                  </a:cubicBezTo>
                  <a:cubicBezTo>
                    <a:pt x="73770" y="170182"/>
                    <a:pt x="85757" y="147583"/>
                    <a:pt x="102355" y="127752"/>
                  </a:cubicBezTo>
                  <a:cubicBezTo>
                    <a:pt x="118953" y="147583"/>
                    <a:pt x="130941" y="169721"/>
                    <a:pt x="130941" y="193703"/>
                  </a:cubicBezTo>
                  <a:cubicBezTo>
                    <a:pt x="130941" y="209845"/>
                    <a:pt x="118031" y="222297"/>
                    <a:pt x="102355" y="222297"/>
                  </a:cubicBezTo>
                  <a:close/>
                  <a:moveTo>
                    <a:pt x="59016" y="193703"/>
                  </a:moveTo>
                  <a:cubicBezTo>
                    <a:pt x="59016" y="198315"/>
                    <a:pt x="59938" y="203388"/>
                    <a:pt x="61321" y="207539"/>
                  </a:cubicBezTo>
                  <a:cubicBezTo>
                    <a:pt x="47028" y="196009"/>
                    <a:pt x="38268" y="178022"/>
                    <a:pt x="38268" y="158652"/>
                  </a:cubicBezTo>
                  <a:cubicBezTo>
                    <a:pt x="38268" y="136514"/>
                    <a:pt x="47489" y="111148"/>
                    <a:pt x="59477" y="88550"/>
                  </a:cubicBezTo>
                  <a:cubicBezTo>
                    <a:pt x="70542" y="96851"/>
                    <a:pt x="82069" y="106536"/>
                    <a:pt x="92212" y="117144"/>
                  </a:cubicBezTo>
                  <a:cubicBezTo>
                    <a:pt x="73308" y="139743"/>
                    <a:pt x="59016" y="165570"/>
                    <a:pt x="59016" y="193703"/>
                  </a:cubicBezTo>
                  <a:close/>
                  <a:moveTo>
                    <a:pt x="142928" y="207539"/>
                  </a:moveTo>
                  <a:cubicBezTo>
                    <a:pt x="144312" y="203388"/>
                    <a:pt x="145234" y="198776"/>
                    <a:pt x="145234" y="193703"/>
                  </a:cubicBezTo>
                  <a:cubicBezTo>
                    <a:pt x="145234" y="165570"/>
                    <a:pt x="130941" y="139282"/>
                    <a:pt x="112037" y="117144"/>
                  </a:cubicBezTo>
                  <a:cubicBezTo>
                    <a:pt x="121720" y="106998"/>
                    <a:pt x="132785" y="97774"/>
                    <a:pt x="143389" y="89472"/>
                  </a:cubicBezTo>
                  <a:cubicBezTo>
                    <a:pt x="155838" y="113454"/>
                    <a:pt x="165981" y="138820"/>
                    <a:pt x="165981" y="158191"/>
                  </a:cubicBezTo>
                  <a:cubicBezTo>
                    <a:pt x="165981" y="178484"/>
                    <a:pt x="157221" y="196009"/>
                    <a:pt x="142928" y="207539"/>
                  </a:cubicBezTo>
                  <a:close/>
                  <a:moveTo>
                    <a:pt x="14293" y="59033"/>
                  </a:moveTo>
                  <a:cubicBezTo>
                    <a:pt x="22592" y="63645"/>
                    <a:pt x="34118" y="70563"/>
                    <a:pt x="47489" y="79787"/>
                  </a:cubicBezTo>
                  <a:cubicBezTo>
                    <a:pt x="34579" y="104692"/>
                    <a:pt x="23975" y="132825"/>
                    <a:pt x="23975" y="158652"/>
                  </a:cubicBezTo>
                  <a:cubicBezTo>
                    <a:pt x="23975" y="166031"/>
                    <a:pt x="24897" y="172949"/>
                    <a:pt x="26741" y="179406"/>
                  </a:cubicBezTo>
                  <a:cubicBezTo>
                    <a:pt x="18903" y="166031"/>
                    <a:pt x="14293" y="150812"/>
                    <a:pt x="14293" y="134208"/>
                  </a:cubicBezTo>
                  <a:lnTo>
                    <a:pt x="14293" y="59033"/>
                  </a:lnTo>
                  <a:close/>
                  <a:moveTo>
                    <a:pt x="190417" y="134670"/>
                  </a:moveTo>
                  <a:cubicBezTo>
                    <a:pt x="190417" y="151273"/>
                    <a:pt x="185807" y="166492"/>
                    <a:pt x="177969" y="179867"/>
                  </a:cubicBezTo>
                  <a:cubicBezTo>
                    <a:pt x="179813" y="173410"/>
                    <a:pt x="180735" y="166031"/>
                    <a:pt x="180735" y="159113"/>
                  </a:cubicBezTo>
                  <a:cubicBezTo>
                    <a:pt x="180735" y="136514"/>
                    <a:pt x="169209" y="107920"/>
                    <a:pt x="155377" y="81632"/>
                  </a:cubicBezTo>
                  <a:cubicBezTo>
                    <a:pt x="169209" y="71947"/>
                    <a:pt x="182118" y="64107"/>
                    <a:pt x="190417" y="59495"/>
                  </a:cubicBezTo>
                  <a:lnTo>
                    <a:pt x="190417" y="134670"/>
                  </a:lnTo>
                  <a:close/>
                </a:path>
              </a:pathLst>
            </a:custGeom>
            <a:solidFill>
              <a:srgbClr val="94C33D"/>
            </a:solidFill>
            <a:ln w="461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CB2DE0D5-55F8-8C4A-805D-2A8DEDB22DEC}"/>
                </a:ext>
              </a:extLst>
            </p:cNvPr>
            <p:cNvSpPr/>
            <p:nvPr/>
          </p:nvSpPr>
          <p:spPr>
            <a:xfrm>
              <a:off x="3990804" y="5298692"/>
              <a:ext cx="83912" cy="154039"/>
            </a:xfrm>
            <a:custGeom>
              <a:avLst/>
              <a:gdLst>
                <a:gd name="connsiteX0" fmla="*/ 16598 w 83912"/>
                <a:gd name="connsiteY0" fmla="*/ 11991 h 154039"/>
                <a:gd name="connsiteX1" fmla="*/ 11526 w 83912"/>
                <a:gd name="connsiteY1" fmla="*/ 8301 h 154039"/>
                <a:gd name="connsiteX2" fmla="*/ 0 w 83912"/>
                <a:gd name="connsiteY2" fmla="*/ 0 h 154039"/>
                <a:gd name="connsiteX3" fmla="*/ 0 w 83912"/>
                <a:gd name="connsiteY3" fmla="*/ 90395 h 154039"/>
                <a:gd name="connsiteX4" fmla="*/ 16598 w 83912"/>
                <a:gd name="connsiteY4" fmla="*/ 137436 h 154039"/>
                <a:gd name="connsiteX5" fmla="*/ 67315 w 83912"/>
                <a:gd name="connsiteY5" fmla="*/ 154040 h 154039"/>
                <a:gd name="connsiteX6" fmla="*/ 73308 w 83912"/>
                <a:gd name="connsiteY6" fmla="*/ 154040 h 154039"/>
                <a:gd name="connsiteX7" fmla="*/ 76536 w 83912"/>
                <a:gd name="connsiteY7" fmla="*/ 154040 h 154039"/>
                <a:gd name="connsiteX8" fmla="*/ 83913 w 83912"/>
                <a:gd name="connsiteY8" fmla="*/ 154040 h 154039"/>
                <a:gd name="connsiteX9" fmla="*/ 83913 w 83912"/>
                <a:gd name="connsiteY9" fmla="*/ 110687 h 154039"/>
                <a:gd name="connsiteX10" fmla="*/ 16598 w 83912"/>
                <a:gd name="connsiteY10" fmla="*/ 11991 h 154039"/>
                <a:gd name="connsiteX11" fmla="*/ 69620 w 83912"/>
                <a:gd name="connsiteY11" fmla="*/ 139742 h 154039"/>
                <a:gd name="connsiteX12" fmla="*/ 26741 w 83912"/>
                <a:gd name="connsiteY12" fmla="*/ 127290 h 154039"/>
                <a:gd name="connsiteX13" fmla="*/ 14293 w 83912"/>
                <a:gd name="connsiteY13" fmla="*/ 90856 h 154039"/>
                <a:gd name="connsiteX14" fmla="*/ 14293 w 83912"/>
                <a:gd name="connsiteY14" fmla="*/ 28133 h 154039"/>
                <a:gd name="connsiteX15" fmla="*/ 69620 w 83912"/>
                <a:gd name="connsiteY15" fmla="*/ 110687 h 154039"/>
                <a:gd name="connsiteX16" fmla="*/ 69620 w 83912"/>
                <a:gd name="connsiteY16" fmla="*/ 139742 h 154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3912" h="154039">
                  <a:moveTo>
                    <a:pt x="16598" y="11991"/>
                  </a:moveTo>
                  <a:cubicBezTo>
                    <a:pt x="14754" y="10607"/>
                    <a:pt x="12910" y="9224"/>
                    <a:pt x="11526" y="8301"/>
                  </a:cubicBezTo>
                  <a:lnTo>
                    <a:pt x="0" y="0"/>
                  </a:lnTo>
                  <a:lnTo>
                    <a:pt x="0" y="90395"/>
                  </a:lnTo>
                  <a:cubicBezTo>
                    <a:pt x="0" y="110687"/>
                    <a:pt x="5533" y="126368"/>
                    <a:pt x="16598" y="137436"/>
                  </a:cubicBezTo>
                  <a:cubicBezTo>
                    <a:pt x="31813" y="152195"/>
                    <a:pt x="53944" y="154040"/>
                    <a:pt x="67315" y="154040"/>
                  </a:cubicBezTo>
                  <a:cubicBezTo>
                    <a:pt x="69620" y="154040"/>
                    <a:pt x="71925" y="154040"/>
                    <a:pt x="73308" y="154040"/>
                  </a:cubicBezTo>
                  <a:cubicBezTo>
                    <a:pt x="74691" y="154040"/>
                    <a:pt x="75614" y="154040"/>
                    <a:pt x="76536" y="154040"/>
                  </a:cubicBezTo>
                  <a:lnTo>
                    <a:pt x="83913" y="154040"/>
                  </a:lnTo>
                  <a:lnTo>
                    <a:pt x="83913" y="110687"/>
                  </a:lnTo>
                  <a:cubicBezTo>
                    <a:pt x="83913" y="59033"/>
                    <a:pt x="36424" y="25827"/>
                    <a:pt x="16598" y="11991"/>
                  </a:cubicBezTo>
                  <a:close/>
                  <a:moveTo>
                    <a:pt x="69620" y="139742"/>
                  </a:moveTo>
                  <a:cubicBezTo>
                    <a:pt x="58093" y="139742"/>
                    <a:pt x="39190" y="139281"/>
                    <a:pt x="26741" y="127290"/>
                  </a:cubicBezTo>
                  <a:cubicBezTo>
                    <a:pt x="18442" y="119450"/>
                    <a:pt x="14293" y="106997"/>
                    <a:pt x="14293" y="90856"/>
                  </a:cubicBezTo>
                  <a:lnTo>
                    <a:pt x="14293" y="28133"/>
                  </a:lnTo>
                  <a:cubicBezTo>
                    <a:pt x="34579" y="42430"/>
                    <a:pt x="69620" y="71024"/>
                    <a:pt x="69620" y="110687"/>
                  </a:cubicBezTo>
                  <a:lnTo>
                    <a:pt x="69620" y="139742"/>
                  </a:lnTo>
                  <a:close/>
                </a:path>
              </a:pathLst>
            </a:custGeom>
            <a:solidFill>
              <a:srgbClr val="94C33D"/>
            </a:solidFill>
            <a:ln w="4610" cap="flat">
              <a:noFill/>
              <a:prstDash val="solid"/>
              <a:miter/>
            </a:ln>
          </p:spPr>
          <p:txBody>
            <a:bodyPr rtlCol="0" anchor="ctr"/>
            <a:lstStyle/>
            <a:p>
              <a:endParaRPr lang="en-US"/>
            </a:p>
          </p:txBody>
        </p:sp>
      </p:grpSp>
    </p:spTree>
    <p:extLst>
      <p:ext uri="{BB962C8B-B14F-4D97-AF65-F5344CB8AC3E}">
        <p14:creationId xmlns:p14="http://schemas.microsoft.com/office/powerpoint/2010/main" val="1262718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Welcome Slide 1">
    <p:spTree>
      <p:nvGrpSpPr>
        <p:cNvPr id="1" name=""/>
        <p:cNvGrpSpPr/>
        <p:nvPr/>
      </p:nvGrpSpPr>
      <p:grpSpPr>
        <a:xfrm>
          <a:off x="0" y="0"/>
          <a:ext cx="0" cy="0"/>
          <a:chOff x="0" y="0"/>
          <a:chExt cx="0" cy="0"/>
        </a:xfrm>
      </p:grpSpPr>
      <p:sp>
        <p:nvSpPr>
          <p:cNvPr id="52" name="Slide Number Placeholder 6">
            <a:extLst>
              <a:ext uri="{FF2B5EF4-FFF2-40B4-BE49-F238E27FC236}">
                <a16:creationId xmlns:a16="http://schemas.microsoft.com/office/drawing/2014/main" id="{7578F31D-24EB-8A47-B3F4-3CFC6CFBC573}"/>
              </a:ext>
            </a:extLst>
          </p:cNvPr>
          <p:cNvSpPr>
            <a:spLocks noGrp="1"/>
          </p:cNvSpPr>
          <p:nvPr>
            <p:ph type="sldNum" sz="quarter" idx="12"/>
          </p:nvPr>
        </p:nvSpPr>
        <p:spPr>
          <a:xfrm>
            <a:off x="5621412" y="10072047"/>
            <a:ext cx="1661506" cy="569240"/>
          </a:xfrm>
          <a:prstGeom prst="rect">
            <a:avLst/>
          </a:prstGeom>
        </p:spPr>
        <p:txBody>
          <a:bodyPr/>
          <a:lstStyle/>
          <a:p>
            <a:fld id="{5E760C49-C21F-C349-B509-93C281143DFD}" type="slidenum">
              <a:rPr lang="en-US" smtClean="0"/>
              <a:t>‹#›</a:t>
            </a:fld>
            <a:endParaRPr lang="en-US" dirty="0"/>
          </a:p>
        </p:txBody>
      </p:sp>
      <p:sp>
        <p:nvSpPr>
          <p:cNvPr id="55" name="Rectangle 54">
            <a:extLst>
              <a:ext uri="{FF2B5EF4-FFF2-40B4-BE49-F238E27FC236}">
                <a16:creationId xmlns:a16="http://schemas.microsoft.com/office/drawing/2014/main" id="{CC2A3EF2-7C74-8147-92B8-B39135D4BC24}"/>
              </a:ext>
            </a:extLst>
          </p:cNvPr>
          <p:cNvSpPr/>
          <p:nvPr userDrawn="1"/>
        </p:nvSpPr>
        <p:spPr>
          <a:xfrm>
            <a:off x="1" y="6975110"/>
            <a:ext cx="7559674" cy="2140946"/>
          </a:xfrm>
          <a:prstGeom prst="rect">
            <a:avLst/>
          </a:prstGeom>
          <a:gradFill>
            <a:gsLst>
              <a:gs pos="0">
                <a:srgbClr val="561465"/>
              </a:gs>
              <a:gs pos="28000">
                <a:srgbClr val="863694"/>
              </a:gs>
              <a:gs pos="83000">
                <a:srgbClr val="863694"/>
              </a:gs>
              <a:gs pos="100000">
                <a:srgbClr val="561465"/>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p>
        </p:txBody>
      </p:sp>
      <p:sp>
        <p:nvSpPr>
          <p:cNvPr id="61" name="Text Placeholder 23">
            <a:extLst>
              <a:ext uri="{FF2B5EF4-FFF2-40B4-BE49-F238E27FC236}">
                <a16:creationId xmlns:a16="http://schemas.microsoft.com/office/drawing/2014/main" id="{3FEF467F-96B6-404B-8692-4B9AD7036214}"/>
              </a:ext>
            </a:extLst>
          </p:cNvPr>
          <p:cNvSpPr>
            <a:spLocks noGrp="1"/>
          </p:cNvSpPr>
          <p:nvPr>
            <p:ph type="body" sz="quarter" idx="15" hasCustomPrompt="1"/>
          </p:nvPr>
        </p:nvSpPr>
        <p:spPr>
          <a:xfrm>
            <a:off x="6386497" y="7985552"/>
            <a:ext cx="785328" cy="1056986"/>
          </a:xfrm>
        </p:spPr>
        <p:txBody>
          <a:bodyPr anchor="t">
            <a:normAutofit/>
          </a:bodyPr>
          <a:lstStyle>
            <a:lvl1pPr marL="0" indent="0" algn="r">
              <a:buNone/>
              <a:defRPr sz="9600" b="1" i="0" baseline="0">
                <a:solidFill>
                  <a:srgbClr val="94C33D"/>
                </a:solidFill>
                <a:latin typeface="Times New Roman" charset="0"/>
                <a:ea typeface="Times New Roman" charset="0"/>
                <a:cs typeface="Times New Roman" charset="0"/>
              </a:defRPr>
            </a:lvl1pPr>
          </a:lstStyle>
          <a:p>
            <a:pPr lvl="0"/>
            <a:r>
              <a:rPr lang="en-US" dirty="0"/>
              <a:t>”</a:t>
            </a:r>
          </a:p>
        </p:txBody>
      </p:sp>
      <p:sp>
        <p:nvSpPr>
          <p:cNvPr id="62" name="Text Placeholder 23">
            <a:extLst>
              <a:ext uri="{FF2B5EF4-FFF2-40B4-BE49-F238E27FC236}">
                <a16:creationId xmlns:a16="http://schemas.microsoft.com/office/drawing/2014/main" id="{A4EB2784-897F-AB47-A0B8-90525079CBDD}"/>
              </a:ext>
            </a:extLst>
          </p:cNvPr>
          <p:cNvSpPr>
            <a:spLocks noGrp="1"/>
          </p:cNvSpPr>
          <p:nvPr>
            <p:ph type="body" sz="quarter" idx="16" hasCustomPrompt="1"/>
          </p:nvPr>
        </p:nvSpPr>
        <p:spPr>
          <a:xfrm>
            <a:off x="2238968" y="7503959"/>
            <a:ext cx="4876237" cy="1350107"/>
          </a:xfrm>
        </p:spPr>
        <p:txBody>
          <a:bodyPr anchor="ctr">
            <a:normAutofit/>
          </a:bodyPr>
          <a:lstStyle>
            <a:lvl1pPr marL="0" indent="0" algn="ctr">
              <a:buNone/>
              <a:defRPr sz="1900" i="1" baseline="0">
                <a:solidFill>
                  <a:schemeClr val="bg1"/>
                </a:solidFill>
                <a:latin typeface="Avenir Book" panose="02000503020000020003" pitchFamily="2" charset="0"/>
              </a:defRPr>
            </a:lvl1pPr>
          </a:lstStyle>
          <a:p>
            <a:pPr lvl="0"/>
            <a:r>
              <a:rPr lang="en-US" dirty="0"/>
              <a:t>Quote Slide</a:t>
            </a:r>
          </a:p>
        </p:txBody>
      </p:sp>
      <p:sp>
        <p:nvSpPr>
          <p:cNvPr id="63" name="Text Placeholder 23">
            <a:extLst>
              <a:ext uri="{FF2B5EF4-FFF2-40B4-BE49-F238E27FC236}">
                <a16:creationId xmlns:a16="http://schemas.microsoft.com/office/drawing/2014/main" id="{38976A55-AEEB-2942-9AE7-DA8F727E7436}"/>
              </a:ext>
            </a:extLst>
          </p:cNvPr>
          <p:cNvSpPr>
            <a:spLocks noGrp="1"/>
          </p:cNvSpPr>
          <p:nvPr>
            <p:ph type="body" sz="quarter" idx="17" hasCustomPrompt="1"/>
          </p:nvPr>
        </p:nvSpPr>
        <p:spPr>
          <a:xfrm>
            <a:off x="2238968" y="7061409"/>
            <a:ext cx="2613204" cy="1221666"/>
          </a:xfrm>
        </p:spPr>
        <p:txBody>
          <a:bodyPr anchor="t">
            <a:normAutofit/>
          </a:bodyPr>
          <a:lstStyle>
            <a:lvl1pPr marL="0" indent="0" algn="l">
              <a:buNone/>
              <a:defRPr sz="9600" b="1" i="0" baseline="0">
                <a:solidFill>
                  <a:srgbClr val="94C33D"/>
                </a:solidFill>
                <a:latin typeface="Times New Roman" charset="0"/>
                <a:ea typeface="Times New Roman" charset="0"/>
                <a:cs typeface="Times New Roman" charset="0"/>
              </a:defRPr>
            </a:lvl1pPr>
          </a:lstStyle>
          <a:p>
            <a:pPr lvl="0"/>
            <a:r>
              <a:rPr lang="en-US" dirty="0"/>
              <a:t>“</a:t>
            </a:r>
          </a:p>
        </p:txBody>
      </p:sp>
      <p:sp>
        <p:nvSpPr>
          <p:cNvPr id="15" name="Text Placeholder 32">
            <a:extLst>
              <a:ext uri="{FF2B5EF4-FFF2-40B4-BE49-F238E27FC236}">
                <a16:creationId xmlns:a16="http://schemas.microsoft.com/office/drawing/2014/main" id="{2E24AB6B-C581-FA4A-AF1F-EFAA0BB39C30}"/>
              </a:ext>
            </a:extLst>
          </p:cNvPr>
          <p:cNvSpPr>
            <a:spLocks noGrp="1"/>
          </p:cNvSpPr>
          <p:nvPr>
            <p:ph type="body" sz="quarter" idx="30" hasCustomPrompt="1"/>
          </p:nvPr>
        </p:nvSpPr>
        <p:spPr>
          <a:xfrm>
            <a:off x="634225" y="533560"/>
            <a:ext cx="4436116" cy="836206"/>
          </a:xfrm>
        </p:spPr>
        <p:txBody>
          <a:bodyPr>
            <a:noAutofit/>
          </a:bodyPr>
          <a:lstStyle>
            <a:lvl1pPr marL="0" indent="0" algn="l">
              <a:lnSpc>
                <a:spcPts val="2440"/>
              </a:lnSpc>
              <a:spcBef>
                <a:spcPts val="0"/>
              </a:spcBef>
              <a:buNone/>
              <a:defRPr sz="2200" b="1" i="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 HEADING</a:t>
            </a:r>
            <a:endParaRPr lang="en-US" dirty="0"/>
          </a:p>
        </p:txBody>
      </p:sp>
      <p:sp>
        <p:nvSpPr>
          <p:cNvPr id="16" name="Text Placeholder 32">
            <a:extLst>
              <a:ext uri="{FF2B5EF4-FFF2-40B4-BE49-F238E27FC236}">
                <a16:creationId xmlns:a16="http://schemas.microsoft.com/office/drawing/2014/main" id="{585A43E2-CD37-E64D-8E45-6EAB2BB6EB4D}"/>
              </a:ext>
            </a:extLst>
          </p:cNvPr>
          <p:cNvSpPr>
            <a:spLocks noGrp="1"/>
          </p:cNvSpPr>
          <p:nvPr>
            <p:ph type="body" sz="quarter" idx="32" hasCustomPrompt="1"/>
          </p:nvPr>
        </p:nvSpPr>
        <p:spPr>
          <a:xfrm>
            <a:off x="634225" y="1688777"/>
            <a:ext cx="6361551" cy="4812206"/>
          </a:xfrm>
        </p:spPr>
        <p:txBody>
          <a:bodyPr numCol="2" spcCol="288000" anchor="t">
            <a:noAutofit/>
          </a:bodyPr>
          <a:lstStyle>
            <a:lvl1pPr marL="0" indent="0" algn="just">
              <a:lnSpc>
                <a:spcPts val="1100"/>
              </a:lnSpc>
              <a:spcBef>
                <a:spcPts val="0"/>
              </a:spcBef>
              <a:buNone/>
              <a:defRPr sz="1000" b="0" i="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Colum)</a:t>
            </a:r>
            <a:endParaRPr lang="en-US" dirty="0"/>
          </a:p>
        </p:txBody>
      </p:sp>
      <p:grpSp>
        <p:nvGrpSpPr>
          <p:cNvPr id="17" name="Graphic 4">
            <a:extLst>
              <a:ext uri="{FF2B5EF4-FFF2-40B4-BE49-F238E27FC236}">
                <a16:creationId xmlns:a16="http://schemas.microsoft.com/office/drawing/2014/main" id="{94EBD795-A1D6-164A-8498-7F5A779361F6}"/>
              </a:ext>
            </a:extLst>
          </p:cNvPr>
          <p:cNvGrpSpPr/>
          <p:nvPr userDrawn="1"/>
        </p:nvGrpSpPr>
        <p:grpSpPr>
          <a:xfrm>
            <a:off x="444470" y="7061408"/>
            <a:ext cx="1502918" cy="2746165"/>
            <a:chOff x="4325072" y="4377221"/>
            <a:chExt cx="1026777" cy="1876149"/>
          </a:xfrm>
          <a:noFill/>
        </p:grpSpPr>
        <p:sp>
          <p:nvSpPr>
            <p:cNvPr id="18" name="Freeform 17">
              <a:extLst>
                <a:ext uri="{FF2B5EF4-FFF2-40B4-BE49-F238E27FC236}">
                  <a16:creationId xmlns:a16="http://schemas.microsoft.com/office/drawing/2014/main" id="{F30ACE9C-CBA5-E04E-9B91-9EF21D4EB494}"/>
                </a:ext>
              </a:extLst>
            </p:cNvPr>
            <p:cNvSpPr/>
            <p:nvPr/>
          </p:nvSpPr>
          <p:spPr>
            <a:xfrm>
              <a:off x="4325072" y="4377221"/>
              <a:ext cx="1026777" cy="1874304"/>
            </a:xfrm>
            <a:custGeom>
              <a:avLst/>
              <a:gdLst>
                <a:gd name="connsiteX0" fmla="*/ 974678 w 1026777"/>
                <a:gd name="connsiteY0" fmla="*/ 201543 h 1874304"/>
                <a:gd name="connsiteX1" fmla="*/ 743227 w 1026777"/>
                <a:gd name="connsiteY1" fmla="*/ 341286 h 1874304"/>
                <a:gd name="connsiteX2" fmla="*/ 542666 w 1026777"/>
                <a:gd name="connsiteY2" fmla="*/ 35974 h 1874304"/>
                <a:gd name="connsiteX3" fmla="*/ 515464 w 1026777"/>
                <a:gd name="connsiteY3" fmla="*/ 0 h 1874304"/>
                <a:gd name="connsiteX4" fmla="*/ 485956 w 1026777"/>
                <a:gd name="connsiteY4" fmla="*/ 34129 h 1874304"/>
                <a:gd name="connsiteX5" fmla="*/ 275252 w 1026777"/>
                <a:gd name="connsiteY5" fmla="*/ 334829 h 1874304"/>
                <a:gd name="connsiteX6" fmla="*/ 52561 w 1026777"/>
                <a:gd name="connsiteY6" fmla="*/ 201082 h 1874304"/>
                <a:gd name="connsiteX7" fmla="*/ 0 w 1026777"/>
                <a:gd name="connsiteY7" fmla="*/ 174794 h 1874304"/>
                <a:gd name="connsiteX8" fmla="*/ 0 w 1026777"/>
                <a:gd name="connsiteY8" fmla="*/ 673348 h 1874304"/>
                <a:gd name="connsiteX9" fmla="*/ 476735 w 1026777"/>
                <a:gd name="connsiteY9" fmla="*/ 1185276 h 1874304"/>
                <a:gd name="connsiteX10" fmla="*/ 476735 w 1026777"/>
                <a:gd name="connsiteY10" fmla="*/ 1874305 h 1874304"/>
                <a:gd name="connsiteX11" fmla="*/ 549582 w 1026777"/>
                <a:gd name="connsiteY11" fmla="*/ 1874305 h 1874304"/>
                <a:gd name="connsiteX12" fmla="*/ 549582 w 1026777"/>
                <a:gd name="connsiteY12" fmla="*/ 1185276 h 1874304"/>
                <a:gd name="connsiteX13" fmla="*/ 1026778 w 1026777"/>
                <a:gd name="connsiteY13" fmla="*/ 673348 h 1874304"/>
                <a:gd name="connsiteX14" fmla="*/ 1026778 w 1026777"/>
                <a:gd name="connsiteY14" fmla="*/ 175716 h 1874304"/>
                <a:gd name="connsiteX15" fmla="*/ 974678 w 1026777"/>
                <a:gd name="connsiteY15" fmla="*/ 201543 h 1874304"/>
                <a:gd name="connsiteX16" fmla="*/ 512236 w 1026777"/>
                <a:gd name="connsiteY16" fmla="*/ 118067 h 1874304"/>
                <a:gd name="connsiteX17" fmla="*/ 683750 w 1026777"/>
                <a:gd name="connsiteY17" fmla="*/ 384638 h 1874304"/>
                <a:gd name="connsiteX18" fmla="*/ 513619 w 1026777"/>
                <a:gd name="connsiteY18" fmla="*/ 533605 h 1874304"/>
                <a:gd name="connsiteX19" fmla="*/ 335190 w 1026777"/>
                <a:gd name="connsiteY19" fmla="*/ 378643 h 1874304"/>
                <a:gd name="connsiteX20" fmla="*/ 512236 w 1026777"/>
                <a:gd name="connsiteY20" fmla="*/ 118067 h 1874304"/>
                <a:gd name="connsiteX21" fmla="*/ 513619 w 1026777"/>
                <a:gd name="connsiteY21" fmla="*/ 1114714 h 1874304"/>
                <a:gd name="connsiteX22" fmla="*/ 370691 w 1026777"/>
                <a:gd name="connsiteY22" fmla="*/ 971281 h 1874304"/>
                <a:gd name="connsiteX23" fmla="*/ 513619 w 1026777"/>
                <a:gd name="connsiteY23" fmla="*/ 641987 h 1874304"/>
                <a:gd name="connsiteX24" fmla="*/ 656548 w 1026777"/>
                <a:gd name="connsiteY24" fmla="*/ 971281 h 1874304"/>
                <a:gd name="connsiteX25" fmla="*/ 513619 w 1026777"/>
                <a:gd name="connsiteY25" fmla="*/ 1114714 h 1874304"/>
                <a:gd name="connsiteX26" fmla="*/ 297844 w 1026777"/>
                <a:gd name="connsiteY26" fmla="*/ 971281 h 1874304"/>
                <a:gd name="connsiteX27" fmla="*/ 309370 w 1026777"/>
                <a:gd name="connsiteY27" fmla="*/ 1040460 h 1874304"/>
                <a:gd name="connsiteX28" fmla="*/ 194106 w 1026777"/>
                <a:gd name="connsiteY28" fmla="*/ 794643 h 1874304"/>
                <a:gd name="connsiteX29" fmla="*/ 299688 w 1026777"/>
                <a:gd name="connsiteY29" fmla="*/ 443672 h 1874304"/>
                <a:gd name="connsiteX30" fmla="*/ 464286 w 1026777"/>
                <a:gd name="connsiteY30" fmla="*/ 587565 h 1874304"/>
                <a:gd name="connsiteX31" fmla="*/ 297844 w 1026777"/>
                <a:gd name="connsiteY31" fmla="*/ 971281 h 1874304"/>
                <a:gd name="connsiteX32" fmla="*/ 718330 w 1026777"/>
                <a:gd name="connsiteY32" fmla="*/ 1040460 h 1874304"/>
                <a:gd name="connsiteX33" fmla="*/ 729856 w 1026777"/>
                <a:gd name="connsiteY33" fmla="*/ 971281 h 1874304"/>
                <a:gd name="connsiteX34" fmla="*/ 563875 w 1026777"/>
                <a:gd name="connsiteY34" fmla="*/ 587565 h 1874304"/>
                <a:gd name="connsiteX35" fmla="*/ 720174 w 1026777"/>
                <a:gd name="connsiteY35" fmla="*/ 450128 h 1874304"/>
                <a:gd name="connsiteX36" fmla="*/ 834055 w 1026777"/>
                <a:gd name="connsiteY36" fmla="*/ 794643 h 1874304"/>
                <a:gd name="connsiteX37" fmla="*/ 718330 w 1026777"/>
                <a:gd name="connsiteY37" fmla="*/ 1040460 h 1874304"/>
                <a:gd name="connsiteX38" fmla="*/ 72847 w 1026777"/>
                <a:gd name="connsiteY38" fmla="*/ 295166 h 1874304"/>
                <a:gd name="connsiteX39" fmla="*/ 239289 w 1026777"/>
                <a:gd name="connsiteY39" fmla="*/ 399858 h 1874304"/>
                <a:gd name="connsiteX40" fmla="*/ 120797 w 1026777"/>
                <a:gd name="connsiteY40" fmla="*/ 794182 h 1874304"/>
                <a:gd name="connsiteX41" fmla="*/ 135090 w 1026777"/>
                <a:gd name="connsiteY41" fmla="*/ 898873 h 1874304"/>
                <a:gd name="connsiteX42" fmla="*/ 72847 w 1026777"/>
                <a:gd name="connsiteY42" fmla="*/ 673348 h 1874304"/>
                <a:gd name="connsiteX43" fmla="*/ 72847 w 1026777"/>
                <a:gd name="connsiteY43" fmla="*/ 295166 h 1874304"/>
                <a:gd name="connsiteX44" fmla="*/ 954392 w 1026777"/>
                <a:gd name="connsiteY44" fmla="*/ 673809 h 1874304"/>
                <a:gd name="connsiteX45" fmla="*/ 892149 w 1026777"/>
                <a:gd name="connsiteY45" fmla="*/ 899334 h 1874304"/>
                <a:gd name="connsiteX46" fmla="*/ 906442 w 1026777"/>
                <a:gd name="connsiteY46" fmla="*/ 794643 h 1874304"/>
                <a:gd name="connsiteX47" fmla="*/ 779189 w 1026777"/>
                <a:gd name="connsiteY47" fmla="*/ 406314 h 1874304"/>
                <a:gd name="connsiteX48" fmla="*/ 954392 w 1026777"/>
                <a:gd name="connsiteY48" fmla="*/ 295166 h 1874304"/>
                <a:gd name="connsiteX49" fmla="*/ 954392 w 1026777"/>
                <a:gd name="connsiteY49" fmla="*/ 673809 h 1874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026777" h="1874304">
                  <a:moveTo>
                    <a:pt x="974678" y="201543"/>
                  </a:moveTo>
                  <a:cubicBezTo>
                    <a:pt x="964074" y="206617"/>
                    <a:pt x="863563" y="257348"/>
                    <a:pt x="743227" y="341286"/>
                  </a:cubicBezTo>
                  <a:cubicBezTo>
                    <a:pt x="650093" y="178022"/>
                    <a:pt x="550504" y="46120"/>
                    <a:pt x="542666" y="35974"/>
                  </a:cubicBezTo>
                  <a:lnTo>
                    <a:pt x="515464" y="0"/>
                  </a:lnTo>
                  <a:lnTo>
                    <a:pt x="485956" y="34129"/>
                  </a:lnTo>
                  <a:cubicBezTo>
                    <a:pt x="477657" y="43353"/>
                    <a:pt x="371152" y="169259"/>
                    <a:pt x="275252" y="334829"/>
                  </a:cubicBezTo>
                  <a:cubicBezTo>
                    <a:pt x="158604" y="254120"/>
                    <a:pt x="62704" y="206155"/>
                    <a:pt x="52561" y="201082"/>
                  </a:cubicBezTo>
                  <a:lnTo>
                    <a:pt x="0" y="174794"/>
                  </a:lnTo>
                  <a:lnTo>
                    <a:pt x="0" y="673348"/>
                  </a:lnTo>
                  <a:cubicBezTo>
                    <a:pt x="0" y="944071"/>
                    <a:pt x="210704" y="1166829"/>
                    <a:pt x="476735" y="1185276"/>
                  </a:cubicBezTo>
                  <a:lnTo>
                    <a:pt x="476735" y="1874305"/>
                  </a:lnTo>
                  <a:lnTo>
                    <a:pt x="549582" y="1874305"/>
                  </a:lnTo>
                  <a:lnTo>
                    <a:pt x="549582" y="1185276"/>
                  </a:lnTo>
                  <a:cubicBezTo>
                    <a:pt x="816074" y="1166829"/>
                    <a:pt x="1026778" y="944071"/>
                    <a:pt x="1026778" y="673348"/>
                  </a:cubicBezTo>
                  <a:lnTo>
                    <a:pt x="1026778" y="175716"/>
                  </a:lnTo>
                  <a:lnTo>
                    <a:pt x="974678" y="201543"/>
                  </a:lnTo>
                  <a:close/>
                  <a:moveTo>
                    <a:pt x="512236" y="118067"/>
                  </a:moveTo>
                  <a:cubicBezTo>
                    <a:pt x="549582" y="170182"/>
                    <a:pt x="619202" y="270723"/>
                    <a:pt x="683750" y="384638"/>
                  </a:cubicBezTo>
                  <a:cubicBezTo>
                    <a:pt x="626579" y="427991"/>
                    <a:pt x="567563" y="477800"/>
                    <a:pt x="513619" y="533605"/>
                  </a:cubicBezTo>
                  <a:cubicBezTo>
                    <a:pt x="456909" y="475494"/>
                    <a:pt x="394666" y="423379"/>
                    <a:pt x="335190" y="378643"/>
                  </a:cubicBezTo>
                  <a:cubicBezTo>
                    <a:pt x="401121" y="264266"/>
                    <a:pt x="473046" y="167876"/>
                    <a:pt x="512236" y="118067"/>
                  </a:cubicBezTo>
                  <a:close/>
                  <a:moveTo>
                    <a:pt x="513619" y="1114714"/>
                  </a:moveTo>
                  <a:cubicBezTo>
                    <a:pt x="434778" y="1114714"/>
                    <a:pt x="370691" y="1050607"/>
                    <a:pt x="370691" y="971281"/>
                  </a:cubicBezTo>
                  <a:cubicBezTo>
                    <a:pt x="370691" y="852753"/>
                    <a:pt x="430629" y="740682"/>
                    <a:pt x="513619" y="641987"/>
                  </a:cubicBezTo>
                  <a:cubicBezTo>
                    <a:pt x="596610" y="740221"/>
                    <a:pt x="656548" y="852753"/>
                    <a:pt x="656548" y="971281"/>
                  </a:cubicBezTo>
                  <a:cubicBezTo>
                    <a:pt x="656548" y="1050146"/>
                    <a:pt x="592461" y="1114252"/>
                    <a:pt x="513619" y="1114714"/>
                  </a:cubicBezTo>
                  <a:close/>
                  <a:moveTo>
                    <a:pt x="297844" y="971281"/>
                  </a:moveTo>
                  <a:cubicBezTo>
                    <a:pt x="297844" y="995263"/>
                    <a:pt x="301994" y="1018784"/>
                    <a:pt x="309370" y="1040460"/>
                  </a:cubicBezTo>
                  <a:cubicBezTo>
                    <a:pt x="238828" y="981889"/>
                    <a:pt x="194106" y="893339"/>
                    <a:pt x="194106" y="794643"/>
                  </a:cubicBezTo>
                  <a:cubicBezTo>
                    <a:pt x="194106" y="683033"/>
                    <a:pt x="240672" y="558048"/>
                    <a:pt x="299688" y="443672"/>
                  </a:cubicBezTo>
                  <a:cubicBezTo>
                    <a:pt x="355015" y="485641"/>
                    <a:pt x="412186" y="534066"/>
                    <a:pt x="464286" y="587565"/>
                  </a:cubicBezTo>
                  <a:cubicBezTo>
                    <a:pt x="368386" y="699175"/>
                    <a:pt x="297844" y="829694"/>
                    <a:pt x="297844" y="971281"/>
                  </a:cubicBezTo>
                  <a:close/>
                  <a:moveTo>
                    <a:pt x="718330" y="1040460"/>
                  </a:moveTo>
                  <a:cubicBezTo>
                    <a:pt x="725706" y="1018784"/>
                    <a:pt x="729856" y="995725"/>
                    <a:pt x="729856" y="971281"/>
                  </a:cubicBezTo>
                  <a:cubicBezTo>
                    <a:pt x="729856" y="829694"/>
                    <a:pt x="659314" y="699175"/>
                    <a:pt x="563875" y="587565"/>
                  </a:cubicBezTo>
                  <a:cubicBezTo>
                    <a:pt x="613208" y="536833"/>
                    <a:pt x="667152" y="490714"/>
                    <a:pt x="720174" y="450128"/>
                  </a:cubicBezTo>
                  <a:cubicBezTo>
                    <a:pt x="782878" y="570039"/>
                    <a:pt x="834055" y="697330"/>
                    <a:pt x="834055" y="794643"/>
                  </a:cubicBezTo>
                  <a:cubicBezTo>
                    <a:pt x="833594" y="893339"/>
                    <a:pt x="788411" y="981889"/>
                    <a:pt x="718330" y="1040460"/>
                  </a:cubicBezTo>
                  <a:close/>
                  <a:moveTo>
                    <a:pt x="72847" y="295166"/>
                  </a:moveTo>
                  <a:cubicBezTo>
                    <a:pt x="113420" y="317765"/>
                    <a:pt x="173358" y="353738"/>
                    <a:pt x="239289" y="399858"/>
                  </a:cubicBezTo>
                  <a:cubicBezTo>
                    <a:pt x="173819" y="525304"/>
                    <a:pt x="120797" y="665969"/>
                    <a:pt x="120797" y="794182"/>
                  </a:cubicBezTo>
                  <a:cubicBezTo>
                    <a:pt x="120797" y="830616"/>
                    <a:pt x="125869" y="865667"/>
                    <a:pt x="135090" y="898873"/>
                  </a:cubicBezTo>
                  <a:cubicBezTo>
                    <a:pt x="95439" y="832922"/>
                    <a:pt x="72847" y="755902"/>
                    <a:pt x="72847" y="673348"/>
                  </a:cubicBezTo>
                  <a:lnTo>
                    <a:pt x="72847" y="295166"/>
                  </a:lnTo>
                  <a:close/>
                  <a:moveTo>
                    <a:pt x="954392" y="673809"/>
                  </a:moveTo>
                  <a:cubicBezTo>
                    <a:pt x="954392" y="756363"/>
                    <a:pt x="931800" y="833383"/>
                    <a:pt x="892149" y="899334"/>
                  </a:cubicBezTo>
                  <a:cubicBezTo>
                    <a:pt x="901370" y="866128"/>
                    <a:pt x="906442" y="830616"/>
                    <a:pt x="906442" y="794643"/>
                  </a:cubicBezTo>
                  <a:cubicBezTo>
                    <a:pt x="906442" y="681188"/>
                    <a:pt x="848809" y="537756"/>
                    <a:pt x="779189" y="406314"/>
                  </a:cubicBezTo>
                  <a:cubicBezTo>
                    <a:pt x="848809" y="356967"/>
                    <a:pt x="912435" y="319148"/>
                    <a:pt x="954392" y="295166"/>
                  </a:cubicBezTo>
                  <a:lnTo>
                    <a:pt x="954392" y="673809"/>
                  </a:lnTo>
                  <a:close/>
                </a:path>
              </a:pathLst>
            </a:custGeom>
            <a:noFill/>
            <a:ln w="4610" cap="flat">
              <a:solidFill>
                <a:srgbClr val="FFFFFF"/>
              </a:solid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7A8A594D-BBAC-0946-900B-66F8A369E0D9}"/>
                </a:ext>
              </a:extLst>
            </p:cNvPr>
            <p:cNvSpPr/>
            <p:nvPr/>
          </p:nvSpPr>
          <p:spPr>
            <a:xfrm>
              <a:off x="4325072" y="5480865"/>
              <a:ext cx="421869" cy="772505"/>
            </a:xfrm>
            <a:custGeom>
              <a:avLst/>
              <a:gdLst>
                <a:gd name="connsiteX0" fmla="*/ 83912 w 421869"/>
                <a:gd name="connsiteY0" fmla="*/ 60417 h 772505"/>
                <a:gd name="connsiteX1" fmla="*/ 58093 w 421869"/>
                <a:gd name="connsiteY1" fmla="*/ 42430 h 772505"/>
                <a:gd name="connsiteX2" fmla="*/ 0 w 421869"/>
                <a:gd name="connsiteY2" fmla="*/ 0 h 772505"/>
                <a:gd name="connsiteX3" fmla="*/ 0 w 421869"/>
                <a:gd name="connsiteY3" fmla="*/ 453356 h 772505"/>
                <a:gd name="connsiteX4" fmla="*/ 83912 w 421869"/>
                <a:gd name="connsiteY4" fmla="*/ 689029 h 772505"/>
                <a:gd name="connsiteX5" fmla="*/ 338878 w 421869"/>
                <a:gd name="connsiteY5" fmla="*/ 772505 h 772505"/>
                <a:gd name="connsiteX6" fmla="*/ 369308 w 421869"/>
                <a:gd name="connsiteY6" fmla="*/ 772044 h 772505"/>
                <a:gd name="connsiteX7" fmla="*/ 385445 w 421869"/>
                <a:gd name="connsiteY7" fmla="*/ 771582 h 772505"/>
                <a:gd name="connsiteX8" fmla="*/ 421869 w 421869"/>
                <a:gd name="connsiteY8" fmla="*/ 771582 h 772505"/>
                <a:gd name="connsiteX9" fmla="*/ 421869 w 421869"/>
                <a:gd name="connsiteY9" fmla="*/ 555281 h 772505"/>
                <a:gd name="connsiteX10" fmla="*/ 83912 w 421869"/>
                <a:gd name="connsiteY10" fmla="*/ 60417 h 772505"/>
                <a:gd name="connsiteX11" fmla="*/ 349021 w 421869"/>
                <a:gd name="connsiteY11" fmla="*/ 699175 h 772505"/>
                <a:gd name="connsiteX12" fmla="*/ 135090 w 421869"/>
                <a:gd name="connsiteY12" fmla="*/ 636452 h 772505"/>
                <a:gd name="connsiteX13" fmla="*/ 72847 w 421869"/>
                <a:gd name="connsiteY13" fmla="*/ 452895 h 772505"/>
                <a:gd name="connsiteX14" fmla="*/ 72847 w 421869"/>
                <a:gd name="connsiteY14" fmla="*/ 141587 h 772505"/>
                <a:gd name="connsiteX15" fmla="*/ 349021 w 421869"/>
                <a:gd name="connsiteY15" fmla="*/ 554820 h 772505"/>
                <a:gd name="connsiteX16" fmla="*/ 349021 w 421869"/>
                <a:gd name="connsiteY16" fmla="*/ 699175 h 772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1869" h="772505">
                  <a:moveTo>
                    <a:pt x="83912" y="60417"/>
                  </a:moveTo>
                  <a:cubicBezTo>
                    <a:pt x="73769" y="53499"/>
                    <a:pt x="65009" y="47503"/>
                    <a:pt x="58093" y="42430"/>
                  </a:cubicBezTo>
                  <a:lnTo>
                    <a:pt x="0" y="0"/>
                  </a:lnTo>
                  <a:lnTo>
                    <a:pt x="0" y="453356"/>
                  </a:lnTo>
                  <a:cubicBezTo>
                    <a:pt x="0" y="555281"/>
                    <a:pt x="28124" y="634607"/>
                    <a:pt x="83912" y="689029"/>
                  </a:cubicBezTo>
                  <a:cubicBezTo>
                    <a:pt x="160909" y="764203"/>
                    <a:pt x="271563" y="772505"/>
                    <a:pt x="338878" y="772505"/>
                  </a:cubicBezTo>
                  <a:cubicBezTo>
                    <a:pt x="350405" y="772505"/>
                    <a:pt x="361009" y="772044"/>
                    <a:pt x="369308" y="772044"/>
                  </a:cubicBezTo>
                  <a:cubicBezTo>
                    <a:pt x="375302" y="772044"/>
                    <a:pt x="380834" y="771582"/>
                    <a:pt x="385445" y="771582"/>
                  </a:cubicBezTo>
                  <a:lnTo>
                    <a:pt x="421869" y="771582"/>
                  </a:lnTo>
                  <a:lnTo>
                    <a:pt x="421869" y="555281"/>
                  </a:lnTo>
                  <a:cubicBezTo>
                    <a:pt x="422330" y="295166"/>
                    <a:pt x="184884" y="130518"/>
                    <a:pt x="83912" y="60417"/>
                  </a:cubicBezTo>
                  <a:close/>
                  <a:moveTo>
                    <a:pt x="349021" y="699175"/>
                  </a:moveTo>
                  <a:cubicBezTo>
                    <a:pt x="291389" y="699636"/>
                    <a:pt x="195950" y="695946"/>
                    <a:pt x="135090" y="636452"/>
                  </a:cubicBezTo>
                  <a:cubicBezTo>
                    <a:pt x="94056" y="596327"/>
                    <a:pt x="72847" y="534528"/>
                    <a:pt x="72847" y="452895"/>
                  </a:cubicBezTo>
                  <a:lnTo>
                    <a:pt x="72847" y="141587"/>
                  </a:lnTo>
                  <a:cubicBezTo>
                    <a:pt x="174741" y="214457"/>
                    <a:pt x="349021" y="355122"/>
                    <a:pt x="349021" y="554820"/>
                  </a:cubicBezTo>
                  <a:lnTo>
                    <a:pt x="349021" y="699175"/>
                  </a:lnTo>
                  <a:close/>
                </a:path>
              </a:pathLst>
            </a:custGeom>
            <a:noFill/>
            <a:ln w="4610" cap="flat">
              <a:solidFill>
                <a:srgbClr val="FFFFFF"/>
              </a:solidFill>
              <a:prstDash val="solid"/>
              <a:miter/>
            </a:ln>
          </p:spPr>
          <p:txBody>
            <a:bodyPr rtlCol="0" anchor="ctr"/>
            <a:lstStyle/>
            <a:p>
              <a:endParaRPr lang="en-US"/>
            </a:p>
          </p:txBody>
        </p:sp>
      </p:grpSp>
    </p:spTree>
    <p:extLst>
      <p:ext uri="{BB962C8B-B14F-4D97-AF65-F5344CB8AC3E}">
        <p14:creationId xmlns:p14="http://schemas.microsoft.com/office/powerpoint/2010/main" val="42587218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Slide Number Placeholder 5">
            <a:extLst>
              <a:ext uri="{FF2B5EF4-FFF2-40B4-BE49-F238E27FC236}">
                <a16:creationId xmlns:a16="http://schemas.microsoft.com/office/drawing/2014/main" id="{27D4BD39-FC27-6B4F-AA5E-C3CF9179CB4A}"/>
              </a:ext>
            </a:extLst>
          </p:cNvPr>
          <p:cNvSpPr>
            <a:spLocks noGrp="1"/>
          </p:cNvSpPr>
          <p:nvPr>
            <p:ph type="sldNum" sz="quarter" idx="4"/>
          </p:nvPr>
        </p:nvSpPr>
        <p:spPr>
          <a:xfrm>
            <a:off x="6246356" y="10158647"/>
            <a:ext cx="988834" cy="465822"/>
          </a:xfrm>
          <a:prstGeom prst="rect">
            <a:avLst/>
          </a:prstGeom>
        </p:spPr>
        <p:txBody>
          <a:bodyPr vert="horz" lIns="91440" tIns="45720" rIns="91440" bIns="45720" rtlCol="0" anchor="ctr"/>
          <a:lstStyle>
            <a:lvl1pPr algn="r">
              <a:defRPr sz="700" b="0" i="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stStyle>
          <a:p>
            <a:fld id="{CB2079F2-58AF-ED44-82D7-E04B2F6FD686}" type="slidenum">
              <a:rPr lang="en-US" smtClean="0"/>
              <a:pPr/>
              <a:t>‹#›</a:t>
            </a:fld>
            <a:endParaRPr lang="en-US" dirty="0"/>
          </a:p>
        </p:txBody>
      </p:sp>
      <p:sp>
        <p:nvSpPr>
          <p:cNvPr id="11" name="Text Box 5">
            <a:extLst>
              <a:ext uri="{FF2B5EF4-FFF2-40B4-BE49-F238E27FC236}">
                <a16:creationId xmlns:a16="http://schemas.microsoft.com/office/drawing/2014/main" id="{B22EC229-BE6D-DF49-9F4C-E3905A756919}"/>
              </a:ext>
            </a:extLst>
          </p:cNvPr>
          <p:cNvSpPr txBox="1"/>
          <p:nvPr userDrawn="1"/>
        </p:nvSpPr>
        <p:spPr>
          <a:xfrm>
            <a:off x="3945919" y="10196859"/>
            <a:ext cx="2966985" cy="37438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700" b="1" dirty="0">
                <a:solidFill>
                  <a:srgbClr val="5C5C5C"/>
                </a:solidFill>
                <a:effectLst/>
                <a:latin typeface="Open Sans" panose="020B0606030504020204" pitchFamily="34" charset="0"/>
                <a:ea typeface="Open Sans" panose="020B0606030504020204" pitchFamily="34" charset="0"/>
                <a:cs typeface="Open Sans" panose="020B0606030504020204" pitchFamily="34" charset="0"/>
              </a:rPr>
              <a:t>Shine</a:t>
            </a:r>
            <a:r>
              <a:rPr lang="en-US" sz="700" b="0" dirty="0">
                <a:solidFill>
                  <a:srgbClr val="5C5C5C"/>
                </a:solidFill>
                <a:effectLst/>
                <a:latin typeface="Open Sans" panose="020B0606030504020204" pitchFamily="34" charset="0"/>
                <a:ea typeface="Open Sans" panose="020B0606030504020204" pitchFamily="34" charset="0"/>
                <a:cs typeface="Open Sans" panose="020B0606030504020204" pitchFamily="34" charset="0"/>
              </a:rPr>
              <a:t> strengthening female community leaders</a:t>
            </a:r>
            <a:endParaRPr lang="en-IE" sz="700" b="0" dirty="0">
              <a:solidFill>
                <a:srgbClr val="5C5C5C"/>
              </a:solidFill>
              <a:effectLst/>
              <a:latin typeface="Open Sans" panose="020B0606030504020204" pitchFamily="34" charset="0"/>
              <a:ea typeface="Open Sans" panose="020B0606030504020204" pitchFamily="34" charset="0"/>
              <a:cs typeface="Open Sans" panose="020B0606030504020204" pitchFamily="34" charset="0"/>
            </a:endParaRPr>
          </a:p>
        </p:txBody>
      </p:sp>
      <p:cxnSp>
        <p:nvCxnSpPr>
          <p:cNvPr id="12" name="Straight Connector 11">
            <a:extLst>
              <a:ext uri="{FF2B5EF4-FFF2-40B4-BE49-F238E27FC236}">
                <a16:creationId xmlns:a16="http://schemas.microsoft.com/office/drawing/2014/main" id="{F1C28406-301D-E54B-8C38-673C769FFDD6}"/>
              </a:ext>
            </a:extLst>
          </p:cNvPr>
          <p:cNvCxnSpPr>
            <a:cxnSpLocks/>
          </p:cNvCxnSpPr>
          <p:nvPr userDrawn="1"/>
        </p:nvCxnSpPr>
        <p:spPr>
          <a:xfrm>
            <a:off x="12888" y="10390466"/>
            <a:ext cx="3944983" cy="0"/>
          </a:xfrm>
          <a:prstGeom prst="line">
            <a:avLst/>
          </a:prstGeom>
          <a:ln w="19050">
            <a:solidFill>
              <a:srgbClr val="94C33D"/>
            </a:solidFill>
          </a:ln>
        </p:spPr>
        <p:style>
          <a:lnRef idx="1">
            <a:schemeClr val="accent1"/>
          </a:lnRef>
          <a:fillRef idx="0">
            <a:schemeClr val="accent1"/>
          </a:fillRef>
          <a:effectRef idx="0">
            <a:schemeClr val="accent1"/>
          </a:effectRef>
          <a:fontRef idx="minor">
            <a:schemeClr val="tx1"/>
          </a:fontRef>
        </p:style>
      </p:cxnSp>
      <p:grpSp>
        <p:nvGrpSpPr>
          <p:cNvPr id="57" name="Graphic 87">
            <a:extLst>
              <a:ext uri="{FF2B5EF4-FFF2-40B4-BE49-F238E27FC236}">
                <a16:creationId xmlns:a16="http://schemas.microsoft.com/office/drawing/2014/main" id="{22BF132C-EC55-0A4A-AFB8-50F55B5F52B7}"/>
              </a:ext>
            </a:extLst>
          </p:cNvPr>
          <p:cNvGrpSpPr/>
          <p:nvPr userDrawn="1"/>
        </p:nvGrpSpPr>
        <p:grpSpPr>
          <a:xfrm>
            <a:off x="295917" y="10033114"/>
            <a:ext cx="195979" cy="357352"/>
            <a:chOff x="3990804" y="5078240"/>
            <a:chExt cx="205632" cy="374953"/>
          </a:xfrm>
          <a:solidFill>
            <a:srgbClr val="94C33D"/>
          </a:solidFill>
        </p:grpSpPr>
        <p:sp>
          <p:nvSpPr>
            <p:cNvPr id="58" name="Freeform 57">
              <a:extLst>
                <a:ext uri="{FF2B5EF4-FFF2-40B4-BE49-F238E27FC236}">
                  <a16:creationId xmlns:a16="http://schemas.microsoft.com/office/drawing/2014/main" id="{D3127B87-DD6A-254D-81A3-A46281340540}"/>
                </a:ext>
              </a:extLst>
            </p:cNvPr>
            <p:cNvSpPr/>
            <p:nvPr/>
          </p:nvSpPr>
          <p:spPr>
            <a:xfrm>
              <a:off x="3990804" y="5078240"/>
              <a:ext cx="205632" cy="374953"/>
            </a:xfrm>
            <a:custGeom>
              <a:avLst/>
              <a:gdLst>
                <a:gd name="connsiteX0" fmla="*/ 194567 w 205632"/>
                <a:gd name="connsiteY0" fmla="*/ 40124 h 374953"/>
                <a:gd name="connsiteX1" fmla="*/ 148461 w 205632"/>
                <a:gd name="connsiteY1" fmla="*/ 68257 h 374953"/>
                <a:gd name="connsiteX2" fmla="*/ 108349 w 205632"/>
                <a:gd name="connsiteY2" fmla="*/ 7379 h 374953"/>
                <a:gd name="connsiteX3" fmla="*/ 102816 w 205632"/>
                <a:gd name="connsiteY3" fmla="*/ 0 h 374953"/>
                <a:gd name="connsiteX4" fmla="*/ 96822 w 205632"/>
                <a:gd name="connsiteY4" fmla="*/ 6918 h 374953"/>
                <a:gd name="connsiteX5" fmla="*/ 54866 w 205632"/>
                <a:gd name="connsiteY5" fmla="*/ 66874 h 374953"/>
                <a:gd name="connsiteX6" fmla="*/ 10604 w 205632"/>
                <a:gd name="connsiteY6" fmla="*/ 40124 h 374953"/>
                <a:gd name="connsiteX7" fmla="*/ 0 w 205632"/>
                <a:gd name="connsiteY7" fmla="*/ 35051 h 374953"/>
                <a:gd name="connsiteX8" fmla="*/ 0 w 205632"/>
                <a:gd name="connsiteY8" fmla="*/ 134670 h 374953"/>
                <a:gd name="connsiteX9" fmla="*/ 95439 w 205632"/>
                <a:gd name="connsiteY9" fmla="*/ 237055 h 374953"/>
                <a:gd name="connsiteX10" fmla="*/ 95439 w 205632"/>
                <a:gd name="connsiteY10" fmla="*/ 374953 h 374953"/>
                <a:gd name="connsiteX11" fmla="*/ 110193 w 205632"/>
                <a:gd name="connsiteY11" fmla="*/ 374953 h 374953"/>
                <a:gd name="connsiteX12" fmla="*/ 110193 w 205632"/>
                <a:gd name="connsiteY12" fmla="*/ 237516 h 374953"/>
                <a:gd name="connsiteX13" fmla="*/ 205632 w 205632"/>
                <a:gd name="connsiteY13" fmla="*/ 135131 h 374953"/>
                <a:gd name="connsiteX14" fmla="*/ 205632 w 205632"/>
                <a:gd name="connsiteY14" fmla="*/ 35513 h 374953"/>
                <a:gd name="connsiteX15" fmla="*/ 194567 w 205632"/>
                <a:gd name="connsiteY15" fmla="*/ 40124 h 374953"/>
                <a:gd name="connsiteX16" fmla="*/ 101894 w 205632"/>
                <a:gd name="connsiteY16" fmla="*/ 23521 h 374953"/>
                <a:gd name="connsiteX17" fmla="*/ 136013 w 205632"/>
                <a:gd name="connsiteY17" fmla="*/ 77020 h 374953"/>
                <a:gd name="connsiteX18" fmla="*/ 101894 w 205632"/>
                <a:gd name="connsiteY18" fmla="*/ 106536 h 374953"/>
                <a:gd name="connsiteX19" fmla="*/ 66392 w 205632"/>
                <a:gd name="connsiteY19" fmla="*/ 75636 h 374953"/>
                <a:gd name="connsiteX20" fmla="*/ 101894 w 205632"/>
                <a:gd name="connsiteY20" fmla="*/ 23521 h 374953"/>
                <a:gd name="connsiteX21" fmla="*/ 102355 w 205632"/>
                <a:gd name="connsiteY21" fmla="*/ 222297 h 374953"/>
                <a:gd name="connsiteX22" fmla="*/ 73770 w 205632"/>
                <a:gd name="connsiteY22" fmla="*/ 193703 h 374953"/>
                <a:gd name="connsiteX23" fmla="*/ 102355 w 205632"/>
                <a:gd name="connsiteY23" fmla="*/ 127752 h 374953"/>
                <a:gd name="connsiteX24" fmla="*/ 130941 w 205632"/>
                <a:gd name="connsiteY24" fmla="*/ 193703 h 374953"/>
                <a:gd name="connsiteX25" fmla="*/ 102355 w 205632"/>
                <a:gd name="connsiteY25" fmla="*/ 222297 h 374953"/>
                <a:gd name="connsiteX26" fmla="*/ 59016 w 205632"/>
                <a:gd name="connsiteY26" fmla="*/ 193703 h 374953"/>
                <a:gd name="connsiteX27" fmla="*/ 61321 w 205632"/>
                <a:gd name="connsiteY27" fmla="*/ 207539 h 374953"/>
                <a:gd name="connsiteX28" fmla="*/ 38268 w 205632"/>
                <a:gd name="connsiteY28" fmla="*/ 158652 h 374953"/>
                <a:gd name="connsiteX29" fmla="*/ 59477 w 205632"/>
                <a:gd name="connsiteY29" fmla="*/ 88550 h 374953"/>
                <a:gd name="connsiteX30" fmla="*/ 92212 w 205632"/>
                <a:gd name="connsiteY30" fmla="*/ 117144 h 374953"/>
                <a:gd name="connsiteX31" fmla="*/ 59016 w 205632"/>
                <a:gd name="connsiteY31" fmla="*/ 193703 h 374953"/>
                <a:gd name="connsiteX32" fmla="*/ 142928 w 205632"/>
                <a:gd name="connsiteY32" fmla="*/ 207539 h 374953"/>
                <a:gd name="connsiteX33" fmla="*/ 145234 w 205632"/>
                <a:gd name="connsiteY33" fmla="*/ 193703 h 374953"/>
                <a:gd name="connsiteX34" fmla="*/ 112037 w 205632"/>
                <a:gd name="connsiteY34" fmla="*/ 117144 h 374953"/>
                <a:gd name="connsiteX35" fmla="*/ 143389 w 205632"/>
                <a:gd name="connsiteY35" fmla="*/ 89472 h 374953"/>
                <a:gd name="connsiteX36" fmla="*/ 165981 w 205632"/>
                <a:gd name="connsiteY36" fmla="*/ 158191 h 374953"/>
                <a:gd name="connsiteX37" fmla="*/ 142928 w 205632"/>
                <a:gd name="connsiteY37" fmla="*/ 207539 h 374953"/>
                <a:gd name="connsiteX38" fmla="*/ 14293 w 205632"/>
                <a:gd name="connsiteY38" fmla="*/ 59033 h 374953"/>
                <a:gd name="connsiteX39" fmla="*/ 47489 w 205632"/>
                <a:gd name="connsiteY39" fmla="*/ 79787 h 374953"/>
                <a:gd name="connsiteX40" fmla="*/ 23975 w 205632"/>
                <a:gd name="connsiteY40" fmla="*/ 158652 h 374953"/>
                <a:gd name="connsiteX41" fmla="*/ 26741 w 205632"/>
                <a:gd name="connsiteY41" fmla="*/ 179406 h 374953"/>
                <a:gd name="connsiteX42" fmla="*/ 14293 w 205632"/>
                <a:gd name="connsiteY42" fmla="*/ 134208 h 374953"/>
                <a:gd name="connsiteX43" fmla="*/ 14293 w 205632"/>
                <a:gd name="connsiteY43" fmla="*/ 59033 h 374953"/>
                <a:gd name="connsiteX44" fmla="*/ 190417 w 205632"/>
                <a:gd name="connsiteY44" fmla="*/ 134670 h 374953"/>
                <a:gd name="connsiteX45" fmla="*/ 177969 w 205632"/>
                <a:gd name="connsiteY45" fmla="*/ 179867 h 374953"/>
                <a:gd name="connsiteX46" fmla="*/ 180735 w 205632"/>
                <a:gd name="connsiteY46" fmla="*/ 159113 h 374953"/>
                <a:gd name="connsiteX47" fmla="*/ 155377 w 205632"/>
                <a:gd name="connsiteY47" fmla="*/ 81632 h 374953"/>
                <a:gd name="connsiteX48" fmla="*/ 190417 w 205632"/>
                <a:gd name="connsiteY48" fmla="*/ 59495 h 374953"/>
                <a:gd name="connsiteX49" fmla="*/ 190417 w 205632"/>
                <a:gd name="connsiteY49" fmla="*/ 134670 h 374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05632" h="374953">
                  <a:moveTo>
                    <a:pt x="194567" y="40124"/>
                  </a:moveTo>
                  <a:cubicBezTo>
                    <a:pt x="192261" y="41047"/>
                    <a:pt x="172436" y="51193"/>
                    <a:pt x="148461" y="68257"/>
                  </a:cubicBezTo>
                  <a:cubicBezTo>
                    <a:pt x="130019" y="35513"/>
                    <a:pt x="109732" y="9224"/>
                    <a:pt x="108349" y="7379"/>
                  </a:cubicBezTo>
                  <a:lnTo>
                    <a:pt x="102816" y="0"/>
                  </a:lnTo>
                  <a:lnTo>
                    <a:pt x="96822" y="6918"/>
                  </a:lnTo>
                  <a:cubicBezTo>
                    <a:pt x="94978" y="8763"/>
                    <a:pt x="73770" y="34129"/>
                    <a:pt x="54866" y="66874"/>
                  </a:cubicBezTo>
                  <a:cubicBezTo>
                    <a:pt x="31813" y="50732"/>
                    <a:pt x="12449" y="41047"/>
                    <a:pt x="10604" y="40124"/>
                  </a:cubicBezTo>
                  <a:lnTo>
                    <a:pt x="0" y="35051"/>
                  </a:lnTo>
                  <a:lnTo>
                    <a:pt x="0" y="134670"/>
                  </a:lnTo>
                  <a:cubicBezTo>
                    <a:pt x="0" y="188630"/>
                    <a:pt x="41956" y="233366"/>
                    <a:pt x="95439" y="237055"/>
                  </a:cubicBezTo>
                  <a:lnTo>
                    <a:pt x="95439" y="374953"/>
                  </a:lnTo>
                  <a:lnTo>
                    <a:pt x="110193" y="374953"/>
                  </a:lnTo>
                  <a:lnTo>
                    <a:pt x="110193" y="237516"/>
                  </a:lnTo>
                  <a:cubicBezTo>
                    <a:pt x="163215" y="233827"/>
                    <a:pt x="205632" y="189552"/>
                    <a:pt x="205632" y="135131"/>
                  </a:cubicBezTo>
                  <a:lnTo>
                    <a:pt x="205632" y="35513"/>
                  </a:lnTo>
                  <a:lnTo>
                    <a:pt x="194567" y="40124"/>
                  </a:lnTo>
                  <a:close/>
                  <a:moveTo>
                    <a:pt x="101894" y="23521"/>
                  </a:moveTo>
                  <a:cubicBezTo>
                    <a:pt x="109271" y="34129"/>
                    <a:pt x="123103" y="53960"/>
                    <a:pt x="136013" y="77020"/>
                  </a:cubicBezTo>
                  <a:cubicBezTo>
                    <a:pt x="124486" y="85783"/>
                    <a:pt x="112960" y="95468"/>
                    <a:pt x="101894" y="106536"/>
                  </a:cubicBezTo>
                  <a:cubicBezTo>
                    <a:pt x="90368" y="95006"/>
                    <a:pt x="78380" y="84399"/>
                    <a:pt x="66392" y="75636"/>
                  </a:cubicBezTo>
                  <a:cubicBezTo>
                    <a:pt x="79763" y="52577"/>
                    <a:pt x="94056" y="33207"/>
                    <a:pt x="101894" y="23521"/>
                  </a:cubicBezTo>
                  <a:close/>
                  <a:moveTo>
                    <a:pt x="102355" y="222297"/>
                  </a:moveTo>
                  <a:cubicBezTo>
                    <a:pt x="86679" y="222297"/>
                    <a:pt x="73770" y="209384"/>
                    <a:pt x="73770" y="193703"/>
                  </a:cubicBezTo>
                  <a:cubicBezTo>
                    <a:pt x="73770" y="170182"/>
                    <a:pt x="85757" y="147583"/>
                    <a:pt x="102355" y="127752"/>
                  </a:cubicBezTo>
                  <a:cubicBezTo>
                    <a:pt x="118953" y="147583"/>
                    <a:pt x="130941" y="169721"/>
                    <a:pt x="130941" y="193703"/>
                  </a:cubicBezTo>
                  <a:cubicBezTo>
                    <a:pt x="130941" y="209845"/>
                    <a:pt x="118031" y="222297"/>
                    <a:pt x="102355" y="222297"/>
                  </a:cubicBezTo>
                  <a:close/>
                  <a:moveTo>
                    <a:pt x="59016" y="193703"/>
                  </a:moveTo>
                  <a:cubicBezTo>
                    <a:pt x="59016" y="198315"/>
                    <a:pt x="59938" y="203388"/>
                    <a:pt x="61321" y="207539"/>
                  </a:cubicBezTo>
                  <a:cubicBezTo>
                    <a:pt x="47028" y="196009"/>
                    <a:pt x="38268" y="178022"/>
                    <a:pt x="38268" y="158652"/>
                  </a:cubicBezTo>
                  <a:cubicBezTo>
                    <a:pt x="38268" y="136514"/>
                    <a:pt x="47489" y="111148"/>
                    <a:pt x="59477" y="88550"/>
                  </a:cubicBezTo>
                  <a:cubicBezTo>
                    <a:pt x="70542" y="96851"/>
                    <a:pt x="82069" y="106536"/>
                    <a:pt x="92212" y="117144"/>
                  </a:cubicBezTo>
                  <a:cubicBezTo>
                    <a:pt x="73308" y="139743"/>
                    <a:pt x="59016" y="165570"/>
                    <a:pt x="59016" y="193703"/>
                  </a:cubicBezTo>
                  <a:close/>
                  <a:moveTo>
                    <a:pt x="142928" y="207539"/>
                  </a:moveTo>
                  <a:cubicBezTo>
                    <a:pt x="144312" y="203388"/>
                    <a:pt x="145234" y="198776"/>
                    <a:pt x="145234" y="193703"/>
                  </a:cubicBezTo>
                  <a:cubicBezTo>
                    <a:pt x="145234" y="165570"/>
                    <a:pt x="130941" y="139282"/>
                    <a:pt x="112037" y="117144"/>
                  </a:cubicBezTo>
                  <a:cubicBezTo>
                    <a:pt x="121720" y="106998"/>
                    <a:pt x="132785" y="97774"/>
                    <a:pt x="143389" y="89472"/>
                  </a:cubicBezTo>
                  <a:cubicBezTo>
                    <a:pt x="155838" y="113454"/>
                    <a:pt x="165981" y="138820"/>
                    <a:pt x="165981" y="158191"/>
                  </a:cubicBezTo>
                  <a:cubicBezTo>
                    <a:pt x="165981" y="178484"/>
                    <a:pt x="157221" y="196009"/>
                    <a:pt x="142928" y="207539"/>
                  </a:cubicBezTo>
                  <a:close/>
                  <a:moveTo>
                    <a:pt x="14293" y="59033"/>
                  </a:moveTo>
                  <a:cubicBezTo>
                    <a:pt x="22592" y="63645"/>
                    <a:pt x="34118" y="70563"/>
                    <a:pt x="47489" y="79787"/>
                  </a:cubicBezTo>
                  <a:cubicBezTo>
                    <a:pt x="34579" y="104692"/>
                    <a:pt x="23975" y="132825"/>
                    <a:pt x="23975" y="158652"/>
                  </a:cubicBezTo>
                  <a:cubicBezTo>
                    <a:pt x="23975" y="166031"/>
                    <a:pt x="24897" y="172949"/>
                    <a:pt x="26741" y="179406"/>
                  </a:cubicBezTo>
                  <a:cubicBezTo>
                    <a:pt x="18903" y="166031"/>
                    <a:pt x="14293" y="150812"/>
                    <a:pt x="14293" y="134208"/>
                  </a:cubicBezTo>
                  <a:lnTo>
                    <a:pt x="14293" y="59033"/>
                  </a:lnTo>
                  <a:close/>
                  <a:moveTo>
                    <a:pt x="190417" y="134670"/>
                  </a:moveTo>
                  <a:cubicBezTo>
                    <a:pt x="190417" y="151273"/>
                    <a:pt x="185807" y="166492"/>
                    <a:pt x="177969" y="179867"/>
                  </a:cubicBezTo>
                  <a:cubicBezTo>
                    <a:pt x="179813" y="173410"/>
                    <a:pt x="180735" y="166031"/>
                    <a:pt x="180735" y="159113"/>
                  </a:cubicBezTo>
                  <a:cubicBezTo>
                    <a:pt x="180735" y="136514"/>
                    <a:pt x="169209" y="107920"/>
                    <a:pt x="155377" y="81632"/>
                  </a:cubicBezTo>
                  <a:cubicBezTo>
                    <a:pt x="169209" y="71947"/>
                    <a:pt x="182118" y="64107"/>
                    <a:pt x="190417" y="59495"/>
                  </a:cubicBezTo>
                  <a:lnTo>
                    <a:pt x="190417" y="134670"/>
                  </a:lnTo>
                  <a:close/>
                </a:path>
              </a:pathLst>
            </a:custGeom>
            <a:solidFill>
              <a:srgbClr val="94C33D"/>
            </a:solidFill>
            <a:ln w="4610"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8861A0A5-1B33-174B-B1FF-355F8C88D192}"/>
                </a:ext>
              </a:extLst>
            </p:cNvPr>
            <p:cNvSpPr/>
            <p:nvPr/>
          </p:nvSpPr>
          <p:spPr>
            <a:xfrm>
              <a:off x="3990804" y="5298692"/>
              <a:ext cx="83912" cy="154039"/>
            </a:xfrm>
            <a:custGeom>
              <a:avLst/>
              <a:gdLst>
                <a:gd name="connsiteX0" fmla="*/ 16598 w 83912"/>
                <a:gd name="connsiteY0" fmla="*/ 11991 h 154039"/>
                <a:gd name="connsiteX1" fmla="*/ 11526 w 83912"/>
                <a:gd name="connsiteY1" fmla="*/ 8301 h 154039"/>
                <a:gd name="connsiteX2" fmla="*/ 0 w 83912"/>
                <a:gd name="connsiteY2" fmla="*/ 0 h 154039"/>
                <a:gd name="connsiteX3" fmla="*/ 0 w 83912"/>
                <a:gd name="connsiteY3" fmla="*/ 90395 h 154039"/>
                <a:gd name="connsiteX4" fmla="*/ 16598 w 83912"/>
                <a:gd name="connsiteY4" fmla="*/ 137436 h 154039"/>
                <a:gd name="connsiteX5" fmla="*/ 67315 w 83912"/>
                <a:gd name="connsiteY5" fmla="*/ 154040 h 154039"/>
                <a:gd name="connsiteX6" fmla="*/ 73308 w 83912"/>
                <a:gd name="connsiteY6" fmla="*/ 154040 h 154039"/>
                <a:gd name="connsiteX7" fmla="*/ 76536 w 83912"/>
                <a:gd name="connsiteY7" fmla="*/ 154040 h 154039"/>
                <a:gd name="connsiteX8" fmla="*/ 83913 w 83912"/>
                <a:gd name="connsiteY8" fmla="*/ 154040 h 154039"/>
                <a:gd name="connsiteX9" fmla="*/ 83913 w 83912"/>
                <a:gd name="connsiteY9" fmla="*/ 110687 h 154039"/>
                <a:gd name="connsiteX10" fmla="*/ 16598 w 83912"/>
                <a:gd name="connsiteY10" fmla="*/ 11991 h 154039"/>
                <a:gd name="connsiteX11" fmla="*/ 69620 w 83912"/>
                <a:gd name="connsiteY11" fmla="*/ 139742 h 154039"/>
                <a:gd name="connsiteX12" fmla="*/ 26741 w 83912"/>
                <a:gd name="connsiteY12" fmla="*/ 127290 h 154039"/>
                <a:gd name="connsiteX13" fmla="*/ 14293 w 83912"/>
                <a:gd name="connsiteY13" fmla="*/ 90856 h 154039"/>
                <a:gd name="connsiteX14" fmla="*/ 14293 w 83912"/>
                <a:gd name="connsiteY14" fmla="*/ 28133 h 154039"/>
                <a:gd name="connsiteX15" fmla="*/ 69620 w 83912"/>
                <a:gd name="connsiteY15" fmla="*/ 110687 h 154039"/>
                <a:gd name="connsiteX16" fmla="*/ 69620 w 83912"/>
                <a:gd name="connsiteY16" fmla="*/ 139742 h 154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3912" h="154039">
                  <a:moveTo>
                    <a:pt x="16598" y="11991"/>
                  </a:moveTo>
                  <a:cubicBezTo>
                    <a:pt x="14754" y="10607"/>
                    <a:pt x="12910" y="9224"/>
                    <a:pt x="11526" y="8301"/>
                  </a:cubicBezTo>
                  <a:lnTo>
                    <a:pt x="0" y="0"/>
                  </a:lnTo>
                  <a:lnTo>
                    <a:pt x="0" y="90395"/>
                  </a:lnTo>
                  <a:cubicBezTo>
                    <a:pt x="0" y="110687"/>
                    <a:pt x="5533" y="126368"/>
                    <a:pt x="16598" y="137436"/>
                  </a:cubicBezTo>
                  <a:cubicBezTo>
                    <a:pt x="31813" y="152195"/>
                    <a:pt x="53944" y="154040"/>
                    <a:pt x="67315" y="154040"/>
                  </a:cubicBezTo>
                  <a:cubicBezTo>
                    <a:pt x="69620" y="154040"/>
                    <a:pt x="71925" y="154040"/>
                    <a:pt x="73308" y="154040"/>
                  </a:cubicBezTo>
                  <a:cubicBezTo>
                    <a:pt x="74691" y="154040"/>
                    <a:pt x="75614" y="154040"/>
                    <a:pt x="76536" y="154040"/>
                  </a:cubicBezTo>
                  <a:lnTo>
                    <a:pt x="83913" y="154040"/>
                  </a:lnTo>
                  <a:lnTo>
                    <a:pt x="83913" y="110687"/>
                  </a:lnTo>
                  <a:cubicBezTo>
                    <a:pt x="83913" y="59033"/>
                    <a:pt x="36424" y="25827"/>
                    <a:pt x="16598" y="11991"/>
                  </a:cubicBezTo>
                  <a:close/>
                  <a:moveTo>
                    <a:pt x="69620" y="139742"/>
                  </a:moveTo>
                  <a:cubicBezTo>
                    <a:pt x="58093" y="139742"/>
                    <a:pt x="39190" y="139281"/>
                    <a:pt x="26741" y="127290"/>
                  </a:cubicBezTo>
                  <a:cubicBezTo>
                    <a:pt x="18442" y="119450"/>
                    <a:pt x="14293" y="106997"/>
                    <a:pt x="14293" y="90856"/>
                  </a:cubicBezTo>
                  <a:lnTo>
                    <a:pt x="14293" y="28133"/>
                  </a:lnTo>
                  <a:cubicBezTo>
                    <a:pt x="34579" y="42430"/>
                    <a:pt x="69620" y="71024"/>
                    <a:pt x="69620" y="110687"/>
                  </a:cubicBezTo>
                  <a:lnTo>
                    <a:pt x="69620" y="139742"/>
                  </a:lnTo>
                  <a:close/>
                </a:path>
              </a:pathLst>
            </a:custGeom>
            <a:solidFill>
              <a:srgbClr val="94C33D"/>
            </a:solidFill>
            <a:ln w="4610" cap="flat">
              <a:noFill/>
              <a:prstDash val="solid"/>
              <a:miter/>
            </a:ln>
          </p:spPr>
          <p:txBody>
            <a:bodyPr rtlCol="0" anchor="ctr"/>
            <a:lstStyle/>
            <a:p>
              <a:endParaRPr lang="en-US"/>
            </a:p>
          </p:txBody>
        </p:sp>
      </p:grpSp>
    </p:spTree>
    <p:extLst>
      <p:ext uri="{BB962C8B-B14F-4D97-AF65-F5344CB8AC3E}">
        <p14:creationId xmlns:p14="http://schemas.microsoft.com/office/powerpoint/2010/main" val="891014926"/>
      </p:ext>
    </p:extLst>
  </p:cSld>
  <p:clrMap bg1="lt1" tx1="dk1" bg2="lt2" tx2="dk2" accent1="accent1" accent2="accent2" accent3="accent3" accent4="accent4" accent5="accent5" accent6="accent6" hlink="hlink" folHlink="folHlink"/>
  <p:sldLayoutIdLst>
    <p:sldLayoutId id="2147483902" r:id="rId1"/>
    <p:sldLayoutId id="2147483886" r:id="rId2"/>
    <p:sldLayoutId id="2147483906" r:id="rId3"/>
    <p:sldLayoutId id="2147483922" r:id="rId4"/>
    <p:sldLayoutId id="2147483923" r:id="rId5"/>
    <p:sldLayoutId id="2147483921" r:id="rId6"/>
  </p:sldLayoutIdLst>
  <p:hf hdr="0" ftr="0" dt="0"/>
  <p:txStyles>
    <p:titleStyle>
      <a:lvl1pPr algn="l" defTabSz="755934" rtl="0" eaLnBrk="1" latinLnBrk="0" hangingPunct="1">
        <a:lnSpc>
          <a:spcPct val="90000"/>
        </a:lnSpc>
        <a:spcBef>
          <a:spcPct val="0"/>
        </a:spcBef>
        <a:buNone/>
        <a:defRPr sz="3637" kern="1200">
          <a:solidFill>
            <a:srgbClr val="5C5C5C"/>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rgbClr val="5C5C5C"/>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rgbClr val="5C5C5C"/>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rgbClr val="5C5C5C"/>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rgbClr val="5C5C5C"/>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rgbClr val="5C5C5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shineproject.eu/wp-content/uploads/2021/12/SHINE-IO1-CASE-STUDY-armenia-safe-spaces.pdf" TargetMode="External"/><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changesuk.net/wp-content/uploads/2009/01/leadership.pdf" TargetMode="External"/><Relationship Id="rId2" Type="http://schemas.openxmlformats.org/officeDocument/2006/relationships/hyperlink" Target="http://changesuk.net/themes/active-citizenship/#toc-the-four-essential-ingredients" TargetMode="External"/><Relationship Id="rId1" Type="http://schemas.openxmlformats.org/officeDocument/2006/relationships/slideLayout" Target="../slideLayouts/slideLayout4.xml"/><Relationship Id="rId4" Type="http://schemas.openxmlformats.org/officeDocument/2006/relationships/hyperlink" Target="http://changesuk.net/wp-content/uploads/2009/01/impact.pdf"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hyperlink" Target="https://www.thoughtco.com/learning-style-quiz-4076781"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www.forbes.com/sites/jackzenger/2018/04/08/the-confidence-gap-in-men-and-women-why-it-matters-and-how-to-overcome-it/?sh=3b44382c3bfa" TargetMode="External"/><Relationship Id="rId2" Type="http://schemas.openxmlformats.org/officeDocument/2006/relationships/hyperlink" Target="https://www.huffpost.com/entry/problem-with-lean-in_b_5698220"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hyperlink" Target="https://www.linkedin.com/pulse/4-ways-you-undermine-your-self-worth-joshua-miller/" TargetMode="Externa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s://moniquetallon.com/4-practical-ways-to-build-more-self-confidence-for-women-in-leadership/" TargetMode="External"/><Relationship Id="rId2" Type="http://schemas.openxmlformats.org/officeDocument/2006/relationships/hyperlink" Target="https://thriveglobal.com/stories/7-secrets-for-female-leaders-to-boost-self-confidence/" TargetMode="External"/><Relationship Id="rId1" Type="http://schemas.openxmlformats.org/officeDocument/2006/relationships/slideLayout" Target="../slideLayouts/slideLayout4.xml"/><Relationship Id="rId5" Type="http://schemas.openxmlformats.org/officeDocument/2006/relationships/image" Target="../media/image9.svg"/><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s://www.youtube.com/watch?v=18uDutylDa4" TargetMode="External"/><Relationship Id="rId2" Type="http://schemas.openxmlformats.org/officeDocument/2006/relationships/hyperlink" Target="https://leanin.org/" TargetMode="External"/><Relationship Id="rId1" Type="http://schemas.openxmlformats.org/officeDocument/2006/relationships/slideLayout" Target="../slideLayouts/slideLayout4.xml"/><Relationship Id="rId5" Type="http://schemas.openxmlformats.org/officeDocument/2006/relationships/image" Target="../media/image17.jpeg"/><Relationship Id="rId4" Type="http://schemas.openxmlformats.org/officeDocument/2006/relationships/hyperlink" Target="https://www.youtube.com/watch?app=desktop&amp;v=qxmEpmCtM3o&amp;feature=youtu.be"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https://reflectiononthetin.wordpress.com/introduction-to-reflective-practice/ideas/" TargetMode="External"/><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www.forbes.com/sites/forbescoachescouncil/2020/05/26/the-key-to-leadership-development-is-critical-reflection/" TargetMode="Externa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hyperlink" Target="https://youtu.be/vsKHgMYylt8" TargetMode="Externa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hyperlink" Target="https://www.belbin.com/resources/free-belbin-test-looking-for-a-free-team-roles-test" TargetMode="Externa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8" Type="http://schemas.openxmlformats.org/officeDocument/2006/relationships/hyperlink" Target="https://www.shineproject.eu/wp-content/uploads/2021/12/SHINE-IO1-CASE-STUDY-Laura-Mariano-.pdf" TargetMode="External"/><Relationship Id="rId13" Type="http://schemas.openxmlformats.org/officeDocument/2006/relationships/hyperlink" Target="https://www.shineproject.eu/wp-content/uploads/2021/12/SHINE-IO1-CASE-STUDY-Belarus.pptx" TargetMode="External"/><Relationship Id="rId3" Type="http://schemas.openxmlformats.org/officeDocument/2006/relationships/hyperlink" Target="https://www.shineproject.eu/wp-content/uploads/2021/12/SHINE-IO1-CASE-STUDY-YWCA-Thebes-creating-policy-changes.pdf" TargetMode="External"/><Relationship Id="rId7" Type="http://schemas.openxmlformats.org/officeDocument/2006/relationships/hyperlink" Target="https://youtu.be/_Rd0PtCup3M" TargetMode="External"/><Relationship Id="rId12" Type="http://schemas.openxmlformats.org/officeDocument/2006/relationships/hyperlink" Target="https://www.shineproject.eu/wp-content/uploads/2021/12/SHINE-IO1-CASE-STUDY-YWCA-Komotini.pdf" TargetMode="External"/><Relationship Id="rId2" Type="http://schemas.openxmlformats.org/officeDocument/2006/relationships/image" Target="../media/image23.jpeg"/><Relationship Id="rId1" Type="http://schemas.openxmlformats.org/officeDocument/2006/relationships/slideLayout" Target="../slideLayouts/slideLayout4.xml"/><Relationship Id="rId6" Type="http://schemas.openxmlformats.org/officeDocument/2006/relationships/hyperlink" Target="https://www.shineproject.eu/wp-content/uploads/2021/12/SHINE-IO1-CASE-STUDY-YWCA-Thebes-crreating-new-approaches-and-campaigns-.pdf" TargetMode="External"/><Relationship Id="rId11" Type="http://schemas.openxmlformats.org/officeDocument/2006/relationships/hyperlink" Target="https://www.shineproject.eu/wp-content/uploads/2021/12/SHINE-IO1-CASE-STUDY-Virginia-Carosielli.pdf" TargetMode="External"/><Relationship Id="rId5" Type="http://schemas.openxmlformats.org/officeDocument/2006/relationships/hyperlink" Target="https://www.shineproject.eu/wp-content/uploads/2021/12/SHINE-IO1-CASE-STUDY-EYWCA-young-women-and-representation.pdf" TargetMode="External"/><Relationship Id="rId15" Type="http://schemas.openxmlformats.org/officeDocument/2006/relationships/hyperlink" Target="https://www.shineproject.eu/wp-content/uploads/2021/12/The-legislative-journey-in-the-UK-towards-women.docx" TargetMode="External"/><Relationship Id="rId10" Type="http://schemas.openxmlformats.org/officeDocument/2006/relationships/hyperlink" Target="https://www.shineproject.eu/wp-content/uploads/2021/12/SHINE-IO1-CASE-STUDY-Lola-Gonzales.pdf" TargetMode="External"/><Relationship Id="rId4" Type="http://schemas.openxmlformats.org/officeDocument/2006/relationships/hyperlink" Target="https://www.shineproject.eu/wp-content/uploads/2021/12/SHINE-IO1-CASE-STUDY-YWCA-Scotland-women_s-leadership-leading-to-policy-changes-.pdf" TargetMode="External"/><Relationship Id="rId9" Type="http://schemas.openxmlformats.org/officeDocument/2006/relationships/hyperlink" Target="https://www.shineproject.eu/wp-content/uploads/2021/12/SHINE-IO1-CASE-STUDY-Mabel-Chah.pdf" TargetMode="External"/><Relationship Id="rId14" Type="http://schemas.openxmlformats.org/officeDocument/2006/relationships/hyperlink" Target="https://www.shineproject.eu/wp-content/uploads/2021/12/SHINE-IO1-CASE-STUDY-YWCA-Scotland-overcoming-structural-barriers.pdf" TargetMode="External"/></Relationships>
</file>

<file path=ppt/slides/_rels/slide4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hyperlink" Target="https://doi.org/10.1007/978-90-481-9014-0_3" TargetMode="Externa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hyperlink" Target="https://www.belbin.com/resources/free-belbin-test-looking-for-a-free-team-roles-test" TargetMode="External"/><Relationship Id="rId2" Type="http://schemas.openxmlformats.org/officeDocument/2006/relationships/hyperlink" Target="https://www.myersbriggs.org/frequently-asked-questions/ways-to-take-the-mbti-assessment/" TargetMode="External"/><Relationship Id="rId1" Type="http://schemas.openxmlformats.org/officeDocument/2006/relationships/slideLayout" Target="../slideLayouts/slideLayout4.xml"/><Relationship Id="rId4" Type="http://schemas.openxmlformats.org/officeDocument/2006/relationships/hyperlink" Target="https://www.gallup.com/cliftonstrengths/en/252137/home.aspx?utm_source=google&amp;utm_medium=cpc&amp;utm_campaign=uk_branded_cs_ecom&amp;utm_term=clifton%20strengths%20finder&amp;gclid=CjwKCAjw4qCKBhAVEiwAkTYsPCf0yuvrI7vhDviyMbyA9p4O2mRfUKOfrCBg7arahbotGvJ_JRhuqRoCw28QAvD_BwE"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F20C597-C05A-C94E-B573-5FA7F8F4150D}"/>
              </a:ext>
            </a:extLst>
          </p:cNvPr>
          <p:cNvSpPr>
            <a:spLocks noGrp="1"/>
          </p:cNvSpPr>
          <p:nvPr>
            <p:ph type="body" sz="quarter" idx="17"/>
          </p:nvPr>
        </p:nvSpPr>
        <p:spPr>
          <a:xfrm>
            <a:off x="630606" y="8654143"/>
            <a:ext cx="2847379" cy="1091524"/>
          </a:xfrm>
        </p:spPr>
        <p:txBody>
          <a:bodyPr>
            <a:normAutofit/>
          </a:bodyPr>
          <a:lstStyle/>
          <a:p>
            <a:r>
              <a:rPr lang="en-US" dirty="0">
                <a:latin typeface="Open Sans" panose="020B0606030504020204" pitchFamily="34" charset="0"/>
                <a:ea typeface="Open Sans" panose="020B0606030504020204" pitchFamily="34" charset="0"/>
                <a:cs typeface="Open Sans" panose="020B0606030504020204" pitchFamily="34" charset="0"/>
              </a:rPr>
              <a:t>Educators Guide           to </a:t>
            </a:r>
            <a:r>
              <a:rPr lang="en-US" b="1" dirty="0">
                <a:latin typeface="Open Sans" panose="020B0606030504020204" pitchFamily="34" charset="0"/>
                <a:ea typeface="Open Sans" panose="020B0606030504020204" pitchFamily="34" charset="0"/>
                <a:cs typeface="Open Sans" panose="020B0606030504020204" pitchFamily="34" charset="0"/>
              </a:rPr>
              <a:t>Empowering Female Leaders</a:t>
            </a:r>
          </a:p>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Oval 3">
            <a:extLst>
              <a:ext uri="{FF2B5EF4-FFF2-40B4-BE49-F238E27FC236}">
                <a16:creationId xmlns:a16="http://schemas.microsoft.com/office/drawing/2014/main" id="{74F38AFF-E282-8445-8ACD-3EB8C793DACB}"/>
              </a:ext>
            </a:extLst>
          </p:cNvPr>
          <p:cNvSpPr/>
          <p:nvPr/>
        </p:nvSpPr>
        <p:spPr>
          <a:xfrm>
            <a:off x="2456337" y="2119141"/>
            <a:ext cx="2043295" cy="2043295"/>
          </a:xfrm>
          <a:prstGeom prst="ellipse">
            <a:avLst/>
          </a:prstGeom>
          <a:solidFill>
            <a:srgbClr val="94C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1">
            <a:extLst>
              <a:ext uri="{FF2B5EF4-FFF2-40B4-BE49-F238E27FC236}">
                <a16:creationId xmlns:a16="http://schemas.microsoft.com/office/drawing/2014/main" id="{F80AFA38-4421-9643-A32C-A6A2217072AD}"/>
              </a:ext>
            </a:extLst>
          </p:cNvPr>
          <p:cNvSpPr txBox="1">
            <a:spLocks/>
          </p:cNvSpPr>
          <p:nvPr/>
        </p:nvSpPr>
        <p:spPr>
          <a:xfrm>
            <a:off x="2381746" y="2781274"/>
            <a:ext cx="2192477" cy="719028"/>
          </a:xfrm>
          <a:prstGeom prst="rect">
            <a:avLst/>
          </a:prstGeom>
        </p:spPr>
        <p:txBody>
          <a:bodyPr vert="horz" lIns="91440" tIns="45720" rIns="91440" bIns="45720" rtlCol="0" anchor="ctr">
            <a:normAutofit/>
          </a:bodyPr>
          <a:lstStyle>
            <a:lvl1pPr marL="0" indent="0" algn="l" defTabSz="755934" rtl="0" eaLnBrk="1" latinLnBrk="0" hangingPunct="1">
              <a:lnSpc>
                <a:spcPct val="90000"/>
              </a:lnSpc>
              <a:spcBef>
                <a:spcPts val="827"/>
              </a:spcBef>
              <a:buFont typeface="Arial" panose="020B0604020202020204" pitchFamily="34" charset="0"/>
              <a:buNone/>
              <a:defRPr sz="3300" b="1" i="0" kern="1200">
                <a:solidFill>
                  <a:schemeClr val="bg1"/>
                </a:solidFill>
                <a:latin typeface="Avenir Black" panose="02000503020000020003"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rgbClr val="5C5C5C"/>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rgbClr val="5C5C5C"/>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rgbClr val="5C5C5C"/>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rgbClr val="5C5C5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r>
              <a:rPr lang="en-US" dirty="0">
                <a:latin typeface="Open Sans" panose="020B0606030504020204" pitchFamily="34" charset="0"/>
                <a:ea typeface="Open Sans" panose="020B0606030504020204" pitchFamily="34" charset="0"/>
                <a:cs typeface="Open Sans" panose="020B0606030504020204" pitchFamily="34" charset="0"/>
              </a:rPr>
              <a:t>TEACH</a:t>
            </a:r>
          </a:p>
        </p:txBody>
      </p:sp>
    </p:spTree>
    <p:extLst>
      <p:ext uri="{BB962C8B-B14F-4D97-AF65-F5344CB8AC3E}">
        <p14:creationId xmlns:p14="http://schemas.microsoft.com/office/powerpoint/2010/main" val="19906142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CC3F771-EAB3-9F4C-8117-AE1ACAEE49D8}"/>
              </a:ext>
            </a:extLst>
          </p:cNvPr>
          <p:cNvSpPr>
            <a:spLocks noGrp="1"/>
          </p:cNvSpPr>
          <p:nvPr>
            <p:ph type="sldNum" sz="quarter" idx="12"/>
          </p:nvPr>
        </p:nvSpPr>
        <p:spPr/>
        <p:txBody>
          <a:bodyPr/>
          <a:lstStyle/>
          <a:p>
            <a:fld id="{5E760C49-C21F-C349-B509-93C281143DFD}" type="slidenum">
              <a:rPr lang="en-US" smtClean="0"/>
              <a:t>10</a:t>
            </a:fld>
            <a:endParaRPr lang="en-US" dirty="0"/>
          </a:p>
        </p:txBody>
      </p:sp>
      <p:grpSp>
        <p:nvGrpSpPr>
          <p:cNvPr id="61" name="Graphic 3">
            <a:extLst>
              <a:ext uri="{FF2B5EF4-FFF2-40B4-BE49-F238E27FC236}">
                <a16:creationId xmlns:a16="http://schemas.microsoft.com/office/drawing/2014/main" id="{AA98E63D-9AC0-EB44-8275-FFC3309CE9E2}"/>
              </a:ext>
            </a:extLst>
          </p:cNvPr>
          <p:cNvGrpSpPr/>
          <p:nvPr/>
        </p:nvGrpSpPr>
        <p:grpSpPr>
          <a:xfrm>
            <a:off x="792847" y="10017956"/>
            <a:ext cx="1994074" cy="239212"/>
            <a:chOff x="792847" y="10017956"/>
            <a:chExt cx="1994074" cy="239212"/>
          </a:xfrm>
          <a:solidFill>
            <a:srgbClr val="FFFFFF"/>
          </a:solidFill>
        </p:grpSpPr>
        <p:grpSp>
          <p:nvGrpSpPr>
            <p:cNvPr id="62" name="Graphic 3">
              <a:extLst>
                <a:ext uri="{FF2B5EF4-FFF2-40B4-BE49-F238E27FC236}">
                  <a16:creationId xmlns:a16="http://schemas.microsoft.com/office/drawing/2014/main" id="{427F1E8C-CBB1-7548-8C46-90B4F2444DEB}"/>
                </a:ext>
              </a:extLst>
            </p:cNvPr>
            <p:cNvGrpSpPr/>
            <p:nvPr/>
          </p:nvGrpSpPr>
          <p:grpSpPr>
            <a:xfrm>
              <a:off x="1892121" y="10017956"/>
              <a:ext cx="894800" cy="239212"/>
              <a:chOff x="1892121" y="10017956"/>
              <a:chExt cx="894800" cy="239212"/>
            </a:xfrm>
            <a:solidFill>
              <a:srgbClr val="FFFFFF"/>
            </a:solidFill>
          </p:grpSpPr>
          <p:grpSp>
            <p:nvGrpSpPr>
              <p:cNvPr id="63" name="Graphic 3">
                <a:extLst>
                  <a:ext uri="{FF2B5EF4-FFF2-40B4-BE49-F238E27FC236}">
                    <a16:creationId xmlns:a16="http://schemas.microsoft.com/office/drawing/2014/main" id="{D833A394-B312-EA43-BF25-AAFE7BC465EA}"/>
                  </a:ext>
                </a:extLst>
              </p:cNvPr>
              <p:cNvGrpSpPr/>
              <p:nvPr/>
            </p:nvGrpSpPr>
            <p:grpSpPr>
              <a:xfrm>
                <a:off x="1892121" y="10017956"/>
                <a:ext cx="216809" cy="205479"/>
                <a:chOff x="1892121" y="10017956"/>
                <a:chExt cx="216809" cy="205479"/>
              </a:xfrm>
              <a:solidFill>
                <a:srgbClr val="FFFFFF"/>
              </a:solidFill>
            </p:grpSpPr>
            <p:sp>
              <p:nvSpPr>
                <p:cNvPr id="64" name="Freeform 63">
                  <a:extLst>
                    <a:ext uri="{FF2B5EF4-FFF2-40B4-BE49-F238E27FC236}">
                      <a16:creationId xmlns:a16="http://schemas.microsoft.com/office/drawing/2014/main" id="{853BB99A-D80D-9F44-A809-4700F3D99D73}"/>
                    </a:ext>
                  </a:extLst>
                </p:cNvPr>
                <p:cNvSpPr/>
                <p:nvPr/>
              </p:nvSpPr>
              <p:spPr>
                <a:xfrm>
                  <a:off x="1892121" y="10075855"/>
                  <a:ext cx="48021" cy="54815"/>
                </a:xfrm>
                <a:custGeom>
                  <a:avLst/>
                  <a:gdLst>
                    <a:gd name="connsiteX0" fmla="*/ 39595 w 48021"/>
                    <a:gd name="connsiteY0" fmla="*/ 0 h 54815"/>
                    <a:gd name="connsiteX1" fmla="*/ 24148 w 48021"/>
                    <a:gd name="connsiteY1" fmla="*/ 21083 h 54815"/>
                    <a:gd name="connsiteX2" fmla="*/ 17127 w 48021"/>
                    <a:gd name="connsiteY2" fmla="*/ 18272 h 54815"/>
                    <a:gd name="connsiteX3" fmla="*/ 7297 w 48021"/>
                    <a:gd name="connsiteY3" fmla="*/ 11244 h 54815"/>
                    <a:gd name="connsiteX4" fmla="*/ 275 w 48021"/>
                    <a:gd name="connsiteY4" fmla="*/ 21083 h 54815"/>
                    <a:gd name="connsiteX5" fmla="*/ 10105 w 48021"/>
                    <a:gd name="connsiteY5" fmla="*/ 28111 h 54815"/>
                    <a:gd name="connsiteX6" fmla="*/ 12914 w 48021"/>
                    <a:gd name="connsiteY6" fmla="*/ 26705 h 54815"/>
                    <a:gd name="connsiteX7" fmla="*/ 19936 w 48021"/>
                    <a:gd name="connsiteY7" fmla="*/ 29516 h 54815"/>
                    <a:gd name="connsiteX8" fmla="*/ 12914 w 48021"/>
                    <a:gd name="connsiteY8" fmla="*/ 53410 h 54815"/>
                    <a:gd name="connsiteX9" fmla="*/ 22744 w 48021"/>
                    <a:gd name="connsiteY9" fmla="*/ 54815 h 54815"/>
                    <a:gd name="connsiteX10" fmla="*/ 48021 w 48021"/>
                    <a:gd name="connsiteY10" fmla="*/ 5622 h 54815"/>
                    <a:gd name="connsiteX11" fmla="*/ 39595 w 48021"/>
                    <a:gd name="connsiteY11" fmla="*/ 0 h 54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021" h="54815">
                      <a:moveTo>
                        <a:pt x="39595" y="0"/>
                      </a:moveTo>
                      <a:cubicBezTo>
                        <a:pt x="33978" y="5622"/>
                        <a:pt x="28361" y="12650"/>
                        <a:pt x="24148" y="21083"/>
                      </a:cubicBezTo>
                      <a:lnTo>
                        <a:pt x="17127" y="18272"/>
                      </a:lnTo>
                      <a:cubicBezTo>
                        <a:pt x="15722" y="14055"/>
                        <a:pt x="12914" y="11244"/>
                        <a:pt x="7297" y="11244"/>
                      </a:cubicBezTo>
                      <a:cubicBezTo>
                        <a:pt x="3084" y="11244"/>
                        <a:pt x="-1129" y="15461"/>
                        <a:pt x="275" y="21083"/>
                      </a:cubicBezTo>
                      <a:cubicBezTo>
                        <a:pt x="275" y="25299"/>
                        <a:pt x="4488" y="29516"/>
                        <a:pt x="10105" y="28111"/>
                      </a:cubicBezTo>
                      <a:cubicBezTo>
                        <a:pt x="11510" y="28111"/>
                        <a:pt x="11510" y="28111"/>
                        <a:pt x="12914" y="26705"/>
                      </a:cubicBezTo>
                      <a:lnTo>
                        <a:pt x="19936" y="29516"/>
                      </a:lnTo>
                      <a:cubicBezTo>
                        <a:pt x="15722" y="37949"/>
                        <a:pt x="14318" y="44977"/>
                        <a:pt x="12914" y="53410"/>
                      </a:cubicBezTo>
                      <a:lnTo>
                        <a:pt x="22744" y="54815"/>
                      </a:lnTo>
                      <a:cubicBezTo>
                        <a:pt x="25553" y="36544"/>
                        <a:pt x="33978" y="19677"/>
                        <a:pt x="48021" y="5622"/>
                      </a:cubicBezTo>
                      <a:lnTo>
                        <a:pt x="39595" y="0"/>
                      </a:lnTo>
                      <a:close/>
                    </a:path>
                  </a:pathLst>
                </a:custGeom>
                <a:solidFill>
                  <a:srgbClr val="FFFFFF"/>
                </a:solidFill>
                <a:ln w="14034"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1DDBC50-23E5-EC4F-9DF8-3E3AAB1EAE4D}"/>
                    </a:ext>
                  </a:extLst>
                </p:cNvPr>
                <p:cNvSpPr/>
                <p:nvPr/>
              </p:nvSpPr>
              <p:spPr>
                <a:xfrm>
                  <a:off x="1962610" y="10017956"/>
                  <a:ext cx="70213" cy="46654"/>
                </a:xfrm>
                <a:custGeom>
                  <a:avLst/>
                  <a:gdLst>
                    <a:gd name="connsiteX0" fmla="*/ 46341 w 70213"/>
                    <a:gd name="connsiteY0" fmla="*/ 25572 h 46654"/>
                    <a:gd name="connsiteX1" fmla="*/ 39320 w 70213"/>
                    <a:gd name="connsiteY1" fmla="*/ 25572 h 46654"/>
                    <a:gd name="connsiteX2" fmla="*/ 37916 w 70213"/>
                    <a:gd name="connsiteY2" fmla="*/ 17139 h 46654"/>
                    <a:gd name="connsiteX3" fmla="*/ 42128 w 70213"/>
                    <a:gd name="connsiteY3" fmla="*/ 8706 h 46654"/>
                    <a:gd name="connsiteX4" fmla="*/ 30894 w 70213"/>
                    <a:gd name="connsiteY4" fmla="*/ 272 h 46654"/>
                    <a:gd name="connsiteX5" fmla="*/ 22469 w 70213"/>
                    <a:gd name="connsiteY5" fmla="*/ 11516 h 46654"/>
                    <a:gd name="connsiteX6" fmla="*/ 28086 w 70213"/>
                    <a:gd name="connsiteY6" fmla="*/ 19950 h 46654"/>
                    <a:gd name="connsiteX7" fmla="*/ 29490 w 70213"/>
                    <a:gd name="connsiteY7" fmla="*/ 28383 h 46654"/>
                    <a:gd name="connsiteX8" fmla="*/ 0 w 70213"/>
                    <a:gd name="connsiteY8" fmla="*/ 36816 h 46654"/>
                    <a:gd name="connsiteX9" fmla="*/ 4213 w 70213"/>
                    <a:gd name="connsiteY9" fmla="*/ 46655 h 46654"/>
                    <a:gd name="connsiteX10" fmla="*/ 46341 w 70213"/>
                    <a:gd name="connsiteY10" fmla="*/ 36816 h 46654"/>
                    <a:gd name="connsiteX11" fmla="*/ 67406 w 70213"/>
                    <a:gd name="connsiteY11" fmla="*/ 39627 h 46654"/>
                    <a:gd name="connsiteX12" fmla="*/ 70214 w 70213"/>
                    <a:gd name="connsiteY12" fmla="*/ 29789 h 46654"/>
                    <a:gd name="connsiteX13" fmla="*/ 46341 w 70213"/>
                    <a:gd name="connsiteY13" fmla="*/ 25572 h 46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213" h="46654">
                      <a:moveTo>
                        <a:pt x="46341" y="25572"/>
                      </a:moveTo>
                      <a:cubicBezTo>
                        <a:pt x="43533" y="25572"/>
                        <a:pt x="42128" y="25572"/>
                        <a:pt x="39320" y="25572"/>
                      </a:cubicBezTo>
                      <a:lnTo>
                        <a:pt x="37916" y="17139"/>
                      </a:lnTo>
                      <a:cubicBezTo>
                        <a:pt x="40724" y="15733"/>
                        <a:pt x="42128" y="11516"/>
                        <a:pt x="42128" y="8706"/>
                      </a:cubicBezTo>
                      <a:cubicBezTo>
                        <a:pt x="42128" y="3084"/>
                        <a:pt x="36511" y="-1133"/>
                        <a:pt x="30894" y="272"/>
                      </a:cubicBezTo>
                      <a:cubicBezTo>
                        <a:pt x="25277" y="272"/>
                        <a:pt x="21064" y="5894"/>
                        <a:pt x="22469" y="11516"/>
                      </a:cubicBezTo>
                      <a:cubicBezTo>
                        <a:pt x="22469" y="15733"/>
                        <a:pt x="25277" y="18544"/>
                        <a:pt x="28086" y="19950"/>
                      </a:cubicBezTo>
                      <a:lnTo>
                        <a:pt x="29490" y="28383"/>
                      </a:lnTo>
                      <a:cubicBezTo>
                        <a:pt x="19660" y="29789"/>
                        <a:pt x="9830" y="32599"/>
                        <a:pt x="0" y="36816"/>
                      </a:cubicBezTo>
                      <a:lnTo>
                        <a:pt x="4213" y="46655"/>
                      </a:lnTo>
                      <a:cubicBezTo>
                        <a:pt x="16852" y="41033"/>
                        <a:pt x="30894" y="36816"/>
                        <a:pt x="46341" y="36816"/>
                      </a:cubicBezTo>
                      <a:cubicBezTo>
                        <a:pt x="53363" y="36816"/>
                        <a:pt x="60384" y="38222"/>
                        <a:pt x="67406" y="39627"/>
                      </a:cubicBezTo>
                      <a:lnTo>
                        <a:pt x="70214" y="29789"/>
                      </a:lnTo>
                      <a:cubicBezTo>
                        <a:pt x="61789" y="26977"/>
                        <a:pt x="53363" y="25572"/>
                        <a:pt x="46341" y="25572"/>
                      </a:cubicBezTo>
                      <a:close/>
                    </a:path>
                  </a:pathLst>
                </a:custGeom>
                <a:solidFill>
                  <a:srgbClr val="FFFFFF"/>
                </a:solidFill>
                <a:ln w="14034"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294EB66B-67CB-BD4D-812C-6C6FC6E6953E}"/>
                    </a:ext>
                  </a:extLst>
                </p:cNvPr>
                <p:cNvSpPr/>
                <p:nvPr/>
              </p:nvSpPr>
              <p:spPr>
                <a:xfrm>
                  <a:off x="2060909" y="10060394"/>
                  <a:ext cx="48021" cy="49193"/>
                </a:xfrm>
                <a:custGeom>
                  <a:avLst/>
                  <a:gdLst>
                    <a:gd name="connsiteX0" fmla="*/ 40724 w 48021"/>
                    <a:gd name="connsiteY0" fmla="*/ 18272 h 49193"/>
                    <a:gd name="connsiteX1" fmla="*/ 47746 w 48021"/>
                    <a:gd name="connsiteY1" fmla="*/ 8433 h 49193"/>
                    <a:gd name="connsiteX2" fmla="*/ 37916 w 48021"/>
                    <a:gd name="connsiteY2" fmla="*/ 1406 h 49193"/>
                    <a:gd name="connsiteX3" fmla="*/ 30894 w 48021"/>
                    <a:gd name="connsiteY3" fmla="*/ 9839 h 49193"/>
                    <a:gd name="connsiteX4" fmla="*/ 25277 w 48021"/>
                    <a:gd name="connsiteY4" fmla="*/ 15461 h 49193"/>
                    <a:gd name="connsiteX5" fmla="*/ 5617 w 48021"/>
                    <a:gd name="connsiteY5" fmla="*/ 0 h 49193"/>
                    <a:gd name="connsiteX6" fmla="*/ 0 w 48021"/>
                    <a:gd name="connsiteY6" fmla="*/ 8433 h 49193"/>
                    <a:gd name="connsiteX7" fmla="*/ 36511 w 48021"/>
                    <a:gd name="connsiteY7" fmla="*/ 49193 h 49193"/>
                    <a:gd name="connsiteX8" fmla="*/ 46341 w 48021"/>
                    <a:gd name="connsiteY8" fmla="*/ 44977 h 49193"/>
                    <a:gd name="connsiteX9" fmla="*/ 33703 w 48021"/>
                    <a:gd name="connsiteY9" fmla="*/ 23894 h 49193"/>
                    <a:gd name="connsiteX10" fmla="*/ 39320 w 48021"/>
                    <a:gd name="connsiteY10" fmla="*/ 18272 h 49193"/>
                    <a:gd name="connsiteX11" fmla="*/ 40724 w 48021"/>
                    <a:gd name="connsiteY11" fmla="*/ 18272 h 49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021" h="49193">
                      <a:moveTo>
                        <a:pt x="40724" y="18272"/>
                      </a:moveTo>
                      <a:cubicBezTo>
                        <a:pt x="44937" y="18272"/>
                        <a:pt x="49150" y="14055"/>
                        <a:pt x="47746" y="8433"/>
                      </a:cubicBezTo>
                      <a:cubicBezTo>
                        <a:pt x="47746" y="4216"/>
                        <a:pt x="43533" y="0"/>
                        <a:pt x="37916" y="1406"/>
                      </a:cubicBezTo>
                      <a:cubicBezTo>
                        <a:pt x="33703" y="1406"/>
                        <a:pt x="30894" y="5622"/>
                        <a:pt x="30894" y="9839"/>
                      </a:cubicBezTo>
                      <a:lnTo>
                        <a:pt x="25277" y="15461"/>
                      </a:lnTo>
                      <a:cubicBezTo>
                        <a:pt x="19660" y="9839"/>
                        <a:pt x="12639" y="4216"/>
                        <a:pt x="5617" y="0"/>
                      </a:cubicBezTo>
                      <a:lnTo>
                        <a:pt x="0" y="8433"/>
                      </a:lnTo>
                      <a:cubicBezTo>
                        <a:pt x="15447" y="18272"/>
                        <a:pt x="28086" y="32327"/>
                        <a:pt x="36511" y="49193"/>
                      </a:cubicBezTo>
                      <a:lnTo>
                        <a:pt x="46341" y="44977"/>
                      </a:lnTo>
                      <a:cubicBezTo>
                        <a:pt x="42128" y="36544"/>
                        <a:pt x="37916" y="29516"/>
                        <a:pt x="33703" y="23894"/>
                      </a:cubicBezTo>
                      <a:lnTo>
                        <a:pt x="39320" y="18272"/>
                      </a:lnTo>
                      <a:cubicBezTo>
                        <a:pt x="37916" y="18272"/>
                        <a:pt x="39320" y="18272"/>
                        <a:pt x="40724" y="18272"/>
                      </a:cubicBezTo>
                      <a:close/>
                    </a:path>
                  </a:pathLst>
                </a:custGeom>
                <a:solidFill>
                  <a:srgbClr val="FFFFFF"/>
                </a:solidFill>
                <a:ln w="14034"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B6B10467-3762-D945-AF9A-93F45E046882}"/>
                    </a:ext>
                  </a:extLst>
                </p:cNvPr>
                <p:cNvSpPr/>
                <p:nvPr/>
              </p:nvSpPr>
              <p:spPr>
                <a:xfrm>
                  <a:off x="1930312" y="10160187"/>
                  <a:ext cx="158683" cy="63248"/>
                </a:xfrm>
                <a:custGeom>
                  <a:avLst/>
                  <a:gdLst>
                    <a:gd name="connsiteX0" fmla="*/ 70214 w 158683"/>
                    <a:gd name="connsiteY0" fmla="*/ 26705 h 63248"/>
                    <a:gd name="connsiteX1" fmla="*/ 53362 w 158683"/>
                    <a:gd name="connsiteY1" fmla="*/ 26705 h 63248"/>
                    <a:gd name="connsiteX2" fmla="*/ 18255 w 158683"/>
                    <a:gd name="connsiteY2" fmla="*/ 23894 h 63248"/>
                    <a:gd name="connsiteX3" fmla="*/ 0 w 158683"/>
                    <a:gd name="connsiteY3" fmla="*/ 19677 h 63248"/>
                    <a:gd name="connsiteX4" fmla="*/ 75831 w 158683"/>
                    <a:gd name="connsiteY4" fmla="*/ 63249 h 63248"/>
                    <a:gd name="connsiteX5" fmla="*/ 158683 w 158683"/>
                    <a:gd name="connsiteY5" fmla="*/ 0 h 63248"/>
                    <a:gd name="connsiteX6" fmla="*/ 123576 w 158683"/>
                    <a:gd name="connsiteY6" fmla="*/ 15461 h 63248"/>
                    <a:gd name="connsiteX7" fmla="*/ 70214 w 158683"/>
                    <a:gd name="connsiteY7" fmla="*/ 26705 h 6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683" h="63248">
                      <a:moveTo>
                        <a:pt x="70214" y="26705"/>
                      </a:moveTo>
                      <a:cubicBezTo>
                        <a:pt x="64597" y="26705"/>
                        <a:pt x="58980" y="26705"/>
                        <a:pt x="53362" y="26705"/>
                      </a:cubicBezTo>
                      <a:cubicBezTo>
                        <a:pt x="40724" y="26705"/>
                        <a:pt x="29490" y="25299"/>
                        <a:pt x="18255" y="23894"/>
                      </a:cubicBezTo>
                      <a:cubicBezTo>
                        <a:pt x="12638" y="22489"/>
                        <a:pt x="7021" y="21083"/>
                        <a:pt x="0" y="19677"/>
                      </a:cubicBezTo>
                      <a:cubicBezTo>
                        <a:pt x="14043" y="46382"/>
                        <a:pt x="43533" y="63249"/>
                        <a:pt x="75831" y="63249"/>
                      </a:cubicBezTo>
                      <a:cubicBezTo>
                        <a:pt x="116555" y="63249"/>
                        <a:pt x="150258" y="36544"/>
                        <a:pt x="158683" y="0"/>
                      </a:cubicBezTo>
                      <a:cubicBezTo>
                        <a:pt x="148854" y="5622"/>
                        <a:pt x="137619" y="11244"/>
                        <a:pt x="123576" y="15461"/>
                      </a:cubicBezTo>
                      <a:cubicBezTo>
                        <a:pt x="109534" y="22489"/>
                        <a:pt x="89874" y="25299"/>
                        <a:pt x="70214" y="26705"/>
                      </a:cubicBezTo>
                      <a:close/>
                    </a:path>
                  </a:pathLst>
                </a:custGeom>
                <a:solidFill>
                  <a:srgbClr val="FFFFFF"/>
                </a:solidFill>
                <a:ln w="14034"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60C5566F-8C91-C34B-81C6-3F6C9A30A425}"/>
                    </a:ext>
                  </a:extLst>
                </p:cNvPr>
                <p:cNvSpPr/>
                <p:nvPr/>
              </p:nvSpPr>
              <p:spPr>
                <a:xfrm>
                  <a:off x="1923290" y="10064611"/>
                  <a:ext cx="169917" cy="111776"/>
                </a:xfrm>
                <a:custGeom>
                  <a:avLst/>
                  <a:gdLst>
                    <a:gd name="connsiteX0" fmla="*/ 85661 w 169917"/>
                    <a:gd name="connsiteY0" fmla="*/ 0 h 111776"/>
                    <a:gd name="connsiteX1" fmla="*/ 0 w 169917"/>
                    <a:gd name="connsiteY1" fmla="*/ 82926 h 111776"/>
                    <a:gd name="connsiteX2" fmla="*/ 1404 w 169917"/>
                    <a:gd name="connsiteY2" fmla="*/ 101198 h 111776"/>
                    <a:gd name="connsiteX3" fmla="*/ 75831 w 169917"/>
                    <a:gd name="connsiteY3" fmla="*/ 111037 h 111776"/>
                    <a:gd name="connsiteX4" fmla="*/ 169918 w 169917"/>
                    <a:gd name="connsiteY4" fmla="*/ 80115 h 111776"/>
                    <a:gd name="connsiteX5" fmla="*/ 169918 w 169917"/>
                    <a:gd name="connsiteY5" fmla="*/ 71682 h 111776"/>
                    <a:gd name="connsiteX6" fmla="*/ 85661 w 169917"/>
                    <a:gd name="connsiteY6" fmla="*/ 0 h 111776"/>
                    <a:gd name="connsiteX7" fmla="*/ 54767 w 169917"/>
                    <a:gd name="connsiteY7" fmla="*/ 91359 h 111776"/>
                    <a:gd name="connsiteX8" fmla="*/ 29490 w 169917"/>
                    <a:gd name="connsiteY8" fmla="*/ 66060 h 111776"/>
                    <a:gd name="connsiteX9" fmla="*/ 54767 w 169917"/>
                    <a:gd name="connsiteY9" fmla="*/ 40761 h 111776"/>
                    <a:gd name="connsiteX10" fmla="*/ 80044 w 169917"/>
                    <a:gd name="connsiteY10" fmla="*/ 66060 h 111776"/>
                    <a:gd name="connsiteX11" fmla="*/ 54767 w 169917"/>
                    <a:gd name="connsiteY11" fmla="*/ 91359 h 111776"/>
                    <a:gd name="connsiteX12" fmla="*/ 120768 w 169917"/>
                    <a:gd name="connsiteY12" fmla="*/ 78710 h 111776"/>
                    <a:gd name="connsiteX13" fmla="*/ 101108 w 169917"/>
                    <a:gd name="connsiteY13" fmla="*/ 59032 h 111776"/>
                    <a:gd name="connsiteX14" fmla="*/ 120768 w 169917"/>
                    <a:gd name="connsiteY14" fmla="*/ 39355 h 111776"/>
                    <a:gd name="connsiteX15" fmla="*/ 140428 w 169917"/>
                    <a:gd name="connsiteY15" fmla="*/ 59032 h 111776"/>
                    <a:gd name="connsiteX16" fmla="*/ 120768 w 169917"/>
                    <a:gd name="connsiteY16" fmla="*/ 78710 h 111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9917" h="111776">
                      <a:moveTo>
                        <a:pt x="85661" y="0"/>
                      </a:moveTo>
                      <a:cubicBezTo>
                        <a:pt x="39320" y="0"/>
                        <a:pt x="0" y="37949"/>
                        <a:pt x="0" y="82926"/>
                      </a:cubicBezTo>
                      <a:cubicBezTo>
                        <a:pt x="0" y="88548"/>
                        <a:pt x="0" y="94171"/>
                        <a:pt x="1404" y="101198"/>
                      </a:cubicBezTo>
                      <a:cubicBezTo>
                        <a:pt x="11234" y="108226"/>
                        <a:pt x="39320" y="113848"/>
                        <a:pt x="75831" y="111037"/>
                      </a:cubicBezTo>
                      <a:cubicBezTo>
                        <a:pt x="116555" y="108226"/>
                        <a:pt x="150258" y="96982"/>
                        <a:pt x="169918" y="80115"/>
                      </a:cubicBezTo>
                      <a:cubicBezTo>
                        <a:pt x="169918" y="77304"/>
                        <a:pt x="169918" y="74493"/>
                        <a:pt x="169918" y="71682"/>
                      </a:cubicBezTo>
                      <a:cubicBezTo>
                        <a:pt x="164301" y="30922"/>
                        <a:pt x="127789" y="0"/>
                        <a:pt x="85661" y="0"/>
                      </a:cubicBezTo>
                      <a:close/>
                      <a:moveTo>
                        <a:pt x="54767" y="91359"/>
                      </a:moveTo>
                      <a:cubicBezTo>
                        <a:pt x="40724" y="91359"/>
                        <a:pt x="29490" y="80115"/>
                        <a:pt x="29490" y="66060"/>
                      </a:cubicBezTo>
                      <a:cubicBezTo>
                        <a:pt x="29490" y="52005"/>
                        <a:pt x="40724" y="40761"/>
                        <a:pt x="54767" y="40761"/>
                      </a:cubicBezTo>
                      <a:cubicBezTo>
                        <a:pt x="68810" y="40761"/>
                        <a:pt x="80044" y="52005"/>
                        <a:pt x="80044" y="66060"/>
                      </a:cubicBezTo>
                      <a:cubicBezTo>
                        <a:pt x="81448" y="80115"/>
                        <a:pt x="68810" y="91359"/>
                        <a:pt x="54767" y="91359"/>
                      </a:cubicBezTo>
                      <a:close/>
                      <a:moveTo>
                        <a:pt x="120768" y="78710"/>
                      </a:moveTo>
                      <a:cubicBezTo>
                        <a:pt x="110938" y="78710"/>
                        <a:pt x="101108" y="70276"/>
                        <a:pt x="101108" y="59032"/>
                      </a:cubicBezTo>
                      <a:cubicBezTo>
                        <a:pt x="101108" y="49193"/>
                        <a:pt x="109534" y="39355"/>
                        <a:pt x="120768" y="39355"/>
                      </a:cubicBezTo>
                      <a:cubicBezTo>
                        <a:pt x="130598" y="39355"/>
                        <a:pt x="140428" y="47788"/>
                        <a:pt x="140428" y="59032"/>
                      </a:cubicBezTo>
                      <a:cubicBezTo>
                        <a:pt x="140428" y="70276"/>
                        <a:pt x="132002" y="78710"/>
                        <a:pt x="120768" y="78710"/>
                      </a:cubicBezTo>
                      <a:close/>
                    </a:path>
                  </a:pathLst>
                </a:custGeom>
                <a:solidFill>
                  <a:srgbClr val="FFFFFF"/>
                </a:solidFill>
                <a:ln w="14034" cap="flat">
                  <a:noFill/>
                  <a:prstDash val="solid"/>
                  <a:miter/>
                </a:ln>
              </p:spPr>
              <p:txBody>
                <a:bodyPr rtlCol="0" anchor="ctr"/>
                <a:lstStyle/>
                <a:p>
                  <a:endParaRPr lang="en-US"/>
                </a:p>
              </p:txBody>
            </p:sp>
          </p:grpSp>
          <p:sp>
            <p:nvSpPr>
              <p:cNvPr id="69" name="Freeform 68">
                <a:extLst>
                  <a:ext uri="{FF2B5EF4-FFF2-40B4-BE49-F238E27FC236}">
                    <a16:creationId xmlns:a16="http://schemas.microsoft.com/office/drawing/2014/main" id="{FA5432FF-9054-A340-93D6-FE7E596451F0}"/>
                  </a:ext>
                </a:extLst>
              </p:cNvPr>
              <p:cNvSpPr/>
              <p:nvPr/>
            </p:nvSpPr>
            <p:spPr>
              <a:xfrm>
                <a:off x="2156401" y="10063206"/>
                <a:ext cx="77235" cy="151796"/>
              </a:xfrm>
              <a:custGeom>
                <a:avLst/>
                <a:gdLst>
                  <a:gd name="connsiteX0" fmla="*/ 75831 w 77235"/>
                  <a:gd name="connsiteY0" fmla="*/ 28111 h 151796"/>
                  <a:gd name="connsiteX1" fmla="*/ 56171 w 77235"/>
                  <a:gd name="connsiteY1" fmla="*/ 25299 h 151796"/>
                  <a:gd name="connsiteX2" fmla="*/ 44937 w 77235"/>
                  <a:gd name="connsiteY2" fmla="*/ 39355 h 151796"/>
                  <a:gd name="connsiteX3" fmla="*/ 44937 w 77235"/>
                  <a:gd name="connsiteY3" fmla="*/ 52004 h 151796"/>
                  <a:gd name="connsiteX4" fmla="*/ 75831 w 77235"/>
                  <a:gd name="connsiteY4" fmla="*/ 52004 h 151796"/>
                  <a:gd name="connsiteX5" fmla="*/ 75831 w 77235"/>
                  <a:gd name="connsiteY5" fmla="*/ 75898 h 151796"/>
                  <a:gd name="connsiteX6" fmla="*/ 44937 w 77235"/>
                  <a:gd name="connsiteY6" fmla="*/ 75898 h 151796"/>
                  <a:gd name="connsiteX7" fmla="*/ 44937 w 77235"/>
                  <a:gd name="connsiteY7" fmla="*/ 151797 h 151796"/>
                  <a:gd name="connsiteX8" fmla="*/ 18255 w 77235"/>
                  <a:gd name="connsiteY8" fmla="*/ 151797 h 151796"/>
                  <a:gd name="connsiteX9" fmla="*/ 18255 w 77235"/>
                  <a:gd name="connsiteY9" fmla="*/ 75898 h 151796"/>
                  <a:gd name="connsiteX10" fmla="*/ 0 w 77235"/>
                  <a:gd name="connsiteY10" fmla="*/ 75898 h 151796"/>
                  <a:gd name="connsiteX11" fmla="*/ 0 w 77235"/>
                  <a:gd name="connsiteY11" fmla="*/ 52004 h 151796"/>
                  <a:gd name="connsiteX12" fmla="*/ 18255 w 77235"/>
                  <a:gd name="connsiteY12" fmla="*/ 52004 h 151796"/>
                  <a:gd name="connsiteX13" fmla="*/ 18255 w 77235"/>
                  <a:gd name="connsiteY13" fmla="*/ 39355 h 151796"/>
                  <a:gd name="connsiteX14" fmla="*/ 54767 w 77235"/>
                  <a:gd name="connsiteY14" fmla="*/ 0 h 151796"/>
                  <a:gd name="connsiteX15" fmla="*/ 77235 w 77235"/>
                  <a:gd name="connsiteY15" fmla="*/ 4216 h 151796"/>
                  <a:gd name="connsiteX16" fmla="*/ 75831 w 77235"/>
                  <a:gd name="connsiteY16" fmla="*/ 28111 h 151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7235" h="151796">
                    <a:moveTo>
                      <a:pt x="75831" y="28111"/>
                    </a:moveTo>
                    <a:cubicBezTo>
                      <a:pt x="71618" y="26705"/>
                      <a:pt x="64597" y="23894"/>
                      <a:pt x="56171" y="25299"/>
                    </a:cubicBezTo>
                    <a:cubicBezTo>
                      <a:pt x="49150" y="26705"/>
                      <a:pt x="44937" y="29516"/>
                      <a:pt x="44937" y="39355"/>
                    </a:cubicBezTo>
                    <a:lnTo>
                      <a:pt x="44937" y="52004"/>
                    </a:lnTo>
                    <a:lnTo>
                      <a:pt x="75831" y="52004"/>
                    </a:lnTo>
                    <a:lnTo>
                      <a:pt x="75831" y="75898"/>
                    </a:lnTo>
                    <a:lnTo>
                      <a:pt x="44937" y="75898"/>
                    </a:lnTo>
                    <a:lnTo>
                      <a:pt x="44937" y="151797"/>
                    </a:lnTo>
                    <a:lnTo>
                      <a:pt x="18255" y="151797"/>
                    </a:lnTo>
                    <a:lnTo>
                      <a:pt x="18255" y="75898"/>
                    </a:lnTo>
                    <a:lnTo>
                      <a:pt x="0" y="75898"/>
                    </a:lnTo>
                    <a:lnTo>
                      <a:pt x="0" y="52004"/>
                    </a:lnTo>
                    <a:lnTo>
                      <a:pt x="18255" y="52004"/>
                    </a:lnTo>
                    <a:lnTo>
                      <a:pt x="18255" y="39355"/>
                    </a:lnTo>
                    <a:cubicBezTo>
                      <a:pt x="18255" y="15460"/>
                      <a:pt x="30894" y="0"/>
                      <a:pt x="54767" y="0"/>
                    </a:cubicBezTo>
                    <a:cubicBezTo>
                      <a:pt x="63193" y="0"/>
                      <a:pt x="71618" y="1405"/>
                      <a:pt x="77235" y="4216"/>
                    </a:cubicBezTo>
                    <a:lnTo>
                      <a:pt x="75831" y="28111"/>
                    </a:lnTo>
                    <a:close/>
                  </a:path>
                </a:pathLst>
              </a:custGeom>
              <a:solidFill>
                <a:srgbClr val="FFFFFF"/>
              </a:solidFill>
              <a:ln w="14034"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EDA41ED0-AE6F-FA47-8832-C2490F572162}"/>
                  </a:ext>
                </a:extLst>
              </p:cNvPr>
              <p:cNvSpPr/>
              <p:nvPr/>
            </p:nvSpPr>
            <p:spPr>
              <a:xfrm>
                <a:off x="2243466" y="10110994"/>
                <a:ext cx="70213" cy="104008"/>
              </a:xfrm>
              <a:custGeom>
                <a:avLst/>
                <a:gdLst>
                  <a:gd name="connsiteX0" fmla="*/ 54767 w 70213"/>
                  <a:gd name="connsiteY0" fmla="*/ 26705 h 104008"/>
                  <a:gd name="connsiteX1" fmla="*/ 47746 w 70213"/>
                  <a:gd name="connsiteY1" fmla="*/ 26705 h 104008"/>
                  <a:gd name="connsiteX2" fmla="*/ 26682 w 70213"/>
                  <a:gd name="connsiteY2" fmla="*/ 49193 h 104008"/>
                  <a:gd name="connsiteX3" fmla="*/ 26682 w 70213"/>
                  <a:gd name="connsiteY3" fmla="*/ 104009 h 104008"/>
                  <a:gd name="connsiteX4" fmla="*/ 0 w 70213"/>
                  <a:gd name="connsiteY4" fmla="*/ 104009 h 104008"/>
                  <a:gd name="connsiteX5" fmla="*/ 0 w 70213"/>
                  <a:gd name="connsiteY5" fmla="*/ 2811 h 104008"/>
                  <a:gd name="connsiteX6" fmla="*/ 26682 w 70213"/>
                  <a:gd name="connsiteY6" fmla="*/ 2811 h 104008"/>
                  <a:gd name="connsiteX7" fmla="*/ 26682 w 70213"/>
                  <a:gd name="connsiteY7" fmla="*/ 14055 h 104008"/>
                  <a:gd name="connsiteX8" fmla="*/ 54767 w 70213"/>
                  <a:gd name="connsiteY8" fmla="*/ 0 h 104008"/>
                  <a:gd name="connsiteX9" fmla="*/ 70214 w 70213"/>
                  <a:gd name="connsiteY9" fmla="*/ 4216 h 104008"/>
                  <a:gd name="connsiteX10" fmla="*/ 54767 w 70213"/>
                  <a:gd name="connsiteY10" fmla="*/ 26705 h 104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213" h="104008">
                    <a:moveTo>
                      <a:pt x="54767" y="26705"/>
                    </a:moveTo>
                    <a:cubicBezTo>
                      <a:pt x="51958" y="26705"/>
                      <a:pt x="49150" y="26705"/>
                      <a:pt x="47746" y="26705"/>
                    </a:cubicBezTo>
                    <a:cubicBezTo>
                      <a:pt x="35107" y="26705"/>
                      <a:pt x="26682" y="33733"/>
                      <a:pt x="26682" y="49193"/>
                    </a:cubicBezTo>
                    <a:lnTo>
                      <a:pt x="26682" y="104009"/>
                    </a:lnTo>
                    <a:lnTo>
                      <a:pt x="0" y="104009"/>
                    </a:lnTo>
                    <a:lnTo>
                      <a:pt x="0" y="2811"/>
                    </a:lnTo>
                    <a:lnTo>
                      <a:pt x="26682" y="2811"/>
                    </a:lnTo>
                    <a:lnTo>
                      <a:pt x="26682" y="14055"/>
                    </a:lnTo>
                    <a:cubicBezTo>
                      <a:pt x="33703" y="4216"/>
                      <a:pt x="42128" y="0"/>
                      <a:pt x="54767" y="0"/>
                    </a:cubicBezTo>
                    <a:cubicBezTo>
                      <a:pt x="60384" y="0"/>
                      <a:pt x="66001" y="1406"/>
                      <a:pt x="70214" y="4216"/>
                    </a:cubicBezTo>
                    <a:lnTo>
                      <a:pt x="54767" y="26705"/>
                    </a:lnTo>
                    <a:close/>
                  </a:path>
                </a:pathLst>
              </a:custGeom>
              <a:solidFill>
                <a:srgbClr val="FFFFFF"/>
              </a:solidFill>
              <a:ln w="14034"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058ABC67-7B92-5B44-A143-F7743620270C}"/>
                  </a:ext>
                </a:extLst>
              </p:cNvPr>
              <p:cNvSpPr/>
              <p:nvPr/>
            </p:nvSpPr>
            <p:spPr>
              <a:xfrm>
                <a:off x="2305254" y="10112333"/>
                <a:ext cx="101107" cy="105480"/>
              </a:xfrm>
              <a:custGeom>
                <a:avLst/>
                <a:gdLst>
                  <a:gd name="connsiteX0" fmla="*/ 101108 w 101107"/>
                  <a:gd name="connsiteY0" fmla="*/ 52070 h 105480"/>
                  <a:gd name="connsiteX1" fmla="*/ 101108 w 101107"/>
                  <a:gd name="connsiteY1" fmla="*/ 61909 h 105480"/>
                  <a:gd name="connsiteX2" fmla="*/ 29489 w 101107"/>
                  <a:gd name="connsiteY2" fmla="*/ 61909 h 105480"/>
                  <a:gd name="connsiteX3" fmla="*/ 54767 w 101107"/>
                  <a:gd name="connsiteY3" fmla="*/ 82992 h 105480"/>
                  <a:gd name="connsiteX4" fmla="*/ 80044 w 101107"/>
                  <a:gd name="connsiteY4" fmla="*/ 73153 h 105480"/>
                  <a:gd name="connsiteX5" fmla="*/ 95491 w 101107"/>
                  <a:gd name="connsiteY5" fmla="*/ 90020 h 105480"/>
                  <a:gd name="connsiteX6" fmla="*/ 51958 w 101107"/>
                  <a:gd name="connsiteY6" fmla="*/ 105481 h 105480"/>
                  <a:gd name="connsiteX7" fmla="*/ 0 w 101107"/>
                  <a:gd name="connsiteY7" fmla="*/ 53476 h 105480"/>
                  <a:gd name="connsiteX8" fmla="*/ 50554 w 101107"/>
                  <a:gd name="connsiteY8" fmla="*/ 66 h 105480"/>
                  <a:gd name="connsiteX9" fmla="*/ 101108 w 101107"/>
                  <a:gd name="connsiteY9" fmla="*/ 52070 h 105480"/>
                  <a:gd name="connsiteX10" fmla="*/ 29489 w 101107"/>
                  <a:gd name="connsiteY10" fmla="*/ 42232 h 105480"/>
                  <a:gd name="connsiteX11" fmla="*/ 74427 w 101107"/>
                  <a:gd name="connsiteY11" fmla="*/ 42232 h 105480"/>
                  <a:gd name="connsiteX12" fmla="*/ 51958 w 101107"/>
                  <a:gd name="connsiteY12" fmla="*/ 22554 h 105480"/>
                  <a:gd name="connsiteX13" fmla="*/ 29489 w 101107"/>
                  <a:gd name="connsiteY13" fmla="*/ 42232 h 105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1107" h="105480">
                    <a:moveTo>
                      <a:pt x="101108" y="52070"/>
                    </a:moveTo>
                    <a:cubicBezTo>
                      <a:pt x="101108" y="54882"/>
                      <a:pt x="101108" y="59098"/>
                      <a:pt x="101108" y="61909"/>
                    </a:cubicBezTo>
                    <a:lnTo>
                      <a:pt x="29489" y="61909"/>
                    </a:lnTo>
                    <a:cubicBezTo>
                      <a:pt x="32298" y="75965"/>
                      <a:pt x="42128" y="82992"/>
                      <a:pt x="54767" y="82992"/>
                    </a:cubicBezTo>
                    <a:cubicBezTo>
                      <a:pt x="63193" y="82992"/>
                      <a:pt x="73022" y="78775"/>
                      <a:pt x="80044" y="73153"/>
                    </a:cubicBezTo>
                    <a:lnTo>
                      <a:pt x="95491" y="90020"/>
                    </a:lnTo>
                    <a:cubicBezTo>
                      <a:pt x="84257" y="99858"/>
                      <a:pt x="70214" y="105481"/>
                      <a:pt x="51958" y="105481"/>
                    </a:cubicBezTo>
                    <a:cubicBezTo>
                      <a:pt x="21064" y="105481"/>
                      <a:pt x="0" y="84398"/>
                      <a:pt x="0" y="53476"/>
                    </a:cubicBezTo>
                    <a:cubicBezTo>
                      <a:pt x="0" y="21149"/>
                      <a:pt x="21064" y="66"/>
                      <a:pt x="50554" y="66"/>
                    </a:cubicBezTo>
                    <a:cubicBezTo>
                      <a:pt x="81448" y="-1339"/>
                      <a:pt x="101108" y="19744"/>
                      <a:pt x="101108" y="52070"/>
                    </a:cubicBezTo>
                    <a:close/>
                    <a:moveTo>
                      <a:pt x="29489" y="42232"/>
                    </a:moveTo>
                    <a:lnTo>
                      <a:pt x="74427" y="42232"/>
                    </a:lnTo>
                    <a:cubicBezTo>
                      <a:pt x="71618" y="29582"/>
                      <a:pt x="64596" y="22554"/>
                      <a:pt x="51958" y="22554"/>
                    </a:cubicBezTo>
                    <a:cubicBezTo>
                      <a:pt x="39320" y="22554"/>
                      <a:pt x="32298" y="29582"/>
                      <a:pt x="29489" y="42232"/>
                    </a:cubicBezTo>
                    <a:close/>
                  </a:path>
                </a:pathLst>
              </a:custGeom>
              <a:solidFill>
                <a:srgbClr val="FFFFFF"/>
              </a:solidFill>
              <a:ln w="14034"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1D923055-A74A-5E48-9B9E-91D41563787A}"/>
                  </a:ext>
                </a:extLst>
              </p:cNvPr>
              <p:cNvSpPr/>
              <p:nvPr/>
            </p:nvSpPr>
            <p:spPr>
              <a:xfrm>
                <a:off x="2411979" y="10112333"/>
                <a:ext cx="101108" cy="105480"/>
              </a:xfrm>
              <a:custGeom>
                <a:avLst/>
                <a:gdLst>
                  <a:gd name="connsiteX0" fmla="*/ 101108 w 101108"/>
                  <a:gd name="connsiteY0" fmla="*/ 52070 h 105480"/>
                  <a:gd name="connsiteX1" fmla="*/ 101108 w 101108"/>
                  <a:gd name="connsiteY1" fmla="*/ 61909 h 105480"/>
                  <a:gd name="connsiteX2" fmla="*/ 29490 w 101108"/>
                  <a:gd name="connsiteY2" fmla="*/ 61909 h 105480"/>
                  <a:gd name="connsiteX3" fmla="*/ 54767 w 101108"/>
                  <a:gd name="connsiteY3" fmla="*/ 82992 h 105480"/>
                  <a:gd name="connsiteX4" fmla="*/ 80044 w 101108"/>
                  <a:gd name="connsiteY4" fmla="*/ 73153 h 105480"/>
                  <a:gd name="connsiteX5" fmla="*/ 95491 w 101108"/>
                  <a:gd name="connsiteY5" fmla="*/ 90020 h 105480"/>
                  <a:gd name="connsiteX6" fmla="*/ 51958 w 101108"/>
                  <a:gd name="connsiteY6" fmla="*/ 105481 h 105480"/>
                  <a:gd name="connsiteX7" fmla="*/ 0 w 101108"/>
                  <a:gd name="connsiteY7" fmla="*/ 53476 h 105480"/>
                  <a:gd name="connsiteX8" fmla="*/ 50554 w 101108"/>
                  <a:gd name="connsiteY8" fmla="*/ 66 h 105480"/>
                  <a:gd name="connsiteX9" fmla="*/ 101108 w 101108"/>
                  <a:gd name="connsiteY9" fmla="*/ 52070 h 105480"/>
                  <a:gd name="connsiteX10" fmla="*/ 29490 w 101108"/>
                  <a:gd name="connsiteY10" fmla="*/ 42232 h 105480"/>
                  <a:gd name="connsiteX11" fmla="*/ 74427 w 101108"/>
                  <a:gd name="connsiteY11" fmla="*/ 42232 h 105480"/>
                  <a:gd name="connsiteX12" fmla="*/ 51958 w 101108"/>
                  <a:gd name="connsiteY12" fmla="*/ 22554 h 105480"/>
                  <a:gd name="connsiteX13" fmla="*/ 29490 w 101108"/>
                  <a:gd name="connsiteY13" fmla="*/ 42232 h 105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1108" h="105480">
                    <a:moveTo>
                      <a:pt x="101108" y="52070"/>
                    </a:moveTo>
                    <a:cubicBezTo>
                      <a:pt x="101108" y="54882"/>
                      <a:pt x="101108" y="59098"/>
                      <a:pt x="101108" y="61909"/>
                    </a:cubicBezTo>
                    <a:lnTo>
                      <a:pt x="29490" y="61909"/>
                    </a:lnTo>
                    <a:cubicBezTo>
                      <a:pt x="32299" y="75965"/>
                      <a:pt x="42128" y="82992"/>
                      <a:pt x="54767" y="82992"/>
                    </a:cubicBezTo>
                    <a:cubicBezTo>
                      <a:pt x="63193" y="82992"/>
                      <a:pt x="73023" y="78775"/>
                      <a:pt x="80044" y="73153"/>
                    </a:cubicBezTo>
                    <a:lnTo>
                      <a:pt x="95491" y="90020"/>
                    </a:lnTo>
                    <a:cubicBezTo>
                      <a:pt x="84257" y="99858"/>
                      <a:pt x="70214" y="105481"/>
                      <a:pt x="51958" y="105481"/>
                    </a:cubicBezTo>
                    <a:cubicBezTo>
                      <a:pt x="21064" y="105481"/>
                      <a:pt x="0" y="84398"/>
                      <a:pt x="0" y="53476"/>
                    </a:cubicBezTo>
                    <a:cubicBezTo>
                      <a:pt x="0" y="21149"/>
                      <a:pt x="21064" y="66"/>
                      <a:pt x="50554" y="66"/>
                    </a:cubicBezTo>
                    <a:cubicBezTo>
                      <a:pt x="81448" y="-1339"/>
                      <a:pt x="101108" y="19744"/>
                      <a:pt x="101108" y="52070"/>
                    </a:cubicBezTo>
                    <a:close/>
                    <a:moveTo>
                      <a:pt x="29490" y="42232"/>
                    </a:moveTo>
                    <a:lnTo>
                      <a:pt x="74427" y="42232"/>
                    </a:lnTo>
                    <a:cubicBezTo>
                      <a:pt x="71618" y="29582"/>
                      <a:pt x="64597" y="22554"/>
                      <a:pt x="51958" y="22554"/>
                    </a:cubicBezTo>
                    <a:cubicBezTo>
                      <a:pt x="39320" y="22554"/>
                      <a:pt x="32299" y="29582"/>
                      <a:pt x="29490" y="42232"/>
                    </a:cubicBezTo>
                    <a:close/>
                  </a:path>
                </a:pathLst>
              </a:custGeom>
              <a:solidFill>
                <a:srgbClr val="FFFFFF"/>
              </a:solidFill>
              <a:ln w="14034"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49AE97DD-B358-EF45-8586-714F9F302FA6}"/>
                  </a:ext>
                </a:extLst>
              </p:cNvPr>
              <p:cNvSpPr/>
              <p:nvPr/>
            </p:nvSpPr>
            <p:spPr>
              <a:xfrm>
                <a:off x="2525726" y="10112337"/>
                <a:ext cx="105320" cy="144831"/>
              </a:xfrm>
              <a:custGeom>
                <a:avLst/>
                <a:gdLst>
                  <a:gd name="connsiteX0" fmla="*/ 105321 w 105320"/>
                  <a:gd name="connsiteY0" fmla="*/ 52067 h 144831"/>
                  <a:gd name="connsiteX1" fmla="*/ 56171 w 105320"/>
                  <a:gd name="connsiteY1" fmla="*/ 105477 h 144831"/>
                  <a:gd name="connsiteX2" fmla="*/ 26681 w 105320"/>
                  <a:gd name="connsiteY2" fmla="*/ 92827 h 144831"/>
                  <a:gd name="connsiteX3" fmla="*/ 26681 w 105320"/>
                  <a:gd name="connsiteY3" fmla="*/ 144832 h 144831"/>
                  <a:gd name="connsiteX4" fmla="*/ 0 w 105320"/>
                  <a:gd name="connsiteY4" fmla="*/ 144832 h 144831"/>
                  <a:gd name="connsiteX5" fmla="*/ 0 w 105320"/>
                  <a:gd name="connsiteY5" fmla="*/ 2873 h 144831"/>
                  <a:gd name="connsiteX6" fmla="*/ 26681 w 105320"/>
                  <a:gd name="connsiteY6" fmla="*/ 2873 h 144831"/>
                  <a:gd name="connsiteX7" fmla="*/ 26681 w 105320"/>
                  <a:gd name="connsiteY7" fmla="*/ 14118 h 144831"/>
                  <a:gd name="connsiteX8" fmla="*/ 56171 w 105320"/>
                  <a:gd name="connsiteY8" fmla="*/ 62 h 144831"/>
                  <a:gd name="connsiteX9" fmla="*/ 105321 w 105320"/>
                  <a:gd name="connsiteY9" fmla="*/ 52067 h 144831"/>
                  <a:gd name="connsiteX10" fmla="*/ 25277 w 105320"/>
                  <a:gd name="connsiteY10" fmla="*/ 52067 h 144831"/>
                  <a:gd name="connsiteX11" fmla="*/ 50554 w 105320"/>
                  <a:gd name="connsiteY11" fmla="*/ 80177 h 144831"/>
                  <a:gd name="connsiteX12" fmla="*/ 75831 w 105320"/>
                  <a:gd name="connsiteY12" fmla="*/ 52067 h 144831"/>
                  <a:gd name="connsiteX13" fmla="*/ 50554 w 105320"/>
                  <a:gd name="connsiteY13" fmla="*/ 23956 h 144831"/>
                  <a:gd name="connsiteX14" fmla="*/ 25277 w 105320"/>
                  <a:gd name="connsiteY14" fmla="*/ 52067 h 144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5320" h="144831">
                    <a:moveTo>
                      <a:pt x="105321" y="52067"/>
                    </a:moveTo>
                    <a:cubicBezTo>
                      <a:pt x="105321" y="82988"/>
                      <a:pt x="84257" y="105477"/>
                      <a:pt x="56171" y="105477"/>
                    </a:cubicBezTo>
                    <a:cubicBezTo>
                      <a:pt x="42128" y="105477"/>
                      <a:pt x="33703" y="99855"/>
                      <a:pt x="26681" y="92827"/>
                    </a:cubicBezTo>
                    <a:lnTo>
                      <a:pt x="26681" y="144832"/>
                    </a:lnTo>
                    <a:lnTo>
                      <a:pt x="0" y="144832"/>
                    </a:lnTo>
                    <a:lnTo>
                      <a:pt x="0" y="2873"/>
                    </a:lnTo>
                    <a:lnTo>
                      <a:pt x="26681" y="2873"/>
                    </a:lnTo>
                    <a:lnTo>
                      <a:pt x="26681" y="14118"/>
                    </a:lnTo>
                    <a:cubicBezTo>
                      <a:pt x="33703" y="5684"/>
                      <a:pt x="43533" y="62"/>
                      <a:pt x="56171" y="62"/>
                    </a:cubicBezTo>
                    <a:cubicBezTo>
                      <a:pt x="84257" y="-1343"/>
                      <a:pt x="105321" y="21145"/>
                      <a:pt x="105321" y="52067"/>
                    </a:cubicBezTo>
                    <a:close/>
                    <a:moveTo>
                      <a:pt x="25277" y="52067"/>
                    </a:moveTo>
                    <a:cubicBezTo>
                      <a:pt x="25277" y="67528"/>
                      <a:pt x="35107" y="80177"/>
                      <a:pt x="50554" y="80177"/>
                    </a:cubicBezTo>
                    <a:cubicBezTo>
                      <a:pt x="66001" y="80177"/>
                      <a:pt x="75831" y="67528"/>
                      <a:pt x="75831" y="52067"/>
                    </a:cubicBezTo>
                    <a:cubicBezTo>
                      <a:pt x="75831" y="36606"/>
                      <a:pt x="66001" y="23956"/>
                      <a:pt x="50554" y="23956"/>
                    </a:cubicBezTo>
                    <a:cubicBezTo>
                      <a:pt x="35107" y="23956"/>
                      <a:pt x="25277" y="36606"/>
                      <a:pt x="25277" y="52067"/>
                    </a:cubicBezTo>
                    <a:close/>
                  </a:path>
                </a:pathLst>
              </a:custGeom>
              <a:solidFill>
                <a:srgbClr val="FFFFFF"/>
              </a:solidFill>
              <a:ln w="14034"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71A8C3D6-3AA4-4640-A47C-EFF1634213CD}"/>
                  </a:ext>
                </a:extLst>
              </p:cNvPr>
              <p:cNvSpPr/>
              <p:nvPr/>
            </p:nvSpPr>
            <p:spPr>
              <a:xfrm>
                <a:off x="2640877" y="10064457"/>
                <a:ext cx="33702" cy="150545"/>
              </a:xfrm>
              <a:custGeom>
                <a:avLst/>
                <a:gdLst>
                  <a:gd name="connsiteX0" fmla="*/ 33703 w 33702"/>
                  <a:gd name="connsiteY0" fmla="*/ 17020 h 150545"/>
                  <a:gd name="connsiteX1" fmla="*/ 16851 w 33702"/>
                  <a:gd name="connsiteY1" fmla="*/ 33887 h 150545"/>
                  <a:gd name="connsiteX2" fmla="*/ 0 w 33702"/>
                  <a:gd name="connsiteY2" fmla="*/ 17020 h 150545"/>
                  <a:gd name="connsiteX3" fmla="*/ 16851 w 33702"/>
                  <a:gd name="connsiteY3" fmla="*/ 154 h 150545"/>
                  <a:gd name="connsiteX4" fmla="*/ 33703 w 33702"/>
                  <a:gd name="connsiteY4" fmla="*/ 17020 h 150545"/>
                  <a:gd name="connsiteX5" fmla="*/ 29490 w 33702"/>
                  <a:gd name="connsiteY5" fmla="*/ 150545 h 150545"/>
                  <a:gd name="connsiteX6" fmla="*/ 2808 w 33702"/>
                  <a:gd name="connsiteY6" fmla="*/ 150545 h 150545"/>
                  <a:gd name="connsiteX7" fmla="*/ 2808 w 33702"/>
                  <a:gd name="connsiteY7" fmla="*/ 49347 h 150545"/>
                  <a:gd name="connsiteX8" fmla="*/ 29490 w 33702"/>
                  <a:gd name="connsiteY8" fmla="*/ 49347 h 150545"/>
                  <a:gd name="connsiteX9" fmla="*/ 29490 w 33702"/>
                  <a:gd name="connsiteY9" fmla="*/ 150545 h 150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702" h="150545">
                    <a:moveTo>
                      <a:pt x="33703" y="17020"/>
                    </a:moveTo>
                    <a:cubicBezTo>
                      <a:pt x="33703" y="26859"/>
                      <a:pt x="26681" y="33887"/>
                      <a:pt x="16851" y="33887"/>
                    </a:cubicBezTo>
                    <a:cubicBezTo>
                      <a:pt x="7021" y="33887"/>
                      <a:pt x="0" y="26859"/>
                      <a:pt x="0" y="17020"/>
                    </a:cubicBezTo>
                    <a:cubicBezTo>
                      <a:pt x="0" y="7181"/>
                      <a:pt x="7021" y="154"/>
                      <a:pt x="16851" y="154"/>
                    </a:cubicBezTo>
                    <a:cubicBezTo>
                      <a:pt x="25277" y="-1251"/>
                      <a:pt x="33703" y="7181"/>
                      <a:pt x="33703" y="17020"/>
                    </a:cubicBezTo>
                    <a:close/>
                    <a:moveTo>
                      <a:pt x="29490" y="150545"/>
                    </a:moveTo>
                    <a:lnTo>
                      <a:pt x="2808" y="150545"/>
                    </a:lnTo>
                    <a:lnTo>
                      <a:pt x="2808" y="49347"/>
                    </a:lnTo>
                    <a:lnTo>
                      <a:pt x="29490" y="49347"/>
                    </a:lnTo>
                    <a:lnTo>
                      <a:pt x="29490" y="150545"/>
                    </a:lnTo>
                    <a:close/>
                  </a:path>
                </a:pathLst>
              </a:custGeom>
              <a:solidFill>
                <a:srgbClr val="FFFFFF"/>
              </a:solidFill>
              <a:ln w="14034"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31013B1A-8E08-6A46-A3E7-80D759BB2E22}"/>
                  </a:ext>
                </a:extLst>
              </p:cNvPr>
              <p:cNvSpPr/>
              <p:nvPr/>
            </p:nvSpPr>
            <p:spPr>
              <a:xfrm>
                <a:off x="2688622" y="10067422"/>
                <a:ext cx="98299" cy="148985"/>
              </a:xfrm>
              <a:custGeom>
                <a:avLst/>
                <a:gdLst>
                  <a:gd name="connsiteX0" fmla="*/ 26681 w 98299"/>
                  <a:gd name="connsiteY0" fmla="*/ 82926 h 148985"/>
                  <a:gd name="connsiteX1" fmla="*/ 64597 w 98299"/>
                  <a:gd name="connsiteY1" fmla="*/ 47788 h 148985"/>
                  <a:gd name="connsiteX2" fmla="*/ 98299 w 98299"/>
                  <a:gd name="connsiteY2" fmla="*/ 47788 h 148985"/>
                  <a:gd name="connsiteX3" fmla="*/ 49150 w 98299"/>
                  <a:gd name="connsiteY3" fmla="*/ 95576 h 148985"/>
                  <a:gd name="connsiteX4" fmla="*/ 98299 w 98299"/>
                  <a:gd name="connsiteY4" fmla="*/ 148986 h 148985"/>
                  <a:gd name="connsiteX5" fmla="*/ 64597 w 98299"/>
                  <a:gd name="connsiteY5" fmla="*/ 148986 h 148985"/>
                  <a:gd name="connsiteX6" fmla="*/ 26681 w 98299"/>
                  <a:gd name="connsiteY6" fmla="*/ 108226 h 148985"/>
                  <a:gd name="connsiteX7" fmla="*/ 26681 w 98299"/>
                  <a:gd name="connsiteY7" fmla="*/ 148986 h 148985"/>
                  <a:gd name="connsiteX8" fmla="*/ 0 w 98299"/>
                  <a:gd name="connsiteY8" fmla="*/ 148986 h 148985"/>
                  <a:gd name="connsiteX9" fmla="*/ 0 w 98299"/>
                  <a:gd name="connsiteY9" fmla="*/ 0 h 148985"/>
                  <a:gd name="connsiteX10" fmla="*/ 26681 w 98299"/>
                  <a:gd name="connsiteY10" fmla="*/ 0 h 148985"/>
                  <a:gd name="connsiteX11" fmla="*/ 26681 w 98299"/>
                  <a:gd name="connsiteY11" fmla="*/ 82926 h 148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299" h="148985">
                    <a:moveTo>
                      <a:pt x="26681" y="82926"/>
                    </a:moveTo>
                    <a:lnTo>
                      <a:pt x="64597" y="47788"/>
                    </a:lnTo>
                    <a:lnTo>
                      <a:pt x="98299" y="47788"/>
                    </a:lnTo>
                    <a:lnTo>
                      <a:pt x="49150" y="95576"/>
                    </a:lnTo>
                    <a:lnTo>
                      <a:pt x="98299" y="148986"/>
                    </a:lnTo>
                    <a:lnTo>
                      <a:pt x="64597" y="148986"/>
                    </a:lnTo>
                    <a:lnTo>
                      <a:pt x="26681" y="108226"/>
                    </a:lnTo>
                    <a:lnTo>
                      <a:pt x="26681" y="148986"/>
                    </a:lnTo>
                    <a:lnTo>
                      <a:pt x="0" y="148986"/>
                    </a:lnTo>
                    <a:lnTo>
                      <a:pt x="0" y="0"/>
                    </a:lnTo>
                    <a:lnTo>
                      <a:pt x="26681" y="0"/>
                    </a:lnTo>
                    <a:lnTo>
                      <a:pt x="26681" y="82926"/>
                    </a:lnTo>
                    <a:close/>
                  </a:path>
                </a:pathLst>
              </a:custGeom>
              <a:solidFill>
                <a:srgbClr val="FFFFFF"/>
              </a:solidFill>
              <a:ln w="14034" cap="flat">
                <a:noFill/>
                <a:prstDash val="solid"/>
                <a:miter/>
              </a:ln>
            </p:spPr>
            <p:txBody>
              <a:bodyPr rtlCol="0" anchor="ctr"/>
              <a:lstStyle/>
              <a:p>
                <a:endParaRPr lang="en-US"/>
              </a:p>
            </p:txBody>
          </p:sp>
        </p:grpSp>
        <p:grpSp>
          <p:nvGrpSpPr>
            <p:cNvPr id="76" name="Graphic 3">
              <a:extLst>
                <a:ext uri="{FF2B5EF4-FFF2-40B4-BE49-F238E27FC236}">
                  <a16:creationId xmlns:a16="http://schemas.microsoft.com/office/drawing/2014/main" id="{4A459061-7335-E14A-A824-1A8FC321B709}"/>
                </a:ext>
              </a:extLst>
            </p:cNvPr>
            <p:cNvGrpSpPr/>
            <p:nvPr/>
          </p:nvGrpSpPr>
          <p:grpSpPr>
            <a:xfrm>
              <a:off x="792847" y="10074450"/>
              <a:ext cx="1050399" cy="179907"/>
              <a:chOff x="792847" y="10074450"/>
              <a:chExt cx="1050399" cy="179907"/>
            </a:xfrm>
            <a:solidFill>
              <a:srgbClr val="FFFFFF"/>
            </a:solidFill>
          </p:grpSpPr>
          <p:sp>
            <p:nvSpPr>
              <p:cNvPr id="77" name="Freeform 76">
                <a:extLst>
                  <a:ext uri="{FF2B5EF4-FFF2-40B4-BE49-F238E27FC236}">
                    <a16:creationId xmlns:a16="http://schemas.microsoft.com/office/drawing/2014/main" id="{BDEF4594-5CA9-6A42-A19D-603246B242A6}"/>
                  </a:ext>
                </a:extLst>
              </p:cNvPr>
              <p:cNvSpPr/>
              <p:nvPr/>
            </p:nvSpPr>
            <p:spPr>
              <a:xfrm>
                <a:off x="792847" y="10074450"/>
                <a:ext cx="92682" cy="140552"/>
              </a:xfrm>
              <a:custGeom>
                <a:avLst/>
                <a:gdLst>
                  <a:gd name="connsiteX0" fmla="*/ 77235 w 92682"/>
                  <a:gd name="connsiteY0" fmla="*/ 139147 h 140552"/>
                  <a:gd name="connsiteX1" fmla="*/ 77235 w 92682"/>
                  <a:gd name="connsiteY1" fmla="*/ 123686 h 140552"/>
                  <a:gd name="connsiteX2" fmla="*/ 43533 w 92682"/>
                  <a:gd name="connsiteY2" fmla="*/ 140553 h 140552"/>
                  <a:gd name="connsiteX3" fmla="*/ 0 w 92682"/>
                  <a:gd name="connsiteY3" fmla="*/ 88548 h 140552"/>
                  <a:gd name="connsiteX4" fmla="*/ 43533 w 92682"/>
                  <a:gd name="connsiteY4" fmla="*/ 36544 h 140552"/>
                  <a:gd name="connsiteX5" fmla="*/ 77235 w 92682"/>
                  <a:gd name="connsiteY5" fmla="*/ 53410 h 140552"/>
                  <a:gd name="connsiteX6" fmla="*/ 77235 w 92682"/>
                  <a:gd name="connsiteY6" fmla="*/ 0 h 140552"/>
                  <a:gd name="connsiteX7" fmla="*/ 92682 w 92682"/>
                  <a:gd name="connsiteY7" fmla="*/ 0 h 140552"/>
                  <a:gd name="connsiteX8" fmla="*/ 92682 w 92682"/>
                  <a:gd name="connsiteY8" fmla="*/ 137742 h 140552"/>
                  <a:gd name="connsiteX9" fmla="*/ 77235 w 92682"/>
                  <a:gd name="connsiteY9" fmla="*/ 137742 h 140552"/>
                  <a:gd name="connsiteX10" fmla="*/ 77235 w 92682"/>
                  <a:gd name="connsiteY10" fmla="*/ 112442 h 140552"/>
                  <a:gd name="connsiteX11" fmla="*/ 77235 w 92682"/>
                  <a:gd name="connsiteY11" fmla="*/ 67465 h 140552"/>
                  <a:gd name="connsiteX12" fmla="*/ 47745 w 92682"/>
                  <a:gd name="connsiteY12" fmla="*/ 52005 h 140552"/>
                  <a:gd name="connsiteX13" fmla="*/ 15447 w 92682"/>
                  <a:gd name="connsiteY13" fmla="*/ 89954 h 140552"/>
                  <a:gd name="connsiteX14" fmla="*/ 47745 w 92682"/>
                  <a:gd name="connsiteY14" fmla="*/ 127903 h 140552"/>
                  <a:gd name="connsiteX15" fmla="*/ 77235 w 92682"/>
                  <a:gd name="connsiteY15" fmla="*/ 112442 h 140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682" h="140552">
                    <a:moveTo>
                      <a:pt x="77235" y="139147"/>
                    </a:moveTo>
                    <a:lnTo>
                      <a:pt x="77235" y="123686"/>
                    </a:lnTo>
                    <a:cubicBezTo>
                      <a:pt x="70214" y="133525"/>
                      <a:pt x="57575" y="140553"/>
                      <a:pt x="43533" y="140553"/>
                    </a:cubicBezTo>
                    <a:cubicBezTo>
                      <a:pt x="18255" y="140553"/>
                      <a:pt x="0" y="120875"/>
                      <a:pt x="0" y="88548"/>
                    </a:cubicBezTo>
                    <a:cubicBezTo>
                      <a:pt x="0" y="56221"/>
                      <a:pt x="18255" y="36544"/>
                      <a:pt x="43533" y="36544"/>
                    </a:cubicBezTo>
                    <a:cubicBezTo>
                      <a:pt x="57575" y="36544"/>
                      <a:pt x="68810" y="43571"/>
                      <a:pt x="77235" y="53410"/>
                    </a:cubicBezTo>
                    <a:lnTo>
                      <a:pt x="77235" y="0"/>
                    </a:lnTo>
                    <a:lnTo>
                      <a:pt x="92682" y="0"/>
                    </a:lnTo>
                    <a:lnTo>
                      <a:pt x="92682" y="137742"/>
                    </a:lnTo>
                    <a:lnTo>
                      <a:pt x="77235" y="137742"/>
                    </a:lnTo>
                    <a:close/>
                    <a:moveTo>
                      <a:pt x="77235" y="112442"/>
                    </a:moveTo>
                    <a:lnTo>
                      <a:pt x="77235" y="67465"/>
                    </a:lnTo>
                    <a:cubicBezTo>
                      <a:pt x="71618" y="59032"/>
                      <a:pt x="60384" y="52005"/>
                      <a:pt x="47745" y="52005"/>
                    </a:cubicBezTo>
                    <a:cubicBezTo>
                      <a:pt x="28086" y="52005"/>
                      <a:pt x="15447" y="68871"/>
                      <a:pt x="15447" y="89954"/>
                    </a:cubicBezTo>
                    <a:cubicBezTo>
                      <a:pt x="15447" y="112442"/>
                      <a:pt x="26681" y="127903"/>
                      <a:pt x="47745" y="127903"/>
                    </a:cubicBezTo>
                    <a:cubicBezTo>
                      <a:pt x="60384" y="127903"/>
                      <a:pt x="71618" y="120875"/>
                      <a:pt x="77235" y="112442"/>
                    </a:cubicBezTo>
                    <a:close/>
                  </a:path>
                </a:pathLst>
              </a:custGeom>
              <a:solidFill>
                <a:srgbClr val="FFFFFF"/>
              </a:solidFill>
              <a:ln w="14034"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9B03284B-90A9-E34D-AD22-3996C120E65F}"/>
                  </a:ext>
                </a:extLst>
              </p:cNvPr>
              <p:cNvSpPr/>
              <p:nvPr/>
            </p:nvSpPr>
            <p:spPr>
              <a:xfrm>
                <a:off x="905189" y="10112399"/>
                <a:ext cx="96895" cy="104008"/>
              </a:xfrm>
              <a:custGeom>
                <a:avLst/>
                <a:gdLst>
                  <a:gd name="connsiteX0" fmla="*/ 0 w 96895"/>
                  <a:gd name="connsiteY0" fmla="*/ 52004 h 104008"/>
                  <a:gd name="connsiteX1" fmla="*/ 49150 w 96895"/>
                  <a:gd name="connsiteY1" fmla="*/ 0 h 104008"/>
                  <a:gd name="connsiteX2" fmla="*/ 96895 w 96895"/>
                  <a:gd name="connsiteY2" fmla="*/ 53410 h 104008"/>
                  <a:gd name="connsiteX3" fmla="*/ 96895 w 96895"/>
                  <a:gd name="connsiteY3" fmla="*/ 57626 h 104008"/>
                  <a:gd name="connsiteX4" fmla="*/ 16852 w 96895"/>
                  <a:gd name="connsiteY4" fmla="*/ 57626 h 104008"/>
                  <a:gd name="connsiteX5" fmla="*/ 51958 w 96895"/>
                  <a:gd name="connsiteY5" fmla="*/ 91359 h 104008"/>
                  <a:gd name="connsiteX6" fmla="*/ 82852 w 96895"/>
                  <a:gd name="connsiteY6" fmla="*/ 78709 h 104008"/>
                  <a:gd name="connsiteX7" fmla="*/ 89874 w 96895"/>
                  <a:gd name="connsiteY7" fmla="*/ 88548 h 104008"/>
                  <a:gd name="connsiteX8" fmla="*/ 50554 w 96895"/>
                  <a:gd name="connsiteY8" fmla="*/ 104009 h 104008"/>
                  <a:gd name="connsiteX9" fmla="*/ 0 w 96895"/>
                  <a:gd name="connsiteY9" fmla="*/ 52004 h 104008"/>
                  <a:gd name="connsiteX10" fmla="*/ 49150 w 96895"/>
                  <a:gd name="connsiteY10" fmla="*/ 12650 h 104008"/>
                  <a:gd name="connsiteX11" fmla="*/ 16852 w 96895"/>
                  <a:gd name="connsiteY11" fmla="*/ 46382 h 104008"/>
                  <a:gd name="connsiteX12" fmla="*/ 81448 w 96895"/>
                  <a:gd name="connsiteY12" fmla="*/ 46382 h 104008"/>
                  <a:gd name="connsiteX13" fmla="*/ 49150 w 96895"/>
                  <a:gd name="connsiteY13" fmla="*/ 12650 h 104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895" h="104008">
                    <a:moveTo>
                      <a:pt x="0" y="52004"/>
                    </a:moveTo>
                    <a:cubicBezTo>
                      <a:pt x="0" y="23894"/>
                      <a:pt x="21064" y="0"/>
                      <a:pt x="49150" y="0"/>
                    </a:cubicBezTo>
                    <a:cubicBezTo>
                      <a:pt x="78640" y="0"/>
                      <a:pt x="96895" y="23894"/>
                      <a:pt x="96895" y="53410"/>
                    </a:cubicBezTo>
                    <a:lnTo>
                      <a:pt x="96895" y="57626"/>
                    </a:lnTo>
                    <a:lnTo>
                      <a:pt x="16852" y="57626"/>
                    </a:lnTo>
                    <a:cubicBezTo>
                      <a:pt x="18255" y="75898"/>
                      <a:pt x="30894" y="91359"/>
                      <a:pt x="51958" y="91359"/>
                    </a:cubicBezTo>
                    <a:cubicBezTo>
                      <a:pt x="63193" y="91359"/>
                      <a:pt x="74427" y="87142"/>
                      <a:pt x="82852" y="78709"/>
                    </a:cubicBezTo>
                    <a:lnTo>
                      <a:pt x="89874" y="88548"/>
                    </a:lnTo>
                    <a:cubicBezTo>
                      <a:pt x="80044" y="98387"/>
                      <a:pt x="66001" y="104009"/>
                      <a:pt x="50554" y="104009"/>
                    </a:cubicBezTo>
                    <a:cubicBezTo>
                      <a:pt x="21064" y="104009"/>
                      <a:pt x="0" y="82926"/>
                      <a:pt x="0" y="52004"/>
                    </a:cubicBezTo>
                    <a:close/>
                    <a:moveTo>
                      <a:pt x="49150" y="12650"/>
                    </a:moveTo>
                    <a:cubicBezTo>
                      <a:pt x="28086" y="12650"/>
                      <a:pt x="16852" y="30921"/>
                      <a:pt x="16852" y="46382"/>
                    </a:cubicBezTo>
                    <a:lnTo>
                      <a:pt x="81448" y="46382"/>
                    </a:lnTo>
                    <a:cubicBezTo>
                      <a:pt x="81448" y="30921"/>
                      <a:pt x="71618" y="12650"/>
                      <a:pt x="49150" y="12650"/>
                    </a:cubicBezTo>
                    <a:close/>
                  </a:path>
                </a:pathLst>
              </a:custGeom>
              <a:solidFill>
                <a:srgbClr val="FFFFFF"/>
              </a:solidFill>
              <a:ln w="14034"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75C00C84-ABB0-0D4C-89C9-C2A3D46378D4}"/>
                  </a:ext>
                </a:extLst>
              </p:cNvPr>
              <p:cNvSpPr/>
              <p:nvPr/>
            </p:nvSpPr>
            <p:spPr>
              <a:xfrm>
                <a:off x="1013318" y="10112399"/>
                <a:ext cx="78639" cy="104008"/>
              </a:xfrm>
              <a:custGeom>
                <a:avLst/>
                <a:gdLst>
                  <a:gd name="connsiteX0" fmla="*/ 0 w 78639"/>
                  <a:gd name="connsiteY0" fmla="*/ 88548 h 104008"/>
                  <a:gd name="connsiteX1" fmla="*/ 8425 w 78639"/>
                  <a:gd name="connsiteY1" fmla="*/ 77304 h 104008"/>
                  <a:gd name="connsiteX2" fmla="*/ 40724 w 78639"/>
                  <a:gd name="connsiteY2" fmla="*/ 91359 h 104008"/>
                  <a:gd name="connsiteX3" fmla="*/ 64596 w 78639"/>
                  <a:gd name="connsiteY3" fmla="*/ 74493 h 104008"/>
                  <a:gd name="connsiteX4" fmla="*/ 2808 w 78639"/>
                  <a:gd name="connsiteY4" fmla="*/ 28111 h 104008"/>
                  <a:gd name="connsiteX5" fmla="*/ 39320 w 78639"/>
                  <a:gd name="connsiteY5" fmla="*/ 0 h 104008"/>
                  <a:gd name="connsiteX6" fmla="*/ 75831 w 78639"/>
                  <a:gd name="connsiteY6" fmla="*/ 14055 h 104008"/>
                  <a:gd name="connsiteX7" fmla="*/ 68810 w 78639"/>
                  <a:gd name="connsiteY7" fmla="*/ 25299 h 104008"/>
                  <a:gd name="connsiteX8" fmla="*/ 39320 w 78639"/>
                  <a:gd name="connsiteY8" fmla="*/ 12650 h 104008"/>
                  <a:gd name="connsiteX9" fmla="*/ 16851 w 78639"/>
                  <a:gd name="connsiteY9" fmla="*/ 28111 h 104008"/>
                  <a:gd name="connsiteX10" fmla="*/ 78639 w 78639"/>
                  <a:gd name="connsiteY10" fmla="*/ 74493 h 104008"/>
                  <a:gd name="connsiteX11" fmla="*/ 39320 w 78639"/>
                  <a:gd name="connsiteY11" fmla="*/ 104009 h 104008"/>
                  <a:gd name="connsiteX12" fmla="*/ 0 w 78639"/>
                  <a:gd name="connsiteY12" fmla="*/ 88548 h 104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8639" h="104008">
                    <a:moveTo>
                      <a:pt x="0" y="88548"/>
                    </a:moveTo>
                    <a:lnTo>
                      <a:pt x="8425" y="77304"/>
                    </a:lnTo>
                    <a:cubicBezTo>
                      <a:pt x="15447" y="84332"/>
                      <a:pt x="28086" y="91359"/>
                      <a:pt x="40724" y="91359"/>
                    </a:cubicBezTo>
                    <a:cubicBezTo>
                      <a:pt x="56171" y="91359"/>
                      <a:pt x="64596" y="84332"/>
                      <a:pt x="64596" y="74493"/>
                    </a:cubicBezTo>
                    <a:cubicBezTo>
                      <a:pt x="64596" y="50599"/>
                      <a:pt x="2808" y="64654"/>
                      <a:pt x="2808" y="28111"/>
                    </a:cubicBezTo>
                    <a:cubicBezTo>
                      <a:pt x="2808" y="12650"/>
                      <a:pt x="16851" y="0"/>
                      <a:pt x="39320" y="0"/>
                    </a:cubicBezTo>
                    <a:cubicBezTo>
                      <a:pt x="56171" y="0"/>
                      <a:pt x="67405" y="7028"/>
                      <a:pt x="75831" y="14055"/>
                    </a:cubicBezTo>
                    <a:lnTo>
                      <a:pt x="68810" y="25299"/>
                    </a:lnTo>
                    <a:cubicBezTo>
                      <a:pt x="63193" y="18272"/>
                      <a:pt x="51958" y="12650"/>
                      <a:pt x="39320" y="12650"/>
                    </a:cubicBezTo>
                    <a:cubicBezTo>
                      <a:pt x="25277" y="12650"/>
                      <a:pt x="16851" y="19677"/>
                      <a:pt x="16851" y="28111"/>
                    </a:cubicBezTo>
                    <a:cubicBezTo>
                      <a:pt x="16851" y="49193"/>
                      <a:pt x="78639" y="35138"/>
                      <a:pt x="78639" y="74493"/>
                    </a:cubicBezTo>
                    <a:cubicBezTo>
                      <a:pt x="78639" y="91359"/>
                      <a:pt x="64596" y="104009"/>
                      <a:pt x="39320" y="104009"/>
                    </a:cubicBezTo>
                    <a:cubicBezTo>
                      <a:pt x="23872" y="104009"/>
                      <a:pt x="9830" y="98387"/>
                      <a:pt x="0" y="88548"/>
                    </a:cubicBezTo>
                    <a:close/>
                  </a:path>
                </a:pathLst>
              </a:custGeom>
              <a:solidFill>
                <a:srgbClr val="FFFFFF"/>
              </a:solidFill>
              <a:ln w="14034"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CFF267C0-12B8-A34A-B48C-CFC2AD25E238}"/>
                  </a:ext>
                </a:extLst>
              </p:cNvPr>
              <p:cNvSpPr/>
              <p:nvPr/>
            </p:nvSpPr>
            <p:spPr>
              <a:xfrm>
                <a:off x="1110214" y="10080072"/>
                <a:ext cx="19659" cy="133525"/>
              </a:xfrm>
              <a:custGeom>
                <a:avLst/>
                <a:gdLst>
                  <a:gd name="connsiteX0" fmla="*/ 0 w 19659"/>
                  <a:gd name="connsiteY0" fmla="*/ 9839 h 133525"/>
                  <a:gd name="connsiteX1" fmla="*/ 9830 w 19659"/>
                  <a:gd name="connsiteY1" fmla="*/ 0 h 133525"/>
                  <a:gd name="connsiteX2" fmla="*/ 19660 w 19659"/>
                  <a:gd name="connsiteY2" fmla="*/ 9839 h 133525"/>
                  <a:gd name="connsiteX3" fmla="*/ 9830 w 19659"/>
                  <a:gd name="connsiteY3" fmla="*/ 19677 h 133525"/>
                  <a:gd name="connsiteX4" fmla="*/ 0 w 19659"/>
                  <a:gd name="connsiteY4" fmla="*/ 9839 h 133525"/>
                  <a:gd name="connsiteX5" fmla="*/ 2808 w 19659"/>
                  <a:gd name="connsiteY5" fmla="*/ 133525 h 133525"/>
                  <a:gd name="connsiteX6" fmla="*/ 2808 w 19659"/>
                  <a:gd name="connsiteY6" fmla="*/ 33733 h 133525"/>
                  <a:gd name="connsiteX7" fmla="*/ 18255 w 19659"/>
                  <a:gd name="connsiteY7" fmla="*/ 33733 h 133525"/>
                  <a:gd name="connsiteX8" fmla="*/ 18255 w 19659"/>
                  <a:gd name="connsiteY8" fmla="*/ 133525 h 133525"/>
                  <a:gd name="connsiteX9" fmla="*/ 2808 w 19659"/>
                  <a:gd name="connsiteY9" fmla="*/ 133525 h 133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 h="133525">
                    <a:moveTo>
                      <a:pt x="0" y="9839"/>
                    </a:moveTo>
                    <a:cubicBezTo>
                      <a:pt x="0" y="4217"/>
                      <a:pt x="4213" y="0"/>
                      <a:pt x="9830" y="0"/>
                    </a:cubicBezTo>
                    <a:cubicBezTo>
                      <a:pt x="15447" y="0"/>
                      <a:pt x="19660" y="4217"/>
                      <a:pt x="19660" y="9839"/>
                    </a:cubicBezTo>
                    <a:cubicBezTo>
                      <a:pt x="19660" y="15461"/>
                      <a:pt x="15447" y="19677"/>
                      <a:pt x="9830" y="19677"/>
                    </a:cubicBezTo>
                    <a:cubicBezTo>
                      <a:pt x="4213" y="19677"/>
                      <a:pt x="0" y="15461"/>
                      <a:pt x="0" y="9839"/>
                    </a:cubicBezTo>
                    <a:close/>
                    <a:moveTo>
                      <a:pt x="2808" y="133525"/>
                    </a:moveTo>
                    <a:lnTo>
                      <a:pt x="2808" y="33733"/>
                    </a:lnTo>
                    <a:lnTo>
                      <a:pt x="18255" y="33733"/>
                    </a:lnTo>
                    <a:lnTo>
                      <a:pt x="18255" y="133525"/>
                    </a:lnTo>
                    <a:lnTo>
                      <a:pt x="2808" y="133525"/>
                    </a:lnTo>
                    <a:close/>
                  </a:path>
                </a:pathLst>
              </a:custGeom>
              <a:solidFill>
                <a:srgbClr val="FFFFFF"/>
              </a:solidFill>
              <a:ln w="14034"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BD4DB3FD-2779-E84B-8003-72CCCA105C98}"/>
                  </a:ext>
                </a:extLst>
              </p:cNvPr>
              <p:cNvSpPr/>
              <p:nvPr/>
            </p:nvSpPr>
            <p:spPr>
              <a:xfrm>
                <a:off x="1149533" y="10112399"/>
                <a:ext cx="92682" cy="141957"/>
              </a:xfrm>
              <a:custGeom>
                <a:avLst/>
                <a:gdLst>
                  <a:gd name="connsiteX0" fmla="*/ 4213 w 92682"/>
                  <a:gd name="connsiteY0" fmla="*/ 126497 h 141957"/>
                  <a:gd name="connsiteX1" fmla="*/ 12638 w 92682"/>
                  <a:gd name="connsiteY1" fmla="*/ 115253 h 141957"/>
                  <a:gd name="connsiteX2" fmla="*/ 44937 w 92682"/>
                  <a:gd name="connsiteY2" fmla="*/ 129308 h 141957"/>
                  <a:gd name="connsiteX3" fmla="*/ 77235 w 92682"/>
                  <a:gd name="connsiteY3" fmla="*/ 99792 h 141957"/>
                  <a:gd name="connsiteX4" fmla="*/ 77235 w 92682"/>
                  <a:gd name="connsiteY4" fmla="*/ 85737 h 141957"/>
                  <a:gd name="connsiteX5" fmla="*/ 43533 w 92682"/>
                  <a:gd name="connsiteY5" fmla="*/ 104009 h 141957"/>
                  <a:gd name="connsiteX6" fmla="*/ 0 w 92682"/>
                  <a:gd name="connsiteY6" fmla="*/ 52004 h 141957"/>
                  <a:gd name="connsiteX7" fmla="*/ 43533 w 92682"/>
                  <a:gd name="connsiteY7" fmla="*/ 0 h 141957"/>
                  <a:gd name="connsiteX8" fmla="*/ 77235 w 92682"/>
                  <a:gd name="connsiteY8" fmla="*/ 16866 h 141957"/>
                  <a:gd name="connsiteX9" fmla="*/ 77235 w 92682"/>
                  <a:gd name="connsiteY9" fmla="*/ 1405 h 141957"/>
                  <a:gd name="connsiteX10" fmla="*/ 92682 w 92682"/>
                  <a:gd name="connsiteY10" fmla="*/ 1405 h 141957"/>
                  <a:gd name="connsiteX11" fmla="*/ 92682 w 92682"/>
                  <a:gd name="connsiteY11" fmla="*/ 98387 h 141957"/>
                  <a:gd name="connsiteX12" fmla="*/ 44937 w 92682"/>
                  <a:gd name="connsiteY12" fmla="*/ 141958 h 141957"/>
                  <a:gd name="connsiteX13" fmla="*/ 4213 w 92682"/>
                  <a:gd name="connsiteY13" fmla="*/ 126497 h 141957"/>
                  <a:gd name="connsiteX14" fmla="*/ 75831 w 92682"/>
                  <a:gd name="connsiteY14" fmla="*/ 73087 h 141957"/>
                  <a:gd name="connsiteX15" fmla="*/ 75831 w 92682"/>
                  <a:gd name="connsiteY15" fmla="*/ 29516 h 141957"/>
                  <a:gd name="connsiteX16" fmla="*/ 46341 w 92682"/>
                  <a:gd name="connsiteY16" fmla="*/ 14055 h 141957"/>
                  <a:gd name="connsiteX17" fmla="*/ 14043 w 92682"/>
                  <a:gd name="connsiteY17" fmla="*/ 52004 h 141957"/>
                  <a:gd name="connsiteX18" fmla="*/ 46341 w 92682"/>
                  <a:gd name="connsiteY18" fmla="*/ 89954 h 141957"/>
                  <a:gd name="connsiteX19" fmla="*/ 75831 w 92682"/>
                  <a:gd name="connsiteY19" fmla="*/ 73087 h 141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2682" h="141957">
                    <a:moveTo>
                      <a:pt x="4213" y="126497"/>
                    </a:moveTo>
                    <a:lnTo>
                      <a:pt x="12638" y="115253"/>
                    </a:lnTo>
                    <a:cubicBezTo>
                      <a:pt x="21064" y="125092"/>
                      <a:pt x="30894" y="129308"/>
                      <a:pt x="44937" y="129308"/>
                    </a:cubicBezTo>
                    <a:cubicBezTo>
                      <a:pt x="61788" y="129308"/>
                      <a:pt x="77235" y="120875"/>
                      <a:pt x="77235" y="99792"/>
                    </a:cubicBezTo>
                    <a:lnTo>
                      <a:pt x="77235" y="85737"/>
                    </a:lnTo>
                    <a:cubicBezTo>
                      <a:pt x="70214" y="95576"/>
                      <a:pt x="57575" y="104009"/>
                      <a:pt x="43533" y="104009"/>
                    </a:cubicBezTo>
                    <a:cubicBezTo>
                      <a:pt x="18256" y="104009"/>
                      <a:pt x="0" y="84332"/>
                      <a:pt x="0" y="52004"/>
                    </a:cubicBezTo>
                    <a:cubicBezTo>
                      <a:pt x="0" y="19677"/>
                      <a:pt x="18256" y="0"/>
                      <a:pt x="43533" y="0"/>
                    </a:cubicBezTo>
                    <a:cubicBezTo>
                      <a:pt x="57575" y="0"/>
                      <a:pt x="68810" y="7028"/>
                      <a:pt x="77235" y="16866"/>
                    </a:cubicBezTo>
                    <a:lnTo>
                      <a:pt x="77235" y="1405"/>
                    </a:lnTo>
                    <a:lnTo>
                      <a:pt x="92682" y="1405"/>
                    </a:lnTo>
                    <a:lnTo>
                      <a:pt x="92682" y="98387"/>
                    </a:lnTo>
                    <a:cubicBezTo>
                      <a:pt x="92682" y="130714"/>
                      <a:pt x="70214" y="141958"/>
                      <a:pt x="44937" y="141958"/>
                    </a:cubicBezTo>
                    <a:cubicBezTo>
                      <a:pt x="26681" y="141958"/>
                      <a:pt x="15447" y="137742"/>
                      <a:pt x="4213" y="126497"/>
                    </a:cubicBezTo>
                    <a:close/>
                    <a:moveTo>
                      <a:pt x="75831" y="73087"/>
                    </a:moveTo>
                    <a:lnTo>
                      <a:pt x="75831" y="29516"/>
                    </a:lnTo>
                    <a:cubicBezTo>
                      <a:pt x="70214" y="21083"/>
                      <a:pt x="58980" y="14055"/>
                      <a:pt x="46341" y="14055"/>
                    </a:cubicBezTo>
                    <a:cubicBezTo>
                      <a:pt x="26681" y="14055"/>
                      <a:pt x="14043" y="29516"/>
                      <a:pt x="14043" y="52004"/>
                    </a:cubicBezTo>
                    <a:cubicBezTo>
                      <a:pt x="14043" y="74493"/>
                      <a:pt x="25277" y="89954"/>
                      <a:pt x="46341" y="89954"/>
                    </a:cubicBezTo>
                    <a:cubicBezTo>
                      <a:pt x="58980" y="88548"/>
                      <a:pt x="70214" y="81520"/>
                      <a:pt x="75831" y="73087"/>
                    </a:cubicBezTo>
                    <a:close/>
                  </a:path>
                </a:pathLst>
              </a:custGeom>
              <a:solidFill>
                <a:srgbClr val="FFFFFF"/>
              </a:solidFill>
              <a:ln w="14034"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9198174B-5D57-1647-B7D9-6E90A796C08A}"/>
                  </a:ext>
                </a:extLst>
              </p:cNvPr>
              <p:cNvSpPr/>
              <p:nvPr/>
            </p:nvSpPr>
            <p:spPr>
              <a:xfrm>
                <a:off x="1266088" y="10112399"/>
                <a:ext cx="82852" cy="102603"/>
              </a:xfrm>
              <a:custGeom>
                <a:avLst/>
                <a:gdLst>
                  <a:gd name="connsiteX0" fmla="*/ 67405 w 82852"/>
                  <a:gd name="connsiteY0" fmla="*/ 101198 h 102603"/>
                  <a:gd name="connsiteX1" fmla="*/ 67405 w 82852"/>
                  <a:gd name="connsiteY1" fmla="*/ 36543 h 102603"/>
                  <a:gd name="connsiteX2" fmla="*/ 44937 w 82852"/>
                  <a:gd name="connsiteY2" fmla="*/ 14055 h 102603"/>
                  <a:gd name="connsiteX3" fmla="*/ 15447 w 82852"/>
                  <a:gd name="connsiteY3" fmla="*/ 29516 h 102603"/>
                  <a:gd name="connsiteX4" fmla="*/ 15447 w 82852"/>
                  <a:gd name="connsiteY4" fmla="*/ 102603 h 102603"/>
                  <a:gd name="connsiteX5" fmla="*/ 0 w 82852"/>
                  <a:gd name="connsiteY5" fmla="*/ 102603 h 102603"/>
                  <a:gd name="connsiteX6" fmla="*/ 0 w 82852"/>
                  <a:gd name="connsiteY6" fmla="*/ 2811 h 102603"/>
                  <a:gd name="connsiteX7" fmla="*/ 15447 w 82852"/>
                  <a:gd name="connsiteY7" fmla="*/ 2811 h 102603"/>
                  <a:gd name="connsiteX8" fmla="*/ 15447 w 82852"/>
                  <a:gd name="connsiteY8" fmla="*/ 16866 h 102603"/>
                  <a:gd name="connsiteX9" fmla="*/ 50554 w 82852"/>
                  <a:gd name="connsiteY9" fmla="*/ 0 h 102603"/>
                  <a:gd name="connsiteX10" fmla="*/ 82852 w 82852"/>
                  <a:gd name="connsiteY10" fmla="*/ 32327 h 102603"/>
                  <a:gd name="connsiteX11" fmla="*/ 82852 w 82852"/>
                  <a:gd name="connsiteY11" fmla="*/ 102603 h 102603"/>
                  <a:gd name="connsiteX12" fmla="*/ 67405 w 82852"/>
                  <a:gd name="connsiteY12" fmla="*/ 102603 h 102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852" h="102603">
                    <a:moveTo>
                      <a:pt x="67405" y="101198"/>
                    </a:moveTo>
                    <a:lnTo>
                      <a:pt x="67405" y="36543"/>
                    </a:lnTo>
                    <a:cubicBezTo>
                      <a:pt x="67405" y="19677"/>
                      <a:pt x="58979" y="14055"/>
                      <a:pt x="44937" y="14055"/>
                    </a:cubicBezTo>
                    <a:cubicBezTo>
                      <a:pt x="32298" y="14055"/>
                      <a:pt x="21064" y="21083"/>
                      <a:pt x="15447" y="29516"/>
                    </a:cubicBezTo>
                    <a:lnTo>
                      <a:pt x="15447" y="102603"/>
                    </a:lnTo>
                    <a:lnTo>
                      <a:pt x="0" y="102603"/>
                    </a:lnTo>
                    <a:lnTo>
                      <a:pt x="0" y="2811"/>
                    </a:lnTo>
                    <a:lnTo>
                      <a:pt x="15447" y="2811"/>
                    </a:lnTo>
                    <a:lnTo>
                      <a:pt x="15447" y="16866"/>
                    </a:lnTo>
                    <a:cubicBezTo>
                      <a:pt x="22468" y="8433"/>
                      <a:pt x="36511" y="0"/>
                      <a:pt x="50554" y="0"/>
                    </a:cubicBezTo>
                    <a:cubicBezTo>
                      <a:pt x="71618" y="0"/>
                      <a:pt x="82852" y="9838"/>
                      <a:pt x="82852" y="32327"/>
                    </a:cubicBezTo>
                    <a:lnTo>
                      <a:pt x="82852" y="102603"/>
                    </a:lnTo>
                    <a:lnTo>
                      <a:pt x="67405" y="102603"/>
                    </a:lnTo>
                    <a:close/>
                  </a:path>
                </a:pathLst>
              </a:custGeom>
              <a:solidFill>
                <a:srgbClr val="FFFFFF"/>
              </a:solidFill>
              <a:ln w="14034"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95F34C70-4276-5740-96AD-AA3BEAB629F3}"/>
                  </a:ext>
                </a:extLst>
              </p:cNvPr>
              <p:cNvSpPr/>
              <p:nvPr/>
            </p:nvSpPr>
            <p:spPr>
              <a:xfrm>
                <a:off x="1368601" y="10112399"/>
                <a:ext cx="96895" cy="104008"/>
              </a:xfrm>
              <a:custGeom>
                <a:avLst/>
                <a:gdLst>
                  <a:gd name="connsiteX0" fmla="*/ 0 w 96895"/>
                  <a:gd name="connsiteY0" fmla="*/ 52004 h 104008"/>
                  <a:gd name="connsiteX1" fmla="*/ 49150 w 96895"/>
                  <a:gd name="connsiteY1" fmla="*/ 0 h 104008"/>
                  <a:gd name="connsiteX2" fmla="*/ 96895 w 96895"/>
                  <a:gd name="connsiteY2" fmla="*/ 53410 h 104008"/>
                  <a:gd name="connsiteX3" fmla="*/ 96895 w 96895"/>
                  <a:gd name="connsiteY3" fmla="*/ 57626 h 104008"/>
                  <a:gd name="connsiteX4" fmla="*/ 16852 w 96895"/>
                  <a:gd name="connsiteY4" fmla="*/ 57626 h 104008"/>
                  <a:gd name="connsiteX5" fmla="*/ 51958 w 96895"/>
                  <a:gd name="connsiteY5" fmla="*/ 91359 h 104008"/>
                  <a:gd name="connsiteX6" fmla="*/ 82852 w 96895"/>
                  <a:gd name="connsiteY6" fmla="*/ 78709 h 104008"/>
                  <a:gd name="connsiteX7" fmla="*/ 89874 w 96895"/>
                  <a:gd name="connsiteY7" fmla="*/ 88548 h 104008"/>
                  <a:gd name="connsiteX8" fmla="*/ 50554 w 96895"/>
                  <a:gd name="connsiteY8" fmla="*/ 104009 h 104008"/>
                  <a:gd name="connsiteX9" fmla="*/ 0 w 96895"/>
                  <a:gd name="connsiteY9" fmla="*/ 52004 h 104008"/>
                  <a:gd name="connsiteX10" fmla="*/ 49150 w 96895"/>
                  <a:gd name="connsiteY10" fmla="*/ 12650 h 104008"/>
                  <a:gd name="connsiteX11" fmla="*/ 16852 w 96895"/>
                  <a:gd name="connsiteY11" fmla="*/ 46382 h 104008"/>
                  <a:gd name="connsiteX12" fmla="*/ 81448 w 96895"/>
                  <a:gd name="connsiteY12" fmla="*/ 46382 h 104008"/>
                  <a:gd name="connsiteX13" fmla="*/ 49150 w 96895"/>
                  <a:gd name="connsiteY13" fmla="*/ 12650 h 104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895" h="104008">
                    <a:moveTo>
                      <a:pt x="0" y="52004"/>
                    </a:moveTo>
                    <a:cubicBezTo>
                      <a:pt x="0" y="23894"/>
                      <a:pt x="21064" y="0"/>
                      <a:pt x="49150" y="0"/>
                    </a:cubicBezTo>
                    <a:cubicBezTo>
                      <a:pt x="78640" y="0"/>
                      <a:pt x="96895" y="23894"/>
                      <a:pt x="96895" y="53410"/>
                    </a:cubicBezTo>
                    <a:lnTo>
                      <a:pt x="96895" y="57626"/>
                    </a:lnTo>
                    <a:lnTo>
                      <a:pt x="16852" y="57626"/>
                    </a:lnTo>
                    <a:cubicBezTo>
                      <a:pt x="18255" y="75898"/>
                      <a:pt x="30894" y="91359"/>
                      <a:pt x="51958" y="91359"/>
                    </a:cubicBezTo>
                    <a:cubicBezTo>
                      <a:pt x="63193" y="91359"/>
                      <a:pt x="74427" y="87142"/>
                      <a:pt x="82852" y="78709"/>
                    </a:cubicBezTo>
                    <a:lnTo>
                      <a:pt x="89874" y="88548"/>
                    </a:lnTo>
                    <a:cubicBezTo>
                      <a:pt x="80044" y="98387"/>
                      <a:pt x="66001" y="104009"/>
                      <a:pt x="50554" y="104009"/>
                    </a:cubicBezTo>
                    <a:cubicBezTo>
                      <a:pt x="21064" y="104009"/>
                      <a:pt x="0" y="82926"/>
                      <a:pt x="0" y="52004"/>
                    </a:cubicBezTo>
                    <a:close/>
                    <a:moveTo>
                      <a:pt x="49150" y="12650"/>
                    </a:moveTo>
                    <a:cubicBezTo>
                      <a:pt x="28086" y="12650"/>
                      <a:pt x="16852" y="30921"/>
                      <a:pt x="16852" y="46382"/>
                    </a:cubicBezTo>
                    <a:lnTo>
                      <a:pt x="81448" y="46382"/>
                    </a:lnTo>
                    <a:cubicBezTo>
                      <a:pt x="81448" y="30921"/>
                      <a:pt x="71618" y="12650"/>
                      <a:pt x="49150" y="12650"/>
                    </a:cubicBezTo>
                    <a:close/>
                  </a:path>
                </a:pathLst>
              </a:custGeom>
              <a:solidFill>
                <a:srgbClr val="FFFFFF"/>
              </a:solidFill>
              <a:ln w="14034"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D00F349F-11B5-634A-AA76-ADAB0B8748B1}"/>
                  </a:ext>
                </a:extLst>
              </p:cNvPr>
              <p:cNvSpPr/>
              <p:nvPr/>
            </p:nvSpPr>
            <p:spPr>
              <a:xfrm>
                <a:off x="1479538" y="10074450"/>
                <a:ext cx="92682" cy="140552"/>
              </a:xfrm>
              <a:custGeom>
                <a:avLst/>
                <a:gdLst>
                  <a:gd name="connsiteX0" fmla="*/ 77235 w 92682"/>
                  <a:gd name="connsiteY0" fmla="*/ 139147 h 140552"/>
                  <a:gd name="connsiteX1" fmla="*/ 77235 w 92682"/>
                  <a:gd name="connsiteY1" fmla="*/ 123686 h 140552"/>
                  <a:gd name="connsiteX2" fmla="*/ 43533 w 92682"/>
                  <a:gd name="connsiteY2" fmla="*/ 140553 h 140552"/>
                  <a:gd name="connsiteX3" fmla="*/ 0 w 92682"/>
                  <a:gd name="connsiteY3" fmla="*/ 88548 h 140552"/>
                  <a:gd name="connsiteX4" fmla="*/ 43533 w 92682"/>
                  <a:gd name="connsiteY4" fmla="*/ 36544 h 140552"/>
                  <a:gd name="connsiteX5" fmla="*/ 77235 w 92682"/>
                  <a:gd name="connsiteY5" fmla="*/ 53410 h 140552"/>
                  <a:gd name="connsiteX6" fmla="*/ 77235 w 92682"/>
                  <a:gd name="connsiteY6" fmla="*/ 0 h 140552"/>
                  <a:gd name="connsiteX7" fmla="*/ 92682 w 92682"/>
                  <a:gd name="connsiteY7" fmla="*/ 0 h 140552"/>
                  <a:gd name="connsiteX8" fmla="*/ 92682 w 92682"/>
                  <a:gd name="connsiteY8" fmla="*/ 137742 h 140552"/>
                  <a:gd name="connsiteX9" fmla="*/ 77235 w 92682"/>
                  <a:gd name="connsiteY9" fmla="*/ 137742 h 140552"/>
                  <a:gd name="connsiteX10" fmla="*/ 77235 w 92682"/>
                  <a:gd name="connsiteY10" fmla="*/ 112442 h 140552"/>
                  <a:gd name="connsiteX11" fmla="*/ 77235 w 92682"/>
                  <a:gd name="connsiteY11" fmla="*/ 67465 h 140552"/>
                  <a:gd name="connsiteX12" fmla="*/ 47745 w 92682"/>
                  <a:gd name="connsiteY12" fmla="*/ 52005 h 140552"/>
                  <a:gd name="connsiteX13" fmla="*/ 15447 w 92682"/>
                  <a:gd name="connsiteY13" fmla="*/ 89954 h 140552"/>
                  <a:gd name="connsiteX14" fmla="*/ 47745 w 92682"/>
                  <a:gd name="connsiteY14" fmla="*/ 127903 h 140552"/>
                  <a:gd name="connsiteX15" fmla="*/ 77235 w 92682"/>
                  <a:gd name="connsiteY15" fmla="*/ 112442 h 140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682" h="140552">
                    <a:moveTo>
                      <a:pt x="77235" y="139147"/>
                    </a:moveTo>
                    <a:lnTo>
                      <a:pt x="77235" y="123686"/>
                    </a:lnTo>
                    <a:cubicBezTo>
                      <a:pt x="70214" y="133525"/>
                      <a:pt x="57575" y="140553"/>
                      <a:pt x="43533" y="140553"/>
                    </a:cubicBezTo>
                    <a:cubicBezTo>
                      <a:pt x="18256" y="140553"/>
                      <a:pt x="0" y="120875"/>
                      <a:pt x="0" y="88548"/>
                    </a:cubicBezTo>
                    <a:cubicBezTo>
                      <a:pt x="0" y="56221"/>
                      <a:pt x="18256" y="36544"/>
                      <a:pt x="43533" y="36544"/>
                    </a:cubicBezTo>
                    <a:cubicBezTo>
                      <a:pt x="57575" y="36544"/>
                      <a:pt x="68810" y="43571"/>
                      <a:pt x="77235" y="53410"/>
                    </a:cubicBezTo>
                    <a:lnTo>
                      <a:pt x="77235" y="0"/>
                    </a:lnTo>
                    <a:lnTo>
                      <a:pt x="92682" y="0"/>
                    </a:lnTo>
                    <a:lnTo>
                      <a:pt x="92682" y="137742"/>
                    </a:lnTo>
                    <a:lnTo>
                      <a:pt x="77235" y="137742"/>
                    </a:lnTo>
                    <a:close/>
                    <a:moveTo>
                      <a:pt x="77235" y="112442"/>
                    </a:moveTo>
                    <a:lnTo>
                      <a:pt x="77235" y="67465"/>
                    </a:lnTo>
                    <a:cubicBezTo>
                      <a:pt x="71618" y="59032"/>
                      <a:pt x="60384" y="52005"/>
                      <a:pt x="47745" y="52005"/>
                    </a:cubicBezTo>
                    <a:cubicBezTo>
                      <a:pt x="28086" y="52005"/>
                      <a:pt x="15447" y="68871"/>
                      <a:pt x="15447" y="89954"/>
                    </a:cubicBezTo>
                    <a:cubicBezTo>
                      <a:pt x="15447" y="112442"/>
                      <a:pt x="26681" y="127903"/>
                      <a:pt x="47745" y="127903"/>
                    </a:cubicBezTo>
                    <a:cubicBezTo>
                      <a:pt x="58980" y="127903"/>
                      <a:pt x="71618" y="120875"/>
                      <a:pt x="77235" y="112442"/>
                    </a:cubicBezTo>
                    <a:close/>
                  </a:path>
                </a:pathLst>
              </a:custGeom>
              <a:solidFill>
                <a:srgbClr val="FFFFFF"/>
              </a:solidFill>
              <a:ln w="14034"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91C354F9-8056-DD42-AD49-FDA33AC88F92}"/>
                  </a:ext>
                </a:extLst>
              </p:cNvPr>
              <p:cNvSpPr/>
              <p:nvPr/>
            </p:nvSpPr>
            <p:spPr>
              <a:xfrm>
                <a:off x="1645244" y="10075855"/>
                <a:ext cx="92682" cy="140552"/>
              </a:xfrm>
              <a:custGeom>
                <a:avLst/>
                <a:gdLst>
                  <a:gd name="connsiteX0" fmla="*/ 0 w 92682"/>
                  <a:gd name="connsiteY0" fmla="*/ 137742 h 140552"/>
                  <a:gd name="connsiteX1" fmla="*/ 0 w 92682"/>
                  <a:gd name="connsiteY1" fmla="*/ 0 h 140552"/>
                  <a:gd name="connsiteX2" fmla="*/ 15447 w 92682"/>
                  <a:gd name="connsiteY2" fmla="*/ 0 h 140552"/>
                  <a:gd name="connsiteX3" fmla="*/ 15447 w 92682"/>
                  <a:gd name="connsiteY3" fmla="*/ 53410 h 140552"/>
                  <a:gd name="connsiteX4" fmla="*/ 49150 w 92682"/>
                  <a:gd name="connsiteY4" fmla="*/ 36544 h 140552"/>
                  <a:gd name="connsiteX5" fmla="*/ 92682 w 92682"/>
                  <a:gd name="connsiteY5" fmla="*/ 88548 h 140552"/>
                  <a:gd name="connsiteX6" fmla="*/ 49150 w 92682"/>
                  <a:gd name="connsiteY6" fmla="*/ 140553 h 140552"/>
                  <a:gd name="connsiteX7" fmla="*/ 15447 w 92682"/>
                  <a:gd name="connsiteY7" fmla="*/ 123686 h 140552"/>
                  <a:gd name="connsiteX8" fmla="*/ 15447 w 92682"/>
                  <a:gd name="connsiteY8" fmla="*/ 139147 h 140552"/>
                  <a:gd name="connsiteX9" fmla="*/ 0 w 92682"/>
                  <a:gd name="connsiteY9" fmla="*/ 139147 h 140552"/>
                  <a:gd name="connsiteX10" fmla="*/ 44937 w 92682"/>
                  <a:gd name="connsiteY10" fmla="*/ 126497 h 140552"/>
                  <a:gd name="connsiteX11" fmla="*/ 77235 w 92682"/>
                  <a:gd name="connsiteY11" fmla="*/ 88548 h 140552"/>
                  <a:gd name="connsiteX12" fmla="*/ 44937 w 92682"/>
                  <a:gd name="connsiteY12" fmla="*/ 50599 h 140552"/>
                  <a:gd name="connsiteX13" fmla="*/ 15447 w 92682"/>
                  <a:gd name="connsiteY13" fmla="*/ 66060 h 140552"/>
                  <a:gd name="connsiteX14" fmla="*/ 15447 w 92682"/>
                  <a:gd name="connsiteY14" fmla="*/ 111037 h 140552"/>
                  <a:gd name="connsiteX15" fmla="*/ 44937 w 92682"/>
                  <a:gd name="connsiteY15" fmla="*/ 126497 h 140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682" h="140552">
                    <a:moveTo>
                      <a:pt x="0" y="137742"/>
                    </a:moveTo>
                    <a:lnTo>
                      <a:pt x="0" y="0"/>
                    </a:lnTo>
                    <a:lnTo>
                      <a:pt x="15447" y="0"/>
                    </a:lnTo>
                    <a:lnTo>
                      <a:pt x="15447" y="53410"/>
                    </a:lnTo>
                    <a:cubicBezTo>
                      <a:pt x="23872" y="42166"/>
                      <a:pt x="35107" y="36544"/>
                      <a:pt x="49150" y="36544"/>
                    </a:cubicBezTo>
                    <a:cubicBezTo>
                      <a:pt x="74427" y="36544"/>
                      <a:pt x="92682" y="57627"/>
                      <a:pt x="92682" y="88548"/>
                    </a:cubicBezTo>
                    <a:cubicBezTo>
                      <a:pt x="92682" y="120875"/>
                      <a:pt x="74427" y="140553"/>
                      <a:pt x="49150" y="140553"/>
                    </a:cubicBezTo>
                    <a:cubicBezTo>
                      <a:pt x="35107" y="140553"/>
                      <a:pt x="22468" y="133525"/>
                      <a:pt x="15447" y="123686"/>
                    </a:cubicBezTo>
                    <a:lnTo>
                      <a:pt x="15447" y="139147"/>
                    </a:lnTo>
                    <a:lnTo>
                      <a:pt x="0" y="139147"/>
                    </a:lnTo>
                    <a:close/>
                    <a:moveTo>
                      <a:pt x="44937" y="126497"/>
                    </a:moveTo>
                    <a:cubicBezTo>
                      <a:pt x="64596" y="126497"/>
                      <a:pt x="77235" y="109631"/>
                      <a:pt x="77235" y="88548"/>
                    </a:cubicBezTo>
                    <a:cubicBezTo>
                      <a:pt x="77235" y="66060"/>
                      <a:pt x="66001" y="50599"/>
                      <a:pt x="44937" y="50599"/>
                    </a:cubicBezTo>
                    <a:cubicBezTo>
                      <a:pt x="32298" y="50599"/>
                      <a:pt x="21064" y="57627"/>
                      <a:pt x="15447" y="66060"/>
                    </a:cubicBezTo>
                    <a:lnTo>
                      <a:pt x="15447" y="111037"/>
                    </a:lnTo>
                    <a:cubicBezTo>
                      <a:pt x="21064" y="119470"/>
                      <a:pt x="32298" y="126497"/>
                      <a:pt x="44937" y="126497"/>
                    </a:cubicBezTo>
                    <a:close/>
                  </a:path>
                </a:pathLst>
              </a:custGeom>
              <a:solidFill>
                <a:srgbClr val="FFFFFF"/>
              </a:solidFill>
              <a:ln w="14034"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DE8F776D-FE96-1343-AB67-243A70449683}"/>
                  </a:ext>
                </a:extLst>
              </p:cNvPr>
              <p:cNvSpPr/>
              <p:nvPr/>
            </p:nvSpPr>
            <p:spPr>
              <a:xfrm>
                <a:off x="1743543" y="10115210"/>
                <a:ext cx="99703" cy="139147"/>
              </a:xfrm>
              <a:custGeom>
                <a:avLst/>
                <a:gdLst>
                  <a:gd name="connsiteX0" fmla="*/ 11234 w 99703"/>
                  <a:gd name="connsiteY0" fmla="*/ 123687 h 139147"/>
                  <a:gd name="connsiteX1" fmla="*/ 19660 w 99703"/>
                  <a:gd name="connsiteY1" fmla="*/ 125092 h 139147"/>
                  <a:gd name="connsiteX2" fmla="*/ 35107 w 99703"/>
                  <a:gd name="connsiteY2" fmla="*/ 115253 h 139147"/>
                  <a:gd name="connsiteX3" fmla="*/ 42128 w 99703"/>
                  <a:gd name="connsiteY3" fmla="*/ 99793 h 139147"/>
                  <a:gd name="connsiteX4" fmla="*/ 0 w 99703"/>
                  <a:gd name="connsiteY4" fmla="*/ 0 h 139147"/>
                  <a:gd name="connsiteX5" fmla="*/ 16851 w 99703"/>
                  <a:gd name="connsiteY5" fmla="*/ 0 h 139147"/>
                  <a:gd name="connsiteX6" fmla="*/ 50554 w 99703"/>
                  <a:gd name="connsiteY6" fmla="*/ 81521 h 139147"/>
                  <a:gd name="connsiteX7" fmla="*/ 82852 w 99703"/>
                  <a:gd name="connsiteY7" fmla="*/ 0 h 139147"/>
                  <a:gd name="connsiteX8" fmla="*/ 99703 w 99703"/>
                  <a:gd name="connsiteY8" fmla="*/ 0 h 139147"/>
                  <a:gd name="connsiteX9" fmla="*/ 50554 w 99703"/>
                  <a:gd name="connsiteY9" fmla="*/ 119470 h 139147"/>
                  <a:gd name="connsiteX10" fmla="*/ 21064 w 99703"/>
                  <a:gd name="connsiteY10" fmla="*/ 139147 h 139147"/>
                  <a:gd name="connsiteX11" fmla="*/ 9830 w 99703"/>
                  <a:gd name="connsiteY11" fmla="*/ 137742 h 139147"/>
                  <a:gd name="connsiteX12" fmla="*/ 11234 w 99703"/>
                  <a:gd name="connsiteY12" fmla="*/ 123687 h 139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9703" h="139147">
                    <a:moveTo>
                      <a:pt x="11234" y="123687"/>
                    </a:moveTo>
                    <a:cubicBezTo>
                      <a:pt x="14043" y="125092"/>
                      <a:pt x="16851" y="125092"/>
                      <a:pt x="19660" y="125092"/>
                    </a:cubicBezTo>
                    <a:cubicBezTo>
                      <a:pt x="26681" y="125092"/>
                      <a:pt x="30894" y="122281"/>
                      <a:pt x="35107" y="115253"/>
                    </a:cubicBezTo>
                    <a:lnTo>
                      <a:pt x="42128" y="99793"/>
                    </a:lnTo>
                    <a:lnTo>
                      <a:pt x="0" y="0"/>
                    </a:lnTo>
                    <a:lnTo>
                      <a:pt x="16851" y="0"/>
                    </a:lnTo>
                    <a:lnTo>
                      <a:pt x="50554" y="81521"/>
                    </a:lnTo>
                    <a:lnTo>
                      <a:pt x="82852" y="0"/>
                    </a:lnTo>
                    <a:lnTo>
                      <a:pt x="99703" y="0"/>
                    </a:lnTo>
                    <a:lnTo>
                      <a:pt x="50554" y="119470"/>
                    </a:lnTo>
                    <a:cubicBezTo>
                      <a:pt x="44937" y="133525"/>
                      <a:pt x="35107" y="139147"/>
                      <a:pt x="21064" y="139147"/>
                    </a:cubicBezTo>
                    <a:cubicBezTo>
                      <a:pt x="18255" y="139147"/>
                      <a:pt x="12638" y="139147"/>
                      <a:pt x="9830" y="137742"/>
                    </a:cubicBezTo>
                    <a:lnTo>
                      <a:pt x="11234" y="123687"/>
                    </a:lnTo>
                    <a:close/>
                  </a:path>
                </a:pathLst>
              </a:custGeom>
              <a:solidFill>
                <a:srgbClr val="FFFFFF"/>
              </a:solidFill>
              <a:ln w="14034" cap="flat">
                <a:noFill/>
                <a:prstDash val="solid"/>
                <a:miter/>
              </a:ln>
            </p:spPr>
            <p:txBody>
              <a:bodyPr rtlCol="0" anchor="ctr"/>
              <a:lstStyle/>
              <a:p>
                <a:endParaRPr lang="en-US"/>
              </a:p>
            </p:txBody>
          </p:sp>
        </p:grpSp>
      </p:grpSp>
      <p:sp>
        <p:nvSpPr>
          <p:cNvPr id="35" name="Text Placeholder 4">
            <a:extLst>
              <a:ext uri="{FF2B5EF4-FFF2-40B4-BE49-F238E27FC236}">
                <a16:creationId xmlns:a16="http://schemas.microsoft.com/office/drawing/2014/main" id="{A6B6B163-66B2-5F45-B228-154351C8DB7E}"/>
              </a:ext>
            </a:extLst>
          </p:cNvPr>
          <p:cNvSpPr txBox="1">
            <a:spLocks/>
          </p:cNvSpPr>
          <p:nvPr/>
        </p:nvSpPr>
        <p:spPr>
          <a:xfrm>
            <a:off x="634226" y="448172"/>
            <a:ext cx="5497633" cy="836206"/>
          </a:xfrm>
          <a:prstGeom prst="rect">
            <a:avLst/>
          </a:prstGeom>
        </p:spPr>
        <p:txBody>
          <a:bodyPr vert="horz" lIns="91440" tIns="45720" rIns="91440" bIns="45720" rtlCol="0">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dirty="0"/>
              <a:t>Creating Supportive spaces</a:t>
            </a:r>
          </a:p>
        </p:txBody>
      </p:sp>
      <p:cxnSp>
        <p:nvCxnSpPr>
          <p:cNvPr id="36" name="Straight Connector 35">
            <a:extLst>
              <a:ext uri="{FF2B5EF4-FFF2-40B4-BE49-F238E27FC236}">
                <a16:creationId xmlns:a16="http://schemas.microsoft.com/office/drawing/2014/main" id="{0478E734-45BE-6942-A74B-7DC0D39E8F69}"/>
              </a:ext>
            </a:extLst>
          </p:cNvPr>
          <p:cNvCxnSpPr>
            <a:cxnSpLocks/>
          </p:cNvCxnSpPr>
          <p:nvPr/>
        </p:nvCxnSpPr>
        <p:spPr>
          <a:xfrm flipH="1">
            <a:off x="0" y="646513"/>
            <a:ext cx="634226" cy="1"/>
          </a:xfrm>
          <a:prstGeom prst="line">
            <a:avLst/>
          </a:prstGeom>
          <a:ln w="28575">
            <a:solidFill>
              <a:srgbClr val="94C33D"/>
            </a:solidFill>
          </a:ln>
        </p:spPr>
        <p:style>
          <a:lnRef idx="1">
            <a:schemeClr val="accent1"/>
          </a:lnRef>
          <a:fillRef idx="0">
            <a:schemeClr val="accent1"/>
          </a:fillRef>
          <a:effectRef idx="0">
            <a:schemeClr val="accent1"/>
          </a:effectRef>
          <a:fontRef idx="minor">
            <a:schemeClr val="tx1"/>
          </a:fontRef>
        </p:style>
      </p:cxnSp>
      <p:sp>
        <p:nvSpPr>
          <p:cNvPr id="46" name="Text Placeholder 5">
            <a:extLst>
              <a:ext uri="{FF2B5EF4-FFF2-40B4-BE49-F238E27FC236}">
                <a16:creationId xmlns:a16="http://schemas.microsoft.com/office/drawing/2014/main" id="{B9C59260-8F37-C64B-9FD0-011C7B9A6288}"/>
              </a:ext>
            </a:extLst>
          </p:cNvPr>
          <p:cNvSpPr txBox="1">
            <a:spLocks/>
          </p:cNvSpPr>
          <p:nvPr/>
        </p:nvSpPr>
        <p:spPr>
          <a:xfrm>
            <a:off x="624252" y="976288"/>
            <a:ext cx="6361551" cy="996306"/>
          </a:xfrm>
          <a:prstGeom prst="rect">
            <a:avLst/>
          </a:prstGeom>
        </p:spPr>
        <p:txBody>
          <a:bodyPr vert="horz" lIns="91440" tIns="45720" rIns="91440" bIns="45720" numCol="1" spcCol="288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nSpc>
                <a:spcPts val="1200"/>
              </a:lnSpc>
            </a:pPr>
            <a:r>
              <a:rPr lang="en-GB" sz="1050" dirty="0"/>
              <a:t>There is no doubt as to the necessity of providing a supportive space for potential female leaders in the third sector to feel confident enough to have open and frank conversations, to enable them to be vulnerable in the company of their peers and to provide a structured space for them to support each other through challenges.</a:t>
            </a:r>
          </a:p>
        </p:txBody>
      </p:sp>
      <p:sp>
        <p:nvSpPr>
          <p:cNvPr id="87" name="Text Placeholder 4">
            <a:extLst>
              <a:ext uri="{FF2B5EF4-FFF2-40B4-BE49-F238E27FC236}">
                <a16:creationId xmlns:a16="http://schemas.microsoft.com/office/drawing/2014/main" id="{FE5C7DD0-CAEE-024D-9EA1-9DB9F54C646B}"/>
              </a:ext>
            </a:extLst>
          </p:cNvPr>
          <p:cNvSpPr txBox="1">
            <a:spLocks/>
          </p:cNvSpPr>
          <p:nvPr/>
        </p:nvSpPr>
        <p:spPr>
          <a:xfrm>
            <a:off x="624252" y="2790616"/>
            <a:ext cx="5497633" cy="836206"/>
          </a:xfrm>
          <a:prstGeom prst="rect">
            <a:avLst/>
          </a:prstGeom>
        </p:spPr>
        <p:txBody>
          <a:bodyPr vert="horz" lIns="91440" tIns="45720" rIns="91440" bIns="45720" rtlCol="0">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dirty="0"/>
              <a:t>Supportive Spaces Resources</a:t>
            </a:r>
            <a:endParaRPr lang="en-IE" dirty="0"/>
          </a:p>
        </p:txBody>
      </p:sp>
      <p:cxnSp>
        <p:nvCxnSpPr>
          <p:cNvPr id="88" name="Straight Connector 87">
            <a:extLst>
              <a:ext uri="{FF2B5EF4-FFF2-40B4-BE49-F238E27FC236}">
                <a16:creationId xmlns:a16="http://schemas.microsoft.com/office/drawing/2014/main" id="{9553BFF0-4D1A-F74A-8037-065009882128}"/>
              </a:ext>
            </a:extLst>
          </p:cNvPr>
          <p:cNvCxnSpPr>
            <a:cxnSpLocks/>
          </p:cNvCxnSpPr>
          <p:nvPr/>
        </p:nvCxnSpPr>
        <p:spPr>
          <a:xfrm flipH="1">
            <a:off x="-9974" y="2988957"/>
            <a:ext cx="634226" cy="1"/>
          </a:xfrm>
          <a:prstGeom prst="line">
            <a:avLst/>
          </a:prstGeom>
          <a:ln w="28575">
            <a:solidFill>
              <a:srgbClr val="94C33D"/>
            </a:solidFill>
          </a:ln>
        </p:spPr>
        <p:style>
          <a:lnRef idx="1">
            <a:schemeClr val="accent1"/>
          </a:lnRef>
          <a:fillRef idx="0">
            <a:schemeClr val="accent1"/>
          </a:fillRef>
          <a:effectRef idx="0">
            <a:schemeClr val="accent1"/>
          </a:effectRef>
          <a:fontRef idx="minor">
            <a:schemeClr val="tx1"/>
          </a:fontRef>
        </p:style>
      </p:cxnSp>
      <p:sp>
        <p:nvSpPr>
          <p:cNvPr id="90" name="Freeform 89">
            <a:extLst>
              <a:ext uri="{FF2B5EF4-FFF2-40B4-BE49-F238E27FC236}">
                <a16:creationId xmlns:a16="http://schemas.microsoft.com/office/drawing/2014/main" id="{0892F2BC-3716-B243-9C20-764AD61EB06B}"/>
              </a:ext>
            </a:extLst>
          </p:cNvPr>
          <p:cNvSpPr/>
          <p:nvPr/>
        </p:nvSpPr>
        <p:spPr>
          <a:xfrm>
            <a:off x="15237" y="3466195"/>
            <a:ext cx="4709918" cy="5368160"/>
          </a:xfrm>
          <a:custGeom>
            <a:avLst/>
            <a:gdLst>
              <a:gd name="connsiteX0" fmla="*/ 2246378 w 5222656"/>
              <a:gd name="connsiteY0" fmla="*/ 0 h 5952556"/>
              <a:gd name="connsiteX1" fmla="*/ 5222656 w 5222656"/>
              <a:gd name="connsiteY1" fmla="*/ 2976278 h 5952556"/>
              <a:gd name="connsiteX2" fmla="*/ 2246378 w 5222656"/>
              <a:gd name="connsiteY2" fmla="*/ 5952556 h 5952556"/>
              <a:gd name="connsiteX3" fmla="*/ 141832 w 5222656"/>
              <a:gd name="connsiteY3" fmla="*/ 5080825 h 5952556"/>
              <a:gd name="connsiteX4" fmla="*/ 0 w 5222656"/>
              <a:gd name="connsiteY4" fmla="*/ 4924770 h 5952556"/>
              <a:gd name="connsiteX5" fmla="*/ 0 w 5222656"/>
              <a:gd name="connsiteY5" fmla="*/ 1027786 h 5952556"/>
              <a:gd name="connsiteX6" fmla="*/ 141832 w 5222656"/>
              <a:gd name="connsiteY6" fmla="*/ 871732 h 5952556"/>
              <a:gd name="connsiteX7" fmla="*/ 2246378 w 5222656"/>
              <a:gd name="connsiteY7" fmla="*/ 0 h 5952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22656" h="5952556">
                <a:moveTo>
                  <a:pt x="2246378" y="0"/>
                </a:moveTo>
                <a:cubicBezTo>
                  <a:pt x="3890131" y="0"/>
                  <a:pt x="5222656" y="1332525"/>
                  <a:pt x="5222656" y="2976278"/>
                </a:cubicBezTo>
                <a:cubicBezTo>
                  <a:pt x="5222656" y="4620031"/>
                  <a:pt x="3890131" y="5952556"/>
                  <a:pt x="2246378" y="5952556"/>
                </a:cubicBezTo>
                <a:cubicBezTo>
                  <a:pt x="1424502" y="5952556"/>
                  <a:pt x="680432" y="5619425"/>
                  <a:pt x="141832" y="5080825"/>
                </a:cubicBezTo>
                <a:lnTo>
                  <a:pt x="0" y="4924770"/>
                </a:lnTo>
                <a:lnTo>
                  <a:pt x="0" y="1027786"/>
                </a:lnTo>
                <a:lnTo>
                  <a:pt x="141832" y="871732"/>
                </a:lnTo>
                <a:cubicBezTo>
                  <a:pt x="680432" y="333131"/>
                  <a:pt x="1424502" y="0"/>
                  <a:pt x="2246378" y="0"/>
                </a:cubicBezTo>
                <a:close/>
              </a:path>
            </a:pathLst>
          </a:custGeom>
          <a:blipFill dpi="0" rotWithShape="1">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19AE1B6-960E-444F-8422-A835279A0927}"/>
              </a:ext>
            </a:extLst>
          </p:cNvPr>
          <p:cNvGrpSpPr/>
          <p:nvPr/>
        </p:nvGrpSpPr>
        <p:grpSpPr>
          <a:xfrm>
            <a:off x="3658258" y="3876407"/>
            <a:ext cx="3014337" cy="3014337"/>
            <a:chOff x="3494587" y="3362627"/>
            <a:chExt cx="3014337" cy="3014337"/>
          </a:xfrm>
        </p:grpSpPr>
        <p:sp>
          <p:nvSpPr>
            <p:cNvPr id="3" name="Oval 2">
              <a:extLst>
                <a:ext uri="{FF2B5EF4-FFF2-40B4-BE49-F238E27FC236}">
                  <a16:creationId xmlns:a16="http://schemas.microsoft.com/office/drawing/2014/main" id="{4D1A92BE-D26C-A144-96BC-E91CF3034CB4}"/>
                </a:ext>
              </a:extLst>
            </p:cNvPr>
            <p:cNvSpPr/>
            <p:nvPr/>
          </p:nvSpPr>
          <p:spPr>
            <a:xfrm>
              <a:off x="3494587" y="3362627"/>
              <a:ext cx="3014337" cy="3014337"/>
            </a:xfrm>
            <a:prstGeom prst="ellipse">
              <a:avLst/>
            </a:prstGeom>
            <a:gradFill>
              <a:gsLst>
                <a:gs pos="4000">
                  <a:srgbClr val="863694"/>
                </a:gs>
                <a:gs pos="34000">
                  <a:srgbClr val="863694"/>
                </a:gs>
                <a:gs pos="80000">
                  <a:srgbClr val="561465"/>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 Placeholder 5">
              <a:extLst>
                <a:ext uri="{FF2B5EF4-FFF2-40B4-BE49-F238E27FC236}">
                  <a16:creationId xmlns:a16="http://schemas.microsoft.com/office/drawing/2014/main" id="{0E0B843A-EE3B-A746-9E23-64553BE5F19C}"/>
                </a:ext>
              </a:extLst>
            </p:cNvPr>
            <p:cNvSpPr txBox="1">
              <a:spLocks/>
            </p:cNvSpPr>
            <p:nvPr/>
          </p:nvSpPr>
          <p:spPr>
            <a:xfrm>
              <a:off x="3848786" y="4494260"/>
              <a:ext cx="2305939" cy="1133552"/>
            </a:xfrm>
            <a:prstGeom prst="rect">
              <a:avLst/>
            </a:prstGeom>
          </p:spPr>
          <p:txBody>
            <a:bodyPr vert="horz" lIns="91440" tIns="45720" rIns="91440" bIns="45720" numCol="1" spcCol="288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lnSpc>
                  <a:spcPts val="1200"/>
                </a:lnSpc>
              </a:pPr>
              <a:r>
                <a:rPr lang="en-GB" sz="1050" b="1" dirty="0">
                  <a:solidFill>
                    <a:srgbClr val="94C33D"/>
                  </a:solidFill>
                  <a:hlinkClick r:id="rId3">
                    <a:extLst>
                      <a:ext uri="{A12FA001-AC4F-418D-AE19-62706E023703}">
                        <ahyp:hlinkClr xmlns:ahyp="http://schemas.microsoft.com/office/drawing/2018/hyperlinkcolor" val="tx"/>
                      </a:ext>
                    </a:extLst>
                  </a:hlinkClick>
                </a:rPr>
                <a:t>Read about the Armenian YWCA </a:t>
              </a:r>
              <a:r>
                <a:rPr lang="en-GB" sz="1050" dirty="0">
                  <a:solidFill>
                    <a:schemeClr val="bg1"/>
                  </a:solidFill>
                </a:rPr>
                <a:t>and how their ‘safe spaces’, designed for women and girls, creates a supportive space where everyone can be free to express their ideas, come up with their own ideas and get the opportunity to implement it.</a:t>
              </a:r>
            </a:p>
            <a:p>
              <a:pPr>
                <a:lnSpc>
                  <a:spcPts val="1200"/>
                </a:lnSpc>
              </a:pPr>
              <a:r>
                <a:rPr lang="en-GB" sz="1050" dirty="0">
                  <a:solidFill>
                    <a:schemeClr val="bg1"/>
                  </a:solidFill>
                </a:rPr>
                <a:t> </a:t>
              </a:r>
            </a:p>
          </p:txBody>
        </p:sp>
        <p:grpSp>
          <p:nvGrpSpPr>
            <p:cNvPr id="97" name="Graphic 2">
              <a:extLst>
                <a:ext uri="{FF2B5EF4-FFF2-40B4-BE49-F238E27FC236}">
                  <a16:creationId xmlns:a16="http://schemas.microsoft.com/office/drawing/2014/main" id="{CB3E70E0-D9FC-CA48-B7F4-E720D8FA51CC}"/>
                </a:ext>
              </a:extLst>
            </p:cNvPr>
            <p:cNvGrpSpPr/>
            <p:nvPr/>
          </p:nvGrpSpPr>
          <p:grpSpPr>
            <a:xfrm>
              <a:off x="4660241" y="3604704"/>
              <a:ext cx="655178" cy="656724"/>
              <a:chOff x="5700273" y="5386353"/>
              <a:chExt cx="766016" cy="767823"/>
            </a:xfrm>
            <a:solidFill>
              <a:schemeClr val="bg1"/>
            </a:solidFill>
          </p:grpSpPr>
          <p:sp>
            <p:nvSpPr>
              <p:cNvPr id="98" name="Freeform 97">
                <a:extLst>
                  <a:ext uri="{FF2B5EF4-FFF2-40B4-BE49-F238E27FC236}">
                    <a16:creationId xmlns:a16="http://schemas.microsoft.com/office/drawing/2014/main" id="{68A1F80D-24AD-EA40-9BA5-7A3CCE320C4F}"/>
                  </a:ext>
                </a:extLst>
              </p:cNvPr>
              <p:cNvSpPr/>
              <p:nvPr/>
            </p:nvSpPr>
            <p:spPr>
              <a:xfrm>
                <a:off x="5876421" y="5437842"/>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34596B2C-58C4-564D-A974-7A703C147D6F}"/>
                  </a:ext>
                </a:extLst>
              </p:cNvPr>
              <p:cNvSpPr/>
              <p:nvPr/>
            </p:nvSpPr>
            <p:spPr>
              <a:xfrm>
                <a:off x="6258526" y="5638380"/>
                <a:ext cx="25293" cy="25293"/>
              </a:xfrm>
              <a:custGeom>
                <a:avLst/>
                <a:gdLst>
                  <a:gd name="connsiteX0" fmla="*/ 0 w 25293"/>
                  <a:gd name="connsiteY0" fmla="*/ 0 h 25293"/>
                  <a:gd name="connsiteX1" fmla="*/ 25293 w 25293"/>
                  <a:gd name="connsiteY1" fmla="*/ 0 h 25293"/>
                  <a:gd name="connsiteX2" fmla="*/ 25293 w 25293"/>
                  <a:gd name="connsiteY2" fmla="*/ 25293 h 25293"/>
                  <a:gd name="connsiteX3" fmla="*/ 0 w 25293"/>
                  <a:gd name="connsiteY3" fmla="*/ 25293 h 25293"/>
                </a:gdLst>
                <a:ahLst/>
                <a:cxnLst>
                  <a:cxn ang="0">
                    <a:pos x="connsiteX0" y="connsiteY0"/>
                  </a:cxn>
                  <a:cxn ang="0">
                    <a:pos x="connsiteX1" y="connsiteY1"/>
                  </a:cxn>
                  <a:cxn ang="0">
                    <a:pos x="connsiteX2" y="connsiteY2"/>
                  </a:cxn>
                  <a:cxn ang="0">
                    <a:pos x="connsiteX3" y="connsiteY3"/>
                  </a:cxn>
                </a:cxnLst>
                <a:rect l="l" t="t" r="r" b="b"/>
                <a:pathLst>
                  <a:path w="25293" h="25293">
                    <a:moveTo>
                      <a:pt x="0" y="0"/>
                    </a:moveTo>
                    <a:lnTo>
                      <a:pt x="25293" y="0"/>
                    </a:lnTo>
                    <a:lnTo>
                      <a:pt x="25293" y="25293"/>
                    </a:lnTo>
                    <a:lnTo>
                      <a:pt x="0" y="25293"/>
                    </a:lnTo>
                    <a:close/>
                  </a:path>
                </a:pathLst>
              </a:custGeom>
              <a:grpFill/>
              <a:ln w="9028"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ACDEC4D9-E8CC-1F4D-B806-6BC11C9ED303}"/>
                  </a:ext>
                </a:extLst>
              </p:cNvPr>
              <p:cNvSpPr/>
              <p:nvPr/>
            </p:nvSpPr>
            <p:spPr>
              <a:xfrm>
                <a:off x="6334405" y="5437842"/>
                <a:ext cx="18969" cy="18969"/>
              </a:xfrm>
              <a:custGeom>
                <a:avLst/>
                <a:gdLst>
                  <a:gd name="connsiteX0" fmla="*/ 0 w 18969"/>
                  <a:gd name="connsiteY0" fmla="*/ 0 h 18969"/>
                  <a:gd name="connsiteX1" fmla="*/ 18970 w 18969"/>
                  <a:gd name="connsiteY1" fmla="*/ 0 h 18969"/>
                  <a:gd name="connsiteX2" fmla="*/ 18970 w 18969"/>
                  <a:gd name="connsiteY2" fmla="*/ 18970 h 18969"/>
                  <a:gd name="connsiteX3" fmla="*/ 0 w 18969"/>
                  <a:gd name="connsiteY3" fmla="*/ 18970 h 18969"/>
                </a:gdLst>
                <a:ahLst/>
                <a:cxnLst>
                  <a:cxn ang="0">
                    <a:pos x="connsiteX0" y="connsiteY0"/>
                  </a:cxn>
                  <a:cxn ang="0">
                    <a:pos x="connsiteX1" y="connsiteY1"/>
                  </a:cxn>
                  <a:cxn ang="0">
                    <a:pos x="connsiteX2" y="connsiteY2"/>
                  </a:cxn>
                  <a:cxn ang="0">
                    <a:pos x="connsiteX3" y="connsiteY3"/>
                  </a:cxn>
                </a:cxnLst>
                <a:rect l="l" t="t" r="r" b="b"/>
                <a:pathLst>
                  <a:path w="18969" h="18969">
                    <a:moveTo>
                      <a:pt x="0" y="0"/>
                    </a:moveTo>
                    <a:lnTo>
                      <a:pt x="18970" y="0"/>
                    </a:lnTo>
                    <a:lnTo>
                      <a:pt x="18970" y="18970"/>
                    </a:lnTo>
                    <a:lnTo>
                      <a:pt x="0" y="18970"/>
                    </a:lnTo>
                    <a:close/>
                  </a:path>
                </a:pathLst>
              </a:custGeom>
              <a:grpFill/>
              <a:ln w="9028"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806CF581-FDCB-E24A-9D98-8DAE82C2B240}"/>
                  </a:ext>
                </a:extLst>
              </p:cNvPr>
              <p:cNvSpPr/>
              <p:nvPr/>
            </p:nvSpPr>
            <p:spPr>
              <a:xfrm>
                <a:off x="5700273" y="5669996"/>
                <a:ext cx="18969" cy="25293"/>
              </a:xfrm>
              <a:custGeom>
                <a:avLst/>
                <a:gdLst>
                  <a:gd name="connsiteX0" fmla="*/ 0 w 18969"/>
                  <a:gd name="connsiteY0" fmla="*/ 0 h 25293"/>
                  <a:gd name="connsiteX1" fmla="*/ 18970 w 18969"/>
                  <a:gd name="connsiteY1" fmla="*/ 0 h 25293"/>
                  <a:gd name="connsiteX2" fmla="*/ 18970 w 18969"/>
                  <a:gd name="connsiteY2" fmla="*/ 25293 h 25293"/>
                  <a:gd name="connsiteX3" fmla="*/ 0 w 18969"/>
                  <a:gd name="connsiteY3" fmla="*/ 25293 h 25293"/>
                </a:gdLst>
                <a:ahLst/>
                <a:cxnLst>
                  <a:cxn ang="0">
                    <a:pos x="connsiteX0" y="connsiteY0"/>
                  </a:cxn>
                  <a:cxn ang="0">
                    <a:pos x="connsiteX1" y="connsiteY1"/>
                  </a:cxn>
                  <a:cxn ang="0">
                    <a:pos x="connsiteX2" y="connsiteY2"/>
                  </a:cxn>
                  <a:cxn ang="0">
                    <a:pos x="connsiteX3" y="connsiteY3"/>
                  </a:cxn>
                </a:cxnLst>
                <a:rect l="l" t="t" r="r" b="b"/>
                <a:pathLst>
                  <a:path w="18969" h="25293">
                    <a:moveTo>
                      <a:pt x="0" y="0"/>
                    </a:moveTo>
                    <a:lnTo>
                      <a:pt x="18970" y="0"/>
                    </a:lnTo>
                    <a:lnTo>
                      <a:pt x="18970" y="25293"/>
                    </a:lnTo>
                    <a:lnTo>
                      <a:pt x="0" y="25293"/>
                    </a:lnTo>
                    <a:close/>
                  </a:path>
                </a:pathLst>
              </a:custGeom>
              <a:grpFill/>
              <a:ln w="9028"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433BB00C-5430-DF46-8B10-767D025BE7B0}"/>
                  </a:ext>
                </a:extLst>
              </p:cNvPr>
              <p:cNvSpPr/>
              <p:nvPr/>
            </p:nvSpPr>
            <p:spPr>
              <a:xfrm>
                <a:off x="6045342" y="6083717"/>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EEFCCABC-C1B3-EC4F-8745-40BD0EC405E5}"/>
                  </a:ext>
                </a:extLst>
              </p:cNvPr>
              <p:cNvSpPr/>
              <p:nvPr/>
            </p:nvSpPr>
            <p:spPr>
              <a:xfrm>
                <a:off x="5926103" y="5996095"/>
                <a:ext cx="81329" cy="88524"/>
              </a:xfrm>
              <a:custGeom>
                <a:avLst/>
                <a:gdLst>
                  <a:gd name="connsiteX0" fmla="*/ 40649 w 81329"/>
                  <a:gd name="connsiteY0" fmla="*/ 62328 h 88524"/>
                  <a:gd name="connsiteX1" fmla="*/ 23486 w 81329"/>
                  <a:gd name="connsiteY1" fmla="*/ 43359 h 88524"/>
                  <a:gd name="connsiteX2" fmla="*/ 40649 w 81329"/>
                  <a:gd name="connsiteY2" fmla="*/ 24389 h 88524"/>
                  <a:gd name="connsiteX3" fmla="*/ 57813 w 81329"/>
                  <a:gd name="connsiteY3" fmla="*/ 43359 h 88524"/>
                  <a:gd name="connsiteX4" fmla="*/ 40649 w 81329"/>
                  <a:gd name="connsiteY4" fmla="*/ 62328 h 88524"/>
                  <a:gd name="connsiteX5" fmla="*/ 40649 w 81329"/>
                  <a:gd name="connsiteY5" fmla="*/ 0 h 88524"/>
                  <a:gd name="connsiteX6" fmla="*/ 0 w 81329"/>
                  <a:gd name="connsiteY6" fmla="*/ 44262 h 88524"/>
                  <a:gd name="connsiteX7" fmla="*/ 40649 w 81329"/>
                  <a:gd name="connsiteY7" fmla="*/ 88525 h 88524"/>
                  <a:gd name="connsiteX8" fmla="*/ 81299 w 81329"/>
                  <a:gd name="connsiteY8" fmla="*/ 44262 h 88524"/>
                  <a:gd name="connsiteX9" fmla="*/ 40649 w 81329"/>
                  <a:gd name="connsiteY9" fmla="*/ 0 h 8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29" h="88524">
                    <a:moveTo>
                      <a:pt x="40649" y="62328"/>
                    </a:moveTo>
                    <a:cubicBezTo>
                      <a:pt x="30713" y="62328"/>
                      <a:pt x="23486" y="54199"/>
                      <a:pt x="23486" y="43359"/>
                    </a:cubicBezTo>
                    <a:cubicBezTo>
                      <a:pt x="23486" y="32519"/>
                      <a:pt x="31616" y="24389"/>
                      <a:pt x="40649" y="24389"/>
                    </a:cubicBezTo>
                    <a:cubicBezTo>
                      <a:pt x="49683" y="24389"/>
                      <a:pt x="57813" y="32519"/>
                      <a:pt x="57813" y="43359"/>
                    </a:cubicBezTo>
                    <a:cubicBezTo>
                      <a:pt x="57813" y="54199"/>
                      <a:pt x="50586" y="62328"/>
                      <a:pt x="40649" y="62328"/>
                    </a:cubicBezTo>
                    <a:close/>
                    <a:moveTo>
                      <a:pt x="40649" y="0"/>
                    </a:moveTo>
                    <a:cubicBezTo>
                      <a:pt x="18066" y="0"/>
                      <a:pt x="0" y="19873"/>
                      <a:pt x="0" y="44262"/>
                    </a:cubicBezTo>
                    <a:cubicBezTo>
                      <a:pt x="0" y="68652"/>
                      <a:pt x="18066" y="88525"/>
                      <a:pt x="40649" y="88525"/>
                    </a:cubicBezTo>
                    <a:cubicBezTo>
                      <a:pt x="63233" y="88525"/>
                      <a:pt x="81299" y="68652"/>
                      <a:pt x="81299" y="44262"/>
                    </a:cubicBezTo>
                    <a:cubicBezTo>
                      <a:pt x="82202" y="19873"/>
                      <a:pt x="63233" y="0"/>
                      <a:pt x="40649" y="0"/>
                    </a:cubicBezTo>
                    <a:close/>
                  </a:path>
                </a:pathLst>
              </a:custGeom>
              <a:grpFill/>
              <a:ln w="9028"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B323A884-54E9-EB46-B566-5E3A50F43BA8}"/>
                  </a:ext>
                </a:extLst>
              </p:cNvPr>
              <p:cNvSpPr/>
              <p:nvPr/>
            </p:nvSpPr>
            <p:spPr>
              <a:xfrm>
                <a:off x="5731889" y="5412549"/>
                <a:ext cx="88525" cy="81298"/>
              </a:xfrm>
              <a:custGeom>
                <a:avLst/>
                <a:gdLst>
                  <a:gd name="connsiteX0" fmla="*/ 44263 w 88525"/>
                  <a:gd name="connsiteY0" fmla="*/ 23486 h 81298"/>
                  <a:gd name="connsiteX1" fmla="*/ 63233 w 88525"/>
                  <a:gd name="connsiteY1" fmla="*/ 40649 h 81298"/>
                  <a:gd name="connsiteX2" fmla="*/ 44263 w 88525"/>
                  <a:gd name="connsiteY2" fmla="*/ 57812 h 81298"/>
                  <a:gd name="connsiteX3" fmla="*/ 25293 w 88525"/>
                  <a:gd name="connsiteY3" fmla="*/ 40649 h 81298"/>
                  <a:gd name="connsiteX4" fmla="*/ 44263 w 88525"/>
                  <a:gd name="connsiteY4" fmla="*/ 23486 h 81298"/>
                  <a:gd name="connsiteX5" fmla="*/ 44263 w 88525"/>
                  <a:gd name="connsiteY5" fmla="*/ 81299 h 81298"/>
                  <a:gd name="connsiteX6" fmla="*/ 88525 w 88525"/>
                  <a:gd name="connsiteY6" fmla="*/ 40649 h 81298"/>
                  <a:gd name="connsiteX7" fmla="*/ 44263 w 88525"/>
                  <a:gd name="connsiteY7" fmla="*/ 0 h 81298"/>
                  <a:gd name="connsiteX8" fmla="*/ 0 w 88525"/>
                  <a:gd name="connsiteY8" fmla="*/ 40649 h 81298"/>
                  <a:gd name="connsiteX9" fmla="*/ 44263 w 88525"/>
                  <a:gd name="connsiteY9" fmla="*/ 81299 h 8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1298">
                    <a:moveTo>
                      <a:pt x="44263" y="23486"/>
                    </a:moveTo>
                    <a:cubicBezTo>
                      <a:pt x="54199" y="23486"/>
                      <a:pt x="63233" y="31616"/>
                      <a:pt x="63233" y="40649"/>
                    </a:cubicBezTo>
                    <a:cubicBezTo>
                      <a:pt x="63233" y="49683"/>
                      <a:pt x="55103" y="57812"/>
                      <a:pt x="44263" y="57812"/>
                    </a:cubicBezTo>
                    <a:cubicBezTo>
                      <a:pt x="33423" y="57812"/>
                      <a:pt x="25293" y="49683"/>
                      <a:pt x="25293" y="40649"/>
                    </a:cubicBezTo>
                    <a:cubicBezTo>
                      <a:pt x="25293" y="31616"/>
                      <a:pt x="33423" y="23486"/>
                      <a:pt x="44263" y="23486"/>
                    </a:cubicBezTo>
                    <a:close/>
                    <a:moveTo>
                      <a:pt x="44263" y="81299"/>
                    </a:moveTo>
                    <a:cubicBezTo>
                      <a:pt x="68652" y="81299"/>
                      <a:pt x="88525" y="63233"/>
                      <a:pt x="88525" y="40649"/>
                    </a:cubicBezTo>
                    <a:cubicBezTo>
                      <a:pt x="88525" y="18066"/>
                      <a:pt x="68652" y="0"/>
                      <a:pt x="44263" y="0"/>
                    </a:cubicBezTo>
                    <a:cubicBezTo>
                      <a:pt x="19873" y="0"/>
                      <a:pt x="0" y="18066"/>
                      <a:pt x="0" y="40649"/>
                    </a:cubicBezTo>
                    <a:cubicBezTo>
                      <a:pt x="0" y="63233"/>
                      <a:pt x="19873" y="81299"/>
                      <a:pt x="44263" y="81299"/>
                    </a:cubicBezTo>
                    <a:close/>
                  </a:path>
                </a:pathLst>
              </a:custGeom>
              <a:grpFill/>
              <a:ln w="9028"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4C080E85-D781-2B4C-8EE0-272ADCA53879}"/>
                  </a:ext>
                </a:extLst>
              </p:cNvPr>
              <p:cNvSpPr/>
              <p:nvPr/>
            </p:nvSpPr>
            <p:spPr>
              <a:xfrm>
                <a:off x="6020049" y="5386353"/>
                <a:ext cx="146338" cy="146338"/>
              </a:xfrm>
              <a:custGeom>
                <a:avLst/>
                <a:gdLst>
                  <a:gd name="connsiteX0" fmla="*/ 56909 w 146338"/>
                  <a:gd name="connsiteY0" fmla="*/ 62329 h 146338"/>
                  <a:gd name="connsiteX1" fmla="*/ 61426 w 146338"/>
                  <a:gd name="connsiteY1" fmla="*/ 57813 h 146338"/>
                  <a:gd name="connsiteX2" fmla="*/ 72266 w 146338"/>
                  <a:gd name="connsiteY2" fmla="*/ 37940 h 146338"/>
                  <a:gd name="connsiteX3" fmla="*/ 83106 w 146338"/>
                  <a:gd name="connsiteY3" fmla="*/ 57813 h 146338"/>
                  <a:gd name="connsiteX4" fmla="*/ 87622 w 146338"/>
                  <a:gd name="connsiteY4" fmla="*/ 62329 h 146338"/>
                  <a:gd name="connsiteX5" fmla="*/ 107495 w 146338"/>
                  <a:gd name="connsiteY5" fmla="*/ 73169 h 146338"/>
                  <a:gd name="connsiteX6" fmla="*/ 87622 w 146338"/>
                  <a:gd name="connsiteY6" fmla="*/ 84009 h 146338"/>
                  <a:gd name="connsiteX7" fmla="*/ 83106 w 146338"/>
                  <a:gd name="connsiteY7" fmla="*/ 88525 h 146338"/>
                  <a:gd name="connsiteX8" fmla="*/ 72266 w 146338"/>
                  <a:gd name="connsiteY8" fmla="*/ 108399 h 146338"/>
                  <a:gd name="connsiteX9" fmla="*/ 61426 w 146338"/>
                  <a:gd name="connsiteY9" fmla="*/ 88525 h 146338"/>
                  <a:gd name="connsiteX10" fmla="*/ 56909 w 146338"/>
                  <a:gd name="connsiteY10" fmla="*/ 84009 h 146338"/>
                  <a:gd name="connsiteX11" fmla="*/ 37036 w 146338"/>
                  <a:gd name="connsiteY11" fmla="*/ 73169 h 146338"/>
                  <a:gd name="connsiteX12" fmla="*/ 56909 w 146338"/>
                  <a:gd name="connsiteY12" fmla="*/ 62329 h 146338"/>
                  <a:gd name="connsiteX13" fmla="*/ 6323 w 146338"/>
                  <a:gd name="connsiteY13" fmla="*/ 84009 h 146338"/>
                  <a:gd name="connsiteX14" fmla="*/ 42456 w 146338"/>
                  <a:gd name="connsiteY14" fmla="*/ 103882 h 146338"/>
                  <a:gd name="connsiteX15" fmla="*/ 62329 w 146338"/>
                  <a:gd name="connsiteY15" fmla="*/ 140015 h 146338"/>
                  <a:gd name="connsiteX16" fmla="*/ 73169 w 146338"/>
                  <a:gd name="connsiteY16" fmla="*/ 146338 h 146338"/>
                  <a:gd name="connsiteX17" fmla="*/ 84009 w 146338"/>
                  <a:gd name="connsiteY17" fmla="*/ 140015 h 146338"/>
                  <a:gd name="connsiteX18" fmla="*/ 103882 w 146338"/>
                  <a:gd name="connsiteY18" fmla="*/ 103882 h 146338"/>
                  <a:gd name="connsiteX19" fmla="*/ 140015 w 146338"/>
                  <a:gd name="connsiteY19" fmla="*/ 84009 h 146338"/>
                  <a:gd name="connsiteX20" fmla="*/ 146338 w 146338"/>
                  <a:gd name="connsiteY20" fmla="*/ 73169 h 146338"/>
                  <a:gd name="connsiteX21" fmla="*/ 140015 w 146338"/>
                  <a:gd name="connsiteY21" fmla="*/ 62329 h 146338"/>
                  <a:gd name="connsiteX22" fmla="*/ 103882 w 146338"/>
                  <a:gd name="connsiteY22" fmla="*/ 42456 h 146338"/>
                  <a:gd name="connsiteX23" fmla="*/ 84009 w 146338"/>
                  <a:gd name="connsiteY23" fmla="*/ 6323 h 146338"/>
                  <a:gd name="connsiteX24" fmla="*/ 73169 w 146338"/>
                  <a:gd name="connsiteY24" fmla="*/ 0 h 146338"/>
                  <a:gd name="connsiteX25" fmla="*/ 62329 w 146338"/>
                  <a:gd name="connsiteY25" fmla="*/ 6323 h 146338"/>
                  <a:gd name="connsiteX26" fmla="*/ 42456 w 146338"/>
                  <a:gd name="connsiteY26" fmla="*/ 42456 h 146338"/>
                  <a:gd name="connsiteX27" fmla="*/ 6323 w 146338"/>
                  <a:gd name="connsiteY27" fmla="*/ 62329 h 146338"/>
                  <a:gd name="connsiteX28" fmla="*/ 0 w 146338"/>
                  <a:gd name="connsiteY28" fmla="*/ 73169 h 146338"/>
                  <a:gd name="connsiteX29" fmla="*/ 6323 w 146338"/>
                  <a:gd name="connsiteY29" fmla="*/ 8400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56909" y="62329"/>
                    </a:moveTo>
                    <a:cubicBezTo>
                      <a:pt x="58716" y="61426"/>
                      <a:pt x="60523" y="59620"/>
                      <a:pt x="61426" y="57813"/>
                    </a:cubicBezTo>
                    <a:lnTo>
                      <a:pt x="72266" y="37940"/>
                    </a:lnTo>
                    <a:lnTo>
                      <a:pt x="83106" y="57813"/>
                    </a:lnTo>
                    <a:cubicBezTo>
                      <a:pt x="84009" y="59620"/>
                      <a:pt x="85816" y="61426"/>
                      <a:pt x="87622" y="62329"/>
                    </a:cubicBezTo>
                    <a:lnTo>
                      <a:pt x="107495" y="73169"/>
                    </a:lnTo>
                    <a:lnTo>
                      <a:pt x="87622" y="84009"/>
                    </a:lnTo>
                    <a:cubicBezTo>
                      <a:pt x="85816" y="84912"/>
                      <a:pt x="84009" y="86719"/>
                      <a:pt x="83106" y="88525"/>
                    </a:cubicBezTo>
                    <a:lnTo>
                      <a:pt x="72266" y="108399"/>
                    </a:lnTo>
                    <a:lnTo>
                      <a:pt x="61426" y="88525"/>
                    </a:lnTo>
                    <a:cubicBezTo>
                      <a:pt x="60523" y="86719"/>
                      <a:pt x="58716" y="84912"/>
                      <a:pt x="56909" y="84009"/>
                    </a:cubicBezTo>
                    <a:lnTo>
                      <a:pt x="37036" y="73169"/>
                    </a:lnTo>
                    <a:lnTo>
                      <a:pt x="56909" y="62329"/>
                    </a:lnTo>
                    <a:close/>
                    <a:moveTo>
                      <a:pt x="6323" y="84009"/>
                    </a:moveTo>
                    <a:lnTo>
                      <a:pt x="42456" y="103882"/>
                    </a:lnTo>
                    <a:lnTo>
                      <a:pt x="62329" y="140015"/>
                    </a:lnTo>
                    <a:cubicBezTo>
                      <a:pt x="64136" y="143628"/>
                      <a:pt x="68652" y="146338"/>
                      <a:pt x="73169" y="146338"/>
                    </a:cubicBezTo>
                    <a:cubicBezTo>
                      <a:pt x="77686" y="146338"/>
                      <a:pt x="81299" y="143628"/>
                      <a:pt x="84009" y="140015"/>
                    </a:cubicBezTo>
                    <a:lnTo>
                      <a:pt x="103882" y="103882"/>
                    </a:lnTo>
                    <a:lnTo>
                      <a:pt x="140015" y="84009"/>
                    </a:lnTo>
                    <a:cubicBezTo>
                      <a:pt x="143628" y="82203"/>
                      <a:pt x="146338" y="77686"/>
                      <a:pt x="146338" y="73169"/>
                    </a:cubicBezTo>
                    <a:cubicBezTo>
                      <a:pt x="146338" y="68653"/>
                      <a:pt x="143628" y="65039"/>
                      <a:pt x="140015" y="62329"/>
                    </a:cubicBezTo>
                    <a:lnTo>
                      <a:pt x="103882" y="42456"/>
                    </a:lnTo>
                    <a:lnTo>
                      <a:pt x="84009" y="6323"/>
                    </a:lnTo>
                    <a:cubicBezTo>
                      <a:pt x="82202" y="2710"/>
                      <a:pt x="77686" y="0"/>
                      <a:pt x="73169" y="0"/>
                    </a:cubicBezTo>
                    <a:cubicBezTo>
                      <a:pt x="68652" y="0"/>
                      <a:pt x="65039" y="2710"/>
                      <a:pt x="62329" y="6323"/>
                    </a:cubicBezTo>
                    <a:lnTo>
                      <a:pt x="42456" y="42456"/>
                    </a:lnTo>
                    <a:lnTo>
                      <a:pt x="6323" y="62329"/>
                    </a:lnTo>
                    <a:cubicBezTo>
                      <a:pt x="2710" y="64136"/>
                      <a:pt x="0" y="68653"/>
                      <a:pt x="0" y="73169"/>
                    </a:cubicBezTo>
                    <a:cubicBezTo>
                      <a:pt x="903" y="77686"/>
                      <a:pt x="2710" y="82203"/>
                      <a:pt x="6323" y="84009"/>
                    </a:cubicBezTo>
                    <a:close/>
                  </a:path>
                </a:pathLst>
              </a:custGeom>
              <a:grpFill/>
              <a:ln w="9028"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D0703F95-710A-524D-9449-02590DF39CF8}"/>
                  </a:ext>
                </a:extLst>
              </p:cNvPr>
              <p:cNvSpPr/>
              <p:nvPr/>
            </p:nvSpPr>
            <p:spPr>
              <a:xfrm>
                <a:off x="6137480" y="6007838"/>
                <a:ext cx="146338" cy="146338"/>
              </a:xfrm>
              <a:custGeom>
                <a:avLst/>
                <a:gdLst>
                  <a:gd name="connsiteX0" fmla="*/ 89429 w 146338"/>
                  <a:gd name="connsiteY0" fmla="*/ 83106 h 146338"/>
                  <a:gd name="connsiteX1" fmla="*/ 84912 w 146338"/>
                  <a:gd name="connsiteY1" fmla="*/ 87623 h 146338"/>
                  <a:gd name="connsiteX2" fmla="*/ 74072 w 146338"/>
                  <a:gd name="connsiteY2" fmla="*/ 107495 h 146338"/>
                  <a:gd name="connsiteX3" fmla="*/ 63233 w 146338"/>
                  <a:gd name="connsiteY3" fmla="*/ 87623 h 146338"/>
                  <a:gd name="connsiteX4" fmla="*/ 58716 w 146338"/>
                  <a:gd name="connsiteY4" fmla="*/ 83106 h 146338"/>
                  <a:gd name="connsiteX5" fmla="*/ 38843 w 146338"/>
                  <a:gd name="connsiteY5" fmla="*/ 72266 h 146338"/>
                  <a:gd name="connsiteX6" fmla="*/ 58716 w 146338"/>
                  <a:gd name="connsiteY6" fmla="*/ 61426 h 146338"/>
                  <a:gd name="connsiteX7" fmla="*/ 63233 w 146338"/>
                  <a:gd name="connsiteY7" fmla="*/ 56910 h 146338"/>
                  <a:gd name="connsiteX8" fmla="*/ 74072 w 146338"/>
                  <a:gd name="connsiteY8" fmla="*/ 37036 h 146338"/>
                  <a:gd name="connsiteX9" fmla="*/ 84912 w 146338"/>
                  <a:gd name="connsiteY9" fmla="*/ 56910 h 146338"/>
                  <a:gd name="connsiteX10" fmla="*/ 89429 w 146338"/>
                  <a:gd name="connsiteY10" fmla="*/ 61426 h 146338"/>
                  <a:gd name="connsiteX11" fmla="*/ 109302 w 146338"/>
                  <a:gd name="connsiteY11" fmla="*/ 72266 h 146338"/>
                  <a:gd name="connsiteX12" fmla="*/ 89429 w 146338"/>
                  <a:gd name="connsiteY12" fmla="*/ 83106 h 146338"/>
                  <a:gd name="connsiteX13" fmla="*/ 140015 w 146338"/>
                  <a:gd name="connsiteY13" fmla="*/ 62329 h 146338"/>
                  <a:gd name="connsiteX14" fmla="*/ 103882 w 146338"/>
                  <a:gd name="connsiteY14" fmla="*/ 42457 h 146338"/>
                  <a:gd name="connsiteX15" fmla="*/ 84009 w 146338"/>
                  <a:gd name="connsiteY15" fmla="*/ 6324 h 146338"/>
                  <a:gd name="connsiteX16" fmla="*/ 73169 w 146338"/>
                  <a:gd name="connsiteY16" fmla="*/ 0 h 146338"/>
                  <a:gd name="connsiteX17" fmla="*/ 62329 w 146338"/>
                  <a:gd name="connsiteY17" fmla="*/ 6324 h 146338"/>
                  <a:gd name="connsiteX18" fmla="*/ 42456 w 146338"/>
                  <a:gd name="connsiteY18" fmla="*/ 42457 h 146338"/>
                  <a:gd name="connsiteX19" fmla="*/ 6323 w 146338"/>
                  <a:gd name="connsiteY19" fmla="*/ 62329 h 146338"/>
                  <a:gd name="connsiteX20" fmla="*/ 0 w 146338"/>
                  <a:gd name="connsiteY20" fmla="*/ 73169 h 146338"/>
                  <a:gd name="connsiteX21" fmla="*/ 6323 w 146338"/>
                  <a:gd name="connsiteY21" fmla="*/ 84009 h 146338"/>
                  <a:gd name="connsiteX22" fmla="*/ 42456 w 146338"/>
                  <a:gd name="connsiteY22" fmla="*/ 103882 h 146338"/>
                  <a:gd name="connsiteX23" fmla="*/ 62329 w 146338"/>
                  <a:gd name="connsiteY23" fmla="*/ 140015 h 146338"/>
                  <a:gd name="connsiteX24" fmla="*/ 73169 w 146338"/>
                  <a:gd name="connsiteY24" fmla="*/ 146339 h 146338"/>
                  <a:gd name="connsiteX25" fmla="*/ 84009 w 146338"/>
                  <a:gd name="connsiteY25" fmla="*/ 140015 h 146338"/>
                  <a:gd name="connsiteX26" fmla="*/ 103882 w 146338"/>
                  <a:gd name="connsiteY26" fmla="*/ 103882 h 146338"/>
                  <a:gd name="connsiteX27" fmla="*/ 140015 w 146338"/>
                  <a:gd name="connsiteY27" fmla="*/ 84009 h 146338"/>
                  <a:gd name="connsiteX28" fmla="*/ 146338 w 146338"/>
                  <a:gd name="connsiteY28" fmla="*/ 73169 h 146338"/>
                  <a:gd name="connsiteX29" fmla="*/ 140015 w 146338"/>
                  <a:gd name="connsiteY29" fmla="*/ 6232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89429" y="83106"/>
                    </a:moveTo>
                    <a:cubicBezTo>
                      <a:pt x="87622" y="84009"/>
                      <a:pt x="85816" y="85816"/>
                      <a:pt x="84912" y="87623"/>
                    </a:cubicBezTo>
                    <a:lnTo>
                      <a:pt x="74072" y="107495"/>
                    </a:lnTo>
                    <a:lnTo>
                      <a:pt x="63233" y="87623"/>
                    </a:lnTo>
                    <a:cubicBezTo>
                      <a:pt x="62329" y="85816"/>
                      <a:pt x="60523" y="84009"/>
                      <a:pt x="58716" y="83106"/>
                    </a:cubicBezTo>
                    <a:lnTo>
                      <a:pt x="38843" y="72266"/>
                    </a:lnTo>
                    <a:lnTo>
                      <a:pt x="58716" y="61426"/>
                    </a:lnTo>
                    <a:cubicBezTo>
                      <a:pt x="60523" y="60523"/>
                      <a:pt x="62329" y="58716"/>
                      <a:pt x="63233" y="56910"/>
                    </a:cubicBezTo>
                    <a:lnTo>
                      <a:pt x="74072" y="37036"/>
                    </a:lnTo>
                    <a:lnTo>
                      <a:pt x="84912" y="56910"/>
                    </a:lnTo>
                    <a:cubicBezTo>
                      <a:pt x="85816" y="58716"/>
                      <a:pt x="87622" y="60523"/>
                      <a:pt x="89429" y="61426"/>
                    </a:cubicBezTo>
                    <a:lnTo>
                      <a:pt x="109302" y="72266"/>
                    </a:lnTo>
                    <a:lnTo>
                      <a:pt x="89429" y="83106"/>
                    </a:lnTo>
                    <a:close/>
                    <a:moveTo>
                      <a:pt x="140015" y="62329"/>
                    </a:moveTo>
                    <a:lnTo>
                      <a:pt x="103882" y="42457"/>
                    </a:lnTo>
                    <a:lnTo>
                      <a:pt x="84009" y="6324"/>
                    </a:lnTo>
                    <a:cubicBezTo>
                      <a:pt x="82202" y="2710"/>
                      <a:pt x="77686" y="0"/>
                      <a:pt x="73169" y="0"/>
                    </a:cubicBezTo>
                    <a:cubicBezTo>
                      <a:pt x="68652" y="0"/>
                      <a:pt x="65039" y="2710"/>
                      <a:pt x="62329" y="6324"/>
                    </a:cubicBezTo>
                    <a:lnTo>
                      <a:pt x="42456" y="42457"/>
                    </a:lnTo>
                    <a:lnTo>
                      <a:pt x="6323" y="62329"/>
                    </a:lnTo>
                    <a:cubicBezTo>
                      <a:pt x="2710" y="64136"/>
                      <a:pt x="0" y="68652"/>
                      <a:pt x="0" y="73169"/>
                    </a:cubicBezTo>
                    <a:cubicBezTo>
                      <a:pt x="0" y="77685"/>
                      <a:pt x="2710" y="81299"/>
                      <a:pt x="6323" y="84009"/>
                    </a:cubicBezTo>
                    <a:lnTo>
                      <a:pt x="42456" y="103882"/>
                    </a:lnTo>
                    <a:lnTo>
                      <a:pt x="62329" y="140015"/>
                    </a:lnTo>
                    <a:cubicBezTo>
                      <a:pt x="64136" y="143628"/>
                      <a:pt x="68652" y="146339"/>
                      <a:pt x="73169" y="146339"/>
                    </a:cubicBezTo>
                    <a:cubicBezTo>
                      <a:pt x="77686" y="146339"/>
                      <a:pt x="81299" y="143628"/>
                      <a:pt x="84009" y="140015"/>
                    </a:cubicBezTo>
                    <a:lnTo>
                      <a:pt x="103882" y="103882"/>
                    </a:lnTo>
                    <a:lnTo>
                      <a:pt x="140015" y="84009"/>
                    </a:lnTo>
                    <a:cubicBezTo>
                      <a:pt x="143628" y="82202"/>
                      <a:pt x="146338" y="77685"/>
                      <a:pt x="146338" y="73169"/>
                    </a:cubicBezTo>
                    <a:cubicBezTo>
                      <a:pt x="146338" y="68652"/>
                      <a:pt x="143628" y="64136"/>
                      <a:pt x="140015" y="62329"/>
                    </a:cubicBezTo>
                    <a:close/>
                  </a:path>
                </a:pathLst>
              </a:custGeom>
              <a:grpFill/>
              <a:ln w="9028"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F948FF63-EF4C-0047-8D21-4A08334A73DA}"/>
                  </a:ext>
                </a:extLst>
              </p:cNvPr>
              <p:cNvSpPr/>
              <p:nvPr/>
            </p:nvSpPr>
            <p:spPr>
              <a:xfrm>
                <a:off x="5702983" y="5494074"/>
                <a:ext cx="763306" cy="658295"/>
              </a:xfrm>
              <a:custGeom>
                <a:avLst/>
                <a:gdLst>
                  <a:gd name="connsiteX0" fmla="*/ 537476 w 763306"/>
                  <a:gd name="connsiteY0" fmla="*/ 27778 h 658295"/>
                  <a:gd name="connsiteX1" fmla="*/ 619679 w 763306"/>
                  <a:gd name="connsiteY1" fmla="*/ 26874 h 658295"/>
                  <a:gd name="connsiteX2" fmla="*/ 619679 w 763306"/>
                  <a:gd name="connsiteY2" fmla="*/ 214765 h 658295"/>
                  <a:gd name="connsiteX3" fmla="*/ 598902 w 763306"/>
                  <a:gd name="connsiteY3" fmla="*/ 197602 h 658295"/>
                  <a:gd name="connsiteX4" fmla="*/ 588966 w 763306"/>
                  <a:gd name="connsiteY4" fmla="*/ 194892 h 658295"/>
                  <a:gd name="connsiteX5" fmla="*/ 580836 w 763306"/>
                  <a:gd name="connsiteY5" fmla="*/ 201215 h 658295"/>
                  <a:gd name="connsiteX6" fmla="*/ 594386 w 763306"/>
                  <a:gd name="connsiteY6" fmla="*/ 308711 h 658295"/>
                  <a:gd name="connsiteX7" fmla="*/ 595289 w 763306"/>
                  <a:gd name="connsiteY7" fmla="*/ 310517 h 658295"/>
                  <a:gd name="connsiteX8" fmla="*/ 619679 w 763306"/>
                  <a:gd name="connsiteY8" fmla="*/ 333100 h 658295"/>
                  <a:gd name="connsiteX9" fmla="*/ 619679 w 763306"/>
                  <a:gd name="connsiteY9" fmla="*/ 395429 h 658295"/>
                  <a:gd name="connsiteX10" fmla="*/ 533863 w 763306"/>
                  <a:gd name="connsiteY10" fmla="*/ 397235 h 658295"/>
                  <a:gd name="connsiteX11" fmla="*/ 404688 w 763306"/>
                  <a:gd name="connsiteY11" fmla="*/ 446015 h 658295"/>
                  <a:gd name="connsiteX12" fmla="*/ 404688 w 763306"/>
                  <a:gd name="connsiteY12" fmla="*/ 81977 h 658295"/>
                  <a:gd name="connsiteX13" fmla="*/ 654908 w 763306"/>
                  <a:gd name="connsiteY13" fmla="*/ 386396 h 658295"/>
                  <a:gd name="connsiteX14" fmla="*/ 643165 w 763306"/>
                  <a:gd name="connsiteY14" fmla="*/ 390913 h 658295"/>
                  <a:gd name="connsiteX15" fmla="*/ 643165 w 763306"/>
                  <a:gd name="connsiteY15" fmla="*/ 354780 h 658295"/>
                  <a:gd name="connsiteX16" fmla="*/ 654908 w 763306"/>
                  <a:gd name="connsiteY16" fmla="*/ 365619 h 658295"/>
                  <a:gd name="connsiteX17" fmla="*/ 654908 w 763306"/>
                  <a:gd name="connsiteY17" fmla="*/ 386396 h 658295"/>
                  <a:gd name="connsiteX18" fmla="*/ 426368 w 763306"/>
                  <a:gd name="connsiteY18" fmla="*/ 490278 h 658295"/>
                  <a:gd name="connsiteX19" fmla="*/ 416431 w 763306"/>
                  <a:gd name="connsiteY19" fmla="*/ 511055 h 658295"/>
                  <a:gd name="connsiteX20" fmla="*/ 416431 w 763306"/>
                  <a:gd name="connsiteY20" fmla="*/ 515571 h 658295"/>
                  <a:gd name="connsiteX21" fmla="*/ 368555 w 763306"/>
                  <a:gd name="connsiteY21" fmla="*/ 515571 h 658295"/>
                  <a:gd name="connsiteX22" fmla="*/ 368555 w 763306"/>
                  <a:gd name="connsiteY22" fmla="*/ 511958 h 658295"/>
                  <a:gd name="connsiteX23" fmla="*/ 354102 w 763306"/>
                  <a:gd name="connsiteY23" fmla="*/ 488472 h 658295"/>
                  <a:gd name="connsiteX24" fmla="*/ 154468 w 763306"/>
                  <a:gd name="connsiteY24" fmla="*/ 442401 h 658295"/>
                  <a:gd name="connsiteX25" fmla="*/ 146338 w 763306"/>
                  <a:gd name="connsiteY25" fmla="*/ 419818 h 658295"/>
                  <a:gd name="connsiteX26" fmla="*/ 269190 w 763306"/>
                  <a:gd name="connsiteY26" fmla="*/ 431562 h 658295"/>
                  <a:gd name="connsiteX27" fmla="*/ 385718 w 763306"/>
                  <a:gd name="connsiteY27" fmla="*/ 477631 h 658295"/>
                  <a:gd name="connsiteX28" fmla="*/ 392042 w 763306"/>
                  <a:gd name="connsiteY28" fmla="*/ 479439 h 658295"/>
                  <a:gd name="connsiteX29" fmla="*/ 398365 w 763306"/>
                  <a:gd name="connsiteY29" fmla="*/ 477631 h 658295"/>
                  <a:gd name="connsiteX30" fmla="*/ 399268 w 763306"/>
                  <a:gd name="connsiteY30" fmla="*/ 476728 h 658295"/>
                  <a:gd name="connsiteX31" fmla="*/ 537476 w 763306"/>
                  <a:gd name="connsiteY31" fmla="*/ 419818 h 658295"/>
                  <a:gd name="connsiteX32" fmla="*/ 614259 w 763306"/>
                  <a:gd name="connsiteY32" fmla="*/ 418012 h 658295"/>
                  <a:gd name="connsiteX33" fmla="*/ 605225 w 763306"/>
                  <a:gd name="connsiteY33" fmla="*/ 441498 h 658295"/>
                  <a:gd name="connsiteX34" fmla="*/ 426368 w 763306"/>
                  <a:gd name="connsiteY34" fmla="*/ 490278 h 658295"/>
                  <a:gd name="connsiteX35" fmla="*/ 104785 w 763306"/>
                  <a:gd name="connsiteY35" fmla="*/ 366523 h 658295"/>
                  <a:gd name="connsiteX36" fmla="*/ 117432 w 763306"/>
                  <a:gd name="connsiteY36" fmla="*/ 354780 h 658295"/>
                  <a:gd name="connsiteX37" fmla="*/ 117432 w 763306"/>
                  <a:gd name="connsiteY37" fmla="*/ 391816 h 658295"/>
                  <a:gd name="connsiteX38" fmla="*/ 104785 w 763306"/>
                  <a:gd name="connsiteY38" fmla="*/ 387299 h 658295"/>
                  <a:gd name="connsiteX39" fmla="*/ 104785 w 763306"/>
                  <a:gd name="connsiteY39" fmla="*/ 366523 h 658295"/>
                  <a:gd name="connsiteX40" fmla="*/ 165308 w 763306"/>
                  <a:gd name="connsiteY40" fmla="*/ 309614 h 658295"/>
                  <a:gd name="connsiteX41" fmla="*/ 166211 w 763306"/>
                  <a:gd name="connsiteY41" fmla="*/ 307807 h 658295"/>
                  <a:gd name="connsiteX42" fmla="*/ 179761 w 763306"/>
                  <a:gd name="connsiteY42" fmla="*/ 200312 h 658295"/>
                  <a:gd name="connsiteX43" fmla="*/ 171631 w 763306"/>
                  <a:gd name="connsiteY43" fmla="*/ 193988 h 658295"/>
                  <a:gd name="connsiteX44" fmla="*/ 161695 w 763306"/>
                  <a:gd name="connsiteY44" fmla="*/ 196698 h 658295"/>
                  <a:gd name="connsiteX45" fmla="*/ 141822 w 763306"/>
                  <a:gd name="connsiteY45" fmla="*/ 212959 h 658295"/>
                  <a:gd name="connsiteX46" fmla="*/ 141822 w 763306"/>
                  <a:gd name="connsiteY46" fmla="*/ 26874 h 658295"/>
                  <a:gd name="connsiteX47" fmla="*/ 270093 w 763306"/>
                  <a:gd name="connsiteY47" fmla="*/ 38617 h 658295"/>
                  <a:gd name="connsiteX48" fmla="*/ 380298 w 763306"/>
                  <a:gd name="connsiteY48" fmla="*/ 81977 h 658295"/>
                  <a:gd name="connsiteX49" fmla="*/ 380298 w 763306"/>
                  <a:gd name="connsiteY49" fmla="*/ 447822 h 658295"/>
                  <a:gd name="connsiteX50" fmla="*/ 275513 w 763306"/>
                  <a:gd name="connsiteY50" fmla="*/ 408979 h 658295"/>
                  <a:gd name="connsiteX51" fmla="*/ 140918 w 763306"/>
                  <a:gd name="connsiteY51" fmla="*/ 396332 h 658295"/>
                  <a:gd name="connsiteX52" fmla="*/ 140918 w 763306"/>
                  <a:gd name="connsiteY52" fmla="*/ 332197 h 658295"/>
                  <a:gd name="connsiteX53" fmla="*/ 165308 w 763306"/>
                  <a:gd name="connsiteY53" fmla="*/ 309614 h 658295"/>
                  <a:gd name="connsiteX54" fmla="*/ 82202 w 763306"/>
                  <a:gd name="connsiteY54" fmla="*/ 262641 h 658295"/>
                  <a:gd name="connsiteX55" fmla="*/ 46069 w 763306"/>
                  <a:gd name="connsiteY55" fmla="*/ 292450 h 658295"/>
                  <a:gd name="connsiteX56" fmla="*/ 82202 w 763306"/>
                  <a:gd name="connsiteY56" fmla="*/ 221088 h 658295"/>
                  <a:gd name="connsiteX57" fmla="*/ 82202 w 763306"/>
                  <a:gd name="connsiteY57" fmla="*/ 262641 h 658295"/>
                  <a:gd name="connsiteX58" fmla="*/ 117432 w 763306"/>
                  <a:gd name="connsiteY58" fmla="*/ 60297 h 658295"/>
                  <a:gd name="connsiteX59" fmla="*/ 117432 w 763306"/>
                  <a:gd name="connsiteY59" fmla="*/ 232831 h 658295"/>
                  <a:gd name="connsiteX60" fmla="*/ 105689 w 763306"/>
                  <a:gd name="connsiteY60" fmla="*/ 242768 h 658295"/>
                  <a:gd name="connsiteX61" fmla="*/ 105689 w 763306"/>
                  <a:gd name="connsiteY61" fmla="*/ 55781 h 658295"/>
                  <a:gd name="connsiteX62" fmla="*/ 117432 w 763306"/>
                  <a:gd name="connsiteY62" fmla="*/ 60297 h 658295"/>
                  <a:gd name="connsiteX63" fmla="*/ 654908 w 763306"/>
                  <a:gd name="connsiteY63" fmla="*/ 55781 h 658295"/>
                  <a:gd name="connsiteX64" fmla="*/ 654908 w 763306"/>
                  <a:gd name="connsiteY64" fmla="*/ 242768 h 658295"/>
                  <a:gd name="connsiteX65" fmla="*/ 643165 w 763306"/>
                  <a:gd name="connsiteY65" fmla="*/ 232831 h 658295"/>
                  <a:gd name="connsiteX66" fmla="*/ 643165 w 763306"/>
                  <a:gd name="connsiteY66" fmla="*/ 59394 h 658295"/>
                  <a:gd name="connsiteX67" fmla="*/ 654908 w 763306"/>
                  <a:gd name="connsiteY67" fmla="*/ 55781 h 658295"/>
                  <a:gd name="connsiteX68" fmla="*/ 714527 w 763306"/>
                  <a:gd name="connsiteY68" fmla="*/ 292450 h 658295"/>
                  <a:gd name="connsiteX69" fmla="*/ 678394 w 763306"/>
                  <a:gd name="connsiteY69" fmla="*/ 262641 h 658295"/>
                  <a:gd name="connsiteX70" fmla="*/ 678394 w 763306"/>
                  <a:gd name="connsiteY70" fmla="*/ 221088 h 658295"/>
                  <a:gd name="connsiteX71" fmla="*/ 714527 w 763306"/>
                  <a:gd name="connsiteY71" fmla="*/ 292450 h 658295"/>
                  <a:gd name="connsiteX72" fmla="*/ 761500 w 763306"/>
                  <a:gd name="connsiteY72" fmla="*/ 332197 h 658295"/>
                  <a:gd name="connsiteX73" fmla="*/ 679298 w 763306"/>
                  <a:gd name="connsiteY73" fmla="*/ 167793 h 658295"/>
                  <a:gd name="connsiteX74" fmla="*/ 679298 w 763306"/>
                  <a:gd name="connsiteY74" fmla="*/ 39520 h 658295"/>
                  <a:gd name="connsiteX75" fmla="*/ 674781 w 763306"/>
                  <a:gd name="connsiteY75" fmla="*/ 29584 h 658295"/>
                  <a:gd name="connsiteX76" fmla="*/ 663941 w 763306"/>
                  <a:gd name="connsiteY76" fmla="*/ 27778 h 658295"/>
                  <a:gd name="connsiteX77" fmla="*/ 644068 w 763306"/>
                  <a:gd name="connsiteY77" fmla="*/ 34101 h 658295"/>
                  <a:gd name="connsiteX78" fmla="*/ 644068 w 763306"/>
                  <a:gd name="connsiteY78" fmla="*/ 15131 h 658295"/>
                  <a:gd name="connsiteX79" fmla="*/ 634132 w 763306"/>
                  <a:gd name="connsiteY79" fmla="*/ 3387 h 658295"/>
                  <a:gd name="connsiteX80" fmla="*/ 534766 w 763306"/>
                  <a:gd name="connsiteY80" fmla="*/ 3387 h 658295"/>
                  <a:gd name="connsiteX81" fmla="*/ 392945 w 763306"/>
                  <a:gd name="connsiteY81" fmla="*/ 60297 h 658295"/>
                  <a:gd name="connsiteX82" fmla="*/ 277320 w 763306"/>
                  <a:gd name="connsiteY82" fmla="*/ 15131 h 658295"/>
                  <a:gd name="connsiteX83" fmla="*/ 130982 w 763306"/>
                  <a:gd name="connsiteY83" fmla="*/ 2484 h 658295"/>
                  <a:gd name="connsiteX84" fmla="*/ 119239 w 763306"/>
                  <a:gd name="connsiteY84" fmla="*/ 14228 h 658295"/>
                  <a:gd name="connsiteX85" fmla="*/ 119239 w 763306"/>
                  <a:gd name="connsiteY85" fmla="*/ 33198 h 658295"/>
                  <a:gd name="connsiteX86" fmla="*/ 99365 w 763306"/>
                  <a:gd name="connsiteY86" fmla="*/ 26874 h 658295"/>
                  <a:gd name="connsiteX87" fmla="*/ 88526 w 763306"/>
                  <a:gd name="connsiteY87" fmla="*/ 28681 h 658295"/>
                  <a:gd name="connsiteX88" fmla="*/ 84009 w 763306"/>
                  <a:gd name="connsiteY88" fmla="*/ 38617 h 658295"/>
                  <a:gd name="connsiteX89" fmla="*/ 84009 w 763306"/>
                  <a:gd name="connsiteY89" fmla="*/ 166888 h 658295"/>
                  <a:gd name="connsiteX90" fmla="*/ 903 w 763306"/>
                  <a:gd name="connsiteY90" fmla="*/ 331294 h 658295"/>
                  <a:gd name="connsiteX91" fmla="*/ 0 w 763306"/>
                  <a:gd name="connsiteY91" fmla="*/ 336713 h 658295"/>
                  <a:gd name="connsiteX92" fmla="*/ 0 w 763306"/>
                  <a:gd name="connsiteY92" fmla="*/ 658296 h 658295"/>
                  <a:gd name="connsiteX93" fmla="*/ 23486 w 763306"/>
                  <a:gd name="connsiteY93" fmla="*/ 658296 h 658295"/>
                  <a:gd name="connsiteX94" fmla="*/ 23486 w 763306"/>
                  <a:gd name="connsiteY94" fmla="*/ 342133 h 658295"/>
                  <a:gd name="connsiteX95" fmla="*/ 165308 w 763306"/>
                  <a:gd name="connsiteY95" fmla="*/ 225604 h 658295"/>
                  <a:gd name="connsiteX96" fmla="*/ 149951 w 763306"/>
                  <a:gd name="connsiteY96" fmla="*/ 292450 h 658295"/>
                  <a:gd name="connsiteX97" fmla="*/ 86719 w 763306"/>
                  <a:gd name="connsiteY97" fmla="*/ 351166 h 658295"/>
                  <a:gd name="connsiteX98" fmla="*/ 83106 w 763306"/>
                  <a:gd name="connsiteY98" fmla="*/ 360199 h 658295"/>
                  <a:gd name="connsiteX99" fmla="*/ 83106 w 763306"/>
                  <a:gd name="connsiteY99" fmla="*/ 396332 h 658295"/>
                  <a:gd name="connsiteX100" fmla="*/ 94849 w 763306"/>
                  <a:gd name="connsiteY100" fmla="*/ 408076 h 658295"/>
                  <a:gd name="connsiteX101" fmla="*/ 121948 w 763306"/>
                  <a:gd name="connsiteY101" fmla="*/ 422529 h 658295"/>
                  <a:gd name="connsiteX102" fmla="*/ 130982 w 763306"/>
                  <a:gd name="connsiteY102" fmla="*/ 512861 h 658295"/>
                  <a:gd name="connsiteX103" fmla="*/ 154468 w 763306"/>
                  <a:gd name="connsiteY103" fmla="*/ 517378 h 658295"/>
                  <a:gd name="connsiteX104" fmla="*/ 159888 w 763306"/>
                  <a:gd name="connsiteY104" fmla="*/ 465889 h 658295"/>
                  <a:gd name="connsiteX105" fmla="*/ 180664 w 763306"/>
                  <a:gd name="connsiteY105" fmla="*/ 464985 h 658295"/>
                  <a:gd name="connsiteX106" fmla="*/ 127368 w 763306"/>
                  <a:gd name="connsiteY106" fmla="*/ 574287 h 658295"/>
                  <a:gd name="connsiteX107" fmla="*/ 119239 w 763306"/>
                  <a:gd name="connsiteY107" fmla="*/ 586030 h 658295"/>
                  <a:gd name="connsiteX108" fmla="*/ 119239 w 763306"/>
                  <a:gd name="connsiteY108" fmla="*/ 657392 h 658295"/>
                  <a:gd name="connsiteX109" fmla="*/ 142725 w 763306"/>
                  <a:gd name="connsiteY109" fmla="*/ 657392 h 658295"/>
                  <a:gd name="connsiteX110" fmla="*/ 142725 w 763306"/>
                  <a:gd name="connsiteY110" fmla="*/ 594160 h 658295"/>
                  <a:gd name="connsiteX111" fmla="*/ 199634 w 763306"/>
                  <a:gd name="connsiteY111" fmla="*/ 512861 h 658295"/>
                  <a:gd name="connsiteX112" fmla="*/ 204151 w 763306"/>
                  <a:gd name="connsiteY112" fmla="*/ 465889 h 658295"/>
                  <a:gd name="connsiteX113" fmla="*/ 345069 w 763306"/>
                  <a:gd name="connsiteY113" fmla="*/ 508344 h 658295"/>
                  <a:gd name="connsiteX114" fmla="*/ 346876 w 763306"/>
                  <a:gd name="connsiteY114" fmla="*/ 511055 h 658295"/>
                  <a:gd name="connsiteX115" fmla="*/ 346876 w 763306"/>
                  <a:gd name="connsiteY115" fmla="*/ 526411 h 658295"/>
                  <a:gd name="connsiteX116" fmla="*/ 358619 w 763306"/>
                  <a:gd name="connsiteY116" fmla="*/ 538154 h 658295"/>
                  <a:gd name="connsiteX117" fmla="*/ 429981 w 763306"/>
                  <a:gd name="connsiteY117" fmla="*/ 538154 h 658295"/>
                  <a:gd name="connsiteX118" fmla="*/ 441724 w 763306"/>
                  <a:gd name="connsiteY118" fmla="*/ 526411 h 658295"/>
                  <a:gd name="connsiteX119" fmla="*/ 441724 w 763306"/>
                  <a:gd name="connsiteY119" fmla="*/ 509247 h 658295"/>
                  <a:gd name="connsiteX120" fmla="*/ 442628 w 763306"/>
                  <a:gd name="connsiteY120" fmla="*/ 506538 h 658295"/>
                  <a:gd name="connsiteX121" fmla="*/ 559156 w 763306"/>
                  <a:gd name="connsiteY121" fmla="*/ 462275 h 658295"/>
                  <a:gd name="connsiteX122" fmla="*/ 620582 w 763306"/>
                  <a:gd name="connsiteY122" fmla="*/ 593257 h 658295"/>
                  <a:gd name="connsiteX123" fmla="*/ 620582 w 763306"/>
                  <a:gd name="connsiteY123" fmla="*/ 656489 h 658295"/>
                  <a:gd name="connsiteX124" fmla="*/ 644068 w 763306"/>
                  <a:gd name="connsiteY124" fmla="*/ 656489 h 658295"/>
                  <a:gd name="connsiteX125" fmla="*/ 644068 w 763306"/>
                  <a:gd name="connsiteY125" fmla="*/ 585127 h 658295"/>
                  <a:gd name="connsiteX126" fmla="*/ 635939 w 763306"/>
                  <a:gd name="connsiteY126" fmla="*/ 573383 h 658295"/>
                  <a:gd name="connsiteX127" fmla="*/ 583546 w 763306"/>
                  <a:gd name="connsiteY127" fmla="*/ 461372 h 658295"/>
                  <a:gd name="connsiteX128" fmla="*/ 604322 w 763306"/>
                  <a:gd name="connsiteY128" fmla="*/ 463178 h 658295"/>
                  <a:gd name="connsiteX129" fmla="*/ 608839 w 763306"/>
                  <a:gd name="connsiteY129" fmla="*/ 515571 h 658295"/>
                  <a:gd name="connsiteX130" fmla="*/ 632325 w 763306"/>
                  <a:gd name="connsiteY130" fmla="*/ 511055 h 658295"/>
                  <a:gd name="connsiteX131" fmla="*/ 641358 w 763306"/>
                  <a:gd name="connsiteY131" fmla="*/ 420723 h 658295"/>
                  <a:gd name="connsiteX132" fmla="*/ 668458 w 763306"/>
                  <a:gd name="connsiteY132" fmla="*/ 406269 h 658295"/>
                  <a:gd name="connsiteX133" fmla="*/ 680201 w 763306"/>
                  <a:gd name="connsiteY133" fmla="*/ 394526 h 658295"/>
                  <a:gd name="connsiteX134" fmla="*/ 680201 w 763306"/>
                  <a:gd name="connsiteY134" fmla="*/ 358393 h 658295"/>
                  <a:gd name="connsiteX135" fmla="*/ 676588 w 763306"/>
                  <a:gd name="connsiteY135" fmla="*/ 349360 h 658295"/>
                  <a:gd name="connsiteX136" fmla="*/ 613356 w 763306"/>
                  <a:gd name="connsiteY136" fmla="*/ 290644 h 658295"/>
                  <a:gd name="connsiteX137" fmla="*/ 597999 w 763306"/>
                  <a:gd name="connsiteY137" fmla="*/ 223798 h 658295"/>
                  <a:gd name="connsiteX138" fmla="*/ 739821 w 763306"/>
                  <a:gd name="connsiteY138" fmla="*/ 340327 h 658295"/>
                  <a:gd name="connsiteX139" fmla="*/ 739821 w 763306"/>
                  <a:gd name="connsiteY139" fmla="*/ 656489 h 658295"/>
                  <a:gd name="connsiteX140" fmla="*/ 763307 w 763306"/>
                  <a:gd name="connsiteY140" fmla="*/ 656489 h 658295"/>
                  <a:gd name="connsiteX141" fmla="*/ 763307 w 763306"/>
                  <a:gd name="connsiteY141" fmla="*/ 336713 h 658295"/>
                  <a:gd name="connsiteX142" fmla="*/ 761500 w 763306"/>
                  <a:gd name="connsiteY142" fmla="*/ 332197 h 65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763306" h="658295">
                    <a:moveTo>
                      <a:pt x="537476" y="27778"/>
                    </a:moveTo>
                    <a:cubicBezTo>
                      <a:pt x="564576" y="24164"/>
                      <a:pt x="591676" y="23261"/>
                      <a:pt x="619679" y="26874"/>
                    </a:cubicBezTo>
                    <a:lnTo>
                      <a:pt x="619679" y="214765"/>
                    </a:lnTo>
                    <a:lnTo>
                      <a:pt x="598902" y="197602"/>
                    </a:lnTo>
                    <a:cubicBezTo>
                      <a:pt x="596192" y="195795"/>
                      <a:pt x="592579" y="194892"/>
                      <a:pt x="588966" y="194892"/>
                    </a:cubicBezTo>
                    <a:cubicBezTo>
                      <a:pt x="585352" y="195795"/>
                      <a:pt x="582642" y="197602"/>
                      <a:pt x="580836" y="201215"/>
                    </a:cubicBezTo>
                    <a:cubicBezTo>
                      <a:pt x="579933" y="203021"/>
                      <a:pt x="553736" y="256317"/>
                      <a:pt x="594386" y="308711"/>
                    </a:cubicBezTo>
                    <a:cubicBezTo>
                      <a:pt x="594386" y="309614"/>
                      <a:pt x="595289" y="309614"/>
                      <a:pt x="595289" y="310517"/>
                    </a:cubicBezTo>
                    <a:lnTo>
                      <a:pt x="619679" y="333100"/>
                    </a:lnTo>
                    <a:lnTo>
                      <a:pt x="619679" y="395429"/>
                    </a:lnTo>
                    <a:cubicBezTo>
                      <a:pt x="590772" y="392719"/>
                      <a:pt x="562769" y="392719"/>
                      <a:pt x="533863" y="397235"/>
                    </a:cubicBezTo>
                    <a:cubicBezTo>
                      <a:pt x="488697" y="404462"/>
                      <a:pt x="444434" y="420723"/>
                      <a:pt x="404688" y="446015"/>
                    </a:cubicBezTo>
                    <a:lnTo>
                      <a:pt x="404688" y="81977"/>
                    </a:lnTo>
                    <a:moveTo>
                      <a:pt x="654908" y="386396"/>
                    </a:moveTo>
                    <a:cubicBezTo>
                      <a:pt x="651295" y="387299"/>
                      <a:pt x="647682" y="388202"/>
                      <a:pt x="643165" y="390913"/>
                    </a:cubicBezTo>
                    <a:lnTo>
                      <a:pt x="643165" y="354780"/>
                    </a:lnTo>
                    <a:lnTo>
                      <a:pt x="654908" y="365619"/>
                    </a:lnTo>
                    <a:lnTo>
                      <a:pt x="654908" y="386396"/>
                    </a:lnTo>
                    <a:close/>
                    <a:moveTo>
                      <a:pt x="426368" y="490278"/>
                    </a:moveTo>
                    <a:cubicBezTo>
                      <a:pt x="420044" y="495698"/>
                      <a:pt x="416431" y="502925"/>
                      <a:pt x="416431" y="511055"/>
                    </a:cubicBezTo>
                    <a:lnTo>
                      <a:pt x="416431" y="515571"/>
                    </a:lnTo>
                    <a:lnTo>
                      <a:pt x="368555" y="515571"/>
                    </a:lnTo>
                    <a:lnTo>
                      <a:pt x="368555" y="511958"/>
                    </a:lnTo>
                    <a:cubicBezTo>
                      <a:pt x="368555" y="502022"/>
                      <a:pt x="363135" y="492988"/>
                      <a:pt x="354102" y="488472"/>
                    </a:cubicBezTo>
                    <a:cubicBezTo>
                      <a:pt x="317066" y="468598"/>
                      <a:pt x="243897" y="436982"/>
                      <a:pt x="154468" y="442401"/>
                    </a:cubicBezTo>
                    <a:cubicBezTo>
                      <a:pt x="152662" y="434272"/>
                      <a:pt x="149951" y="426142"/>
                      <a:pt x="146338" y="419818"/>
                    </a:cubicBezTo>
                    <a:cubicBezTo>
                      <a:pt x="178858" y="419818"/>
                      <a:pt x="230347" y="422529"/>
                      <a:pt x="269190" y="431562"/>
                    </a:cubicBezTo>
                    <a:cubicBezTo>
                      <a:pt x="309839" y="441498"/>
                      <a:pt x="348682" y="456856"/>
                      <a:pt x="385718" y="477631"/>
                    </a:cubicBezTo>
                    <a:cubicBezTo>
                      <a:pt x="387525" y="478534"/>
                      <a:pt x="389332" y="479439"/>
                      <a:pt x="392042" y="479439"/>
                    </a:cubicBezTo>
                    <a:cubicBezTo>
                      <a:pt x="393848" y="479439"/>
                      <a:pt x="396558" y="478534"/>
                      <a:pt x="398365" y="477631"/>
                    </a:cubicBezTo>
                    <a:cubicBezTo>
                      <a:pt x="398365" y="477631"/>
                      <a:pt x="399268" y="477631"/>
                      <a:pt x="399268" y="476728"/>
                    </a:cubicBezTo>
                    <a:cubicBezTo>
                      <a:pt x="440821" y="446918"/>
                      <a:pt x="487794" y="427045"/>
                      <a:pt x="537476" y="419818"/>
                    </a:cubicBezTo>
                    <a:cubicBezTo>
                      <a:pt x="562769" y="416206"/>
                      <a:pt x="588966" y="415302"/>
                      <a:pt x="614259" y="418012"/>
                    </a:cubicBezTo>
                    <a:cubicBezTo>
                      <a:pt x="610645" y="425239"/>
                      <a:pt x="607936" y="432465"/>
                      <a:pt x="605225" y="441498"/>
                    </a:cubicBezTo>
                    <a:cubicBezTo>
                      <a:pt x="575416" y="437885"/>
                      <a:pt x="495924" y="434272"/>
                      <a:pt x="426368" y="490278"/>
                    </a:cubicBezTo>
                    <a:close/>
                    <a:moveTo>
                      <a:pt x="104785" y="366523"/>
                    </a:moveTo>
                    <a:lnTo>
                      <a:pt x="117432" y="354780"/>
                    </a:lnTo>
                    <a:lnTo>
                      <a:pt x="117432" y="391816"/>
                    </a:lnTo>
                    <a:cubicBezTo>
                      <a:pt x="112915" y="390009"/>
                      <a:pt x="108399" y="388202"/>
                      <a:pt x="104785" y="387299"/>
                    </a:cubicBezTo>
                    <a:lnTo>
                      <a:pt x="104785" y="366523"/>
                    </a:lnTo>
                    <a:close/>
                    <a:moveTo>
                      <a:pt x="165308" y="309614"/>
                    </a:moveTo>
                    <a:cubicBezTo>
                      <a:pt x="165308" y="309614"/>
                      <a:pt x="166211" y="308711"/>
                      <a:pt x="166211" y="307807"/>
                    </a:cubicBezTo>
                    <a:cubicBezTo>
                      <a:pt x="205957" y="254511"/>
                      <a:pt x="180664" y="202118"/>
                      <a:pt x="179761" y="200312"/>
                    </a:cubicBezTo>
                    <a:cubicBezTo>
                      <a:pt x="177954" y="196698"/>
                      <a:pt x="175245" y="194892"/>
                      <a:pt x="171631" y="193988"/>
                    </a:cubicBezTo>
                    <a:cubicBezTo>
                      <a:pt x="168018" y="193085"/>
                      <a:pt x="164405" y="193988"/>
                      <a:pt x="161695" y="196698"/>
                    </a:cubicBezTo>
                    <a:lnTo>
                      <a:pt x="141822" y="212959"/>
                    </a:lnTo>
                    <a:lnTo>
                      <a:pt x="141822" y="26874"/>
                    </a:lnTo>
                    <a:cubicBezTo>
                      <a:pt x="173438" y="26874"/>
                      <a:pt x="228541" y="28681"/>
                      <a:pt x="270093" y="38617"/>
                    </a:cubicBezTo>
                    <a:cubicBezTo>
                      <a:pt x="308936" y="47650"/>
                      <a:pt x="345972" y="62103"/>
                      <a:pt x="380298" y="81977"/>
                    </a:cubicBezTo>
                    <a:lnTo>
                      <a:pt x="380298" y="447822"/>
                    </a:lnTo>
                    <a:cubicBezTo>
                      <a:pt x="346876" y="430659"/>
                      <a:pt x="311646" y="417109"/>
                      <a:pt x="275513" y="408979"/>
                    </a:cubicBezTo>
                    <a:cubicBezTo>
                      <a:pt x="231250" y="398140"/>
                      <a:pt x="174341" y="396332"/>
                      <a:pt x="140918" y="396332"/>
                    </a:cubicBezTo>
                    <a:lnTo>
                      <a:pt x="140918" y="332197"/>
                    </a:lnTo>
                    <a:lnTo>
                      <a:pt x="165308" y="309614"/>
                    </a:lnTo>
                    <a:close/>
                    <a:moveTo>
                      <a:pt x="82202" y="262641"/>
                    </a:moveTo>
                    <a:lnTo>
                      <a:pt x="46069" y="292450"/>
                    </a:lnTo>
                    <a:lnTo>
                      <a:pt x="82202" y="221088"/>
                    </a:lnTo>
                    <a:lnTo>
                      <a:pt x="82202" y="262641"/>
                    </a:lnTo>
                    <a:close/>
                    <a:moveTo>
                      <a:pt x="117432" y="60297"/>
                    </a:moveTo>
                    <a:lnTo>
                      <a:pt x="117432" y="232831"/>
                    </a:lnTo>
                    <a:lnTo>
                      <a:pt x="105689" y="242768"/>
                    </a:lnTo>
                    <a:lnTo>
                      <a:pt x="105689" y="55781"/>
                    </a:lnTo>
                    <a:lnTo>
                      <a:pt x="117432" y="60297"/>
                    </a:lnTo>
                    <a:close/>
                    <a:moveTo>
                      <a:pt x="654908" y="55781"/>
                    </a:moveTo>
                    <a:lnTo>
                      <a:pt x="654908" y="242768"/>
                    </a:lnTo>
                    <a:lnTo>
                      <a:pt x="643165" y="232831"/>
                    </a:lnTo>
                    <a:lnTo>
                      <a:pt x="643165" y="59394"/>
                    </a:lnTo>
                    <a:lnTo>
                      <a:pt x="654908" y="55781"/>
                    </a:lnTo>
                    <a:close/>
                    <a:moveTo>
                      <a:pt x="714527" y="292450"/>
                    </a:moveTo>
                    <a:lnTo>
                      <a:pt x="678394" y="262641"/>
                    </a:lnTo>
                    <a:lnTo>
                      <a:pt x="678394" y="221088"/>
                    </a:lnTo>
                    <a:lnTo>
                      <a:pt x="714527" y="292450"/>
                    </a:lnTo>
                    <a:close/>
                    <a:moveTo>
                      <a:pt x="761500" y="332197"/>
                    </a:moveTo>
                    <a:lnTo>
                      <a:pt x="679298" y="167793"/>
                    </a:lnTo>
                    <a:lnTo>
                      <a:pt x="679298" y="39520"/>
                    </a:lnTo>
                    <a:cubicBezTo>
                      <a:pt x="679298" y="35907"/>
                      <a:pt x="677491" y="32294"/>
                      <a:pt x="674781" y="29584"/>
                    </a:cubicBezTo>
                    <a:cubicBezTo>
                      <a:pt x="672071" y="27778"/>
                      <a:pt x="667555" y="26874"/>
                      <a:pt x="663941" y="27778"/>
                    </a:cubicBezTo>
                    <a:lnTo>
                      <a:pt x="644068" y="34101"/>
                    </a:lnTo>
                    <a:lnTo>
                      <a:pt x="644068" y="15131"/>
                    </a:lnTo>
                    <a:cubicBezTo>
                      <a:pt x="644068" y="8807"/>
                      <a:pt x="639552" y="4291"/>
                      <a:pt x="634132" y="3387"/>
                    </a:cubicBezTo>
                    <a:cubicBezTo>
                      <a:pt x="600709" y="-1129"/>
                      <a:pt x="567286" y="-1129"/>
                      <a:pt x="534766" y="3387"/>
                    </a:cubicBezTo>
                    <a:cubicBezTo>
                      <a:pt x="484180" y="10614"/>
                      <a:pt x="435401" y="30487"/>
                      <a:pt x="392945" y="60297"/>
                    </a:cubicBezTo>
                    <a:cubicBezTo>
                      <a:pt x="356812" y="40423"/>
                      <a:pt x="317969" y="25067"/>
                      <a:pt x="277320" y="15131"/>
                    </a:cubicBezTo>
                    <a:cubicBezTo>
                      <a:pt x="226734" y="3387"/>
                      <a:pt x="159888" y="1581"/>
                      <a:pt x="130982" y="2484"/>
                    </a:cubicBezTo>
                    <a:cubicBezTo>
                      <a:pt x="124659" y="2484"/>
                      <a:pt x="119239" y="7904"/>
                      <a:pt x="119239" y="14228"/>
                    </a:cubicBezTo>
                    <a:lnTo>
                      <a:pt x="119239" y="33198"/>
                    </a:lnTo>
                    <a:lnTo>
                      <a:pt x="99365" y="26874"/>
                    </a:lnTo>
                    <a:cubicBezTo>
                      <a:pt x="95752" y="25970"/>
                      <a:pt x="92139" y="25970"/>
                      <a:pt x="88526" y="28681"/>
                    </a:cubicBezTo>
                    <a:cubicBezTo>
                      <a:pt x="84912" y="31390"/>
                      <a:pt x="84009" y="34101"/>
                      <a:pt x="84009" y="38617"/>
                    </a:cubicBezTo>
                    <a:lnTo>
                      <a:pt x="84009" y="166888"/>
                    </a:lnTo>
                    <a:lnTo>
                      <a:pt x="903" y="331294"/>
                    </a:lnTo>
                    <a:cubicBezTo>
                      <a:pt x="0" y="333100"/>
                      <a:pt x="0" y="334907"/>
                      <a:pt x="0" y="336713"/>
                    </a:cubicBezTo>
                    <a:lnTo>
                      <a:pt x="0" y="658296"/>
                    </a:lnTo>
                    <a:lnTo>
                      <a:pt x="23486" y="658296"/>
                    </a:lnTo>
                    <a:lnTo>
                      <a:pt x="23486" y="342133"/>
                    </a:lnTo>
                    <a:lnTo>
                      <a:pt x="165308" y="225604"/>
                    </a:lnTo>
                    <a:cubicBezTo>
                      <a:pt x="168921" y="240961"/>
                      <a:pt x="168921" y="266254"/>
                      <a:pt x="149951" y="292450"/>
                    </a:cubicBezTo>
                    <a:lnTo>
                      <a:pt x="86719" y="351166"/>
                    </a:lnTo>
                    <a:cubicBezTo>
                      <a:pt x="84009" y="352974"/>
                      <a:pt x="83106" y="356586"/>
                      <a:pt x="83106" y="360199"/>
                    </a:cubicBezTo>
                    <a:lnTo>
                      <a:pt x="83106" y="396332"/>
                    </a:lnTo>
                    <a:cubicBezTo>
                      <a:pt x="83106" y="402656"/>
                      <a:pt x="88526" y="408076"/>
                      <a:pt x="94849" y="408076"/>
                    </a:cubicBezTo>
                    <a:cubicBezTo>
                      <a:pt x="94849" y="408076"/>
                      <a:pt x="110205" y="408076"/>
                      <a:pt x="121948" y="422529"/>
                    </a:cubicBezTo>
                    <a:cubicBezTo>
                      <a:pt x="136402" y="439692"/>
                      <a:pt x="139112" y="471308"/>
                      <a:pt x="130982" y="512861"/>
                    </a:cubicBezTo>
                    <a:lnTo>
                      <a:pt x="154468" y="517378"/>
                    </a:lnTo>
                    <a:cubicBezTo>
                      <a:pt x="158081" y="498408"/>
                      <a:pt x="159888" y="481245"/>
                      <a:pt x="159888" y="465889"/>
                    </a:cubicBezTo>
                    <a:cubicBezTo>
                      <a:pt x="167114" y="465889"/>
                      <a:pt x="173438" y="464985"/>
                      <a:pt x="180664" y="464985"/>
                    </a:cubicBezTo>
                    <a:cubicBezTo>
                      <a:pt x="180664" y="491181"/>
                      <a:pt x="177051" y="558027"/>
                      <a:pt x="127368" y="574287"/>
                    </a:cubicBezTo>
                    <a:cubicBezTo>
                      <a:pt x="122852" y="576094"/>
                      <a:pt x="119239" y="580610"/>
                      <a:pt x="119239" y="586030"/>
                    </a:cubicBezTo>
                    <a:lnTo>
                      <a:pt x="119239" y="657392"/>
                    </a:lnTo>
                    <a:lnTo>
                      <a:pt x="142725" y="657392"/>
                    </a:lnTo>
                    <a:lnTo>
                      <a:pt x="142725" y="594160"/>
                    </a:lnTo>
                    <a:cubicBezTo>
                      <a:pt x="171631" y="581513"/>
                      <a:pt x="191504" y="553510"/>
                      <a:pt x="199634" y="512861"/>
                    </a:cubicBezTo>
                    <a:cubicBezTo>
                      <a:pt x="203247" y="494795"/>
                      <a:pt x="204151" y="477631"/>
                      <a:pt x="204151" y="465889"/>
                    </a:cubicBezTo>
                    <a:cubicBezTo>
                      <a:pt x="266480" y="471308"/>
                      <a:pt x="317066" y="492988"/>
                      <a:pt x="345069" y="508344"/>
                    </a:cubicBezTo>
                    <a:cubicBezTo>
                      <a:pt x="345972" y="509247"/>
                      <a:pt x="346876" y="510151"/>
                      <a:pt x="346876" y="511055"/>
                    </a:cubicBezTo>
                    <a:lnTo>
                      <a:pt x="346876" y="526411"/>
                    </a:lnTo>
                    <a:cubicBezTo>
                      <a:pt x="346876" y="532734"/>
                      <a:pt x="352295" y="538154"/>
                      <a:pt x="358619" y="538154"/>
                    </a:cubicBezTo>
                    <a:lnTo>
                      <a:pt x="429981" y="538154"/>
                    </a:lnTo>
                    <a:cubicBezTo>
                      <a:pt x="436304" y="538154"/>
                      <a:pt x="441724" y="532734"/>
                      <a:pt x="441724" y="526411"/>
                    </a:cubicBezTo>
                    <a:lnTo>
                      <a:pt x="441724" y="509247"/>
                    </a:lnTo>
                    <a:cubicBezTo>
                      <a:pt x="441724" y="508344"/>
                      <a:pt x="441724" y="507441"/>
                      <a:pt x="442628" y="506538"/>
                    </a:cubicBezTo>
                    <a:cubicBezTo>
                      <a:pt x="482374" y="474922"/>
                      <a:pt x="525733" y="464985"/>
                      <a:pt x="559156" y="462275"/>
                    </a:cubicBezTo>
                    <a:cubicBezTo>
                      <a:pt x="558253" y="492988"/>
                      <a:pt x="563673" y="567963"/>
                      <a:pt x="620582" y="593257"/>
                    </a:cubicBezTo>
                    <a:lnTo>
                      <a:pt x="620582" y="656489"/>
                    </a:lnTo>
                    <a:lnTo>
                      <a:pt x="644068" y="656489"/>
                    </a:lnTo>
                    <a:lnTo>
                      <a:pt x="644068" y="585127"/>
                    </a:lnTo>
                    <a:cubicBezTo>
                      <a:pt x="644068" y="579707"/>
                      <a:pt x="640455" y="575190"/>
                      <a:pt x="635939" y="573383"/>
                    </a:cubicBezTo>
                    <a:cubicBezTo>
                      <a:pt x="586256" y="557124"/>
                      <a:pt x="582642" y="487568"/>
                      <a:pt x="583546" y="461372"/>
                    </a:cubicBezTo>
                    <a:cubicBezTo>
                      <a:pt x="591676" y="461372"/>
                      <a:pt x="598902" y="462275"/>
                      <a:pt x="604322" y="463178"/>
                    </a:cubicBezTo>
                    <a:cubicBezTo>
                      <a:pt x="603419" y="478534"/>
                      <a:pt x="605225" y="496601"/>
                      <a:pt x="608839" y="515571"/>
                    </a:cubicBezTo>
                    <a:lnTo>
                      <a:pt x="632325" y="511055"/>
                    </a:lnTo>
                    <a:cubicBezTo>
                      <a:pt x="624195" y="469501"/>
                      <a:pt x="626905" y="438789"/>
                      <a:pt x="641358" y="420723"/>
                    </a:cubicBezTo>
                    <a:cubicBezTo>
                      <a:pt x="653102" y="406269"/>
                      <a:pt x="668458" y="406269"/>
                      <a:pt x="668458" y="406269"/>
                    </a:cubicBezTo>
                    <a:cubicBezTo>
                      <a:pt x="674781" y="406269"/>
                      <a:pt x="680201" y="400849"/>
                      <a:pt x="680201" y="394526"/>
                    </a:cubicBezTo>
                    <a:lnTo>
                      <a:pt x="680201" y="358393"/>
                    </a:lnTo>
                    <a:cubicBezTo>
                      <a:pt x="680201" y="354780"/>
                      <a:pt x="679298" y="352069"/>
                      <a:pt x="676588" y="349360"/>
                    </a:cubicBezTo>
                    <a:lnTo>
                      <a:pt x="613356" y="290644"/>
                    </a:lnTo>
                    <a:cubicBezTo>
                      <a:pt x="594386" y="264448"/>
                      <a:pt x="595289" y="239154"/>
                      <a:pt x="597999" y="223798"/>
                    </a:cubicBezTo>
                    <a:lnTo>
                      <a:pt x="739821" y="340327"/>
                    </a:lnTo>
                    <a:lnTo>
                      <a:pt x="739821" y="656489"/>
                    </a:lnTo>
                    <a:lnTo>
                      <a:pt x="763307" y="656489"/>
                    </a:lnTo>
                    <a:lnTo>
                      <a:pt x="763307" y="336713"/>
                    </a:lnTo>
                    <a:cubicBezTo>
                      <a:pt x="762404" y="334907"/>
                      <a:pt x="762404" y="333100"/>
                      <a:pt x="761500" y="332197"/>
                    </a:cubicBezTo>
                    <a:close/>
                  </a:path>
                </a:pathLst>
              </a:custGeom>
              <a:grpFill/>
              <a:ln w="9028"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685504A8-1FDC-9F46-A14E-6B6D54734171}"/>
                  </a:ext>
                </a:extLst>
              </p:cNvPr>
              <p:cNvSpPr/>
              <p:nvPr/>
            </p:nvSpPr>
            <p:spPr>
              <a:xfrm>
                <a:off x="5876421" y="5588448"/>
                <a:ext cx="175244" cy="62577"/>
              </a:xfrm>
              <a:custGeom>
                <a:avLst/>
                <a:gdLst>
                  <a:gd name="connsiteX0" fmla="*/ 163501 w 175244"/>
                  <a:gd name="connsiteY0" fmla="*/ 62578 h 62577"/>
                  <a:gd name="connsiteX1" fmla="*/ 175244 w 175244"/>
                  <a:gd name="connsiteY1" fmla="*/ 40898 h 62577"/>
                  <a:gd name="connsiteX2" fmla="*/ 0 w 175244"/>
                  <a:gd name="connsiteY2" fmla="*/ 1152 h 62577"/>
                  <a:gd name="connsiteX3" fmla="*/ 3613 w 175244"/>
                  <a:gd name="connsiteY3" fmla="*/ 26445 h 62577"/>
                  <a:gd name="connsiteX4" fmla="*/ 163501 w 175244"/>
                  <a:gd name="connsiteY4" fmla="*/ 62578 h 62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577">
                    <a:moveTo>
                      <a:pt x="163501" y="62578"/>
                    </a:moveTo>
                    <a:lnTo>
                      <a:pt x="175244" y="40898"/>
                    </a:lnTo>
                    <a:cubicBezTo>
                      <a:pt x="88525" y="-10591"/>
                      <a:pt x="3613" y="1152"/>
                      <a:pt x="0" y="1152"/>
                    </a:cubicBezTo>
                    <a:lnTo>
                      <a:pt x="3613" y="26445"/>
                    </a:lnTo>
                    <a:cubicBezTo>
                      <a:pt x="4517" y="26445"/>
                      <a:pt x="84009" y="14702"/>
                      <a:pt x="163501" y="62578"/>
                    </a:cubicBezTo>
                    <a:close/>
                  </a:path>
                </a:pathLst>
              </a:custGeom>
              <a:grpFill/>
              <a:ln w="9028"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0855F812-4A57-F741-81EC-5D58D1030B8F}"/>
                  </a:ext>
                </a:extLst>
              </p:cNvPr>
              <p:cNvSpPr/>
              <p:nvPr/>
            </p:nvSpPr>
            <p:spPr>
              <a:xfrm>
                <a:off x="5876421" y="5650223"/>
                <a:ext cx="175244" cy="56809"/>
              </a:xfrm>
              <a:custGeom>
                <a:avLst/>
                <a:gdLst>
                  <a:gd name="connsiteX0" fmla="*/ 163501 w 175244"/>
                  <a:gd name="connsiteY0" fmla="*/ 56810 h 56809"/>
                  <a:gd name="connsiteX1" fmla="*/ 175244 w 175244"/>
                  <a:gd name="connsiteY1" fmla="*/ 36936 h 56809"/>
                  <a:gd name="connsiteX2" fmla="*/ 0 w 175244"/>
                  <a:gd name="connsiteY2" fmla="*/ 1706 h 56809"/>
                  <a:gd name="connsiteX3" fmla="*/ 3613 w 175244"/>
                  <a:gd name="connsiteY3" fmla="*/ 24289 h 56809"/>
                  <a:gd name="connsiteX4" fmla="*/ 163501 w 175244"/>
                  <a:gd name="connsiteY4" fmla="*/ 56810 h 56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809">
                    <a:moveTo>
                      <a:pt x="163501" y="56810"/>
                    </a:moveTo>
                    <a:lnTo>
                      <a:pt x="175244" y="36936"/>
                    </a:lnTo>
                    <a:cubicBezTo>
                      <a:pt x="88525" y="-10036"/>
                      <a:pt x="3613" y="803"/>
                      <a:pt x="0" y="1706"/>
                    </a:cubicBezTo>
                    <a:lnTo>
                      <a:pt x="3613" y="24289"/>
                    </a:lnTo>
                    <a:cubicBezTo>
                      <a:pt x="4517" y="24289"/>
                      <a:pt x="84009" y="14353"/>
                      <a:pt x="163501" y="56810"/>
                    </a:cubicBezTo>
                    <a:close/>
                  </a:path>
                </a:pathLst>
              </a:custGeom>
              <a:grpFill/>
              <a:ln w="9028"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8B719818-0BBD-D34A-97C6-9C2FA429E3BA}"/>
                  </a:ext>
                </a:extLst>
              </p:cNvPr>
              <p:cNvSpPr/>
              <p:nvPr/>
            </p:nvSpPr>
            <p:spPr>
              <a:xfrm>
                <a:off x="6121221" y="5826603"/>
                <a:ext cx="175244" cy="62899"/>
              </a:xfrm>
              <a:custGeom>
                <a:avLst/>
                <a:gdLst>
                  <a:gd name="connsiteX0" fmla="*/ 0 w 175244"/>
                  <a:gd name="connsiteY0" fmla="*/ 41220 h 62899"/>
                  <a:gd name="connsiteX1" fmla="*/ 11743 w 175244"/>
                  <a:gd name="connsiteY1" fmla="*/ 62900 h 62899"/>
                  <a:gd name="connsiteX2" fmla="*/ 171631 w 175244"/>
                  <a:gd name="connsiteY2" fmla="*/ 26767 h 62899"/>
                  <a:gd name="connsiteX3" fmla="*/ 175244 w 175244"/>
                  <a:gd name="connsiteY3" fmla="*/ 2378 h 62899"/>
                  <a:gd name="connsiteX4" fmla="*/ 0 w 175244"/>
                  <a:gd name="connsiteY4" fmla="*/ 41220 h 62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899">
                    <a:moveTo>
                      <a:pt x="0" y="41220"/>
                    </a:moveTo>
                    <a:lnTo>
                      <a:pt x="11743" y="62900"/>
                    </a:lnTo>
                    <a:cubicBezTo>
                      <a:pt x="91236" y="15023"/>
                      <a:pt x="171631" y="26767"/>
                      <a:pt x="171631" y="26767"/>
                    </a:cubicBezTo>
                    <a:lnTo>
                      <a:pt x="175244" y="2378"/>
                    </a:lnTo>
                    <a:cubicBezTo>
                      <a:pt x="171631" y="570"/>
                      <a:pt x="85816" y="-11172"/>
                      <a:pt x="0" y="41220"/>
                    </a:cubicBezTo>
                    <a:close/>
                  </a:path>
                </a:pathLst>
              </a:custGeom>
              <a:grpFill/>
              <a:ln w="9028" cap="flat">
                <a:noFill/>
                <a:prstDash val="solid"/>
                <a:miter/>
              </a:ln>
            </p:spPr>
            <p:txBody>
              <a:bodyPr rtlCol="0" anchor="ctr"/>
              <a:lstStyle/>
              <a:p>
                <a:endParaRPr lang="en-US"/>
              </a:p>
            </p:txBody>
          </p:sp>
          <p:sp>
            <p:nvSpPr>
              <p:cNvPr id="150" name="Freeform 149">
                <a:extLst>
                  <a:ext uri="{FF2B5EF4-FFF2-40B4-BE49-F238E27FC236}">
                    <a16:creationId xmlns:a16="http://schemas.microsoft.com/office/drawing/2014/main" id="{949E96EF-0EBD-4843-A3F7-3398D28FE4E3}"/>
                  </a:ext>
                </a:extLst>
              </p:cNvPr>
              <p:cNvSpPr/>
              <p:nvPr/>
            </p:nvSpPr>
            <p:spPr>
              <a:xfrm>
                <a:off x="6121221" y="5582167"/>
                <a:ext cx="175244" cy="56212"/>
              </a:xfrm>
              <a:custGeom>
                <a:avLst/>
                <a:gdLst>
                  <a:gd name="connsiteX0" fmla="*/ 0 w 175244"/>
                  <a:gd name="connsiteY0" fmla="*/ 36340 h 56212"/>
                  <a:gd name="connsiteX1" fmla="*/ 11743 w 175244"/>
                  <a:gd name="connsiteY1" fmla="*/ 56212 h 56212"/>
                  <a:gd name="connsiteX2" fmla="*/ 171631 w 175244"/>
                  <a:gd name="connsiteY2" fmla="*/ 23693 h 56212"/>
                  <a:gd name="connsiteX3" fmla="*/ 175244 w 175244"/>
                  <a:gd name="connsiteY3" fmla="*/ 1110 h 56212"/>
                  <a:gd name="connsiteX4" fmla="*/ 0 w 175244"/>
                  <a:gd name="connsiteY4" fmla="*/ 36340 h 56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212">
                    <a:moveTo>
                      <a:pt x="0" y="36340"/>
                    </a:moveTo>
                    <a:lnTo>
                      <a:pt x="11743" y="56212"/>
                    </a:lnTo>
                    <a:cubicBezTo>
                      <a:pt x="91236" y="13757"/>
                      <a:pt x="171631" y="23693"/>
                      <a:pt x="171631" y="23693"/>
                    </a:cubicBezTo>
                    <a:lnTo>
                      <a:pt x="175244" y="1110"/>
                    </a:lnTo>
                    <a:cubicBezTo>
                      <a:pt x="171631" y="1110"/>
                      <a:pt x="85816" y="-9730"/>
                      <a:pt x="0" y="36340"/>
                    </a:cubicBezTo>
                    <a:close/>
                  </a:path>
                </a:pathLst>
              </a:custGeom>
              <a:grpFill/>
              <a:ln w="9028" cap="flat">
                <a:noFill/>
                <a:prstDash val="solid"/>
                <a:miter/>
              </a:ln>
            </p:spPr>
            <p:txBody>
              <a:bodyPr rtlCol="0" anchor="ctr"/>
              <a:lstStyle/>
              <a:p>
                <a:endParaRPr lang="en-US"/>
              </a:p>
            </p:txBody>
          </p:sp>
        </p:grpSp>
      </p:grpSp>
      <p:grpSp>
        <p:nvGrpSpPr>
          <p:cNvPr id="7" name="Group 6">
            <a:extLst>
              <a:ext uri="{FF2B5EF4-FFF2-40B4-BE49-F238E27FC236}">
                <a16:creationId xmlns:a16="http://schemas.microsoft.com/office/drawing/2014/main" id="{18BC6C79-2CB9-1B43-B219-2C147B5B22C9}"/>
              </a:ext>
            </a:extLst>
          </p:cNvPr>
          <p:cNvGrpSpPr/>
          <p:nvPr/>
        </p:nvGrpSpPr>
        <p:grpSpPr>
          <a:xfrm>
            <a:off x="1962677" y="6862803"/>
            <a:ext cx="3014337" cy="3014337"/>
            <a:chOff x="3127427" y="6608901"/>
            <a:chExt cx="3014337" cy="3014337"/>
          </a:xfrm>
        </p:grpSpPr>
        <p:sp>
          <p:nvSpPr>
            <p:cNvPr id="160" name="Oval 159">
              <a:extLst>
                <a:ext uri="{FF2B5EF4-FFF2-40B4-BE49-F238E27FC236}">
                  <a16:creationId xmlns:a16="http://schemas.microsoft.com/office/drawing/2014/main" id="{F9330053-B04C-B745-9125-DA4077F3105B}"/>
                </a:ext>
              </a:extLst>
            </p:cNvPr>
            <p:cNvSpPr/>
            <p:nvPr/>
          </p:nvSpPr>
          <p:spPr>
            <a:xfrm>
              <a:off x="3127427" y="6608901"/>
              <a:ext cx="3014337" cy="3014337"/>
            </a:xfrm>
            <a:prstGeom prst="ellipse">
              <a:avLst/>
            </a:prstGeom>
            <a:gradFill>
              <a:gsLst>
                <a:gs pos="4000">
                  <a:srgbClr val="863694"/>
                </a:gs>
                <a:gs pos="34000">
                  <a:srgbClr val="863694"/>
                </a:gs>
                <a:gs pos="80000">
                  <a:srgbClr val="561465"/>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 Placeholder 5">
              <a:extLst>
                <a:ext uri="{FF2B5EF4-FFF2-40B4-BE49-F238E27FC236}">
                  <a16:creationId xmlns:a16="http://schemas.microsoft.com/office/drawing/2014/main" id="{9C6554F7-8927-DC47-AC29-9B6C23881D23}"/>
                </a:ext>
              </a:extLst>
            </p:cNvPr>
            <p:cNvSpPr txBox="1">
              <a:spLocks/>
            </p:cNvSpPr>
            <p:nvPr/>
          </p:nvSpPr>
          <p:spPr>
            <a:xfrm>
              <a:off x="3494587" y="7548846"/>
              <a:ext cx="2325233" cy="838940"/>
            </a:xfrm>
            <a:prstGeom prst="rect">
              <a:avLst/>
            </a:prstGeom>
          </p:spPr>
          <p:txBody>
            <a:bodyPr vert="horz" lIns="91440" tIns="45720" rIns="91440" bIns="45720" numCol="1" spcCol="288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lnSpc>
                  <a:spcPts val="1200"/>
                </a:lnSpc>
              </a:pPr>
              <a:r>
                <a:rPr lang="en-GB" sz="1050" b="1" dirty="0">
                  <a:solidFill>
                    <a:schemeClr val="bg1"/>
                  </a:solidFill>
                </a:rPr>
                <a:t>Listen to Clare Hackett </a:t>
              </a:r>
              <a:r>
                <a:rPr lang="en-GB" sz="1050" dirty="0">
                  <a:solidFill>
                    <a:schemeClr val="bg1"/>
                  </a:solidFill>
                </a:rPr>
                <a:t>(leadership course participant) as she talks about the importance of safe space for women and how crucial it became during lockdown in 2020. She took part in an ‘Inspire to Innovate’ course designed for women starting their own business in Northern Ireland.</a:t>
              </a:r>
            </a:p>
          </p:txBody>
        </p:sp>
        <p:grpSp>
          <p:nvGrpSpPr>
            <p:cNvPr id="154" name="Graphic 2">
              <a:extLst>
                <a:ext uri="{FF2B5EF4-FFF2-40B4-BE49-F238E27FC236}">
                  <a16:creationId xmlns:a16="http://schemas.microsoft.com/office/drawing/2014/main" id="{58C2C675-2CCC-A147-BA7E-925B429E525F}"/>
                </a:ext>
              </a:extLst>
            </p:cNvPr>
            <p:cNvGrpSpPr/>
            <p:nvPr/>
          </p:nvGrpSpPr>
          <p:grpSpPr>
            <a:xfrm>
              <a:off x="4398047" y="6764230"/>
              <a:ext cx="617226" cy="657228"/>
              <a:chOff x="3918554" y="774528"/>
              <a:chExt cx="868197" cy="924466"/>
            </a:xfrm>
            <a:solidFill>
              <a:schemeClr val="bg1"/>
            </a:solidFill>
          </p:grpSpPr>
          <p:sp>
            <p:nvSpPr>
              <p:cNvPr id="158" name="Freeform 157">
                <a:extLst>
                  <a:ext uri="{FF2B5EF4-FFF2-40B4-BE49-F238E27FC236}">
                    <a16:creationId xmlns:a16="http://schemas.microsoft.com/office/drawing/2014/main" id="{9F7C67A2-DA2F-994D-96C3-E81A4A07C349}"/>
                  </a:ext>
                </a:extLst>
              </p:cNvPr>
              <p:cNvSpPr/>
              <p:nvPr/>
            </p:nvSpPr>
            <p:spPr>
              <a:xfrm>
                <a:off x="3918554" y="774528"/>
                <a:ext cx="868197" cy="924466"/>
              </a:xfrm>
              <a:custGeom>
                <a:avLst/>
                <a:gdLst>
                  <a:gd name="connsiteX0" fmla="*/ 859428 w 868197"/>
                  <a:gd name="connsiteY0" fmla="*/ 489969 h 924466"/>
                  <a:gd name="connsiteX1" fmla="*/ 762772 w 868197"/>
                  <a:gd name="connsiteY1" fmla="*/ 322855 h 924466"/>
                  <a:gd name="connsiteX2" fmla="*/ 770902 w 868197"/>
                  <a:gd name="connsiteY2" fmla="*/ 318338 h 924466"/>
                  <a:gd name="connsiteX3" fmla="*/ 805228 w 868197"/>
                  <a:gd name="connsiteY3" fmla="*/ 274075 h 924466"/>
                  <a:gd name="connsiteX4" fmla="*/ 798002 w 868197"/>
                  <a:gd name="connsiteY4" fmla="*/ 218973 h 924466"/>
                  <a:gd name="connsiteX5" fmla="*/ 698636 w 868197"/>
                  <a:gd name="connsiteY5" fmla="*/ 192776 h 924466"/>
                  <a:gd name="connsiteX6" fmla="*/ 690507 w 868197"/>
                  <a:gd name="connsiteY6" fmla="*/ 197293 h 924466"/>
                  <a:gd name="connsiteX7" fmla="*/ 593851 w 868197"/>
                  <a:gd name="connsiteY7" fmla="*/ 29275 h 924466"/>
                  <a:gd name="connsiteX8" fmla="*/ 557718 w 868197"/>
                  <a:gd name="connsiteY8" fmla="*/ 2176 h 924466"/>
                  <a:gd name="connsiteX9" fmla="*/ 512552 w 868197"/>
                  <a:gd name="connsiteY9" fmla="*/ 8499 h 924466"/>
                  <a:gd name="connsiteX10" fmla="*/ 485452 w 868197"/>
                  <a:gd name="connsiteY10" fmla="*/ 44632 h 924466"/>
                  <a:gd name="connsiteX11" fmla="*/ 485452 w 868197"/>
                  <a:gd name="connsiteY11" fmla="*/ 76248 h 924466"/>
                  <a:gd name="connsiteX12" fmla="*/ 393314 w 868197"/>
                  <a:gd name="connsiteY12" fmla="*/ 178324 h 924466"/>
                  <a:gd name="connsiteX13" fmla="*/ 395120 w 868197"/>
                  <a:gd name="connsiteY13" fmla="*/ 203616 h 924466"/>
                  <a:gd name="connsiteX14" fmla="*/ 420413 w 868197"/>
                  <a:gd name="connsiteY14" fmla="*/ 201810 h 924466"/>
                  <a:gd name="connsiteX15" fmla="*/ 503519 w 868197"/>
                  <a:gd name="connsiteY15" fmla="*/ 107865 h 924466"/>
                  <a:gd name="connsiteX16" fmla="*/ 745609 w 868197"/>
                  <a:gd name="connsiteY16" fmla="*/ 527005 h 924466"/>
                  <a:gd name="connsiteX17" fmla="*/ 340921 w 868197"/>
                  <a:gd name="connsiteY17" fmla="*/ 613725 h 924466"/>
                  <a:gd name="connsiteX18" fmla="*/ 228006 w 868197"/>
                  <a:gd name="connsiteY18" fmla="*/ 417704 h 924466"/>
                  <a:gd name="connsiteX19" fmla="*/ 312015 w 868197"/>
                  <a:gd name="connsiteY19" fmla="*/ 322855 h 924466"/>
                  <a:gd name="connsiteX20" fmla="*/ 310208 w 868197"/>
                  <a:gd name="connsiteY20" fmla="*/ 297562 h 924466"/>
                  <a:gd name="connsiteX21" fmla="*/ 284915 w 868197"/>
                  <a:gd name="connsiteY21" fmla="*/ 299369 h 924466"/>
                  <a:gd name="connsiteX22" fmla="*/ 193680 w 868197"/>
                  <a:gd name="connsiteY22" fmla="*/ 401444 h 924466"/>
                  <a:gd name="connsiteX23" fmla="*/ 42825 w 868197"/>
                  <a:gd name="connsiteY23" fmla="*/ 489066 h 924466"/>
                  <a:gd name="connsiteX24" fmla="*/ 3079 w 868197"/>
                  <a:gd name="connsiteY24" fmla="*/ 541459 h 924466"/>
                  <a:gd name="connsiteX25" fmla="*/ 12112 w 868197"/>
                  <a:gd name="connsiteY25" fmla="*/ 606498 h 924466"/>
                  <a:gd name="connsiteX26" fmla="*/ 69925 w 868197"/>
                  <a:gd name="connsiteY26" fmla="*/ 706767 h 924466"/>
                  <a:gd name="connsiteX27" fmla="*/ 144900 w 868197"/>
                  <a:gd name="connsiteY27" fmla="*/ 750126 h 924466"/>
                  <a:gd name="connsiteX28" fmla="*/ 188260 w 868197"/>
                  <a:gd name="connsiteY28" fmla="*/ 738383 h 924466"/>
                  <a:gd name="connsiteX29" fmla="*/ 231619 w 868197"/>
                  <a:gd name="connsiteY29" fmla="*/ 713993 h 924466"/>
                  <a:gd name="connsiteX30" fmla="*/ 420413 w 868197"/>
                  <a:gd name="connsiteY30" fmla="*/ 902787 h 924466"/>
                  <a:gd name="connsiteX31" fmla="*/ 471903 w 868197"/>
                  <a:gd name="connsiteY31" fmla="*/ 924467 h 924466"/>
                  <a:gd name="connsiteX32" fmla="*/ 508036 w 868197"/>
                  <a:gd name="connsiteY32" fmla="*/ 914531 h 924466"/>
                  <a:gd name="connsiteX33" fmla="*/ 544168 w 868197"/>
                  <a:gd name="connsiteY33" fmla="*/ 860331 h 924466"/>
                  <a:gd name="connsiteX34" fmla="*/ 523392 w 868197"/>
                  <a:gd name="connsiteY34" fmla="*/ 798905 h 924466"/>
                  <a:gd name="connsiteX35" fmla="*/ 458353 w 868197"/>
                  <a:gd name="connsiteY35" fmla="*/ 733866 h 924466"/>
                  <a:gd name="connsiteX36" fmla="*/ 476419 w 868197"/>
                  <a:gd name="connsiteY36" fmla="*/ 723930 h 924466"/>
                  <a:gd name="connsiteX37" fmla="*/ 500809 w 868197"/>
                  <a:gd name="connsiteY37" fmla="*/ 686893 h 924466"/>
                  <a:gd name="connsiteX38" fmla="*/ 485452 w 868197"/>
                  <a:gd name="connsiteY38" fmla="*/ 645341 h 924466"/>
                  <a:gd name="connsiteX39" fmla="*/ 463773 w 868197"/>
                  <a:gd name="connsiteY39" fmla="*/ 625468 h 924466"/>
                  <a:gd name="connsiteX40" fmla="*/ 768192 w 868197"/>
                  <a:gd name="connsiteY40" fmla="*/ 560428 h 924466"/>
                  <a:gd name="connsiteX41" fmla="*/ 795292 w 868197"/>
                  <a:gd name="connsiteY41" fmla="*/ 575785 h 924466"/>
                  <a:gd name="connsiteX42" fmla="*/ 810648 w 868197"/>
                  <a:gd name="connsiteY42" fmla="*/ 577592 h 924466"/>
                  <a:gd name="connsiteX43" fmla="*/ 840458 w 868197"/>
                  <a:gd name="connsiteY43" fmla="*/ 569462 h 924466"/>
                  <a:gd name="connsiteX44" fmla="*/ 867557 w 868197"/>
                  <a:gd name="connsiteY44" fmla="*/ 533329 h 924466"/>
                  <a:gd name="connsiteX45" fmla="*/ 859428 w 868197"/>
                  <a:gd name="connsiteY45" fmla="*/ 489969 h 924466"/>
                  <a:gd name="connsiteX46" fmla="*/ 859428 w 868197"/>
                  <a:gd name="connsiteY46" fmla="*/ 489969 h 924466"/>
                  <a:gd name="connsiteX47" fmla="*/ 707670 w 868197"/>
                  <a:gd name="connsiteY47" fmla="*/ 228006 h 924466"/>
                  <a:gd name="connsiteX48" fmla="*/ 715799 w 868197"/>
                  <a:gd name="connsiteY48" fmla="*/ 223490 h 924466"/>
                  <a:gd name="connsiteX49" fmla="*/ 765482 w 868197"/>
                  <a:gd name="connsiteY49" fmla="*/ 237039 h 924466"/>
                  <a:gd name="connsiteX50" fmla="*/ 751932 w 868197"/>
                  <a:gd name="connsiteY50" fmla="*/ 286722 h 924466"/>
                  <a:gd name="connsiteX51" fmla="*/ 743802 w 868197"/>
                  <a:gd name="connsiteY51" fmla="*/ 291239 h 924466"/>
                  <a:gd name="connsiteX52" fmla="*/ 707670 w 868197"/>
                  <a:gd name="connsiteY52" fmla="*/ 228909 h 924466"/>
                  <a:gd name="connsiteX53" fmla="*/ 707670 w 868197"/>
                  <a:gd name="connsiteY53" fmla="*/ 228006 h 924466"/>
                  <a:gd name="connsiteX54" fmla="*/ 169290 w 868197"/>
                  <a:gd name="connsiteY54" fmla="*/ 708573 h 924466"/>
                  <a:gd name="connsiteX55" fmla="*/ 100637 w 868197"/>
                  <a:gd name="connsiteY55" fmla="*/ 690507 h 924466"/>
                  <a:gd name="connsiteX56" fmla="*/ 42825 w 868197"/>
                  <a:gd name="connsiteY56" fmla="*/ 590238 h 924466"/>
                  <a:gd name="connsiteX57" fmla="*/ 37405 w 868197"/>
                  <a:gd name="connsiteY57" fmla="*/ 552299 h 924466"/>
                  <a:gd name="connsiteX58" fmla="*/ 60891 w 868197"/>
                  <a:gd name="connsiteY58" fmla="*/ 521586 h 924466"/>
                  <a:gd name="connsiteX59" fmla="*/ 199100 w 868197"/>
                  <a:gd name="connsiteY59" fmla="*/ 442093 h 924466"/>
                  <a:gd name="connsiteX60" fmla="*/ 307498 w 868197"/>
                  <a:gd name="connsiteY60" fmla="*/ 629081 h 924466"/>
                  <a:gd name="connsiteX61" fmla="*/ 169290 w 868197"/>
                  <a:gd name="connsiteY61" fmla="*/ 708573 h 924466"/>
                  <a:gd name="connsiteX62" fmla="*/ 507132 w 868197"/>
                  <a:gd name="connsiteY62" fmla="*/ 856718 h 924466"/>
                  <a:gd name="connsiteX63" fmla="*/ 489066 w 868197"/>
                  <a:gd name="connsiteY63" fmla="*/ 883817 h 924466"/>
                  <a:gd name="connsiteX64" fmla="*/ 444803 w 868197"/>
                  <a:gd name="connsiteY64" fmla="*/ 877495 h 924466"/>
                  <a:gd name="connsiteX65" fmla="*/ 263235 w 868197"/>
                  <a:gd name="connsiteY65" fmla="*/ 695927 h 924466"/>
                  <a:gd name="connsiteX66" fmla="*/ 329178 w 868197"/>
                  <a:gd name="connsiteY66" fmla="*/ 657987 h 924466"/>
                  <a:gd name="connsiteX67" fmla="*/ 497196 w 868197"/>
                  <a:gd name="connsiteY67" fmla="*/ 826005 h 924466"/>
                  <a:gd name="connsiteX68" fmla="*/ 507132 w 868197"/>
                  <a:gd name="connsiteY68" fmla="*/ 856718 h 924466"/>
                  <a:gd name="connsiteX69" fmla="*/ 507132 w 868197"/>
                  <a:gd name="connsiteY69" fmla="*/ 856718 h 924466"/>
                  <a:gd name="connsiteX70" fmla="*/ 459256 w 868197"/>
                  <a:gd name="connsiteY70" fmla="*/ 672440 h 924466"/>
                  <a:gd name="connsiteX71" fmla="*/ 462869 w 868197"/>
                  <a:gd name="connsiteY71" fmla="*/ 683280 h 924466"/>
                  <a:gd name="connsiteX72" fmla="*/ 456546 w 868197"/>
                  <a:gd name="connsiteY72" fmla="*/ 693217 h 924466"/>
                  <a:gd name="connsiteX73" fmla="*/ 430350 w 868197"/>
                  <a:gd name="connsiteY73" fmla="*/ 708573 h 924466"/>
                  <a:gd name="connsiteX74" fmla="*/ 368021 w 868197"/>
                  <a:gd name="connsiteY74" fmla="*/ 646244 h 924466"/>
                  <a:gd name="connsiteX75" fmla="*/ 418607 w 868197"/>
                  <a:gd name="connsiteY75" fmla="*/ 635404 h 924466"/>
                  <a:gd name="connsiteX76" fmla="*/ 459256 w 868197"/>
                  <a:gd name="connsiteY76" fmla="*/ 672440 h 924466"/>
                  <a:gd name="connsiteX77" fmla="*/ 830521 w 868197"/>
                  <a:gd name="connsiteY77" fmla="*/ 525199 h 924466"/>
                  <a:gd name="connsiteX78" fmla="*/ 819681 w 868197"/>
                  <a:gd name="connsiteY78" fmla="*/ 538749 h 924466"/>
                  <a:gd name="connsiteX79" fmla="*/ 802518 w 868197"/>
                  <a:gd name="connsiteY79" fmla="*/ 541459 h 924466"/>
                  <a:gd name="connsiteX80" fmla="*/ 788969 w 868197"/>
                  <a:gd name="connsiteY80" fmla="*/ 530619 h 924466"/>
                  <a:gd name="connsiteX81" fmla="*/ 523392 w 868197"/>
                  <a:gd name="connsiteY81" fmla="*/ 69925 h 924466"/>
                  <a:gd name="connsiteX82" fmla="*/ 520682 w 868197"/>
                  <a:gd name="connsiteY82" fmla="*/ 52762 h 924466"/>
                  <a:gd name="connsiteX83" fmla="*/ 531522 w 868197"/>
                  <a:gd name="connsiteY83" fmla="*/ 39212 h 924466"/>
                  <a:gd name="connsiteX84" fmla="*/ 543265 w 868197"/>
                  <a:gd name="connsiteY84" fmla="*/ 36502 h 924466"/>
                  <a:gd name="connsiteX85" fmla="*/ 549588 w 868197"/>
                  <a:gd name="connsiteY85" fmla="*/ 37405 h 924466"/>
                  <a:gd name="connsiteX86" fmla="*/ 563138 w 868197"/>
                  <a:gd name="connsiteY86" fmla="*/ 48245 h 924466"/>
                  <a:gd name="connsiteX87" fmla="*/ 828715 w 868197"/>
                  <a:gd name="connsiteY87" fmla="*/ 508939 h 924466"/>
                  <a:gd name="connsiteX88" fmla="*/ 830521 w 868197"/>
                  <a:gd name="connsiteY88" fmla="*/ 525199 h 924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868197" h="924466">
                    <a:moveTo>
                      <a:pt x="859428" y="489969"/>
                    </a:moveTo>
                    <a:lnTo>
                      <a:pt x="762772" y="322855"/>
                    </a:lnTo>
                    <a:lnTo>
                      <a:pt x="770902" y="318338"/>
                    </a:lnTo>
                    <a:cubicBezTo>
                      <a:pt x="788065" y="308402"/>
                      <a:pt x="799808" y="293045"/>
                      <a:pt x="805228" y="274075"/>
                    </a:cubicBezTo>
                    <a:cubicBezTo>
                      <a:pt x="810648" y="255106"/>
                      <a:pt x="807938" y="236136"/>
                      <a:pt x="798002" y="218973"/>
                    </a:cubicBezTo>
                    <a:cubicBezTo>
                      <a:pt x="778129" y="184647"/>
                      <a:pt x="732963" y="172000"/>
                      <a:pt x="698636" y="192776"/>
                    </a:cubicBezTo>
                    <a:lnTo>
                      <a:pt x="690507" y="197293"/>
                    </a:lnTo>
                    <a:lnTo>
                      <a:pt x="593851" y="29275"/>
                    </a:lnTo>
                    <a:cubicBezTo>
                      <a:pt x="585721" y="15726"/>
                      <a:pt x="573075" y="5789"/>
                      <a:pt x="557718" y="2176"/>
                    </a:cubicBezTo>
                    <a:cubicBezTo>
                      <a:pt x="542362" y="-2341"/>
                      <a:pt x="527005" y="369"/>
                      <a:pt x="512552" y="8499"/>
                    </a:cubicBezTo>
                    <a:cubicBezTo>
                      <a:pt x="498099" y="16629"/>
                      <a:pt x="489066" y="29275"/>
                      <a:pt x="485452" y="44632"/>
                    </a:cubicBezTo>
                    <a:cubicBezTo>
                      <a:pt x="482742" y="55472"/>
                      <a:pt x="482742" y="65408"/>
                      <a:pt x="485452" y="76248"/>
                    </a:cubicBezTo>
                    <a:lnTo>
                      <a:pt x="393314" y="178324"/>
                    </a:lnTo>
                    <a:cubicBezTo>
                      <a:pt x="386990" y="185550"/>
                      <a:pt x="386990" y="197293"/>
                      <a:pt x="395120" y="203616"/>
                    </a:cubicBezTo>
                    <a:cubicBezTo>
                      <a:pt x="402347" y="209940"/>
                      <a:pt x="414090" y="209940"/>
                      <a:pt x="420413" y="201810"/>
                    </a:cubicBezTo>
                    <a:lnTo>
                      <a:pt x="503519" y="107865"/>
                    </a:lnTo>
                    <a:lnTo>
                      <a:pt x="745609" y="527005"/>
                    </a:lnTo>
                    <a:lnTo>
                      <a:pt x="340921" y="613725"/>
                    </a:lnTo>
                    <a:lnTo>
                      <a:pt x="228006" y="417704"/>
                    </a:lnTo>
                    <a:lnTo>
                      <a:pt x="312015" y="322855"/>
                    </a:lnTo>
                    <a:cubicBezTo>
                      <a:pt x="318338" y="315628"/>
                      <a:pt x="318338" y="303885"/>
                      <a:pt x="310208" y="297562"/>
                    </a:cubicBezTo>
                    <a:cubicBezTo>
                      <a:pt x="302982" y="291239"/>
                      <a:pt x="291238" y="291239"/>
                      <a:pt x="284915" y="299369"/>
                    </a:cubicBezTo>
                    <a:lnTo>
                      <a:pt x="193680" y="401444"/>
                    </a:lnTo>
                    <a:lnTo>
                      <a:pt x="42825" y="489066"/>
                    </a:lnTo>
                    <a:cubicBezTo>
                      <a:pt x="22952" y="500809"/>
                      <a:pt x="8499" y="518876"/>
                      <a:pt x="3079" y="541459"/>
                    </a:cubicBezTo>
                    <a:cubicBezTo>
                      <a:pt x="-3245" y="564042"/>
                      <a:pt x="369" y="586625"/>
                      <a:pt x="12112" y="606498"/>
                    </a:cubicBezTo>
                    <a:lnTo>
                      <a:pt x="69925" y="706767"/>
                    </a:lnTo>
                    <a:cubicBezTo>
                      <a:pt x="86184" y="734769"/>
                      <a:pt x="115091" y="750126"/>
                      <a:pt x="144900" y="750126"/>
                    </a:cubicBezTo>
                    <a:cubicBezTo>
                      <a:pt x="159353" y="750126"/>
                      <a:pt x="174710" y="746513"/>
                      <a:pt x="188260" y="738383"/>
                    </a:cubicBezTo>
                    <a:lnTo>
                      <a:pt x="231619" y="713993"/>
                    </a:lnTo>
                    <a:lnTo>
                      <a:pt x="420413" y="902787"/>
                    </a:lnTo>
                    <a:cubicBezTo>
                      <a:pt x="434866" y="917240"/>
                      <a:pt x="452933" y="924467"/>
                      <a:pt x="471903" y="924467"/>
                    </a:cubicBezTo>
                    <a:cubicBezTo>
                      <a:pt x="484549" y="924467"/>
                      <a:pt x="497196" y="920854"/>
                      <a:pt x="508036" y="914531"/>
                    </a:cubicBezTo>
                    <a:cubicBezTo>
                      <a:pt x="527909" y="902787"/>
                      <a:pt x="540555" y="883817"/>
                      <a:pt x="544168" y="860331"/>
                    </a:cubicBezTo>
                    <a:cubicBezTo>
                      <a:pt x="546878" y="837748"/>
                      <a:pt x="539652" y="815165"/>
                      <a:pt x="523392" y="798905"/>
                    </a:cubicBezTo>
                    <a:lnTo>
                      <a:pt x="458353" y="733866"/>
                    </a:lnTo>
                    <a:lnTo>
                      <a:pt x="476419" y="723930"/>
                    </a:lnTo>
                    <a:cubicBezTo>
                      <a:pt x="489969" y="715800"/>
                      <a:pt x="499002" y="702250"/>
                      <a:pt x="500809" y="686893"/>
                    </a:cubicBezTo>
                    <a:cubicBezTo>
                      <a:pt x="502616" y="671537"/>
                      <a:pt x="497196" y="656181"/>
                      <a:pt x="485452" y="645341"/>
                    </a:cubicBezTo>
                    <a:lnTo>
                      <a:pt x="463773" y="625468"/>
                    </a:lnTo>
                    <a:lnTo>
                      <a:pt x="768192" y="560428"/>
                    </a:lnTo>
                    <a:cubicBezTo>
                      <a:pt x="775419" y="567655"/>
                      <a:pt x="784452" y="573075"/>
                      <a:pt x="795292" y="575785"/>
                    </a:cubicBezTo>
                    <a:cubicBezTo>
                      <a:pt x="800712" y="577592"/>
                      <a:pt x="805228" y="577592"/>
                      <a:pt x="810648" y="577592"/>
                    </a:cubicBezTo>
                    <a:cubicBezTo>
                      <a:pt x="820585" y="577592"/>
                      <a:pt x="830521" y="574882"/>
                      <a:pt x="840458" y="569462"/>
                    </a:cubicBezTo>
                    <a:cubicBezTo>
                      <a:pt x="854008" y="561332"/>
                      <a:pt x="863944" y="548685"/>
                      <a:pt x="867557" y="533329"/>
                    </a:cubicBezTo>
                    <a:cubicBezTo>
                      <a:pt x="869364" y="518876"/>
                      <a:pt x="867557" y="503519"/>
                      <a:pt x="859428" y="489969"/>
                    </a:cubicBezTo>
                    <a:lnTo>
                      <a:pt x="859428" y="489969"/>
                    </a:lnTo>
                    <a:close/>
                    <a:moveTo>
                      <a:pt x="707670" y="228006"/>
                    </a:moveTo>
                    <a:lnTo>
                      <a:pt x="715799" y="223490"/>
                    </a:lnTo>
                    <a:cubicBezTo>
                      <a:pt x="732963" y="213553"/>
                      <a:pt x="755546" y="218973"/>
                      <a:pt x="765482" y="237039"/>
                    </a:cubicBezTo>
                    <a:cubicBezTo>
                      <a:pt x="775419" y="254203"/>
                      <a:pt x="769999" y="276786"/>
                      <a:pt x="751932" y="286722"/>
                    </a:cubicBezTo>
                    <a:lnTo>
                      <a:pt x="743802" y="291239"/>
                    </a:lnTo>
                    <a:lnTo>
                      <a:pt x="707670" y="228909"/>
                    </a:lnTo>
                    <a:lnTo>
                      <a:pt x="707670" y="228006"/>
                    </a:lnTo>
                    <a:close/>
                    <a:moveTo>
                      <a:pt x="169290" y="708573"/>
                    </a:moveTo>
                    <a:cubicBezTo>
                      <a:pt x="145804" y="722123"/>
                      <a:pt x="115091" y="713993"/>
                      <a:pt x="100637" y="690507"/>
                    </a:cubicBezTo>
                    <a:lnTo>
                      <a:pt x="42825" y="590238"/>
                    </a:lnTo>
                    <a:cubicBezTo>
                      <a:pt x="36502" y="578495"/>
                      <a:pt x="34695" y="564945"/>
                      <a:pt x="37405" y="552299"/>
                    </a:cubicBezTo>
                    <a:cubicBezTo>
                      <a:pt x="40115" y="539652"/>
                      <a:pt x="49148" y="528812"/>
                      <a:pt x="60891" y="521586"/>
                    </a:cubicBezTo>
                    <a:lnTo>
                      <a:pt x="199100" y="442093"/>
                    </a:lnTo>
                    <a:lnTo>
                      <a:pt x="307498" y="629081"/>
                    </a:lnTo>
                    <a:lnTo>
                      <a:pt x="169290" y="708573"/>
                    </a:lnTo>
                    <a:close/>
                    <a:moveTo>
                      <a:pt x="507132" y="856718"/>
                    </a:moveTo>
                    <a:cubicBezTo>
                      <a:pt x="505326" y="868461"/>
                      <a:pt x="499002" y="878398"/>
                      <a:pt x="489066" y="883817"/>
                    </a:cubicBezTo>
                    <a:cubicBezTo>
                      <a:pt x="474613" y="891947"/>
                      <a:pt x="456546" y="890141"/>
                      <a:pt x="444803" y="877495"/>
                    </a:cubicBezTo>
                    <a:lnTo>
                      <a:pt x="263235" y="695927"/>
                    </a:lnTo>
                    <a:lnTo>
                      <a:pt x="329178" y="657987"/>
                    </a:lnTo>
                    <a:lnTo>
                      <a:pt x="497196" y="826005"/>
                    </a:lnTo>
                    <a:cubicBezTo>
                      <a:pt x="504422" y="833232"/>
                      <a:pt x="508939" y="844975"/>
                      <a:pt x="507132" y="856718"/>
                    </a:cubicBezTo>
                    <a:lnTo>
                      <a:pt x="507132" y="856718"/>
                    </a:lnTo>
                    <a:close/>
                    <a:moveTo>
                      <a:pt x="459256" y="672440"/>
                    </a:moveTo>
                    <a:cubicBezTo>
                      <a:pt x="461966" y="675150"/>
                      <a:pt x="463773" y="678764"/>
                      <a:pt x="462869" y="683280"/>
                    </a:cubicBezTo>
                    <a:cubicBezTo>
                      <a:pt x="461966" y="687797"/>
                      <a:pt x="460159" y="690507"/>
                      <a:pt x="456546" y="693217"/>
                    </a:cubicBezTo>
                    <a:lnTo>
                      <a:pt x="430350" y="708573"/>
                    </a:lnTo>
                    <a:lnTo>
                      <a:pt x="368021" y="646244"/>
                    </a:lnTo>
                    <a:lnTo>
                      <a:pt x="418607" y="635404"/>
                    </a:lnTo>
                    <a:lnTo>
                      <a:pt x="459256" y="672440"/>
                    </a:lnTo>
                    <a:close/>
                    <a:moveTo>
                      <a:pt x="830521" y="525199"/>
                    </a:moveTo>
                    <a:cubicBezTo>
                      <a:pt x="828715" y="531522"/>
                      <a:pt x="825101" y="536039"/>
                      <a:pt x="819681" y="538749"/>
                    </a:cubicBezTo>
                    <a:cubicBezTo>
                      <a:pt x="814261" y="541459"/>
                      <a:pt x="807938" y="542362"/>
                      <a:pt x="802518" y="541459"/>
                    </a:cubicBezTo>
                    <a:cubicBezTo>
                      <a:pt x="796195" y="539652"/>
                      <a:pt x="791678" y="536039"/>
                      <a:pt x="788969" y="530619"/>
                    </a:cubicBezTo>
                    <a:lnTo>
                      <a:pt x="523392" y="69925"/>
                    </a:lnTo>
                    <a:cubicBezTo>
                      <a:pt x="520682" y="64505"/>
                      <a:pt x="519779" y="58182"/>
                      <a:pt x="520682" y="52762"/>
                    </a:cubicBezTo>
                    <a:cubicBezTo>
                      <a:pt x="522489" y="46439"/>
                      <a:pt x="526102" y="41922"/>
                      <a:pt x="531522" y="39212"/>
                    </a:cubicBezTo>
                    <a:cubicBezTo>
                      <a:pt x="535135" y="37405"/>
                      <a:pt x="538748" y="36502"/>
                      <a:pt x="543265" y="36502"/>
                    </a:cubicBezTo>
                    <a:cubicBezTo>
                      <a:pt x="545072" y="36502"/>
                      <a:pt x="546878" y="36502"/>
                      <a:pt x="549588" y="37405"/>
                    </a:cubicBezTo>
                    <a:cubicBezTo>
                      <a:pt x="555912" y="39212"/>
                      <a:pt x="560428" y="42825"/>
                      <a:pt x="563138" y="48245"/>
                    </a:cubicBezTo>
                    <a:lnTo>
                      <a:pt x="828715" y="508939"/>
                    </a:lnTo>
                    <a:cubicBezTo>
                      <a:pt x="831424" y="513456"/>
                      <a:pt x="832328" y="518876"/>
                      <a:pt x="830521" y="525199"/>
                    </a:cubicBezTo>
                    <a:close/>
                  </a:path>
                </a:pathLst>
              </a:custGeom>
              <a:grpFill/>
              <a:ln w="9028" cap="flat">
                <a:noFill/>
                <a:prstDash val="solid"/>
                <a:miter/>
              </a:ln>
            </p:spPr>
            <p:txBody>
              <a:bodyPr rtlCol="0" anchor="ctr"/>
              <a:lstStyle/>
              <a:p>
                <a:endParaRPr lang="en-US"/>
              </a:p>
            </p:txBody>
          </p:sp>
          <p:sp>
            <p:nvSpPr>
              <p:cNvPr id="159" name="Freeform 158">
                <a:extLst>
                  <a:ext uri="{FF2B5EF4-FFF2-40B4-BE49-F238E27FC236}">
                    <a16:creationId xmlns:a16="http://schemas.microsoft.com/office/drawing/2014/main" id="{39579B0A-3612-4447-9E6A-98A6861535CE}"/>
                  </a:ext>
                </a:extLst>
              </p:cNvPr>
              <p:cNvSpPr/>
              <p:nvPr/>
            </p:nvSpPr>
            <p:spPr>
              <a:xfrm>
                <a:off x="4253152" y="1007954"/>
                <a:ext cx="36132" cy="36132"/>
              </a:xfrm>
              <a:custGeom>
                <a:avLst/>
                <a:gdLst>
                  <a:gd name="connsiteX0" fmla="*/ 18066 w 36132"/>
                  <a:gd name="connsiteY0" fmla="*/ 36133 h 36132"/>
                  <a:gd name="connsiteX1" fmla="*/ 30713 w 36132"/>
                  <a:gd name="connsiteY1" fmla="*/ 30713 h 36132"/>
                  <a:gd name="connsiteX2" fmla="*/ 36133 w 36132"/>
                  <a:gd name="connsiteY2" fmla="*/ 18066 h 36132"/>
                  <a:gd name="connsiteX3" fmla="*/ 30713 w 36132"/>
                  <a:gd name="connsiteY3" fmla="*/ 5420 h 36132"/>
                  <a:gd name="connsiteX4" fmla="*/ 18066 w 36132"/>
                  <a:gd name="connsiteY4" fmla="*/ 0 h 36132"/>
                  <a:gd name="connsiteX5" fmla="*/ 5420 w 36132"/>
                  <a:gd name="connsiteY5" fmla="*/ 5420 h 36132"/>
                  <a:gd name="connsiteX6" fmla="*/ 0 w 36132"/>
                  <a:gd name="connsiteY6" fmla="*/ 18066 h 36132"/>
                  <a:gd name="connsiteX7" fmla="*/ 5420 w 36132"/>
                  <a:gd name="connsiteY7" fmla="*/ 30713 h 36132"/>
                  <a:gd name="connsiteX8" fmla="*/ 18066 w 36132"/>
                  <a:gd name="connsiteY8" fmla="*/ 36133 h 3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132" h="36132">
                    <a:moveTo>
                      <a:pt x="18066" y="36133"/>
                    </a:moveTo>
                    <a:cubicBezTo>
                      <a:pt x="22583" y="36133"/>
                      <a:pt x="27100" y="34327"/>
                      <a:pt x="30713" y="30713"/>
                    </a:cubicBezTo>
                    <a:cubicBezTo>
                      <a:pt x="34326" y="27100"/>
                      <a:pt x="36133" y="22583"/>
                      <a:pt x="36133" y="18066"/>
                    </a:cubicBezTo>
                    <a:cubicBezTo>
                      <a:pt x="36133" y="13550"/>
                      <a:pt x="34326" y="9033"/>
                      <a:pt x="30713" y="5420"/>
                    </a:cubicBezTo>
                    <a:cubicBezTo>
                      <a:pt x="27100" y="1807"/>
                      <a:pt x="22583" y="0"/>
                      <a:pt x="18066" y="0"/>
                    </a:cubicBezTo>
                    <a:cubicBezTo>
                      <a:pt x="13550" y="0"/>
                      <a:pt x="9033" y="1807"/>
                      <a:pt x="5420" y="5420"/>
                    </a:cubicBezTo>
                    <a:cubicBezTo>
                      <a:pt x="1807" y="9033"/>
                      <a:pt x="0" y="13550"/>
                      <a:pt x="0" y="18066"/>
                    </a:cubicBezTo>
                    <a:cubicBezTo>
                      <a:pt x="0" y="22583"/>
                      <a:pt x="1807" y="27100"/>
                      <a:pt x="5420" y="30713"/>
                    </a:cubicBezTo>
                    <a:cubicBezTo>
                      <a:pt x="8130" y="34327"/>
                      <a:pt x="13550" y="36133"/>
                      <a:pt x="18066" y="36133"/>
                    </a:cubicBezTo>
                    <a:close/>
                  </a:path>
                </a:pathLst>
              </a:custGeom>
              <a:grpFill/>
              <a:ln w="9028"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0343185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9EB1C62E-BA75-A047-8F94-3C0087F290C1}"/>
              </a:ext>
            </a:extLst>
          </p:cNvPr>
          <p:cNvPicPr>
            <a:picLocks noGrp="1" noChangeAspect="1"/>
          </p:cNvPicPr>
          <p:nvPr>
            <p:ph type="pic" sz="quarter" idx="15"/>
          </p:nvPr>
        </p:nvPicPr>
        <p:blipFill>
          <a:blip r:embed="rId2" cstate="screen">
            <a:extLst>
              <a:ext uri="{28A0092B-C50C-407E-A947-70E740481C1C}">
                <a14:useLocalDpi xmlns:a14="http://schemas.microsoft.com/office/drawing/2010/main"/>
              </a:ext>
            </a:extLst>
          </a:blip>
          <a:srcRect/>
          <a:stretch>
            <a:fillRect/>
          </a:stretch>
        </p:blipFill>
        <p:spPr/>
      </p:pic>
      <p:sp>
        <p:nvSpPr>
          <p:cNvPr id="5" name="Text Placeholder 4">
            <a:extLst>
              <a:ext uri="{FF2B5EF4-FFF2-40B4-BE49-F238E27FC236}">
                <a16:creationId xmlns:a16="http://schemas.microsoft.com/office/drawing/2014/main" id="{23A24266-F042-2C4D-B1B6-913643EA4DF3}"/>
              </a:ext>
            </a:extLst>
          </p:cNvPr>
          <p:cNvSpPr>
            <a:spLocks noGrp="1"/>
          </p:cNvSpPr>
          <p:nvPr>
            <p:ph type="body" sz="quarter" idx="13"/>
          </p:nvPr>
        </p:nvSpPr>
        <p:spPr/>
        <p:txBody>
          <a:bodyPr/>
          <a:lstStyle/>
          <a:p>
            <a:r>
              <a:rPr lang="en-US" dirty="0"/>
              <a:t>02</a:t>
            </a:r>
          </a:p>
        </p:txBody>
      </p:sp>
      <p:sp>
        <p:nvSpPr>
          <p:cNvPr id="6" name="Text Placeholder 5">
            <a:extLst>
              <a:ext uri="{FF2B5EF4-FFF2-40B4-BE49-F238E27FC236}">
                <a16:creationId xmlns:a16="http://schemas.microsoft.com/office/drawing/2014/main" id="{77972CCB-F435-E641-A51D-BABB76C964B6}"/>
              </a:ext>
            </a:extLst>
          </p:cNvPr>
          <p:cNvSpPr>
            <a:spLocks noGrp="1"/>
          </p:cNvSpPr>
          <p:nvPr>
            <p:ph type="body" sz="quarter" idx="14"/>
          </p:nvPr>
        </p:nvSpPr>
        <p:spPr>
          <a:xfrm>
            <a:off x="2232014" y="733822"/>
            <a:ext cx="2525966" cy="1203466"/>
          </a:xfrm>
        </p:spPr>
        <p:txBody>
          <a:bodyPr/>
          <a:lstStyle/>
          <a:p>
            <a:r>
              <a:rPr lang="en-US" dirty="0"/>
              <a:t>Delivering: The Basics</a:t>
            </a:r>
          </a:p>
        </p:txBody>
      </p:sp>
      <p:sp>
        <p:nvSpPr>
          <p:cNvPr id="2" name="Slide Number Placeholder 1">
            <a:extLst>
              <a:ext uri="{FF2B5EF4-FFF2-40B4-BE49-F238E27FC236}">
                <a16:creationId xmlns:a16="http://schemas.microsoft.com/office/drawing/2014/main" id="{8CEEF704-8DEC-D84A-97D2-0ECCAD558982}"/>
              </a:ext>
            </a:extLst>
          </p:cNvPr>
          <p:cNvSpPr>
            <a:spLocks noGrp="1"/>
          </p:cNvSpPr>
          <p:nvPr>
            <p:ph type="sldNum" sz="quarter" idx="4294967295"/>
          </p:nvPr>
        </p:nvSpPr>
        <p:spPr>
          <a:xfrm>
            <a:off x="5897563" y="10072688"/>
            <a:ext cx="1662112" cy="568325"/>
          </a:xfrm>
        </p:spPr>
        <p:txBody>
          <a:bodyPr/>
          <a:lstStyle/>
          <a:p>
            <a:fld id="{5E760C49-C21F-C349-B509-93C281143DFD}" type="slidenum">
              <a:rPr lang="en-US" smtClean="0"/>
              <a:t>11</a:t>
            </a:fld>
            <a:endParaRPr lang="en-US" dirty="0"/>
          </a:p>
        </p:txBody>
      </p:sp>
    </p:spTree>
    <p:extLst>
      <p:ext uri="{BB962C8B-B14F-4D97-AF65-F5344CB8AC3E}">
        <p14:creationId xmlns:p14="http://schemas.microsoft.com/office/powerpoint/2010/main" val="20027324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9" name="Straight Connector 108">
            <a:extLst>
              <a:ext uri="{FF2B5EF4-FFF2-40B4-BE49-F238E27FC236}">
                <a16:creationId xmlns:a16="http://schemas.microsoft.com/office/drawing/2014/main" id="{646663C4-E2A6-0842-B5BE-008BFCA8A927}"/>
              </a:ext>
            </a:extLst>
          </p:cNvPr>
          <p:cNvCxnSpPr>
            <a:cxnSpLocks/>
          </p:cNvCxnSpPr>
          <p:nvPr/>
        </p:nvCxnSpPr>
        <p:spPr>
          <a:xfrm>
            <a:off x="2762507" y="4561924"/>
            <a:ext cx="822997" cy="0"/>
          </a:xfrm>
          <a:prstGeom prst="line">
            <a:avLst/>
          </a:prstGeom>
          <a:ln w="19050">
            <a:solidFill>
              <a:srgbClr val="94C33D"/>
            </a:solidFill>
            <a:prstDash val="sysDot"/>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3656530E-39A5-414A-8A46-A24BC09FF318}"/>
              </a:ext>
            </a:extLst>
          </p:cNvPr>
          <p:cNvCxnSpPr>
            <a:cxnSpLocks/>
          </p:cNvCxnSpPr>
          <p:nvPr/>
        </p:nvCxnSpPr>
        <p:spPr>
          <a:xfrm>
            <a:off x="2778631" y="5704102"/>
            <a:ext cx="822997" cy="0"/>
          </a:xfrm>
          <a:prstGeom prst="line">
            <a:avLst/>
          </a:prstGeom>
          <a:ln w="19050">
            <a:solidFill>
              <a:srgbClr val="94C33D"/>
            </a:solidFill>
            <a:prstDash val="sysDot"/>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023CA29B-D89E-AA46-8A02-1722C460A780}"/>
              </a:ext>
            </a:extLst>
          </p:cNvPr>
          <p:cNvCxnSpPr>
            <a:cxnSpLocks/>
          </p:cNvCxnSpPr>
          <p:nvPr/>
        </p:nvCxnSpPr>
        <p:spPr>
          <a:xfrm>
            <a:off x="1669813" y="7009056"/>
            <a:ext cx="1926974" cy="12803"/>
          </a:xfrm>
          <a:prstGeom prst="line">
            <a:avLst/>
          </a:prstGeom>
          <a:ln w="19050">
            <a:solidFill>
              <a:srgbClr val="94C33D"/>
            </a:solidFill>
            <a:prstDash val="sysDot"/>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D021BC50-8CEE-7444-9CA6-5FDF3CB93630}"/>
              </a:ext>
            </a:extLst>
          </p:cNvPr>
          <p:cNvCxnSpPr>
            <a:cxnSpLocks/>
          </p:cNvCxnSpPr>
          <p:nvPr/>
        </p:nvCxnSpPr>
        <p:spPr>
          <a:xfrm>
            <a:off x="1690674" y="3477601"/>
            <a:ext cx="1926974" cy="12803"/>
          </a:xfrm>
          <a:prstGeom prst="line">
            <a:avLst/>
          </a:prstGeom>
          <a:ln w="19050">
            <a:solidFill>
              <a:srgbClr val="94C33D"/>
            </a:solidFill>
            <a:prstDash val="sysDot"/>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9CC3F771-EAB3-9F4C-8117-AE1ACAEE49D8}"/>
              </a:ext>
            </a:extLst>
          </p:cNvPr>
          <p:cNvSpPr>
            <a:spLocks noGrp="1"/>
          </p:cNvSpPr>
          <p:nvPr>
            <p:ph type="sldNum" sz="quarter" idx="12"/>
          </p:nvPr>
        </p:nvSpPr>
        <p:spPr/>
        <p:txBody>
          <a:bodyPr/>
          <a:lstStyle/>
          <a:p>
            <a:fld id="{5E760C49-C21F-C349-B509-93C281143DFD}" type="slidenum">
              <a:rPr lang="en-US" smtClean="0"/>
              <a:t>12</a:t>
            </a:fld>
            <a:endParaRPr lang="en-US" dirty="0"/>
          </a:p>
        </p:txBody>
      </p:sp>
      <p:sp>
        <p:nvSpPr>
          <p:cNvPr id="35" name="Text Placeholder 4">
            <a:extLst>
              <a:ext uri="{FF2B5EF4-FFF2-40B4-BE49-F238E27FC236}">
                <a16:creationId xmlns:a16="http://schemas.microsoft.com/office/drawing/2014/main" id="{A6B6B163-66B2-5F45-B228-154351C8DB7E}"/>
              </a:ext>
            </a:extLst>
          </p:cNvPr>
          <p:cNvSpPr txBox="1">
            <a:spLocks/>
          </p:cNvSpPr>
          <p:nvPr/>
        </p:nvSpPr>
        <p:spPr>
          <a:xfrm>
            <a:off x="634226" y="448172"/>
            <a:ext cx="5961154" cy="836206"/>
          </a:xfrm>
          <a:prstGeom prst="rect">
            <a:avLst/>
          </a:prstGeom>
        </p:spPr>
        <p:txBody>
          <a:bodyPr vert="horz" lIns="91440" tIns="45720" rIns="91440" bIns="45720" rtlCol="0">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dirty="0"/>
              <a:t>How to Create a Leadership Programme for Women in the Third Sector</a:t>
            </a:r>
          </a:p>
        </p:txBody>
      </p:sp>
      <p:cxnSp>
        <p:nvCxnSpPr>
          <p:cNvPr id="36" name="Straight Connector 35">
            <a:extLst>
              <a:ext uri="{FF2B5EF4-FFF2-40B4-BE49-F238E27FC236}">
                <a16:creationId xmlns:a16="http://schemas.microsoft.com/office/drawing/2014/main" id="{0478E734-45BE-6942-A74B-7DC0D39E8F69}"/>
              </a:ext>
            </a:extLst>
          </p:cNvPr>
          <p:cNvCxnSpPr>
            <a:cxnSpLocks/>
          </p:cNvCxnSpPr>
          <p:nvPr/>
        </p:nvCxnSpPr>
        <p:spPr>
          <a:xfrm flipH="1">
            <a:off x="0" y="646513"/>
            <a:ext cx="634226" cy="1"/>
          </a:xfrm>
          <a:prstGeom prst="line">
            <a:avLst/>
          </a:prstGeom>
          <a:ln w="28575">
            <a:solidFill>
              <a:srgbClr val="94C33D"/>
            </a:solidFill>
          </a:ln>
        </p:spPr>
        <p:style>
          <a:lnRef idx="1">
            <a:schemeClr val="accent1"/>
          </a:lnRef>
          <a:fillRef idx="0">
            <a:schemeClr val="accent1"/>
          </a:fillRef>
          <a:effectRef idx="0">
            <a:schemeClr val="accent1"/>
          </a:effectRef>
          <a:fontRef idx="minor">
            <a:schemeClr val="tx1"/>
          </a:fontRef>
        </p:style>
      </p:cxnSp>
      <p:sp>
        <p:nvSpPr>
          <p:cNvPr id="46" name="Text Placeholder 5">
            <a:extLst>
              <a:ext uri="{FF2B5EF4-FFF2-40B4-BE49-F238E27FC236}">
                <a16:creationId xmlns:a16="http://schemas.microsoft.com/office/drawing/2014/main" id="{B9C59260-8F37-C64B-9FD0-011C7B9A6288}"/>
              </a:ext>
            </a:extLst>
          </p:cNvPr>
          <p:cNvSpPr txBox="1">
            <a:spLocks/>
          </p:cNvSpPr>
          <p:nvPr/>
        </p:nvSpPr>
        <p:spPr>
          <a:xfrm>
            <a:off x="563897" y="1400658"/>
            <a:ext cx="6361551" cy="996306"/>
          </a:xfrm>
          <a:prstGeom prst="rect">
            <a:avLst/>
          </a:prstGeom>
        </p:spPr>
        <p:txBody>
          <a:bodyPr vert="horz" lIns="91440" tIns="45720" rIns="91440" bIns="45720" numCol="1" spcCol="288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l">
              <a:lnSpc>
                <a:spcPts val="1200"/>
              </a:lnSpc>
            </a:pPr>
            <a:r>
              <a:rPr lang="en-GB" sz="1300" dirty="0">
                <a:solidFill>
                  <a:schemeClr val="bg1"/>
                </a:solidFill>
                <a:highlight>
                  <a:srgbClr val="94C33D"/>
                </a:highlight>
              </a:rPr>
              <a:t>THE </a:t>
            </a:r>
            <a:r>
              <a:rPr lang="en-GB" sz="1300" b="1" dirty="0">
                <a:solidFill>
                  <a:schemeClr val="bg1"/>
                </a:solidFill>
                <a:highlight>
                  <a:srgbClr val="94C33D"/>
                </a:highlight>
              </a:rPr>
              <a:t>FOUR ESSENTIAL INGREDIENTS</a:t>
            </a:r>
            <a:r>
              <a:rPr lang="en-GB" sz="1300" b="1" baseline="30000" dirty="0">
                <a:solidFill>
                  <a:schemeClr val="bg1"/>
                </a:solidFill>
                <a:highlight>
                  <a:srgbClr val="94C33D"/>
                </a:highlight>
              </a:rPr>
              <a:t>1</a:t>
            </a:r>
            <a:r>
              <a:rPr lang="en-GB" sz="1300" b="1" dirty="0">
                <a:solidFill>
                  <a:schemeClr val="bg1"/>
                </a:solidFill>
                <a:highlight>
                  <a:srgbClr val="94C33D"/>
                </a:highlight>
              </a:rPr>
              <a:t> </a:t>
            </a:r>
          </a:p>
          <a:p>
            <a:pPr algn="l">
              <a:lnSpc>
                <a:spcPts val="1200"/>
              </a:lnSpc>
            </a:pPr>
            <a:r>
              <a:rPr lang="en-GB" sz="1300" dirty="0">
                <a:solidFill>
                  <a:schemeClr val="bg1"/>
                </a:solidFill>
                <a:highlight>
                  <a:srgbClr val="94C33D"/>
                </a:highlight>
              </a:rPr>
              <a:t>FOR WOMEN’S LEADERSHIP DEVELOPMENT </a:t>
            </a:r>
          </a:p>
          <a:p>
            <a:pPr algn="l">
              <a:lnSpc>
                <a:spcPts val="1200"/>
              </a:lnSpc>
            </a:pPr>
            <a:r>
              <a:rPr lang="en-GB" sz="1050" dirty="0"/>
              <a:t> </a:t>
            </a:r>
          </a:p>
          <a:p>
            <a:pPr>
              <a:lnSpc>
                <a:spcPts val="1200"/>
              </a:lnSpc>
            </a:pPr>
            <a:r>
              <a:rPr lang="en-GB" sz="1050" dirty="0"/>
              <a:t>The model, developed over a 10-year period, in conjunction with female leaders in England, proposes that there are Four Essential Ingredients to women’s leadership development. Each ingredient suggests specific outcomes which combine to create the conditions for women to be confident and active in the public domain. The ingredients provide a template for the content of women’s leadership programmes</a:t>
            </a:r>
          </a:p>
        </p:txBody>
      </p:sp>
      <p:cxnSp>
        <p:nvCxnSpPr>
          <p:cNvPr id="199" name="Straight Connector 198">
            <a:extLst>
              <a:ext uri="{FF2B5EF4-FFF2-40B4-BE49-F238E27FC236}">
                <a16:creationId xmlns:a16="http://schemas.microsoft.com/office/drawing/2014/main" id="{B898607F-5466-C54B-9439-94452D7B7D28}"/>
              </a:ext>
            </a:extLst>
          </p:cNvPr>
          <p:cNvCxnSpPr>
            <a:cxnSpLocks/>
          </p:cNvCxnSpPr>
          <p:nvPr/>
        </p:nvCxnSpPr>
        <p:spPr>
          <a:xfrm>
            <a:off x="2865680" y="5416794"/>
            <a:ext cx="379383" cy="0"/>
          </a:xfrm>
          <a:prstGeom prst="line">
            <a:avLst/>
          </a:prstGeom>
          <a:ln w="19050">
            <a:solidFill>
              <a:srgbClr val="94C33D"/>
            </a:solidFill>
            <a:prstDash val="sysDot"/>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3FD3329C-0450-B441-B66D-444DFF26B72B}"/>
              </a:ext>
            </a:extLst>
          </p:cNvPr>
          <p:cNvCxnSpPr>
            <a:cxnSpLocks/>
          </p:cNvCxnSpPr>
          <p:nvPr/>
        </p:nvCxnSpPr>
        <p:spPr>
          <a:xfrm>
            <a:off x="-750218" y="5719210"/>
            <a:ext cx="379383" cy="0"/>
          </a:xfrm>
          <a:prstGeom prst="line">
            <a:avLst/>
          </a:prstGeom>
          <a:ln w="19050">
            <a:solidFill>
              <a:srgbClr val="94C33D"/>
            </a:solidFill>
            <a:prstDash val="sysDot"/>
          </a:ln>
        </p:spPr>
        <p:style>
          <a:lnRef idx="1">
            <a:schemeClr val="accent1"/>
          </a:lnRef>
          <a:fillRef idx="0">
            <a:schemeClr val="accent1"/>
          </a:fillRef>
          <a:effectRef idx="0">
            <a:schemeClr val="accent1"/>
          </a:effectRef>
          <a:fontRef idx="minor">
            <a:schemeClr val="tx1"/>
          </a:fontRef>
        </p:style>
      </p:cxnSp>
      <p:sp>
        <p:nvSpPr>
          <p:cNvPr id="94" name="Freeform 93">
            <a:extLst>
              <a:ext uri="{FF2B5EF4-FFF2-40B4-BE49-F238E27FC236}">
                <a16:creationId xmlns:a16="http://schemas.microsoft.com/office/drawing/2014/main" id="{6465E180-FDE1-5A4A-A36C-811FAFCE29BE}"/>
              </a:ext>
            </a:extLst>
          </p:cNvPr>
          <p:cNvSpPr/>
          <p:nvPr/>
        </p:nvSpPr>
        <p:spPr>
          <a:xfrm>
            <a:off x="0" y="3039911"/>
            <a:ext cx="3204133" cy="4360248"/>
          </a:xfrm>
          <a:custGeom>
            <a:avLst/>
            <a:gdLst>
              <a:gd name="connsiteX0" fmla="*/ 1024009 w 3204133"/>
              <a:gd name="connsiteY0" fmla="*/ 0 h 4360248"/>
              <a:gd name="connsiteX1" fmla="*/ 3204133 w 3204133"/>
              <a:gd name="connsiteY1" fmla="*/ 2180124 h 4360248"/>
              <a:gd name="connsiteX2" fmla="*/ 1024009 w 3204133"/>
              <a:gd name="connsiteY2" fmla="*/ 4360248 h 4360248"/>
              <a:gd name="connsiteX3" fmla="*/ 175407 w 3204133"/>
              <a:gd name="connsiteY3" fmla="*/ 4188923 h 4360248"/>
              <a:gd name="connsiteX4" fmla="*/ 0 w 3204133"/>
              <a:gd name="connsiteY4" fmla="*/ 4104426 h 4360248"/>
              <a:gd name="connsiteX5" fmla="*/ 0 w 3204133"/>
              <a:gd name="connsiteY5" fmla="*/ 255823 h 4360248"/>
              <a:gd name="connsiteX6" fmla="*/ 175407 w 3204133"/>
              <a:gd name="connsiteY6" fmla="*/ 171325 h 4360248"/>
              <a:gd name="connsiteX7" fmla="*/ 1024009 w 3204133"/>
              <a:gd name="connsiteY7" fmla="*/ 0 h 4360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04133" h="4360248">
                <a:moveTo>
                  <a:pt x="1024009" y="0"/>
                </a:moveTo>
                <a:cubicBezTo>
                  <a:pt x="2228058" y="0"/>
                  <a:pt x="3204133" y="976075"/>
                  <a:pt x="3204133" y="2180124"/>
                </a:cubicBezTo>
                <a:cubicBezTo>
                  <a:pt x="3204133" y="3384173"/>
                  <a:pt x="2228058" y="4360248"/>
                  <a:pt x="1024009" y="4360248"/>
                </a:cubicBezTo>
                <a:cubicBezTo>
                  <a:pt x="722997" y="4360248"/>
                  <a:pt x="436233" y="4299244"/>
                  <a:pt x="175407" y="4188923"/>
                </a:cubicBezTo>
                <a:lnTo>
                  <a:pt x="0" y="4104426"/>
                </a:lnTo>
                <a:lnTo>
                  <a:pt x="0" y="255823"/>
                </a:lnTo>
                <a:lnTo>
                  <a:pt x="175407" y="171325"/>
                </a:lnTo>
                <a:cubicBezTo>
                  <a:pt x="436233" y="61005"/>
                  <a:pt x="722997" y="0"/>
                  <a:pt x="1024009" y="0"/>
                </a:cubicBezTo>
                <a:close/>
              </a:path>
            </a:pathLst>
          </a:custGeom>
          <a:gradFill>
            <a:gsLst>
              <a:gs pos="4000">
                <a:srgbClr val="863694"/>
              </a:gs>
              <a:gs pos="34000">
                <a:srgbClr val="863694"/>
              </a:gs>
              <a:gs pos="80000">
                <a:srgbClr val="561465"/>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a:extLst>
              <a:ext uri="{FF2B5EF4-FFF2-40B4-BE49-F238E27FC236}">
                <a16:creationId xmlns:a16="http://schemas.microsoft.com/office/drawing/2014/main" id="{C2391F31-BE14-7041-9716-2D264C083AF8}"/>
              </a:ext>
            </a:extLst>
          </p:cNvPr>
          <p:cNvSpPr/>
          <p:nvPr/>
        </p:nvSpPr>
        <p:spPr>
          <a:xfrm>
            <a:off x="560381" y="4544438"/>
            <a:ext cx="2606112" cy="1054135"/>
          </a:xfrm>
          <a:prstGeom prst="rect">
            <a:avLst/>
          </a:prstGeom>
        </p:spPr>
        <p:txBody>
          <a:bodyPr wrap="square">
            <a:spAutoFit/>
          </a:bodyPr>
          <a:lstStyle/>
          <a:p>
            <a:pPr>
              <a:lnSpc>
                <a:spcPts val="1480"/>
              </a:lnSpc>
            </a:pPr>
            <a:r>
              <a:rPr lang="en-US" sz="1300" b="1" dirty="0">
                <a:solidFill>
                  <a:srgbClr val="94C33D"/>
                </a:solidFill>
                <a:latin typeface="Open Sans" panose="020B0606030504020204" pitchFamily="34" charset="0"/>
                <a:ea typeface="Open Sans" panose="020B0606030504020204" pitchFamily="34" charset="0"/>
                <a:cs typeface="Open Sans" panose="020B0606030504020204" pitchFamily="34" charset="0"/>
              </a:rPr>
              <a:t>A MODEL: </a:t>
            </a:r>
          </a:p>
          <a:p>
            <a:pPr>
              <a:lnSpc>
                <a:spcPts val="1480"/>
              </a:lnSpc>
            </a:pPr>
            <a:r>
              <a:rPr lang="en-US" sz="1300" dirty="0">
                <a:solidFill>
                  <a:schemeClr val="bg1"/>
                </a:solidFill>
                <a:latin typeface="Open Sans" panose="020B0606030504020204" pitchFamily="34" charset="0"/>
                <a:ea typeface="Open Sans" panose="020B0606030504020204" pitchFamily="34" charset="0"/>
                <a:cs typeface="Open Sans" panose="020B0606030504020204" pitchFamily="34" charset="0"/>
              </a:rPr>
              <a:t>WORKING TOWARDS LEADERSHIP,</a:t>
            </a:r>
          </a:p>
          <a:p>
            <a:pPr>
              <a:lnSpc>
                <a:spcPts val="1480"/>
              </a:lnSpc>
            </a:pPr>
            <a:r>
              <a:rPr lang="en-US" sz="1300" dirty="0">
                <a:solidFill>
                  <a:schemeClr val="bg1"/>
                </a:solidFill>
                <a:latin typeface="Open Sans" panose="020B0606030504020204" pitchFamily="34" charset="0"/>
                <a:ea typeface="Open Sans" panose="020B0606030504020204" pitchFamily="34" charset="0"/>
                <a:cs typeface="Open Sans" panose="020B0606030504020204" pitchFamily="34" charset="0"/>
              </a:rPr>
              <a:t> PARTICIPATION AND INVOLVEMENT </a:t>
            </a:r>
          </a:p>
        </p:txBody>
      </p:sp>
      <p:grpSp>
        <p:nvGrpSpPr>
          <p:cNvPr id="10" name="Group 9">
            <a:extLst>
              <a:ext uri="{FF2B5EF4-FFF2-40B4-BE49-F238E27FC236}">
                <a16:creationId xmlns:a16="http://schemas.microsoft.com/office/drawing/2014/main" id="{68BA7B82-CB1F-B64D-B898-6628E2E3FF83}"/>
              </a:ext>
            </a:extLst>
          </p:cNvPr>
          <p:cNvGrpSpPr/>
          <p:nvPr/>
        </p:nvGrpSpPr>
        <p:grpSpPr>
          <a:xfrm>
            <a:off x="1266088" y="2940127"/>
            <a:ext cx="624651" cy="625206"/>
            <a:chOff x="3291640" y="3840831"/>
            <a:chExt cx="713373" cy="714007"/>
          </a:xfrm>
        </p:grpSpPr>
        <p:sp>
          <p:nvSpPr>
            <p:cNvPr id="166" name="Freeform 165">
              <a:extLst>
                <a:ext uri="{FF2B5EF4-FFF2-40B4-BE49-F238E27FC236}">
                  <a16:creationId xmlns:a16="http://schemas.microsoft.com/office/drawing/2014/main" id="{8D4421E4-CB16-974B-931D-76DDD61D06F3}"/>
                </a:ext>
              </a:extLst>
            </p:cNvPr>
            <p:cNvSpPr/>
            <p:nvPr/>
          </p:nvSpPr>
          <p:spPr>
            <a:xfrm>
              <a:off x="3291640" y="3840831"/>
              <a:ext cx="713373" cy="714007"/>
            </a:xfrm>
            <a:custGeom>
              <a:avLst/>
              <a:gdLst>
                <a:gd name="connsiteX0" fmla="*/ 713373 w 713373"/>
                <a:gd name="connsiteY0" fmla="*/ 357004 h 714007"/>
                <a:gd name="connsiteX1" fmla="*/ 356687 w 713373"/>
                <a:gd name="connsiteY1" fmla="*/ 714008 h 714007"/>
                <a:gd name="connsiteX2" fmla="*/ 0 w 713373"/>
                <a:gd name="connsiteY2" fmla="*/ 357004 h 714007"/>
                <a:gd name="connsiteX3" fmla="*/ 356687 w 713373"/>
                <a:gd name="connsiteY3" fmla="*/ 0 h 714007"/>
                <a:gd name="connsiteX4" fmla="*/ 713373 w 713373"/>
                <a:gd name="connsiteY4" fmla="*/ 357004 h 714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3373" h="714007">
                  <a:moveTo>
                    <a:pt x="713373" y="357004"/>
                  </a:moveTo>
                  <a:cubicBezTo>
                    <a:pt x="713373" y="554172"/>
                    <a:pt x="553679" y="714008"/>
                    <a:pt x="356687" y="714008"/>
                  </a:cubicBezTo>
                  <a:cubicBezTo>
                    <a:pt x="159694" y="714008"/>
                    <a:pt x="0" y="554172"/>
                    <a:pt x="0" y="357004"/>
                  </a:cubicBezTo>
                  <a:cubicBezTo>
                    <a:pt x="0" y="159836"/>
                    <a:pt x="159694" y="0"/>
                    <a:pt x="356687" y="0"/>
                  </a:cubicBezTo>
                  <a:cubicBezTo>
                    <a:pt x="553679" y="0"/>
                    <a:pt x="713373" y="159836"/>
                    <a:pt x="713373" y="357004"/>
                  </a:cubicBezTo>
                  <a:close/>
                </a:path>
              </a:pathLst>
            </a:custGeom>
            <a:solidFill>
              <a:srgbClr val="FFFFFF"/>
            </a:solidFill>
            <a:ln w="14034" cap="flat">
              <a:noFill/>
              <a:prstDash val="solid"/>
              <a:miter/>
            </a:ln>
            <a:effectLst>
              <a:outerShdw blurRad="50800" dist="38100" dir="13500000" algn="br" rotWithShape="0">
                <a:prstClr val="black">
                  <a:alpha val="40000"/>
                </a:prstClr>
              </a:outerShdw>
            </a:effectLst>
          </p:spPr>
          <p:txBody>
            <a:bodyPr rtlCol="0" anchor="ctr"/>
            <a:lstStyle/>
            <a:p>
              <a:endParaRPr lang="en-US"/>
            </a:p>
          </p:txBody>
        </p:sp>
        <p:sp>
          <p:nvSpPr>
            <p:cNvPr id="167" name="TextBox 166">
              <a:extLst>
                <a:ext uri="{FF2B5EF4-FFF2-40B4-BE49-F238E27FC236}">
                  <a16:creationId xmlns:a16="http://schemas.microsoft.com/office/drawing/2014/main" id="{E44FD336-1882-1E49-91ED-EE532AD89ACD}"/>
                </a:ext>
              </a:extLst>
            </p:cNvPr>
            <p:cNvSpPr txBox="1"/>
            <p:nvPr/>
          </p:nvSpPr>
          <p:spPr>
            <a:xfrm>
              <a:off x="3357290" y="3932806"/>
              <a:ext cx="556563" cy="483850"/>
            </a:xfrm>
            <a:prstGeom prst="rect">
              <a:avLst/>
            </a:prstGeom>
            <a:noFill/>
          </p:spPr>
          <p:txBody>
            <a:bodyPr wrap="none" rtlCol="0">
              <a:spAutoFit/>
            </a:bodyPr>
            <a:lstStyle/>
            <a:p>
              <a:pPr algn="l"/>
              <a:r>
                <a:rPr lang="en-US" sz="2544" b="1" spc="0" baseline="0" dirty="0">
                  <a:solidFill>
                    <a:srgbClr val="94C33D"/>
                  </a:solidFill>
                  <a:latin typeface="Open Sans" panose="020B0606030504020204" pitchFamily="34" charset="0"/>
                  <a:ea typeface="Open Sans" panose="020B0606030504020204" pitchFamily="34" charset="0"/>
                  <a:cs typeface="Open Sans" panose="020B0606030504020204" pitchFamily="34" charset="0"/>
                  <a:sym typeface="Montserrat-ExtraBold"/>
                  <a:rtl val="0"/>
                </a:rPr>
                <a:t>01</a:t>
              </a:r>
            </a:p>
          </p:txBody>
        </p:sp>
      </p:grpSp>
      <p:sp>
        <p:nvSpPr>
          <p:cNvPr id="6" name="Rectangle 5">
            <a:extLst>
              <a:ext uri="{FF2B5EF4-FFF2-40B4-BE49-F238E27FC236}">
                <a16:creationId xmlns:a16="http://schemas.microsoft.com/office/drawing/2014/main" id="{BBEA6525-21CB-064A-B1DD-0111A6CDDDEB}"/>
              </a:ext>
            </a:extLst>
          </p:cNvPr>
          <p:cNvSpPr/>
          <p:nvPr/>
        </p:nvSpPr>
        <p:spPr>
          <a:xfrm>
            <a:off x="3617648" y="3360881"/>
            <a:ext cx="3258989" cy="428066"/>
          </a:xfrm>
          <a:prstGeom prst="rect">
            <a:avLst/>
          </a:prstGeom>
        </p:spPr>
        <p:txBody>
          <a:bodyPr wrap="square">
            <a:spAutoFit/>
          </a:bodyPr>
          <a:lstStyle/>
          <a:p>
            <a:pPr marL="171450" indent="-171450">
              <a:lnSpc>
                <a:spcPts val="1340"/>
              </a:lnSpc>
              <a:buClr>
                <a:srgbClr val="94C33D"/>
              </a:buClr>
              <a:buFont typeface="Arial" panose="020B0604020202020204" pitchFamily="34" charset="0"/>
              <a:buChar char="•"/>
            </a:pPr>
            <a:r>
              <a:rPr lang="en-GB" sz="1300" dirty="0">
                <a:solidFill>
                  <a:srgbClr val="5C5C5C"/>
                </a:solidFill>
              </a:rPr>
              <a:t>Valuing your own skills, knowledge and experience.</a:t>
            </a:r>
          </a:p>
        </p:txBody>
      </p:sp>
      <p:sp>
        <p:nvSpPr>
          <p:cNvPr id="8" name="Rectangle 7">
            <a:extLst>
              <a:ext uri="{FF2B5EF4-FFF2-40B4-BE49-F238E27FC236}">
                <a16:creationId xmlns:a16="http://schemas.microsoft.com/office/drawing/2014/main" id="{6BBF9538-BF1F-3F42-B39F-812363FF483A}"/>
              </a:ext>
            </a:extLst>
          </p:cNvPr>
          <p:cNvSpPr/>
          <p:nvPr/>
        </p:nvSpPr>
        <p:spPr>
          <a:xfrm>
            <a:off x="560381" y="3840528"/>
            <a:ext cx="1199367" cy="284693"/>
          </a:xfrm>
          <a:prstGeom prst="rect">
            <a:avLst/>
          </a:prstGeom>
        </p:spPr>
        <p:txBody>
          <a:bodyPr wrap="none">
            <a:spAutoFit/>
          </a:bodyPr>
          <a:lstStyle/>
          <a:p>
            <a:pPr>
              <a:lnSpc>
                <a:spcPts val="1480"/>
              </a:lnSpc>
            </a:pPr>
            <a:r>
              <a:rPr lang="en-GB" sz="1300" dirty="0">
                <a:solidFill>
                  <a:schemeClr val="bg1"/>
                </a:solidFill>
                <a:latin typeface="Open Sans" panose="020B0606030504020204" pitchFamily="34" charset="0"/>
                <a:ea typeface="Open Sans" panose="020B0606030504020204" pitchFamily="34" charset="0"/>
                <a:cs typeface="Open Sans" panose="020B0606030504020204" pitchFamily="34" charset="0"/>
              </a:rPr>
              <a:t>SELF ESTEEM</a:t>
            </a:r>
            <a:endParaRPr lang="en-US" sz="13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74" name="Group 173">
            <a:extLst>
              <a:ext uri="{FF2B5EF4-FFF2-40B4-BE49-F238E27FC236}">
                <a16:creationId xmlns:a16="http://schemas.microsoft.com/office/drawing/2014/main" id="{9480CA91-D8CF-414D-9ED9-4A7F6010F5CC}"/>
              </a:ext>
            </a:extLst>
          </p:cNvPr>
          <p:cNvGrpSpPr/>
          <p:nvPr/>
        </p:nvGrpSpPr>
        <p:grpSpPr>
          <a:xfrm>
            <a:off x="2621567" y="5577702"/>
            <a:ext cx="624651" cy="625206"/>
            <a:chOff x="3291640" y="3840831"/>
            <a:chExt cx="713373" cy="714007"/>
          </a:xfrm>
          <a:effectLst>
            <a:outerShdw blurRad="50800" dist="38100" dir="2700000" algn="tl" rotWithShape="0">
              <a:prstClr val="black">
                <a:alpha val="40000"/>
              </a:prstClr>
            </a:outerShdw>
          </a:effectLst>
        </p:grpSpPr>
        <p:sp>
          <p:nvSpPr>
            <p:cNvPr id="175" name="Freeform 174">
              <a:extLst>
                <a:ext uri="{FF2B5EF4-FFF2-40B4-BE49-F238E27FC236}">
                  <a16:creationId xmlns:a16="http://schemas.microsoft.com/office/drawing/2014/main" id="{19ED7E26-3E04-2245-B0A0-E56BF7C34B6D}"/>
                </a:ext>
              </a:extLst>
            </p:cNvPr>
            <p:cNvSpPr/>
            <p:nvPr/>
          </p:nvSpPr>
          <p:spPr>
            <a:xfrm>
              <a:off x="3291640" y="3840831"/>
              <a:ext cx="713373" cy="714007"/>
            </a:xfrm>
            <a:custGeom>
              <a:avLst/>
              <a:gdLst>
                <a:gd name="connsiteX0" fmla="*/ 713373 w 713373"/>
                <a:gd name="connsiteY0" fmla="*/ 357004 h 714007"/>
                <a:gd name="connsiteX1" fmla="*/ 356687 w 713373"/>
                <a:gd name="connsiteY1" fmla="*/ 714008 h 714007"/>
                <a:gd name="connsiteX2" fmla="*/ 0 w 713373"/>
                <a:gd name="connsiteY2" fmla="*/ 357004 h 714007"/>
                <a:gd name="connsiteX3" fmla="*/ 356687 w 713373"/>
                <a:gd name="connsiteY3" fmla="*/ 0 h 714007"/>
                <a:gd name="connsiteX4" fmla="*/ 713373 w 713373"/>
                <a:gd name="connsiteY4" fmla="*/ 357004 h 714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3373" h="714007">
                  <a:moveTo>
                    <a:pt x="713373" y="357004"/>
                  </a:moveTo>
                  <a:cubicBezTo>
                    <a:pt x="713373" y="554172"/>
                    <a:pt x="553679" y="714008"/>
                    <a:pt x="356687" y="714008"/>
                  </a:cubicBezTo>
                  <a:cubicBezTo>
                    <a:pt x="159694" y="714008"/>
                    <a:pt x="0" y="554172"/>
                    <a:pt x="0" y="357004"/>
                  </a:cubicBezTo>
                  <a:cubicBezTo>
                    <a:pt x="0" y="159836"/>
                    <a:pt x="159694" y="0"/>
                    <a:pt x="356687" y="0"/>
                  </a:cubicBezTo>
                  <a:cubicBezTo>
                    <a:pt x="553679" y="0"/>
                    <a:pt x="713373" y="159836"/>
                    <a:pt x="713373" y="357004"/>
                  </a:cubicBezTo>
                  <a:close/>
                </a:path>
              </a:pathLst>
            </a:custGeom>
            <a:solidFill>
              <a:srgbClr val="FFFFFF"/>
            </a:solidFill>
            <a:ln w="14034" cap="flat">
              <a:noFill/>
              <a:prstDash val="solid"/>
              <a:miter/>
            </a:ln>
            <a:effectLst>
              <a:outerShdw blurRad="50800" dist="38100" dir="13500000" algn="br" rotWithShape="0">
                <a:prstClr val="black">
                  <a:alpha val="40000"/>
                </a:prstClr>
              </a:outerShdw>
            </a:effectLst>
          </p:spPr>
          <p:txBody>
            <a:bodyPr rtlCol="0" anchor="ctr"/>
            <a:lstStyle/>
            <a:p>
              <a:endParaRPr lang="en-US"/>
            </a:p>
          </p:txBody>
        </p:sp>
        <p:sp>
          <p:nvSpPr>
            <p:cNvPr id="176" name="TextBox 175">
              <a:extLst>
                <a:ext uri="{FF2B5EF4-FFF2-40B4-BE49-F238E27FC236}">
                  <a16:creationId xmlns:a16="http://schemas.microsoft.com/office/drawing/2014/main" id="{CD6A48B0-D028-954F-8952-A3AE15987D5C}"/>
                </a:ext>
              </a:extLst>
            </p:cNvPr>
            <p:cNvSpPr txBox="1"/>
            <p:nvPr/>
          </p:nvSpPr>
          <p:spPr>
            <a:xfrm>
              <a:off x="3327755" y="3935660"/>
              <a:ext cx="556563" cy="483850"/>
            </a:xfrm>
            <a:prstGeom prst="rect">
              <a:avLst/>
            </a:prstGeom>
            <a:noFill/>
          </p:spPr>
          <p:txBody>
            <a:bodyPr wrap="none" rtlCol="0">
              <a:spAutoFit/>
            </a:bodyPr>
            <a:lstStyle/>
            <a:p>
              <a:pPr algn="l"/>
              <a:r>
                <a:rPr lang="en-US" sz="2544" b="1" spc="0" baseline="0" dirty="0">
                  <a:solidFill>
                    <a:srgbClr val="94C33D"/>
                  </a:solidFill>
                  <a:latin typeface="Open Sans" panose="020B0606030504020204" pitchFamily="34" charset="0"/>
                  <a:ea typeface="Open Sans" panose="020B0606030504020204" pitchFamily="34" charset="0"/>
                  <a:cs typeface="Open Sans" panose="020B0606030504020204" pitchFamily="34" charset="0"/>
                  <a:sym typeface="Montserrat-ExtraBold"/>
                  <a:rtl val="0"/>
                </a:rPr>
                <a:t>03</a:t>
              </a:r>
            </a:p>
          </p:txBody>
        </p:sp>
      </p:grpSp>
      <p:grpSp>
        <p:nvGrpSpPr>
          <p:cNvPr id="177" name="Group 176">
            <a:extLst>
              <a:ext uri="{FF2B5EF4-FFF2-40B4-BE49-F238E27FC236}">
                <a16:creationId xmlns:a16="http://schemas.microsoft.com/office/drawing/2014/main" id="{D33CC8A0-A31F-D74C-9360-0D540231FD9F}"/>
              </a:ext>
            </a:extLst>
          </p:cNvPr>
          <p:cNvGrpSpPr/>
          <p:nvPr/>
        </p:nvGrpSpPr>
        <p:grpSpPr>
          <a:xfrm>
            <a:off x="1266088" y="6939520"/>
            <a:ext cx="624651" cy="625206"/>
            <a:chOff x="3291640" y="3840831"/>
            <a:chExt cx="713373" cy="714007"/>
          </a:xfrm>
        </p:grpSpPr>
        <p:sp>
          <p:nvSpPr>
            <p:cNvPr id="178" name="Freeform 177">
              <a:extLst>
                <a:ext uri="{FF2B5EF4-FFF2-40B4-BE49-F238E27FC236}">
                  <a16:creationId xmlns:a16="http://schemas.microsoft.com/office/drawing/2014/main" id="{D11F218A-52E7-E74D-AAE6-35366B6F1D72}"/>
                </a:ext>
              </a:extLst>
            </p:cNvPr>
            <p:cNvSpPr/>
            <p:nvPr/>
          </p:nvSpPr>
          <p:spPr>
            <a:xfrm>
              <a:off x="3291640" y="3840831"/>
              <a:ext cx="713373" cy="714007"/>
            </a:xfrm>
            <a:custGeom>
              <a:avLst/>
              <a:gdLst>
                <a:gd name="connsiteX0" fmla="*/ 713373 w 713373"/>
                <a:gd name="connsiteY0" fmla="*/ 357004 h 714007"/>
                <a:gd name="connsiteX1" fmla="*/ 356687 w 713373"/>
                <a:gd name="connsiteY1" fmla="*/ 714008 h 714007"/>
                <a:gd name="connsiteX2" fmla="*/ 0 w 713373"/>
                <a:gd name="connsiteY2" fmla="*/ 357004 h 714007"/>
                <a:gd name="connsiteX3" fmla="*/ 356687 w 713373"/>
                <a:gd name="connsiteY3" fmla="*/ 0 h 714007"/>
                <a:gd name="connsiteX4" fmla="*/ 713373 w 713373"/>
                <a:gd name="connsiteY4" fmla="*/ 357004 h 714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3373" h="714007">
                  <a:moveTo>
                    <a:pt x="713373" y="357004"/>
                  </a:moveTo>
                  <a:cubicBezTo>
                    <a:pt x="713373" y="554172"/>
                    <a:pt x="553679" y="714008"/>
                    <a:pt x="356687" y="714008"/>
                  </a:cubicBezTo>
                  <a:cubicBezTo>
                    <a:pt x="159694" y="714008"/>
                    <a:pt x="0" y="554172"/>
                    <a:pt x="0" y="357004"/>
                  </a:cubicBezTo>
                  <a:cubicBezTo>
                    <a:pt x="0" y="159836"/>
                    <a:pt x="159694" y="0"/>
                    <a:pt x="356687" y="0"/>
                  </a:cubicBezTo>
                  <a:cubicBezTo>
                    <a:pt x="553679" y="0"/>
                    <a:pt x="713373" y="159836"/>
                    <a:pt x="713373" y="357004"/>
                  </a:cubicBezTo>
                  <a:close/>
                </a:path>
              </a:pathLst>
            </a:custGeom>
            <a:solidFill>
              <a:srgbClr val="FFFFFF"/>
            </a:solidFill>
            <a:ln w="14034" cap="flat">
              <a:noFill/>
              <a:prstDash val="solid"/>
              <a:miter/>
            </a:ln>
            <a:effectLst>
              <a:outerShdw blurRad="50800" dist="38100" dir="2700000" algn="tl" rotWithShape="0">
                <a:prstClr val="black">
                  <a:alpha val="40000"/>
                </a:prstClr>
              </a:outerShdw>
            </a:effectLst>
          </p:spPr>
          <p:txBody>
            <a:bodyPr rtlCol="0" anchor="ctr"/>
            <a:lstStyle/>
            <a:p>
              <a:endParaRPr lang="en-US"/>
            </a:p>
          </p:txBody>
        </p:sp>
        <p:sp>
          <p:nvSpPr>
            <p:cNvPr id="179" name="TextBox 178">
              <a:extLst>
                <a:ext uri="{FF2B5EF4-FFF2-40B4-BE49-F238E27FC236}">
                  <a16:creationId xmlns:a16="http://schemas.microsoft.com/office/drawing/2014/main" id="{0DB6562D-E794-B443-A44B-E9A3755A5C13}"/>
                </a:ext>
              </a:extLst>
            </p:cNvPr>
            <p:cNvSpPr txBox="1"/>
            <p:nvPr/>
          </p:nvSpPr>
          <p:spPr>
            <a:xfrm>
              <a:off x="3335275" y="3922335"/>
              <a:ext cx="556563" cy="483850"/>
            </a:xfrm>
            <a:prstGeom prst="rect">
              <a:avLst/>
            </a:prstGeom>
            <a:noFill/>
          </p:spPr>
          <p:txBody>
            <a:bodyPr wrap="none" rtlCol="0">
              <a:spAutoFit/>
            </a:bodyPr>
            <a:lstStyle/>
            <a:p>
              <a:pPr algn="l"/>
              <a:r>
                <a:rPr lang="en-US" sz="2544" b="1" spc="0" baseline="0" dirty="0">
                  <a:solidFill>
                    <a:srgbClr val="94C33D"/>
                  </a:solidFill>
                  <a:latin typeface="Open Sans" panose="020B0606030504020204" pitchFamily="34" charset="0"/>
                  <a:ea typeface="Open Sans" panose="020B0606030504020204" pitchFamily="34" charset="0"/>
                  <a:cs typeface="Open Sans" panose="020B0606030504020204" pitchFamily="34" charset="0"/>
                  <a:sym typeface="Montserrat-ExtraBold"/>
                  <a:rtl val="0"/>
                </a:rPr>
                <a:t>04</a:t>
              </a:r>
            </a:p>
          </p:txBody>
        </p:sp>
      </p:grpSp>
      <p:sp>
        <p:nvSpPr>
          <p:cNvPr id="11" name="Rectangle 10">
            <a:extLst>
              <a:ext uri="{FF2B5EF4-FFF2-40B4-BE49-F238E27FC236}">
                <a16:creationId xmlns:a16="http://schemas.microsoft.com/office/drawing/2014/main" id="{A17A6EEB-DE47-B041-A6AF-A2757B7FF56A}"/>
              </a:ext>
            </a:extLst>
          </p:cNvPr>
          <p:cNvSpPr/>
          <p:nvPr/>
        </p:nvSpPr>
        <p:spPr>
          <a:xfrm>
            <a:off x="3617648" y="4420331"/>
            <a:ext cx="3307801" cy="594778"/>
          </a:xfrm>
          <a:prstGeom prst="rect">
            <a:avLst/>
          </a:prstGeom>
        </p:spPr>
        <p:txBody>
          <a:bodyPr wrap="square">
            <a:spAutoFit/>
          </a:bodyPr>
          <a:lstStyle/>
          <a:p>
            <a:pPr marL="171450" indent="-171450">
              <a:lnSpc>
                <a:spcPts val="1340"/>
              </a:lnSpc>
              <a:buClr>
                <a:srgbClr val="94C33D"/>
              </a:buClr>
              <a:buFont typeface="Arial" panose="020B0604020202020204" pitchFamily="34" charset="0"/>
              <a:buChar char="•"/>
            </a:pPr>
            <a:r>
              <a:rPr lang="en-GB" sz="1300" dirty="0">
                <a:solidFill>
                  <a:srgbClr val="5C5C5C"/>
                </a:solidFill>
              </a:rPr>
              <a:t>Knowing yourself through and with others. </a:t>
            </a:r>
          </a:p>
          <a:p>
            <a:pPr marL="171450" indent="-171450">
              <a:lnSpc>
                <a:spcPts val="1340"/>
              </a:lnSpc>
              <a:buClr>
                <a:srgbClr val="94C33D"/>
              </a:buClr>
              <a:buFont typeface="Arial" panose="020B0604020202020204" pitchFamily="34" charset="0"/>
              <a:buChar char="•"/>
            </a:pPr>
            <a:r>
              <a:rPr lang="en-GB" sz="1300" dirty="0">
                <a:solidFill>
                  <a:srgbClr val="5C5C5C"/>
                </a:solidFill>
              </a:rPr>
              <a:t>Identifying shared experiences and common issues.</a:t>
            </a:r>
          </a:p>
        </p:txBody>
      </p:sp>
      <p:sp>
        <p:nvSpPr>
          <p:cNvPr id="12" name="Rectangle 11">
            <a:extLst>
              <a:ext uri="{FF2B5EF4-FFF2-40B4-BE49-F238E27FC236}">
                <a16:creationId xmlns:a16="http://schemas.microsoft.com/office/drawing/2014/main" id="{AD433743-E7A7-574B-88E8-49C56ACA25C0}"/>
              </a:ext>
            </a:extLst>
          </p:cNvPr>
          <p:cNvSpPr/>
          <p:nvPr/>
        </p:nvSpPr>
        <p:spPr>
          <a:xfrm>
            <a:off x="3617648" y="5592074"/>
            <a:ext cx="2977732" cy="428066"/>
          </a:xfrm>
          <a:prstGeom prst="rect">
            <a:avLst/>
          </a:prstGeom>
        </p:spPr>
        <p:txBody>
          <a:bodyPr wrap="square">
            <a:spAutoFit/>
          </a:bodyPr>
          <a:lstStyle/>
          <a:p>
            <a:pPr marL="171450" indent="-171450">
              <a:lnSpc>
                <a:spcPts val="1340"/>
              </a:lnSpc>
              <a:buClr>
                <a:srgbClr val="94C33D"/>
              </a:buClr>
              <a:buFont typeface="Arial" panose="020B0604020202020204" pitchFamily="34" charset="0"/>
              <a:buChar char="•"/>
            </a:pPr>
            <a:r>
              <a:rPr lang="en-GB" sz="1300" dirty="0">
                <a:solidFill>
                  <a:srgbClr val="5C5C5C"/>
                </a:solidFill>
              </a:rPr>
              <a:t>Knowing the political landscape. Choosing where you want to be. </a:t>
            </a:r>
            <a:endParaRPr lang="en-US" sz="1300" dirty="0">
              <a:solidFill>
                <a:srgbClr val="5C5C5C"/>
              </a:solidFill>
            </a:endParaRPr>
          </a:p>
        </p:txBody>
      </p:sp>
      <p:sp>
        <p:nvSpPr>
          <p:cNvPr id="13" name="Rectangle 12">
            <a:extLst>
              <a:ext uri="{FF2B5EF4-FFF2-40B4-BE49-F238E27FC236}">
                <a16:creationId xmlns:a16="http://schemas.microsoft.com/office/drawing/2014/main" id="{2A5EC3FF-FBA1-664F-8955-D312945A6648}"/>
              </a:ext>
            </a:extLst>
          </p:cNvPr>
          <p:cNvSpPr/>
          <p:nvPr/>
        </p:nvSpPr>
        <p:spPr>
          <a:xfrm>
            <a:off x="560382" y="5859609"/>
            <a:ext cx="1779696" cy="861774"/>
          </a:xfrm>
          <a:prstGeom prst="rect">
            <a:avLst/>
          </a:prstGeom>
        </p:spPr>
        <p:txBody>
          <a:bodyPr wrap="square">
            <a:spAutoFit/>
          </a:bodyPr>
          <a:lstStyle/>
          <a:p>
            <a:pPr>
              <a:lnSpc>
                <a:spcPts val="1480"/>
              </a:lnSpc>
            </a:pPr>
            <a:r>
              <a:rPr lang="en-GB" sz="1300" dirty="0">
                <a:solidFill>
                  <a:schemeClr val="bg1"/>
                </a:solidFill>
                <a:latin typeface="Open Sans" panose="020B0606030504020204" pitchFamily="34" charset="0"/>
                <a:ea typeface="Open Sans" panose="020B0606030504020204" pitchFamily="34" charset="0"/>
                <a:cs typeface="Open Sans" panose="020B0606030504020204" pitchFamily="34" charset="0"/>
              </a:rPr>
              <a:t>KNOWING HOW THE EXTERNAL WORLD OPERATES AND YOUR PLACE IN IT.</a:t>
            </a:r>
          </a:p>
        </p:txBody>
      </p:sp>
      <p:sp>
        <p:nvSpPr>
          <p:cNvPr id="14" name="Rectangle 13">
            <a:extLst>
              <a:ext uri="{FF2B5EF4-FFF2-40B4-BE49-F238E27FC236}">
                <a16:creationId xmlns:a16="http://schemas.microsoft.com/office/drawing/2014/main" id="{6E1623F7-09ED-694C-A8A6-823A1F0A001B}"/>
              </a:ext>
            </a:extLst>
          </p:cNvPr>
          <p:cNvSpPr/>
          <p:nvPr/>
        </p:nvSpPr>
        <p:spPr>
          <a:xfrm>
            <a:off x="3617649" y="6853409"/>
            <a:ext cx="3630144" cy="425758"/>
          </a:xfrm>
          <a:prstGeom prst="rect">
            <a:avLst/>
          </a:prstGeom>
        </p:spPr>
        <p:txBody>
          <a:bodyPr wrap="square">
            <a:spAutoFit/>
          </a:bodyPr>
          <a:lstStyle/>
          <a:p>
            <a:pPr marL="171450" indent="-171450">
              <a:lnSpc>
                <a:spcPts val="1340"/>
              </a:lnSpc>
              <a:buClr>
                <a:srgbClr val="94C33D"/>
              </a:buClr>
              <a:buFont typeface="Arial" panose="020B0604020202020204" pitchFamily="34" charset="0"/>
              <a:buChar char="•"/>
            </a:pPr>
            <a:r>
              <a:rPr lang="en-GB" sz="1300" dirty="0">
                <a:solidFill>
                  <a:srgbClr val="5C5C5C"/>
                </a:solidFill>
              </a:rPr>
              <a:t>Knowing where to go for what you need. </a:t>
            </a:r>
          </a:p>
          <a:p>
            <a:pPr marL="171450" indent="-171450">
              <a:lnSpc>
                <a:spcPts val="1340"/>
              </a:lnSpc>
              <a:buClr>
                <a:srgbClr val="94C33D"/>
              </a:buClr>
              <a:buFont typeface="Arial" panose="020B0604020202020204" pitchFamily="34" charset="0"/>
              <a:buChar char="•"/>
            </a:pPr>
            <a:r>
              <a:rPr lang="en-GB" sz="1300" dirty="0">
                <a:solidFill>
                  <a:srgbClr val="5C5C5C"/>
                </a:solidFill>
              </a:rPr>
              <a:t>How to get what you need.</a:t>
            </a:r>
          </a:p>
        </p:txBody>
      </p:sp>
      <p:cxnSp>
        <p:nvCxnSpPr>
          <p:cNvPr id="16" name="Straight Connector 15">
            <a:extLst>
              <a:ext uri="{FF2B5EF4-FFF2-40B4-BE49-F238E27FC236}">
                <a16:creationId xmlns:a16="http://schemas.microsoft.com/office/drawing/2014/main" id="{C6AAF056-CD3D-9740-B9BB-A8E1CD19C157}"/>
              </a:ext>
            </a:extLst>
          </p:cNvPr>
          <p:cNvCxnSpPr>
            <a:cxnSpLocks/>
          </p:cNvCxnSpPr>
          <p:nvPr/>
        </p:nvCxnSpPr>
        <p:spPr>
          <a:xfrm>
            <a:off x="-124531" y="4460260"/>
            <a:ext cx="2795564" cy="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653C5E32-8E72-3A4A-9120-0D694811BB3E}"/>
              </a:ext>
            </a:extLst>
          </p:cNvPr>
          <p:cNvCxnSpPr>
            <a:cxnSpLocks/>
          </p:cNvCxnSpPr>
          <p:nvPr/>
        </p:nvCxnSpPr>
        <p:spPr>
          <a:xfrm>
            <a:off x="-206650" y="5791631"/>
            <a:ext cx="2959802" cy="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186" name="Graphic 3">
            <a:extLst>
              <a:ext uri="{FF2B5EF4-FFF2-40B4-BE49-F238E27FC236}">
                <a16:creationId xmlns:a16="http://schemas.microsoft.com/office/drawing/2014/main" id="{335E16CC-5CBD-044B-B6EA-7D8100B960D7}"/>
              </a:ext>
            </a:extLst>
          </p:cNvPr>
          <p:cNvGrpSpPr/>
          <p:nvPr/>
        </p:nvGrpSpPr>
        <p:grpSpPr>
          <a:xfrm>
            <a:off x="1607159" y="3349699"/>
            <a:ext cx="255578" cy="255805"/>
            <a:chOff x="367350" y="4975196"/>
            <a:chExt cx="255578" cy="255805"/>
          </a:xfrm>
        </p:grpSpPr>
        <p:sp>
          <p:nvSpPr>
            <p:cNvPr id="187" name="Freeform 186">
              <a:extLst>
                <a:ext uri="{FF2B5EF4-FFF2-40B4-BE49-F238E27FC236}">
                  <a16:creationId xmlns:a16="http://schemas.microsoft.com/office/drawing/2014/main" id="{1954E482-59EC-7549-BA97-78BF07D238C1}"/>
                </a:ext>
              </a:extLst>
            </p:cNvPr>
            <p:cNvSpPr/>
            <p:nvPr/>
          </p:nvSpPr>
          <p:spPr>
            <a:xfrm>
              <a:off x="367350" y="4975196"/>
              <a:ext cx="255578" cy="255805"/>
            </a:xfrm>
            <a:custGeom>
              <a:avLst/>
              <a:gdLst>
                <a:gd name="connsiteX0" fmla="*/ 255579 w 255578"/>
                <a:gd name="connsiteY0" fmla="*/ 127903 h 255805"/>
                <a:gd name="connsiteX1" fmla="*/ 127789 w 255578"/>
                <a:gd name="connsiteY1" fmla="*/ 255806 h 255805"/>
                <a:gd name="connsiteX2" fmla="*/ 0 w 255578"/>
                <a:gd name="connsiteY2" fmla="*/ 127903 h 255805"/>
                <a:gd name="connsiteX3" fmla="*/ 127789 w 255578"/>
                <a:gd name="connsiteY3" fmla="*/ 0 h 255805"/>
                <a:gd name="connsiteX4" fmla="*/ 255579 w 255578"/>
                <a:gd name="connsiteY4" fmla="*/ 127903 h 25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578" h="255805">
                  <a:moveTo>
                    <a:pt x="255579" y="127903"/>
                  </a:moveTo>
                  <a:cubicBezTo>
                    <a:pt x="255579" y="198542"/>
                    <a:pt x="198365" y="255806"/>
                    <a:pt x="127789" y="255806"/>
                  </a:cubicBezTo>
                  <a:cubicBezTo>
                    <a:pt x="57213" y="255806"/>
                    <a:pt x="0" y="198542"/>
                    <a:pt x="0" y="127903"/>
                  </a:cubicBezTo>
                  <a:cubicBezTo>
                    <a:pt x="0" y="57264"/>
                    <a:pt x="57213" y="0"/>
                    <a:pt x="127789" y="0"/>
                  </a:cubicBezTo>
                  <a:cubicBezTo>
                    <a:pt x="198365" y="0"/>
                    <a:pt x="255579" y="57264"/>
                    <a:pt x="255579" y="127903"/>
                  </a:cubicBezTo>
                  <a:close/>
                </a:path>
              </a:pathLst>
            </a:custGeom>
            <a:solidFill>
              <a:srgbClr val="FFFFFF"/>
            </a:solidFill>
            <a:ln w="14034" cap="flat">
              <a:noFill/>
              <a:prstDash val="solid"/>
              <a:miter/>
            </a:ln>
          </p:spPr>
          <p:txBody>
            <a:bodyPr rtlCol="0" anchor="ctr"/>
            <a:lstStyle/>
            <a:p>
              <a:endParaRPr lang="en-US"/>
            </a:p>
          </p:txBody>
        </p:sp>
        <p:sp>
          <p:nvSpPr>
            <p:cNvPr id="188" name="Freeform 187">
              <a:extLst>
                <a:ext uri="{FF2B5EF4-FFF2-40B4-BE49-F238E27FC236}">
                  <a16:creationId xmlns:a16="http://schemas.microsoft.com/office/drawing/2014/main" id="{916CF90D-69DA-744E-B3E8-FE9548E4EC3D}"/>
                </a:ext>
              </a:extLst>
            </p:cNvPr>
            <p:cNvSpPr/>
            <p:nvPr/>
          </p:nvSpPr>
          <p:spPr>
            <a:xfrm>
              <a:off x="420713" y="5028606"/>
              <a:ext cx="148853" cy="148985"/>
            </a:xfrm>
            <a:custGeom>
              <a:avLst/>
              <a:gdLst>
                <a:gd name="connsiteX0" fmla="*/ 148854 w 148853"/>
                <a:gd name="connsiteY0" fmla="*/ 74493 h 148985"/>
                <a:gd name="connsiteX1" fmla="*/ 74427 w 148853"/>
                <a:gd name="connsiteY1" fmla="*/ 148986 h 148985"/>
                <a:gd name="connsiteX2" fmla="*/ 0 w 148853"/>
                <a:gd name="connsiteY2" fmla="*/ 74493 h 148985"/>
                <a:gd name="connsiteX3" fmla="*/ 74427 w 148853"/>
                <a:gd name="connsiteY3" fmla="*/ 0 h 148985"/>
                <a:gd name="connsiteX4" fmla="*/ 148854 w 148853"/>
                <a:gd name="connsiteY4" fmla="*/ 74493 h 1489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853" h="148985">
                  <a:moveTo>
                    <a:pt x="148854" y="74493"/>
                  </a:moveTo>
                  <a:cubicBezTo>
                    <a:pt x="148854" y="115634"/>
                    <a:pt x="115532" y="148986"/>
                    <a:pt x="74427" y="148986"/>
                  </a:cubicBezTo>
                  <a:cubicBezTo>
                    <a:pt x="33322" y="148986"/>
                    <a:pt x="0" y="115634"/>
                    <a:pt x="0" y="74493"/>
                  </a:cubicBezTo>
                  <a:cubicBezTo>
                    <a:pt x="0" y="33352"/>
                    <a:pt x="33322" y="0"/>
                    <a:pt x="74427" y="0"/>
                  </a:cubicBezTo>
                  <a:cubicBezTo>
                    <a:pt x="115532" y="0"/>
                    <a:pt x="148854" y="33352"/>
                    <a:pt x="148854" y="74493"/>
                  </a:cubicBezTo>
                  <a:close/>
                </a:path>
              </a:pathLst>
            </a:custGeom>
            <a:solidFill>
              <a:srgbClr val="A1C04B"/>
            </a:solidFill>
            <a:ln w="14034" cap="flat">
              <a:noFill/>
              <a:prstDash val="solid"/>
              <a:miter/>
            </a:ln>
          </p:spPr>
          <p:txBody>
            <a:bodyPr rtlCol="0" anchor="ctr"/>
            <a:lstStyle/>
            <a:p>
              <a:endParaRPr lang="en-US"/>
            </a:p>
          </p:txBody>
        </p:sp>
      </p:grpSp>
      <p:grpSp>
        <p:nvGrpSpPr>
          <p:cNvPr id="87" name="Group 86">
            <a:extLst>
              <a:ext uri="{FF2B5EF4-FFF2-40B4-BE49-F238E27FC236}">
                <a16:creationId xmlns:a16="http://schemas.microsoft.com/office/drawing/2014/main" id="{A3C0475F-DC1C-8746-98F8-B96A99B8D7F6}"/>
              </a:ext>
            </a:extLst>
          </p:cNvPr>
          <p:cNvGrpSpPr/>
          <p:nvPr/>
        </p:nvGrpSpPr>
        <p:grpSpPr>
          <a:xfrm>
            <a:off x="2573431" y="4014693"/>
            <a:ext cx="624651" cy="625206"/>
            <a:chOff x="3291640" y="3840831"/>
            <a:chExt cx="713373" cy="714007"/>
          </a:xfrm>
          <a:effectLst>
            <a:outerShdw blurRad="50800" dist="38100" dir="2700000" algn="tl" rotWithShape="0">
              <a:prstClr val="black">
                <a:alpha val="40000"/>
              </a:prstClr>
            </a:outerShdw>
          </a:effectLst>
        </p:grpSpPr>
        <p:sp>
          <p:nvSpPr>
            <p:cNvPr id="88" name="Freeform 87">
              <a:extLst>
                <a:ext uri="{FF2B5EF4-FFF2-40B4-BE49-F238E27FC236}">
                  <a16:creationId xmlns:a16="http://schemas.microsoft.com/office/drawing/2014/main" id="{FD5BFC0F-2641-FF42-8FB5-25676A12FAC3}"/>
                </a:ext>
              </a:extLst>
            </p:cNvPr>
            <p:cNvSpPr/>
            <p:nvPr/>
          </p:nvSpPr>
          <p:spPr>
            <a:xfrm>
              <a:off x="3291640" y="3840831"/>
              <a:ext cx="713373" cy="714007"/>
            </a:xfrm>
            <a:custGeom>
              <a:avLst/>
              <a:gdLst>
                <a:gd name="connsiteX0" fmla="*/ 713373 w 713373"/>
                <a:gd name="connsiteY0" fmla="*/ 357004 h 714007"/>
                <a:gd name="connsiteX1" fmla="*/ 356687 w 713373"/>
                <a:gd name="connsiteY1" fmla="*/ 714008 h 714007"/>
                <a:gd name="connsiteX2" fmla="*/ 0 w 713373"/>
                <a:gd name="connsiteY2" fmla="*/ 357004 h 714007"/>
                <a:gd name="connsiteX3" fmla="*/ 356687 w 713373"/>
                <a:gd name="connsiteY3" fmla="*/ 0 h 714007"/>
                <a:gd name="connsiteX4" fmla="*/ 713373 w 713373"/>
                <a:gd name="connsiteY4" fmla="*/ 357004 h 714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3373" h="714007">
                  <a:moveTo>
                    <a:pt x="713373" y="357004"/>
                  </a:moveTo>
                  <a:cubicBezTo>
                    <a:pt x="713373" y="554172"/>
                    <a:pt x="553679" y="714008"/>
                    <a:pt x="356687" y="714008"/>
                  </a:cubicBezTo>
                  <a:cubicBezTo>
                    <a:pt x="159694" y="714008"/>
                    <a:pt x="0" y="554172"/>
                    <a:pt x="0" y="357004"/>
                  </a:cubicBezTo>
                  <a:cubicBezTo>
                    <a:pt x="0" y="159836"/>
                    <a:pt x="159694" y="0"/>
                    <a:pt x="356687" y="0"/>
                  </a:cubicBezTo>
                  <a:cubicBezTo>
                    <a:pt x="553679" y="0"/>
                    <a:pt x="713373" y="159836"/>
                    <a:pt x="713373" y="357004"/>
                  </a:cubicBezTo>
                  <a:close/>
                </a:path>
              </a:pathLst>
            </a:custGeom>
            <a:solidFill>
              <a:srgbClr val="FFFFFF"/>
            </a:solidFill>
            <a:ln w="14034" cap="flat">
              <a:noFill/>
              <a:prstDash val="solid"/>
              <a:miter/>
            </a:ln>
            <a:effectLst>
              <a:outerShdw blurRad="50800" dist="38100" dir="13500000" algn="br" rotWithShape="0">
                <a:prstClr val="black">
                  <a:alpha val="40000"/>
                </a:prstClr>
              </a:outerShdw>
            </a:effectLst>
          </p:spPr>
          <p:txBody>
            <a:bodyPr rtlCol="0" anchor="ctr"/>
            <a:lstStyle/>
            <a:p>
              <a:endParaRPr lang="en-US"/>
            </a:p>
          </p:txBody>
        </p:sp>
        <p:sp>
          <p:nvSpPr>
            <p:cNvPr id="89" name="TextBox 88">
              <a:extLst>
                <a:ext uri="{FF2B5EF4-FFF2-40B4-BE49-F238E27FC236}">
                  <a16:creationId xmlns:a16="http://schemas.microsoft.com/office/drawing/2014/main" id="{600DA8AC-A789-F94E-94F9-0ED4DA09C112}"/>
                </a:ext>
              </a:extLst>
            </p:cNvPr>
            <p:cNvSpPr txBox="1"/>
            <p:nvPr/>
          </p:nvSpPr>
          <p:spPr>
            <a:xfrm>
              <a:off x="3333376" y="3955249"/>
              <a:ext cx="556563" cy="483850"/>
            </a:xfrm>
            <a:prstGeom prst="rect">
              <a:avLst/>
            </a:prstGeom>
            <a:noFill/>
          </p:spPr>
          <p:txBody>
            <a:bodyPr wrap="none" rtlCol="0">
              <a:spAutoFit/>
            </a:bodyPr>
            <a:lstStyle/>
            <a:p>
              <a:pPr algn="l"/>
              <a:r>
                <a:rPr lang="en-US" sz="2544" b="1" spc="0" baseline="0" dirty="0">
                  <a:solidFill>
                    <a:srgbClr val="94C33D"/>
                  </a:solidFill>
                  <a:latin typeface="Open Sans" panose="020B0606030504020204" pitchFamily="34" charset="0"/>
                  <a:ea typeface="Open Sans" panose="020B0606030504020204" pitchFamily="34" charset="0"/>
                  <a:cs typeface="Open Sans" panose="020B0606030504020204" pitchFamily="34" charset="0"/>
                  <a:sym typeface="Montserrat-ExtraBold"/>
                  <a:rtl val="0"/>
                </a:rPr>
                <a:t>02</a:t>
              </a:r>
            </a:p>
          </p:txBody>
        </p:sp>
      </p:grpSp>
      <p:grpSp>
        <p:nvGrpSpPr>
          <p:cNvPr id="96" name="Graphic 3">
            <a:extLst>
              <a:ext uri="{FF2B5EF4-FFF2-40B4-BE49-F238E27FC236}">
                <a16:creationId xmlns:a16="http://schemas.microsoft.com/office/drawing/2014/main" id="{E1020BEE-E36E-DE4E-962E-D3D1B3E408DD}"/>
              </a:ext>
            </a:extLst>
          </p:cNvPr>
          <p:cNvGrpSpPr/>
          <p:nvPr/>
        </p:nvGrpSpPr>
        <p:grpSpPr>
          <a:xfrm>
            <a:off x="2970029" y="4434022"/>
            <a:ext cx="255578" cy="255805"/>
            <a:chOff x="367350" y="4975196"/>
            <a:chExt cx="255578" cy="255805"/>
          </a:xfrm>
        </p:grpSpPr>
        <p:sp>
          <p:nvSpPr>
            <p:cNvPr id="97" name="Freeform 96">
              <a:extLst>
                <a:ext uri="{FF2B5EF4-FFF2-40B4-BE49-F238E27FC236}">
                  <a16:creationId xmlns:a16="http://schemas.microsoft.com/office/drawing/2014/main" id="{22F10B66-192C-C147-BA13-494A52139E60}"/>
                </a:ext>
              </a:extLst>
            </p:cNvPr>
            <p:cNvSpPr/>
            <p:nvPr/>
          </p:nvSpPr>
          <p:spPr>
            <a:xfrm>
              <a:off x="367350" y="4975196"/>
              <a:ext cx="255578" cy="255805"/>
            </a:xfrm>
            <a:custGeom>
              <a:avLst/>
              <a:gdLst>
                <a:gd name="connsiteX0" fmla="*/ 255579 w 255578"/>
                <a:gd name="connsiteY0" fmla="*/ 127903 h 255805"/>
                <a:gd name="connsiteX1" fmla="*/ 127789 w 255578"/>
                <a:gd name="connsiteY1" fmla="*/ 255806 h 255805"/>
                <a:gd name="connsiteX2" fmla="*/ 0 w 255578"/>
                <a:gd name="connsiteY2" fmla="*/ 127903 h 255805"/>
                <a:gd name="connsiteX3" fmla="*/ 127789 w 255578"/>
                <a:gd name="connsiteY3" fmla="*/ 0 h 255805"/>
                <a:gd name="connsiteX4" fmla="*/ 255579 w 255578"/>
                <a:gd name="connsiteY4" fmla="*/ 127903 h 25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578" h="255805">
                  <a:moveTo>
                    <a:pt x="255579" y="127903"/>
                  </a:moveTo>
                  <a:cubicBezTo>
                    <a:pt x="255579" y="198542"/>
                    <a:pt x="198365" y="255806"/>
                    <a:pt x="127789" y="255806"/>
                  </a:cubicBezTo>
                  <a:cubicBezTo>
                    <a:pt x="57213" y="255806"/>
                    <a:pt x="0" y="198542"/>
                    <a:pt x="0" y="127903"/>
                  </a:cubicBezTo>
                  <a:cubicBezTo>
                    <a:pt x="0" y="57264"/>
                    <a:pt x="57213" y="0"/>
                    <a:pt x="127789" y="0"/>
                  </a:cubicBezTo>
                  <a:cubicBezTo>
                    <a:pt x="198365" y="0"/>
                    <a:pt x="255579" y="57264"/>
                    <a:pt x="255579" y="127903"/>
                  </a:cubicBezTo>
                  <a:close/>
                </a:path>
              </a:pathLst>
            </a:custGeom>
            <a:solidFill>
              <a:srgbClr val="FFFFFF"/>
            </a:solidFill>
            <a:ln w="14034"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25AFFA6F-13EA-D547-B3FC-8E804BFEFBAF}"/>
                </a:ext>
              </a:extLst>
            </p:cNvPr>
            <p:cNvSpPr/>
            <p:nvPr/>
          </p:nvSpPr>
          <p:spPr>
            <a:xfrm>
              <a:off x="420713" y="5028606"/>
              <a:ext cx="148853" cy="148985"/>
            </a:xfrm>
            <a:custGeom>
              <a:avLst/>
              <a:gdLst>
                <a:gd name="connsiteX0" fmla="*/ 148854 w 148853"/>
                <a:gd name="connsiteY0" fmla="*/ 74493 h 148985"/>
                <a:gd name="connsiteX1" fmla="*/ 74427 w 148853"/>
                <a:gd name="connsiteY1" fmla="*/ 148986 h 148985"/>
                <a:gd name="connsiteX2" fmla="*/ 0 w 148853"/>
                <a:gd name="connsiteY2" fmla="*/ 74493 h 148985"/>
                <a:gd name="connsiteX3" fmla="*/ 74427 w 148853"/>
                <a:gd name="connsiteY3" fmla="*/ 0 h 148985"/>
                <a:gd name="connsiteX4" fmla="*/ 148854 w 148853"/>
                <a:gd name="connsiteY4" fmla="*/ 74493 h 1489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853" h="148985">
                  <a:moveTo>
                    <a:pt x="148854" y="74493"/>
                  </a:moveTo>
                  <a:cubicBezTo>
                    <a:pt x="148854" y="115634"/>
                    <a:pt x="115532" y="148986"/>
                    <a:pt x="74427" y="148986"/>
                  </a:cubicBezTo>
                  <a:cubicBezTo>
                    <a:pt x="33322" y="148986"/>
                    <a:pt x="0" y="115634"/>
                    <a:pt x="0" y="74493"/>
                  </a:cubicBezTo>
                  <a:cubicBezTo>
                    <a:pt x="0" y="33352"/>
                    <a:pt x="33322" y="0"/>
                    <a:pt x="74427" y="0"/>
                  </a:cubicBezTo>
                  <a:cubicBezTo>
                    <a:pt x="115532" y="0"/>
                    <a:pt x="148854" y="33352"/>
                    <a:pt x="148854" y="74493"/>
                  </a:cubicBezTo>
                  <a:close/>
                </a:path>
              </a:pathLst>
            </a:custGeom>
            <a:solidFill>
              <a:srgbClr val="A1C04B"/>
            </a:solidFill>
            <a:ln w="14034" cap="flat">
              <a:noFill/>
              <a:prstDash val="solid"/>
              <a:miter/>
            </a:ln>
          </p:spPr>
          <p:txBody>
            <a:bodyPr rtlCol="0" anchor="ctr"/>
            <a:lstStyle/>
            <a:p>
              <a:endParaRPr lang="en-US"/>
            </a:p>
          </p:txBody>
        </p:sp>
      </p:grpSp>
      <p:grpSp>
        <p:nvGrpSpPr>
          <p:cNvPr id="100" name="Graphic 3">
            <a:extLst>
              <a:ext uri="{FF2B5EF4-FFF2-40B4-BE49-F238E27FC236}">
                <a16:creationId xmlns:a16="http://schemas.microsoft.com/office/drawing/2014/main" id="{AADFAC19-4ACD-FC41-9930-461CC457D4D3}"/>
              </a:ext>
            </a:extLst>
          </p:cNvPr>
          <p:cNvGrpSpPr/>
          <p:nvPr/>
        </p:nvGrpSpPr>
        <p:grpSpPr>
          <a:xfrm>
            <a:off x="3070044" y="5576200"/>
            <a:ext cx="255578" cy="255805"/>
            <a:chOff x="367350" y="4975196"/>
            <a:chExt cx="255578" cy="255805"/>
          </a:xfrm>
        </p:grpSpPr>
        <p:sp>
          <p:nvSpPr>
            <p:cNvPr id="101" name="Freeform 100">
              <a:extLst>
                <a:ext uri="{FF2B5EF4-FFF2-40B4-BE49-F238E27FC236}">
                  <a16:creationId xmlns:a16="http://schemas.microsoft.com/office/drawing/2014/main" id="{5EB3AA89-4B3B-704E-83C4-A3B9E0422FE2}"/>
                </a:ext>
              </a:extLst>
            </p:cNvPr>
            <p:cNvSpPr/>
            <p:nvPr/>
          </p:nvSpPr>
          <p:spPr>
            <a:xfrm>
              <a:off x="367350" y="4975196"/>
              <a:ext cx="255578" cy="255805"/>
            </a:xfrm>
            <a:custGeom>
              <a:avLst/>
              <a:gdLst>
                <a:gd name="connsiteX0" fmla="*/ 255579 w 255578"/>
                <a:gd name="connsiteY0" fmla="*/ 127903 h 255805"/>
                <a:gd name="connsiteX1" fmla="*/ 127789 w 255578"/>
                <a:gd name="connsiteY1" fmla="*/ 255806 h 255805"/>
                <a:gd name="connsiteX2" fmla="*/ 0 w 255578"/>
                <a:gd name="connsiteY2" fmla="*/ 127903 h 255805"/>
                <a:gd name="connsiteX3" fmla="*/ 127789 w 255578"/>
                <a:gd name="connsiteY3" fmla="*/ 0 h 255805"/>
                <a:gd name="connsiteX4" fmla="*/ 255579 w 255578"/>
                <a:gd name="connsiteY4" fmla="*/ 127903 h 25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578" h="255805">
                  <a:moveTo>
                    <a:pt x="255579" y="127903"/>
                  </a:moveTo>
                  <a:cubicBezTo>
                    <a:pt x="255579" y="198542"/>
                    <a:pt x="198365" y="255806"/>
                    <a:pt x="127789" y="255806"/>
                  </a:cubicBezTo>
                  <a:cubicBezTo>
                    <a:pt x="57213" y="255806"/>
                    <a:pt x="0" y="198542"/>
                    <a:pt x="0" y="127903"/>
                  </a:cubicBezTo>
                  <a:cubicBezTo>
                    <a:pt x="0" y="57264"/>
                    <a:pt x="57213" y="0"/>
                    <a:pt x="127789" y="0"/>
                  </a:cubicBezTo>
                  <a:cubicBezTo>
                    <a:pt x="198365" y="0"/>
                    <a:pt x="255579" y="57264"/>
                    <a:pt x="255579" y="127903"/>
                  </a:cubicBezTo>
                  <a:close/>
                </a:path>
              </a:pathLst>
            </a:custGeom>
            <a:solidFill>
              <a:srgbClr val="FFFFFF"/>
            </a:solidFill>
            <a:ln w="14034"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4CEBFE7B-154B-994F-8F5F-C910A0584BFA}"/>
                </a:ext>
              </a:extLst>
            </p:cNvPr>
            <p:cNvSpPr/>
            <p:nvPr/>
          </p:nvSpPr>
          <p:spPr>
            <a:xfrm>
              <a:off x="420713" y="5028606"/>
              <a:ext cx="148853" cy="148985"/>
            </a:xfrm>
            <a:custGeom>
              <a:avLst/>
              <a:gdLst>
                <a:gd name="connsiteX0" fmla="*/ 148854 w 148853"/>
                <a:gd name="connsiteY0" fmla="*/ 74493 h 148985"/>
                <a:gd name="connsiteX1" fmla="*/ 74427 w 148853"/>
                <a:gd name="connsiteY1" fmla="*/ 148986 h 148985"/>
                <a:gd name="connsiteX2" fmla="*/ 0 w 148853"/>
                <a:gd name="connsiteY2" fmla="*/ 74493 h 148985"/>
                <a:gd name="connsiteX3" fmla="*/ 74427 w 148853"/>
                <a:gd name="connsiteY3" fmla="*/ 0 h 148985"/>
                <a:gd name="connsiteX4" fmla="*/ 148854 w 148853"/>
                <a:gd name="connsiteY4" fmla="*/ 74493 h 1489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853" h="148985">
                  <a:moveTo>
                    <a:pt x="148854" y="74493"/>
                  </a:moveTo>
                  <a:cubicBezTo>
                    <a:pt x="148854" y="115634"/>
                    <a:pt x="115532" y="148986"/>
                    <a:pt x="74427" y="148986"/>
                  </a:cubicBezTo>
                  <a:cubicBezTo>
                    <a:pt x="33322" y="148986"/>
                    <a:pt x="0" y="115634"/>
                    <a:pt x="0" y="74493"/>
                  </a:cubicBezTo>
                  <a:cubicBezTo>
                    <a:pt x="0" y="33352"/>
                    <a:pt x="33322" y="0"/>
                    <a:pt x="74427" y="0"/>
                  </a:cubicBezTo>
                  <a:cubicBezTo>
                    <a:pt x="115532" y="0"/>
                    <a:pt x="148854" y="33352"/>
                    <a:pt x="148854" y="74493"/>
                  </a:cubicBezTo>
                  <a:close/>
                </a:path>
              </a:pathLst>
            </a:custGeom>
            <a:solidFill>
              <a:srgbClr val="A1C04B"/>
            </a:solidFill>
            <a:ln w="14034" cap="flat">
              <a:noFill/>
              <a:prstDash val="solid"/>
              <a:miter/>
            </a:ln>
          </p:spPr>
          <p:txBody>
            <a:bodyPr rtlCol="0" anchor="ctr"/>
            <a:lstStyle/>
            <a:p>
              <a:endParaRPr lang="en-US"/>
            </a:p>
          </p:txBody>
        </p:sp>
      </p:grpSp>
      <p:grpSp>
        <p:nvGrpSpPr>
          <p:cNvPr id="104" name="Graphic 3">
            <a:extLst>
              <a:ext uri="{FF2B5EF4-FFF2-40B4-BE49-F238E27FC236}">
                <a16:creationId xmlns:a16="http://schemas.microsoft.com/office/drawing/2014/main" id="{AC8ADD85-CE44-564C-96D0-66E9DDC12432}"/>
              </a:ext>
            </a:extLst>
          </p:cNvPr>
          <p:cNvGrpSpPr/>
          <p:nvPr/>
        </p:nvGrpSpPr>
        <p:grpSpPr>
          <a:xfrm>
            <a:off x="1654411" y="6882038"/>
            <a:ext cx="255578" cy="255805"/>
            <a:chOff x="367350" y="4975196"/>
            <a:chExt cx="255578" cy="255805"/>
          </a:xfrm>
        </p:grpSpPr>
        <p:sp>
          <p:nvSpPr>
            <p:cNvPr id="105" name="Freeform 104">
              <a:extLst>
                <a:ext uri="{FF2B5EF4-FFF2-40B4-BE49-F238E27FC236}">
                  <a16:creationId xmlns:a16="http://schemas.microsoft.com/office/drawing/2014/main" id="{B64151E0-FD18-BA40-94CD-3A71EB51A2A8}"/>
                </a:ext>
              </a:extLst>
            </p:cNvPr>
            <p:cNvSpPr/>
            <p:nvPr/>
          </p:nvSpPr>
          <p:spPr>
            <a:xfrm>
              <a:off x="367350" y="4975196"/>
              <a:ext cx="255578" cy="255805"/>
            </a:xfrm>
            <a:custGeom>
              <a:avLst/>
              <a:gdLst>
                <a:gd name="connsiteX0" fmla="*/ 255579 w 255578"/>
                <a:gd name="connsiteY0" fmla="*/ 127903 h 255805"/>
                <a:gd name="connsiteX1" fmla="*/ 127789 w 255578"/>
                <a:gd name="connsiteY1" fmla="*/ 255806 h 255805"/>
                <a:gd name="connsiteX2" fmla="*/ 0 w 255578"/>
                <a:gd name="connsiteY2" fmla="*/ 127903 h 255805"/>
                <a:gd name="connsiteX3" fmla="*/ 127789 w 255578"/>
                <a:gd name="connsiteY3" fmla="*/ 0 h 255805"/>
                <a:gd name="connsiteX4" fmla="*/ 255579 w 255578"/>
                <a:gd name="connsiteY4" fmla="*/ 127903 h 25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578" h="255805">
                  <a:moveTo>
                    <a:pt x="255579" y="127903"/>
                  </a:moveTo>
                  <a:cubicBezTo>
                    <a:pt x="255579" y="198542"/>
                    <a:pt x="198365" y="255806"/>
                    <a:pt x="127789" y="255806"/>
                  </a:cubicBezTo>
                  <a:cubicBezTo>
                    <a:pt x="57213" y="255806"/>
                    <a:pt x="0" y="198542"/>
                    <a:pt x="0" y="127903"/>
                  </a:cubicBezTo>
                  <a:cubicBezTo>
                    <a:pt x="0" y="57264"/>
                    <a:pt x="57213" y="0"/>
                    <a:pt x="127789" y="0"/>
                  </a:cubicBezTo>
                  <a:cubicBezTo>
                    <a:pt x="198365" y="0"/>
                    <a:pt x="255579" y="57264"/>
                    <a:pt x="255579" y="127903"/>
                  </a:cubicBezTo>
                  <a:close/>
                </a:path>
              </a:pathLst>
            </a:custGeom>
            <a:solidFill>
              <a:srgbClr val="FFFFFF"/>
            </a:solidFill>
            <a:ln w="14034"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40D77C6F-5F69-5641-AB8D-31DC17C6A666}"/>
                </a:ext>
              </a:extLst>
            </p:cNvPr>
            <p:cNvSpPr/>
            <p:nvPr/>
          </p:nvSpPr>
          <p:spPr>
            <a:xfrm>
              <a:off x="420713" y="5028606"/>
              <a:ext cx="148853" cy="148985"/>
            </a:xfrm>
            <a:custGeom>
              <a:avLst/>
              <a:gdLst>
                <a:gd name="connsiteX0" fmla="*/ 148854 w 148853"/>
                <a:gd name="connsiteY0" fmla="*/ 74493 h 148985"/>
                <a:gd name="connsiteX1" fmla="*/ 74427 w 148853"/>
                <a:gd name="connsiteY1" fmla="*/ 148986 h 148985"/>
                <a:gd name="connsiteX2" fmla="*/ 0 w 148853"/>
                <a:gd name="connsiteY2" fmla="*/ 74493 h 148985"/>
                <a:gd name="connsiteX3" fmla="*/ 74427 w 148853"/>
                <a:gd name="connsiteY3" fmla="*/ 0 h 148985"/>
                <a:gd name="connsiteX4" fmla="*/ 148854 w 148853"/>
                <a:gd name="connsiteY4" fmla="*/ 74493 h 1489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853" h="148985">
                  <a:moveTo>
                    <a:pt x="148854" y="74493"/>
                  </a:moveTo>
                  <a:cubicBezTo>
                    <a:pt x="148854" y="115634"/>
                    <a:pt x="115532" y="148986"/>
                    <a:pt x="74427" y="148986"/>
                  </a:cubicBezTo>
                  <a:cubicBezTo>
                    <a:pt x="33322" y="148986"/>
                    <a:pt x="0" y="115634"/>
                    <a:pt x="0" y="74493"/>
                  </a:cubicBezTo>
                  <a:cubicBezTo>
                    <a:pt x="0" y="33352"/>
                    <a:pt x="33322" y="0"/>
                    <a:pt x="74427" y="0"/>
                  </a:cubicBezTo>
                  <a:cubicBezTo>
                    <a:pt x="115532" y="0"/>
                    <a:pt x="148854" y="33352"/>
                    <a:pt x="148854" y="74493"/>
                  </a:cubicBezTo>
                  <a:close/>
                </a:path>
              </a:pathLst>
            </a:custGeom>
            <a:solidFill>
              <a:srgbClr val="A1C04B"/>
            </a:solidFill>
            <a:ln w="14034" cap="flat">
              <a:noFill/>
              <a:prstDash val="solid"/>
              <a:miter/>
            </a:ln>
          </p:spPr>
          <p:txBody>
            <a:bodyPr rtlCol="0" anchor="ctr"/>
            <a:lstStyle/>
            <a:p>
              <a:endParaRPr lang="en-US"/>
            </a:p>
          </p:txBody>
        </p:sp>
      </p:grpSp>
      <p:sp>
        <p:nvSpPr>
          <p:cNvPr id="113" name="Text Placeholder 5">
            <a:extLst>
              <a:ext uri="{FF2B5EF4-FFF2-40B4-BE49-F238E27FC236}">
                <a16:creationId xmlns:a16="http://schemas.microsoft.com/office/drawing/2014/main" id="{AA49AC59-AC9D-D54D-AA4C-DAA3EF31F136}"/>
              </a:ext>
            </a:extLst>
          </p:cNvPr>
          <p:cNvSpPr txBox="1">
            <a:spLocks/>
          </p:cNvSpPr>
          <p:nvPr/>
        </p:nvSpPr>
        <p:spPr>
          <a:xfrm>
            <a:off x="515086" y="9645160"/>
            <a:ext cx="6361551" cy="662404"/>
          </a:xfrm>
          <a:prstGeom prst="rect">
            <a:avLst/>
          </a:prstGeom>
        </p:spPr>
        <p:txBody>
          <a:bodyPr vert="horz" lIns="91440" tIns="45720" rIns="91440" bIns="45720" numCol="1" spcCol="288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228600" indent="-228600">
              <a:lnSpc>
                <a:spcPct val="100000"/>
              </a:lnSpc>
              <a:buAutoNum type="arabicPlain"/>
              <a:tabLst>
                <a:tab pos="176213" algn="l"/>
              </a:tabLst>
            </a:pPr>
            <a:r>
              <a:rPr lang="en-GB" sz="700" dirty="0">
                <a:hlinkClick r:id="rId2">
                  <a:extLst>
                    <a:ext uri="{A12FA001-AC4F-418D-AE19-62706E023703}">
                      <ahyp:hlinkClr xmlns:ahyp="http://schemas.microsoft.com/office/drawing/2018/hyperlinkcolor" val="tx"/>
                    </a:ext>
                  </a:extLst>
                </a:hlinkClick>
              </a:rPr>
              <a:t>http://</a:t>
            </a:r>
            <a:r>
              <a:rPr lang="en-GB" sz="700" dirty="0" err="1">
                <a:hlinkClick r:id="rId2">
                  <a:extLst>
                    <a:ext uri="{A12FA001-AC4F-418D-AE19-62706E023703}">
                      <ahyp:hlinkClr xmlns:ahyp="http://schemas.microsoft.com/office/drawing/2018/hyperlinkcolor" val="tx"/>
                    </a:ext>
                  </a:extLst>
                </a:hlinkClick>
              </a:rPr>
              <a:t>changesuk.net</a:t>
            </a:r>
            <a:r>
              <a:rPr lang="en-GB" sz="700" dirty="0">
                <a:hlinkClick r:id="rId2">
                  <a:extLst>
                    <a:ext uri="{A12FA001-AC4F-418D-AE19-62706E023703}">
                      <ahyp:hlinkClr xmlns:ahyp="http://schemas.microsoft.com/office/drawing/2018/hyperlinkcolor" val="tx"/>
                    </a:ext>
                  </a:extLst>
                </a:hlinkClick>
              </a:rPr>
              <a:t>/themes/active-citizenship/#toc-the-four-essential-ingredients </a:t>
            </a:r>
            <a:endParaRPr lang="en-GB" sz="700" dirty="0"/>
          </a:p>
          <a:p>
            <a:pPr marL="228600" indent="-228600">
              <a:lnSpc>
                <a:spcPct val="100000"/>
              </a:lnSpc>
              <a:buAutoNum type="arabicPlain"/>
              <a:tabLst>
                <a:tab pos="176213" algn="l"/>
              </a:tabLst>
            </a:pPr>
            <a:endParaRPr lang="en-IE" sz="700" b="1" dirty="0"/>
          </a:p>
        </p:txBody>
      </p:sp>
      <p:sp>
        <p:nvSpPr>
          <p:cNvPr id="114" name="Text Placeholder 5">
            <a:extLst>
              <a:ext uri="{FF2B5EF4-FFF2-40B4-BE49-F238E27FC236}">
                <a16:creationId xmlns:a16="http://schemas.microsoft.com/office/drawing/2014/main" id="{EBB3F8F8-4A0D-FA43-A907-380EE1DD2E27}"/>
              </a:ext>
            </a:extLst>
          </p:cNvPr>
          <p:cNvSpPr txBox="1">
            <a:spLocks/>
          </p:cNvSpPr>
          <p:nvPr/>
        </p:nvSpPr>
        <p:spPr>
          <a:xfrm>
            <a:off x="563897" y="7819488"/>
            <a:ext cx="6361551" cy="2935972"/>
          </a:xfrm>
          <a:prstGeom prst="rect">
            <a:avLst/>
          </a:prstGeom>
        </p:spPr>
        <p:txBody>
          <a:bodyPr vert="horz" lIns="91440" tIns="45720" rIns="91440" bIns="45720" numCol="1" spcCol="288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l">
              <a:lnSpc>
                <a:spcPts val="1200"/>
              </a:lnSpc>
            </a:pPr>
            <a:r>
              <a:rPr lang="en-GB" sz="1050" dirty="0"/>
              <a:t>By structing the resources within the ‘Teach’ section of this guide, within the framework of the Four Ingredients, you can maximise your impact in developing third sector female leaders. </a:t>
            </a:r>
          </a:p>
          <a:p>
            <a:pPr algn="l">
              <a:lnSpc>
                <a:spcPts val="1200"/>
              </a:lnSpc>
            </a:pPr>
            <a:r>
              <a:rPr lang="en-GB" sz="1050" dirty="0"/>
              <a:t> </a:t>
            </a:r>
          </a:p>
          <a:p>
            <a:pPr algn="l">
              <a:lnSpc>
                <a:spcPts val="1200"/>
              </a:lnSpc>
            </a:pPr>
            <a:r>
              <a:rPr lang="en-GB" sz="1050" dirty="0"/>
              <a:t>You can find more info of the Four Essential Ingredients here</a:t>
            </a:r>
          </a:p>
          <a:p>
            <a:pPr algn="l">
              <a:lnSpc>
                <a:spcPts val="1200"/>
              </a:lnSpc>
            </a:pPr>
            <a:r>
              <a:rPr lang="en-GB" sz="1050" dirty="0"/>
              <a:t> </a:t>
            </a:r>
          </a:p>
          <a:p>
            <a:pPr marL="171450" indent="-171450" algn="l">
              <a:lnSpc>
                <a:spcPts val="1200"/>
              </a:lnSpc>
              <a:buClr>
                <a:srgbClr val="94C33D"/>
              </a:buClr>
              <a:buFont typeface="Arial" panose="020B0604020202020204" pitchFamily="34" charset="0"/>
              <a:buChar char="•"/>
            </a:pPr>
            <a:r>
              <a:rPr lang="en-GB" sz="1050" dirty="0">
                <a:solidFill>
                  <a:srgbClr val="863694"/>
                </a:solidFill>
                <a:hlinkClick r:id="rId3">
                  <a:extLst>
                    <a:ext uri="{A12FA001-AC4F-418D-AE19-62706E023703}">
                      <ahyp:hlinkClr xmlns:ahyp="http://schemas.microsoft.com/office/drawing/2018/hyperlinkcolor" val="tx"/>
                    </a:ext>
                  </a:extLst>
                </a:hlinkClick>
              </a:rPr>
              <a:t>Women and Leadership, Participation and Involvement</a:t>
            </a:r>
            <a:endParaRPr lang="en-GB" sz="1050" dirty="0">
              <a:solidFill>
                <a:srgbClr val="863694"/>
              </a:solidFill>
            </a:endParaRPr>
          </a:p>
          <a:p>
            <a:pPr marL="171450" indent="-171450" algn="l">
              <a:lnSpc>
                <a:spcPts val="1200"/>
              </a:lnSpc>
              <a:buClr>
                <a:srgbClr val="94C33D"/>
              </a:buClr>
              <a:buFont typeface="Arial" panose="020B0604020202020204" pitchFamily="34" charset="0"/>
              <a:buChar char="•"/>
            </a:pPr>
            <a:r>
              <a:rPr lang="en-GB" sz="1050" dirty="0">
                <a:solidFill>
                  <a:srgbClr val="863694"/>
                </a:solidFill>
                <a:hlinkClick r:id="rId4">
                  <a:extLst>
                    <a:ext uri="{A12FA001-AC4F-418D-AE19-62706E023703}">
                      <ahyp:hlinkClr xmlns:ahyp="http://schemas.microsoft.com/office/drawing/2018/hyperlinkcolor" val="tx"/>
                    </a:ext>
                  </a:extLst>
                </a:hlinkClick>
              </a:rPr>
              <a:t>IMPACT! </a:t>
            </a:r>
            <a:r>
              <a:rPr lang="en-GB" sz="1050" dirty="0"/>
              <a:t>Provides further information on the model.</a:t>
            </a:r>
          </a:p>
          <a:p>
            <a:pPr algn="l">
              <a:lnSpc>
                <a:spcPts val="1200"/>
              </a:lnSpc>
            </a:pPr>
            <a:r>
              <a:rPr lang="en-GB" sz="1050" dirty="0"/>
              <a:t> </a:t>
            </a:r>
          </a:p>
          <a:p>
            <a:pPr algn="l">
              <a:lnSpc>
                <a:spcPts val="1200"/>
              </a:lnSpc>
            </a:pPr>
            <a:r>
              <a:rPr lang="en-GB" sz="1050" dirty="0"/>
              <a:t>You can see a sample course programme here: </a:t>
            </a:r>
          </a:p>
          <a:p>
            <a:pPr algn="l">
              <a:lnSpc>
                <a:spcPts val="1200"/>
              </a:lnSpc>
            </a:pPr>
            <a:r>
              <a:rPr lang="en-GB" sz="1050" dirty="0"/>
              <a:t>The Lisbon Papers: women and transformational leadership report from IACD Lisbon Conference </a:t>
            </a:r>
          </a:p>
        </p:txBody>
      </p:sp>
    </p:spTree>
    <p:extLst>
      <p:ext uri="{BB962C8B-B14F-4D97-AF65-F5344CB8AC3E}">
        <p14:creationId xmlns:p14="http://schemas.microsoft.com/office/powerpoint/2010/main" val="1774886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Freeform 116">
            <a:extLst>
              <a:ext uri="{FF2B5EF4-FFF2-40B4-BE49-F238E27FC236}">
                <a16:creationId xmlns:a16="http://schemas.microsoft.com/office/drawing/2014/main" id="{5A08A3FD-6E9E-AC41-B401-45F0EDA54AD9}"/>
              </a:ext>
            </a:extLst>
          </p:cNvPr>
          <p:cNvSpPr/>
          <p:nvPr/>
        </p:nvSpPr>
        <p:spPr>
          <a:xfrm>
            <a:off x="5349" y="5728579"/>
            <a:ext cx="7560001" cy="4963235"/>
          </a:xfrm>
          <a:custGeom>
            <a:avLst/>
            <a:gdLst>
              <a:gd name="connsiteX0" fmla="*/ 2386521 w 7560001"/>
              <a:gd name="connsiteY0" fmla="*/ 0 h 4762335"/>
              <a:gd name="connsiteX1" fmla="*/ 7543354 w 7560001"/>
              <a:gd name="connsiteY1" fmla="*/ 1851673 h 4762335"/>
              <a:gd name="connsiteX2" fmla="*/ 7560001 w 7560001"/>
              <a:gd name="connsiteY2" fmla="*/ 1866097 h 4762335"/>
              <a:gd name="connsiteX3" fmla="*/ 7560001 w 7560001"/>
              <a:gd name="connsiteY3" fmla="*/ 4762335 h 4762335"/>
              <a:gd name="connsiteX4" fmla="*/ 0 w 7560001"/>
              <a:gd name="connsiteY4" fmla="*/ 4762335 h 4762335"/>
              <a:gd name="connsiteX5" fmla="*/ 0 w 7560001"/>
              <a:gd name="connsiteY5" fmla="*/ 3369225 h 4762335"/>
              <a:gd name="connsiteX6" fmla="*/ 1 w 7560001"/>
              <a:gd name="connsiteY6" fmla="*/ 3369225 h 4762335"/>
              <a:gd name="connsiteX7" fmla="*/ 1 w 7560001"/>
              <a:gd name="connsiteY7" fmla="*/ 357645 h 4762335"/>
              <a:gd name="connsiteX8" fmla="*/ 360394 w 7560001"/>
              <a:gd name="connsiteY8" fmla="*/ 255284 h 4762335"/>
              <a:gd name="connsiteX9" fmla="*/ 2386521 w 7560001"/>
              <a:gd name="connsiteY9" fmla="*/ 0 h 4762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60001" h="4762335">
                <a:moveTo>
                  <a:pt x="2386521" y="0"/>
                </a:moveTo>
                <a:cubicBezTo>
                  <a:pt x="4345464" y="0"/>
                  <a:pt x="6142034" y="694873"/>
                  <a:pt x="7543354" y="1851673"/>
                </a:cubicBezTo>
                <a:lnTo>
                  <a:pt x="7560001" y="1866097"/>
                </a:lnTo>
                <a:lnTo>
                  <a:pt x="7560001" y="4762335"/>
                </a:lnTo>
                <a:lnTo>
                  <a:pt x="0" y="4762335"/>
                </a:lnTo>
                <a:lnTo>
                  <a:pt x="0" y="3369225"/>
                </a:lnTo>
                <a:lnTo>
                  <a:pt x="1" y="3369225"/>
                </a:lnTo>
                <a:lnTo>
                  <a:pt x="1" y="357645"/>
                </a:lnTo>
                <a:lnTo>
                  <a:pt x="360394" y="255284"/>
                </a:lnTo>
                <a:cubicBezTo>
                  <a:pt x="1007986" y="88632"/>
                  <a:pt x="1686898" y="0"/>
                  <a:pt x="2386521" y="0"/>
                </a:cubicBezTo>
                <a:close/>
              </a:path>
            </a:pathLst>
          </a:custGeom>
          <a:gradFill>
            <a:gsLst>
              <a:gs pos="0">
                <a:srgbClr val="561465"/>
              </a:gs>
              <a:gs pos="28000">
                <a:srgbClr val="863694"/>
              </a:gs>
              <a:gs pos="83000">
                <a:srgbClr val="863694"/>
              </a:gs>
              <a:gs pos="100000">
                <a:srgbClr val="561465"/>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Slide Number Placeholder 1">
            <a:extLst>
              <a:ext uri="{FF2B5EF4-FFF2-40B4-BE49-F238E27FC236}">
                <a16:creationId xmlns:a16="http://schemas.microsoft.com/office/drawing/2014/main" id="{9CC3F771-EAB3-9F4C-8117-AE1ACAEE49D8}"/>
              </a:ext>
            </a:extLst>
          </p:cNvPr>
          <p:cNvSpPr>
            <a:spLocks noGrp="1"/>
          </p:cNvSpPr>
          <p:nvPr>
            <p:ph type="sldNum" sz="quarter" idx="12"/>
          </p:nvPr>
        </p:nvSpPr>
        <p:spPr/>
        <p:txBody>
          <a:bodyPr/>
          <a:lstStyle/>
          <a:p>
            <a:fld id="{5E760C49-C21F-C349-B509-93C281143DFD}" type="slidenum">
              <a:rPr lang="en-US" smtClean="0"/>
              <a:t>13</a:t>
            </a:fld>
            <a:endParaRPr lang="en-US" dirty="0"/>
          </a:p>
        </p:txBody>
      </p:sp>
      <p:sp>
        <p:nvSpPr>
          <p:cNvPr id="35" name="Text Placeholder 4">
            <a:extLst>
              <a:ext uri="{FF2B5EF4-FFF2-40B4-BE49-F238E27FC236}">
                <a16:creationId xmlns:a16="http://schemas.microsoft.com/office/drawing/2014/main" id="{A6B6B163-66B2-5F45-B228-154351C8DB7E}"/>
              </a:ext>
            </a:extLst>
          </p:cNvPr>
          <p:cNvSpPr txBox="1">
            <a:spLocks/>
          </p:cNvSpPr>
          <p:nvPr/>
        </p:nvSpPr>
        <p:spPr>
          <a:xfrm>
            <a:off x="634226" y="448172"/>
            <a:ext cx="6361550" cy="836206"/>
          </a:xfrm>
          <a:prstGeom prst="rect">
            <a:avLst/>
          </a:prstGeom>
        </p:spPr>
        <p:txBody>
          <a:bodyPr vert="horz" lIns="91440" tIns="45720" rIns="91440" bIns="45720" rtlCol="0">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dirty="0"/>
              <a:t>Teaching Leadership: A Joint Endeavour</a:t>
            </a:r>
          </a:p>
          <a:p>
            <a:r>
              <a:rPr lang="en-US" dirty="0"/>
              <a:t>Working together to set the ‘ground rules’.</a:t>
            </a:r>
          </a:p>
        </p:txBody>
      </p:sp>
      <p:cxnSp>
        <p:nvCxnSpPr>
          <p:cNvPr id="36" name="Straight Connector 35">
            <a:extLst>
              <a:ext uri="{FF2B5EF4-FFF2-40B4-BE49-F238E27FC236}">
                <a16:creationId xmlns:a16="http://schemas.microsoft.com/office/drawing/2014/main" id="{0478E734-45BE-6942-A74B-7DC0D39E8F69}"/>
              </a:ext>
            </a:extLst>
          </p:cNvPr>
          <p:cNvCxnSpPr>
            <a:cxnSpLocks/>
          </p:cNvCxnSpPr>
          <p:nvPr/>
        </p:nvCxnSpPr>
        <p:spPr>
          <a:xfrm flipH="1">
            <a:off x="0" y="646513"/>
            <a:ext cx="634226" cy="1"/>
          </a:xfrm>
          <a:prstGeom prst="line">
            <a:avLst/>
          </a:prstGeom>
          <a:ln w="28575">
            <a:solidFill>
              <a:srgbClr val="94C33D"/>
            </a:solidFill>
          </a:ln>
        </p:spPr>
        <p:style>
          <a:lnRef idx="1">
            <a:schemeClr val="accent1"/>
          </a:lnRef>
          <a:fillRef idx="0">
            <a:schemeClr val="accent1"/>
          </a:fillRef>
          <a:effectRef idx="0">
            <a:schemeClr val="accent1"/>
          </a:effectRef>
          <a:fontRef idx="minor">
            <a:schemeClr val="tx1"/>
          </a:fontRef>
        </p:style>
      </p:cxnSp>
      <p:sp>
        <p:nvSpPr>
          <p:cNvPr id="46" name="Text Placeholder 5">
            <a:extLst>
              <a:ext uri="{FF2B5EF4-FFF2-40B4-BE49-F238E27FC236}">
                <a16:creationId xmlns:a16="http://schemas.microsoft.com/office/drawing/2014/main" id="{B9C59260-8F37-C64B-9FD0-011C7B9A6288}"/>
              </a:ext>
            </a:extLst>
          </p:cNvPr>
          <p:cNvSpPr txBox="1">
            <a:spLocks/>
          </p:cNvSpPr>
          <p:nvPr/>
        </p:nvSpPr>
        <p:spPr>
          <a:xfrm>
            <a:off x="634225" y="1293934"/>
            <a:ext cx="6361551" cy="1801322"/>
          </a:xfrm>
          <a:prstGeom prst="rect">
            <a:avLst/>
          </a:prstGeom>
        </p:spPr>
        <p:txBody>
          <a:bodyPr vert="horz" lIns="91440" tIns="45720" rIns="91440" bIns="45720" numCol="1" spcCol="288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l">
              <a:lnSpc>
                <a:spcPts val="1200"/>
              </a:lnSpc>
            </a:pPr>
            <a:r>
              <a:rPr lang="en-GB" sz="1050" dirty="0"/>
              <a:t>A key consideration when getting ready to teach leadership to women in the third sector, is to consider the ‘ground rules’ i.e., what is expected of participants and what they can expect from you. It is worth pointing out that participants will only get out of the programme what they put in, and likewise, your impact will only be as good as the input you give.</a:t>
            </a:r>
          </a:p>
          <a:p>
            <a:pPr algn="l">
              <a:lnSpc>
                <a:spcPts val="1200"/>
              </a:lnSpc>
            </a:pPr>
            <a:endParaRPr lang="en-GB" sz="1050" dirty="0"/>
          </a:p>
          <a:p>
            <a:pPr algn="l">
              <a:lnSpc>
                <a:spcPts val="1200"/>
              </a:lnSpc>
            </a:pPr>
            <a:endParaRPr lang="en-GB" sz="1050" dirty="0"/>
          </a:p>
          <a:p>
            <a:pPr algn="l">
              <a:lnSpc>
                <a:spcPts val="1200"/>
              </a:lnSpc>
            </a:pPr>
            <a:r>
              <a:rPr lang="en-GB" sz="1500" b="1" dirty="0">
                <a:solidFill>
                  <a:srgbClr val="863694"/>
                </a:solidFill>
              </a:rPr>
              <a:t>SOME THINGS TO CONSIDER ARE:</a:t>
            </a:r>
          </a:p>
          <a:p>
            <a:pPr algn="l">
              <a:lnSpc>
                <a:spcPts val="1200"/>
              </a:lnSpc>
            </a:pPr>
            <a:endParaRPr lang="en-GB" sz="1050" dirty="0"/>
          </a:p>
        </p:txBody>
      </p:sp>
      <p:grpSp>
        <p:nvGrpSpPr>
          <p:cNvPr id="17" name="Group 16">
            <a:extLst>
              <a:ext uri="{FF2B5EF4-FFF2-40B4-BE49-F238E27FC236}">
                <a16:creationId xmlns:a16="http://schemas.microsoft.com/office/drawing/2014/main" id="{2E1C9BDA-EB5F-5A47-8119-FCE7EFC276F9}"/>
              </a:ext>
            </a:extLst>
          </p:cNvPr>
          <p:cNvGrpSpPr/>
          <p:nvPr/>
        </p:nvGrpSpPr>
        <p:grpSpPr>
          <a:xfrm>
            <a:off x="453942" y="2559813"/>
            <a:ext cx="3215976" cy="1737930"/>
            <a:chOff x="453942" y="2644877"/>
            <a:chExt cx="3215976" cy="1737930"/>
          </a:xfrm>
        </p:grpSpPr>
        <p:sp>
          <p:nvSpPr>
            <p:cNvPr id="48" name="Rounded Rectangle 47">
              <a:extLst>
                <a:ext uri="{FF2B5EF4-FFF2-40B4-BE49-F238E27FC236}">
                  <a16:creationId xmlns:a16="http://schemas.microsoft.com/office/drawing/2014/main" id="{8CEB9A4B-3138-6847-9994-60BBBD4656F3}"/>
                </a:ext>
              </a:extLst>
            </p:cNvPr>
            <p:cNvSpPr/>
            <p:nvPr/>
          </p:nvSpPr>
          <p:spPr>
            <a:xfrm>
              <a:off x="556161" y="2644877"/>
              <a:ext cx="2823279" cy="1737930"/>
            </a:xfrm>
            <a:prstGeom prst="roundRect">
              <a:avLst/>
            </a:prstGeom>
            <a:gradFill>
              <a:gsLst>
                <a:gs pos="14000">
                  <a:srgbClr val="863694"/>
                </a:gs>
                <a:gs pos="48000">
                  <a:srgbClr val="863694"/>
                </a:gs>
                <a:gs pos="80000">
                  <a:srgbClr val="561465"/>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Placeholder 4">
              <a:extLst>
                <a:ext uri="{FF2B5EF4-FFF2-40B4-BE49-F238E27FC236}">
                  <a16:creationId xmlns:a16="http://schemas.microsoft.com/office/drawing/2014/main" id="{02B924A7-59BE-BA40-BCC7-EB8C23160050}"/>
                </a:ext>
              </a:extLst>
            </p:cNvPr>
            <p:cNvSpPr txBox="1">
              <a:spLocks/>
            </p:cNvSpPr>
            <p:nvPr/>
          </p:nvSpPr>
          <p:spPr>
            <a:xfrm>
              <a:off x="453942" y="2809834"/>
              <a:ext cx="3215976" cy="721082"/>
            </a:xfrm>
            <a:prstGeom prst="rect">
              <a:avLst/>
            </a:prstGeom>
          </p:spPr>
          <p:txBody>
            <a:bodyPr vert="horz" lIns="91440" tIns="45720" rIns="91440" bIns="45720" rtlCol="0">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1500" dirty="0">
                  <a:solidFill>
                    <a:schemeClr val="bg1"/>
                  </a:solidFill>
                  <a:highlight>
                    <a:srgbClr val="94C33D"/>
                  </a:highlight>
                </a:rPr>
                <a:t>  Expected from Participant</a:t>
              </a:r>
              <a:r>
                <a:rPr lang="en-US" sz="1500" dirty="0">
                  <a:solidFill>
                    <a:srgbClr val="94C33D"/>
                  </a:solidFill>
                  <a:highlight>
                    <a:srgbClr val="94C33D"/>
                  </a:highlight>
                </a:rPr>
                <a:t>. </a:t>
              </a:r>
            </a:p>
          </p:txBody>
        </p:sp>
        <p:sp>
          <p:nvSpPr>
            <p:cNvPr id="51" name="Text Placeholder 5">
              <a:extLst>
                <a:ext uri="{FF2B5EF4-FFF2-40B4-BE49-F238E27FC236}">
                  <a16:creationId xmlns:a16="http://schemas.microsoft.com/office/drawing/2014/main" id="{A1E40CDC-3612-174A-991D-57F7A5C13F51}"/>
                </a:ext>
              </a:extLst>
            </p:cNvPr>
            <p:cNvSpPr txBox="1">
              <a:spLocks/>
            </p:cNvSpPr>
            <p:nvPr/>
          </p:nvSpPr>
          <p:spPr>
            <a:xfrm>
              <a:off x="642920" y="3239505"/>
              <a:ext cx="2587091" cy="529301"/>
            </a:xfrm>
            <a:prstGeom prst="rect">
              <a:avLst/>
            </a:prstGeom>
          </p:spPr>
          <p:txBody>
            <a:bodyPr vert="horz" lIns="91440" tIns="45720" rIns="91440" bIns="45720" numCol="1" spcCol="288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71450" indent="-171450" algn="l">
                <a:spcBef>
                  <a:spcPts val="300"/>
                </a:spcBef>
                <a:buClr>
                  <a:srgbClr val="94C33D"/>
                </a:buClr>
                <a:buFont typeface="Arial" panose="020B0604020202020204" pitchFamily="34" charset="0"/>
                <a:buChar char="•"/>
              </a:pPr>
              <a:r>
                <a:rPr lang="en-GB" sz="1050" dirty="0">
                  <a:solidFill>
                    <a:schemeClr val="bg1"/>
                  </a:solidFill>
                </a:rPr>
                <a:t>Attendance</a:t>
              </a:r>
            </a:p>
            <a:p>
              <a:pPr marL="171450" indent="-171450" algn="l">
                <a:spcBef>
                  <a:spcPts val="300"/>
                </a:spcBef>
                <a:buClr>
                  <a:srgbClr val="94C33D"/>
                </a:buClr>
                <a:buFont typeface="Arial" panose="020B0604020202020204" pitchFamily="34" charset="0"/>
                <a:buChar char="•"/>
              </a:pPr>
              <a:r>
                <a:rPr lang="en-GB" sz="1050" dirty="0">
                  <a:solidFill>
                    <a:schemeClr val="bg1"/>
                  </a:solidFill>
                </a:rPr>
                <a:t>Time keeping</a:t>
              </a:r>
            </a:p>
            <a:p>
              <a:pPr marL="171450" indent="-171450" algn="l">
                <a:spcBef>
                  <a:spcPts val="300"/>
                </a:spcBef>
                <a:buClr>
                  <a:srgbClr val="94C33D"/>
                </a:buClr>
                <a:buFont typeface="Arial" panose="020B0604020202020204" pitchFamily="34" charset="0"/>
                <a:buChar char="•"/>
              </a:pPr>
              <a:r>
                <a:rPr lang="en-GB" sz="1050" dirty="0">
                  <a:solidFill>
                    <a:schemeClr val="bg1"/>
                  </a:solidFill>
                </a:rPr>
                <a:t>Participation</a:t>
              </a:r>
            </a:p>
            <a:p>
              <a:pPr marL="171450" indent="-171450" algn="l">
                <a:spcBef>
                  <a:spcPts val="300"/>
                </a:spcBef>
                <a:buClr>
                  <a:srgbClr val="94C33D"/>
                </a:buClr>
                <a:buFont typeface="Arial" panose="020B0604020202020204" pitchFamily="34" charset="0"/>
                <a:buChar char="•"/>
              </a:pPr>
              <a:r>
                <a:rPr lang="en-GB" sz="1050" dirty="0">
                  <a:solidFill>
                    <a:schemeClr val="bg1"/>
                  </a:solidFill>
                </a:rPr>
                <a:t>Implementation</a:t>
              </a:r>
            </a:p>
            <a:p>
              <a:pPr marL="171450" indent="-171450" algn="l">
                <a:spcBef>
                  <a:spcPts val="300"/>
                </a:spcBef>
                <a:buClr>
                  <a:srgbClr val="94C33D"/>
                </a:buClr>
                <a:buFont typeface="Arial" panose="020B0604020202020204" pitchFamily="34" charset="0"/>
                <a:buChar char="•"/>
              </a:pPr>
              <a:r>
                <a:rPr lang="en-GB" sz="1050" dirty="0">
                  <a:solidFill>
                    <a:schemeClr val="bg1"/>
                  </a:solidFill>
                </a:rPr>
                <a:t>Personal Development Plan</a:t>
              </a:r>
            </a:p>
            <a:p>
              <a:pPr marL="171450" indent="-171450" algn="l">
                <a:spcBef>
                  <a:spcPts val="300"/>
                </a:spcBef>
                <a:buClr>
                  <a:srgbClr val="94C33D"/>
                </a:buClr>
                <a:buFont typeface="Arial" panose="020B0604020202020204" pitchFamily="34" charset="0"/>
                <a:buChar char="•"/>
              </a:pPr>
              <a:endParaRPr lang="en-GB" sz="1050" dirty="0">
                <a:solidFill>
                  <a:schemeClr val="bg1"/>
                </a:solidFill>
              </a:endParaRPr>
            </a:p>
            <a:p>
              <a:pPr marL="171450" indent="-171450" algn="l">
                <a:spcBef>
                  <a:spcPts val="300"/>
                </a:spcBef>
                <a:buClr>
                  <a:srgbClr val="94C33D"/>
                </a:buClr>
                <a:buFont typeface="Arial" panose="020B0604020202020204" pitchFamily="34" charset="0"/>
                <a:buChar char="•"/>
              </a:pPr>
              <a:endParaRPr lang="en-GB" sz="1050" dirty="0">
                <a:solidFill>
                  <a:schemeClr val="bg1"/>
                </a:solidFill>
              </a:endParaRPr>
            </a:p>
          </p:txBody>
        </p:sp>
      </p:grpSp>
      <p:grpSp>
        <p:nvGrpSpPr>
          <p:cNvPr id="9" name="Group 8">
            <a:extLst>
              <a:ext uri="{FF2B5EF4-FFF2-40B4-BE49-F238E27FC236}">
                <a16:creationId xmlns:a16="http://schemas.microsoft.com/office/drawing/2014/main" id="{47A58AEA-3CC1-C04E-9127-582E5091D2CA}"/>
              </a:ext>
            </a:extLst>
          </p:cNvPr>
          <p:cNvGrpSpPr/>
          <p:nvPr/>
        </p:nvGrpSpPr>
        <p:grpSpPr>
          <a:xfrm>
            <a:off x="3676626" y="2559813"/>
            <a:ext cx="2918754" cy="1737930"/>
            <a:chOff x="3676626" y="2644877"/>
            <a:chExt cx="2918754" cy="1737930"/>
          </a:xfrm>
        </p:grpSpPr>
        <p:sp>
          <p:nvSpPr>
            <p:cNvPr id="49" name="Rounded Rectangle 48">
              <a:extLst>
                <a:ext uri="{FF2B5EF4-FFF2-40B4-BE49-F238E27FC236}">
                  <a16:creationId xmlns:a16="http://schemas.microsoft.com/office/drawing/2014/main" id="{6800E2EF-A308-BE4C-BA6B-EB27A0788E4B}"/>
                </a:ext>
              </a:extLst>
            </p:cNvPr>
            <p:cNvSpPr/>
            <p:nvPr/>
          </p:nvSpPr>
          <p:spPr>
            <a:xfrm>
              <a:off x="3772101" y="2644877"/>
              <a:ext cx="2823279" cy="1737930"/>
            </a:xfrm>
            <a:prstGeom prst="roundRect">
              <a:avLst/>
            </a:prstGeom>
            <a:gradFill>
              <a:gsLst>
                <a:gs pos="14000">
                  <a:srgbClr val="863694"/>
                </a:gs>
                <a:gs pos="48000">
                  <a:srgbClr val="863694"/>
                </a:gs>
                <a:gs pos="80000">
                  <a:srgbClr val="561465"/>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Placeholder 5">
              <a:extLst>
                <a:ext uri="{FF2B5EF4-FFF2-40B4-BE49-F238E27FC236}">
                  <a16:creationId xmlns:a16="http://schemas.microsoft.com/office/drawing/2014/main" id="{4A314BD9-0039-0B4A-8E90-9341C627B15F}"/>
                </a:ext>
              </a:extLst>
            </p:cNvPr>
            <p:cNvSpPr txBox="1">
              <a:spLocks/>
            </p:cNvSpPr>
            <p:nvPr/>
          </p:nvSpPr>
          <p:spPr>
            <a:xfrm>
              <a:off x="3890213" y="3239505"/>
              <a:ext cx="2587091" cy="529301"/>
            </a:xfrm>
            <a:prstGeom prst="rect">
              <a:avLst/>
            </a:prstGeom>
          </p:spPr>
          <p:txBody>
            <a:bodyPr vert="horz" lIns="91440" tIns="45720" rIns="91440" bIns="45720" numCol="1" spcCol="288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71450" indent="-171450" algn="l">
                <a:spcBef>
                  <a:spcPts val="300"/>
                </a:spcBef>
                <a:buClr>
                  <a:srgbClr val="94C33D"/>
                </a:buClr>
                <a:buFont typeface="Arial" panose="020B0604020202020204" pitchFamily="34" charset="0"/>
                <a:buChar char="•"/>
              </a:pPr>
              <a:r>
                <a:rPr lang="en-GB" sz="1050" dirty="0">
                  <a:solidFill>
                    <a:schemeClr val="bg1"/>
                  </a:solidFill>
                </a:rPr>
                <a:t>Reasonable flexibility</a:t>
              </a:r>
            </a:p>
            <a:p>
              <a:pPr marL="171450" indent="-171450" algn="l">
                <a:spcBef>
                  <a:spcPts val="300"/>
                </a:spcBef>
                <a:buClr>
                  <a:srgbClr val="94C33D"/>
                </a:buClr>
                <a:buFont typeface="Arial" panose="020B0604020202020204" pitchFamily="34" charset="0"/>
                <a:buChar char="•"/>
              </a:pPr>
              <a:r>
                <a:rPr lang="en-GB" sz="1050" dirty="0">
                  <a:solidFill>
                    <a:schemeClr val="bg1"/>
                  </a:solidFill>
                </a:rPr>
                <a:t>Time-keeping – not running over</a:t>
              </a:r>
            </a:p>
            <a:p>
              <a:pPr marL="171450" indent="-171450" algn="l">
                <a:spcBef>
                  <a:spcPts val="300"/>
                </a:spcBef>
                <a:buClr>
                  <a:srgbClr val="94C33D"/>
                </a:buClr>
                <a:buFont typeface="Arial" panose="020B0604020202020204" pitchFamily="34" charset="0"/>
                <a:buChar char="•"/>
              </a:pPr>
              <a:r>
                <a:rPr lang="en-GB" sz="1050" dirty="0">
                  <a:solidFill>
                    <a:schemeClr val="bg1"/>
                  </a:solidFill>
                </a:rPr>
                <a:t>Support in and out of sessions</a:t>
              </a:r>
            </a:p>
            <a:p>
              <a:pPr marL="171450" indent="-171450" algn="l">
                <a:spcBef>
                  <a:spcPts val="300"/>
                </a:spcBef>
                <a:buClr>
                  <a:srgbClr val="94C33D"/>
                </a:buClr>
                <a:buFont typeface="Arial" panose="020B0604020202020204" pitchFamily="34" charset="0"/>
                <a:buChar char="•"/>
              </a:pPr>
              <a:r>
                <a:rPr lang="en-GB" sz="1050" dirty="0">
                  <a:solidFill>
                    <a:schemeClr val="bg1"/>
                  </a:solidFill>
                </a:rPr>
                <a:t>An inclusive approach to mentoring</a:t>
              </a:r>
            </a:p>
            <a:p>
              <a:pPr marL="171450" indent="-171450" algn="l">
                <a:spcBef>
                  <a:spcPts val="300"/>
                </a:spcBef>
                <a:buClr>
                  <a:srgbClr val="94C33D"/>
                </a:buClr>
                <a:buFont typeface="Arial" panose="020B0604020202020204" pitchFamily="34" charset="0"/>
                <a:buChar char="•"/>
              </a:pPr>
              <a:endParaRPr lang="en-GB" sz="1050" dirty="0">
                <a:solidFill>
                  <a:schemeClr val="bg1"/>
                </a:solidFill>
              </a:endParaRPr>
            </a:p>
          </p:txBody>
        </p:sp>
        <p:sp>
          <p:nvSpPr>
            <p:cNvPr id="53" name="Text Placeholder 4">
              <a:extLst>
                <a:ext uri="{FF2B5EF4-FFF2-40B4-BE49-F238E27FC236}">
                  <a16:creationId xmlns:a16="http://schemas.microsoft.com/office/drawing/2014/main" id="{FC2C0785-94CF-A147-8089-DAD68AAEB176}"/>
                </a:ext>
              </a:extLst>
            </p:cNvPr>
            <p:cNvSpPr txBox="1">
              <a:spLocks/>
            </p:cNvSpPr>
            <p:nvPr/>
          </p:nvSpPr>
          <p:spPr>
            <a:xfrm>
              <a:off x="3676626" y="2809834"/>
              <a:ext cx="2823279" cy="721085"/>
            </a:xfrm>
            <a:prstGeom prst="rect">
              <a:avLst/>
            </a:prstGeom>
          </p:spPr>
          <p:txBody>
            <a:bodyPr vert="horz" lIns="91440" tIns="45720" rIns="91440" bIns="45720" rtlCol="0">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1500" dirty="0">
                  <a:solidFill>
                    <a:schemeClr val="bg1"/>
                  </a:solidFill>
                  <a:highlight>
                    <a:srgbClr val="94C33D"/>
                  </a:highlight>
                </a:rPr>
                <a:t>  Expected from Trainer</a:t>
              </a:r>
              <a:r>
                <a:rPr lang="en-US" sz="1500" dirty="0">
                  <a:solidFill>
                    <a:srgbClr val="94C33D"/>
                  </a:solidFill>
                  <a:highlight>
                    <a:srgbClr val="94C33D"/>
                  </a:highlight>
                </a:rPr>
                <a:t>. </a:t>
              </a:r>
            </a:p>
          </p:txBody>
        </p:sp>
      </p:grpSp>
      <p:grpSp>
        <p:nvGrpSpPr>
          <p:cNvPr id="56" name="Group 55">
            <a:extLst>
              <a:ext uri="{FF2B5EF4-FFF2-40B4-BE49-F238E27FC236}">
                <a16:creationId xmlns:a16="http://schemas.microsoft.com/office/drawing/2014/main" id="{4122B656-E822-B943-9518-C538431BBBCC}"/>
              </a:ext>
            </a:extLst>
          </p:cNvPr>
          <p:cNvGrpSpPr/>
          <p:nvPr/>
        </p:nvGrpSpPr>
        <p:grpSpPr>
          <a:xfrm>
            <a:off x="-22979" y="4311833"/>
            <a:ext cx="6804837" cy="1366219"/>
            <a:chOff x="0" y="8444830"/>
            <a:chExt cx="6804837" cy="1002092"/>
          </a:xfrm>
        </p:grpSpPr>
        <p:grpSp>
          <p:nvGrpSpPr>
            <p:cNvPr id="57" name="Group 56">
              <a:extLst>
                <a:ext uri="{FF2B5EF4-FFF2-40B4-BE49-F238E27FC236}">
                  <a16:creationId xmlns:a16="http://schemas.microsoft.com/office/drawing/2014/main" id="{EE0540C9-8331-2F42-8539-F186CB1A6B72}"/>
                </a:ext>
              </a:extLst>
            </p:cNvPr>
            <p:cNvGrpSpPr/>
            <p:nvPr/>
          </p:nvGrpSpPr>
          <p:grpSpPr>
            <a:xfrm>
              <a:off x="0" y="8594883"/>
              <a:ext cx="6804837" cy="852039"/>
              <a:chOff x="0" y="8594883"/>
              <a:chExt cx="6804837" cy="852039"/>
            </a:xfrm>
          </p:grpSpPr>
          <p:sp>
            <p:nvSpPr>
              <p:cNvPr id="59" name="Rectangle 58">
                <a:extLst>
                  <a:ext uri="{FF2B5EF4-FFF2-40B4-BE49-F238E27FC236}">
                    <a16:creationId xmlns:a16="http://schemas.microsoft.com/office/drawing/2014/main" id="{2DD77899-F039-8543-8FA6-235A4C996228}"/>
                  </a:ext>
                </a:extLst>
              </p:cNvPr>
              <p:cNvSpPr/>
              <p:nvPr/>
            </p:nvSpPr>
            <p:spPr>
              <a:xfrm>
                <a:off x="0" y="8594883"/>
                <a:ext cx="6804837" cy="852039"/>
              </a:xfrm>
              <a:prstGeom prst="rect">
                <a:avLst/>
              </a:prstGeom>
              <a:solidFill>
                <a:srgbClr val="94C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dirty="0"/>
              </a:p>
            </p:txBody>
          </p:sp>
          <p:sp>
            <p:nvSpPr>
              <p:cNvPr id="60" name="Rectangle 59">
                <a:extLst>
                  <a:ext uri="{FF2B5EF4-FFF2-40B4-BE49-F238E27FC236}">
                    <a16:creationId xmlns:a16="http://schemas.microsoft.com/office/drawing/2014/main" id="{B7B9A7AB-B1EA-8941-BC41-D169F84BDF0C}"/>
                  </a:ext>
                </a:extLst>
              </p:cNvPr>
              <p:cNvSpPr/>
              <p:nvPr/>
            </p:nvSpPr>
            <p:spPr>
              <a:xfrm>
                <a:off x="619924" y="8726414"/>
                <a:ext cx="5975456" cy="538837"/>
              </a:xfrm>
              <a:prstGeom prst="rect">
                <a:avLst/>
              </a:prstGeom>
              <a:noFill/>
              <a:ln w="1270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dirty="0"/>
              </a:p>
            </p:txBody>
          </p:sp>
          <p:sp>
            <p:nvSpPr>
              <p:cNvPr id="61" name="Oval 60">
                <a:extLst>
                  <a:ext uri="{FF2B5EF4-FFF2-40B4-BE49-F238E27FC236}">
                    <a16:creationId xmlns:a16="http://schemas.microsoft.com/office/drawing/2014/main" id="{631BEC9A-C097-5F43-939A-B64C715A6805}"/>
                  </a:ext>
                </a:extLst>
              </p:cNvPr>
              <p:cNvSpPr/>
              <p:nvPr/>
            </p:nvSpPr>
            <p:spPr>
              <a:xfrm>
                <a:off x="404154" y="8744607"/>
                <a:ext cx="653235" cy="653235"/>
              </a:xfrm>
              <a:prstGeom prst="ellipse">
                <a:avLst/>
              </a:prstGeom>
              <a:solidFill>
                <a:srgbClr val="94C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 Placeholder 2">
                <a:extLst>
                  <a:ext uri="{FF2B5EF4-FFF2-40B4-BE49-F238E27FC236}">
                    <a16:creationId xmlns:a16="http://schemas.microsoft.com/office/drawing/2014/main" id="{7EBF53D0-9F7A-1A47-A7E7-CC8F723D8547}"/>
                  </a:ext>
                </a:extLst>
              </p:cNvPr>
              <p:cNvSpPr txBox="1">
                <a:spLocks/>
              </p:cNvSpPr>
              <p:nvPr/>
            </p:nvSpPr>
            <p:spPr>
              <a:xfrm>
                <a:off x="971946" y="8834087"/>
                <a:ext cx="5623434" cy="581948"/>
              </a:xfrm>
              <a:prstGeom prst="rect">
                <a:avLst/>
              </a:prstGeom>
            </p:spPr>
            <p:txBody>
              <a:bodyPr vert="horz" lIns="91440" tIns="45720" rIns="91440" bIns="45720" numCol="1" spcCol="288000" rtlCol="0" anchor="t">
                <a:normAutofit/>
              </a:bodyPr>
              <a:lstStyle>
                <a:lvl1pPr marL="0" indent="0" algn="just" defTabSz="755934" rtl="0" eaLnBrk="1" latinLnBrk="0" hangingPunct="1">
                  <a:lnSpc>
                    <a:spcPts val="1200"/>
                  </a:lnSpc>
                  <a:spcBef>
                    <a:spcPts val="0"/>
                  </a:spcBef>
                  <a:buFont typeface="Arial" panose="020B0604020202020204" pitchFamily="34" charset="0"/>
                  <a:buNone/>
                  <a:defRPr sz="1000" b="0" i="0" kern="1200">
                    <a:solidFill>
                      <a:srgbClr val="4B4B4B"/>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l"/>
                <a:r>
                  <a:rPr lang="en-US" sz="1050" b="1" dirty="0">
                    <a:solidFill>
                      <a:schemeClr val="bg1"/>
                    </a:solidFill>
                  </a:rPr>
                  <a:t>The Ground Rules.  </a:t>
                </a:r>
                <a:r>
                  <a:rPr lang="en-US" sz="1050" dirty="0">
                    <a:solidFill>
                      <a:schemeClr val="bg1"/>
                    </a:solidFill>
                  </a:rPr>
                  <a:t>-Use the first training session to encourage participants to develop a set of ground rules that they then each agree to adhere to, </a:t>
                </a:r>
                <a:r>
                  <a:rPr lang="en-GB" sz="1050" dirty="0">
                    <a:solidFill>
                      <a:schemeClr val="bg1"/>
                    </a:solidFill>
                  </a:rPr>
                  <a:t>asking participants what would make them feel comfortable about contributing. </a:t>
                </a:r>
                <a:endParaRPr lang="en-US" sz="1050" dirty="0">
                  <a:solidFill>
                    <a:schemeClr val="bg1"/>
                  </a:solidFill>
                </a:endParaRPr>
              </a:p>
            </p:txBody>
          </p:sp>
          <p:grpSp>
            <p:nvGrpSpPr>
              <p:cNvPr id="63" name="Graphic 3">
                <a:extLst>
                  <a:ext uri="{FF2B5EF4-FFF2-40B4-BE49-F238E27FC236}">
                    <a16:creationId xmlns:a16="http://schemas.microsoft.com/office/drawing/2014/main" id="{11ED4906-6B24-3D40-BE94-79D9F546972B}"/>
                  </a:ext>
                </a:extLst>
              </p:cNvPr>
              <p:cNvGrpSpPr/>
              <p:nvPr/>
            </p:nvGrpSpPr>
            <p:grpSpPr>
              <a:xfrm>
                <a:off x="358674" y="8801673"/>
                <a:ext cx="505387" cy="506021"/>
                <a:chOff x="6601914" y="3685068"/>
                <a:chExt cx="1090935" cy="1092304"/>
              </a:xfrm>
              <a:solidFill>
                <a:schemeClr val="bg1"/>
              </a:solidFill>
            </p:grpSpPr>
            <p:sp>
              <p:nvSpPr>
                <p:cNvPr id="64" name="Freeform 63">
                  <a:extLst>
                    <a:ext uri="{FF2B5EF4-FFF2-40B4-BE49-F238E27FC236}">
                      <a16:creationId xmlns:a16="http://schemas.microsoft.com/office/drawing/2014/main" id="{E8164F32-25D7-EE4A-8CB3-4EDB800160F6}"/>
                    </a:ext>
                  </a:extLst>
                </p:cNvPr>
                <p:cNvSpPr/>
                <p:nvPr/>
              </p:nvSpPr>
              <p:spPr>
                <a:xfrm>
                  <a:off x="7136754" y="4173965"/>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6" y="21942"/>
                        <a:pt x="0" y="16457"/>
                        <a:pt x="0" y="10971"/>
                      </a:cubicBezTo>
                      <a:cubicBezTo>
                        <a:pt x="0" y="5485"/>
                        <a:pt x="5486" y="0"/>
                        <a:pt x="10970" y="0"/>
                      </a:cubicBezTo>
                      <a:cubicBezTo>
                        <a:pt x="19200"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3AEBB009-99AB-4148-9A97-59B47ACDE874}"/>
                    </a:ext>
                  </a:extLst>
                </p:cNvPr>
                <p:cNvSpPr/>
                <p:nvPr/>
              </p:nvSpPr>
              <p:spPr>
                <a:xfrm>
                  <a:off x="7136754" y="4126625"/>
                  <a:ext cx="21941" cy="22655"/>
                </a:xfrm>
                <a:custGeom>
                  <a:avLst/>
                  <a:gdLst>
                    <a:gd name="connsiteX0" fmla="*/ 21942 w 21941"/>
                    <a:gd name="connsiteY0" fmla="*/ 11684 h 22655"/>
                    <a:gd name="connsiteX1" fmla="*/ 10970 w 21941"/>
                    <a:gd name="connsiteY1" fmla="*/ 22656 h 22655"/>
                    <a:gd name="connsiteX2" fmla="*/ 0 w 21941"/>
                    <a:gd name="connsiteY2" fmla="*/ 11684 h 22655"/>
                    <a:gd name="connsiteX3" fmla="*/ 10970 w 21941"/>
                    <a:gd name="connsiteY3" fmla="*/ 714 h 22655"/>
                    <a:gd name="connsiteX4" fmla="*/ 21942 w 21941"/>
                    <a:gd name="connsiteY4" fmla="*/ 11684 h 22655"/>
                    <a:gd name="connsiteX5" fmla="*/ 21942 w 21941"/>
                    <a:gd name="connsiteY5" fmla="*/ 11684 h 2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2655">
                      <a:moveTo>
                        <a:pt x="21942" y="11684"/>
                      </a:moveTo>
                      <a:cubicBezTo>
                        <a:pt x="21942" y="17170"/>
                        <a:pt x="16456" y="22656"/>
                        <a:pt x="10970" y="22656"/>
                      </a:cubicBezTo>
                      <a:cubicBezTo>
                        <a:pt x="5486" y="22656"/>
                        <a:pt x="0" y="17170"/>
                        <a:pt x="0" y="11684"/>
                      </a:cubicBezTo>
                      <a:cubicBezTo>
                        <a:pt x="0" y="6199"/>
                        <a:pt x="5486" y="714"/>
                        <a:pt x="10970" y="714"/>
                      </a:cubicBezTo>
                      <a:cubicBezTo>
                        <a:pt x="19200" y="-2029"/>
                        <a:pt x="21942" y="3456"/>
                        <a:pt x="21942" y="11684"/>
                      </a:cubicBezTo>
                      <a:lnTo>
                        <a:pt x="21942" y="11684"/>
                      </a:lnTo>
                      <a:close/>
                    </a:path>
                  </a:pathLst>
                </a:custGeom>
                <a:grpFill/>
                <a:ln w="27426" cap="flat">
                  <a:noFill/>
                  <a:prstDash val="solid"/>
                  <a:miter/>
                </a:ln>
              </p:spPr>
              <p:txBody>
                <a:bodyPr rtlCol="0" anchor="ctr"/>
                <a:lstStyle/>
                <a:p>
                  <a:endParaRPr lang="en-US"/>
                </a:p>
              </p:txBody>
            </p:sp>
            <p:grpSp>
              <p:nvGrpSpPr>
                <p:cNvPr id="66" name="Graphic 3">
                  <a:extLst>
                    <a:ext uri="{FF2B5EF4-FFF2-40B4-BE49-F238E27FC236}">
                      <a16:creationId xmlns:a16="http://schemas.microsoft.com/office/drawing/2014/main" id="{6C897B62-C7E9-4540-8322-80D1F0793717}"/>
                    </a:ext>
                  </a:extLst>
                </p:cNvPr>
                <p:cNvGrpSpPr/>
                <p:nvPr/>
              </p:nvGrpSpPr>
              <p:grpSpPr>
                <a:xfrm>
                  <a:off x="6601914" y="3685068"/>
                  <a:ext cx="1090935" cy="1092304"/>
                  <a:chOff x="6601914" y="3685068"/>
                  <a:chExt cx="1090935" cy="1092304"/>
                </a:xfrm>
                <a:grpFill/>
              </p:grpSpPr>
              <p:sp>
                <p:nvSpPr>
                  <p:cNvPr id="90" name="Freeform 89">
                    <a:extLst>
                      <a:ext uri="{FF2B5EF4-FFF2-40B4-BE49-F238E27FC236}">
                        <a16:creationId xmlns:a16="http://schemas.microsoft.com/office/drawing/2014/main" id="{CC63FBC1-63D3-B043-9B9C-6F24E8B5EB06}"/>
                      </a:ext>
                    </a:extLst>
                  </p:cNvPr>
                  <p:cNvSpPr/>
                  <p:nvPr/>
                </p:nvSpPr>
                <p:spPr>
                  <a:xfrm>
                    <a:off x="7136754" y="4077969"/>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6" y="21942"/>
                          <a:pt x="0" y="16457"/>
                          <a:pt x="0" y="10971"/>
                        </a:cubicBezTo>
                        <a:cubicBezTo>
                          <a:pt x="0" y="5485"/>
                          <a:pt x="5486" y="0"/>
                          <a:pt x="10970" y="0"/>
                        </a:cubicBezTo>
                        <a:cubicBezTo>
                          <a:pt x="19200"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1AB95DAC-5F12-EE4D-9BB7-0A457AAF1677}"/>
                      </a:ext>
                    </a:extLst>
                  </p:cNvPr>
                  <p:cNvSpPr/>
                  <p:nvPr/>
                </p:nvSpPr>
                <p:spPr>
                  <a:xfrm>
                    <a:off x="6601914" y="3685068"/>
                    <a:ext cx="1090935" cy="1092304"/>
                  </a:xfrm>
                  <a:custGeom>
                    <a:avLst/>
                    <a:gdLst>
                      <a:gd name="connsiteX0" fmla="*/ 1088879 w 1090935"/>
                      <a:gd name="connsiteY0" fmla="*/ 102168 h 1092304"/>
                      <a:gd name="connsiteX1" fmla="*/ 1028538 w 1090935"/>
                      <a:gd name="connsiteY1" fmla="*/ 6171 h 1092304"/>
                      <a:gd name="connsiteX2" fmla="*/ 1009338 w 1090935"/>
                      <a:gd name="connsiteY2" fmla="*/ 6171 h 1092304"/>
                      <a:gd name="connsiteX3" fmla="*/ 948997 w 1090935"/>
                      <a:gd name="connsiteY3" fmla="*/ 102168 h 1092304"/>
                      <a:gd name="connsiteX4" fmla="*/ 946255 w 1090935"/>
                      <a:gd name="connsiteY4" fmla="*/ 107654 h 1092304"/>
                      <a:gd name="connsiteX5" fmla="*/ 946255 w 1090935"/>
                      <a:gd name="connsiteY5" fmla="*/ 332560 h 1092304"/>
                      <a:gd name="connsiteX6" fmla="*/ 614379 w 1090935"/>
                      <a:gd name="connsiteY6" fmla="*/ 332560 h 1092304"/>
                      <a:gd name="connsiteX7" fmla="*/ 655520 w 1090935"/>
                      <a:gd name="connsiteY7" fmla="*/ 272219 h 1092304"/>
                      <a:gd name="connsiteX8" fmla="*/ 671978 w 1090935"/>
                      <a:gd name="connsiteY8" fmla="*/ 272219 h 1092304"/>
                      <a:gd name="connsiteX9" fmla="*/ 682948 w 1090935"/>
                      <a:gd name="connsiteY9" fmla="*/ 266733 h 1092304"/>
                      <a:gd name="connsiteX10" fmla="*/ 682948 w 1090935"/>
                      <a:gd name="connsiteY10" fmla="*/ 255762 h 1092304"/>
                      <a:gd name="connsiteX11" fmla="*/ 661006 w 1090935"/>
                      <a:gd name="connsiteY11" fmla="*/ 198164 h 1092304"/>
                      <a:gd name="connsiteX12" fmla="*/ 661006 w 1090935"/>
                      <a:gd name="connsiteY12" fmla="*/ 187193 h 1092304"/>
                      <a:gd name="connsiteX13" fmla="*/ 696662 w 1090935"/>
                      <a:gd name="connsiteY13" fmla="*/ 140567 h 1092304"/>
                      <a:gd name="connsiteX14" fmla="*/ 696662 w 1090935"/>
                      <a:gd name="connsiteY14" fmla="*/ 115881 h 1092304"/>
                      <a:gd name="connsiteX15" fmla="*/ 685692 w 1090935"/>
                      <a:gd name="connsiteY15" fmla="*/ 104911 h 1092304"/>
                      <a:gd name="connsiteX16" fmla="*/ 482726 w 1090935"/>
                      <a:gd name="connsiteY16" fmla="*/ 104911 h 1092304"/>
                      <a:gd name="connsiteX17" fmla="*/ 422385 w 1090935"/>
                      <a:gd name="connsiteY17" fmla="*/ 165251 h 1092304"/>
                      <a:gd name="connsiteX18" fmla="*/ 422385 w 1090935"/>
                      <a:gd name="connsiteY18" fmla="*/ 231078 h 1092304"/>
                      <a:gd name="connsiteX19" fmla="*/ 471756 w 1090935"/>
                      <a:gd name="connsiteY19" fmla="*/ 329817 h 1092304"/>
                      <a:gd name="connsiteX20" fmla="*/ 397701 w 1090935"/>
                      <a:gd name="connsiteY20" fmla="*/ 329817 h 1092304"/>
                      <a:gd name="connsiteX21" fmla="*/ 400443 w 1090935"/>
                      <a:gd name="connsiteY21" fmla="*/ 318846 h 1092304"/>
                      <a:gd name="connsiteX22" fmla="*/ 400443 w 1090935"/>
                      <a:gd name="connsiteY22" fmla="*/ 11657 h 1092304"/>
                      <a:gd name="connsiteX23" fmla="*/ 389473 w 1090935"/>
                      <a:gd name="connsiteY23" fmla="*/ 686 h 1092304"/>
                      <a:gd name="connsiteX24" fmla="*/ 10970 w 1090935"/>
                      <a:gd name="connsiteY24" fmla="*/ 686 h 1092304"/>
                      <a:gd name="connsiteX25" fmla="*/ 0 w 1090935"/>
                      <a:gd name="connsiteY25" fmla="*/ 11657 h 1092304"/>
                      <a:gd name="connsiteX26" fmla="*/ 0 w 1090935"/>
                      <a:gd name="connsiteY26" fmla="*/ 318846 h 1092304"/>
                      <a:gd name="connsiteX27" fmla="*/ 35656 w 1090935"/>
                      <a:gd name="connsiteY27" fmla="*/ 354502 h 1092304"/>
                      <a:gd name="connsiteX28" fmla="*/ 117939 w 1090935"/>
                      <a:gd name="connsiteY28" fmla="*/ 354502 h 1092304"/>
                      <a:gd name="connsiteX29" fmla="*/ 117939 w 1090935"/>
                      <a:gd name="connsiteY29" fmla="*/ 379187 h 1092304"/>
                      <a:gd name="connsiteX30" fmla="*/ 178280 w 1090935"/>
                      <a:gd name="connsiteY30" fmla="*/ 439527 h 1092304"/>
                      <a:gd name="connsiteX31" fmla="*/ 414157 w 1090935"/>
                      <a:gd name="connsiteY31" fmla="*/ 439527 h 1092304"/>
                      <a:gd name="connsiteX32" fmla="*/ 414157 w 1090935"/>
                      <a:gd name="connsiteY32" fmla="*/ 664434 h 1092304"/>
                      <a:gd name="connsiteX33" fmla="*/ 320904 w 1090935"/>
                      <a:gd name="connsiteY33" fmla="*/ 999051 h 1092304"/>
                      <a:gd name="connsiteX34" fmla="*/ 246849 w 1090935"/>
                      <a:gd name="connsiteY34" fmla="*/ 1081334 h 1092304"/>
                      <a:gd name="connsiteX35" fmla="*/ 257819 w 1090935"/>
                      <a:gd name="connsiteY35" fmla="*/ 1092305 h 1092304"/>
                      <a:gd name="connsiteX36" fmla="*/ 471756 w 1090935"/>
                      <a:gd name="connsiteY36" fmla="*/ 1092305 h 1092304"/>
                      <a:gd name="connsiteX37" fmla="*/ 482726 w 1090935"/>
                      <a:gd name="connsiteY37" fmla="*/ 1081334 h 1092304"/>
                      <a:gd name="connsiteX38" fmla="*/ 482726 w 1090935"/>
                      <a:gd name="connsiteY38" fmla="*/ 1010022 h 1092304"/>
                      <a:gd name="connsiteX39" fmla="*/ 543068 w 1090935"/>
                      <a:gd name="connsiteY39" fmla="*/ 774144 h 1092304"/>
                      <a:gd name="connsiteX40" fmla="*/ 603409 w 1090935"/>
                      <a:gd name="connsiteY40" fmla="*/ 1010022 h 1092304"/>
                      <a:gd name="connsiteX41" fmla="*/ 603409 w 1090935"/>
                      <a:gd name="connsiteY41" fmla="*/ 1078591 h 1092304"/>
                      <a:gd name="connsiteX42" fmla="*/ 614379 w 1090935"/>
                      <a:gd name="connsiteY42" fmla="*/ 1089562 h 1092304"/>
                      <a:gd name="connsiteX43" fmla="*/ 828316 w 1090935"/>
                      <a:gd name="connsiteY43" fmla="*/ 1089562 h 1092304"/>
                      <a:gd name="connsiteX44" fmla="*/ 839286 w 1090935"/>
                      <a:gd name="connsiteY44" fmla="*/ 1078591 h 1092304"/>
                      <a:gd name="connsiteX45" fmla="*/ 757003 w 1090935"/>
                      <a:gd name="connsiteY45" fmla="*/ 996308 h 1092304"/>
                      <a:gd name="connsiteX46" fmla="*/ 754261 w 1090935"/>
                      <a:gd name="connsiteY46" fmla="*/ 996308 h 1092304"/>
                      <a:gd name="connsiteX47" fmla="*/ 674720 w 1090935"/>
                      <a:gd name="connsiteY47" fmla="*/ 661691 h 1092304"/>
                      <a:gd name="connsiteX48" fmla="*/ 674720 w 1090935"/>
                      <a:gd name="connsiteY48" fmla="*/ 436785 h 1092304"/>
                      <a:gd name="connsiteX49" fmla="*/ 910599 w 1090935"/>
                      <a:gd name="connsiteY49" fmla="*/ 436785 h 1092304"/>
                      <a:gd name="connsiteX50" fmla="*/ 946255 w 1090935"/>
                      <a:gd name="connsiteY50" fmla="*/ 425814 h 1092304"/>
                      <a:gd name="connsiteX51" fmla="*/ 946255 w 1090935"/>
                      <a:gd name="connsiteY51" fmla="*/ 521810 h 1092304"/>
                      <a:gd name="connsiteX52" fmla="*/ 957225 w 1090935"/>
                      <a:gd name="connsiteY52" fmla="*/ 532782 h 1092304"/>
                      <a:gd name="connsiteX53" fmla="*/ 968197 w 1090935"/>
                      <a:gd name="connsiteY53" fmla="*/ 521810 h 1092304"/>
                      <a:gd name="connsiteX54" fmla="*/ 968197 w 1090935"/>
                      <a:gd name="connsiteY54" fmla="*/ 118624 h 1092304"/>
                      <a:gd name="connsiteX55" fmla="*/ 1014824 w 1090935"/>
                      <a:gd name="connsiteY55" fmla="*/ 118624 h 1092304"/>
                      <a:gd name="connsiteX56" fmla="*/ 1014824 w 1090935"/>
                      <a:gd name="connsiteY56" fmla="*/ 250277 h 1092304"/>
                      <a:gd name="connsiteX57" fmla="*/ 1025794 w 1090935"/>
                      <a:gd name="connsiteY57" fmla="*/ 261248 h 1092304"/>
                      <a:gd name="connsiteX58" fmla="*/ 1036766 w 1090935"/>
                      <a:gd name="connsiteY58" fmla="*/ 250277 h 1092304"/>
                      <a:gd name="connsiteX59" fmla="*/ 1036766 w 1090935"/>
                      <a:gd name="connsiteY59" fmla="*/ 118624 h 1092304"/>
                      <a:gd name="connsiteX60" fmla="*/ 1061451 w 1090935"/>
                      <a:gd name="connsiteY60" fmla="*/ 118624 h 1092304"/>
                      <a:gd name="connsiteX61" fmla="*/ 1061451 w 1090935"/>
                      <a:gd name="connsiteY61" fmla="*/ 557466 h 1092304"/>
                      <a:gd name="connsiteX62" fmla="*/ 954483 w 1090935"/>
                      <a:gd name="connsiteY62" fmla="*/ 557466 h 1092304"/>
                      <a:gd name="connsiteX63" fmla="*/ 943511 w 1090935"/>
                      <a:gd name="connsiteY63" fmla="*/ 568437 h 1092304"/>
                      <a:gd name="connsiteX64" fmla="*/ 943511 w 1090935"/>
                      <a:gd name="connsiteY64" fmla="*/ 650720 h 1092304"/>
                      <a:gd name="connsiteX65" fmla="*/ 1003852 w 1090935"/>
                      <a:gd name="connsiteY65" fmla="*/ 711061 h 1092304"/>
                      <a:gd name="connsiteX66" fmla="*/ 1028538 w 1090935"/>
                      <a:gd name="connsiteY66" fmla="*/ 711061 h 1092304"/>
                      <a:gd name="connsiteX67" fmla="*/ 1088879 w 1090935"/>
                      <a:gd name="connsiteY67" fmla="*/ 650720 h 1092304"/>
                      <a:gd name="connsiteX68" fmla="*/ 1088879 w 1090935"/>
                      <a:gd name="connsiteY68" fmla="*/ 104911 h 1092304"/>
                      <a:gd name="connsiteX69" fmla="*/ 1088879 w 1090935"/>
                      <a:gd name="connsiteY69" fmla="*/ 102168 h 1092304"/>
                      <a:gd name="connsiteX70" fmla="*/ 1088879 w 1090935"/>
                      <a:gd name="connsiteY70" fmla="*/ 102168 h 1092304"/>
                      <a:gd name="connsiteX71" fmla="*/ 452557 w 1090935"/>
                      <a:gd name="connsiteY71" fmla="*/ 167994 h 1092304"/>
                      <a:gd name="connsiteX72" fmla="*/ 488212 w 1090935"/>
                      <a:gd name="connsiteY72" fmla="*/ 132338 h 1092304"/>
                      <a:gd name="connsiteX73" fmla="*/ 677464 w 1090935"/>
                      <a:gd name="connsiteY73" fmla="*/ 132338 h 1092304"/>
                      <a:gd name="connsiteX74" fmla="*/ 677464 w 1090935"/>
                      <a:gd name="connsiteY74" fmla="*/ 143309 h 1092304"/>
                      <a:gd name="connsiteX75" fmla="*/ 652778 w 1090935"/>
                      <a:gd name="connsiteY75" fmla="*/ 167994 h 1092304"/>
                      <a:gd name="connsiteX76" fmla="*/ 499184 w 1090935"/>
                      <a:gd name="connsiteY76" fmla="*/ 167994 h 1092304"/>
                      <a:gd name="connsiteX77" fmla="*/ 488212 w 1090935"/>
                      <a:gd name="connsiteY77" fmla="*/ 178965 h 1092304"/>
                      <a:gd name="connsiteX78" fmla="*/ 488212 w 1090935"/>
                      <a:gd name="connsiteY78" fmla="*/ 189936 h 1092304"/>
                      <a:gd name="connsiteX79" fmla="*/ 452557 w 1090935"/>
                      <a:gd name="connsiteY79" fmla="*/ 225592 h 1092304"/>
                      <a:gd name="connsiteX80" fmla="*/ 452557 w 1090935"/>
                      <a:gd name="connsiteY80" fmla="*/ 167994 h 1092304"/>
                      <a:gd name="connsiteX81" fmla="*/ 452557 w 1090935"/>
                      <a:gd name="connsiteY81" fmla="*/ 250277 h 1092304"/>
                      <a:gd name="connsiteX82" fmla="*/ 510154 w 1090935"/>
                      <a:gd name="connsiteY82" fmla="*/ 189936 h 1092304"/>
                      <a:gd name="connsiteX83" fmla="*/ 641807 w 1090935"/>
                      <a:gd name="connsiteY83" fmla="*/ 189936 h 1092304"/>
                      <a:gd name="connsiteX84" fmla="*/ 641807 w 1090935"/>
                      <a:gd name="connsiteY84" fmla="*/ 200907 h 1092304"/>
                      <a:gd name="connsiteX85" fmla="*/ 641807 w 1090935"/>
                      <a:gd name="connsiteY85" fmla="*/ 206393 h 1092304"/>
                      <a:gd name="connsiteX86" fmla="*/ 658264 w 1090935"/>
                      <a:gd name="connsiteY86" fmla="*/ 250277 h 1092304"/>
                      <a:gd name="connsiteX87" fmla="*/ 650036 w 1090935"/>
                      <a:gd name="connsiteY87" fmla="*/ 250277 h 1092304"/>
                      <a:gd name="connsiteX88" fmla="*/ 639064 w 1090935"/>
                      <a:gd name="connsiteY88" fmla="*/ 258505 h 1092304"/>
                      <a:gd name="connsiteX89" fmla="*/ 543068 w 1090935"/>
                      <a:gd name="connsiteY89" fmla="*/ 332560 h 1092304"/>
                      <a:gd name="connsiteX90" fmla="*/ 452557 w 1090935"/>
                      <a:gd name="connsiteY90" fmla="*/ 250277 h 1092304"/>
                      <a:gd name="connsiteX91" fmla="*/ 452557 w 1090935"/>
                      <a:gd name="connsiteY91" fmla="*/ 250277 h 1092304"/>
                      <a:gd name="connsiteX92" fmla="*/ 1020310 w 1090935"/>
                      <a:gd name="connsiteY92" fmla="*/ 36342 h 1092304"/>
                      <a:gd name="connsiteX93" fmla="*/ 1058708 w 1090935"/>
                      <a:gd name="connsiteY93" fmla="*/ 96682 h 1092304"/>
                      <a:gd name="connsiteX94" fmla="*/ 981910 w 1090935"/>
                      <a:gd name="connsiteY94" fmla="*/ 96682 h 1092304"/>
                      <a:gd name="connsiteX95" fmla="*/ 1020310 w 1090935"/>
                      <a:gd name="connsiteY95" fmla="*/ 36342 h 1092304"/>
                      <a:gd name="connsiteX96" fmla="*/ 381244 w 1090935"/>
                      <a:gd name="connsiteY96" fmla="*/ 285933 h 1092304"/>
                      <a:gd name="connsiteX97" fmla="*/ 213936 w 1090935"/>
                      <a:gd name="connsiteY97" fmla="*/ 285933 h 1092304"/>
                      <a:gd name="connsiteX98" fmla="*/ 213936 w 1090935"/>
                      <a:gd name="connsiteY98" fmla="*/ 25371 h 1092304"/>
                      <a:gd name="connsiteX99" fmla="*/ 381244 w 1090935"/>
                      <a:gd name="connsiteY99" fmla="*/ 25371 h 1092304"/>
                      <a:gd name="connsiteX100" fmla="*/ 381244 w 1090935"/>
                      <a:gd name="connsiteY100" fmla="*/ 285933 h 1092304"/>
                      <a:gd name="connsiteX101" fmla="*/ 24684 w 1090935"/>
                      <a:gd name="connsiteY101" fmla="*/ 321589 h 1092304"/>
                      <a:gd name="connsiteX102" fmla="*/ 24684 w 1090935"/>
                      <a:gd name="connsiteY102" fmla="*/ 25371 h 1092304"/>
                      <a:gd name="connsiteX103" fmla="*/ 191994 w 1090935"/>
                      <a:gd name="connsiteY103" fmla="*/ 25371 h 1092304"/>
                      <a:gd name="connsiteX104" fmla="*/ 191994 w 1090935"/>
                      <a:gd name="connsiteY104" fmla="*/ 285933 h 1092304"/>
                      <a:gd name="connsiteX105" fmla="*/ 60341 w 1090935"/>
                      <a:gd name="connsiteY105" fmla="*/ 285933 h 1092304"/>
                      <a:gd name="connsiteX106" fmla="*/ 49369 w 1090935"/>
                      <a:gd name="connsiteY106" fmla="*/ 296904 h 1092304"/>
                      <a:gd name="connsiteX107" fmla="*/ 60341 w 1090935"/>
                      <a:gd name="connsiteY107" fmla="*/ 307875 h 1092304"/>
                      <a:gd name="connsiteX108" fmla="*/ 381244 w 1090935"/>
                      <a:gd name="connsiteY108" fmla="*/ 307875 h 1092304"/>
                      <a:gd name="connsiteX109" fmla="*/ 381244 w 1090935"/>
                      <a:gd name="connsiteY109" fmla="*/ 318846 h 1092304"/>
                      <a:gd name="connsiteX110" fmla="*/ 370274 w 1090935"/>
                      <a:gd name="connsiteY110" fmla="*/ 329817 h 1092304"/>
                      <a:gd name="connsiteX111" fmla="*/ 35656 w 1090935"/>
                      <a:gd name="connsiteY111" fmla="*/ 329817 h 1092304"/>
                      <a:gd name="connsiteX112" fmla="*/ 24684 w 1090935"/>
                      <a:gd name="connsiteY112" fmla="*/ 321589 h 1092304"/>
                      <a:gd name="connsiteX113" fmla="*/ 24684 w 1090935"/>
                      <a:gd name="connsiteY113" fmla="*/ 321589 h 1092304"/>
                      <a:gd name="connsiteX114" fmla="*/ 142624 w 1090935"/>
                      <a:gd name="connsiteY114" fmla="*/ 381930 h 1092304"/>
                      <a:gd name="connsiteX115" fmla="*/ 142624 w 1090935"/>
                      <a:gd name="connsiteY115" fmla="*/ 357245 h 1092304"/>
                      <a:gd name="connsiteX116" fmla="*/ 178280 w 1090935"/>
                      <a:gd name="connsiteY116" fmla="*/ 357245 h 1092304"/>
                      <a:gd name="connsiteX117" fmla="*/ 178280 w 1090935"/>
                      <a:gd name="connsiteY117" fmla="*/ 417585 h 1092304"/>
                      <a:gd name="connsiteX118" fmla="*/ 142624 w 1090935"/>
                      <a:gd name="connsiteY118" fmla="*/ 381930 h 1092304"/>
                      <a:gd name="connsiteX119" fmla="*/ 142624 w 1090935"/>
                      <a:gd name="connsiteY119" fmla="*/ 381930 h 1092304"/>
                      <a:gd name="connsiteX120" fmla="*/ 463527 w 1090935"/>
                      <a:gd name="connsiteY120" fmla="*/ 1067620 h 1092304"/>
                      <a:gd name="connsiteX121" fmla="*/ 274277 w 1090935"/>
                      <a:gd name="connsiteY121" fmla="*/ 1067620 h 1092304"/>
                      <a:gd name="connsiteX122" fmla="*/ 331874 w 1090935"/>
                      <a:gd name="connsiteY122" fmla="*/ 1020993 h 1092304"/>
                      <a:gd name="connsiteX123" fmla="*/ 463527 w 1090935"/>
                      <a:gd name="connsiteY123" fmla="*/ 1020993 h 1092304"/>
                      <a:gd name="connsiteX124" fmla="*/ 463527 w 1090935"/>
                      <a:gd name="connsiteY124" fmla="*/ 1067620 h 1092304"/>
                      <a:gd name="connsiteX125" fmla="*/ 817344 w 1090935"/>
                      <a:gd name="connsiteY125" fmla="*/ 1067620 h 1092304"/>
                      <a:gd name="connsiteX126" fmla="*/ 628093 w 1090935"/>
                      <a:gd name="connsiteY126" fmla="*/ 1067620 h 1092304"/>
                      <a:gd name="connsiteX127" fmla="*/ 628093 w 1090935"/>
                      <a:gd name="connsiteY127" fmla="*/ 1020993 h 1092304"/>
                      <a:gd name="connsiteX128" fmla="*/ 759747 w 1090935"/>
                      <a:gd name="connsiteY128" fmla="*/ 1020993 h 1092304"/>
                      <a:gd name="connsiteX129" fmla="*/ 817344 w 1090935"/>
                      <a:gd name="connsiteY129" fmla="*/ 1067620 h 1092304"/>
                      <a:gd name="connsiteX130" fmla="*/ 817344 w 1090935"/>
                      <a:gd name="connsiteY130" fmla="*/ 1067620 h 1092304"/>
                      <a:gd name="connsiteX131" fmla="*/ 663750 w 1090935"/>
                      <a:gd name="connsiteY131" fmla="*/ 417585 h 1092304"/>
                      <a:gd name="connsiteX132" fmla="*/ 652778 w 1090935"/>
                      <a:gd name="connsiteY132" fmla="*/ 428557 h 1092304"/>
                      <a:gd name="connsiteX133" fmla="*/ 652778 w 1090935"/>
                      <a:gd name="connsiteY133" fmla="*/ 631521 h 1092304"/>
                      <a:gd name="connsiteX134" fmla="*/ 474498 w 1090935"/>
                      <a:gd name="connsiteY134" fmla="*/ 631521 h 1092304"/>
                      <a:gd name="connsiteX135" fmla="*/ 463527 w 1090935"/>
                      <a:gd name="connsiteY135" fmla="*/ 642492 h 1092304"/>
                      <a:gd name="connsiteX136" fmla="*/ 474498 w 1090935"/>
                      <a:gd name="connsiteY136" fmla="*/ 653463 h 1092304"/>
                      <a:gd name="connsiteX137" fmla="*/ 652778 w 1090935"/>
                      <a:gd name="connsiteY137" fmla="*/ 653463 h 1092304"/>
                      <a:gd name="connsiteX138" fmla="*/ 652778 w 1090935"/>
                      <a:gd name="connsiteY138" fmla="*/ 664434 h 1092304"/>
                      <a:gd name="connsiteX139" fmla="*/ 652778 w 1090935"/>
                      <a:gd name="connsiteY139" fmla="*/ 667177 h 1092304"/>
                      <a:gd name="connsiteX140" fmla="*/ 732319 w 1090935"/>
                      <a:gd name="connsiteY140" fmla="*/ 996308 h 1092304"/>
                      <a:gd name="connsiteX141" fmla="*/ 625351 w 1090935"/>
                      <a:gd name="connsiteY141" fmla="*/ 996308 h 1092304"/>
                      <a:gd name="connsiteX142" fmla="*/ 556781 w 1090935"/>
                      <a:gd name="connsiteY142" fmla="*/ 722032 h 1092304"/>
                      <a:gd name="connsiteX143" fmla="*/ 545810 w 1090935"/>
                      <a:gd name="connsiteY143" fmla="*/ 713804 h 1092304"/>
                      <a:gd name="connsiteX144" fmla="*/ 534840 w 1090935"/>
                      <a:gd name="connsiteY144" fmla="*/ 722032 h 1092304"/>
                      <a:gd name="connsiteX145" fmla="*/ 466270 w 1090935"/>
                      <a:gd name="connsiteY145" fmla="*/ 996308 h 1092304"/>
                      <a:gd name="connsiteX146" fmla="*/ 348332 w 1090935"/>
                      <a:gd name="connsiteY146" fmla="*/ 996308 h 1092304"/>
                      <a:gd name="connsiteX147" fmla="*/ 438843 w 1090935"/>
                      <a:gd name="connsiteY147" fmla="*/ 667177 h 1092304"/>
                      <a:gd name="connsiteX148" fmla="*/ 438843 w 1090935"/>
                      <a:gd name="connsiteY148" fmla="*/ 664434 h 1092304"/>
                      <a:gd name="connsiteX149" fmla="*/ 438843 w 1090935"/>
                      <a:gd name="connsiteY149" fmla="*/ 428557 h 1092304"/>
                      <a:gd name="connsiteX150" fmla="*/ 427871 w 1090935"/>
                      <a:gd name="connsiteY150" fmla="*/ 417585 h 1092304"/>
                      <a:gd name="connsiteX151" fmla="*/ 202964 w 1090935"/>
                      <a:gd name="connsiteY151" fmla="*/ 417585 h 1092304"/>
                      <a:gd name="connsiteX152" fmla="*/ 202964 w 1090935"/>
                      <a:gd name="connsiteY152" fmla="*/ 357245 h 1092304"/>
                      <a:gd name="connsiteX153" fmla="*/ 891399 w 1090935"/>
                      <a:gd name="connsiteY153" fmla="*/ 357245 h 1092304"/>
                      <a:gd name="connsiteX154" fmla="*/ 891399 w 1090935"/>
                      <a:gd name="connsiteY154" fmla="*/ 417585 h 1092304"/>
                      <a:gd name="connsiteX155" fmla="*/ 663750 w 1090935"/>
                      <a:gd name="connsiteY155" fmla="*/ 417585 h 1092304"/>
                      <a:gd name="connsiteX156" fmla="*/ 913341 w 1090935"/>
                      <a:gd name="connsiteY156" fmla="*/ 417585 h 1092304"/>
                      <a:gd name="connsiteX157" fmla="*/ 913341 w 1090935"/>
                      <a:gd name="connsiteY157" fmla="*/ 357245 h 1092304"/>
                      <a:gd name="connsiteX158" fmla="*/ 948997 w 1090935"/>
                      <a:gd name="connsiteY158" fmla="*/ 357245 h 1092304"/>
                      <a:gd name="connsiteX159" fmla="*/ 948997 w 1090935"/>
                      <a:gd name="connsiteY159" fmla="*/ 381930 h 1092304"/>
                      <a:gd name="connsiteX160" fmla="*/ 913341 w 1090935"/>
                      <a:gd name="connsiteY160" fmla="*/ 417585 h 1092304"/>
                      <a:gd name="connsiteX161" fmla="*/ 913341 w 1090935"/>
                      <a:gd name="connsiteY161" fmla="*/ 417585 h 1092304"/>
                      <a:gd name="connsiteX162" fmla="*/ 1066936 w 1090935"/>
                      <a:gd name="connsiteY162" fmla="*/ 582151 h 1092304"/>
                      <a:gd name="connsiteX163" fmla="*/ 1066936 w 1090935"/>
                      <a:gd name="connsiteY163" fmla="*/ 606836 h 1092304"/>
                      <a:gd name="connsiteX164" fmla="*/ 970939 w 1090935"/>
                      <a:gd name="connsiteY164" fmla="*/ 606836 h 1092304"/>
                      <a:gd name="connsiteX165" fmla="*/ 970939 w 1090935"/>
                      <a:gd name="connsiteY165" fmla="*/ 582151 h 1092304"/>
                      <a:gd name="connsiteX166" fmla="*/ 1066936 w 1090935"/>
                      <a:gd name="connsiteY166" fmla="*/ 582151 h 1092304"/>
                      <a:gd name="connsiteX167" fmla="*/ 1031280 w 1090935"/>
                      <a:gd name="connsiteY167" fmla="*/ 689119 h 1092304"/>
                      <a:gd name="connsiteX168" fmla="*/ 1006596 w 1090935"/>
                      <a:gd name="connsiteY168" fmla="*/ 689119 h 1092304"/>
                      <a:gd name="connsiteX169" fmla="*/ 970939 w 1090935"/>
                      <a:gd name="connsiteY169" fmla="*/ 653463 h 1092304"/>
                      <a:gd name="connsiteX170" fmla="*/ 970939 w 1090935"/>
                      <a:gd name="connsiteY170" fmla="*/ 628778 h 1092304"/>
                      <a:gd name="connsiteX171" fmla="*/ 1066936 w 1090935"/>
                      <a:gd name="connsiteY171" fmla="*/ 628778 h 1092304"/>
                      <a:gd name="connsiteX172" fmla="*/ 1066936 w 1090935"/>
                      <a:gd name="connsiteY172" fmla="*/ 653463 h 1092304"/>
                      <a:gd name="connsiteX173" fmla="*/ 1031280 w 1090935"/>
                      <a:gd name="connsiteY173" fmla="*/ 689119 h 1092304"/>
                      <a:gd name="connsiteX174" fmla="*/ 1031280 w 1090935"/>
                      <a:gd name="connsiteY174" fmla="*/ 689119 h 1092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1090935" h="1092304">
                        <a:moveTo>
                          <a:pt x="1088879" y="102168"/>
                        </a:moveTo>
                        <a:lnTo>
                          <a:pt x="1028538" y="6171"/>
                        </a:lnTo>
                        <a:cubicBezTo>
                          <a:pt x="1023052" y="-2057"/>
                          <a:pt x="1012080" y="-2057"/>
                          <a:pt x="1009338" y="6171"/>
                        </a:cubicBezTo>
                        <a:lnTo>
                          <a:pt x="948997" y="102168"/>
                        </a:lnTo>
                        <a:cubicBezTo>
                          <a:pt x="948997" y="104911"/>
                          <a:pt x="946255" y="104911"/>
                          <a:pt x="946255" y="107654"/>
                        </a:cubicBezTo>
                        <a:lnTo>
                          <a:pt x="946255" y="332560"/>
                        </a:lnTo>
                        <a:lnTo>
                          <a:pt x="614379" y="332560"/>
                        </a:lnTo>
                        <a:cubicBezTo>
                          <a:pt x="633579" y="318846"/>
                          <a:pt x="650036" y="296904"/>
                          <a:pt x="655520" y="272219"/>
                        </a:cubicBezTo>
                        <a:lnTo>
                          <a:pt x="671978" y="272219"/>
                        </a:lnTo>
                        <a:cubicBezTo>
                          <a:pt x="674720" y="272219"/>
                          <a:pt x="680206" y="269476"/>
                          <a:pt x="682948" y="266733"/>
                        </a:cubicBezTo>
                        <a:cubicBezTo>
                          <a:pt x="685692" y="263991"/>
                          <a:pt x="685692" y="258505"/>
                          <a:pt x="682948" y="255762"/>
                        </a:cubicBezTo>
                        <a:lnTo>
                          <a:pt x="661006" y="198164"/>
                        </a:lnTo>
                        <a:lnTo>
                          <a:pt x="661006" y="187193"/>
                        </a:lnTo>
                        <a:cubicBezTo>
                          <a:pt x="680206" y="181708"/>
                          <a:pt x="696662" y="162509"/>
                          <a:pt x="696662" y="140567"/>
                        </a:cubicBezTo>
                        <a:lnTo>
                          <a:pt x="696662" y="115881"/>
                        </a:lnTo>
                        <a:cubicBezTo>
                          <a:pt x="696662" y="110396"/>
                          <a:pt x="691178" y="104911"/>
                          <a:pt x="685692" y="104911"/>
                        </a:cubicBezTo>
                        <a:lnTo>
                          <a:pt x="482726" y="104911"/>
                        </a:lnTo>
                        <a:cubicBezTo>
                          <a:pt x="449813" y="104911"/>
                          <a:pt x="422385" y="132338"/>
                          <a:pt x="422385" y="165251"/>
                        </a:cubicBezTo>
                        <a:lnTo>
                          <a:pt x="422385" y="231078"/>
                        </a:lnTo>
                        <a:cubicBezTo>
                          <a:pt x="422385" y="272219"/>
                          <a:pt x="441585" y="307875"/>
                          <a:pt x="471756" y="329817"/>
                        </a:cubicBezTo>
                        <a:lnTo>
                          <a:pt x="397701" y="329817"/>
                        </a:lnTo>
                        <a:cubicBezTo>
                          <a:pt x="397701" y="327074"/>
                          <a:pt x="400443" y="321589"/>
                          <a:pt x="400443" y="318846"/>
                        </a:cubicBezTo>
                        <a:lnTo>
                          <a:pt x="400443" y="11657"/>
                        </a:lnTo>
                        <a:cubicBezTo>
                          <a:pt x="400443" y="6171"/>
                          <a:pt x="394958" y="686"/>
                          <a:pt x="389473" y="686"/>
                        </a:cubicBezTo>
                        <a:lnTo>
                          <a:pt x="10970" y="686"/>
                        </a:lnTo>
                        <a:cubicBezTo>
                          <a:pt x="5486" y="686"/>
                          <a:pt x="0" y="6171"/>
                          <a:pt x="0" y="11657"/>
                        </a:cubicBezTo>
                        <a:lnTo>
                          <a:pt x="0" y="318846"/>
                        </a:lnTo>
                        <a:cubicBezTo>
                          <a:pt x="0" y="338045"/>
                          <a:pt x="16456" y="354502"/>
                          <a:pt x="35656" y="354502"/>
                        </a:cubicBezTo>
                        <a:lnTo>
                          <a:pt x="117939" y="354502"/>
                        </a:lnTo>
                        <a:lnTo>
                          <a:pt x="117939" y="379187"/>
                        </a:lnTo>
                        <a:cubicBezTo>
                          <a:pt x="117939" y="412100"/>
                          <a:pt x="145366" y="439527"/>
                          <a:pt x="178280" y="439527"/>
                        </a:cubicBezTo>
                        <a:lnTo>
                          <a:pt x="414157" y="439527"/>
                        </a:lnTo>
                        <a:lnTo>
                          <a:pt x="414157" y="664434"/>
                        </a:lnTo>
                        <a:lnTo>
                          <a:pt x="320904" y="999051"/>
                        </a:lnTo>
                        <a:cubicBezTo>
                          <a:pt x="279763" y="1004537"/>
                          <a:pt x="246849" y="1040193"/>
                          <a:pt x="246849" y="1081334"/>
                        </a:cubicBezTo>
                        <a:cubicBezTo>
                          <a:pt x="246849" y="1086820"/>
                          <a:pt x="252335" y="1092305"/>
                          <a:pt x="257819" y="1092305"/>
                        </a:cubicBezTo>
                        <a:lnTo>
                          <a:pt x="471756" y="1092305"/>
                        </a:lnTo>
                        <a:cubicBezTo>
                          <a:pt x="477241" y="1092305"/>
                          <a:pt x="482726" y="1086820"/>
                          <a:pt x="482726" y="1081334"/>
                        </a:cubicBezTo>
                        <a:lnTo>
                          <a:pt x="482726" y="1010022"/>
                        </a:lnTo>
                        <a:lnTo>
                          <a:pt x="543068" y="774144"/>
                        </a:lnTo>
                        <a:lnTo>
                          <a:pt x="603409" y="1010022"/>
                        </a:lnTo>
                        <a:lnTo>
                          <a:pt x="603409" y="1078591"/>
                        </a:lnTo>
                        <a:cubicBezTo>
                          <a:pt x="603409" y="1084077"/>
                          <a:pt x="608895" y="1089562"/>
                          <a:pt x="614379" y="1089562"/>
                        </a:cubicBezTo>
                        <a:lnTo>
                          <a:pt x="828316" y="1089562"/>
                        </a:lnTo>
                        <a:cubicBezTo>
                          <a:pt x="833800" y="1089562"/>
                          <a:pt x="839286" y="1084077"/>
                          <a:pt x="839286" y="1078591"/>
                        </a:cubicBezTo>
                        <a:cubicBezTo>
                          <a:pt x="839286" y="1031964"/>
                          <a:pt x="800888" y="996308"/>
                          <a:pt x="757003" y="996308"/>
                        </a:cubicBezTo>
                        <a:lnTo>
                          <a:pt x="754261" y="996308"/>
                        </a:lnTo>
                        <a:lnTo>
                          <a:pt x="674720" y="661691"/>
                        </a:lnTo>
                        <a:lnTo>
                          <a:pt x="674720" y="436785"/>
                        </a:lnTo>
                        <a:lnTo>
                          <a:pt x="910599" y="436785"/>
                        </a:lnTo>
                        <a:cubicBezTo>
                          <a:pt x="924313" y="436785"/>
                          <a:pt x="935283" y="431299"/>
                          <a:pt x="946255" y="425814"/>
                        </a:cubicBezTo>
                        <a:lnTo>
                          <a:pt x="946255" y="521810"/>
                        </a:lnTo>
                        <a:cubicBezTo>
                          <a:pt x="946255" y="527296"/>
                          <a:pt x="951741" y="532782"/>
                          <a:pt x="957225" y="532782"/>
                        </a:cubicBezTo>
                        <a:cubicBezTo>
                          <a:pt x="962711" y="532782"/>
                          <a:pt x="968197" y="527296"/>
                          <a:pt x="968197" y="521810"/>
                        </a:cubicBezTo>
                        <a:lnTo>
                          <a:pt x="968197" y="118624"/>
                        </a:lnTo>
                        <a:lnTo>
                          <a:pt x="1014824" y="118624"/>
                        </a:lnTo>
                        <a:lnTo>
                          <a:pt x="1014824" y="250277"/>
                        </a:lnTo>
                        <a:cubicBezTo>
                          <a:pt x="1014824" y="255762"/>
                          <a:pt x="1020310" y="261248"/>
                          <a:pt x="1025794" y="261248"/>
                        </a:cubicBezTo>
                        <a:cubicBezTo>
                          <a:pt x="1031280" y="261248"/>
                          <a:pt x="1036766" y="255762"/>
                          <a:pt x="1036766" y="250277"/>
                        </a:cubicBezTo>
                        <a:lnTo>
                          <a:pt x="1036766" y="118624"/>
                        </a:lnTo>
                        <a:lnTo>
                          <a:pt x="1061451" y="118624"/>
                        </a:lnTo>
                        <a:lnTo>
                          <a:pt x="1061451" y="557466"/>
                        </a:lnTo>
                        <a:lnTo>
                          <a:pt x="954483" y="557466"/>
                        </a:lnTo>
                        <a:cubicBezTo>
                          <a:pt x="948997" y="557466"/>
                          <a:pt x="943511" y="562952"/>
                          <a:pt x="943511" y="568437"/>
                        </a:cubicBezTo>
                        <a:lnTo>
                          <a:pt x="943511" y="650720"/>
                        </a:lnTo>
                        <a:cubicBezTo>
                          <a:pt x="943511" y="683634"/>
                          <a:pt x="970939" y="711061"/>
                          <a:pt x="1003852" y="711061"/>
                        </a:cubicBezTo>
                        <a:lnTo>
                          <a:pt x="1028538" y="711061"/>
                        </a:lnTo>
                        <a:cubicBezTo>
                          <a:pt x="1061451" y="711061"/>
                          <a:pt x="1088879" y="683634"/>
                          <a:pt x="1088879" y="650720"/>
                        </a:cubicBezTo>
                        <a:lnTo>
                          <a:pt x="1088879" y="104911"/>
                        </a:lnTo>
                        <a:cubicBezTo>
                          <a:pt x="1091621" y="104911"/>
                          <a:pt x="1091621" y="104911"/>
                          <a:pt x="1088879" y="102168"/>
                        </a:cubicBezTo>
                        <a:lnTo>
                          <a:pt x="1088879" y="102168"/>
                        </a:lnTo>
                        <a:close/>
                        <a:moveTo>
                          <a:pt x="452557" y="167994"/>
                        </a:moveTo>
                        <a:cubicBezTo>
                          <a:pt x="452557" y="148795"/>
                          <a:pt x="469013" y="132338"/>
                          <a:pt x="488212" y="132338"/>
                        </a:cubicBezTo>
                        <a:lnTo>
                          <a:pt x="677464" y="132338"/>
                        </a:lnTo>
                        <a:lnTo>
                          <a:pt x="677464" y="143309"/>
                        </a:lnTo>
                        <a:cubicBezTo>
                          <a:pt x="677464" y="157023"/>
                          <a:pt x="666492" y="167994"/>
                          <a:pt x="652778" y="167994"/>
                        </a:cubicBezTo>
                        <a:lnTo>
                          <a:pt x="499184" y="167994"/>
                        </a:lnTo>
                        <a:cubicBezTo>
                          <a:pt x="493698" y="167994"/>
                          <a:pt x="488212" y="173480"/>
                          <a:pt x="488212" y="178965"/>
                        </a:cubicBezTo>
                        <a:lnTo>
                          <a:pt x="488212" y="189936"/>
                        </a:lnTo>
                        <a:cubicBezTo>
                          <a:pt x="488212" y="209136"/>
                          <a:pt x="471756" y="225592"/>
                          <a:pt x="452557" y="225592"/>
                        </a:cubicBezTo>
                        <a:lnTo>
                          <a:pt x="452557" y="167994"/>
                        </a:lnTo>
                        <a:close/>
                        <a:moveTo>
                          <a:pt x="452557" y="250277"/>
                        </a:moveTo>
                        <a:cubicBezTo>
                          <a:pt x="485470" y="250277"/>
                          <a:pt x="510154" y="222849"/>
                          <a:pt x="510154" y="189936"/>
                        </a:cubicBezTo>
                        <a:lnTo>
                          <a:pt x="641807" y="189936"/>
                        </a:lnTo>
                        <a:lnTo>
                          <a:pt x="641807" y="200907"/>
                        </a:lnTo>
                        <a:cubicBezTo>
                          <a:pt x="641807" y="203650"/>
                          <a:pt x="641807" y="203650"/>
                          <a:pt x="641807" y="206393"/>
                        </a:cubicBezTo>
                        <a:lnTo>
                          <a:pt x="658264" y="250277"/>
                        </a:lnTo>
                        <a:lnTo>
                          <a:pt x="650036" y="250277"/>
                        </a:lnTo>
                        <a:cubicBezTo>
                          <a:pt x="644550" y="250277"/>
                          <a:pt x="639064" y="253020"/>
                          <a:pt x="639064" y="258505"/>
                        </a:cubicBezTo>
                        <a:cubicBezTo>
                          <a:pt x="628093" y="302389"/>
                          <a:pt x="589695" y="332560"/>
                          <a:pt x="543068" y="332560"/>
                        </a:cubicBezTo>
                        <a:cubicBezTo>
                          <a:pt x="499184" y="332560"/>
                          <a:pt x="460785" y="296904"/>
                          <a:pt x="452557" y="250277"/>
                        </a:cubicBezTo>
                        <a:lnTo>
                          <a:pt x="452557" y="250277"/>
                        </a:lnTo>
                        <a:close/>
                        <a:moveTo>
                          <a:pt x="1020310" y="36342"/>
                        </a:moveTo>
                        <a:lnTo>
                          <a:pt x="1058708" y="96682"/>
                        </a:lnTo>
                        <a:lnTo>
                          <a:pt x="981910" y="96682"/>
                        </a:lnTo>
                        <a:lnTo>
                          <a:pt x="1020310" y="36342"/>
                        </a:lnTo>
                        <a:close/>
                        <a:moveTo>
                          <a:pt x="381244" y="285933"/>
                        </a:moveTo>
                        <a:lnTo>
                          <a:pt x="213936" y="285933"/>
                        </a:lnTo>
                        <a:lnTo>
                          <a:pt x="213936" y="25371"/>
                        </a:lnTo>
                        <a:lnTo>
                          <a:pt x="381244" y="25371"/>
                        </a:lnTo>
                        <a:lnTo>
                          <a:pt x="381244" y="285933"/>
                        </a:lnTo>
                        <a:close/>
                        <a:moveTo>
                          <a:pt x="24684" y="321589"/>
                        </a:moveTo>
                        <a:lnTo>
                          <a:pt x="24684" y="25371"/>
                        </a:lnTo>
                        <a:lnTo>
                          <a:pt x="191994" y="25371"/>
                        </a:lnTo>
                        <a:lnTo>
                          <a:pt x="191994" y="285933"/>
                        </a:lnTo>
                        <a:lnTo>
                          <a:pt x="60341" y="285933"/>
                        </a:lnTo>
                        <a:cubicBezTo>
                          <a:pt x="54855" y="285933"/>
                          <a:pt x="49369" y="291418"/>
                          <a:pt x="49369" y="296904"/>
                        </a:cubicBezTo>
                        <a:cubicBezTo>
                          <a:pt x="49369" y="302389"/>
                          <a:pt x="54855" y="307875"/>
                          <a:pt x="60341" y="307875"/>
                        </a:cubicBezTo>
                        <a:lnTo>
                          <a:pt x="381244" y="307875"/>
                        </a:lnTo>
                        <a:lnTo>
                          <a:pt x="381244" y="318846"/>
                        </a:lnTo>
                        <a:cubicBezTo>
                          <a:pt x="381244" y="324332"/>
                          <a:pt x="375759" y="329817"/>
                          <a:pt x="370274" y="329817"/>
                        </a:cubicBezTo>
                        <a:lnTo>
                          <a:pt x="35656" y="329817"/>
                        </a:lnTo>
                        <a:cubicBezTo>
                          <a:pt x="30170" y="332560"/>
                          <a:pt x="24684" y="327074"/>
                          <a:pt x="24684" y="321589"/>
                        </a:cubicBezTo>
                        <a:lnTo>
                          <a:pt x="24684" y="321589"/>
                        </a:lnTo>
                        <a:close/>
                        <a:moveTo>
                          <a:pt x="142624" y="381930"/>
                        </a:moveTo>
                        <a:lnTo>
                          <a:pt x="142624" y="357245"/>
                        </a:lnTo>
                        <a:lnTo>
                          <a:pt x="178280" y="357245"/>
                        </a:lnTo>
                        <a:lnTo>
                          <a:pt x="178280" y="417585"/>
                        </a:lnTo>
                        <a:cubicBezTo>
                          <a:pt x="159080" y="417585"/>
                          <a:pt x="142624" y="401129"/>
                          <a:pt x="142624" y="381930"/>
                        </a:cubicBezTo>
                        <a:lnTo>
                          <a:pt x="142624" y="381930"/>
                        </a:lnTo>
                        <a:close/>
                        <a:moveTo>
                          <a:pt x="463527" y="1067620"/>
                        </a:moveTo>
                        <a:lnTo>
                          <a:pt x="274277" y="1067620"/>
                        </a:lnTo>
                        <a:cubicBezTo>
                          <a:pt x="279763" y="1040193"/>
                          <a:pt x="304447" y="1020993"/>
                          <a:pt x="331874" y="1020993"/>
                        </a:cubicBezTo>
                        <a:lnTo>
                          <a:pt x="463527" y="1020993"/>
                        </a:lnTo>
                        <a:lnTo>
                          <a:pt x="463527" y="1067620"/>
                        </a:lnTo>
                        <a:close/>
                        <a:moveTo>
                          <a:pt x="817344" y="1067620"/>
                        </a:moveTo>
                        <a:lnTo>
                          <a:pt x="628093" y="1067620"/>
                        </a:lnTo>
                        <a:lnTo>
                          <a:pt x="628093" y="1020993"/>
                        </a:lnTo>
                        <a:lnTo>
                          <a:pt x="759747" y="1020993"/>
                        </a:lnTo>
                        <a:cubicBezTo>
                          <a:pt x="787175" y="1020993"/>
                          <a:pt x="811858" y="1042935"/>
                          <a:pt x="817344" y="1067620"/>
                        </a:cubicBezTo>
                        <a:lnTo>
                          <a:pt x="817344" y="1067620"/>
                        </a:lnTo>
                        <a:close/>
                        <a:moveTo>
                          <a:pt x="663750" y="417585"/>
                        </a:moveTo>
                        <a:cubicBezTo>
                          <a:pt x="658264" y="417585"/>
                          <a:pt x="652778" y="423071"/>
                          <a:pt x="652778" y="428557"/>
                        </a:cubicBezTo>
                        <a:lnTo>
                          <a:pt x="652778" y="631521"/>
                        </a:lnTo>
                        <a:lnTo>
                          <a:pt x="474498" y="631521"/>
                        </a:lnTo>
                        <a:cubicBezTo>
                          <a:pt x="469013" y="631521"/>
                          <a:pt x="463527" y="637006"/>
                          <a:pt x="463527" y="642492"/>
                        </a:cubicBezTo>
                        <a:cubicBezTo>
                          <a:pt x="463527" y="647978"/>
                          <a:pt x="469013" y="653463"/>
                          <a:pt x="474498" y="653463"/>
                        </a:cubicBezTo>
                        <a:lnTo>
                          <a:pt x="652778" y="653463"/>
                        </a:lnTo>
                        <a:lnTo>
                          <a:pt x="652778" y="664434"/>
                        </a:lnTo>
                        <a:cubicBezTo>
                          <a:pt x="652778" y="664434"/>
                          <a:pt x="652778" y="667177"/>
                          <a:pt x="652778" y="667177"/>
                        </a:cubicBezTo>
                        <a:lnTo>
                          <a:pt x="732319" y="996308"/>
                        </a:lnTo>
                        <a:lnTo>
                          <a:pt x="625351" y="996308"/>
                        </a:lnTo>
                        <a:lnTo>
                          <a:pt x="556781" y="722032"/>
                        </a:lnTo>
                        <a:cubicBezTo>
                          <a:pt x="556781" y="716547"/>
                          <a:pt x="551296" y="713804"/>
                          <a:pt x="545810" y="713804"/>
                        </a:cubicBezTo>
                        <a:cubicBezTo>
                          <a:pt x="540326" y="713804"/>
                          <a:pt x="534840" y="716547"/>
                          <a:pt x="534840" y="722032"/>
                        </a:cubicBezTo>
                        <a:lnTo>
                          <a:pt x="466270" y="996308"/>
                        </a:lnTo>
                        <a:lnTo>
                          <a:pt x="348332" y="996308"/>
                        </a:lnTo>
                        <a:lnTo>
                          <a:pt x="438843" y="667177"/>
                        </a:lnTo>
                        <a:cubicBezTo>
                          <a:pt x="438843" y="667177"/>
                          <a:pt x="438843" y="664434"/>
                          <a:pt x="438843" y="664434"/>
                        </a:cubicBezTo>
                        <a:lnTo>
                          <a:pt x="438843" y="428557"/>
                        </a:lnTo>
                        <a:cubicBezTo>
                          <a:pt x="438843" y="423071"/>
                          <a:pt x="433357" y="417585"/>
                          <a:pt x="427871" y="417585"/>
                        </a:cubicBezTo>
                        <a:lnTo>
                          <a:pt x="202964" y="417585"/>
                        </a:lnTo>
                        <a:lnTo>
                          <a:pt x="202964" y="357245"/>
                        </a:lnTo>
                        <a:lnTo>
                          <a:pt x="891399" y="357245"/>
                        </a:lnTo>
                        <a:lnTo>
                          <a:pt x="891399" y="417585"/>
                        </a:lnTo>
                        <a:lnTo>
                          <a:pt x="663750" y="417585"/>
                        </a:lnTo>
                        <a:close/>
                        <a:moveTo>
                          <a:pt x="913341" y="417585"/>
                        </a:moveTo>
                        <a:lnTo>
                          <a:pt x="913341" y="357245"/>
                        </a:lnTo>
                        <a:lnTo>
                          <a:pt x="948997" y="357245"/>
                        </a:lnTo>
                        <a:lnTo>
                          <a:pt x="948997" y="381930"/>
                        </a:lnTo>
                        <a:cubicBezTo>
                          <a:pt x="948997" y="401129"/>
                          <a:pt x="932541" y="417585"/>
                          <a:pt x="913341" y="417585"/>
                        </a:cubicBezTo>
                        <a:lnTo>
                          <a:pt x="913341" y="417585"/>
                        </a:lnTo>
                        <a:close/>
                        <a:moveTo>
                          <a:pt x="1066936" y="582151"/>
                        </a:moveTo>
                        <a:lnTo>
                          <a:pt x="1066936" y="606836"/>
                        </a:lnTo>
                        <a:lnTo>
                          <a:pt x="970939" y="606836"/>
                        </a:lnTo>
                        <a:lnTo>
                          <a:pt x="970939" y="582151"/>
                        </a:lnTo>
                        <a:lnTo>
                          <a:pt x="1066936" y="582151"/>
                        </a:lnTo>
                        <a:close/>
                        <a:moveTo>
                          <a:pt x="1031280" y="689119"/>
                        </a:moveTo>
                        <a:lnTo>
                          <a:pt x="1006596" y="689119"/>
                        </a:lnTo>
                        <a:cubicBezTo>
                          <a:pt x="987396" y="689119"/>
                          <a:pt x="970939" y="672662"/>
                          <a:pt x="970939" y="653463"/>
                        </a:cubicBezTo>
                        <a:lnTo>
                          <a:pt x="970939" y="628778"/>
                        </a:lnTo>
                        <a:lnTo>
                          <a:pt x="1066936" y="628778"/>
                        </a:lnTo>
                        <a:lnTo>
                          <a:pt x="1066936" y="653463"/>
                        </a:lnTo>
                        <a:cubicBezTo>
                          <a:pt x="1066936" y="672662"/>
                          <a:pt x="1053222" y="689119"/>
                          <a:pt x="1031280" y="689119"/>
                        </a:cubicBezTo>
                        <a:lnTo>
                          <a:pt x="1031280" y="689119"/>
                        </a:lnTo>
                        <a:close/>
                      </a:path>
                    </a:pathLst>
                  </a:custGeom>
                  <a:grpFill/>
                  <a:ln w="27426" cap="flat">
                    <a:noFill/>
                    <a:prstDash val="solid"/>
                    <a:miter/>
                  </a:ln>
                </p:spPr>
                <p:txBody>
                  <a:bodyPr rtlCol="0" anchor="ctr"/>
                  <a:lstStyle/>
                  <a:p>
                    <a:endParaRPr lang="en-US"/>
                  </a:p>
                </p:txBody>
              </p:sp>
            </p:grpSp>
            <p:sp>
              <p:nvSpPr>
                <p:cNvPr id="67" name="Freeform 66">
                  <a:extLst>
                    <a:ext uri="{FF2B5EF4-FFF2-40B4-BE49-F238E27FC236}">
                      <a16:creationId xmlns:a16="http://schemas.microsoft.com/office/drawing/2014/main" id="{7A6D0217-FEE4-134B-80CB-3FADFE8F74E0}"/>
                    </a:ext>
                  </a:extLst>
                </p:cNvPr>
                <p:cNvSpPr/>
                <p:nvPr/>
              </p:nvSpPr>
              <p:spPr>
                <a:xfrm>
                  <a:off x="7624966" y="3971001"/>
                  <a:ext cx="21941" cy="58311"/>
                </a:xfrm>
                <a:custGeom>
                  <a:avLst/>
                  <a:gdLst>
                    <a:gd name="connsiteX0" fmla="*/ 21942 w 21941"/>
                    <a:gd name="connsiteY0" fmla="*/ 46627 h 58311"/>
                    <a:gd name="connsiteX1" fmla="*/ 21942 w 21941"/>
                    <a:gd name="connsiteY1" fmla="*/ 10971 h 58311"/>
                    <a:gd name="connsiteX2" fmla="*/ 10972 w 21941"/>
                    <a:gd name="connsiteY2" fmla="*/ 0 h 58311"/>
                    <a:gd name="connsiteX3" fmla="*/ 0 w 21941"/>
                    <a:gd name="connsiteY3" fmla="*/ 10971 h 58311"/>
                    <a:gd name="connsiteX4" fmla="*/ 0 w 21941"/>
                    <a:gd name="connsiteY4" fmla="*/ 46627 h 58311"/>
                    <a:gd name="connsiteX5" fmla="*/ 10972 w 21941"/>
                    <a:gd name="connsiteY5" fmla="*/ 57598 h 58311"/>
                    <a:gd name="connsiteX6" fmla="*/ 21942 w 21941"/>
                    <a:gd name="connsiteY6" fmla="*/ 46627 h 58311"/>
                    <a:gd name="connsiteX7" fmla="*/ 21942 w 21941"/>
                    <a:gd name="connsiteY7" fmla="*/ 46627 h 58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41" h="58311">
                      <a:moveTo>
                        <a:pt x="21942" y="46627"/>
                      </a:moveTo>
                      <a:lnTo>
                        <a:pt x="21942" y="10971"/>
                      </a:lnTo>
                      <a:cubicBezTo>
                        <a:pt x="21942" y="5485"/>
                        <a:pt x="16456" y="0"/>
                        <a:pt x="10972" y="0"/>
                      </a:cubicBezTo>
                      <a:cubicBezTo>
                        <a:pt x="5486" y="0"/>
                        <a:pt x="0" y="5485"/>
                        <a:pt x="0" y="10971"/>
                      </a:cubicBezTo>
                      <a:lnTo>
                        <a:pt x="0" y="46627"/>
                      </a:lnTo>
                      <a:cubicBezTo>
                        <a:pt x="0" y="52112"/>
                        <a:pt x="5486" y="57598"/>
                        <a:pt x="10972" y="57598"/>
                      </a:cubicBezTo>
                      <a:cubicBezTo>
                        <a:pt x="16456" y="60341"/>
                        <a:pt x="21942" y="54855"/>
                        <a:pt x="21942" y="46627"/>
                      </a:cubicBezTo>
                      <a:lnTo>
                        <a:pt x="21942" y="46627"/>
                      </a:lnTo>
                      <a:close/>
                    </a:path>
                  </a:pathLst>
                </a:custGeom>
                <a:grpFill/>
                <a:ln w="27426"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86F51C70-7597-954E-8058-A51AD17741D4}"/>
                    </a:ext>
                  </a:extLst>
                </p:cNvPr>
                <p:cNvSpPr/>
                <p:nvPr/>
              </p:nvSpPr>
              <p:spPr>
                <a:xfrm>
                  <a:off x="6651284" y="3735124"/>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B2982FEB-4630-8243-8ECA-317D3A95B4B9}"/>
                    </a:ext>
                  </a:extLst>
                </p:cNvPr>
                <p:cNvSpPr/>
                <p:nvPr/>
              </p:nvSpPr>
              <p:spPr>
                <a:xfrm>
                  <a:off x="6651284" y="3784493"/>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6"/>
                        <a:pt x="117939" y="10971"/>
                      </a:cubicBezTo>
                      <a:cubicBezTo>
                        <a:pt x="117939" y="5485"/>
                        <a:pt x="112453" y="0"/>
                        <a:pt x="106969" y="0"/>
                      </a:cubicBezTo>
                      <a:lnTo>
                        <a:pt x="10972" y="0"/>
                      </a:lnTo>
                      <a:cubicBezTo>
                        <a:pt x="5486" y="0"/>
                        <a:pt x="0" y="5485"/>
                        <a:pt x="0" y="10971"/>
                      </a:cubicBezTo>
                      <a:cubicBezTo>
                        <a:pt x="0" y="16456"/>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9A5A1024-E66B-9E49-901A-14850B8FEF18}"/>
                    </a:ext>
                  </a:extLst>
                </p:cNvPr>
                <p:cNvSpPr/>
                <p:nvPr/>
              </p:nvSpPr>
              <p:spPr>
                <a:xfrm>
                  <a:off x="6651284" y="3831120"/>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5B3F492A-5020-3E47-B9AA-3034989CFB82}"/>
                    </a:ext>
                  </a:extLst>
                </p:cNvPr>
                <p:cNvSpPr/>
                <p:nvPr/>
              </p:nvSpPr>
              <p:spPr>
                <a:xfrm>
                  <a:off x="6651284" y="3877747"/>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64555BB1-7E51-954F-BD64-C4867B2377E2}"/>
                    </a:ext>
                  </a:extLst>
                </p:cNvPr>
                <p:cNvSpPr/>
                <p:nvPr/>
              </p:nvSpPr>
              <p:spPr>
                <a:xfrm>
                  <a:off x="6651284" y="3924374"/>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6"/>
                        <a:pt x="112453" y="0"/>
                        <a:pt x="106969" y="0"/>
                      </a:cubicBezTo>
                      <a:lnTo>
                        <a:pt x="10972" y="0"/>
                      </a:lnTo>
                      <a:cubicBezTo>
                        <a:pt x="5486" y="0"/>
                        <a:pt x="0" y="5486"/>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6F791529-F298-C24D-8532-2184676F7F05}"/>
                    </a:ext>
                  </a:extLst>
                </p:cNvPr>
                <p:cNvSpPr/>
                <p:nvPr/>
              </p:nvSpPr>
              <p:spPr>
                <a:xfrm>
                  <a:off x="6840535" y="3735124"/>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61022FDB-FDFC-364A-8269-B80938499AFA}"/>
                    </a:ext>
                  </a:extLst>
                </p:cNvPr>
                <p:cNvSpPr/>
                <p:nvPr/>
              </p:nvSpPr>
              <p:spPr>
                <a:xfrm>
                  <a:off x="6840535" y="3784493"/>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6"/>
                        <a:pt x="117939" y="10971"/>
                      </a:cubicBezTo>
                      <a:cubicBezTo>
                        <a:pt x="117939" y="5485"/>
                        <a:pt x="112453" y="0"/>
                        <a:pt x="106967" y="0"/>
                      </a:cubicBezTo>
                      <a:lnTo>
                        <a:pt x="10970" y="0"/>
                      </a:lnTo>
                      <a:cubicBezTo>
                        <a:pt x="5484" y="0"/>
                        <a:pt x="0" y="5485"/>
                        <a:pt x="0" y="10971"/>
                      </a:cubicBezTo>
                      <a:cubicBezTo>
                        <a:pt x="0" y="16456"/>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963FC37C-ED63-AF44-977E-D4D22B6FAED5}"/>
                    </a:ext>
                  </a:extLst>
                </p:cNvPr>
                <p:cNvSpPr/>
                <p:nvPr/>
              </p:nvSpPr>
              <p:spPr>
                <a:xfrm>
                  <a:off x="6840535" y="3831120"/>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2E737631-525B-854C-AF86-2DAF9B938056}"/>
                    </a:ext>
                  </a:extLst>
                </p:cNvPr>
                <p:cNvSpPr/>
                <p:nvPr/>
              </p:nvSpPr>
              <p:spPr>
                <a:xfrm>
                  <a:off x="6840535" y="3877747"/>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2B191574-6D0F-694A-BAF2-9E2013BE4D5F}"/>
                    </a:ext>
                  </a:extLst>
                </p:cNvPr>
                <p:cNvSpPr/>
                <p:nvPr/>
              </p:nvSpPr>
              <p:spPr>
                <a:xfrm>
                  <a:off x="6840535" y="3924374"/>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6"/>
                        <a:pt x="112453" y="0"/>
                        <a:pt x="106967" y="0"/>
                      </a:cubicBezTo>
                      <a:lnTo>
                        <a:pt x="10970" y="0"/>
                      </a:lnTo>
                      <a:cubicBezTo>
                        <a:pt x="5484" y="0"/>
                        <a:pt x="0" y="5486"/>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69529A34-C697-524C-8978-135BB5B963DC}"/>
                    </a:ext>
                  </a:extLst>
                </p:cNvPr>
                <p:cNvSpPr/>
                <p:nvPr/>
              </p:nvSpPr>
              <p:spPr>
                <a:xfrm>
                  <a:off x="6673225" y="4138309"/>
                  <a:ext cx="22655" cy="175537"/>
                </a:xfrm>
                <a:custGeom>
                  <a:avLst/>
                  <a:gdLst>
                    <a:gd name="connsiteX0" fmla="*/ 10972 w 22655"/>
                    <a:gd name="connsiteY0" fmla="*/ 0 h 175537"/>
                    <a:gd name="connsiteX1" fmla="*/ 0 w 22655"/>
                    <a:gd name="connsiteY1" fmla="*/ 10971 h 175537"/>
                    <a:gd name="connsiteX2" fmla="*/ 0 w 22655"/>
                    <a:gd name="connsiteY2" fmla="*/ 164566 h 175537"/>
                    <a:gd name="connsiteX3" fmla="*/ 10972 w 22655"/>
                    <a:gd name="connsiteY3" fmla="*/ 175537 h 175537"/>
                    <a:gd name="connsiteX4" fmla="*/ 21942 w 22655"/>
                    <a:gd name="connsiteY4" fmla="*/ 164566 h 175537"/>
                    <a:gd name="connsiteX5" fmla="*/ 21942 w 22655"/>
                    <a:gd name="connsiteY5" fmla="*/ 10971 h 175537"/>
                    <a:gd name="connsiteX6" fmla="*/ 10972 w 22655"/>
                    <a:gd name="connsiteY6" fmla="*/ 0 h 175537"/>
                    <a:gd name="connsiteX7" fmla="*/ 10972 w 22655"/>
                    <a:gd name="connsiteY7" fmla="*/ 0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655" h="175537">
                      <a:moveTo>
                        <a:pt x="10972" y="0"/>
                      </a:moveTo>
                      <a:cubicBezTo>
                        <a:pt x="5486" y="0"/>
                        <a:pt x="0" y="5485"/>
                        <a:pt x="0" y="10971"/>
                      </a:cubicBezTo>
                      <a:lnTo>
                        <a:pt x="0" y="164566"/>
                      </a:lnTo>
                      <a:cubicBezTo>
                        <a:pt x="0" y="170051"/>
                        <a:pt x="5486" y="175537"/>
                        <a:pt x="10972" y="175537"/>
                      </a:cubicBezTo>
                      <a:cubicBezTo>
                        <a:pt x="16458" y="175537"/>
                        <a:pt x="21942" y="170051"/>
                        <a:pt x="21942" y="164566"/>
                      </a:cubicBezTo>
                      <a:lnTo>
                        <a:pt x="21942" y="10971"/>
                      </a:lnTo>
                      <a:cubicBezTo>
                        <a:pt x="24686" y="5485"/>
                        <a:pt x="19200" y="0"/>
                        <a:pt x="10972" y="0"/>
                      </a:cubicBezTo>
                      <a:lnTo>
                        <a:pt x="10972" y="0"/>
                      </a:lnTo>
                      <a:close/>
                    </a:path>
                  </a:pathLst>
                </a:custGeom>
                <a:grpFill/>
                <a:ln w="27426"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DFD600F2-4EC2-1142-8937-9B77F4409F05}"/>
                    </a:ext>
                  </a:extLst>
                </p:cNvPr>
                <p:cNvSpPr/>
                <p:nvPr/>
              </p:nvSpPr>
              <p:spPr>
                <a:xfrm>
                  <a:off x="6675969" y="4338531"/>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2B9F427B-8F6D-D940-9B6F-DE1B48DE1135}"/>
                    </a:ext>
                  </a:extLst>
                </p:cNvPr>
                <p:cNvSpPr/>
                <p:nvPr/>
              </p:nvSpPr>
              <p:spPr>
                <a:xfrm>
                  <a:off x="6675969" y="4387901"/>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6"/>
                        <a:pt x="16456" y="21942"/>
                        <a:pt x="10970" y="21942"/>
                      </a:cubicBezTo>
                      <a:cubicBezTo>
                        <a:pt x="5484" y="21942"/>
                        <a:pt x="0" y="16456"/>
                        <a:pt x="0" y="10971"/>
                      </a:cubicBezTo>
                      <a:cubicBezTo>
                        <a:pt x="0" y="5485"/>
                        <a:pt x="5484" y="0"/>
                        <a:pt x="10970" y="0"/>
                      </a:cubicBezTo>
                      <a:cubicBezTo>
                        <a:pt x="16456" y="0"/>
                        <a:pt x="21942" y="2743"/>
                        <a:pt x="21942" y="10971"/>
                      </a:cubicBezTo>
                      <a:lnTo>
                        <a:pt x="21942" y="10971"/>
                      </a:lnTo>
                      <a:close/>
                    </a:path>
                  </a:pathLst>
                </a:custGeom>
                <a:grpFill/>
                <a:ln w="27426"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098177A9-838A-C14C-95FD-A7C57AEE4BA6}"/>
                    </a:ext>
                  </a:extLst>
                </p:cNvPr>
                <p:cNvSpPr/>
                <p:nvPr/>
              </p:nvSpPr>
              <p:spPr>
                <a:xfrm>
                  <a:off x="6758252" y="4184936"/>
                  <a:ext cx="21941" cy="175537"/>
                </a:xfrm>
                <a:custGeom>
                  <a:avLst/>
                  <a:gdLst>
                    <a:gd name="connsiteX0" fmla="*/ 10970 w 21941"/>
                    <a:gd name="connsiteY0" fmla="*/ 0 h 175537"/>
                    <a:gd name="connsiteX1" fmla="*/ 0 w 21941"/>
                    <a:gd name="connsiteY1" fmla="*/ 10971 h 175537"/>
                    <a:gd name="connsiteX2" fmla="*/ 0 w 21941"/>
                    <a:gd name="connsiteY2" fmla="*/ 164566 h 175537"/>
                    <a:gd name="connsiteX3" fmla="*/ 10970 w 21941"/>
                    <a:gd name="connsiteY3" fmla="*/ 175537 h 175537"/>
                    <a:gd name="connsiteX4" fmla="*/ 21942 w 21941"/>
                    <a:gd name="connsiteY4" fmla="*/ 164566 h 175537"/>
                    <a:gd name="connsiteX5" fmla="*/ 21942 w 21941"/>
                    <a:gd name="connsiteY5" fmla="*/ 10971 h 175537"/>
                    <a:gd name="connsiteX6" fmla="*/ 10970 w 21941"/>
                    <a:gd name="connsiteY6" fmla="*/ 0 h 175537"/>
                    <a:gd name="connsiteX7" fmla="*/ 10970 w 21941"/>
                    <a:gd name="connsiteY7" fmla="*/ 0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41" h="175537">
                      <a:moveTo>
                        <a:pt x="10970" y="0"/>
                      </a:moveTo>
                      <a:cubicBezTo>
                        <a:pt x="5484" y="0"/>
                        <a:pt x="0" y="5486"/>
                        <a:pt x="0" y="10971"/>
                      </a:cubicBezTo>
                      <a:lnTo>
                        <a:pt x="0" y="164566"/>
                      </a:lnTo>
                      <a:cubicBezTo>
                        <a:pt x="0" y="170052"/>
                        <a:pt x="5484" y="175537"/>
                        <a:pt x="10970" y="175537"/>
                      </a:cubicBezTo>
                      <a:cubicBezTo>
                        <a:pt x="16456" y="175537"/>
                        <a:pt x="21942" y="170052"/>
                        <a:pt x="21942" y="164566"/>
                      </a:cubicBezTo>
                      <a:lnTo>
                        <a:pt x="21942" y="10971"/>
                      </a:lnTo>
                      <a:cubicBezTo>
                        <a:pt x="21942" y="5486"/>
                        <a:pt x="16456" y="0"/>
                        <a:pt x="10970" y="0"/>
                      </a:cubicBezTo>
                      <a:lnTo>
                        <a:pt x="10970" y="0"/>
                      </a:lnTo>
                      <a:close/>
                    </a:path>
                  </a:pathLst>
                </a:custGeom>
                <a:grpFill/>
                <a:ln w="27426"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D129C28D-C70D-EB43-AD76-44DA05012E2D}"/>
                    </a:ext>
                  </a:extLst>
                </p:cNvPr>
                <p:cNvSpPr/>
                <p:nvPr/>
              </p:nvSpPr>
              <p:spPr>
                <a:xfrm>
                  <a:off x="6758252" y="4387187"/>
                  <a:ext cx="21941" cy="22655"/>
                </a:xfrm>
                <a:custGeom>
                  <a:avLst/>
                  <a:gdLst>
                    <a:gd name="connsiteX0" fmla="*/ 21942 w 21941"/>
                    <a:gd name="connsiteY0" fmla="*/ 11684 h 22655"/>
                    <a:gd name="connsiteX1" fmla="*/ 10970 w 21941"/>
                    <a:gd name="connsiteY1" fmla="*/ 22656 h 22655"/>
                    <a:gd name="connsiteX2" fmla="*/ 0 w 21941"/>
                    <a:gd name="connsiteY2" fmla="*/ 11684 h 22655"/>
                    <a:gd name="connsiteX3" fmla="*/ 10970 w 21941"/>
                    <a:gd name="connsiteY3" fmla="*/ 714 h 22655"/>
                    <a:gd name="connsiteX4" fmla="*/ 21942 w 21941"/>
                    <a:gd name="connsiteY4" fmla="*/ 11684 h 22655"/>
                    <a:gd name="connsiteX5" fmla="*/ 21942 w 21941"/>
                    <a:gd name="connsiteY5" fmla="*/ 11684 h 2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2655">
                      <a:moveTo>
                        <a:pt x="21942" y="11684"/>
                      </a:moveTo>
                      <a:cubicBezTo>
                        <a:pt x="21942" y="17170"/>
                        <a:pt x="16456" y="22656"/>
                        <a:pt x="10970" y="22656"/>
                      </a:cubicBezTo>
                      <a:cubicBezTo>
                        <a:pt x="5484" y="22656"/>
                        <a:pt x="0" y="17170"/>
                        <a:pt x="0" y="11684"/>
                      </a:cubicBezTo>
                      <a:cubicBezTo>
                        <a:pt x="0" y="6199"/>
                        <a:pt x="5484" y="714"/>
                        <a:pt x="10970" y="714"/>
                      </a:cubicBezTo>
                      <a:cubicBezTo>
                        <a:pt x="16456" y="-2029"/>
                        <a:pt x="21942" y="3456"/>
                        <a:pt x="21942" y="11684"/>
                      </a:cubicBezTo>
                      <a:lnTo>
                        <a:pt x="21942" y="11684"/>
                      </a:lnTo>
                      <a:close/>
                    </a:path>
                  </a:pathLst>
                </a:custGeom>
                <a:grpFill/>
                <a:ln w="27426"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3A8B3065-C102-9148-999A-CDEAA8B37196}"/>
                    </a:ext>
                  </a:extLst>
                </p:cNvPr>
                <p:cNvSpPr/>
                <p:nvPr/>
              </p:nvSpPr>
              <p:spPr>
                <a:xfrm>
                  <a:off x="6840535" y="4234306"/>
                  <a:ext cx="21941" cy="175537"/>
                </a:xfrm>
                <a:custGeom>
                  <a:avLst/>
                  <a:gdLst>
                    <a:gd name="connsiteX0" fmla="*/ 10970 w 21941"/>
                    <a:gd name="connsiteY0" fmla="*/ 175537 h 175537"/>
                    <a:gd name="connsiteX1" fmla="*/ 21942 w 21941"/>
                    <a:gd name="connsiteY1" fmla="*/ 164566 h 175537"/>
                    <a:gd name="connsiteX2" fmla="*/ 21942 w 21941"/>
                    <a:gd name="connsiteY2" fmla="*/ 10971 h 175537"/>
                    <a:gd name="connsiteX3" fmla="*/ 10970 w 21941"/>
                    <a:gd name="connsiteY3" fmla="*/ 0 h 175537"/>
                    <a:gd name="connsiteX4" fmla="*/ 0 w 21941"/>
                    <a:gd name="connsiteY4" fmla="*/ 10971 h 175537"/>
                    <a:gd name="connsiteX5" fmla="*/ 0 w 21941"/>
                    <a:gd name="connsiteY5" fmla="*/ 164566 h 175537"/>
                    <a:gd name="connsiteX6" fmla="*/ 10970 w 21941"/>
                    <a:gd name="connsiteY6" fmla="*/ 175537 h 175537"/>
                    <a:gd name="connsiteX7" fmla="*/ 10970 w 21941"/>
                    <a:gd name="connsiteY7" fmla="*/ 175537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41" h="175537">
                      <a:moveTo>
                        <a:pt x="10970" y="175537"/>
                      </a:moveTo>
                      <a:cubicBezTo>
                        <a:pt x="16456" y="175537"/>
                        <a:pt x="21942" y="170051"/>
                        <a:pt x="21942" y="164566"/>
                      </a:cubicBezTo>
                      <a:lnTo>
                        <a:pt x="21942" y="10971"/>
                      </a:lnTo>
                      <a:cubicBezTo>
                        <a:pt x="21942" y="5485"/>
                        <a:pt x="16456" y="0"/>
                        <a:pt x="10970" y="0"/>
                      </a:cubicBezTo>
                      <a:cubicBezTo>
                        <a:pt x="5484" y="0"/>
                        <a:pt x="0" y="5485"/>
                        <a:pt x="0" y="10971"/>
                      </a:cubicBezTo>
                      <a:lnTo>
                        <a:pt x="0" y="164566"/>
                      </a:lnTo>
                      <a:cubicBezTo>
                        <a:pt x="0" y="170051"/>
                        <a:pt x="5484" y="175537"/>
                        <a:pt x="10970" y="175537"/>
                      </a:cubicBezTo>
                      <a:lnTo>
                        <a:pt x="10970" y="175537"/>
                      </a:lnTo>
                      <a:close/>
                    </a:path>
                  </a:pathLst>
                </a:custGeom>
                <a:grpFill/>
                <a:ln w="27426"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C027149C-4C73-7140-9ECB-356C9F71B78A}"/>
                    </a:ext>
                  </a:extLst>
                </p:cNvPr>
                <p:cNvSpPr/>
                <p:nvPr/>
              </p:nvSpPr>
              <p:spPr>
                <a:xfrm>
                  <a:off x="6840535" y="4434528"/>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505E1785-8EBC-0848-9974-258EE125C538}"/>
                    </a:ext>
                  </a:extLst>
                </p:cNvPr>
                <p:cNvSpPr/>
                <p:nvPr/>
              </p:nvSpPr>
              <p:spPr>
                <a:xfrm>
                  <a:off x="6758252" y="4434528"/>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B29C2994-1BFD-4545-9624-3753C7F89A08}"/>
                    </a:ext>
                  </a:extLst>
                </p:cNvPr>
                <p:cNvSpPr/>
                <p:nvPr/>
              </p:nvSpPr>
              <p:spPr>
                <a:xfrm>
                  <a:off x="6675969" y="4434528"/>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endParaRPr lang="en-US"/>
                </a:p>
              </p:txBody>
            </p:sp>
          </p:grpSp>
        </p:grpSp>
        <p:sp>
          <p:nvSpPr>
            <p:cNvPr id="58" name="Text Placeholder 2">
              <a:extLst>
                <a:ext uri="{FF2B5EF4-FFF2-40B4-BE49-F238E27FC236}">
                  <a16:creationId xmlns:a16="http://schemas.microsoft.com/office/drawing/2014/main" id="{ED7369B0-54D8-DB40-BE85-BFB555C9BAF0}"/>
                </a:ext>
              </a:extLst>
            </p:cNvPr>
            <p:cNvSpPr txBox="1">
              <a:spLocks/>
            </p:cNvSpPr>
            <p:nvPr/>
          </p:nvSpPr>
          <p:spPr>
            <a:xfrm>
              <a:off x="653475" y="8444830"/>
              <a:ext cx="4955516" cy="546999"/>
            </a:xfrm>
            <a:prstGeom prst="rect">
              <a:avLst/>
            </a:prstGeom>
          </p:spPr>
          <p:txBody>
            <a:bodyPr vert="horz" lIns="91440" tIns="45720" rIns="91440" bIns="45720" numCol="1" spcCol="288000" rtlCol="0" anchor="t">
              <a:normAutofit/>
            </a:bodyPr>
            <a:lstStyle>
              <a:lvl1pPr marL="0" indent="0" algn="just" defTabSz="755934" rtl="0" eaLnBrk="1" latinLnBrk="0" hangingPunct="1">
                <a:lnSpc>
                  <a:spcPts val="1200"/>
                </a:lnSpc>
                <a:spcBef>
                  <a:spcPts val="0"/>
                </a:spcBef>
                <a:buFont typeface="Arial" panose="020B0604020202020204" pitchFamily="34" charset="0"/>
                <a:buNone/>
                <a:defRPr sz="1000" b="0" i="0" kern="1200">
                  <a:solidFill>
                    <a:srgbClr val="4B4B4B"/>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1050" b="1" dirty="0">
                  <a:solidFill>
                    <a:schemeClr val="bg1"/>
                  </a:solidFill>
                  <a:highlight>
                    <a:srgbClr val="863694"/>
                  </a:highlight>
                </a:rPr>
                <a:t> ACTIVITY IDEA</a:t>
              </a:r>
              <a:r>
                <a:rPr lang="en-US" sz="1050" b="1" dirty="0">
                  <a:solidFill>
                    <a:srgbClr val="863694"/>
                  </a:solidFill>
                  <a:highlight>
                    <a:srgbClr val="863694"/>
                  </a:highlight>
                </a:rPr>
                <a:t>.</a:t>
              </a:r>
              <a:r>
                <a:rPr lang="en-US" sz="1050" b="1" dirty="0">
                  <a:solidFill>
                    <a:schemeClr val="bg1"/>
                  </a:solidFill>
                  <a:highlight>
                    <a:srgbClr val="863694"/>
                  </a:highlight>
                </a:rPr>
                <a:t> </a:t>
              </a:r>
            </a:p>
          </p:txBody>
        </p:sp>
      </p:grpSp>
      <p:sp>
        <p:nvSpPr>
          <p:cNvPr id="93" name="Text Placeholder 5">
            <a:extLst>
              <a:ext uri="{FF2B5EF4-FFF2-40B4-BE49-F238E27FC236}">
                <a16:creationId xmlns:a16="http://schemas.microsoft.com/office/drawing/2014/main" id="{2819C5B9-AF49-ED4A-9531-DCB4D97F368E}"/>
              </a:ext>
            </a:extLst>
          </p:cNvPr>
          <p:cNvSpPr txBox="1">
            <a:spLocks/>
          </p:cNvSpPr>
          <p:nvPr/>
        </p:nvSpPr>
        <p:spPr>
          <a:xfrm>
            <a:off x="579811" y="7012017"/>
            <a:ext cx="4523817" cy="611238"/>
          </a:xfrm>
          <a:prstGeom prst="rect">
            <a:avLst/>
          </a:prstGeom>
        </p:spPr>
        <p:txBody>
          <a:bodyPr vert="horz" lIns="91440" tIns="45720" rIns="91440" bIns="45720" numCol="1" spcCol="288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l">
              <a:lnSpc>
                <a:spcPts val="1200"/>
              </a:lnSpc>
            </a:pPr>
            <a:r>
              <a:rPr lang="en-GB" sz="1050" dirty="0">
                <a:solidFill>
                  <a:schemeClr val="bg1"/>
                </a:solidFill>
              </a:rPr>
              <a:t>A key consideration when creating a leadership development programme is whether in-person or online teaching will work best. </a:t>
            </a:r>
          </a:p>
        </p:txBody>
      </p:sp>
      <p:sp>
        <p:nvSpPr>
          <p:cNvPr id="95" name="Text Placeholder 4">
            <a:extLst>
              <a:ext uri="{FF2B5EF4-FFF2-40B4-BE49-F238E27FC236}">
                <a16:creationId xmlns:a16="http://schemas.microsoft.com/office/drawing/2014/main" id="{6112D938-6583-664A-9EAA-8ACA73624043}"/>
              </a:ext>
            </a:extLst>
          </p:cNvPr>
          <p:cNvSpPr txBox="1">
            <a:spLocks/>
          </p:cNvSpPr>
          <p:nvPr/>
        </p:nvSpPr>
        <p:spPr>
          <a:xfrm>
            <a:off x="634226" y="6177657"/>
            <a:ext cx="3397530" cy="836206"/>
          </a:xfrm>
          <a:prstGeom prst="rect">
            <a:avLst/>
          </a:prstGeom>
        </p:spPr>
        <p:txBody>
          <a:bodyPr vert="horz" lIns="91440" tIns="45720" rIns="91440" bIns="45720" rtlCol="0">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dirty="0">
                <a:solidFill>
                  <a:schemeClr val="bg1"/>
                </a:solidFill>
              </a:rPr>
              <a:t>Teaching Leadership: In-Person Vs. Online</a:t>
            </a:r>
            <a:endParaRPr lang="en-IE" dirty="0">
              <a:solidFill>
                <a:schemeClr val="bg1"/>
              </a:solidFill>
            </a:endParaRPr>
          </a:p>
        </p:txBody>
      </p:sp>
      <p:cxnSp>
        <p:nvCxnSpPr>
          <p:cNvPr id="99" name="Straight Connector 98">
            <a:extLst>
              <a:ext uri="{FF2B5EF4-FFF2-40B4-BE49-F238E27FC236}">
                <a16:creationId xmlns:a16="http://schemas.microsoft.com/office/drawing/2014/main" id="{04F27C71-3E81-0945-AA8A-157BDDB8DDE9}"/>
              </a:ext>
            </a:extLst>
          </p:cNvPr>
          <p:cNvCxnSpPr>
            <a:cxnSpLocks/>
          </p:cNvCxnSpPr>
          <p:nvPr/>
        </p:nvCxnSpPr>
        <p:spPr>
          <a:xfrm flipH="1">
            <a:off x="-1" y="6375998"/>
            <a:ext cx="634226" cy="1"/>
          </a:xfrm>
          <a:prstGeom prst="line">
            <a:avLst/>
          </a:prstGeom>
          <a:ln w="28575">
            <a:solidFill>
              <a:srgbClr val="94C33D"/>
            </a:solidFill>
          </a:ln>
        </p:spPr>
        <p:style>
          <a:lnRef idx="1">
            <a:schemeClr val="accent1"/>
          </a:lnRef>
          <a:fillRef idx="0">
            <a:schemeClr val="accent1"/>
          </a:fillRef>
          <a:effectRef idx="0">
            <a:schemeClr val="accent1"/>
          </a:effectRef>
          <a:fontRef idx="minor">
            <a:schemeClr val="tx1"/>
          </a:fontRef>
        </p:style>
      </p:cxnSp>
      <p:sp>
        <p:nvSpPr>
          <p:cNvPr id="121" name="Text Placeholder 5">
            <a:extLst>
              <a:ext uri="{FF2B5EF4-FFF2-40B4-BE49-F238E27FC236}">
                <a16:creationId xmlns:a16="http://schemas.microsoft.com/office/drawing/2014/main" id="{B1B08C5B-867B-3E45-A7A0-7A285AC61118}"/>
              </a:ext>
            </a:extLst>
          </p:cNvPr>
          <p:cNvSpPr txBox="1">
            <a:spLocks/>
          </p:cNvSpPr>
          <p:nvPr/>
        </p:nvSpPr>
        <p:spPr>
          <a:xfrm>
            <a:off x="556161" y="9496926"/>
            <a:ext cx="6361551" cy="941252"/>
          </a:xfrm>
          <a:prstGeom prst="rect">
            <a:avLst/>
          </a:prstGeom>
        </p:spPr>
        <p:txBody>
          <a:bodyPr vert="horz" lIns="91440" tIns="45720" rIns="91440" bIns="45720" numCol="1" spcCol="288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nSpc>
                <a:spcPts val="1200"/>
              </a:lnSpc>
            </a:pPr>
            <a:r>
              <a:rPr lang="en-GB" sz="1050" dirty="0">
                <a:solidFill>
                  <a:schemeClr val="bg1"/>
                </a:solidFill>
              </a:rPr>
              <a:t>Given recent world events during the Covid-19 pandemic, it is advisable that VET educators create programmes that can be easily adapted for online use or to create hybrid programmes i.e. programmes that include both online and in-person elements. This could reduce the need for social contact to essential elements of the programme such as work placements.</a:t>
            </a:r>
          </a:p>
        </p:txBody>
      </p:sp>
      <p:sp>
        <p:nvSpPr>
          <p:cNvPr id="122" name="Text Placeholder 5">
            <a:extLst>
              <a:ext uri="{FF2B5EF4-FFF2-40B4-BE49-F238E27FC236}">
                <a16:creationId xmlns:a16="http://schemas.microsoft.com/office/drawing/2014/main" id="{B96D6D67-2909-1540-B38B-CE9F89E151B2}"/>
              </a:ext>
            </a:extLst>
          </p:cNvPr>
          <p:cNvSpPr txBox="1">
            <a:spLocks/>
          </p:cNvSpPr>
          <p:nvPr/>
        </p:nvSpPr>
        <p:spPr>
          <a:xfrm>
            <a:off x="536911" y="7527558"/>
            <a:ext cx="6361551" cy="1966583"/>
          </a:xfrm>
          <a:prstGeom prst="rect">
            <a:avLst/>
          </a:prstGeom>
        </p:spPr>
        <p:txBody>
          <a:bodyPr vert="horz" lIns="91440" tIns="45720" rIns="91440" bIns="45720" numCol="2" spcCol="288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l">
              <a:lnSpc>
                <a:spcPts val="1200"/>
              </a:lnSpc>
            </a:pPr>
            <a:r>
              <a:rPr lang="en-GB" sz="1050" dirty="0">
                <a:solidFill>
                  <a:schemeClr val="bg1"/>
                </a:solidFill>
                <a:highlight>
                  <a:srgbClr val="94C33D"/>
                </a:highlight>
              </a:rPr>
              <a:t>KEY CONSIDERATIONS TO BE MINDFUL OF ARE:</a:t>
            </a:r>
          </a:p>
          <a:p>
            <a:pPr algn="l">
              <a:lnSpc>
                <a:spcPts val="1200"/>
              </a:lnSpc>
            </a:pPr>
            <a:r>
              <a:rPr lang="en-GB" sz="1050" dirty="0">
                <a:solidFill>
                  <a:schemeClr val="bg1"/>
                </a:solidFill>
              </a:rPr>
              <a:t> </a:t>
            </a:r>
          </a:p>
          <a:p>
            <a:pPr marL="171450" indent="-171450" algn="l">
              <a:lnSpc>
                <a:spcPts val="1200"/>
              </a:lnSpc>
              <a:buClr>
                <a:srgbClr val="94C33D"/>
              </a:buClr>
              <a:buFont typeface="Arial" panose="020B0604020202020204" pitchFamily="34" charset="0"/>
              <a:buChar char="•"/>
            </a:pPr>
            <a:r>
              <a:rPr lang="en-GB" sz="1050" dirty="0">
                <a:solidFill>
                  <a:schemeClr val="bg1"/>
                </a:solidFill>
              </a:rPr>
              <a:t>Internet availability/ reliability in the communities where your audience live/ work as well as participants access to computers.</a:t>
            </a:r>
          </a:p>
          <a:p>
            <a:pPr marL="171450" indent="-171450" algn="l">
              <a:lnSpc>
                <a:spcPts val="1200"/>
              </a:lnSpc>
              <a:buClr>
                <a:srgbClr val="94C33D"/>
              </a:buClr>
              <a:buFont typeface="Arial" panose="020B0604020202020204" pitchFamily="34" charset="0"/>
              <a:buChar char="•"/>
            </a:pPr>
            <a:r>
              <a:rPr lang="en-GB" sz="1050" dirty="0">
                <a:solidFill>
                  <a:schemeClr val="bg1"/>
                </a:solidFill>
              </a:rPr>
              <a:t>IT skills of the potential learners.</a:t>
            </a:r>
          </a:p>
          <a:p>
            <a:pPr marL="171450" indent="-171450" algn="l">
              <a:lnSpc>
                <a:spcPts val="1200"/>
              </a:lnSpc>
              <a:buClr>
                <a:srgbClr val="94C33D"/>
              </a:buClr>
              <a:buFont typeface="Arial" panose="020B0604020202020204" pitchFamily="34" charset="0"/>
              <a:buChar char="•"/>
            </a:pPr>
            <a:r>
              <a:rPr lang="en-GB" sz="1050" dirty="0">
                <a:solidFill>
                  <a:schemeClr val="bg1"/>
                </a:solidFill>
              </a:rPr>
              <a:t>Accessibility issues e.g. physical access for disabled people or access for people living in rural areas (transport &amp; infrastructure issues), when delivering in-person programmes.</a:t>
            </a:r>
          </a:p>
          <a:p>
            <a:pPr marL="171450" indent="-171450" algn="l">
              <a:lnSpc>
                <a:spcPts val="1200"/>
              </a:lnSpc>
              <a:buClr>
                <a:srgbClr val="94C33D"/>
              </a:buClr>
              <a:buFont typeface="Arial" panose="020B0604020202020204" pitchFamily="34" charset="0"/>
              <a:buChar char="•"/>
            </a:pPr>
            <a:endParaRPr lang="en-GB" sz="1050" dirty="0">
              <a:solidFill>
                <a:schemeClr val="bg1"/>
              </a:solidFill>
            </a:endParaRPr>
          </a:p>
          <a:p>
            <a:pPr marL="171450" indent="-171450" algn="l">
              <a:lnSpc>
                <a:spcPts val="1200"/>
              </a:lnSpc>
              <a:buClr>
                <a:srgbClr val="94C33D"/>
              </a:buClr>
              <a:buFont typeface="Arial" panose="020B0604020202020204" pitchFamily="34" charset="0"/>
              <a:buChar char="•"/>
            </a:pPr>
            <a:endParaRPr lang="en-GB" sz="1050" dirty="0">
              <a:solidFill>
                <a:schemeClr val="bg1"/>
              </a:solidFill>
            </a:endParaRPr>
          </a:p>
          <a:p>
            <a:pPr marL="171450" indent="-171450" algn="l">
              <a:lnSpc>
                <a:spcPts val="1200"/>
              </a:lnSpc>
              <a:buClr>
                <a:srgbClr val="94C33D"/>
              </a:buClr>
              <a:buFont typeface="Arial" panose="020B0604020202020204" pitchFamily="34" charset="0"/>
              <a:buChar char="•"/>
            </a:pPr>
            <a:r>
              <a:rPr lang="en-GB" sz="1050" dirty="0">
                <a:solidFill>
                  <a:schemeClr val="bg1"/>
                </a:solidFill>
              </a:rPr>
              <a:t>Whether there is a need for face to face interaction for practical elements of your programme.</a:t>
            </a:r>
          </a:p>
          <a:p>
            <a:pPr marL="171450" indent="-171450" algn="l">
              <a:lnSpc>
                <a:spcPts val="1200"/>
              </a:lnSpc>
              <a:buClr>
                <a:srgbClr val="94C33D"/>
              </a:buClr>
              <a:buFont typeface="Arial" panose="020B0604020202020204" pitchFamily="34" charset="0"/>
              <a:buChar char="•"/>
            </a:pPr>
            <a:r>
              <a:rPr lang="en-GB" sz="1050" dirty="0">
                <a:solidFill>
                  <a:schemeClr val="bg1"/>
                </a:solidFill>
              </a:rPr>
              <a:t>Getting the best from experiential placements or internships that the educator has organises for learners.</a:t>
            </a:r>
          </a:p>
          <a:p>
            <a:pPr marL="171450" indent="-171450" algn="l">
              <a:lnSpc>
                <a:spcPts val="1200"/>
              </a:lnSpc>
              <a:buClr>
                <a:srgbClr val="94C33D"/>
              </a:buClr>
              <a:buFont typeface="Arial" panose="020B0604020202020204" pitchFamily="34" charset="0"/>
              <a:buChar char="•"/>
            </a:pPr>
            <a:r>
              <a:rPr lang="en-GB" sz="1050" dirty="0">
                <a:solidFill>
                  <a:schemeClr val="bg1"/>
                </a:solidFill>
              </a:rPr>
              <a:t>Availability of training rooms.</a:t>
            </a:r>
          </a:p>
          <a:p>
            <a:pPr marL="171450" indent="-171450" algn="l">
              <a:lnSpc>
                <a:spcPts val="1200"/>
              </a:lnSpc>
              <a:buClr>
                <a:srgbClr val="94C33D"/>
              </a:buClr>
              <a:buFont typeface="Arial" panose="020B0604020202020204" pitchFamily="34" charset="0"/>
              <a:buChar char="•"/>
            </a:pPr>
            <a:r>
              <a:rPr lang="en-GB" sz="1050" dirty="0">
                <a:solidFill>
                  <a:schemeClr val="bg1"/>
                </a:solidFill>
              </a:rPr>
              <a:t>Capability of the trainer in delivering traditional in-person training online.</a:t>
            </a:r>
          </a:p>
        </p:txBody>
      </p:sp>
    </p:spTree>
    <p:extLst>
      <p:ext uri="{BB962C8B-B14F-4D97-AF65-F5344CB8AC3E}">
        <p14:creationId xmlns:p14="http://schemas.microsoft.com/office/powerpoint/2010/main" val="16199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E04018D-D1E9-7C4D-A706-69147EA371F1}"/>
              </a:ext>
            </a:extLst>
          </p:cNvPr>
          <p:cNvSpPr/>
          <p:nvPr/>
        </p:nvSpPr>
        <p:spPr>
          <a:xfrm>
            <a:off x="0" y="1073303"/>
            <a:ext cx="7559677" cy="2431318"/>
          </a:xfrm>
          <a:prstGeom prst="rect">
            <a:avLst/>
          </a:prstGeom>
          <a:gradFill>
            <a:gsLst>
              <a:gs pos="0">
                <a:srgbClr val="561465"/>
              </a:gs>
              <a:gs pos="28000">
                <a:srgbClr val="863694"/>
              </a:gs>
              <a:gs pos="83000">
                <a:srgbClr val="863694"/>
              </a:gs>
              <a:gs pos="100000">
                <a:srgbClr val="561465"/>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Placeholder 4">
            <a:extLst>
              <a:ext uri="{FF2B5EF4-FFF2-40B4-BE49-F238E27FC236}">
                <a16:creationId xmlns:a16="http://schemas.microsoft.com/office/drawing/2014/main" id="{2A75787C-A80E-6A44-961B-F5A2F624DF99}"/>
              </a:ext>
            </a:extLst>
          </p:cNvPr>
          <p:cNvSpPr>
            <a:spLocks noGrp="1"/>
          </p:cNvSpPr>
          <p:nvPr>
            <p:ph type="body" sz="quarter" idx="30"/>
          </p:nvPr>
        </p:nvSpPr>
        <p:spPr>
          <a:xfrm>
            <a:off x="634224" y="533560"/>
            <a:ext cx="5979227" cy="836206"/>
          </a:xfrm>
        </p:spPr>
        <p:txBody>
          <a:bodyPr/>
          <a:lstStyle/>
          <a:p>
            <a:r>
              <a:rPr lang="en-US" dirty="0"/>
              <a:t>Facilitation &amp; Training: the difference</a:t>
            </a:r>
          </a:p>
        </p:txBody>
      </p:sp>
      <p:sp>
        <p:nvSpPr>
          <p:cNvPr id="55" name="Text Placeholder 5">
            <a:extLst>
              <a:ext uri="{FF2B5EF4-FFF2-40B4-BE49-F238E27FC236}">
                <a16:creationId xmlns:a16="http://schemas.microsoft.com/office/drawing/2014/main" id="{2EDD43AF-48D6-2C42-A237-D7DD27B45DB5}"/>
              </a:ext>
            </a:extLst>
          </p:cNvPr>
          <p:cNvSpPr>
            <a:spLocks noGrp="1"/>
          </p:cNvSpPr>
          <p:nvPr>
            <p:ph type="body" sz="quarter" idx="32"/>
          </p:nvPr>
        </p:nvSpPr>
        <p:spPr>
          <a:xfrm>
            <a:off x="633413" y="1191148"/>
            <a:ext cx="6364800" cy="2633794"/>
          </a:xfrm>
        </p:spPr>
        <p:txBody>
          <a:bodyPr numCol="1"/>
          <a:lstStyle/>
          <a:p>
            <a:pPr>
              <a:lnSpc>
                <a:spcPts val="1200"/>
              </a:lnSpc>
            </a:pPr>
            <a:r>
              <a:rPr lang="en-GB" sz="1300" dirty="0">
                <a:solidFill>
                  <a:schemeClr val="bg1"/>
                </a:solidFill>
              </a:rPr>
              <a:t>Training is imparting knowledge and skills. </a:t>
            </a:r>
          </a:p>
          <a:p>
            <a:pPr>
              <a:lnSpc>
                <a:spcPts val="1200"/>
              </a:lnSpc>
            </a:pPr>
            <a:r>
              <a:rPr lang="en-GB" dirty="0">
                <a:solidFill>
                  <a:schemeClr val="bg1"/>
                </a:solidFill>
              </a:rPr>
              <a:t> </a:t>
            </a:r>
          </a:p>
          <a:p>
            <a:pPr>
              <a:lnSpc>
                <a:spcPct val="100000"/>
              </a:lnSpc>
            </a:pPr>
            <a:r>
              <a:rPr lang="en-GB" sz="1300" dirty="0">
                <a:solidFill>
                  <a:schemeClr val="bg1"/>
                </a:solidFill>
                <a:highlight>
                  <a:srgbClr val="94C33D"/>
                </a:highlight>
              </a:rPr>
              <a:t>Facilitation is a set of values as much as a way of working. It values everyone’s input and creativity, builds consensus and energises a group. It is a process that helps clarify what is important and where there is energy for change.</a:t>
            </a:r>
            <a:r>
              <a:rPr lang="en-GB" sz="1300" baseline="30000" dirty="0">
                <a:solidFill>
                  <a:schemeClr val="bg1"/>
                </a:solidFill>
                <a:highlight>
                  <a:srgbClr val="94C33D"/>
                </a:highlight>
              </a:rPr>
              <a:t>2</a:t>
            </a:r>
            <a:r>
              <a:rPr lang="en-GB" sz="1300" dirty="0">
                <a:solidFill>
                  <a:schemeClr val="bg1"/>
                </a:solidFill>
                <a:highlight>
                  <a:srgbClr val="94C33D"/>
                </a:highlight>
              </a:rPr>
              <a:t>. </a:t>
            </a:r>
          </a:p>
          <a:p>
            <a:pPr>
              <a:lnSpc>
                <a:spcPts val="1200"/>
              </a:lnSpc>
            </a:pPr>
            <a:r>
              <a:rPr lang="en-GB" dirty="0">
                <a:solidFill>
                  <a:schemeClr val="bg1"/>
                </a:solidFill>
              </a:rPr>
              <a:t> </a:t>
            </a:r>
          </a:p>
          <a:p>
            <a:pPr>
              <a:lnSpc>
                <a:spcPts val="1200"/>
              </a:lnSpc>
            </a:pPr>
            <a:r>
              <a:rPr lang="en-GB" dirty="0">
                <a:solidFill>
                  <a:schemeClr val="bg1"/>
                </a:solidFill>
              </a:rPr>
              <a:t> </a:t>
            </a:r>
          </a:p>
          <a:p>
            <a:pPr>
              <a:lnSpc>
                <a:spcPts val="1200"/>
              </a:lnSpc>
            </a:pPr>
            <a:r>
              <a:rPr lang="en-GB" dirty="0">
                <a:solidFill>
                  <a:schemeClr val="bg1"/>
                </a:solidFill>
              </a:rPr>
              <a:t>You will use a blend of teaching (leadership concepts, skills, models) and facilitation (discussion, empowerment and problem solving) while delivering leadership development to women in the third sector and this guide will act as a toolkit to help you do it Used with permission from </a:t>
            </a:r>
            <a:r>
              <a:rPr lang="en-GB" dirty="0" err="1">
                <a:solidFill>
                  <a:schemeClr val="bg1"/>
                </a:solidFill>
              </a:rPr>
              <a:t>changesuk</a:t>
            </a:r>
            <a:r>
              <a:rPr lang="en-GB" dirty="0">
                <a:solidFill>
                  <a:schemeClr val="bg1"/>
                </a:solidFill>
              </a:rPr>
              <a:t>. Toolkit to encourage FACILITATION – see link below.</a:t>
            </a:r>
          </a:p>
        </p:txBody>
      </p:sp>
      <p:cxnSp>
        <p:nvCxnSpPr>
          <p:cNvPr id="87" name="Straight Connector 86">
            <a:extLst>
              <a:ext uri="{FF2B5EF4-FFF2-40B4-BE49-F238E27FC236}">
                <a16:creationId xmlns:a16="http://schemas.microsoft.com/office/drawing/2014/main" id="{4493FC26-2858-EA45-8219-7174488348DD}"/>
              </a:ext>
            </a:extLst>
          </p:cNvPr>
          <p:cNvCxnSpPr>
            <a:cxnSpLocks/>
          </p:cNvCxnSpPr>
          <p:nvPr/>
        </p:nvCxnSpPr>
        <p:spPr>
          <a:xfrm flipH="1">
            <a:off x="-2" y="722757"/>
            <a:ext cx="634226" cy="1"/>
          </a:xfrm>
          <a:prstGeom prst="line">
            <a:avLst/>
          </a:prstGeom>
          <a:ln w="28575">
            <a:solidFill>
              <a:srgbClr val="94C33D"/>
            </a:solidFill>
          </a:ln>
        </p:spPr>
        <p:style>
          <a:lnRef idx="1">
            <a:schemeClr val="accent1"/>
          </a:lnRef>
          <a:fillRef idx="0">
            <a:schemeClr val="accent1"/>
          </a:fillRef>
          <a:effectRef idx="0">
            <a:schemeClr val="accent1"/>
          </a:effectRef>
          <a:fontRef idx="minor">
            <a:schemeClr val="tx1"/>
          </a:fontRef>
        </p:style>
      </p:cxnSp>
      <p:sp>
        <p:nvSpPr>
          <p:cNvPr id="89" name="Text Placeholder 4">
            <a:extLst>
              <a:ext uri="{FF2B5EF4-FFF2-40B4-BE49-F238E27FC236}">
                <a16:creationId xmlns:a16="http://schemas.microsoft.com/office/drawing/2014/main" id="{F30184A9-4F83-3646-8482-75BCCFCD6EA2}"/>
              </a:ext>
            </a:extLst>
          </p:cNvPr>
          <p:cNvSpPr txBox="1">
            <a:spLocks/>
          </p:cNvSpPr>
          <p:nvPr/>
        </p:nvSpPr>
        <p:spPr>
          <a:xfrm>
            <a:off x="618784" y="4048879"/>
            <a:ext cx="3427411" cy="836206"/>
          </a:xfrm>
          <a:prstGeom prst="rect">
            <a:avLst/>
          </a:prstGeom>
        </p:spPr>
        <p:txBody>
          <a:bodyPr vert="horz" lIns="91440" tIns="45720" rIns="91440" bIns="45720" rtlCol="0">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dirty="0"/>
              <a:t>Engagement &amp; participation</a:t>
            </a:r>
            <a:endParaRPr lang="en-IE" dirty="0"/>
          </a:p>
        </p:txBody>
      </p:sp>
      <p:sp>
        <p:nvSpPr>
          <p:cNvPr id="92" name="Text Placeholder 5">
            <a:extLst>
              <a:ext uri="{FF2B5EF4-FFF2-40B4-BE49-F238E27FC236}">
                <a16:creationId xmlns:a16="http://schemas.microsoft.com/office/drawing/2014/main" id="{95DB69FC-C022-7245-95AD-1857280E977A}"/>
              </a:ext>
            </a:extLst>
          </p:cNvPr>
          <p:cNvSpPr txBox="1">
            <a:spLocks/>
          </p:cNvSpPr>
          <p:nvPr/>
        </p:nvSpPr>
        <p:spPr>
          <a:xfrm>
            <a:off x="617971" y="4845278"/>
            <a:ext cx="2911812" cy="4323791"/>
          </a:xfrm>
          <a:prstGeom prst="rect">
            <a:avLst/>
          </a:prstGeom>
        </p:spPr>
        <p:txBody>
          <a:bodyPr vert="horz" lIns="91440" tIns="45720" rIns="91440" bIns="45720" numCol="1" spcCol="288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5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l">
              <a:lnSpc>
                <a:spcPts val="1200"/>
              </a:lnSpc>
            </a:pPr>
            <a:r>
              <a:rPr lang="en-GB" dirty="0"/>
              <a:t>As a VET Educator helping to promote female leadership within the third sector,        it is important, not only to encourage engagement in the learning environment, but also to encourage women to foster active participation skills in their future roles as leaders. </a:t>
            </a:r>
          </a:p>
          <a:p>
            <a:pPr algn="l">
              <a:lnSpc>
                <a:spcPts val="1200"/>
              </a:lnSpc>
            </a:pPr>
            <a:endParaRPr lang="en-GB" dirty="0"/>
          </a:p>
          <a:p>
            <a:pPr algn="l">
              <a:lnSpc>
                <a:spcPts val="1200"/>
              </a:lnSpc>
            </a:pPr>
            <a:endParaRPr lang="en-GB" dirty="0"/>
          </a:p>
          <a:p>
            <a:pPr algn="l">
              <a:lnSpc>
                <a:spcPts val="1200"/>
              </a:lnSpc>
            </a:pPr>
            <a:r>
              <a:rPr lang="en-GB" dirty="0"/>
              <a:t> </a:t>
            </a:r>
          </a:p>
          <a:p>
            <a:pPr algn="l">
              <a:lnSpc>
                <a:spcPts val="1200"/>
              </a:lnSpc>
            </a:pPr>
            <a:r>
              <a:rPr lang="en-GB" dirty="0"/>
              <a:t>By actively enabling women to shape the training that you deliver, you will more effectively, foster leadership skills by encouraging real-time use of those skills in the safe environment of the training room.</a:t>
            </a:r>
          </a:p>
        </p:txBody>
      </p:sp>
      <p:cxnSp>
        <p:nvCxnSpPr>
          <p:cNvPr id="94" name="Straight Connector 93">
            <a:extLst>
              <a:ext uri="{FF2B5EF4-FFF2-40B4-BE49-F238E27FC236}">
                <a16:creationId xmlns:a16="http://schemas.microsoft.com/office/drawing/2014/main" id="{7D5CA71A-4815-5644-B341-FFE7DFEB869F}"/>
              </a:ext>
            </a:extLst>
          </p:cNvPr>
          <p:cNvCxnSpPr>
            <a:cxnSpLocks/>
          </p:cNvCxnSpPr>
          <p:nvPr/>
        </p:nvCxnSpPr>
        <p:spPr>
          <a:xfrm flipH="1">
            <a:off x="-15442" y="4238076"/>
            <a:ext cx="634226" cy="1"/>
          </a:xfrm>
          <a:prstGeom prst="line">
            <a:avLst/>
          </a:prstGeom>
          <a:ln w="28575">
            <a:solidFill>
              <a:srgbClr val="94C33D"/>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40C58B85-7A1F-5C4D-B17D-7B518B429DDA}"/>
              </a:ext>
            </a:extLst>
          </p:cNvPr>
          <p:cNvGrpSpPr/>
          <p:nvPr/>
        </p:nvGrpSpPr>
        <p:grpSpPr>
          <a:xfrm>
            <a:off x="3666709" y="3459223"/>
            <a:ext cx="3909244" cy="4473183"/>
            <a:chOff x="3650430" y="3959297"/>
            <a:chExt cx="3909244" cy="4473183"/>
          </a:xfrm>
        </p:grpSpPr>
        <p:sp>
          <p:nvSpPr>
            <p:cNvPr id="140" name="Freeform 139">
              <a:extLst>
                <a:ext uri="{FF2B5EF4-FFF2-40B4-BE49-F238E27FC236}">
                  <a16:creationId xmlns:a16="http://schemas.microsoft.com/office/drawing/2014/main" id="{BA947EAB-3C3D-0D4C-8050-012113FF0BB9}"/>
                </a:ext>
              </a:extLst>
            </p:cNvPr>
            <p:cNvSpPr/>
            <p:nvPr/>
          </p:nvSpPr>
          <p:spPr>
            <a:xfrm>
              <a:off x="3650430" y="4390116"/>
              <a:ext cx="3909244" cy="4042364"/>
            </a:xfrm>
            <a:custGeom>
              <a:avLst/>
              <a:gdLst>
                <a:gd name="connsiteX0" fmla="*/ 2021182 w 3909244"/>
                <a:gd name="connsiteY0" fmla="*/ 0 h 4042364"/>
                <a:gd name="connsiteX1" fmla="*/ 3883530 w 3909244"/>
                <a:gd name="connsiteY1" fmla="*/ 1234447 h 4042364"/>
                <a:gd name="connsiteX2" fmla="*/ 3909244 w 3909244"/>
                <a:gd name="connsiteY2" fmla="*/ 1304703 h 4042364"/>
                <a:gd name="connsiteX3" fmla="*/ 3909244 w 3909244"/>
                <a:gd name="connsiteY3" fmla="*/ 2737661 h 4042364"/>
                <a:gd name="connsiteX4" fmla="*/ 3883530 w 3909244"/>
                <a:gd name="connsiteY4" fmla="*/ 2807917 h 4042364"/>
                <a:gd name="connsiteX5" fmla="*/ 2021182 w 3909244"/>
                <a:gd name="connsiteY5" fmla="*/ 4042364 h 4042364"/>
                <a:gd name="connsiteX6" fmla="*/ 0 w 3909244"/>
                <a:gd name="connsiteY6" fmla="*/ 2021182 h 4042364"/>
                <a:gd name="connsiteX7" fmla="*/ 2021182 w 3909244"/>
                <a:gd name="connsiteY7" fmla="*/ 0 h 404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9244" h="4042364">
                  <a:moveTo>
                    <a:pt x="2021182" y="0"/>
                  </a:moveTo>
                  <a:cubicBezTo>
                    <a:pt x="2858383" y="0"/>
                    <a:pt x="3576697" y="509014"/>
                    <a:pt x="3883530" y="1234447"/>
                  </a:cubicBezTo>
                  <a:lnTo>
                    <a:pt x="3909244" y="1304703"/>
                  </a:lnTo>
                  <a:lnTo>
                    <a:pt x="3909244" y="2737661"/>
                  </a:lnTo>
                  <a:lnTo>
                    <a:pt x="3883530" y="2807917"/>
                  </a:lnTo>
                  <a:cubicBezTo>
                    <a:pt x="3576697" y="3533350"/>
                    <a:pt x="2858383" y="4042364"/>
                    <a:pt x="2021182" y="4042364"/>
                  </a:cubicBezTo>
                  <a:cubicBezTo>
                    <a:pt x="904914" y="4042364"/>
                    <a:pt x="0" y="3137450"/>
                    <a:pt x="0" y="2021182"/>
                  </a:cubicBezTo>
                  <a:cubicBezTo>
                    <a:pt x="0" y="904914"/>
                    <a:pt x="904914" y="0"/>
                    <a:pt x="2021182" y="0"/>
                  </a:cubicBezTo>
                  <a:close/>
                </a:path>
              </a:pathLst>
            </a:custGeom>
            <a:gradFill>
              <a:gsLst>
                <a:gs pos="4000">
                  <a:srgbClr val="863694"/>
                </a:gs>
                <a:gs pos="34000">
                  <a:srgbClr val="863694"/>
                </a:gs>
                <a:gs pos="80000">
                  <a:srgbClr val="561465"/>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83" dirty="0"/>
            </a:p>
          </p:txBody>
        </p:sp>
        <p:sp>
          <p:nvSpPr>
            <p:cNvPr id="100" name="Rectangle 99">
              <a:extLst>
                <a:ext uri="{FF2B5EF4-FFF2-40B4-BE49-F238E27FC236}">
                  <a16:creationId xmlns:a16="http://schemas.microsoft.com/office/drawing/2014/main" id="{D369ECE9-5E94-5645-B063-1ECA9C0B52B6}"/>
                </a:ext>
              </a:extLst>
            </p:cNvPr>
            <p:cNvSpPr/>
            <p:nvPr/>
          </p:nvSpPr>
          <p:spPr>
            <a:xfrm>
              <a:off x="4250196" y="5104028"/>
              <a:ext cx="2785115" cy="3046988"/>
            </a:xfrm>
            <a:prstGeom prst="rect">
              <a:avLst/>
            </a:prstGeom>
          </p:spPr>
          <p:txBody>
            <a:bodyPr wrap="square">
              <a:spAutoFit/>
            </a:bodyPr>
            <a:lstStyle/>
            <a:p>
              <a:pPr algn="ctr"/>
              <a:r>
                <a:rPr lang="en-GB" sz="1200" dirty="0">
                  <a:solidFill>
                    <a:schemeClr val="bg1"/>
                  </a:solidFill>
                </a:rPr>
                <a:t>The YWCA says that:</a:t>
              </a:r>
            </a:p>
            <a:p>
              <a:pPr algn="ctr"/>
              <a:endParaRPr lang="en-GB" sz="1400" b="1" i="1" dirty="0">
                <a:solidFill>
                  <a:schemeClr val="bg1"/>
                </a:solidFill>
              </a:endParaRPr>
            </a:p>
            <a:p>
              <a:pPr algn="ctr"/>
              <a:r>
                <a:rPr lang="en-GB" sz="1400" b="1" i="1" dirty="0">
                  <a:solidFill>
                    <a:schemeClr val="bg1"/>
                  </a:solidFill>
                </a:rPr>
                <a:t>Participation does not mean just sitting and listening, nor does it mean just helping out. For young women leaders, active participation means that they are helping to shape the discussion on an issue; looking for solutions to a problem; planning on how to improve a situation; taking action; and then monitoring results.</a:t>
              </a:r>
            </a:p>
            <a:p>
              <a:pPr algn="ctr"/>
              <a:r>
                <a:rPr lang="en-GB" sz="1400" b="1" i="1" dirty="0">
                  <a:solidFill>
                    <a:schemeClr val="bg1"/>
                  </a:solidFill>
                </a:rPr>
                <a:t> </a:t>
              </a:r>
              <a:endParaRPr lang="en-GB" b="1" i="1" dirty="0">
                <a:solidFill>
                  <a:schemeClr val="bg1"/>
                </a:solidFill>
              </a:endParaRPr>
            </a:p>
            <a:p>
              <a:pPr algn="ctr"/>
              <a:r>
                <a:rPr lang="en-GB" sz="1200" dirty="0">
                  <a:solidFill>
                    <a:schemeClr val="bg1"/>
                  </a:solidFill>
                </a:rPr>
                <a:t>(World YWCA 2021)</a:t>
              </a:r>
              <a:endParaRPr lang="en-GB" b="1" i="1" dirty="0">
                <a:solidFill>
                  <a:schemeClr val="bg1"/>
                </a:solidFill>
              </a:endParaRPr>
            </a:p>
          </p:txBody>
        </p:sp>
        <p:sp>
          <p:nvSpPr>
            <p:cNvPr id="101" name="Freeform 100">
              <a:extLst>
                <a:ext uri="{FF2B5EF4-FFF2-40B4-BE49-F238E27FC236}">
                  <a16:creationId xmlns:a16="http://schemas.microsoft.com/office/drawing/2014/main" id="{1DCED011-128F-5A43-9243-C9694CDC56C5}"/>
                </a:ext>
              </a:extLst>
            </p:cNvPr>
            <p:cNvSpPr/>
            <p:nvPr/>
          </p:nvSpPr>
          <p:spPr>
            <a:xfrm>
              <a:off x="4996835" y="3959297"/>
              <a:ext cx="1374046" cy="994678"/>
            </a:xfrm>
            <a:custGeom>
              <a:avLst/>
              <a:gdLst>
                <a:gd name="connsiteX0" fmla="*/ 355667 w 1522388"/>
                <a:gd name="connsiteY0" fmla="*/ 1102064 h 1102064"/>
                <a:gd name="connsiteX1" fmla="*/ 331425 w 1522388"/>
                <a:gd name="connsiteY1" fmla="*/ 1101167 h 1102064"/>
                <a:gd name="connsiteX2" fmla="*/ 67016 w 1522388"/>
                <a:gd name="connsiteY2" fmla="*/ 970589 h 1102064"/>
                <a:gd name="connsiteX3" fmla="*/ 67016 w 1522388"/>
                <a:gd name="connsiteY3" fmla="*/ 970589 h 1102064"/>
                <a:gd name="connsiteX4" fmla="*/ 1475 w 1522388"/>
                <a:gd name="connsiteY4" fmla="*/ 694624 h 1102064"/>
                <a:gd name="connsiteX5" fmla="*/ 69261 w 1522388"/>
                <a:gd name="connsiteY5" fmla="*/ 411030 h 1102064"/>
                <a:gd name="connsiteX6" fmla="*/ 449489 w 1522388"/>
                <a:gd name="connsiteY6" fmla="*/ 6282 h 1102064"/>
                <a:gd name="connsiteX7" fmla="*/ 460712 w 1522388"/>
                <a:gd name="connsiteY7" fmla="*/ 449 h 1102064"/>
                <a:gd name="connsiteX8" fmla="*/ 582367 w 1522388"/>
                <a:gd name="connsiteY8" fmla="*/ 221221 h 1102064"/>
                <a:gd name="connsiteX9" fmla="*/ 568451 w 1522388"/>
                <a:gd name="connsiteY9" fmla="*/ 226605 h 1102064"/>
                <a:gd name="connsiteX10" fmla="*/ 340853 w 1522388"/>
                <a:gd name="connsiteY10" fmla="*/ 463531 h 1102064"/>
                <a:gd name="connsiteX11" fmla="*/ 346688 w 1522388"/>
                <a:gd name="connsiteY11" fmla="*/ 463531 h 1102064"/>
                <a:gd name="connsiteX12" fmla="*/ 597181 w 1522388"/>
                <a:gd name="connsiteY12" fmla="*/ 555520 h 1102064"/>
                <a:gd name="connsiteX13" fmla="*/ 685617 w 1522388"/>
                <a:gd name="connsiteY13" fmla="*/ 781676 h 1102064"/>
                <a:gd name="connsiteX14" fmla="*/ 597630 w 1522388"/>
                <a:gd name="connsiteY14" fmla="*/ 1007384 h 1102064"/>
                <a:gd name="connsiteX15" fmla="*/ 355667 w 1522388"/>
                <a:gd name="connsiteY15" fmla="*/ 1102064 h 1102064"/>
                <a:gd name="connsiteX16" fmla="*/ 87217 w 1522388"/>
                <a:gd name="connsiteY16" fmla="*/ 954883 h 1102064"/>
                <a:gd name="connsiteX17" fmla="*/ 332772 w 1522388"/>
                <a:gd name="connsiteY17" fmla="*/ 1075590 h 1102064"/>
                <a:gd name="connsiteX18" fmla="*/ 579225 w 1522388"/>
                <a:gd name="connsiteY18" fmla="*/ 989883 h 1102064"/>
                <a:gd name="connsiteX19" fmla="*/ 660029 w 1522388"/>
                <a:gd name="connsiteY19" fmla="*/ 781676 h 1102064"/>
                <a:gd name="connsiteX20" fmla="*/ 579225 w 1522388"/>
                <a:gd name="connsiteY20" fmla="*/ 573469 h 1102064"/>
                <a:gd name="connsiteX21" fmla="*/ 346688 w 1522388"/>
                <a:gd name="connsiteY21" fmla="*/ 488660 h 1102064"/>
                <a:gd name="connsiteX22" fmla="*/ 304940 w 1522388"/>
                <a:gd name="connsiteY22" fmla="*/ 488660 h 1102064"/>
                <a:gd name="connsiteX23" fmla="*/ 310776 w 1522388"/>
                <a:gd name="connsiteY23" fmla="*/ 471608 h 1102064"/>
                <a:gd name="connsiteX24" fmla="*/ 546005 w 1522388"/>
                <a:gd name="connsiteY24" fmla="*/ 207759 h 1102064"/>
                <a:gd name="connsiteX25" fmla="*/ 450387 w 1522388"/>
                <a:gd name="connsiteY25" fmla="*/ 34103 h 1102064"/>
                <a:gd name="connsiteX26" fmla="*/ 93053 w 1522388"/>
                <a:gd name="connsiteY26" fmla="*/ 419556 h 1102064"/>
                <a:gd name="connsiteX27" fmla="*/ 87217 w 1522388"/>
                <a:gd name="connsiteY27" fmla="*/ 954883 h 1102064"/>
                <a:gd name="connsiteX28" fmla="*/ 1190194 w 1522388"/>
                <a:gd name="connsiteY28" fmla="*/ 1101616 h 1102064"/>
                <a:gd name="connsiteX29" fmla="*/ 1166402 w 1522388"/>
                <a:gd name="connsiteY29" fmla="*/ 1100718 h 1102064"/>
                <a:gd name="connsiteX30" fmla="*/ 904237 w 1522388"/>
                <a:gd name="connsiteY30" fmla="*/ 970140 h 1102064"/>
                <a:gd name="connsiteX31" fmla="*/ 904237 w 1522388"/>
                <a:gd name="connsiteY31" fmla="*/ 970140 h 1102064"/>
                <a:gd name="connsiteX32" fmla="*/ 902441 w 1522388"/>
                <a:gd name="connsiteY32" fmla="*/ 411030 h 1102064"/>
                <a:gd name="connsiteX33" fmla="*/ 1286710 w 1522388"/>
                <a:gd name="connsiteY33" fmla="*/ 5834 h 1102064"/>
                <a:gd name="connsiteX34" fmla="*/ 1297933 w 1522388"/>
                <a:gd name="connsiteY34" fmla="*/ 0 h 1102064"/>
                <a:gd name="connsiteX35" fmla="*/ 1419588 w 1522388"/>
                <a:gd name="connsiteY35" fmla="*/ 220772 h 1102064"/>
                <a:gd name="connsiteX36" fmla="*/ 1405671 w 1522388"/>
                <a:gd name="connsiteY36" fmla="*/ 226157 h 1102064"/>
                <a:gd name="connsiteX37" fmla="*/ 1178073 w 1522388"/>
                <a:gd name="connsiteY37" fmla="*/ 463083 h 1102064"/>
                <a:gd name="connsiteX38" fmla="*/ 1183909 w 1522388"/>
                <a:gd name="connsiteY38" fmla="*/ 463083 h 1102064"/>
                <a:gd name="connsiteX39" fmla="*/ 1430362 w 1522388"/>
                <a:gd name="connsiteY39" fmla="*/ 555071 h 1102064"/>
                <a:gd name="connsiteX40" fmla="*/ 1522389 w 1522388"/>
                <a:gd name="connsiteY40" fmla="*/ 781227 h 1102064"/>
                <a:gd name="connsiteX41" fmla="*/ 1429913 w 1522388"/>
                <a:gd name="connsiteY41" fmla="*/ 1007384 h 1102064"/>
                <a:gd name="connsiteX42" fmla="*/ 1190194 w 1522388"/>
                <a:gd name="connsiteY42" fmla="*/ 1101616 h 1102064"/>
                <a:gd name="connsiteX43" fmla="*/ 923989 w 1522388"/>
                <a:gd name="connsiteY43" fmla="*/ 954883 h 1102064"/>
                <a:gd name="connsiteX44" fmla="*/ 1167748 w 1522388"/>
                <a:gd name="connsiteY44" fmla="*/ 1075590 h 1102064"/>
                <a:gd name="connsiteX45" fmla="*/ 1411956 w 1522388"/>
                <a:gd name="connsiteY45" fmla="*/ 989883 h 1102064"/>
                <a:gd name="connsiteX46" fmla="*/ 1496801 w 1522388"/>
                <a:gd name="connsiteY46" fmla="*/ 781676 h 1102064"/>
                <a:gd name="connsiteX47" fmla="*/ 1412405 w 1522388"/>
                <a:gd name="connsiteY47" fmla="*/ 573917 h 1102064"/>
                <a:gd name="connsiteX48" fmla="*/ 1411956 w 1522388"/>
                <a:gd name="connsiteY48" fmla="*/ 573469 h 1102064"/>
                <a:gd name="connsiteX49" fmla="*/ 1183909 w 1522388"/>
                <a:gd name="connsiteY49" fmla="*/ 489108 h 1102064"/>
                <a:gd name="connsiteX50" fmla="*/ 1142160 w 1522388"/>
                <a:gd name="connsiteY50" fmla="*/ 489108 h 1102064"/>
                <a:gd name="connsiteX51" fmla="*/ 1147996 w 1522388"/>
                <a:gd name="connsiteY51" fmla="*/ 472057 h 1102064"/>
                <a:gd name="connsiteX52" fmla="*/ 1383226 w 1522388"/>
                <a:gd name="connsiteY52" fmla="*/ 208208 h 1102064"/>
                <a:gd name="connsiteX53" fmla="*/ 1287608 w 1522388"/>
                <a:gd name="connsiteY53" fmla="*/ 34552 h 1102064"/>
                <a:gd name="connsiteX54" fmla="*/ 926234 w 1522388"/>
                <a:gd name="connsiteY54" fmla="*/ 420454 h 1102064"/>
                <a:gd name="connsiteX55" fmla="*/ 923989 w 1522388"/>
                <a:gd name="connsiteY55" fmla="*/ 954883 h 1102064"/>
                <a:gd name="connsiteX56" fmla="*/ 923989 w 1522388"/>
                <a:gd name="connsiteY56" fmla="*/ 954883 h 1102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522388" h="1102064">
                  <a:moveTo>
                    <a:pt x="355667" y="1102064"/>
                  </a:moveTo>
                  <a:cubicBezTo>
                    <a:pt x="347586" y="1102064"/>
                    <a:pt x="339506" y="1101616"/>
                    <a:pt x="331425" y="1101167"/>
                  </a:cubicBezTo>
                  <a:cubicBezTo>
                    <a:pt x="225033" y="1094885"/>
                    <a:pt x="126273" y="1045974"/>
                    <a:pt x="67016" y="970589"/>
                  </a:cubicBezTo>
                  <a:lnTo>
                    <a:pt x="67016" y="970589"/>
                  </a:lnTo>
                  <a:cubicBezTo>
                    <a:pt x="15840" y="902382"/>
                    <a:pt x="-6156" y="809946"/>
                    <a:pt x="1475" y="694624"/>
                  </a:cubicBezTo>
                  <a:cubicBezTo>
                    <a:pt x="7311" y="606674"/>
                    <a:pt x="31552" y="505711"/>
                    <a:pt x="69261" y="411030"/>
                  </a:cubicBezTo>
                  <a:cubicBezTo>
                    <a:pt x="134353" y="242311"/>
                    <a:pt x="265884" y="102309"/>
                    <a:pt x="449489" y="6282"/>
                  </a:cubicBezTo>
                  <a:lnTo>
                    <a:pt x="460712" y="449"/>
                  </a:lnTo>
                  <a:lnTo>
                    <a:pt x="582367" y="221221"/>
                  </a:lnTo>
                  <a:lnTo>
                    <a:pt x="568451" y="226605"/>
                  </a:lnTo>
                  <a:cubicBezTo>
                    <a:pt x="461610" y="266990"/>
                    <a:pt x="384846" y="346863"/>
                    <a:pt x="340853" y="463531"/>
                  </a:cubicBezTo>
                  <a:lnTo>
                    <a:pt x="346688" y="463531"/>
                  </a:lnTo>
                  <a:cubicBezTo>
                    <a:pt x="453081" y="463531"/>
                    <a:pt x="535231" y="493596"/>
                    <a:pt x="597181" y="555520"/>
                  </a:cubicBezTo>
                  <a:cubicBezTo>
                    <a:pt x="655540" y="613854"/>
                    <a:pt x="685617" y="690137"/>
                    <a:pt x="685617" y="781676"/>
                  </a:cubicBezTo>
                  <a:cubicBezTo>
                    <a:pt x="685617" y="869177"/>
                    <a:pt x="655989" y="945011"/>
                    <a:pt x="597630" y="1007384"/>
                  </a:cubicBezTo>
                  <a:cubicBezTo>
                    <a:pt x="537027" y="1068410"/>
                    <a:pt x="449938" y="1102064"/>
                    <a:pt x="355667" y="1102064"/>
                  </a:cubicBezTo>
                  <a:close/>
                  <a:moveTo>
                    <a:pt x="87217" y="954883"/>
                  </a:moveTo>
                  <a:cubicBezTo>
                    <a:pt x="141985" y="1024435"/>
                    <a:pt x="233563" y="1069756"/>
                    <a:pt x="332772" y="1075590"/>
                  </a:cubicBezTo>
                  <a:cubicBezTo>
                    <a:pt x="428839" y="1081423"/>
                    <a:pt x="518622" y="1050013"/>
                    <a:pt x="579225" y="989883"/>
                  </a:cubicBezTo>
                  <a:cubicBezTo>
                    <a:pt x="632645" y="932447"/>
                    <a:pt x="660029" y="862446"/>
                    <a:pt x="660029" y="781676"/>
                  </a:cubicBezTo>
                  <a:cubicBezTo>
                    <a:pt x="660029" y="697316"/>
                    <a:pt x="632645" y="626867"/>
                    <a:pt x="579225" y="573469"/>
                  </a:cubicBezTo>
                  <a:cubicBezTo>
                    <a:pt x="522213" y="516480"/>
                    <a:pt x="446347" y="488660"/>
                    <a:pt x="346688" y="488660"/>
                  </a:cubicBezTo>
                  <a:lnTo>
                    <a:pt x="304940" y="488660"/>
                  </a:lnTo>
                  <a:lnTo>
                    <a:pt x="310776" y="471608"/>
                  </a:lnTo>
                  <a:cubicBezTo>
                    <a:pt x="354769" y="343273"/>
                    <a:pt x="434226" y="254875"/>
                    <a:pt x="546005" y="207759"/>
                  </a:cubicBezTo>
                  <a:lnTo>
                    <a:pt x="450387" y="34103"/>
                  </a:lnTo>
                  <a:cubicBezTo>
                    <a:pt x="278005" y="126989"/>
                    <a:pt x="155003" y="260260"/>
                    <a:pt x="93053" y="419556"/>
                  </a:cubicBezTo>
                  <a:cubicBezTo>
                    <a:pt x="24819" y="591418"/>
                    <a:pt x="-12890" y="821612"/>
                    <a:pt x="87217" y="954883"/>
                  </a:cubicBezTo>
                  <a:close/>
                  <a:moveTo>
                    <a:pt x="1190194" y="1101616"/>
                  </a:moveTo>
                  <a:cubicBezTo>
                    <a:pt x="1182562" y="1101616"/>
                    <a:pt x="1174482" y="1101167"/>
                    <a:pt x="1166402" y="1100718"/>
                  </a:cubicBezTo>
                  <a:cubicBezTo>
                    <a:pt x="1061356" y="1094436"/>
                    <a:pt x="963044" y="1045525"/>
                    <a:pt x="904237" y="970140"/>
                  </a:cubicBezTo>
                  <a:lnTo>
                    <a:pt x="904237" y="970140"/>
                  </a:lnTo>
                  <a:cubicBezTo>
                    <a:pt x="775399" y="804561"/>
                    <a:pt x="859795" y="523660"/>
                    <a:pt x="902441" y="411030"/>
                  </a:cubicBezTo>
                  <a:cubicBezTo>
                    <a:pt x="972023" y="241413"/>
                    <a:pt x="1104901" y="101411"/>
                    <a:pt x="1286710" y="5834"/>
                  </a:cubicBezTo>
                  <a:lnTo>
                    <a:pt x="1297933" y="0"/>
                  </a:lnTo>
                  <a:lnTo>
                    <a:pt x="1419588" y="220772"/>
                  </a:lnTo>
                  <a:lnTo>
                    <a:pt x="1405671" y="226157"/>
                  </a:lnTo>
                  <a:cubicBezTo>
                    <a:pt x="1298831" y="266542"/>
                    <a:pt x="1222067" y="346415"/>
                    <a:pt x="1178073" y="463083"/>
                  </a:cubicBezTo>
                  <a:lnTo>
                    <a:pt x="1183909" y="463083"/>
                  </a:lnTo>
                  <a:cubicBezTo>
                    <a:pt x="1290301" y="463083"/>
                    <a:pt x="1372901" y="494044"/>
                    <a:pt x="1430362" y="555071"/>
                  </a:cubicBezTo>
                  <a:cubicBezTo>
                    <a:pt x="1492311" y="612956"/>
                    <a:pt x="1522389" y="686995"/>
                    <a:pt x="1522389" y="781227"/>
                  </a:cubicBezTo>
                  <a:cubicBezTo>
                    <a:pt x="1522389" y="870075"/>
                    <a:pt x="1491414" y="946358"/>
                    <a:pt x="1429913" y="1007384"/>
                  </a:cubicBezTo>
                  <a:cubicBezTo>
                    <a:pt x="1369759" y="1068410"/>
                    <a:pt x="1283119" y="1101616"/>
                    <a:pt x="1190194" y="1101616"/>
                  </a:cubicBezTo>
                  <a:close/>
                  <a:moveTo>
                    <a:pt x="923989" y="954883"/>
                  </a:moveTo>
                  <a:cubicBezTo>
                    <a:pt x="978756" y="1024435"/>
                    <a:pt x="1069885" y="1069756"/>
                    <a:pt x="1167748" y="1075590"/>
                  </a:cubicBezTo>
                  <a:cubicBezTo>
                    <a:pt x="1262469" y="1081423"/>
                    <a:pt x="1351802" y="1050013"/>
                    <a:pt x="1411956" y="989883"/>
                  </a:cubicBezTo>
                  <a:cubicBezTo>
                    <a:pt x="1468968" y="932896"/>
                    <a:pt x="1496801" y="864690"/>
                    <a:pt x="1496801" y="781676"/>
                  </a:cubicBezTo>
                  <a:cubicBezTo>
                    <a:pt x="1496801" y="694624"/>
                    <a:pt x="1468968" y="626867"/>
                    <a:pt x="1412405" y="573917"/>
                  </a:cubicBezTo>
                  <a:lnTo>
                    <a:pt x="1411956" y="573469"/>
                  </a:lnTo>
                  <a:cubicBezTo>
                    <a:pt x="1359434" y="517378"/>
                    <a:pt x="1282670" y="489108"/>
                    <a:pt x="1183909" y="489108"/>
                  </a:cubicBezTo>
                  <a:lnTo>
                    <a:pt x="1142160" y="489108"/>
                  </a:lnTo>
                  <a:lnTo>
                    <a:pt x="1147996" y="472057"/>
                  </a:lnTo>
                  <a:cubicBezTo>
                    <a:pt x="1191989" y="343722"/>
                    <a:pt x="1271447" y="255324"/>
                    <a:pt x="1383226" y="208208"/>
                  </a:cubicBezTo>
                  <a:lnTo>
                    <a:pt x="1287608" y="34552"/>
                  </a:lnTo>
                  <a:cubicBezTo>
                    <a:pt x="1116572" y="126989"/>
                    <a:pt x="991775" y="259811"/>
                    <a:pt x="926234" y="420454"/>
                  </a:cubicBezTo>
                  <a:cubicBezTo>
                    <a:pt x="885383" y="529045"/>
                    <a:pt x="803232" y="799176"/>
                    <a:pt x="923989" y="954883"/>
                  </a:cubicBezTo>
                  <a:lnTo>
                    <a:pt x="923989" y="954883"/>
                  </a:lnTo>
                  <a:close/>
                </a:path>
              </a:pathLst>
            </a:custGeom>
            <a:solidFill>
              <a:srgbClr val="94C33D"/>
            </a:solidFill>
            <a:ln w="4485" cap="flat">
              <a:noFill/>
              <a:prstDash val="solid"/>
              <a:miter/>
            </a:ln>
          </p:spPr>
          <p:txBody>
            <a:bodyPr rtlCol="0" anchor="ctr"/>
            <a:lstStyle/>
            <a:p>
              <a:endParaRPr lang="en-US"/>
            </a:p>
          </p:txBody>
        </p:sp>
      </p:grpSp>
      <p:grpSp>
        <p:nvGrpSpPr>
          <p:cNvPr id="102" name="Group 101">
            <a:extLst>
              <a:ext uri="{FF2B5EF4-FFF2-40B4-BE49-F238E27FC236}">
                <a16:creationId xmlns:a16="http://schemas.microsoft.com/office/drawing/2014/main" id="{CD6ABBEC-1F26-304A-B854-8DF9289EA6F4}"/>
              </a:ext>
            </a:extLst>
          </p:cNvPr>
          <p:cNvGrpSpPr/>
          <p:nvPr/>
        </p:nvGrpSpPr>
        <p:grpSpPr>
          <a:xfrm>
            <a:off x="12340" y="7782353"/>
            <a:ext cx="6804837" cy="1205905"/>
            <a:chOff x="0" y="8444830"/>
            <a:chExt cx="6804837" cy="1205905"/>
          </a:xfrm>
        </p:grpSpPr>
        <p:grpSp>
          <p:nvGrpSpPr>
            <p:cNvPr id="103" name="Group 102">
              <a:extLst>
                <a:ext uri="{FF2B5EF4-FFF2-40B4-BE49-F238E27FC236}">
                  <a16:creationId xmlns:a16="http://schemas.microsoft.com/office/drawing/2014/main" id="{29AEBEFB-ADDC-DE47-BD5F-B7BD0C089ED7}"/>
                </a:ext>
              </a:extLst>
            </p:cNvPr>
            <p:cNvGrpSpPr/>
            <p:nvPr/>
          </p:nvGrpSpPr>
          <p:grpSpPr>
            <a:xfrm>
              <a:off x="0" y="8594883"/>
              <a:ext cx="6804837" cy="1055852"/>
              <a:chOff x="0" y="8594883"/>
              <a:chExt cx="6804837" cy="1055852"/>
            </a:xfrm>
          </p:grpSpPr>
          <p:sp>
            <p:nvSpPr>
              <p:cNvPr id="105" name="Rectangle 104">
                <a:extLst>
                  <a:ext uri="{FF2B5EF4-FFF2-40B4-BE49-F238E27FC236}">
                    <a16:creationId xmlns:a16="http://schemas.microsoft.com/office/drawing/2014/main" id="{A0A881E2-C1DC-D24D-8FB3-590C2EB24EE3}"/>
                  </a:ext>
                </a:extLst>
              </p:cNvPr>
              <p:cNvSpPr/>
              <p:nvPr/>
            </p:nvSpPr>
            <p:spPr>
              <a:xfrm>
                <a:off x="0" y="8594883"/>
                <a:ext cx="6804837" cy="1004145"/>
              </a:xfrm>
              <a:prstGeom prst="rect">
                <a:avLst/>
              </a:prstGeom>
              <a:solidFill>
                <a:srgbClr val="94C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dirty="0"/>
              </a:p>
            </p:txBody>
          </p:sp>
          <p:sp>
            <p:nvSpPr>
              <p:cNvPr id="106" name="Rectangle 105">
                <a:extLst>
                  <a:ext uri="{FF2B5EF4-FFF2-40B4-BE49-F238E27FC236}">
                    <a16:creationId xmlns:a16="http://schemas.microsoft.com/office/drawing/2014/main" id="{54ACB23F-BD87-5748-BBCC-D29A77693389}"/>
                  </a:ext>
                </a:extLst>
              </p:cNvPr>
              <p:cNvSpPr/>
              <p:nvPr/>
            </p:nvSpPr>
            <p:spPr>
              <a:xfrm>
                <a:off x="619924" y="8726414"/>
                <a:ext cx="5975456" cy="720508"/>
              </a:xfrm>
              <a:prstGeom prst="rect">
                <a:avLst/>
              </a:prstGeom>
              <a:noFill/>
              <a:ln w="1270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dirty="0"/>
              </a:p>
            </p:txBody>
          </p:sp>
          <p:sp>
            <p:nvSpPr>
              <p:cNvPr id="107" name="Oval 106">
                <a:extLst>
                  <a:ext uri="{FF2B5EF4-FFF2-40B4-BE49-F238E27FC236}">
                    <a16:creationId xmlns:a16="http://schemas.microsoft.com/office/drawing/2014/main" id="{C934D714-326F-4C4B-8E16-98E255FAA0C9}"/>
                  </a:ext>
                </a:extLst>
              </p:cNvPr>
              <p:cNvSpPr/>
              <p:nvPr/>
            </p:nvSpPr>
            <p:spPr>
              <a:xfrm>
                <a:off x="404154" y="8744607"/>
                <a:ext cx="653235" cy="653235"/>
              </a:xfrm>
              <a:prstGeom prst="ellipse">
                <a:avLst/>
              </a:prstGeom>
              <a:solidFill>
                <a:srgbClr val="94C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 Placeholder 2">
                <a:extLst>
                  <a:ext uri="{FF2B5EF4-FFF2-40B4-BE49-F238E27FC236}">
                    <a16:creationId xmlns:a16="http://schemas.microsoft.com/office/drawing/2014/main" id="{89BDA6F3-A887-3043-9E53-0BD428544685}"/>
                  </a:ext>
                </a:extLst>
              </p:cNvPr>
              <p:cNvSpPr txBox="1">
                <a:spLocks/>
              </p:cNvSpPr>
              <p:nvPr/>
            </p:nvSpPr>
            <p:spPr>
              <a:xfrm>
                <a:off x="971946" y="8834087"/>
                <a:ext cx="5623434" cy="816648"/>
              </a:xfrm>
              <a:prstGeom prst="rect">
                <a:avLst/>
              </a:prstGeom>
            </p:spPr>
            <p:txBody>
              <a:bodyPr vert="horz" lIns="91440" tIns="45720" rIns="91440" bIns="45720" numCol="1" spcCol="288000" rtlCol="0" anchor="t">
                <a:normAutofit/>
              </a:bodyPr>
              <a:lstStyle>
                <a:lvl1pPr marL="0" indent="0" algn="just" defTabSz="755934" rtl="0" eaLnBrk="1" latinLnBrk="0" hangingPunct="1">
                  <a:lnSpc>
                    <a:spcPts val="1200"/>
                  </a:lnSpc>
                  <a:spcBef>
                    <a:spcPts val="0"/>
                  </a:spcBef>
                  <a:buFont typeface="Arial" panose="020B0604020202020204" pitchFamily="34" charset="0"/>
                  <a:buNone/>
                  <a:defRPr sz="1000" b="0" i="0" kern="1200">
                    <a:solidFill>
                      <a:srgbClr val="4B4B4B"/>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l"/>
                <a:r>
                  <a:rPr lang="en-US" b="1" dirty="0">
                    <a:solidFill>
                      <a:schemeClr val="bg1"/>
                    </a:solidFill>
                  </a:rPr>
                  <a:t>Advance Planning   </a:t>
                </a:r>
                <a:r>
                  <a:rPr lang="en-US" dirty="0">
                    <a:solidFill>
                      <a:schemeClr val="bg1"/>
                    </a:solidFill>
                  </a:rPr>
                  <a:t>- Create a pre-training questionnaire which assess the issues of most importance to participants and asking how they would like their learning experience to be structured. The feedback from this activity can then be used throughout the sessions.</a:t>
                </a:r>
              </a:p>
              <a:p>
                <a:pPr algn="l"/>
                <a:endParaRPr lang="en-US" dirty="0">
                  <a:solidFill>
                    <a:schemeClr val="bg1"/>
                  </a:solidFill>
                </a:endParaRPr>
              </a:p>
            </p:txBody>
          </p:sp>
          <p:grpSp>
            <p:nvGrpSpPr>
              <p:cNvPr id="109" name="Graphic 3">
                <a:extLst>
                  <a:ext uri="{FF2B5EF4-FFF2-40B4-BE49-F238E27FC236}">
                    <a16:creationId xmlns:a16="http://schemas.microsoft.com/office/drawing/2014/main" id="{2D9A5799-2A35-E341-A6C1-DF0A86F0E9FC}"/>
                  </a:ext>
                </a:extLst>
              </p:cNvPr>
              <p:cNvGrpSpPr/>
              <p:nvPr/>
            </p:nvGrpSpPr>
            <p:grpSpPr>
              <a:xfrm>
                <a:off x="358674" y="8801673"/>
                <a:ext cx="505387" cy="506021"/>
                <a:chOff x="6601914" y="3685068"/>
                <a:chExt cx="1090935" cy="1092304"/>
              </a:xfrm>
              <a:solidFill>
                <a:schemeClr val="bg1"/>
              </a:solidFill>
            </p:grpSpPr>
            <p:sp>
              <p:nvSpPr>
                <p:cNvPr id="110" name="Freeform 109">
                  <a:extLst>
                    <a:ext uri="{FF2B5EF4-FFF2-40B4-BE49-F238E27FC236}">
                      <a16:creationId xmlns:a16="http://schemas.microsoft.com/office/drawing/2014/main" id="{37C6DE74-2E27-7A4E-94B8-2D76EA1E6D89}"/>
                    </a:ext>
                  </a:extLst>
                </p:cNvPr>
                <p:cNvSpPr/>
                <p:nvPr/>
              </p:nvSpPr>
              <p:spPr>
                <a:xfrm>
                  <a:off x="7136754" y="4173965"/>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6" y="21942"/>
                        <a:pt x="0" y="16457"/>
                        <a:pt x="0" y="10971"/>
                      </a:cubicBezTo>
                      <a:cubicBezTo>
                        <a:pt x="0" y="5485"/>
                        <a:pt x="5486" y="0"/>
                        <a:pt x="10970" y="0"/>
                      </a:cubicBezTo>
                      <a:cubicBezTo>
                        <a:pt x="19200"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F711295C-6F57-FB4C-9F88-852BC8C1B364}"/>
                    </a:ext>
                  </a:extLst>
                </p:cNvPr>
                <p:cNvSpPr/>
                <p:nvPr/>
              </p:nvSpPr>
              <p:spPr>
                <a:xfrm>
                  <a:off x="7136754" y="4126625"/>
                  <a:ext cx="21941" cy="22655"/>
                </a:xfrm>
                <a:custGeom>
                  <a:avLst/>
                  <a:gdLst>
                    <a:gd name="connsiteX0" fmla="*/ 21942 w 21941"/>
                    <a:gd name="connsiteY0" fmla="*/ 11684 h 22655"/>
                    <a:gd name="connsiteX1" fmla="*/ 10970 w 21941"/>
                    <a:gd name="connsiteY1" fmla="*/ 22656 h 22655"/>
                    <a:gd name="connsiteX2" fmla="*/ 0 w 21941"/>
                    <a:gd name="connsiteY2" fmla="*/ 11684 h 22655"/>
                    <a:gd name="connsiteX3" fmla="*/ 10970 w 21941"/>
                    <a:gd name="connsiteY3" fmla="*/ 714 h 22655"/>
                    <a:gd name="connsiteX4" fmla="*/ 21942 w 21941"/>
                    <a:gd name="connsiteY4" fmla="*/ 11684 h 22655"/>
                    <a:gd name="connsiteX5" fmla="*/ 21942 w 21941"/>
                    <a:gd name="connsiteY5" fmla="*/ 11684 h 2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2655">
                      <a:moveTo>
                        <a:pt x="21942" y="11684"/>
                      </a:moveTo>
                      <a:cubicBezTo>
                        <a:pt x="21942" y="17170"/>
                        <a:pt x="16456" y="22656"/>
                        <a:pt x="10970" y="22656"/>
                      </a:cubicBezTo>
                      <a:cubicBezTo>
                        <a:pt x="5486" y="22656"/>
                        <a:pt x="0" y="17170"/>
                        <a:pt x="0" y="11684"/>
                      </a:cubicBezTo>
                      <a:cubicBezTo>
                        <a:pt x="0" y="6199"/>
                        <a:pt x="5486" y="714"/>
                        <a:pt x="10970" y="714"/>
                      </a:cubicBezTo>
                      <a:cubicBezTo>
                        <a:pt x="19200" y="-2029"/>
                        <a:pt x="21942" y="3456"/>
                        <a:pt x="21942" y="11684"/>
                      </a:cubicBezTo>
                      <a:lnTo>
                        <a:pt x="21942" y="11684"/>
                      </a:lnTo>
                      <a:close/>
                    </a:path>
                  </a:pathLst>
                </a:custGeom>
                <a:grpFill/>
                <a:ln w="27426" cap="flat">
                  <a:noFill/>
                  <a:prstDash val="solid"/>
                  <a:miter/>
                </a:ln>
              </p:spPr>
              <p:txBody>
                <a:bodyPr rtlCol="0" anchor="ctr"/>
                <a:lstStyle/>
                <a:p>
                  <a:endParaRPr lang="en-US"/>
                </a:p>
              </p:txBody>
            </p:sp>
            <p:grpSp>
              <p:nvGrpSpPr>
                <p:cNvPr id="112" name="Graphic 3">
                  <a:extLst>
                    <a:ext uri="{FF2B5EF4-FFF2-40B4-BE49-F238E27FC236}">
                      <a16:creationId xmlns:a16="http://schemas.microsoft.com/office/drawing/2014/main" id="{1BC058BC-D5DC-E744-934C-1035B40F3D98}"/>
                    </a:ext>
                  </a:extLst>
                </p:cNvPr>
                <p:cNvGrpSpPr/>
                <p:nvPr/>
              </p:nvGrpSpPr>
              <p:grpSpPr>
                <a:xfrm>
                  <a:off x="6601914" y="3685068"/>
                  <a:ext cx="1090935" cy="1092304"/>
                  <a:chOff x="6601914" y="3685068"/>
                  <a:chExt cx="1090935" cy="1092304"/>
                </a:xfrm>
                <a:grpFill/>
              </p:grpSpPr>
              <p:sp>
                <p:nvSpPr>
                  <p:cNvPr id="136" name="Freeform 135">
                    <a:extLst>
                      <a:ext uri="{FF2B5EF4-FFF2-40B4-BE49-F238E27FC236}">
                        <a16:creationId xmlns:a16="http://schemas.microsoft.com/office/drawing/2014/main" id="{0CAF3A0F-0728-5D41-BFF2-F9F991C23B46}"/>
                      </a:ext>
                    </a:extLst>
                  </p:cNvPr>
                  <p:cNvSpPr/>
                  <p:nvPr/>
                </p:nvSpPr>
                <p:spPr>
                  <a:xfrm>
                    <a:off x="7136754" y="4077969"/>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6" y="21942"/>
                          <a:pt x="0" y="16457"/>
                          <a:pt x="0" y="10971"/>
                        </a:cubicBezTo>
                        <a:cubicBezTo>
                          <a:pt x="0" y="5485"/>
                          <a:pt x="5486" y="0"/>
                          <a:pt x="10970" y="0"/>
                        </a:cubicBezTo>
                        <a:cubicBezTo>
                          <a:pt x="19200"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137" name="Freeform 136">
                    <a:extLst>
                      <a:ext uri="{FF2B5EF4-FFF2-40B4-BE49-F238E27FC236}">
                        <a16:creationId xmlns:a16="http://schemas.microsoft.com/office/drawing/2014/main" id="{7C077687-019C-AA48-B760-5D53E1582B4B}"/>
                      </a:ext>
                    </a:extLst>
                  </p:cNvPr>
                  <p:cNvSpPr/>
                  <p:nvPr/>
                </p:nvSpPr>
                <p:spPr>
                  <a:xfrm>
                    <a:off x="6601914" y="3685068"/>
                    <a:ext cx="1090935" cy="1092304"/>
                  </a:xfrm>
                  <a:custGeom>
                    <a:avLst/>
                    <a:gdLst>
                      <a:gd name="connsiteX0" fmla="*/ 1088879 w 1090935"/>
                      <a:gd name="connsiteY0" fmla="*/ 102168 h 1092304"/>
                      <a:gd name="connsiteX1" fmla="*/ 1028538 w 1090935"/>
                      <a:gd name="connsiteY1" fmla="*/ 6171 h 1092304"/>
                      <a:gd name="connsiteX2" fmla="*/ 1009338 w 1090935"/>
                      <a:gd name="connsiteY2" fmla="*/ 6171 h 1092304"/>
                      <a:gd name="connsiteX3" fmla="*/ 948997 w 1090935"/>
                      <a:gd name="connsiteY3" fmla="*/ 102168 h 1092304"/>
                      <a:gd name="connsiteX4" fmla="*/ 946255 w 1090935"/>
                      <a:gd name="connsiteY4" fmla="*/ 107654 h 1092304"/>
                      <a:gd name="connsiteX5" fmla="*/ 946255 w 1090935"/>
                      <a:gd name="connsiteY5" fmla="*/ 332560 h 1092304"/>
                      <a:gd name="connsiteX6" fmla="*/ 614379 w 1090935"/>
                      <a:gd name="connsiteY6" fmla="*/ 332560 h 1092304"/>
                      <a:gd name="connsiteX7" fmla="*/ 655520 w 1090935"/>
                      <a:gd name="connsiteY7" fmla="*/ 272219 h 1092304"/>
                      <a:gd name="connsiteX8" fmla="*/ 671978 w 1090935"/>
                      <a:gd name="connsiteY8" fmla="*/ 272219 h 1092304"/>
                      <a:gd name="connsiteX9" fmla="*/ 682948 w 1090935"/>
                      <a:gd name="connsiteY9" fmla="*/ 266733 h 1092304"/>
                      <a:gd name="connsiteX10" fmla="*/ 682948 w 1090935"/>
                      <a:gd name="connsiteY10" fmla="*/ 255762 h 1092304"/>
                      <a:gd name="connsiteX11" fmla="*/ 661006 w 1090935"/>
                      <a:gd name="connsiteY11" fmla="*/ 198164 h 1092304"/>
                      <a:gd name="connsiteX12" fmla="*/ 661006 w 1090935"/>
                      <a:gd name="connsiteY12" fmla="*/ 187193 h 1092304"/>
                      <a:gd name="connsiteX13" fmla="*/ 696662 w 1090935"/>
                      <a:gd name="connsiteY13" fmla="*/ 140567 h 1092304"/>
                      <a:gd name="connsiteX14" fmla="*/ 696662 w 1090935"/>
                      <a:gd name="connsiteY14" fmla="*/ 115881 h 1092304"/>
                      <a:gd name="connsiteX15" fmla="*/ 685692 w 1090935"/>
                      <a:gd name="connsiteY15" fmla="*/ 104911 h 1092304"/>
                      <a:gd name="connsiteX16" fmla="*/ 482726 w 1090935"/>
                      <a:gd name="connsiteY16" fmla="*/ 104911 h 1092304"/>
                      <a:gd name="connsiteX17" fmla="*/ 422385 w 1090935"/>
                      <a:gd name="connsiteY17" fmla="*/ 165251 h 1092304"/>
                      <a:gd name="connsiteX18" fmla="*/ 422385 w 1090935"/>
                      <a:gd name="connsiteY18" fmla="*/ 231078 h 1092304"/>
                      <a:gd name="connsiteX19" fmla="*/ 471756 w 1090935"/>
                      <a:gd name="connsiteY19" fmla="*/ 329817 h 1092304"/>
                      <a:gd name="connsiteX20" fmla="*/ 397701 w 1090935"/>
                      <a:gd name="connsiteY20" fmla="*/ 329817 h 1092304"/>
                      <a:gd name="connsiteX21" fmla="*/ 400443 w 1090935"/>
                      <a:gd name="connsiteY21" fmla="*/ 318846 h 1092304"/>
                      <a:gd name="connsiteX22" fmla="*/ 400443 w 1090935"/>
                      <a:gd name="connsiteY22" fmla="*/ 11657 h 1092304"/>
                      <a:gd name="connsiteX23" fmla="*/ 389473 w 1090935"/>
                      <a:gd name="connsiteY23" fmla="*/ 686 h 1092304"/>
                      <a:gd name="connsiteX24" fmla="*/ 10970 w 1090935"/>
                      <a:gd name="connsiteY24" fmla="*/ 686 h 1092304"/>
                      <a:gd name="connsiteX25" fmla="*/ 0 w 1090935"/>
                      <a:gd name="connsiteY25" fmla="*/ 11657 h 1092304"/>
                      <a:gd name="connsiteX26" fmla="*/ 0 w 1090935"/>
                      <a:gd name="connsiteY26" fmla="*/ 318846 h 1092304"/>
                      <a:gd name="connsiteX27" fmla="*/ 35656 w 1090935"/>
                      <a:gd name="connsiteY27" fmla="*/ 354502 h 1092304"/>
                      <a:gd name="connsiteX28" fmla="*/ 117939 w 1090935"/>
                      <a:gd name="connsiteY28" fmla="*/ 354502 h 1092304"/>
                      <a:gd name="connsiteX29" fmla="*/ 117939 w 1090935"/>
                      <a:gd name="connsiteY29" fmla="*/ 379187 h 1092304"/>
                      <a:gd name="connsiteX30" fmla="*/ 178280 w 1090935"/>
                      <a:gd name="connsiteY30" fmla="*/ 439527 h 1092304"/>
                      <a:gd name="connsiteX31" fmla="*/ 414157 w 1090935"/>
                      <a:gd name="connsiteY31" fmla="*/ 439527 h 1092304"/>
                      <a:gd name="connsiteX32" fmla="*/ 414157 w 1090935"/>
                      <a:gd name="connsiteY32" fmla="*/ 664434 h 1092304"/>
                      <a:gd name="connsiteX33" fmla="*/ 320904 w 1090935"/>
                      <a:gd name="connsiteY33" fmla="*/ 999051 h 1092304"/>
                      <a:gd name="connsiteX34" fmla="*/ 246849 w 1090935"/>
                      <a:gd name="connsiteY34" fmla="*/ 1081334 h 1092304"/>
                      <a:gd name="connsiteX35" fmla="*/ 257819 w 1090935"/>
                      <a:gd name="connsiteY35" fmla="*/ 1092305 h 1092304"/>
                      <a:gd name="connsiteX36" fmla="*/ 471756 w 1090935"/>
                      <a:gd name="connsiteY36" fmla="*/ 1092305 h 1092304"/>
                      <a:gd name="connsiteX37" fmla="*/ 482726 w 1090935"/>
                      <a:gd name="connsiteY37" fmla="*/ 1081334 h 1092304"/>
                      <a:gd name="connsiteX38" fmla="*/ 482726 w 1090935"/>
                      <a:gd name="connsiteY38" fmla="*/ 1010022 h 1092304"/>
                      <a:gd name="connsiteX39" fmla="*/ 543068 w 1090935"/>
                      <a:gd name="connsiteY39" fmla="*/ 774144 h 1092304"/>
                      <a:gd name="connsiteX40" fmla="*/ 603409 w 1090935"/>
                      <a:gd name="connsiteY40" fmla="*/ 1010022 h 1092304"/>
                      <a:gd name="connsiteX41" fmla="*/ 603409 w 1090935"/>
                      <a:gd name="connsiteY41" fmla="*/ 1078591 h 1092304"/>
                      <a:gd name="connsiteX42" fmla="*/ 614379 w 1090935"/>
                      <a:gd name="connsiteY42" fmla="*/ 1089562 h 1092304"/>
                      <a:gd name="connsiteX43" fmla="*/ 828316 w 1090935"/>
                      <a:gd name="connsiteY43" fmla="*/ 1089562 h 1092304"/>
                      <a:gd name="connsiteX44" fmla="*/ 839286 w 1090935"/>
                      <a:gd name="connsiteY44" fmla="*/ 1078591 h 1092304"/>
                      <a:gd name="connsiteX45" fmla="*/ 757003 w 1090935"/>
                      <a:gd name="connsiteY45" fmla="*/ 996308 h 1092304"/>
                      <a:gd name="connsiteX46" fmla="*/ 754261 w 1090935"/>
                      <a:gd name="connsiteY46" fmla="*/ 996308 h 1092304"/>
                      <a:gd name="connsiteX47" fmla="*/ 674720 w 1090935"/>
                      <a:gd name="connsiteY47" fmla="*/ 661691 h 1092304"/>
                      <a:gd name="connsiteX48" fmla="*/ 674720 w 1090935"/>
                      <a:gd name="connsiteY48" fmla="*/ 436785 h 1092304"/>
                      <a:gd name="connsiteX49" fmla="*/ 910599 w 1090935"/>
                      <a:gd name="connsiteY49" fmla="*/ 436785 h 1092304"/>
                      <a:gd name="connsiteX50" fmla="*/ 946255 w 1090935"/>
                      <a:gd name="connsiteY50" fmla="*/ 425814 h 1092304"/>
                      <a:gd name="connsiteX51" fmla="*/ 946255 w 1090935"/>
                      <a:gd name="connsiteY51" fmla="*/ 521810 h 1092304"/>
                      <a:gd name="connsiteX52" fmla="*/ 957225 w 1090935"/>
                      <a:gd name="connsiteY52" fmla="*/ 532782 h 1092304"/>
                      <a:gd name="connsiteX53" fmla="*/ 968197 w 1090935"/>
                      <a:gd name="connsiteY53" fmla="*/ 521810 h 1092304"/>
                      <a:gd name="connsiteX54" fmla="*/ 968197 w 1090935"/>
                      <a:gd name="connsiteY54" fmla="*/ 118624 h 1092304"/>
                      <a:gd name="connsiteX55" fmla="*/ 1014824 w 1090935"/>
                      <a:gd name="connsiteY55" fmla="*/ 118624 h 1092304"/>
                      <a:gd name="connsiteX56" fmla="*/ 1014824 w 1090935"/>
                      <a:gd name="connsiteY56" fmla="*/ 250277 h 1092304"/>
                      <a:gd name="connsiteX57" fmla="*/ 1025794 w 1090935"/>
                      <a:gd name="connsiteY57" fmla="*/ 261248 h 1092304"/>
                      <a:gd name="connsiteX58" fmla="*/ 1036766 w 1090935"/>
                      <a:gd name="connsiteY58" fmla="*/ 250277 h 1092304"/>
                      <a:gd name="connsiteX59" fmla="*/ 1036766 w 1090935"/>
                      <a:gd name="connsiteY59" fmla="*/ 118624 h 1092304"/>
                      <a:gd name="connsiteX60" fmla="*/ 1061451 w 1090935"/>
                      <a:gd name="connsiteY60" fmla="*/ 118624 h 1092304"/>
                      <a:gd name="connsiteX61" fmla="*/ 1061451 w 1090935"/>
                      <a:gd name="connsiteY61" fmla="*/ 557466 h 1092304"/>
                      <a:gd name="connsiteX62" fmla="*/ 954483 w 1090935"/>
                      <a:gd name="connsiteY62" fmla="*/ 557466 h 1092304"/>
                      <a:gd name="connsiteX63" fmla="*/ 943511 w 1090935"/>
                      <a:gd name="connsiteY63" fmla="*/ 568437 h 1092304"/>
                      <a:gd name="connsiteX64" fmla="*/ 943511 w 1090935"/>
                      <a:gd name="connsiteY64" fmla="*/ 650720 h 1092304"/>
                      <a:gd name="connsiteX65" fmla="*/ 1003852 w 1090935"/>
                      <a:gd name="connsiteY65" fmla="*/ 711061 h 1092304"/>
                      <a:gd name="connsiteX66" fmla="*/ 1028538 w 1090935"/>
                      <a:gd name="connsiteY66" fmla="*/ 711061 h 1092304"/>
                      <a:gd name="connsiteX67" fmla="*/ 1088879 w 1090935"/>
                      <a:gd name="connsiteY67" fmla="*/ 650720 h 1092304"/>
                      <a:gd name="connsiteX68" fmla="*/ 1088879 w 1090935"/>
                      <a:gd name="connsiteY68" fmla="*/ 104911 h 1092304"/>
                      <a:gd name="connsiteX69" fmla="*/ 1088879 w 1090935"/>
                      <a:gd name="connsiteY69" fmla="*/ 102168 h 1092304"/>
                      <a:gd name="connsiteX70" fmla="*/ 1088879 w 1090935"/>
                      <a:gd name="connsiteY70" fmla="*/ 102168 h 1092304"/>
                      <a:gd name="connsiteX71" fmla="*/ 452557 w 1090935"/>
                      <a:gd name="connsiteY71" fmla="*/ 167994 h 1092304"/>
                      <a:gd name="connsiteX72" fmla="*/ 488212 w 1090935"/>
                      <a:gd name="connsiteY72" fmla="*/ 132338 h 1092304"/>
                      <a:gd name="connsiteX73" fmla="*/ 677464 w 1090935"/>
                      <a:gd name="connsiteY73" fmla="*/ 132338 h 1092304"/>
                      <a:gd name="connsiteX74" fmla="*/ 677464 w 1090935"/>
                      <a:gd name="connsiteY74" fmla="*/ 143309 h 1092304"/>
                      <a:gd name="connsiteX75" fmla="*/ 652778 w 1090935"/>
                      <a:gd name="connsiteY75" fmla="*/ 167994 h 1092304"/>
                      <a:gd name="connsiteX76" fmla="*/ 499184 w 1090935"/>
                      <a:gd name="connsiteY76" fmla="*/ 167994 h 1092304"/>
                      <a:gd name="connsiteX77" fmla="*/ 488212 w 1090935"/>
                      <a:gd name="connsiteY77" fmla="*/ 178965 h 1092304"/>
                      <a:gd name="connsiteX78" fmla="*/ 488212 w 1090935"/>
                      <a:gd name="connsiteY78" fmla="*/ 189936 h 1092304"/>
                      <a:gd name="connsiteX79" fmla="*/ 452557 w 1090935"/>
                      <a:gd name="connsiteY79" fmla="*/ 225592 h 1092304"/>
                      <a:gd name="connsiteX80" fmla="*/ 452557 w 1090935"/>
                      <a:gd name="connsiteY80" fmla="*/ 167994 h 1092304"/>
                      <a:gd name="connsiteX81" fmla="*/ 452557 w 1090935"/>
                      <a:gd name="connsiteY81" fmla="*/ 250277 h 1092304"/>
                      <a:gd name="connsiteX82" fmla="*/ 510154 w 1090935"/>
                      <a:gd name="connsiteY82" fmla="*/ 189936 h 1092304"/>
                      <a:gd name="connsiteX83" fmla="*/ 641807 w 1090935"/>
                      <a:gd name="connsiteY83" fmla="*/ 189936 h 1092304"/>
                      <a:gd name="connsiteX84" fmla="*/ 641807 w 1090935"/>
                      <a:gd name="connsiteY84" fmla="*/ 200907 h 1092304"/>
                      <a:gd name="connsiteX85" fmla="*/ 641807 w 1090935"/>
                      <a:gd name="connsiteY85" fmla="*/ 206393 h 1092304"/>
                      <a:gd name="connsiteX86" fmla="*/ 658264 w 1090935"/>
                      <a:gd name="connsiteY86" fmla="*/ 250277 h 1092304"/>
                      <a:gd name="connsiteX87" fmla="*/ 650036 w 1090935"/>
                      <a:gd name="connsiteY87" fmla="*/ 250277 h 1092304"/>
                      <a:gd name="connsiteX88" fmla="*/ 639064 w 1090935"/>
                      <a:gd name="connsiteY88" fmla="*/ 258505 h 1092304"/>
                      <a:gd name="connsiteX89" fmla="*/ 543068 w 1090935"/>
                      <a:gd name="connsiteY89" fmla="*/ 332560 h 1092304"/>
                      <a:gd name="connsiteX90" fmla="*/ 452557 w 1090935"/>
                      <a:gd name="connsiteY90" fmla="*/ 250277 h 1092304"/>
                      <a:gd name="connsiteX91" fmla="*/ 452557 w 1090935"/>
                      <a:gd name="connsiteY91" fmla="*/ 250277 h 1092304"/>
                      <a:gd name="connsiteX92" fmla="*/ 1020310 w 1090935"/>
                      <a:gd name="connsiteY92" fmla="*/ 36342 h 1092304"/>
                      <a:gd name="connsiteX93" fmla="*/ 1058708 w 1090935"/>
                      <a:gd name="connsiteY93" fmla="*/ 96682 h 1092304"/>
                      <a:gd name="connsiteX94" fmla="*/ 981910 w 1090935"/>
                      <a:gd name="connsiteY94" fmla="*/ 96682 h 1092304"/>
                      <a:gd name="connsiteX95" fmla="*/ 1020310 w 1090935"/>
                      <a:gd name="connsiteY95" fmla="*/ 36342 h 1092304"/>
                      <a:gd name="connsiteX96" fmla="*/ 381244 w 1090935"/>
                      <a:gd name="connsiteY96" fmla="*/ 285933 h 1092304"/>
                      <a:gd name="connsiteX97" fmla="*/ 213936 w 1090935"/>
                      <a:gd name="connsiteY97" fmla="*/ 285933 h 1092304"/>
                      <a:gd name="connsiteX98" fmla="*/ 213936 w 1090935"/>
                      <a:gd name="connsiteY98" fmla="*/ 25371 h 1092304"/>
                      <a:gd name="connsiteX99" fmla="*/ 381244 w 1090935"/>
                      <a:gd name="connsiteY99" fmla="*/ 25371 h 1092304"/>
                      <a:gd name="connsiteX100" fmla="*/ 381244 w 1090935"/>
                      <a:gd name="connsiteY100" fmla="*/ 285933 h 1092304"/>
                      <a:gd name="connsiteX101" fmla="*/ 24684 w 1090935"/>
                      <a:gd name="connsiteY101" fmla="*/ 321589 h 1092304"/>
                      <a:gd name="connsiteX102" fmla="*/ 24684 w 1090935"/>
                      <a:gd name="connsiteY102" fmla="*/ 25371 h 1092304"/>
                      <a:gd name="connsiteX103" fmla="*/ 191994 w 1090935"/>
                      <a:gd name="connsiteY103" fmla="*/ 25371 h 1092304"/>
                      <a:gd name="connsiteX104" fmla="*/ 191994 w 1090935"/>
                      <a:gd name="connsiteY104" fmla="*/ 285933 h 1092304"/>
                      <a:gd name="connsiteX105" fmla="*/ 60341 w 1090935"/>
                      <a:gd name="connsiteY105" fmla="*/ 285933 h 1092304"/>
                      <a:gd name="connsiteX106" fmla="*/ 49369 w 1090935"/>
                      <a:gd name="connsiteY106" fmla="*/ 296904 h 1092304"/>
                      <a:gd name="connsiteX107" fmla="*/ 60341 w 1090935"/>
                      <a:gd name="connsiteY107" fmla="*/ 307875 h 1092304"/>
                      <a:gd name="connsiteX108" fmla="*/ 381244 w 1090935"/>
                      <a:gd name="connsiteY108" fmla="*/ 307875 h 1092304"/>
                      <a:gd name="connsiteX109" fmla="*/ 381244 w 1090935"/>
                      <a:gd name="connsiteY109" fmla="*/ 318846 h 1092304"/>
                      <a:gd name="connsiteX110" fmla="*/ 370274 w 1090935"/>
                      <a:gd name="connsiteY110" fmla="*/ 329817 h 1092304"/>
                      <a:gd name="connsiteX111" fmla="*/ 35656 w 1090935"/>
                      <a:gd name="connsiteY111" fmla="*/ 329817 h 1092304"/>
                      <a:gd name="connsiteX112" fmla="*/ 24684 w 1090935"/>
                      <a:gd name="connsiteY112" fmla="*/ 321589 h 1092304"/>
                      <a:gd name="connsiteX113" fmla="*/ 24684 w 1090935"/>
                      <a:gd name="connsiteY113" fmla="*/ 321589 h 1092304"/>
                      <a:gd name="connsiteX114" fmla="*/ 142624 w 1090935"/>
                      <a:gd name="connsiteY114" fmla="*/ 381930 h 1092304"/>
                      <a:gd name="connsiteX115" fmla="*/ 142624 w 1090935"/>
                      <a:gd name="connsiteY115" fmla="*/ 357245 h 1092304"/>
                      <a:gd name="connsiteX116" fmla="*/ 178280 w 1090935"/>
                      <a:gd name="connsiteY116" fmla="*/ 357245 h 1092304"/>
                      <a:gd name="connsiteX117" fmla="*/ 178280 w 1090935"/>
                      <a:gd name="connsiteY117" fmla="*/ 417585 h 1092304"/>
                      <a:gd name="connsiteX118" fmla="*/ 142624 w 1090935"/>
                      <a:gd name="connsiteY118" fmla="*/ 381930 h 1092304"/>
                      <a:gd name="connsiteX119" fmla="*/ 142624 w 1090935"/>
                      <a:gd name="connsiteY119" fmla="*/ 381930 h 1092304"/>
                      <a:gd name="connsiteX120" fmla="*/ 463527 w 1090935"/>
                      <a:gd name="connsiteY120" fmla="*/ 1067620 h 1092304"/>
                      <a:gd name="connsiteX121" fmla="*/ 274277 w 1090935"/>
                      <a:gd name="connsiteY121" fmla="*/ 1067620 h 1092304"/>
                      <a:gd name="connsiteX122" fmla="*/ 331874 w 1090935"/>
                      <a:gd name="connsiteY122" fmla="*/ 1020993 h 1092304"/>
                      <a:gd name="connsiteX123" fmla="*/ 463527 w 1090935"/>
                      <a:gd name="connsiteY123" fmla="*/ 1020993 h 1092304"/>
                      <a:gd name="connsiteX124" fmla="*/ 463527 w 1090935"/>
                      <a:gd name="connsiteY124" fmla="*/ 1067620 h 1092304"/>
                      <a:gd name="connsiteX125" fmla="*/ 817344 w 1090935"/>
                      <a:gd name="connsiteY125" fmla="*/ 1067620 h 1092304"/>
                      <a:gd name="connsiteX126" fmla="*/ 628093 w 1090935"/>
                      <a:gd name="connsiteY126" fmla="*/ 1067620 h 1092304"/>
                      <a:gd name="connsiteX127" fmla="*/ 628093 w 1090935"/>
                      <a:gd name="connsiteY127" fmla="*/ 1020993 h 1092304"/>
                      <a:gd name="connsiteX128" fmla="*/ 759747 w 1090935"/>
                      <a:gd name="connsiteY128" fmla="*/ 1020993 h 1092304"/>
                      <a:gd name="connsiteX129" fmla="*/ 817344 w 1090935"/>
                      <a:gd name="connsiteY129" fmla="*/ 1067620 h 1092304"/>
                      <a:gd name="connsiteX130" fmla="*/ 817344 w 1090935"/>
                      <a:gd name="connsiteY130" fmla="*/ 1067620 h 1092304"/>
                      <a:gd name="connsiteX131" fmla="*/ 663750 w 1090935"/>
                      <a:gd name="connsiteY131" fmla="*/ 417585 h 1092304"/>
                      <a:gd name="connsiteX132" fmla="*/ 652778 w 1090935"/>
                      <a:gd name="connsiteY132" fmla="*/ 428557 h 1092304"/>
                      <a:gd name="connsiteX133" fmla="*/ 652778 w 1090935"/>
                      <a:gd name="connsiteY133" fmla="*/ 631521 h 1092304"/>
                      <a:gd name="connsiteX134" fmla="*/ 474498 w 1090935"/>
                      <a:gd name="connsiteY134" fmla="*/ 631521 h 1092304"/>
                      <a:gd name="connsiteX135" fmla="*/ 463527 w 1090935"/>
                      <a:gd name="connsiteY135" fmla="*/ 642492 h 1092304"/>
                      <a:gd name="connsiteX136" fmla="*/ 474498 w 1090935"/>
                      <a:gd name="connsiteY136" fmla="*/ 653463 h 1092304"/>
                      <a:gd name="connsiteX137" fmla="*/ 652778 w 1090935"/>
                      <a:gd name="connsiteY137" fmla="*/ 653463 h 1092304"/>
                      <a:gd name="connsiteX138" fmla="*/ 652778 w 1090935"/>
                      <a:gd name="connsiteY138" fmla="*/ 664434 h 1092304"/>
                      <a:gd name="connsiteX139" fmla="*/ 652778 w 1090935"/>
                      <a:gd name="connsiteY139" fmla="*/ 667177 h 1092304"/>
                      <a:gd name="connsiteX140" fmla="*/ 732319 w 1090935"/>
                      <a:gd name="connsiteY140" fmla="*/ 996308 h 1092304"/>
                      <a:gd name="connsiteX141" fmla="*/ 625351 w 1090935"/>
                      <a:gd name="connsiteY141" fmla="*/ 996308 h 1092304"/>
                      <a:gd name="connsiteX142" fmla="*/ 556781 w 1090935"/>
                      <a:gd name="connsiteY142" fmla="*/ 722032 h 1092304"/>
                      <a:gd name="connsiteX143" fmla="*/ 545810 w 1090935"/>
                      <a:gd name="connsiteY143" fmla="*/ 713804 h 1092304"/>
                      <a:gd name="connsiteX144" fmla="*/ 534840 w 1090935"/>
                      <a:gd name="connsiteY144" fmla="*/ 722032 h 1092304"/>
                      <a:gd name="connsiteX145" fmla="*/ 466270 w 1090935"/>
                      <a:gd name="connsiteY145" fmla="*/ 996308 h 1092304"/>
                      <a:gd name="connsiteX146" fmla="*/ 348332 w 1090935"/>
                      <a:gd name="connsiteY146" fmla="*/ 996308 h 1092304"/>
                      <a:gd name="connsiteX147" fmla="*/ 438843 w 1090935"/>
                      <a:gd name="connsiteY147" fmla="*/ 667177 h 1092304"/>
                      <a:gd name="connsiteX148" fmla="*/ 438843 w 1090935"/>
                      <a:gd name="connsiteY148" fmla="*/ 664434 h 1092304"/>
                      <a:gd name="connsiteX149" fmla="*/ 438843 w 1090935"/>
                      <a:gd name="connsiteY149" fmla="*/ 428557 h 1092304"/>
                      <a:gd name="connsiteX150" fmla="*/ 427871 w 1090935"/>
                      <a:gd name="connsiteY150" fmla="*/ 417585 h 1092304"/>
                      <a:gd name="connsiteX151" fmla="*/ 202964 w 1090935"/>
                      <a:gd name="connsiteY151" fmla="*/ 417585 h 1092304"/>
                      <a:gd name="connsiteX152" fmla="*/ 202964 w 1090935"/>
                      <a:gd name="connsiteY152" fmla="*/ 357245 h 1092304"/>
                      <a:gd name="connsiteX153" fmla="*/ 891399 w 1090935"/>
                      <a:gd name="connsiteY153" fmla="*/ 357245 h 1092304"/>
                      <a:gd name="connsiteX154" fmla="*/ 891399 w 1090935"/>
                      <a:gd name="connsiteY154" fmla="*/ 417585 h 1092304"/>
                      <a:gd name="connsiteX155" fmla="*/ 663750 w 1090935"/>
                      <a:gd name="connsiteY155" fmla="*/ 417585 h 1092304"/>
                      <a:gd name="connsiteX156" fmla="*/ 913341 w 1090935"/>
                      <a:gd name="connsiteY156" fmla="*/ 417585 h 1092304"/>
                      <a:gd name="connsiteX157" fmla="*/ 913341 w 1090935"/>
                      <a:gd name="connsiteY157" fmla="*/ 357245 h 1092304"/>
                      <a:gd name="connsiteX158" fmla="*/ 948997 w 1090935"/>
                      <a:gd name="connsiteY158" fmla="*/ 357245 h 1092304"/>
                      <a:gd name="connsiteX159" fmla="*/ 948997 w 1090935"/>
                      <a:gd name="connsiteY159" fmla="*/ 381930 h 1092304"/>
                      <a:gd name="connsiteX160" fmla="*/ 913341 w 1090935"/>
                      <a:gd name="connsiteY160" fmla="*/ 417585 h 1092304"/>
                      <a:gd name="connsiteX161" fmla="*/ 913341 w 1090935"/>
                      <a:gd name="connsiteY161" fmla="*/ 417585 h 1092304"/>
                      <a:gd name="connsiteX162" fmla="*/ 1066936 w 1090935"/>
                      <a:gd name="connsiteY162" fmla="*/ 582151 h 1092304"/>
                      <a:gd name="connsiteX163" fmla="*/ 1066936 w 1090935"/>
                      <a:gd name="connsiteY163" fmla="*/ 606836 h 1092304"/>
                      <a:gd name="connsiteX164" fmla="*/ 970939 w 1090935"/>
                      <a:gd name="connsiteY164" fmla="*/ 606836 h 1092304"/>
                      <a:gd name="connsiteX165" fmla="*/ 970939 w 1090935"/>
                      <a:gd name="connsiteY165" fmla="*/ 582151 h 1092304"/>
                      <a:gd name="connsiteX166" fmla="*/ 1066936 w 1090935"/>
                      <a:gd name="connsiteY166" fmla="*/ 582151 h 1092304"/>
                      <a:gd name="connsiteX167" fmla="*/ 1031280 w 1090935"/>
                      <a:gd name="connsiteY167" fmla="*/ 689119 h 1092304"/>
                      <a:gd name="connsiteX168" fmla="*/ 1006596 w 1090935"/>
                      <a:gd name="connsiteY168" fmla="*/ 689119 h 1092304"/>
                      <a:gd name="connsiteX169" fmla="*/ 970939 w 1090935"/>
                      <a:gd name="connsiteY169" fmla="*/ 653463 h 1092304"/>
                      <a:gd name="connsiteX170" fmla="*/ 970939 w 1090935"/>
                      <a:gd name="connsiteY170" fmla="*/ 628778 h 1092304"/>
                      <a:gd name="connsiteX171" fmla="*/ 1066936 w 1090935"/>
                      <a:gd name="connsiteY171" fmla="*/ 628778 h 1092304"/>
                      <a:gd name="connsiteX172" fmla="*/ 1066936 w 1090935"/>
                      <a:gd name="connsiteY172" fmla="*/ 653463 h 1092304"/>
                      <a:gd name="connsiteX173" fmla="*/ 1031280 w 1090935"/>
                      <a:gd name="connsiteY173" fmla="*/ 689119 h 1092304"/>
                      <a:gd name="connsiteX174" fmla="*/ 1031280 w 1090935"/>
                      <a:gd name="connsiteY174" fmla="*/ 689119 h 1092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1090935" h="1092304">
                        <a:moveTo>
                          <a:pt x="1088879" y="102168"/>
                        </a:moveTo>
                        <a:lnTo>
                          <a:pt x="1028538" y="6171"/>
                        </a:lnTo>
                        <a:cubicBezTo>
                          <a:pt x="1023052" y="-2057"/>
                          <a:pt x="1012080" y="-2057"/>
                          <a:pt x="1009338" y="6171"/>
                        </a:cubicBezTo>
                        <a:lnTo>
                          <a:pt x="948997" y="102168"/>
                        </a:lnTo>
                        <a:cubicBezTo>
                          <a:pt x="948997" y="104911"/>
                          <a:pt x="946255" y="104911"/>
                          <a:pt x="946255" y="107654"/>
                        </a:cubicBezTo>
                        <a:lnTo>
                          <a:pt x="946255" y="332560"/>
                        </a:lnTo>
                        <a:lnTo>
                          <a:pt x="614379" y="332560"/>
                        </a:lnTo>
                        <a:cubicBezTo>
                          <a:pt x="633579" y="318846"/>
                          <a:pt x="650036" y="296904"/>
                          <a:pt x="655520" y="272219"/>
                        </a:cubicBezTo>
                        <a:lnTo>
                          <a:pt x="671978" y="272219"/>
                        </a:lnTo>
                        <a:cubicBezTo>
                          <a:pt x="674720" y="272219"/>
                          <a:pt x="680206" y="269476"/>
                          <a:pt x="682948" y="266733"/>
                        </a:cubicBezTo>
                        <a:cubicBezTo>
                          <a:pt x="685692" y="263991"/>
                          <a:pt x="685692" y="258505"/>
                          <a:pt x="682948" y="255762"/>
                        </a:cubicBezTo>
                        <a:lnTo>
                          <a:pt x="661006" y="198164"/>
                        </a:lnTo>
                        <a:lnTo>
                          <a:pt x="661006" y="187193"/>
                        </a:lnTo>
                        <a:cubicBezTo>
                          <a:pt x="680206" y="181708"/>
                          <a:pt x="696662" y="162509"/>
                          <a:pt x="696662" y="140567"/>
                        </a:cubicBezTo>
                        <a:lnTo>
                          <a:pt x="696662" y="115881"/>
                        </a:lnTo>
                        <a:cubicBezTo>
                          <a:pt x="696662" y="110396"/>
                          <a:pt x="691178" y="104911"/>
                          <a:pt x="685692" y="104911"/>
                        </a:cubicBezTo>
                        <a:lnTo>
                          <a:pt x="482726" y="104911"/>
                        </a:lnTo>
                        <a:cubicBezTo>
                          <a:pt x="449813" y="104911"/>
                          <a:pt x="422385" y="132338"/>
                          <a:pt x="422385" y="165251"/>
                        </a:cubicBezTo>
                        <a:lnTo>
                          <a:pt x="422385" y="231078"/>
                        </a:lnTo>
                        <a:cubicBezTo>
                          <a:pt x="422385" y="272219"/>
                          <a:pt x="441585" y="307875"/>
                          <a:pt x="471756" y="329817"/>
                        </a:cubicBezTo>
                        <a:lnTo>
                          <a:pt x="397701" y="329817"/>
                        </a:lnTo>
                        <a:cubicBezTo>
                          <a:pt x="397701" y="327074"/>
                          <a:pt x="400443" y="321589"/>
                          <a:pt x="400443" y="318846"/>
                        </a:cubicBezTo>
                        <a:lnTo>
                          <a:pt x="400443" y="11657"/>
                        </a:lnTo>
                        <a:cubicBezTo>
                          <a:pt x="400443" y="6171"/>
                          <a:pt x="394958" y="686"/>
                          <a:pt x="389473" y="686"/>
                        </a:cubicBezTo>
                        <a:lnTo>
                          <a:pt x="10970" y="686"/>
                        </a:lnTo>
                        <a:cubicBezTo>
                          <a:pt x="5486" y="686"/>
                          <a:pt x="0" y="6171"/>
                          <a:pt x="0" y="11657"/>
                        </a:cubicBezTo>
                        <a:lnTo>
                          <a:pt x="0" y="318846"/>
                        </a:lnTo>
                        <a:cubicBezTo>
                          <a:pt x="0" y="338045"/>
                          <a:pt x="16456" y="354502"/>
                          <a:pt x="35656" y="354502"/>
                        </a:cubicBezTo>
                        <a:lnTo>
                          <a:pt x="117939" y="354502"/>
                        </a:lnTo>
                        <a:lnTo>
                          <a:pt x="117939" y="379187"/>
                        </a:lnTo>
                        <a:cubicBezTo>
                          <a:pt x="117939" y="412100"/>
                          <a:pt x="145366" y="439527"/>
                          <a:pt x="178280" y="439527"/>
                        </a:cubicBezTo>
                        <a:lnTo>
                          <a:pt x="414157" y="439527"/>
                        </a:lnTo>
                        <a:lnTo>
                          <a:pt x="414157" y="664434"/>
                        </a:lnTo>
                        <a:lnTo>
                          <a:pt x="320904" y="999051"/>
                        </a:lnTo>
                        <a:cubicBezTo>
                          <a:pt x="279763" y="1004537"/>
                          <a:pt x="246849" y="1040193"/>
                          <a:pt x="246849" y="1081334"/>
                        </a:cubicBezTo>
                        <a:cubicBezTo>
                          <a:pt x="246849" y="1086820"/>
                          <a:pt x="252335" y="1092305"/>
                          <a:pt x="257819" y="1092305"/>
                        </a:cubicBezTo>
                        <a:lnTo>
                          <a:pt x="471756" y="1092305"/>
                        </a:lnTo>
                        <a:cubicBezTo>
                          <a:pt x="477241" y="1092305"/>
                          <a:pt x="482726" y="1086820"/>
                          <a:pt x="482726" y="1081334"/>
                        </a:cubicBezTo>
                        <a:lnTo>
                          <a:pt x="482726" y="1010022"/>
                        </a:lnTo>
                        <a:lnTo>
                          <a:pt x="543068" y="774144"/>
                        </a:lnTo>
                        <a:lnTo>
                          <a:pt x="603409" y="1010022"/>
                        </a:lnTo>
                        <a:lnTo>
                          <a:pt x="603409" y="1078591"/>
                        </a:lnTo>
                        <a:cubicBezTo>
                          <a:pt x="603409" y="1084077"/>
                          <a:pt x="608895" y="1089562"/>
                          <a:pt x="614379" y="1089562"/>
                        </a:cubicBezTo>
                        <a:lnTo>
                          <a:pt x="828316" y="1089562"/>
                        </a:lnTo>
                        <a:cubicBezTo>
                          <a:pt x="833800" y="1089562"/>
                          <a:pt x="839286" y="1084077"/>
                          <a:pt x="839286" y="1078591"/>
                        </a:cubicBezTo>
                        <a:cubicBezTo>
                          <a:pt x="839286" y="1031964"/>
                          <a:pt x="800888" y="996308"/>
                          <a:pt x="757003" y="996308"/>
                        </a:cubicBezTo>
                        <a:lnTo>
                          <a:pt x="754261" y="996308"/>
                        </a:lnTo>
                        <a:lnTo>
                          <a:pt x="674720" y="661691"/>
                        </a:lnTo>
                        <a:lnTo>
                          <a:pt x="674720" y="436785"/>
                        </a:lnTo>
                        <a:lnTo>
                          <a:pt x="910599" y="436785"/>
                        </a:lnTo>
                        <a:cubicBezTo>
                          <a:pt x="924313" y="436785"/>
                          <a:pt x="935283" y="431299"/>
                          <a:pt x="946255" y="425814"/>
                        </a:cubicBezTo>
                        <a:lnTo>
                          <a:pt x="946255" y="521810"/>
                        </a:lnTo>
                        <a:cubicBezTo>
                          <a:pt x="946255" y="527296"/>
                          <a:pt x="951741" y="532782"/>
                          <a:pt x="957225" y="532782"/>
                        </a:cubicBezTo>
                        <a:cubicBezTo>
                          <a:pt x="962711" y="532782"/>
                          <a:pt x="968197" y="527296"/>
                          <a:pt x="968197" y="521810"/>
                        </a:cubicBezTo>
                        <a:lnTo>
                          <a:pt x="968197" y="118624"/>
                        </a:lnTo>
                        <a:lnTo>
                          <a:pt x="1014824" y="118624"/>
                        </a:lnTo>
                        <a:lnTo>
                          <a:pt x="1014824" y="250277"/>
                        </a:lnTo>
                        <a:cubicBezTo>
                          <a:pt x="1014824" y="255762"/>
                          <a:pt x="1020310" y="261248"/>
                          <a:pt x="1025794" y="261248"/>
                        </a:cubicBezTo>
                        <a:cubicBezTo>
                          <a:pt x="1031280" y="261248"/>
                          <a:pt x="1036766" y="255762"/>
                          <a:pt x="1036766" y="250277"/>
                        </a:cubicBezTo>
                        <a:lnTo>
                          <a:pt x="1036766" y="118624"/>
                        </a:lnTo>
                        <a:lnTo>
                          <a:pt x="1061451" y="118624"/>
                        </a:lnTo>
                        <a:lnTo>
                          <a:pt x="1061451" y="557466"/>
                        </a:lnTo>
                        <a:lnTo>
                          <a:pt x="954483" y="557466"/>
                        </a:lnTo>
                        <a:cubicBezTo>
                          <a:pt x="948997" y="557466"/>
                          <a:pt x="943511" y="562952"/>
                          <a:pt x="943511" y="568437"/>
                        </a:cubicBezTo>
                        <a:lnTo>
                          <a:pt x="943511" y="650720"/>
                        </a:lnTo>
                        <a:cubicBezTo>
                          <a:pt x="943511" y="683634"/>
                          <a:pt x="970939" y="711061"/>
                          <a:pt x="1003852" y="711061"/>
                        </a:cubicBezTo>
                        <a:lnTo>
                          <a:pt x="1028538" y="711061"/>
                        </a:lnTo>
                        <a:cubicBezTo>
                          <a:pt x="1061451" y="711061"/>
                          <a:pt x="1088879" y="683634"/>
                          <a:pt x="1088879" y="650720"/>
                        </a:cubicBezTo>
                        <a:lnTo>
                          <a:pt x="1088879" y="104911"/>
                        </a:lnTo>
                        <a:cubicBezTo>
                          <a:pt x="1091621" y="104911"/>
                          <a:pt x="1091621" y="104911"/>
                          <a:pt x="1088879" y="102168"/>
                        </a:cubicBezTo>
                        <a:lnTo>
                          <a:pt x="1088879" y="102168"/>
                        </a:lnTo>
                        <a:close/>
                        <a:moveTo>
                          <a:pt x="452557" y="167994"/>
                        </a:moveTo>
                        <a:cubicBezTo>
                          <a:pt x="452557" y="148795"/>
                          <a:pt x="469013" y="132338"/>
                          <a:pt x="488212" y="132338"/>
                        </a:cubicBezTo>
                        <a:lnTo>
                          <a:pt x="677464" y="132338"/>
                        </a:lnTo>
                        <a:lnTo>
                          <a:pt x="677464" y="143309"/>
                        </a:lnTo>
                        <a:cubicBezTo>
                          <a:pt x="677464" y="157023"/>
                          <a:pt x="666492" y="167994"/>
                          <a:pt x="652778" y="167994"/>
                        </a:cubicBezTo>
                        <a:lnTo>
                          <a:pt x="499184" y="167994"/>
                        </a:lnTo>
                        <a:cubicBezTo>
                          <a:pt x="493698" y="167994"/>
                          <a:pt x="488212" y="173480"/>
                          <a:pt x="488212" y="178965"/>
                        </a:cubicBezTo>
                        <a:lnTo>
                          <a:pt x="488212" y="189936"/>
                        </a:lnTo>
                        <a:cubicBezTo>
                          <a:pt x="488212" y="209136"/>
                          <a:pt x="471756" y="225592"/>
                          <a:pt x="452557" y="225592"/>
                        </a:cubicBezTo>
                        <a:lnTo>
                          <a:pt x="452557" y="167994"/>
                        </a:lnTo>
                        <a:close/>
                        <a:moveTo>
                          <a:pt x="452557" y="250277"/>
                        </a:moveTo>
                        <a:cubicBezTo>
                          <a:pt x="485470" y="250277"/>
                          <a:pt x="510154" y="222849"/>
                          <a:pt x="510154" y="189936"/>
                        </a:cubicBezTo>
                        <a:lnTo>
                          <a:pt x="641807" y="189936"/>
                        </a:lnTo>
                        <a:lnTo>
                          <a:pt x="641807" y="200907"/>
                        </a:lnTo>
                        <a:cubicBezTo>
                          <a:pt x="641807" y="203650"/>
                          <a:pt x="641807" y="203650"/>
                          <a:pt x="641807" y="206393"/>
                        </a:cubicBezTo>
                        <a:lnTo>
                          <a:pt x="658264" y="250277"/>
                        </a:lnTo>
                        <a:lnTo>
                          <a:pt x="650036" y="250277"/>
                        </a:lnTo>
                        <a:cubicBezTo>
                          <a:pt x="644550" y="250277"/>
                          <a:pt x="639064" y="253020"/>
                          <a:pt x="639064" y="258505"/>
                        </a:cubicBezTo>
                        <a:cubicBezTo>
                          <a:pt x="628093" y="302389"/>
                          <a:pt x="589695" y="332560"/>
                          <a:pt x="543068" y="332560"/>
                        </a:cubicBezTo>
                        <a:cubicBezTo>
                          <a:pt x="499184" y="332560"/>
                          <a:pt x="460785" y="296904"/>
                          <a:pt x="452557" y="250277"/>
                        </a:cubicBezTo>
                        <a:lnTo>
                          <a:pt x="452557" y="250277"/>
                        </a:lnTo>
                        <a:close/>
                        <a:moveTo>
                          <a:pt x="1020310" y="36342"/>
                        </a:moveTo>
                        <a:lnTo>
                          <a:pt x="1058708" y="96682"/>
                        </a:lnTo>
                        <a:lnTo>
                          <a:pt x="981910" y="96682"/>
                        </a:lnTo>
                        <a:lnTo>
                          <a:pt x="1020310" y="36342"/>
                        </a:lnTo>
                        <a:close/>
                        <a:moveTo>
                          <a:pt x="381244" y="285933"/>
                        </a:moveTo>
                        <a:lnTo>
                          <a:pt x="213936" y="285933"/>
                        </a:lnTo>
                        <a:lnTo>
                          <a:pt x="213936" y="25371"/>
                        </a:lnTo>
                        <a:lnTo>
                          <a:pt x="381244" y="25371"/>
                        </a:lnTo>
                        <a:lnTo>
                          <a:pt x="381244" y="285933"/>
                        </a:lnTo>
                        <a:close/>
                        <a:moveTo>
                          <a:pt x="24684" y="321589"/>
                        </a:moveTo>
                        <a:lnTo>
                          <a:pt x="24684" y="25371"/>
                        </a:lnTo>
                        <a:lnTo>
                          <a:pt x="191994" y="25371"/>
                        </a:lnTo>
                        <a:lnTo>
                          <a:pt x="191994" y="285933"/>
                        </a:lnTo>
                        <a:lnTo>
                          <a:pt x="60341" y="285933"/>
                        </a:lnTo>
                        <a:cubicBezTo>
                          <a:pt x="54855" y="285933"/>
                          <a:pt x="49369" y="291418"/>
                          <a:pt x="49369" y="296904"/>
                        </a:cubicBezTo>
                        <a:cubicBezTo>
                          <a:pt x="49369" y="302389"/>
                          <a:pt x="54855" y="307875"/>
                          <a:pt x="60341" y="307875"/>
                        </a:cubicBezTo>
                        <a:lnTo>
                          <a:pt x="381244" y="307875"/>
                        </a:lnTo>
                        <a:lnTo>
                          <a:pt x="381244" y="318846"/>
                        </a:lnTo>
                        <a:cubicBezTo>
                          <a:pt x="381244" y="324332"/>
                          <a:pt x="375759" y="329817"/>
                          <a:pt x="370274" y="329817"/>
                        </a:cubicBezTo>
                        <a:lnTo>
                          <a:pt x="35656" y="329817"/>
                        </a:lnTo>
                        <a:cubicBezTo>
                          <a:pt x="30170" y="332560"/>
                          <a:pt x="24684" y="327074"/>
                          <a:pt x="24684" y="321589"/>
                        </a:cubicBezTo>
                        <a:lnTo>
                          <a:pt x="24684" y="321589"/>
                        </a:lnTo>
                        <a:close/>
                        <a:moveTo>
                          <a:pt x="142624" y="381930"/>
                        </a:moveTo>
                        <a:lnTo>
                          <a:pt x="142624" y="357245"/>
                        </a:lnTo>
                        <a:lnTo>
                          <a:pt x="178280" y="357245"/>
                        </a:lnTo>
                        <a:lnTo>
                          <a:pt x="178280" y="417585"/>
                        </a:lnTo>
                        <a:cubicBezTo>
                          <a:pt x="159080" y="417585"/>
                          <a:pt x="142624" y="401129"/>
                          <a:pt x="142624" y="381930"/>
                        </a:cubicBezTo>
                        <a:lnTo>
                          <a:pt x="142624" y="381930"/>
                        </a:lnTo>
                        <a:close/>
                        <a:moveTo>
                          <a:pt x="463527" y="1067620"/>
                        </a:moveTo>
                        <a:lnTo>
                          <a:pt x="274277" y="1067620"/>
                        </a:lnTo>
                        <a:cubicBezTo>
                          <a:pt x="279763" y="1040193"/>
                          <a:pt x="304447" y="1020993"/>
                          <a:pt x="331874" y="1020993"/>
                        </a:cubicBezTo>
                        <a:lnTo>
                          <a:pt x="463527" y="1020993"/>
                        </a:lnTo>
                        <a:lnTo>
                          <a:pt x="463527" y="1067620"/>
                        </a:lnTo>
                        <a:close/>
                        <a:moveTo>
                          <a:pt x="817344" y="1067620"/>
                        </a:moveTo>
                        <a:lnTo>
                          <a:pt x="628093" y="1067620"/>
                        </a:lnTo>
                        <a:lnTo>
                          <a:pt x="628093" y="1020993"/>
                        </a:lnTo>
                        <a:lnTo>
                          <a:pt x="759747" y="1020993"/>
                        </a:lnTo>
                        <a:cubicBezTo>
                          <a:pt x="787175" y="1020993"/>
                          <a:pt x="811858" y="1042935"/>
                          <a:pt x="817344" y="1067620"/>
                        </a:cubicBezTo>
                        <a:lnTo>
                          <a:pt x="817344" y="1067620"/>
                        </a:lnTo>
                        <a:close/>
                        <a:moveTo>
                          <a:pt x="663750" y="417585"/>
                        </a:moveTo>
                        <a:cubicBezTo>
                          <a:pt x="658264" y="417585"/>
                          <a:pt x="652778" y="423071"/>
                          <a:pt x="652778" y="428557"/>
                        </a:cubicBezTo>
                        <a:lnTo>
                          <a:pt x="652778" y="631521"/>
                        </a:lnTo>
                        <a:lnTo>
                          <a:pt x="474498" y="631521"/>
                        </a:lnTo>
                        <a:cubicBezTo>
                          <a:pt x="469013" y="631521"/>
                          <a:pt x="463527" y="637006"/>
                          <a:pt x="463527" y="642492"/>
                        </a:cubicBezTo>
                        <a:cubicBezTo>
                          <a:pt x="463527" y="647978"/>
                          <a:pt x="469013" y="653463"/>
                          <a:pt x="474498" y="653463"/>
                        </a:cubicBezTo>
                        <a:lnTo>
                          <a:pt x="652778" y="653463"/>
                        </a:lnTo>
                        <a:lnTo>
                          <a:pt x="652778" y="664434"/>
                        </a:lnTo>
                        <a:cubicBezTo>
                          <a:pt x="652778" y="664434"/>
                          <a:pt x="652778" y="667177"/>
                          <a:pt x="652778" y="667177"/>
                        </a:cubicBezTo>
                        <a:lnTo>
                          <a:pt x="732319" y="996308"/>
                        </a:lnTo>
                        <a:lnTo>
                          <a:pt x="625351" y="996308"/>
                        </a:lnTo>
                        <a:lnTo>
                          <a:pt x="556781" y="722032"/>
                        </a:lnTo>
                        <a:cubicBezTo>
                          <a:pt x="556781" y="716547"/>
                          <a:pt x="551296" y="713804"/>
                          <a:pt x="545810" y="713804"/>
                        </a:cubicBezTo>
                        <a:cubicBezTo>
                          <a:pt x="540326" y="713804"/>
                          <a:pt x="534840" y="716547"/>
                          <a:pt x="534840" y="722032"/>
                        </a:cubicBezTo>
                        <a:lnTo>
                          <a:pt x="466270" y="996308"/>
                        </a:lnTo>
                        <a:lnTo>
                          <a:pt x="348332" y="996308"/>
                        </a:lnTo>
                        <a:lnTo>
                          <a:pt x="438843" y="667177"/>
                        </a:lnTo>
                        <a:cubicBezTo>
                          <a:pt x="438843" y="667177"/>
                          <a:pt x="438843" y="664434"/>
                          <a:pt x="438843" y="664434"/>
                        </a:cubicBezTo>
                        <a:lnTo>
                          <a:pt x="438843" y="428557"/>
                        </a:lnTo>
                        <a:cubicBezTo>
                          <a:pt x="438843" y="423071"/>
                          <a:pt x="433357" y="417585"/>
                          <a:pt x="427871" y="417585"/>
                        </a:cubicBezTo>
                        <a:lnTo>
                          <a:pt x="202964" y="417585"/>
                        </a:lnTo>
                        <a:lnTo>
                          <a:pt x="202964" y="357245"/>
                        </a:lnTo>
                        <a:lnTo>
                          <a:pt x="891399" y="357245"/>
                        </a:lnTo>
                        <a:lnTo>
                          <a:pt x="891399" y="417585"/>
                        </a:lnTo>
                        <a:lnTo>
                          <a:pt x="663750" y="417585"/>
                        </a:lnTo>
                        <a:close/>
                        <a:moveTo>
                          <a:pt x="913341" y="417585"/>
                        </a:moveTo>
                        <a:lnTo>
                          <a:pt x="913341" y="357245"/>
                        </a:lnTo>
                        <a:lnTo>
                          <a:pt x="948997" y="357245"/>
                        </a:lnTo>
                        <a:lnTo>
                          <a:pt x="948997" y="381930"/>
                        </a:lnTo>
                        <a:cubicBezTo>
                          <a:pt x="948997" y="401129"/>
                          <a:pt x="932541" y="417585"/>
                          <a:pt x="913341" y="417585"/>
                        </a:cubicBezTo>
                        <a:lnTo>
                          <a:pt x="913341" y="417585"/>
                        </a:lnTo>
                        <a:close/>
                        <a:moveTo>
                          <a:pt x="1066936" y="582151"/>
                        </a:moveTo>
                        <a:lnTo>
                          <a:pt x="1066936" y="606836"/>
                        </a:lnTo>
                        <a:lnTo>
                          <a:pt x="970939" y="606836"/>
                        </a:lnTo>
                        <a:lnTo>
                          <a:pt x="970939" y="582151"/>
                        </a:lnTo>
                        <a:lnTo>
                          <a:pt x="1066936" y="582151"/>
                        </a:lnTo>
                        <a:close/>
                        <a:moveTo>
                          <a:pt x="1031280" y="689119"/>
                        </a:moveTo>
                        <a:lnTo>
                          <a:pt x="1006596" y="689119"/>
                        </a:lnTo>
                        <a:cubicBezTo>
                          <a:pt x="987396" y="689119"/>
                          <a:pt x="970939" y="672662"/>
                          <a:pt x="970939" y="653463"/>
                        </a:cubicBezTo>
                        <a:lnTo>
                          <a:pt x="970939" y="628778"/>
                        </a:lnTo>
                        <a:lnTo>
                          <a:pt x="1066936" y="628778"/>
                        </a:lnTo>
                        <a:lnTo>
                          <a:pt x="1066936" y="653463"/>
                        </a:lnTo>
                        <a:cubicBezTo>
                          <a:pt x="1066936" y="672662"/>
                          <a:pt x="1053222" y="689119"/>
                          <a:pt x="1031280" y="689119"/>
                        </a:cubicBezTo>
                        <a:lnTo>
                          <a:pt x="1031280" y="689119"/>
                        </a:lnTo>
                        <a:close/>
                      </a:path>
                    </a:pathLst>
                  </a:custGeom>
                  <a:grpFill/>
                  <a:ln w="27426" cap="flat">
                    <a:noFill/>
                    <a:prstDash val="solid"/>
                    <a:miter/>
                  </a:ln>
                </p:spPr>
                <p:txBody>
                  <a:bodyPr rtlCol="0" anchor="ctr"/>
                  <a:lstStyle/>
                  <a:p>
                    <a:endParaRPr lang="en-US"/>
                  </a:p>
                </p:txBody>
              </p:sp>
            </p:grpSp>
            <p:sp>
              <p:nvSpPr>
                <p:cNvPr id="113" name="Freeform 112">
                  <a:extLst>
                    <a:ext uri="{FF2B5EF4-FFF2-40B4-BE49-F238E27FC236}">
                      <a16:creationId xmlns:a16="http://schemas.microsoft.com/office/drawing/2014/main" id="{26CDE0B0-892F-0F45-9638-D95490B51472}"/>
                    </a:ext>
                  </a:extLst>
                </p:cNvPr>
                <p:cNvSpPr/>
                <p:nvPr/>
              </p:nvSpPr>
              <p:spPr>
                <a:xfrm>
                  <a:off x="7624966" y="3971001"/>
                  <a:ext cx="21941" cy="58311"/>
                </a:xfrm>
                <a:custGeom>
                  <a:avLst/>
                  <a:gdLst>
                    <a:gd name="connsiteX0" fmla="*/ 21942 w 21941"/>
                    <a:gd name="connsiteY0" fmla="*/ 46627 h 58311"/>
                    <a:gd name="connsiteX1" fmla="*/ 21942 w 21941"/>
                    <a:gd name="connsiteY1" fmla="*/ 10971 h 58311"/>
                    <a:gd name="connsiteX2" fmla="*/ 10972 w 21941"/>
                    <a:gd name="connsiteY2" fmla="*/ 0 h 58311"/>
                    <a:gd name="connsiteX3" fmla="*/ 0 w 21941"/>
                    <a:gd name="connsiteY3" fmla="*/ 10971 h 58311"/>
                    <a:gd name="connsiteX4" fmla="*/ 0 w 21941"/>
                    <a:gd name="connsiteY4" fmla="*/ 46627 h 58311"/>
                    <a:gd name="connsiteX5" fmla="*/ 10972 w 21941"/>
                    <a:gd name="connsiteY5" fmla="*/ 57598 h 58311"/>
                    <a:gd name="connsiteX6" fmla="*/ 21942 w 21941"/>
                    <a:gd name="connsiteY6" fmla="*/ 46627 h 58311"/>
                    <a:gd name="connsiteX7" fmla="*/ 21942 w 21941"/>
                    <a:gd name="connsiteY7" fmla="*/ 46627 h 58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41" h="58311">
                      <a:moveTo>
                        <a:pt x="21942" y="46627"/>
                      </a:moveTo>
                      <a:lnTo>
                        <a:pt x="21942" y="10971"/>
                      </a:lnTo>
                      <a:cubicBezTo>
                        <a:pt x="21942" y="5485"/>
                        <a:pt x="16456" y="0"/>
                        <a:pt x="10972" y="0"/>
                      </a:cubicBezTo>
                      <a:cubicBezTo>
                        <a:pt x="5486" y="0"/>
                        <a:pt x="0" y="5485"/>
                        <a:pt x="0" y="10971"/>
                      </a:cubicBezTo>
                      <a:lnTo>
                        <a:pt x="0" y="46627"/>
                      </a:lnTo>
                      <a:cubicBezTo>
                        <a:pt x="0" y="52112"/>
                        <a:pt x="5486" y="57598"/>
                        <a:pt x="10972" y="57598"/>
                      </a:cubicBezTo>
                      <a:cubicBezTo>
                        <a:pt x="16456" y="60341"/>
                        <a:pt x="21942" y="54855"/>
                        <a:pt x="21942" y="46627"/>
                      </a:cubicBezTo>
                      <a:lnTo>
                        <a:pt x="21942" y="46627"/>
                      </a:lnTo>
                      <a:close/>
                    </a:path>
                  </a:pathLst>
                </a:custGeom>
                <a:grpFill/>
                <a:ln w="27426"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9E19A224-020D-4D48-BD41-E1C7F746C1DC}"/>
                    </a:ext>
                  </a:extLst>
                </p:cNvPr>
                <p:cNvSpPr/>
                <p:nvPr/>
              </p:nvSpPr>
              <p:spPr>
                <a:xfrm>
                  <a:off x="6651284" y="3735124"/>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BB060D8A-9AAA-1040-9B17-9777969264AA}"/>
                    </a:ext>
                  </a:extLst>
                </p:cNvPr>
                <p:cNvSpPr/>
                <p:nvPr/>
              </p:nvSpPr>
              <p:spPr>
                <a:xfrm>
                  <a:off x="6651284" y="3784493"/>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6"/>
                        <a:pt x="117939" y="10971"/>
                      </a:cubicBezTo>
                      <a:cubicBezTo>
                        <a:pt x="117939" y="5485"/>
                        <a:pt x="112453" y="0"/>
                        <a:pt x="106969" y="0"/>
                      </a:cubicBezTo>
                      <a:lnTo>
                        <a:pt x="10972" y="0"/>
                      </a:lnTo>
                      <a:cubicBezTo>
                        <a:pt x="5486" y="0"/>
                        <a:pt x="0" y="5485"/>
                        <a:pt x="0" y="10971"/>
                      </a:cubicBezTo>
                      <a:cubicBezTo>
                        <a:pt x="0" y="16456"/>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30CDCF2D-8FE8-3348-B8BE-0AACD07A3D9F}"/>
                    </a:ext>
                  </a:extLst>
                </p:cNvPr>
                <p:cNvSpPr/>
                <p:nvPr/>
              </p:nvSpPr>
              <p:spPr>
                <a:xfrm>
                  <a:off x="6651284" y="3831120"/>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4CBE7750-19C8-C342-9607-D7FFA1230FFF}"/>
                    </a:ext>
                  </a:extLst>
                </p:cNvPr>
                <p:cNvSpPr/>
                <p:nvPr/>
              </p:nvSpPr>
              <p:spPr>
                <a:xfrm>
                  <a:off x="6651284" y="3877747"/>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906D339B-4DDF-8F45-86A2-E6BD3FB2BFC3}"/>
                    </a:ext>
                  </a:extLst>
                </p:cNvPr>
                <p:cNvSpPr/>
                <p:nvPr/>
              </p:nvSpPr>
              <p:spPr>
                <a:xfrm>
                  <a:off x="6651284" y="3924374"/>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6"/>
                        <a:pt x="112453" y="0"/>
                        <a:pt x="106969" y="0"/>
                      </a:cubicBezTo>
                      <a:lnTo>
                        <a:pt x="10972" y="0"/>
                      </a:lnTo>
                      <a:cubicBezTo>
                        <a:pt x="5486" y="0"/>
                        <a:pt x="0" y="5486"/>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C8600C0F-FD71-2443-B642-B7DBDFC8129D}"/>
                    </a:ext>
                  </a:extLst>
                </p:cNvPr>
                <p:cNvSpPr/>
                <p:nvPr/>
              </p:nvSpPr>
              <p:spPr>
                <a:xfrm>
                  <a:off x="6840535" y="3735124"/>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83D7BB17-6DE9-2749-85ED-251742FC1936}"/>
                    </a:ext>
                  </a:extLst>
                </p:cNvPr>
                <p:cNvSpPr/>
                <p:nvPr/>
              </p:nvSpPr>
              <p:spPr>
                <a:xfrm>
                  <a:off x="6840535" y="3784493"/>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6"/>
                        <a:pt x="117939" y="10971"/>
                      </a:cubicBezTo>
                      <a:cubicBezTo>
                        <a:pt x="117939" y="5485"/>
                        <a:pt x="112453" y="0"/>
                        <a:pt x="106967" y="0"/>
                      </a:cubicBezTo>
                      <a:lnTo>
                        <a:pt x="10970" y="0"/>
                      </a:lnTo>
                      <a:cubicBezTo>
                        <a:pt x="5484" y="0"/>
                        <a:pt x="0" y="5485"/>
                        <a:pt x="0" y="10971"/>
                      </a:cubicBezTo>
                      <a:cubicBezTo>
                        <a:pt x="0" y="16456"/>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F5DB9922-DD01-0E4A-B3D0-4B7CF6870FD8}"/>
                    </a:ext>
                  </a:extLst>
                </p:cNvPr>
                <p:cNvSpPr/>
                <p:nvPr/>
              </p:nvSpPr>
              <p:spPr>
                <a:xfrm>
                  <a:off x="6840535" y="3831120"/>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29093AA9-E6CE-9942-9864-6912D422C61A}"/>
                    </a:ext>
                  </a:extLst>
                </p:cNvPr>
                <p:cNvSpPr/>
                <p:nvPr/>
              </p:nvSpPr>
              <p:spPr>
                <a:xfrm>
                  <a:off x="6840535" y="3877747"/>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9B6D02F4-E3F7-F940-957D-531F712860EA}"/>
                    </a:ext>
                  </a:extLst>
                </p:cNvPr>
                <p:cNvSpPr/>
                <p:nvPr/>
              </p:nvSpPr>
              <p:spPr>
                <a:xfrm>
                  <a:off x="6840535" y="3924374"/>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6"/>
                        <a:pt x="112453" y="0"/>
                        <a:pt x="106967" y="0"/>
                      </a:cubicBezTo>
                      <a:lnTo>
                        <a:pt x="10970" y="0"/>
                      </a:lnTo>
                      <a:cubicBezTo>
                        <a:pt x="5484" y="0"/>
                        <a:pt x="0" y="5486"/>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EA7A0778-1ED2-264C-9984-BBF4E6EDD568}"/>
                    </a:ext>
                  </a:extLst>
                </p:cNvPr>
                <p:cNvSpPr/>
                <p:nvPr/>
              </p:nvSpPr>
              <p:spPr>
                <a:xfrm>
                  <a:off x="6673225" y="4138309"/>
                  <a:ext cx="22655" cy="175537"/>
                </a:xfrm>
                <a:custGeom>
                  <a:avLst/>
                  <a:gdLst>
                    <a:gd name="connsiteX0" fmla="*/ 10972 w 22655"/>
                    <a:gd name="connsiteY0" fmla="*/ 0 h 175537"/>
                    <a:gd name="connsiteX1" fmla="*/ 0 w 22655"/>
                    <a:gd name="connsiteY1" fmla="*/ 10971 h 175537"/>
                    <a:gd name="connsiteX2" fmla="*/ 0 w 22655"/>
                    <a:gd name="connsiteY2" fmla="*/ 164566 h 175537"/>
                    <a:gd name="connsiteX3" fmla="*/ 10972 w 22655"/>
                    <a:gd name="connsiteY3" fmla="*/ 175537 h 175537"/>
                    <a:gd name="connsiteX4" fmla="*/ 21942 w 22655"/>
                    <a:gd name="connsiteY4" fmla="*/ 164566 h 175537"/>
                    <a:gd name="connsiteX5" fmla="*/ 21942 w 22655"/>
                    <a:gd name="connsiteY5" fmla="*/ 10971 h 175537"/>
                    <a:gd name="connsiteX6" fmla="*/ 10972 w 22655"/>
                    <a:gd name="connsiteY6" fmla="*/ 0 h 175537"/>
                    <a:gd name="connsiteX7" fmla="*/ 10972 w 22655"/>
                    <a:gd name="connsiteY7" fmla="*/ 0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655" h="175537">
                      <a:moveTo>
                        <a:pt x="10972" y="0"/>
                      </a:moveTo>
                      <a:cubicBezTo>
                        <a:pt x="5486" y="0"/>
                        <a:pt x="0" y="5485"/>
                        <a:pt x="0" y="10971"/>
                      </a:cubicBezTo>
                      <a:lnTo>
                        <a:pt x="0" y="164566"/>
                      </a:lnTo>
                      <a:cubicBezTo>
                        <a:pt x="0" y="170051"/>
                        <a:pt x="5486" y="175537"/>
                        <a:pt x="10972" y="175537"/>
                      </a:cubicBezTo>
                      <a:cubicBezTo>
                        <a:pt x="16458" y="175537"/>
                        <a:pt x="21942" y="170051"/>
                        <a:pt x="21942" y="164566"/>
                      </a:cubicBezTo>
                      <a:lnTo>
                        <a:pt x="21942" y="10971"/>
                      </a:lnTo>
                      <a:cubicBezTo>
                        <a:pt x="24686" y="5485"/>
                        <a:pt x="19200" y="0"/>
                        <a:pt x="10972" y="0"/>
                      </a:cubicBezTo>
                      <a:lnTo>
                        <a:pt x="10972" y="0"/>
                      </a:lnTo>
                      <a:close/>
                    </a:path>
                  </a:pathLst>
                </a:custGeom>
                <a:grpFill/>
                <a:ln w="27426"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53BEA5BC-8E18-F249-A65B-A5E7AB739737}"/>
                    </a:ext>
                  </a:extLst>
                </p:cNvPr>
                <p:cNvSpPr/>
                <p:nvPr/>
              </p:nvSpPr>
              <p:spPr>
                <a:xfrm>
                  <a:off x="6675969" y="4338531"/>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3135910D-1092-C946-A59A-DDE368218F21}"/>
                    </a:ext>
                  </a:extLst>
                </p:cNvPr>
                <p:cNvSpPr/>
                <p:nvPr/>
              </p:nvSpPr>
              <p:spPr>
                <a:xfrm>
                  <a:off x="6675969" y="4387901"/>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6"/>
                        <a:pt x="16456" y="21942"/>
                        <a:pt x="10970" y="21942"/>
                      </a:cubicBezTo>
                      <a:cubicBezTo>
                        <a:pt x="5484" y="21942"/>
                        <a:pt x="0" y="16456"/>
                        <a:pt x="0" y="10971"/>
                      </a:cubicBezTo>
                      <a:cubicBezTo>
                        <a:pt x="0" y="5485"/>
                        <a:pt x="5484" y="0"/>
                        <a:pt x="10970" y="0"/>
                      </a:cubicBezTo>
                      <a:cubicBezTo>
                        <a:pt x="16456" y="0"/>
                        <a:pt x="21942" y="2743"/>
                        <a:pt x="21942" y="10971"/>
                      </a:cubicBezTo>
                      <a:lnTo>
                        <a:pt x="21942" y="10971"/>
                      </a:lnTo>
                      <a:close/>
                    </a:path>
                  </a:pathLst>
                </a:custGeom>
                <a:grpFill/>
                <a:ln w="27426"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759CB5B8-B3D2-6745-A134-0EB37D008BE5}"/>
                    </a:ext>
                  </a:extLst>
                </p:cNvPr>
                <p:cNvSpPr/>
                <p:nvPr/>
              </p:nvSpPr>
              <p:spPr>
                <a:xfrm>
                  <a:off x="6758252" y="4184936"/>
                  <a:ext cx="21941" cy="175537"/>
                </a:xfrm>
                <a:custGeom>
                  <a:avLst/>
                  <a:gdLst>
                    <a:gd name="connsiteX0" fmla="*/ 10970 w 21941"/>
                    <a:gd name="connsiteY0" fmla="*/ 0 h 175537"/>
                    <a:gd name="connsiteX1" fmla="*/ 0 w 21941"/>
                    <a:gd name="connsiteY1" fmla="*/ 10971 h 175537"/>
                    <a:gd name="connsiteX2" fmla="*/ 0 w 21941"/>
                    <a:gd name="connsiteY2" fmla="*/ 164566 h 175537"/>
                    <a:gd name="connsiteX3" fmla="*/ 10970 w 21941"/>
                    <a:gd name="connsiteY3" fmla="*/ 175537 h 175537"/>
                    <a:gd name="connsiteX4" fmla="*/ 21942 w 21941"/>
                    <a:gd name="connsiteY4" fmla="*/ 164566 h 175537"/>
                    <a:gd name="connsiteX5" fmla="*/ 21942 w 21941"/>
                    <a:gd name="connsiteY5" fmla="*/ 10971 h 175537"/>
                    <a:gd name="connsiteX6" fmla="*/ 10970 w 21941"/>
                    <a:gd name="connsiteY6" fmla="*/ 0 h 175537"/>
                    <a:gd name="connsiteX7" fmla="*/ 10970 w 21941"/>
                    <a:gd name="connsiteY7" fmla="*/ 0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41" h="175537">
                      <a:moveTo>
                        <a:pt x="10970" y="0"/>
                      </a:moveTo>
                      <a:cubicBezTo>
                        <a:pt x="5484" y="0"/>
                        <a:pt x="0" y="5486"/>
                        <a:pt x="0" y="10971"/>
                      </a:cubicBezTo>
                      <a:lnTo>
                        <a:pt x="0" y="164566"/>
                      </a:lnTo>
                      <a:cubicBezTo>
                        <a:pt x="0" y="170052"/>
                        <a:pt x="5484" y="175537"/>
                        <a:pt x="10970" y="175537"/>
                      </a:cubicBezTo>
                      <a:cubicBezTo>
                        <a:pt x="16456" y="175537"/>
                        <a:pt x="21942" y="170052"/>
                        <a:pt x="21942" y="164566"/>
                      </a:cubicBezTo>
                      <a:lnTo>
                        <a:pt x="21942" y="10971"/>
                      </a:lnTo>
                      <a:cubicBezTo>
                        <a:pt x="21942" y="5486"/>
                        <a:pt x="16456" y="0"/>
                        <a:pt x="10970" y="0"/>
                      </a:cubicBezTo>
                      <a:lnTo>
                        <a:pt x="10970" y="0"/>
                      </a:lnTo>
                      <a:close/>
                    </a:path>
                  </a:pathLst>
                </a:custGeom>
                <a:grpFill/>
                <a:ln w="27426"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F504EC27-0896-2B41-AD25-24D5AD1B69B7}"/>
                    </a:ext>
                  </a:extLst>
                </p:cNvPr>
                <p:cNvSpPr/>
                <p:nvPr/>
              </p:nvSpPr>
              <p:spPr>
                <a:xfrm>
                  <a:off x="6758252" y="4387187"/>
                  <a:ext cx="21941" cy="22655"/>
                </a:xfrm>
                <a:custGeom>
                  <a:avLst/>
                  <a:gdLst>
                    <a:gd name="connsiteX0" fmla="*/ 21942 w 21941"/>
                    <a:gd name="connsiteY0" fmla="*/ 11684 h 22655"/>
                    <a:gd name="connsiteX1" fmla="*/ 10970 w 21941"/>
                    <a:gd name="connsiteY1" fmla="*/ 22656 h 22655"/>
                    <a:gd name="connsiteX2" fmla="*/ 0 w 21941"/>
                    <a:gd name="connsiteY2" fmla="*/ 11684 h 22655"/>
                    <a:gd name="connsiteX3" fmla="*/ 10970 w 21941"/>
                    <a:gd name="connsiteY3" fmla="*/ 714 h 22655"/>
                    <a:gd name="connsiteX4" fmla="*/ 21942 w 21941"/>
                    <a:gd name="connsiteY4" fmla="*/ 11684 h 22655"/>
                    <a:gd name="connsiteX5" fmla="*/ 21942 w 21941"/>
                    <a:gd name="connsiteY5" fmla="*/ 11684 h 2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2655">
                      <a:moveTo>
                        <a:pt x="21942" y="11684"/>
                      </a:moveTo>
                      <a:cubicBezTo>
                        <a:pt x="21942" y="17170"/>
                        <a:pt x="16456" y="22656"/>
                        <a:pt x="10970" y="22656"/>
                      </a:cubicBezTo>
                      <a:cubicBezTo>
                        <a:pt x="5484" y="22656"/>
                        <a:pt x="0" y="17170"/>
                        <a:pt x="0" y="11684"/>
                      </a:cubicBezTo>
                      <a:cubicBezTo>
                        <a:pt x="0" y="6199"/>
                        <a:pt x="5484" y="714"/>
                        <a:pt x="10970" y="714"/>
                      </a:cubicBezTo>
                      <a:cubicBezTo>
                        <a:pt x="16456" y="-2029"/>
                        <a:pt x="21942" y="3456"/>
                        <a:pt x="21942" y="11684"/>
                      </a:cubicBezTo>
                      <a:lnTo>
                        <a:pt x="21942" y="11684"/>
                      </a:lnTo>
                      <a:close/>
                    </a:path>
                  </a:pathLst>
                </a:custGeom>
                <a:grpFill/>
                <a:ln w="27426"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A42B843F-6D57-EB4B-BB83-F11446E8A6C5}"/>
                    </a:ext>
                  </a:extLst>
                </p:cNvPr>
                <p:cNvSpPr/>
                <p:nvPr/>
              </p:nvSpPr>
              <p:spPr>
                <a:xfrm>
                  <a:off x="6840535" y="4234306"/>
                  <a:ext cx="21941" cy="175537"/>
                </a:xfrm>
                <a:custGeom>
                  <a:avLst/>
                  <a:gdLst>
                    <a:gd name="connsiteX0" fmla="*/ 10970 w 21941"/>
                    <a:gd name="connsiteY0" fmla="*/ 175537 h 175537"/>
                    <a:gd name="connsiteX1" fmla="*/ 21942 w 21941"/>
                    <a:gd name="connsiteY1" fmla="*/ 164566 h 175537"/>
                    <a:gd name="connsiteX2" fmla="*/ 21942 w 21941"/>
                    <a:gd name="connsiteY2" fmla="*/ 10971 h 175537"/>
                    <a:gd name="connsiteX3" fmla="*/ 10970 w 21941"/>
                    <a:gd name="connsiteY3" fmla="*/ 0 h 175537"/>
                    <a:gd name="connsiteX4" fmla="*/ 0 w 21941"/>
                    <a:gd name="connsiteY4" fmla="*/ 10971 h 175537"/>
                    <a:gd name="connsiteX5" fmla="*/ 0 w 21941"/>
                    <a:gd name="connsiteY5" fmla="*/ 164566 h 175537"/>
                    <a:gd name="connsiteX6" fmla="*/ 10970 w 21941"/>
                    <a:gd name="connsiteY6" fmla="*/ 175537 h 175537"/>
                    <a:gd name="connsiteX7" fmla="*/ 10970 w 21941"/>
                    <a:gd name="connsiteY7" fmla="*/ 175537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41" h="175537">
                      <a:moveTo>
                        <a:pt x="10970" y="175537"/>
                      </a:moveTo>
                      <a:cubicBezTo>
                        <a:pt x="16456" y="175537"/>
                        <a:pt x="21942" y="170051"/>
                        <a:pt x="21942" y="164566"/>
                      </a:cubicBezTo>
                      <a:lnTo>
                        <a:pt x="21942" y="10971"/>
                      </a:lnTo>
                      <a:cubicBezTo>
                        <a:pt x="21942" y="5485"/>
                        <a:pt x="16456" y="0"/>
                        <a:pt x="10970" y="0"/>
                      </a:cubicBezTo>
                      <a:cubicBezTo>
                        <a:pt x="5484" y="0"/>
                        <a:pt x="0" y="5485"/>
                        <a:pt x="0" y="10971"/>
                      </a:cubicBezTo>
                      <a:lnTo>
                        <a:pt x="0" y="164566"/>
                      </a:lnTo>
                      <a:cubicBezTo>
                        <a:pt x="0" y="170051"/>
                        <a:pt x="5484" y="175537"/>
                        <a:pt x="10970" y="175537"/>
                      </a:cubicBezTo>
                      <a:lnTo>
                        <a:pt x="10970" y="175537"/>
                      </a:lnTo>
                      <a:close/>
                    </a:path>
                  </a:pathLst>
                </a:custGeom>
                <a:grpFill/>
                <a:ln w="27426"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C3B823A5-755E-9747-8C66-8C7D11FFA648}"/>
                    </a:ext>
                  </a:extLst>
                </p:cNvPr>
                <p:cNvSpPr/>
                <p:nvPr/>
              </p:nvSpPr>
              <p:spPr>
                <a:xfrm>
                  <a:off x="6840535" y="4434528"/>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0833254C-94B8-4B4E-B21C-A151281988C6}"/>
                    </a:ext>
                  </a:extLst>
                </p:cNvPr>
                <p:cNvSpPr/>
                <p:nvPr/>
              </p:nvSpPr>
              <p:spPr>
                <a:xfrm>
                  <a:off x="6758252" y="4434528"/>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465E3132-6060-3641-9EBA-1720E8548703}"/>
                    </a:ext>
                  </a:extLst>
                </p:cNvPr>
                <p:cNvSpPr/>
                <p:nvPr/>
              </p:nvSpPr>
              <p:spPr>
                <a:xfrm>
                  <a:off x="6675969" y="4434528"/>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endParaRPr lang="en-US"/>
                </a:p>
              </p:txBody>
            </p:sp>
          </p:grpSp>
        </p:grpSp>
        <p:sp>
          <p:nvSpPr>
            <p:cNvPr id="104" name="Text Placeholder 2">
              <a:extLst>
                <a:ext uri="{FF2B5EF4-FFF2-40B4-BE49-F238E27FC236}">
                  <a16:creationId xmlns:a16="http://schemas.microsoft.com/office/drawing/2014/main" id="{DBFC9FF2-D7EC-5144-BB9B-6221D20D64D4}"/>
                </a:ext>
              </a:extLst>
            </p:cNvPr>
            <p:cNvSpPr txBox="1">
              <a:spLocks/>
            </p:cNvSpPr>
            <p:nvPr/>
          </p:nvSpPr>
          <p:spPr>
            <a:xfrm>
              <a:off x="653475" y="8444830"/>
              <a:ext cx="4955516" cy="546999"/>
            </a:xfrm>
            <a:prstGeom prst="rect">
              <a:avLst/>
            </a:prstGeom>
          </p:spPr>
          <p:txBody>
            <a:bodyPr vert="horz" lIns="91440" tIns="45720" rIns="91440" bIns="45720" numCol="1" spcCol="288000" rtlCol="0" anchor="t">
              <a:normAutofit/>
            </a:bodyPr>
            <a:lstStyle>
              <a:lvl1pPr marL="0" indent="0" algn="just" defTabSz="755934" rtl="0" eaLnBrk="1" latinLnBrk="0" hangingPunct="1">
                <a:lnSpc>
                  <a:spcPts val="1200"/>
                </a:lnSpc>
                <a:spcBef>
                  <a:spcPts val="0"/>
                </a:spcBef>
                <a:buFont typeface="Arial" panose="020B0604020202020204" pitchFamily="34" charset="0"/>
                <a:buNone/>
                <a:defRPr sz="1000" b="0" i="0" kern="1200">
                  <a:solidFill>
                    <a:srgbClr val="4B4B4B"/>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1050" b="1" dirty="0">
                  <a:solidFill>
                    <a:schemeClr val="bg1"/>
                  </a:solidFill>
                  <a:highlight>
                    <a:srgbClr val="863694"/>
                  </a:highlight>
                </a:rPr>
                <a:t> ACTIVITY IDEA</a:t>
              </a:r>
              <a:r>
                <a:rPr lang="en-US" sz="1050" b="1" dirty="0">
                  <a:solidFill>
                    <a:srgbClr val="863694"/>
                  </a:solidFill>
                  <a:highlight>
                    <a:srgbClr val="863694"/>
                  </a:highlight>
                </a:rPr>
                <a:t>.</a:t>
              </a:r>
              <a:r>
                <a:rPr lang="en-US" sz="1050" b="1" dirty="0">
                  <a:solidFill>
                    <a:schemeClr val="bg1"/>
                  </a:solidFill>
                  <a:highlight>
                    <a:srgbClr val="863694"/>
                  </a:highlight>
                </a:rPr>
                <a:t> </a:t>
              </a:r>
            </a:p>
          </p:txBody>
        </p:sp>
      </p:grpSp>
      <p:sp>
        <p:nvSpPr>
          <p:cNvPr id="4" name="Rectangle 3">
            <a:extLst>
              <a:ext uri="{FF2B5EF4-FFF2-40B4-BE49-F238E27FC236}">
                <a16:creationId xmlns:a16="http://schemas.microsoft.com/office/drawing/2014/main" id="{DC769BED-6AB5-824F-B58F-C725B9127D24}"/>
              </a:ext>
            </a:extLst>
          </p:cNvPr>
          <p:cNvSpPr/>
          <p:nvPr/>
        </p:nvSpPr>
        <p:spPr>
          <a:xfrm>
            <a:off x="536194" y="9131581"/>
            <a:ext cx="6390068" cy="253916"/>
          </a:xfrm>
          <a:prstGeom prst="rect">
            <a:avLst/>
          </a:prstGeom>
        </p:spPr>
        <p:txBody>
          <a:bodyPr wrap="square" numCol="1">
            <a:spAutoFit/>
          </a:bodyPr>
          <a:lstStyle/>
          <a:p>
            <a:r>
              <a:rPr lang="en-GB" sz="1050" dirty="0">
                <a:solidFill>
                  <a:srgbClr val="5C5C5C"/>
                </a:solidFill>
                <a:latin typeface="Open Sans" panose="020B0606030504020204" pitchFamily="34" charset="0"/>
                <a:ea typeface="Open Sans" panose="020B0606030504020204" pitchFamily="34" charset="0"/>
                <a:cs typeface="Open Sans" panose="020B0606030504020204" pitchFamily="34" charset="0"/>
              </a:rPr>
              <a:t>Take a look at this resource for more ideas and information -  </a:t>
            </a:r>
            <a:r>
              <a:rPr lang="en-GB" sz="1050" dirty="0">
                <a:solidFill>
                  <a:srgbClr val="5C5C5C"/>
                </a:solidFill>
                <a:highlight>
                  <a:srgbClr val="94C33D"/>
                </a:highlight>
                <a:latin typeface="Open Sans" panose="020B0606030504020204" pitchFamily="34" charset="0"/>
                <a:ea typeface="Open Sans" panose="020B0606030504020204" pitchFamily="34" charset="0"/>
                <a:cs typeface="Open Sans" panose="020B0606030504020204" pitchFamily="34" charset="0"/>
              </a:rPr>
              <a:t>  </a:t>
            </a:r>
            <a:r>
              <a:rPr lang="en-GB" sz="1050" dirty="0">
                <a:solidFill>
                  <a:schemeClr val="bg1"/>
                </a:solidFill>
                <a:highlight>
                  <a:srgbClr val="94C33D"/>
                </a:highlight>
                <a:latin typeface="Open Sans" panose="020B0606030504020204" pitchFamily="34" charset="0"/>
                <a:ea typeface="Open Sans" panose="020B0606030504020204" pitchFamily="34" charset="0"/>
                <a:cs typeface="Open Sans" panose="020B0606030504020204" pitchFamily="34" charset="0"/>
              </a:rPr>
              <a:t>Toolkit to encourage facilitation</a:t>
            </a:r>
            <a:endParaRPr lang="en-IE" sz="1050" dirty="0">
              <a:solidFill>
                <a:schemeClr val="bg1"/>
              </a:solidFill>
              <a:highlight>
                <a:srgbClr val="94C33D"/>
              </a:highlight>
              <a:latin typeface="Open Sans" panose="020B0606030504020204" pitchFamily="34" charset="0"/>
              <a:ea typeface="Open Sans" panose="020B0606030504020204" pitchFamily="34" charset="0"/>
              <a:cs typeface="Open Sans" panose="020B0606030504020204" pitchFamily="34" charset="0"/>
            </a:endParaRPr>
          </a:p>
        </p:txBody>
      </p:sp>
      <p:sp>
        <p:nvSpPr>
          <p:cNvPr id="143" name="Text Placeholder 5">
            <a:extLst>
              <a:ext uri="{FF2B5EF4-FFF2-40B4-BE49-F238E27FC236}">
                <a16:creationId xmlns:a16="http://schemas.microsoft.com/office/drawing/2014/main" id="{0A3074D5-F077-5248-9996-4CB79C37B08E}"/>
              </a:ext>
            </a:extLst>
          </p:cNvPr>
          <p:cNvSpPr txBox="1">
            <a:spLocks/>
          </p:cNvSpPr>
          <p:nvPr/>
        </p:nvSpPr>
        <p:spPr>
          <a:xfrm>
            <a:off x="536194" y="9589310"/>
            <a:ext cx="6361551" cy="662404"/>
          </a:xfrm>
          <a:prstGeom prst="rect">
            <a:avLst/>
          </a:prstGeom>
        </p:spPr>
        <p:txBody>
          <a:bodyPr vert="horz" lIns="91440" tIns="45720" rIns="91440" bIns="45720" numCol="1" spcCol="288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nSpc>
                <a:spcPct val="100000"/>
              </a:lnSpc>
              <a:tabLst>
                <a:tab pos="176213" algn="l"/>
              </a:tabLst>
            </a:pPr>
            <a:r>
              <a:rPr lang="en-GB" sz="700" baseline="30000" dirty="0"/>
              <a:t>2</a:t>
            </a:r>
            <a:r>
              <a:rPr lang="en-GB" sz="700" dirty="0"/>
              <a:t>	Used with permission from </a:t>
            </a:r>
            <a:r>
              <a:rPr lang="en-GB" sz="700" dirty="0" err="1"/>
              <a:t>changesuk</a:t>
            </a:r>
            <a:r>
              <a:rPr lang="en-GB" sz="700" dirty="0"/>
              <a:t>. Toolkit to encourage facilitation – see link above. </a:t>
            </a:r>
            <a:endParaRPr lang="en-IE" sz="700" b="1" dirty="0"/>
          </a:p>
        </p:txBody>
      </p:sp>
    </p:spTree>
    <p:extLst>
      <p:ext uri="{BB962C8B-B14F-4D97-AF65-F5344CB8AC3E}">
        <p14:creationId xmlns:p14="http://schemas.microsoft.com/office/powerpoint/2010/main" val="24740769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Freeform 239">
            <a:extLst>
              <a:ext uri="{FF2B5EF4-FFF2-40B4-BE49-F238E27FC236}">
                <a16:creationId xmlns:a16="http://schemas.microsoft.com/office/drawing/2014/main" id="{945AD324-49D2-F945-AAC2-1B9536F07F52}"/>
              </a:ext>
            </a:extLst>
          </p:cNvPr>
          <p:cNvSpPr/>
          <p:nvPr/>
        </p:nvSpPr>
        <p:spPr>
          <a:xfrm>
            <a:off x="1079780" y="4616121"/>
            <a:ext cx="1844163" cy="1409302"/>
          </a:xfrm>
          <a:custGeom>
            <a:avLst/>
            <a:gdLst>
              <a:gd name="connsiteX0" fmla="*/ 920039 w 1844163"/>
              <a:gd name="connsiteY0" fmla="*/ 0 h 1409302"/>
              <a:gd name="connsiteX1" fmla="*/ 1092958 w 1844163"/>
              <a:gd name="connsiteY1" fmla="*/ 140886 h 1409302"/>
              <a:gd name="connsiteX2" fmla="*/ 1841398 w 1844163"/>
              <a:gd name="connsiteY2" fmla="*/ 140886 h 1409302"/>
              <a:gd name="connsiteX3" fmla="*/ 1841398 w 1844163"/>
              <a:gd name="connsiteY3" fmla="*/ 423325 h 1409302"/>
              <a:gd name="connsiteX4" fmla="*/ 1841398 w 1844163"/>
              <a:gd name="connsiteY4" fmla="*/ 461566 h 1409302"/>
              <a:gd name="connsiteX5" fmla="*/ 1844163 w 1844163"/>
              <a:gd name="connsiteY5" fmla="*/ 461566 h 1409302"/>
              <a:gd name="connsiteX6" fmla="*/ 1844163 w 1844163"/>
              <a:gd name="connsiteY6" fmla="*/ 744005 h 1409302"/>
              <a:gd name="connsiteX7" fmla="*/ 1844163 w 1844163"/>
              <a:gd name="connsiteY7" fmla="*/ 1126863 h 1409302"/>
              <a:gd name="connsiteX8" fmla="*/ 1844163 w 1844163"/>
              <a:gd name="connsiteY8" fmla="*/ 1409302 h 1409302"/>
              <a:gd name="connsiteX9" fmla="*/ 2765 w 1844163"/>
              <a:gd name="connsiteY9" fmla="*/ 1409302 h 1409302"/>
              <a:gd name="connsiteX10" fmla="*/ 2765 w 1844163"/>
              <a:gd name="connsiteY10" fmla="*/ 1126863 h 1409302"/>
              <a:gd name="connsiteX11" fmla="*/ 2765 w 1844163"/>
              <a:gd name="connsiteY11" fmla="*/ 1088622 h 1409302"/>
              <a:gd name="connsiteX12" fmla="*/ 0 w 1844163"/>
              <a:gd name="connsiteY12" fmla="*/ 1088622 h 1409302"/>
              <a:gd name="connsiteX13" fmla="*/ 0 w 1844163"/>
              <a:gd name="connsiteY13" fmla="*/ 806183 h 1409302"/>
              <a:gd name="connsiteX14" fmla="*/ 0 w 1844163"/>
              <a:gd name="connsiteY14" fmla="*/ 423325 h 1409302"/>
              <a:gd name="connsiteX15" fmla="*/ 0 w 1844163"/>
              <a:gd name="connsiteY15" fmla="*/ 140886 h 1409302"/>
              <a:gd name="connsiteX16" fmla="*/ 748439 w 1844163"/>
              <a:gd name="connsiteY16" fmla="*/ 140886 h 1409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44163" h="1409302">
                <a:moveTo>
                  <a:pt x="920039" y="0"/>
                </a:moveTo>
                <a:lnTo>
                  <a:pt x="1092958" y="140886"/>
                </a:lnTo>
                <a:lnTo>
                  <a:pt x="1841398" y="140886"/>
                </a:lnTo>
                <a:lnTo>
                  <a:pt x="1841398" y="423325"/>
                </a:lnTo>
                <a:lnTo>
                  <a:pt x="1841398" y="461566"/>
                </a:lnTo>
                <a:lnTo>
                  <a:pt x="1844163" y="461566"/>
                </a:lnTo>
                <a:lnTo>
                  <a:pt x="1844163" y="744005"/>
                </a:lnTo>
                <a:lnTo>
                  <a:pt x="1844163" y="1126863"/>
                </a:lnTo>
                <a:lnTo>
                  <a:pt x="1844163" y="1409302"/>
                </a:lnTo>
                <a:lnTo>
                  <a:pt x="2765" y="1409302"/>
                </a:lnTo>
                <a:lnTo>
                  <a:pt x="2765" y="1126863"/>
                </a:lnTo>
                <a:lnTo>
                  <a:pt x="2765" y="1088622"/>
                </a:lnTo>
                <a:lnTo>
                  <a:pt x="0" y="1088622"/>
                </a:lnTo>
                <a:lnTo>
                  <a:pt x="0" y="806183"/>
                </a:lnTo>
                <a:lnTo>
                  <a:pt x="0" y="423325"/>
                </a:lnTo>
                <a:lnTo>
                  <a:pt x="0" y="140886"/>
                </a:lnTo>
                <a:lnTo>
                  <a:pt x="748439" y="140886"/>
                </a:lnTo>
                <a:close/>
              </a:path>
            </a:pathLst>
          </a:custGeom>
          <a:gradFill>
            <a:gsLst>
              <a:gs pos="4000">
                <a:srgbClr val="863694"/>
              </a:gs>
              <a:gs pos="34000">
                <a:srgbClr val="863694"/>
              </a:gs>
              <a:gs pos="80000">
                <a:srgbClr val="561465"/>
              </a:gs>
            </a:gsLst>
            <a:path path="circle">
              <a:fillToRect l="50000" t="50000" r="50000" b="50000"/>
            </a:path>
          </a:gradFill>
          <a:ln w="9525" cap="flat">
            <a:noFill/>
            <a:prstDash val="solid"/>
            <a:miter/>
          </a:ln>
        </p:spPr>
        <p:txBody>
          <a:bodyPr wrap="square" rtlCol="0" anchor="ctr">
            <a:noAutofit/>
          </a:bodyPr>
          <a:lstStyle/>
          <a:p>
            <a:endParaRPr lang="en-US"/>
          </a:p>
        </p:txBody>
      </p:sp>
      <p:sp>
        <p:nvSpPr>
          <p:cNvPr id="239" name="Freeform 238">
            <a:extLst>
              <a:ext uri="{FF2B5EF4-FFF2-40B4-BE49-F238E27FC236}">
                <a16:creationId xmlns:a16="http://schemas.microsoft.com/office/drawing/2014/main" id="{B49C9796-1E91-1742-B40F-65393665978A}"/>
              </a:ext>
            </a:extLst>
          </p:cNvPr>
          <p:cNvSpPr/>
          <p:nvPr/>
        </p:nvSpPr>
        <p:spPr>
          <a:xfrm>
            <a:off x="3095140" y="4619586"/>
            <a:ext cx="1844163" cy="1409302"/>
          </a:xfrm>
          <a:custGeom>
            <a:avLst/>
            <a:gdLst>
              <a:gd name="connsiteX0" fmla="*/ 920039 w 1844163"/>
              <a:gd name="connsiteY0" fmla="*/ 0 h 1409302"/>
              <a:gd name="connsiteX1" fmla="*/ 1092958 w 1844163"/>
              <a:gd name="connsiteY1" fmla="*/ 140886 h 1409302"/>
              <a:gd name="connsiteX2" fmla="*/ 1841398 w 1844163"/>
              <a:gd name="connsiteY2" fmla="*/ 140886 h 1409302"/>
              <a:gd name="connsiteX3" fmla="*/ 1841398 w 1844163"/>
              <a:gd name="connsiteY3" fmla="*/ 423325 h 1409302"/>
              <a:gd name="connsiteX4" fmla="*/ 1841398 w 1844163"/>
              <a:gd name="connsiteY4" fmla="*/ 461566 h 1409302"/>
              <a:gd name="connsiteX5" fmla="*/ 1844163 w 1844163"/>
              <a:gd name="connsiteY5" fmla="*/ 461566 h 1409302"/>
              <a:gd name="connsiteX6" fmla="*/ 1844163 w 1844163"/>
              <a:gd name="connsiteY6" fmla="*/ 744005 h 1409302"/>
              <a:gd name="connsiteX7" fmla="*/ 1844163 w 1844163"/>
              <a:gd name="connsiteY7" fmla="*/ 1126863 h 1409302"/>
              <a:gd name="connsiteX8" fmla="*/ 1844163 w 1844163"/>
              <a:gd name="connsiteY8" fmla="*/ 1409302 h 1409302"/>
              <a:gd name="connsiteX9" fmla="*/ 2765 w 1844163"/>
              <a:gd name="connsiteY9" fmla="*/ 1409302 h 1409302"/>
              <a:gd name="connsiteX10" fmla="*/ 2765 w 1844163"/>
              <a:gd name="connsiteY10" fmla="*/ 1126863 h 1409302"/>
              <a:gd name="connsiteX11" fmla="*/ 2765 w 1844163"/>
              <a:gd name="connsiteY11" fmla="*/ 1088622 h 1409302"/>
              <a:gd name="connsiteX12" fmla="*/ 0 w 1844163"/>
              <a:gd name="connsiteY12" fmla="*/ 1088622 h 1409302"/>
              <a:gd name="connsiteX13" fmla="*/ 0 w 1844163"/>
              <a:gd name="connsiteY13" fmla="*/ 806183 h 1409302"/>
              <a:gd name="connsiteX14" fmla="*/ 0 w 1844163"/>
              <a:gd name="connsiteY14" fmla="*/ 423325 h 1409302"/>
              <a:gd name="connsiteX15" fmla="*/ 0 w 1844163"/>
              <a:gd name="connsiteY15" fmla="*/ 140886 h 1409302"/>
              <a:gd name="connsiteX16" fmla="*/ 748440 w 1844163"/>
              <a:gd name="connsiteY16" fmla="*/ 140886 h 1409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44163" h="1409302">
                <a:moveTo>
                  <a:pt x="920039" y="0"/>
                </a:moveTo>
                <a:lnTo>
                  <a:pt x="1092958" y="140886"/>
                </a:lnTo>
                <a:lnTo>
                  <a:pt x="1841398" y="140886"/>
                </a:lnTo>
                <a:lnTo>
                  <a:pt x="1841398" y="423325"/>
                </a:lnTo>
                <a:lnTo>
                  <a:pt x="1841398" y="461566"/>
                </a:lnTo>
                <a:lnTo>
                  <a:pt x="1844163" y="461566"/>
                </a:lnTo>
                <a:lnTo>
                  <a:pt x="1844163" y="744005"/>
                </a:lnTo>
                <a:lnTo>
                  <a:pt x="1844163" y="1126863"/>
                </a:lnTo>
                <a:lnTo>
                  <a:pt x="1844163" y="1409302"/>
                </a:lnTo>
                <a:lnTo>
                  <a:pt x="2765" y="1409302"/>
                </a:lnTo>
                <a:lnTo>
                  <a:pt x="2765" y="1126863"/>
                </a:lnTo>
                <a:lnTo>
                  <a:pt x="2765" y="1088622"/>
                </a:lnTo>
                <a:lnTo>
                  <a:pt x="0" y="1088622"/>
                </a:lnTo>
                <a:lnTo>
                  <a:pt x="0" y="806183"/>
                </a:lnTo>
                <a:lnTo>
                  <a:pt x="0" y="423325"/>
                </a:lnTo>
                <a:lnTo>
                  <a:pt x="0" y="140886"/>
                </a:lnTo>
                <a:lnTo>
                  <a:pt x="748440" y="140886"/>
                </a:lnTo>
                <a:close/>
              </a:path>
            </a:pathLst>
          </a:custGeom>
          <a:gradFill>
            <a:gsLst>
              <a:gs pos="4000">
                <a:srgbClr val="863694"/>
              </a:gs>
              <a:gs pos="34000">
                <a:srgbClr val="863694"/>
              </a:gs>
              <a:gs pos="80000">
                <a:srgbClr val="561465"/>
              </a:gs>
            </a:gsLst>
            <a:path path="circle">
              <a:fillToRect l="50000" t="50000" r="50000" b="50000"/>
            </a:path>
          </a:gradFill>
          <a:ln w="9525" cap="flat">
            <a:noFill/>
            <a:prstDash val="solid"/>
            <a:miter/>
          </a:ln>
        </p:spPr>
        <p:txBody>
          <a:bodyPr wrap="square" rtlCol="0" anchor="ctr">
            <a:noAutofit/>
          </a:bodyPr>
          <a:lstStyle/>
          <a:p>
            <a:endParaRPr lang="en-US"/>
          </a:p>
        </p:txBody>
      </p:sp>
      <p:sp>
        <p:nvSpPr>
          <p:cNvPr id="238" name="Freeform 237">
            <a:extLst>
              <a:ext uri="{FF2B5EF4-FFF2-40B4-BE49-F238E27FC236}">
                <a16:creationId xmlns:a16="http://schemas.microsoft.com/office/drawing/2014/main" id="{C19A77ED-E5DD-B74A-A86C-660F00B231FB}"/>
              </a:ext>
            </a:extLst>
          </p:cNvPr>
          <p:cNvSpPr/>
          <p:nvPr/>
        </p:nvSpPr>
        <p:spPr>
          <a:xfrm>
            <a:off x="5094391" y="4616121"/>
            <a:ext cx="1844163" cy="1409302"/>
          </a:xfrm>
          <a:custGeom>
            <a:avLst/>
            <a:gdLst>
              <a:gd name="connsiteX0" fmla="*/ 920039 w 1844163"/>
              <a:gd name="connsiteY0" fmla="*/ 0 h 1409302"/>
              <a:gd name="connsiteX1" fmla="*/ 1092958 w 1844163"/>
              <a:gd name="connsiteY1" fmla="*/ 140886 h 1409302"/>
              <a:gd name="connsiteX2" fmla="*/ 1841398 w 1844163"/>
              <a:gd name="connsiteY2" fmla="*/ 140886 h 1409302"/>
              <a:gd name="connsiteX3" fmla="*/ 1841398 w 1844163"/>
              <a:gd name="connsiteY3" fmla="*/ 423325 h 1409302"/>
              <a:gd name="connsiteX4" fmla="*/ 1841398 w 1844163"/>
              <a:gd name="connsiteY4" fmla="*/ 461566 h 1409302"/>
              <a:gd name="connsiteX5" fmla="*/ 1844163 w 1844163"/>
              <a:gd name="connsiteY5" fmla="*/ 461566 h 1409302"/>
              <a:gd name="connsiteX6" fmla="*/ 1844163 w 1844163"/>
              <a:gd name="connsiteY6" fmla="*/ 744005 h 1409302"/>
              <a:gd name="connsiteX7" fmla="*/ 1844163 w 1844163"/>
              <a:gd name="connsiteY7" fmla="*/ 1126863 h 1409302"/>
              <a:gd name="connsiteX8" fmla="*/ 1844163 w 1844163"/>
              <a:gd name="connsiteY8" fmla="*/ 1409302 h 1409302"/>
              <a:gd name="connsiteX9" fmla="*/ 2765 w 1844163"/>
              <a:gd name="connsiteY9" fmla="*/ 1409302 h 1409302"/>
              <a:gd name="connsiteX10" fmla="*/ 2765 w 1844163"/>
              <a:gd name="connsiteY10" fmla="*/ 1126863 h 1409302"/>
              <a:gd name="connsiteX11" fmla="*/ 2765 w 1844163"/>
              <a:gd name="connsiteY11" fmla="*/ 1088622 h 1409302"/>
              <a:gd name="connsiteX12" fmla="*/ 0 w 1844163"/>
              <a:gd name="connsiteY12" fmla="*/ 1088622 h 1409302"/>
              <a:gd name="connsiteX13" fmla="*/ 0 w 1844163"/>
              <a:gd name="connsiteY13" fmla="*/ 806183 h 1409302"/>
              <a:gd name="connsiteX14" fmla="*/ 0 w 1844163"/>
              <a:gd name="connsiteY14" fmla="*/ 423325 h 1409302"/>
              <a:gd name="connsiteX15" fmla="*/ 0 w 1844163"/>
              <a:gd name="connsiteY15" fmla="*/ 140886 h 1409302"/>
              <a:gd name="connsiteX16" fmla="*/ 748440 w 1844163"/>
              <a:gd name="connsiteY16" fmla="*/ 140886 h 1409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44163" h="1409302">
                <a:moveTo>
                  <a:pt x="920039" y="0"/>
                </a:moveTo>
                <a:lnTo>
                  <a:pt x="1092958" y="140886"/>
                </a:lnTo>
                <a:lnTo>
                  <a:pt x="1841398" y="140886"/>
                </a:lnTo>
                <a:lnTo>
                  <a:pt x="1841398" y="423325"/>
                </a:lnTo>
                <a:lnTo>
                  <a:pt x="1841398" y="461566"/>
                </a:lnTo>
                <a:lnTo>
                  <a:pt x="1844163" y="461566"/>
                </a:lnTo>
                <a:lnTo>
                  <a:pt x="1844163" y="744005"/>
                </a:lnTo>
                <a:lnTo>
                  <a:pt x="1844163" y="1126863"/>
                </a:lnTo>
                <a:lnTo>
                  <a:pt x="1844163" y="1409302"/>
                </a:lnTo>
                <a:lnTo>
                  <a:pt x="2765" y="1409302"/>
                </a:lnTo>
                <a:lnTo>
                  <a:pt x="2765" y="1126863"/>
                </a:lnTo>
                <a:lnTo>
                  <a:pt x="2765" y="1088622"/>
                </a:lnTo>
                <a:lnTo>
                  <a:pt x="0" y="1088622"/>
                </a:lnTo>
                <a:lnTo>
                  <a:pt x="0" y="806183"/>
                </a:lnTo>
                <a:lnTo>
                  <a:pt x="0" y="423325"/>
                </a:lnTo>
                <a:lnTo>
                  <a:pt x="0" y="140886"/>
                </a:lnTo>
                <a:lnTo>
                  <a:pt x="748440" y="140886"/>
                </a:lnTo>
                <a:close/>
              </a:path>
            </a:pathLst>
          </a:custGeom>
          <a:gradFill>
            <a:gsLst>
              <a:gs pos="4000">
                <a:srgbClr val="863694"/>
              </a:gs>
              <a:gs pos="34000">
                <a:srgbClr val="863694"/>
              </a:gs>
              <a:gs pos="80000">
                <a:srgbClr val="561465"/>
              </a:gs>
            </a:gsLst>
            <a:path path="circle">
              <a:fillToRect l="50000" t="50000" r="50000" b="50000"/>
            </a:path>
          </a:gradFill>
          <a:ln w="9525" cap="flat">
            <a:noFill/>
            <a:prstDash val="solid"/>
            <a:miter/>
          </a:ln>
        </p:spPr>
        <p:txBody>
          <a:bodyPr wrap="square" rtlCol="0" anchor="ctr">
            <a:noAutofit/>
          </a:bodyPr>
          <a:lstStyle/>
          <a:p>
            <a:endParaRPr lang="en-US"/>
          </a:p>
        </p:txBody>
      </p:sp>
      <p:sp>
        <p:nvSpPr>
          <p:cNvPr id="2" name="Slide Number Placeholder 1">
            <a:extLst>
              <a:ext uri="{FF2B5EF4-FFF2-40B4-BE49-F238E27FC236}">
                <a16:creationId xmlns:a16="http://schemas.microsoft.com/office/drawing/2014/main" id="{9CC3F771-EAB3-9F4C-8117-AE1ACAEE49D8}"/>
              </a:ext>
            </a:extLst>
          </p:cNvPr>
          <p:cNvSpPr>
            <a:spLocks noGrp="1"/>
          </p:cNvSpPr>
          <p:nvPr>
            <p:ph type="sldNum" sz="quarter" idx="12"/>
          </p:nvPr>
        </p:nvSpPr>
        <p:spPr/>
        <p:txBody>
          <a:bodyPr/>
          <a:lstStyle/>
          <a:p>
            <a:fld id="{5E760C49-C21F-C349-B509-93C281143DFD}" type="slidenum">
              <a:rPr lang="en-US" smtClean="0"/>
              <a:t>15</a:t>
            </a:fld>
            <a:endParaRPr lang="en-US" dirty="0"/>
          </a:p>
        </p:txBody>
      </p:sp>
      <p:grpSp>
        <p:nvGrpSpPr>
          <p:cNvPr id="61" name="Graphic 3">
            <a:extLst>
              <a:ext uri="{FF2B5EF4-FFF2-40B4-BE49-F238E27FC236}">
                <a16:creationId xmlns:a16="http://schemas.microsoft.com/office/drawing/2014/main" id="{AA98E63D-9AC0-EB44-8275-FFC3309CE9E2}"/>
              </a:ext>
            </a:extLst>
          </p:cNvPr>
          <p:cNvGrpSpPr/>
          <p:nvPr/>
        </p:nvGrpSpPr>
        <p:grpSpPr>
          <a:xfrm>
            <a:off x="792847" y="10017956"/>
            <a:ext cx="1994074" cy="239212"/>
            <a:chOff x="792847" y="10017956"/>
            <a:chExt cx="1994074" cy="239212"/>
          </a:xfrm>
          <a:solidFill>
            <a:srgbClr val="FFFFFF"/>
          </a:solidFill>
        </p:grpSpPr>
        <p:grpSp>
          <p:nvGrpSpPr>
            <p:cNvPr id="62" name="Graphic 3">
              <a:extLst>
                <a:ext uri="{FF2B5EF4-FFF2-40B4-BE49-F238E27FC236}">
                  <a16:creationId xmlns:a16="http://schemas.microsoft.com/office/drawing/2014/main" id="{427F1E8C-CBB1-7548-8C46-90B4F2444DEB}"/>
                </a:ext>
              </a:extLst>
            </p:cNvPr>
            <p:cNvGrpSpPr/>
            <p:nvPr/>
          </p:nvGrpSpPr>
          <p:grpSpPr>
            <a:xfrm>
              <a:off x="1892121" y="10017956"/>
              <a:ext cx="894800" cy="239212"/>
              <a:chOff x="1892121" y="10017956"/>
              <a:chExt cx="894800" cy="239212"/>
            </a:xfrm>
            <a:solidFill>
              <a:srgbClr val="FFFFFF"/>
            </a:solidFill>
          </p:grpSpPr>
          <p:grpSp>
            <p:nvGrpSpPr>
              <p:cNvPr id="63" name="Graphic 3">
                <a:extLst>
                  <a:ext uri="{FF2B5EF4-FFF2-40B4-BE49-F238E27FC236}">
                    <a16:creationId xmlns:a16="http://schemas.microsoft.com/office/drawing/2014/main" id="{D833A394-B312-EA43-BF25-AAFE7BC465EA}"/>
                  </a:ext>
                </a:extLst>
              </p:cNvPr>
              <p:cNvGrpSpPr/>
              <p:nvPr/>
            </p:nvGrpSpPr>
            <p:grpSpPr>
              <a:xfrm>
                <a:off x="1892121" y="10017956"/>
                <a:ext cx="216809" cy="205479"/>
                <a:chOff x="1892121" y="10017956"/>
                <a:chExt cx="216809" cy="205479"/>
              </a:xfrm>
              <a:solidFill>
                <a:srgbClr val="FFFFFF"/>
              </a:solidFill>
            </p:grpSpPr>
            <p:sp>
              <p:nvSpPr>
                <p:cNvPr id="64" name="Freeform 63">
                  <a:extLst>
                    <a:ext uri="{FF2B5EF4-FFF2-40B4-BE49-F238E27FC236}">
                      <a16:creationId xmlns:a16="http://schemas.microsoft.com/office/drawing/2014/main" id="{853BB99A-D80D-9F44-A809-4700F3D99D73}"/>
                    </a:ext>
                  </a:extLst>
                </p:cNvPr>
                <p:cNvSpPr/>
                <p:nvPr/>
              </p:nvSpPr>
              <p:spPr>
                <a:xfrm>
                  <a:off x="1892121" y="10075855"/>
                  <a:ext cx="48021" cy="54815"/>
                </a:xfrm>
                <a:custGeom>
                  <a:avLst/>
                  <a:gdLst>
                    <a:gd name="connsiteX0" fmla="*/ 39595 w 48021"/>
                    <a:gd name="connsiteY0" fmla="*/ 0 h 54815"/>
                    <a:gd name="connsiteX1" fmla="*/ 24148 w 48021"/>
                    <a:gd name="connsiteY1" fmla="*/ 21083 h 54815"/>
                    <a:gd name="connsiteX2" fmla="*/ 17127 w 48021"/>
                    <a:gd name="connsiteY2" fmla="*/ 18272 h 54815"/>
                    <a:gd name="connsiteX3" fmla="*/ 7297 w 48021"/>
                    <a:gd name="connsiteY3" fmla="*/ 11244 h 54815"/>
                    <a:gd name="connsiteX4" fmla="*/ 275 w 48021"/>
                    <a:gd name="connsiteY4" fmla="*/ 21083 h 54815"/>
                    <a:gd name="connsiteX5" fmla="*/ 10105 w 48021"/>
                    <a:gd name="connsiteY5" fmla="*/ 28111 h 54815"/>
                    <a:gd name="connsiteX6" fmla="*/ 12914 w 48021"/>
                    <a:gd name="connsiteY6" fmla="*/ 26705 h 54815"/>
                    <a:gd name="connsiteX7" fmla="*/ 19936 w 48021"/>
                    <a:gd name="connsiteY7" fmla="*/ 29516 h 54815"/>
                    <a:gd name="connsiteX8" fmla="*/ 12914 w 48021"/>
                    <a:gd name="connsiteY8" fmla="*/ 53410 h 54815"/>
                    <a:gd name="connsiteX9" fmla="*/ 22744 w 48021"/>
                    <a:gd name="connsiteY9" fmla="*/ 54815 h 54815"/>
                    <a:gd name="connsiteX10" fmla="*/ 48021 w 48021"/>
                    <a:gd name="connsiteY10" fmla="*/ 5622 h 54815"/>
                    <a:gd name="connsiteX11" fmla="*/ 39595 w 48021"/>
                    <a:gd name="connsiteY11" fmla="*/ 0 h 54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021" h="54815">
                      <a:moveTo>
                        <a:pt x="39595" y="0"/>
                      </a:moveTo>
                      <a:cubicBezTo>
                        <a:pt x="33978" y="5622"/>
                        <a:pt x="28361" y="12650"/>
                        <a:pt x="24148" y="21083"/>
                      </a:cubicBezTo>
                      <a:lnTo>
                        <a:pt x="17127" y="18272"/>
                      </a:lnTo>
                      <a:cubicBezTo>
                        <a:pt x="15722" y="14055"/>
                        <a:pt x="12914" y="11244"/>
                        <a:pt x="7297" y="11244"/>
                      </a:cubicBezTo>
                      <a:cubicBezTo>
                        <a:pt x="3084" y="11244"/>
                        <a:pt x="-1129" y="15461"/>
                        <a:pt x="275" y="21083"/>
                      </a:cubicBezTo>
                      <a:cubicBezTo>
                        <a:pt x="275" y="25299"/>
                        <a:pt x="4488" y="29516"/>
                        <a:pt x="10105" y="28111"/>
                      </a:cubicBezTo>
                      <a:cubicBezTo>
                        <a:pt x="11510" y="28111"/>
                        <a:pt x="11510" y="28111"/>
                        <a:pt x="12914" y="26705"/>
                      </a:cubicBezTo>
                      <a:lnTo>
                        <a:pt x="19936" y="29516"/>
                      </a:lnTo>
                      <a:cubicBezTo>
                        <a:pt x="15722" y="37949"/>
                        <a:pt x="14318" y="44977"/>
                        <a:pt x="12914" y="53410"/>
                      </a:cubicBezTo>
                      <a:lnTo>
                        <a:pt x="22744" y="54815"/>
                      </a:lnTo>
                      <a:cubicBezTo>
                        <a:pt x="25553" y="36544"/>
                        <a:pt x="33978" y="19677"/>
                        <a:pt x="48021" y="5622"/>
                      </a:cubicBezTo>
                      <a:lnTo>
                        <a:pt x="39595" y="0"/>
                      </a:lnTo>
                      <a:close/>
                    </a:path>
                  </a:pathLst>
                </a:custGeom>
                <a:solidFill>
                  <a:srgbClr val="FFFFFF"/>
                </a:solidFill>
                <a:ln w="14034"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1DDBC50-23E5-EC4F-9DF8-3E3AAB1EAE4D}"/>
                    </a:ext>
                  </a:extLst>
                </p:cNvPr>
                <p:cNvSpPr/>
                <p:nvPr/>
              </p:nvSpPr>
              <p:spPr>
                <a:xfrm>
                  <a:off x="1962610" y="10017956"/>
                  <a:ext cx="70213" cy="46654"/>
                </a:xfrm>
                <a:custGeom>
                  <a:avLst/>
                  <a:gdLst>
                    <a:gd name="connsiteX0" fmla="*/ 46341 w 70213"/>
                    <a:gd name="connsiteY0" fmla="*/ 25572 h 46654"/>
                    <a:gd name="connsiteX1" fmla="*/ 39320 w 70213"/>
                    <a:gd name="connsiteY1" fmla="*/ 25572 h 46654"/>
                    <a:gd name="connsiteX2" fmla="*/ 37916 w 70213"/>
                    <a:gd name="connsiteY2" fmla="*/ 17139 h 46654"/>
                    <a:gd name="connsiteX3" fmla="*/ 42128 w 70213"/>
                    <a:gd name="connsiteY3" fmla="*/ 8706 h 46654"/>
                    <a:gd name="connsiteX4" fmla="*/ 30894 w 70213"/>
                    <a:gd name="connsiteY4" fmla="*/ 272 h 46654"/>
                    <a:gd name="connsiteX5" fmla="*/ 22469 w 70213"/>
                    <a:gd name="connsiteY5" fmla="*/ 11516 h 46654"/>
                    <a:gd name="connsiteX6" fmla="*/ 28086 w 70213"/>
                    <a:gd name="connsiteY6" fmla="*/ 19950 h 46654"/>
                    <a:gd name="connsiteX7" fmla="*/ 29490 w 70213"/>
                    <a:gd name="connsiteY7" fmla="*/ 28383 h 46654"/>
                    <a:gd name="connsiteX8" fmla="*/ 0 w 70213"/>
                    <a:gd name="connsiteY8" fmla="*/ 36816 h 46654"/>
                    <a:gd name="connsiteX9" fmla="*/ 4213 w 70213"/>
                    <a:gd name="connsiteY9" fmla="*/ 46655 h 46654"/>
                    <a:gd name="connsiteX10" fmla="*/ 46341 w 70213"/>
                    <a:gd name="connsiteY10" fmla="*/ 36816 h 46654"/>
                    <a:gd name="connsiteX11" fmla="*/ 67406 w 70213"/>
                    <a:gd name="connsiteY11" fmla="*/ 39627 h 46654"/>
                    <a:gd name="connsiteX12" fmla="*/ 70214 w 70213"/>
                    <a:gd name="connsiteY12" fmla="*/ 29789 h 46654"/>
                    <a:gd name="connsiteX13" fmla="*/ 46341 w 70213"/>
                    <a:gd name="connsiteY13" fmla="*/ 25572 h 46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213" h="46654">
                      <a:moveTo>
                        <a:pt x="46341" y="25572"/>
                      </a:moveTo>
                      <a:cubicBezTo>
                        <a:pt x="43533" y="25572"/>
                        <a:pt x="42128" y="25572"/>
                        <a:pt x="39320" y="25572"/>
                      </a:cubicBezTo>
                      <a:lnTo>
                        <a:pt x="37916" y="17139"/>
                      </a:lnTo>
                      <a:cubicBezTo>
                        <a:pt x="40724" y="15733"/>
                        <a:pt x="42128" y="11516"/>
                        <a:pt x="42128" y="8706"/>
                      </a:cubicBezTo>
                      <a:cubicBezTo>
                        <a:pt x="42128" y="3084"/>
                        <a:pt x="36511" y="-1133"/>
                        <a:pt x="30894" y="272"/>
                      </a:cubicBezTo>
                      <a:cubicBezTo>
                        <a:pt x="25277" y="272"/>
                        <a:pt x="21064" y="5894"/>
                        <a:pt x="22469" y="11516"/>
                      </a:cubicBezTo>
                      <a:cubicBezTo>
                        <a:pt x="22469" y="15733"/>
                        <a:pt x="25277" y="18544"/>
                        <a:pt x="28086" y="19950"/>
                      </a:cubicBezTo>
                      <a:lnTo>
                        <a:pt x="29490" y="28383"/>
                      </a:lnTo>
                      <a:cubicBezTo>
                        <a:pt x="19660" y="29789"/>
                        <a:pt x="9830" y="32599"/>
                        <a:pt x="0" y="36816"/>
                      </a:cubicBezTo>
                      <a:lnTo>
                        <a:pt x="4213" y="46655"/>
                      </a:lnTo>
                      <a:cubicBezTo>
                        <a:pt x="16852" y="41033"/>
                        <a:pt x="30894" y="36816"/>
                        <a:pt x="46341" y="36816"/>
                      </a:cubicBezTo>
                      <a:cubicBezTo>
                        <a:pt x="53363" y="36816"/>
                        <a:pt x="60384" y="38222"/>
                        <a:pt x="67406" y="39627"/>
                      </a:cubicBezTo>
                      <a:lnTo>
                        <a:pt x="70214" y="29789"/>
                      </a:lnTo>
                      <a:cubicBezTo>
                        <a:pt x="61789" y="26977"/>
                        <a:pt x="53363" y="25572"/>
                        <a:pt x="46341" y="25572"/>
                      </a:cubicBezTo>
                      <a:close/>
                    </a:path>
                  </a:pathLst>
                </a:custGeom>
                <a:solidFill>
                  <a:srgbClr val="FFFFFF"/>
                </a:solidFill>
                <a:ln w="14034"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294EB66B-67CB-BD4D-812C-6C6FC6E6953E}"/>
                    </a:ext>
                  </a:extLst>
                </p:cNvPr>
                <p:cNvSpPr/>
                <p:nvPr/>
              </p:nvSpPr>
              <p:spPr>
                <a:xfrm>
                  <a:off x="2060909" y="10060394"/>
                  <a:ext cx="48021" cy="49193"/>
                </a:xfrm>
                <a:custGeom>
                  <a:avLst/>
                  <a:gdLst>
                    <a:gd name="connsiteX0" fmla="*/ 40724 w 48021"/>
                    <a:gd name="connsiteY0" fmla="*/ 18272 h 49193"/>
                    <a:gd name="connsiteX1" fmla="*/ 47746 w 48021"/>
                    <a:gd name="connsiteY1" fmla="*/ 8433 h 49193"/>
                    <a:gd name="connsiteX2" fmla="*/ 37916 w 48021"/>
                    <a:gd name="connsiteY2" fmla="*/ 1406 h 49193"/>
                    <a:gd name="connsiteX3" fmla="*/ 30894 w 48021"/>
                    <a:gd name="connsiteY3" fmla="*/ 9839 h 49193"/>
                    <a:gd name="connsiteX4" fmla="*/ 25277 w 48021"/>
                    <a:gd name="connsiteY4" fmla="*/ 15461 h 49193"/>
                    <a:gd name="connsiteX5" fmla="*/ 5617 w 48021"/>
                    <a:gd name="connsiteY5" fmla="*/ 0 h 49193"/>
                    <a:gd name="connsiteX6" fmla="*/ 0 w 48021"/>
                    <a:gd name="connsiteY6" fmla="*/ 8433 h 49193"/>
                    <a:gd name="connsiteX7" fmla="*/ 36511 w 48021"/>
                    <a:gd name="connsiteY7" fmla="*/ 49193 h 49193"/>
                    <a:gd name="connsiteX8" fmla="*/ 46341 w 48021"/>
                    <a:gd name="connsiteY8" fmla="*/ 44977 h 49193"/>
                    <a:gd name="connsiteX9" fmla="*/ 33703 w 48021"/>
                    <a:gd name="connsiteY9" fmla="*/ 23894 h 49193"/>
                    <a:gd name="connsiteX10" fmla="*/ 39320 w 48021"/>
                    <a:gd name="connsiteY10" fmla="*/ 18272 h 49193"/>
                    <a:gd name="connsiteX11" fmla="*/ 40724 w 48021"/>
                    <a:gd name="connsiteY11" fmla="*/ 18272 h 49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021" h="49193">
                      <a:moveTo>
                        <a:pt x="40724" y="18272"/>
                      </a:moveTo>
                      <a:cubicBezTo>
                        <a:pt x="44937" y="18272"/>
                        <a:pt x="49150" y="14055"/>
                        <a:pt x="47746" y="8433"/>
                      </a:cubicBezTo>
                      <a:cubicBezTo>
                        <a:pt x="47746" y="4216"/>
                        <a:pt x="43533" y="0"/>
                        <a:pt x="37916" y="1406"/>
                      </a:cubicBezTo>
                      <a:cubicBezTo>
                        <a:pt x="33703" y="1406"/>
                        <a:pt x="30894" y="5622"/>
                        <a:pt x="30894" y="9839"/>
                      </a:cubicBezTo>
                      <a:lnTo>
                        <a:pt x="25277" y="15461"/>
                      </a:lnTo>
                      <a:cubicBezTo>
                        <a:pt x="19660" y="9839"/>
                        <a:pt x="12639" y="4216"/>
                        <a:pt x="5617" y="0"/>
                      </a:cubicBezTo>
                      <a:lnTo>
                        <a:pt x="0" y="8433"/>
                      </a:lnTo>
                      <a:cubicBezTo>
                        <a:pt x="15447" y="18272"/>
                        <a:pt x="28086" y="32327"/>
                        <a:pt x="36511" y="49193"/>
                      </a:cubicBezTo>
                      <a:lnTo>
                        <a:pt x="46341" y="44977"/>
                      </a:lnTo>
                      <a:cubicBezTo>
                        <a:pt x="42128" y="36544"/>
                        <a:pt x="37916" y="29516"/>
                        <a:pt x="33703" y="23894"/>
                      </a:cubicBezTo>
                      <a:lnTo>
                        <a:pt x="39320" y="18272"/>
                      </a:lnTo>
                      <a:cubicBezTo>
                        <a:pt x="37916" y="18272"/>
                        <a:pt x="39320" y="18272"/>
                        <a:pt x="40724" y="18272"/>
                      </a:cubicBezTo>
                      <a:close/>
                    </a:path>
                  </a:pathLst>
                </a:custGeom>
                <a:solidFill>
                  <a:srgbClr val="FFFFFF"/>
                </a:solidFill>
                <a:ln w="14034"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B6B10467-3762-D945-AF9A-93F45E046882}"/>
                    </a:ext>
                  </a:extLst>
                </p:cNvPr>
                <p:cNvSpPr/>
                <p:nvPr/>
              </p:nvSpPr>
              <p:spPr>
                <a:xfrm>
                  <a:off x="1930312" y="10160187"/>
                  <a:ext cx="158683" cy="63248"/>
                </a:xfrm>
                <a:custGeom>
                  <a:avLst/>
                  <a:gdLst>
                    <a:gd name="connsiteX0" fmla="*/ 70214 w 158683"/>
                    <a:gd name="connsiteY0" fmla="*/ 26705 h 63248"/>
                    <a:gd name="connsiteX1" fmla="*/ 53362 w 158683"/>
                    <a:gd name="connsiteY1" fmla="*/ 26705 h 63248"/>
                    <a:gd name="connsiteX2" fmla="*/ 18255 w 158683"/>
                    <a:gd name="connsiteY2" fmla="*/ 23894 h 63248"/>
                    <a:gd name="connsiteX3" fmla="*/ 0 w 158683"/>
                    <a:gd name="connsiteY3" fmla="*/ 19677 h 63248"/>
                    <a:gd name="connsiteX4" fmla="*/ 75831 w 158683"/>
                    <a:gd name="connsiteY4" fmla="*/ 63249 h 63248"/>
                    <a:gd name="connsiteX5" fmla="*/ 158683 w 158683"/>
                    <a:gd name="connsiteY5" fmla="*/ 0 h 63248"/>
                    <a:gd name="connsiteX6" fmla="*/ 123576 w 158683"/>
                    <a:gd name="connsiteY6" fmla="*/ 15461 h 63248"/>
                    <a:gd name="connsiteX7" fmla="*/ 70214 w 158683"/>
                    <a:gd name="connsiteY7" fmla="*/ 26705 h 6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683" h="63248">
                      <a:moveTo>
                        <a:pt x="70214" y="26705"/>
                      </a:moveTo>
                      <a:cubicBezTo>
                        <a:pt x="64597" y="26705"/>
                        <a:pt x="58980" y="26705"/>
                        <a:pt x="53362" y="26705"/>
                      </a:cubicBezTo>
                      <a:cubicBezTo>
                        <a:pt x="40724" y="26705"/>
                        <a:pt x="29490" y="25299"/>
                        <a:pt x="18255" y="23894"/>
                      </a:cubicBezTo>
                      <a:cubicBezTo>
                        <a:pt x="12638" y="22489"/>
                        <a:pt x="7021" y="21083"/>
                        <a:pt x="0" y="19677"/>
                      </a:cubicBezTo>
                      <a:cubicBezTo>
                        <a:pt x="14043" y="46382"/>
                        <a:pt x="43533" y="63249"/>
                        <a:pt x="75831" y="63249"/>
                      </a:cubicBezTo>
                      <a:cubicBezTo>
                        <a:pt x="116555" y="63249"/>
                        <a:pt x="150258" y="36544"/>
                        <a:pt x="158683" y="0"/>
                      </a:cubicBezTo>
                      <a:cubicBezTo>
                        <a:pt x="148854" y="5622"/>
                        <a:pt x="137619" y="11244"/>
                        <a:pt x="123576" y="15461"/>
                      </a:cubicBezTo>
                      <a:cubicBezTo>
                        <a:pt x="109534" y="22489"/>
                        <a:pt x="89874" y="25299"/>
                        <a:pt x="70214" y="26705"/>
                      </a:cubicBezTo>
                      <a:close/>
                    </a:path>
                  </a:pathLst>
                </a:custGeom>
                <a:solidFill>
                  <a:srgbClr val="FFFFFF"/>
                </a:solidFill>
                <a:ln w="14034"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60C5566F-8C91-C34B-81C6-3F6C9A30A425}"/>
                    </a:ext>
                  </a:extLst>
                </p:cNvPr>
                <p:cNvSpPr/>
                <p:nvPr/>
              </p:nvSpPr>
              <p:spPr>
                <a:xfrm>
                  <a:off x="1923290" y="10064611"/>
                  <a:ext cx="169917" cy="111776"/>
                </a:xfrm>
                <a:custGeom>
                  <a:avLst/>
                  <a:gdLst>
                    <a:gd name="connsiteX0" fmla="*/ 85661 w 169917"/>
                    <a:gd name="connsiteY0" fmla="*/ 0 h 111776"/>
                    <a:gd name="connsiteX1" fmla="*/ 0 w 169917"/>
                    <a:gd name="connsiteY1" fmla="*/ 82926 h 111776"/>
                    <a:gd name="connsiteX2" fmla="*/ 1404 w 169917"/>
                    <a:gd name="connsiteY2" fmla="*/ 101198 h 111776"/>
                    <a:gd name="connsiteX3" fmla="*/ 75831 w 169917"/>
                    <a:gd name="connsiteY3" fmla="*/ 111037 h 111776"/>
                    <a:gd name="connsiteX4" fmla="*/ 169918 w 169917"/>
                    <a:gd name="connsiteY4" fmla="*/ 80115 h 111776"/>
                    <a:gd name="connsiteX5" fmla="*/ 169918 w 169917"/>
                    <a:gd name="connsiteY5" fmla="*/ 71682 h 111776"/>
                    <a:gd name="connsiteX6" fmla="*/ 85661 w 169917"/>
                    <a:gd name="connsiteY6" fmla="*/ 0 h 111776"/>
                    <a:gd name="connsiteX7" fmla="*/ 54767 w 169917"/>
                    <a:gd name="connsiteY7" fmla="*/ 91359 h 111776"/>
                    <a:gd name="connsiteX8" fmla="*/ 29490 w 169917"/>
                    <a:gd name="connsiteY8" fmla="*/ 66060 h 111776"/>
                    <a:gd name="connsiteX9" fmla="*/ 54767 w 169917"/>
                    <a:gd name="connsiteY9" fmla="*/ 40761 h 111776"/>
                    <a:gd name="connsiteX10" fmla="*/ 80044 w 169917"/>
                    <a:gd name="connsiteY10" fmla="*/ 66060 h 111776"/>
                    <a:gd name="connsiteX11" fmla="*/ 54767 w 169917"/>
                    <a:gd name="connsiteY11" fmla="*/ 91359 h 111776"/>
                    <a:gd name="connsiteX12" fmla="*/ 120768 w 169917"/>
                    <a:gd name="connsiteY12" fmla="*/ 78710 h 111776"/>
                    <a:gd name="connsiteX13" fmla="*/ 101108 w 169917"/>
                    <a:gd name="connsiteY13" fmla="*/ 59032 h 111776"/>
                    <a:gd name="connsiteX14" fmla="*/ 120768 w 169917"/>
                    <a:gd name="connsiteY14" fmla="*/ 39355 h 111776"/>
                    <a:gd name="connsiteX15" fmla="*/ 140428 w 169917"/>
                    <a:gd name="connsiteY15" fmla="*/ 59032 h 111776"/>
                    <a:gd name="connsiteX16" fmla="*/ 120768 w 169917"/>
                    <a:gd name="connsiteY16" fmla="*/ 78710 h 111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9917" h="111776">
                      <a:moveTo>
                        <a:pt x="85661" y="0"/>
                      </a:moveTo>
                      <a:cubicBezTo>
                        <a:pt x="39320" y="0"/>
                        <a:pt x="0" y="37949"/>
                        <a:pt x="0" y="82926"/>
                      </a:cubicBezTo>
                      <a:cubicBezTo>
                        <a:pt x="0" y="88548"/>
                        <a:pt x="0" y="94171"/>
                        <a:pt x="1404" y="101198"/>
                      </a:cubicBezTo>
                      <a:cubicBezTo>
                        <a:pt x="11234" y="108226"/>
                        <a:pt x="39320" y="113848"/>
                        <a:pt x="75831" y="111037"/>
                      </a:cubicBezTo>
                      <a:cubicBezTo>
                        <a:pt x="116555" y="108226"/>
                        <a:pt x="150258" y="96982"/>
                        <a:pt x="169918" y="80115"/>
                      </a:cubicBezTo>
                      <a:cubicBezTo>
                        <a:pt x="169918" y="77304"/>
                        <a:pt x="169918" y="74493"/>
                        <a:pt x="169918" y="71682"/>
                      </a:cubicBezTo>
                      <a:cubicBezTo>
                        <a:pt x="164301" y="30922"/>
                        <a:pt x="127789" y="0"/>
                        <a:pt x="85661" y="0"/>
                      </a:cubicBezTo>
                      <a:close/>
                      <a:moveTo>
                        <a:pt x="54767" y="91359"/>
                      </a:moveTo>
                      <a:cubicBezTo>
                        <a:pt x="40724" y="91359"/>
                        <a:pt x="29490" y="80115"/>
                        <a:pt x="29490" y="66060"/>
                      </a:cubicBezTo>
                      <a:cubicBezTo>
                        <a:pt x="29490" y="52005"/>
                        <a:pt x="40724" y="40761"/>
                        <a:pt x="54767" y="40761"/>
                      </a:cubicBezTo>
                      <a:cubicBezTo>
                        <a:pt x="68810" y="40761"/>
                        <a:pt x="80044" y="52005"/>
                        <a:pt x="80044" y="66060"/>
                      </a:cubicBezTo>
                      <a:cubicBezTo>
                        <a:pt x="81448" y="80115"/>
                        <a:pt x="68810" y="91359"/>
                        <a:pt x="54767" y="91359"/>
                      </a:cubicBezTo>
                      <a:close/>
                      <a:moveTo>
                        <a:pt x="120768" y="78710"/>
                      </a:moveTo>
                      <a:cubicBezTo>
                        <a:pt x="110938" y="78710"/>
                        <a:pt x="101108" y="70276"/>
                        <a:pt x="101108" y="59032"/>
                      </a:cubicBezTo>
                      <a:cubicBezTo>
                        <a:pt x="101108" y="49193"/>
                        <a:pt x="109534" y="39355"/>
                        <a:pt x="120768" y="39355"/>
                      </a:cubicBezTo>
                      <a:cubicBezTo>
                        <a:pt x="130598" y="39355"/>
                        <a:pt x="140428" y="47788"/>
                        <a:pt x="140428" y="59032"/>
                      </a:cubicBezTo>
                      <a:cubicBezTo>
                        <a:pt x="140428" y="70276"/>
                        <a:pt x="132002" y="78710"/>
                        <a:pt x="120768" y="78710"/>
                      </a:cubicBezTo>
                      <a:close/>
                    </a:path>
                  </a:pathLst>
                </a:custGeom>
                <a:solidFill>
                  <a:srgbClr val="FFFFFF"/>
                </a:solidFill>
                <a:ln w="14034" cap="flat">
                  <a:noFill/>
                  <a:prstDash val="solid"/>
                  <a:miter/>
                </a:ln>
              </p:spPr>
              <p:txBody>
                <a:bodyPr rtlCol="0" anchor="ctr"/>
                <a:lstStyle/>
                <a:p>
                  <a:endParaRPr lang="en-US"/>
                </a:p>
              </p:txBody>
            </p:sp>
          </p:grpSp>
          <p:sp>
            <p:nvSpPr>
              <p:cNvPr id="69" name="Freeform 68">
                <a:extLst>
                  <a:ext uri="{FF2B5EF4-FFF2-40B4-BE49-F238E27FC236}">
                    <a16:creationId xmlns:a16="http://schemas.microsoft.com/office/drawing/2014/main" id="{FA5432FF-9054-A340-93D6-FE7E596451F0}"/>
                  </a:ext>
                </a:extLst>
              </p:cNvPr>
              <p:cNvSpPr/>
              <p:nvPr/>
            </p:nvSpPr>
            <p:spPr>
              <a:xfrm>
                <a:off x="2156401" y="10063206"/>
                <a:ext cx="77235" cy="151796"/>
              </a:xfrm>
              <a:custGeom>
                <a:avLst/>
                <a:gdLst>
                  <a:gd name="connsiteX0" fmla="*/ 75831 w 77235"/>
                  <a:gd name="connsiteY0" fmla="*/ 28111 h 151796"/>
                  <a:gd name="connsiteX1" fmla="*/ 56171 w 77235"/>
                  <a:gd name="connsiteY1" fmla="*/ 25299 h 151796"/>
                  <a:gd name="connsiteX2" fmla="*/ 44937 w 77235"/>
                  <a:gd name="connsiteY2" fmla="*/ 39355 h 151796"/>
                  <a:gd name="connsiteX3" fmla="*/ 44937 w 77235"/>
                  <a:gd name="connsiteY3" fmla="*/ 52004 h 151796"/>
                  <a:gd name="connsiteX4" fmla="*/ 75831 w 77235"/>
                  <a:gd name="connsiteY4" fmla="*/ 52004 h 151796"/>
                  <a:gd name="connsiteX5" fmla="*/ 75831 w 77235"/>
                  <a:gd name="connsiteY5" fmla="*/ 75898 h 151796"/>
                  <a:gd name="connsiteX6" fmla="*/ 44937 w 77235"/>
                  <a:gd name="connsiteY6" fmla="*/ 75898 h 151796"/>
                  <a:gd name="connsiteX7" fmla="*/ 44937 w 77235"/>
                  <a:gd name="connsiteY7" fmla="*/ 151797 h 151796"/>
                  <a:gd name="connsiteX8" fmla="*/ 18255 w 77235"/>
                  <a:gd name="connsiteY8" fmla="*/ 151797 h 151796"/>
                  <a:gd name="connsiteX9" fmla="*/ 18255 w 77235"/>
                  <a:gd name="connsiteY9" fmla="*/ 75898 h 151796"/>
                  <a:gd name="connsiteX10" fmla="*/ 0 w 77235"/>
                  <a:gd name="connsiteY10" fmla="*/ 75898 h 151796"/>
                  <a:gd name="connsiteX11" fmla="*/ 0 w 77235"/>
                  <a:gd name="connsiteY11" fmla="*/ 52004 h 151796"/>
                  <a:gd name="connsiteX12" fmla="*/ 18255 w 77235"/>
                  <a:gd name="connsiteY12" fmla="*/ 52004 h 151796"/>
                  <a:gd name="connsiteX13" fmla="*/ 18255 w 77235"/>
                  <a:gd name="connsiteY13" fmla="*/ 39355 h 151796"/>
                  <a:gd name="connsiteX14" fmla="*/ 54767 w 77235"/>
                  <a:gd name="connsiteY14" fmla="*/ 0 h 151796"/>
                  <a:gd name="connsiteX15" fmla="*/ 77235 w 77235"/>
                  <a:gd name="connsiteY15" fmla="*/ 4216 h 151796"/>
                  <a:gd name="connsiteX16" fmla="*/ 75831 w 77235"/>
                  <a:gd name="connsiteY16" fmla="*/ 28111 h 151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7235" h="151796">
                    <a:moveTo>
                      <a:pt x="75831" y="28111"/>
                    </a:moveTo>
                    <a:cubicBezTo>
                      <a:pt x="71618" y="26705"/>
                      <a:pt x="64597" y="23894"/>
                      <a:pt x="56171" y="25299"/>
                    </a:cubicBezTo>
                    <a:cubicBezTo>
                      <a:pt x="49150" y="26705"/>
                      <a:pt x="44937" y="29516"/>
                      <a:pt x="44937" y="39355"/>
                    </a:cubicBezTo>
                    <a:lnTo>
                      <a:pt x="44937" y="52004"/>
                    </a:lnTo>
                    <a:lnTo>
                      <a:pt x="75831" y="52004"/>
                    </a:lnTo>
                    <a:lnTo>
                      <a:pt x="75831" y="75898"/>
                    </a:lnTo>
                    <a:lnTo>
                      <a:pt x="44937" y="75898"/>
                    </a:lnTo>
                    <a:lnTo>
                      <a:pt x="44937" y="151797"/>
                    </a:lnTo>
                    <a:lnTo>
                      <a:pt x="18255" y="151797"/>
                    </a:lnTo>
                    <a:lnTo>
                      <a:pt x="18255" y="75898"/>
                    </a:lnTo>
                    <a:lnTo>
                      <a:pt x="0" y="75898"/>
                    </a:lnTo>
                    <a:lnTo>
                      <a:pt x="0" y="52004"/>
                    </a:lnTo>
                    <a:lnTo>
                      <a:pt x="18255" y="52004"/>
                    </a:lnTo>
                    <a:lnTo>
                      <a:pt x="18255" y="39355"/>
                    </a:lnTo>
                    <a:cubicBezTo>
                      <a:pt x="18255" y="15460"/>
                      <a:pt x="30894" y="0"/>
                      <a:pt x="54767" y="0"/>
                    </a:cubicBezTo>
                    <a:cubicBezTo>
                      <a:pt x="63193" y="0"/>
                      <a:pt x="71618" y="1405"/>
                      <a:pt x="77235" y="4216"/>
                    </a:cubicBezTo>
                    <a:lnTo>
                      <a:pt x="75831" y="28111"/>
                    </a:lnTo>
                    <a:close/>
                  </a:path>
                </a:pathLst>
              </a:custGeom>
              <a:solidFill>
                <a:srgbClr val="FFFFFF"/>
              </a:solidFill>
              <a:ln w="14034"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EDA41ED0-AE6F-FA47-8832-C2490F572162}"/>
                  </a:ext>
                </a:extLst>
              </p:cNvPr>
              <p:cNvSpPr/>
              <p:nvPr/>
            </p:nvSpPr>
            <p:spPr>
              <a:xfrm>
                <a:off x="2243466" y="10110994"/>
                <a:ext cx="70213" cy="104008"/>
              </a:xfrm>
              <a:custGeom>
                <a:avLst/>
                <a:gdLst>
                  <a:gd name="connsiteX0" fmla="*/ 54767 w 70213"/>
                  <a:gd name="connsiteY0" fmla="*/ 26705 h 104008"/>
                  <a:gd name="connsiteX1" fmla="*/ 47746 w 70213"/>
                  <a:gd name="connsiteY1" fmla="*/ 26705 h 104008"/>
                  <a:gd name="connsiteX2" fmla="*/ 26682 w 70213"/>
                  <a:gd name="connsiteY2" fmla="*/ 49193 h 104008"/>
                  <a:gd name="connsiteX3" fmla="*/ 26682 w 70213"/>
                  <a:gd name="connsiteY3" fmla="*/ 104009 h 104008"/>
                  <a:gd name="connsiteX4" fmla="*/ 0 w 70213"/>
                  <a:gd name="connsiteY4" fmla="*/ 104009 h 104008"/>
                  <a:gd name="connsiteX5" fmla="*/ 0 w 70213"/>
                  <a:gd name="connsiteY5" fmla="*/ 2811 h 104008"/>
                  <a:gd name="connsiteX6" fmla="*/ 26682 w 70213"/>
                  <a:gd name="connsiteY6" fmla="*/ 2811 h 104008"/>
                  <a:gd name="connsiteX7" fmla="*/ 26682 w 70213"/>
                  <a:gd name="connsiteY7" fmla="*/ 14055 h 104008"/>
                  <a:gd name="connsiteX8" fmla="*/ 54767 w 70213"/>
                  <a:gd name="connsiteY8" fmla="*/ 0 h 104008"/>
                  <a:gd name="connsiteX9" fmla="*/ 70214 w 70213"/>
                  <a:gd name="connsiteY9" fmla="*/ 4216 h 104008"/>
                  <a:gd name="connsiteX10" fmla="*/ 54767 w 70213"/>
                  <a:gd name="connsiteY10" fmla="*/ 26705 h 104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213" h="104008">
                    <a:moveTo>
                      <a:pt x="54767" y="26705"/>
                    </a:moveTo>
                    <a:cubicBezTo>
                      <a:pt x="51958" y="26705"/>
                      <a:pt x="49150" y="26705"/>
                      <a:pt x="47746" y="26705"/>
                    </a:cubicBezTo>
                    <a:cubicBezTo>
                      <a:pt x="35107" y="26705"/>
                      <a:pt x="26682" y="33733"/>
                      <a:pt x="26682" y="49193"/>
                    </a:cubicBezTo>
                    <a:lnTo>
                      <a:pt x="26682" y="104009"/>
                    </a:lnTo>
                    <a:lnTo>
                      <a:pt x="0" y="104009"/>
                    </a:lnTo>
                    <a:lnTo>
                      <a:pt x="0" y="2811"/>
                    </a:lnTo>
                    <a:lnTo>
                      <a:pt x="26682" y="2811"/>
                    </a:lnTo>
                    <a:lnTo>
                      <a:pt x="26682" y="14055"/>
                    </a:lnTo>
                    <a:cubicBezTo>
                      <a:pt x="33703" y="4216"/>
                      <a:pt x="42128" y="0"/>
                      <a:pt x="54767" y="0"/>
                    </a:cubicBezTo>
                    <a:cubicBezTo>
                      <a:pt x="60384" y="0"/>
                      <a:pt x="66001" y="1406"/>
                      <a:pt x="70214" y="4216"/>
                    </a:cubicBezTo>
                    <a:lnTo>
                      <a:pt x="54767" y="26705"/>
                    </a:lnTo>
                    <a:close/>
                  </a:path>
                </a:pathLst>
              </a:custGeom>
              <a:solidFill>
                <a:srgbClr val="FFFFFF"/>
              </a:solidFill>
              <a:ln w="14034"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058ABC67-7B92-5B44-A143-F7743620270C}"/>
                  </a:ext>
                </a:extLst>
              </p:cNvPr>
              <p:cNvSpPr/>
              <p:nvPr/>
            </p:nvSpPr>
            <p:spPr>
              <a:xfrm>
                <a:off x="2305254" y="10112333"/>
                <a:ext cx="101107" cy="105480"/>
              </a:xfrm>
              <a:custGeom>
                <a:avLst/>
                <a:gdLst>
                  <a:gd name="connsiteX0" fmla="*/ 101108 w 101107"/>
                  <a:gd name="connsiteY0" fmla="*/ 52070 h 105480"/>
                  <a:gd name="connsiteX1" fmla="*/ 101108 w 101107"/>
                  <a:gd name="connsiteY1" fmla="*/ 61909 h 105480"/>
                  <a:gd name="connsiteX2" fmla="*/ 29489 w 101107"/>
                  <a:gd name="connsiteY2" fmla="*/ 61909 h 105480"/>
                  <a:gd name="connsiteX3" fmla="*/ 54767 w 101107"/>
                  <a:gd name="connsiteY3" fmla="*/ 82992 h 105480"/>
                  <a:gd name="connsiteX4" fmla="*/ 80044 w 101107"/>
                  <a:gd name="connsiteY4" fmla="*/ 73153 h 105480"/>
                  <a:gd name="connsiteX5" fmla="*/ 95491 w 101107"/>
                  <a:gd name="connsiteY5" fmla="*/ 90020 h 105480"/>
                  <a:gd name="connsiteX6" fmla="*/ 51958 w 101107"/>
                  <a:gd name="connsiteY6" fmla="*/ 105481 h 105480"/>
                  <a:gd name="connsiteX7" fmla="*/ 0 w 101107"/>
                  <a:gd name="connsiteY7" fmla="*/ 53476 h 105480"/>
                  <a:gd name="connsiteX8" fmla="*/ 50554 w 101107"/>
                  <a:gd name="connsiteY8" fmla="*/ 66 h 105480"/>
                  <a:gd name="connsiteX9" fmla="*/ 101108 w 101107"/>
                  <a:gd name="connsiteY9" fmla="*/ 52070 h 105480"/>
                  <a:gd name="connsiteX10" fmla="*/ 29489 w 101107"/>
                  <a:gd name="connsiteY10" fmla="*/ 42232 h 105480"/>
                  <a:gd name="connsiteX11" fmla="*/ 74427 w 101107"/>
                  <a:gd name="connsiteY11" fmla="*/ 42232 h 105480"/>
                  <a:gd name="connsiteX12" fmla="*/ 51958 w 101107"/>
                  <a:gd name="connsiteY12" fmla="*/ 22554 h 105480"/>
                  <a:gd name="connsiteX13" fmla="*/ 29489 w 101107"/>
                  <a:gd name="connsiteY13" fmla="*/ 42232 h 105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1107" h="105480">
                    <a:moveTo>
                      <a:pt x="101108" y="52070"/>
                    </a:moveTo>
                    <a:cubicBezTo>
                      <a:pt x="101108" y="54882"/>
                      <a:pt x="101108" y="59098"/>
                      <a:pt x="101108" y="61909"/>
                    </a:cubicBezTo>
                    <a:lnTo>
                      <a:pt x="29489" y="61909"/>
                    </a:lnTo>
                    <a:cubicBezTo>
                      <a:pt x="32298" y="75965"/>
                      <a:pt x="42128" y="82992"/>
                      <a:pt x="54767" y="82992"/>
                    </a:cubicBezTo>
                    <a:cubicBezTo>
                      <a:pt x="63193" y="82992"/>
                      <a:pt x="73022" y="78775"/>
                      <a:pt x="80044" y="73153"/>
                    </a:cubicBezTo>
                    <a:lnTo>
                      <a:pt x="95491" y="90020"/>
                    </a:lnTo>
                    <a:cubicBezTo>
                      <a:pt x="84257" y="99858"/>
                      <a:pt x="70214" y="105481"/>
                      <a:pt x="51958" y="105481"/>
                    </a:cubicBezTo>
                    <a:cubicBezTo>
                      <a:pt x="21064" y="105481"/>
                      <a:pt x="0" y="84398"/>
                      <a:pt x="0" y="53476"/>
                    </a:cubicBezTo>
                    <a:cubicBezTo>
                      <a:pt x="0" y="21149"/>
                      <a:pt x="21064" y="66"/>
                      <a:pt x="50554" y="66"/>
                    </a:cubicBezTo>
                    <a:cubicBezTo>
                      <a:pt x="81448" y="-1339"/>
                      <a:pt x="101108" y="19744"/>
                      <a:pt x="101108" y="52070"/>
                    </a:cubicBezTo>
                    <a:close/>
                    <a:moveTo>
                      <a:pt x="29489" y="42232"/>
                    </a:moveTo>
                    <a:lnTo>
                      <a:pt x="74427" y="42232"/>
                    </a:lnTo>
                    <a:cubicBezTo>
                      <a:pt x="71618" y="29582"/>
                      <a:pt x="64596" y="22554"/>
                      <a:pt x="51958" y="22554"/>
                    </a:cubicBezTo>
                    <a:cubicBezTo>
                      <a:pt x="39320" y="22554"/>
                      <a:pt x="32298" y="29582"/>
                      <a:pt x="29489" y="42232"/>
                    </a:cubicBezTo>
                    <a:close/>
                  </a:path>
                </a:pathLst>
              </a:custGeom>
              <a:solidFill>
                <a:srgbClr val="FFFFFF"/>
              </a:solidFill>
              <a:ln w="14034"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1D923055-A74A-5E48-9B9E-91D41563787A}"/>
                  </a:ext>
                </a:extLst>
              </p:cNvPr>
              <p:cNvSpPr/>
              <p:nvPr/>
            </p:nvSpPr>
            <p:spPr>
              <a:xfrm>
                <a:off x="2411979" y="10112333"/>
                <a:ext cx="101108" cy="105480"/>
              </a:xfrm>
              <a:custGeom>
                <a:avLst/>
                <a:gdLst>
                  <a:gd name="connsiteX0" fmla="*/ 101108 w 101108"/>
                  <a:gd name="connsiteY0" fmla="*/ 52070 h 105480"/>
                  <a:gd name="connsiteX1" fmla="*/ 101108 w 101108"/>
                  <a:gd name="connsiteY1" fmla="*/ 61909 h 105480"/>
                  <a:gd name="connsiteX2" fmla="*/ 29490 w 101108"/>
                  <a:gd name="connsiteY2" fmla="*/ 61909 h 105480"/>
                  <a:gd name="connsiteX3" fmla="*/ 54767 w 101108"/>
                  <a:gd name="connsiteY3" fmla="*/ 82992 h 105480"/>
                  <a:gd name="connsiteX4" fmla="*/ 80044 w 101108"/>
                  <a:gd name="connsiteY4" fmla="*/ 73153 h 105480"/>
                  <a:gd name="connsiteX5" fmla="*/ 95491 w 101108"/>
                  <a:gd name="connsiteY5" fmla="*/ 90020 h 105480"/>
                  <a:gd name="connsiteX6" fmla="*/ 51958 w 101108"/>
                  <a:gd name="connsiteY6" fmla="*/ 105481 h 105480"/>
                  <a:gd name="connsiteX7" fmla="*/ 0 w 101108"/>
                  <a:gd name="connsiteY7" fmla="*/ 53476 h 105480"/>
                  <a:gd name="connsiteX8" fmla="*/ 50554 w 101108"/>
                  <a:gd name="connsiteY8" fmla="*/ 66 h 105480"/>
                  <a:gd name="connsiteX9" fmla="*/ 101108 w 101108"/>
                  <a:gd name="connsiteY9" fmla="*/ 52070 h 105480"/>
                  <a:gd name="connsiteX10" fmla="*/ 29490 w 101108"/>
                  <a:gd name="connsiteY10" fmla="*/ 42232 h 105480"/>
                  <a:gd name="connsiteX11" fmla="*/ 74427 w 101108"/>
                  <a:gd name="connsiteY11" fmla="*/ 42232 h 105480"/>
                  <a:gd name="connsiteX12" fmla="*/ 51958 w 101108"/>
                  <a:gd name="connsiteY12" fmla="*/ 22554 h 105480"/>
                  <a:gd name="connsiteX13" fmla="*/ 29490 w 101108"/>
                  <a:gd name="connsiteY13" fmla="*/ 42232 h 105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1108" h="105480">
                    <a:moveTo>
                      <a:pt x="101108" y="52070"/>
                    </a:moveTo>
                    <a:cubicBezTo>
                      <a:pt x="101108" y="54882"/>
                      <a:pt x="101108" y="59098"/>
                      <a:pt x="101108" y="61909"/>
                    </a:cubicBezTo>
                    <a:lnTo>
                      <a:pt x="29490" y="61909"/>
                    </a:lnTo>
                    <a:cubicBezTo>
                      <a:pt x="32299" y="75965"/>
                      <a:pt x="42128" y="82992"/>
                      <a:pt x="54767" y="82992"/>
                    </a:cubicBezTo>
                    <a:cubicBezTo>
                      <a:pt x="63193" y="82992"/>
                      <a:pt x="73023" y="78775"/>
                      <a:pt x="80044" y="73153"/>
                    </a:cubicBezTo>
                    <a:lnTo>
                      <a:pt x="95491" y="90020"/>
                    </a:lnTo>
                    <a:cubicBezTo>
                      <a:pt x="84257" y="99858"/>
                      <a:pt x="70214" y="105481"/>
                      <a:pt x="51958" y="105481"/>
                    </a:cubicBezTo>
                    <a:cubicBezTo>
                      <a:pt x="21064" y="105481"/>
                      <a:pt x="0" y="84398"/>
                      <a:pt x="0" y="53476"/>
                    </a:cubicBezTo>
                    <a:cubicBezTo>
                      <a:pt x="0" y="21149"/>
                      <a:pt x="21064" y="66"/>
                      <a:pt x="50554" y="66"/>
                    </a:cubicBezTo>
                    <a:cubicBezTo>
                      <a:pt x="81448" y="-1339"/>
                      <a:pt x="101108" y="19744"/>
                      <a:pt x="101108" y="52070"/>
                    </a:cubicBezTo>
                    <a:close/>
                    <a:moveTo>
                      <a:pt x="29490" y="42232"/>
                    </a:moveTo>
                    <a:lnTo>
                      <a:pt x="74427" y="42232"/>
                    </a:lnTo>
                    <a:cubicBezTo>
                      <a:pt x="71618" y="29582"/>
                      <a:pt x="64597" y="22554"/>
                      <a:pt x="51958" y="22554"/>
                    </a:cubicBezTo>
                    <a:cubicBezTo>
                      <a:pt x="39320" y="22554"/>
                      <a:pt x="32299" y="29582"/>
                      <a:pt x="29490" y="42232"/>
                    </a:cubicBezTo>
                    <a:close/>
                  </a:path>
                </a:pathLst>
              </a:custGeom>
              <a:solidFill>
                <a:srgbClr val="FFFFFF"/>
              </a:solidFill>
              <a:ln w="14034"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49AE97DD-B358-EF45-8586-714F9F302FA6}"/>
                  </a:ext>
                </a:extLst>
              </p:cNvPr>
              <p:cNvSpPr/>
              <p:nvPr/>
            </p:nvSpPr>
            <p:spPr>
              <a:xfrm>
                <a:off x="2525726" y="10112337"/>
                <a:ext cx="105320" cy="144831"/>
              </a:xfrm>
              <a:custGeom>
                <a:avLst/>
                <a:gdLst>
                  <a:gd name="connsiteX0" fmla="*/ 105321 w 105320"/>
                  <a:gd name="connsiteY0" fmla="*/ 52067 h 144831"/>
                  <a:gd name="connsiteX1" fmla="*/ 56171 w 105320"/>
                  <a:gd name="connsiteY1" fmla="*/ 105477 h 144831"/>
                  <a:gd name="connsiteX2" fmla="*/ 26681 w 105320"/>
                  <a:gd name="connsiteY2" fmla="*/ 92827 h 144831"/>
                  <a:gd name="connsiteX3" fmla="*/ 26681 w 105320"/>
                  <a:gd name="connsiteY3" fmla="*/ 144832 h 144831"/>
                  <a:gd name="connsiteX4" fmla="*/ 0 w 105320"/>
                  <a:gd name="connsiteY4" fmla="*/ 144832 h 144831"/>
                  <a:gd name="connsiteX5" fmla="*/ 0 w 105320"/>
                  <a:gd name="connsiteY5" fmla="*/ 2873 h 144831"/>
                  <a:gd name="connsiteX6" fmla="*/ 26681 w 105320"/>
                  <a:gd name="connsiteY6" fmla="*/ 2873 h 144831"/>
                  <a:gd name="connsiteX7" fmla="*/ 26681 w 105320"/>
                  <a:gd name="connsiteY7" fmla="*/ 14118 h 144831"/>
                  <a:gd name="connsiteX8" fmla="*/ 56171 w 105320"/>
                  <a:gd name="connsiteY8" fmla="*/ 62 h 144831"/>
                  <a:gd name="connsiteX9" fmla="*/ 105321 w 105320"/>
                  <a:gd name="connsiteY9" fmla="*/ 52067 h 144831"/>
                  <a:gd name="connsiteX10" fmla="*/ 25277 w 105320"/>
                  <a:gd name="connsiteY10" fmla="*/ 52067 h 144831"/>
                  <a:gd name="connsiteX11" fmla="*/ 50554 w 105320"/>
                  <a:gd name="connsiteY11" fmla="*/ 80177 h 144831"/>
                  <a:gd name="connsiteX12" fmla="*/ 75831 w 105320"/>
                  <a:gd name="connsiteY12" fmla="*/ 52067 h 144831"/>
                  <a:gd name="connsiteX13" fmla="*/ 50554 w 105320"/>
                  <a:gd name="connsiteY13" fmla="*/ 23956 h 144831"/>
                  <a:gd name="connsiteX14" fmla="*/ 25277 w 105320"/>
                  <a:gd name="connsiteY14" fmla="*/ 52067 h 144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5320" h="144831">
                    <a:moveTo>
                      <a:pt x="105321" y="52067"/>
                    </a:moveTo>
                    <a:cubicBezTo>
                      <a:pt x="105321" y="82988"/>
                      <a:pt x="84257" y="105477"/>
                      <a:pt x="56171" y="105477"/>
                    </a:cubicBezTo>
                    <a:cubicBezTo>
                      <a:pt x="42128" y="105477"/>
                      <a:pt x="33703" y="99855"/>
                      <a:pt x="26681" y="92827"/>
                    </a:cubicBezTo>
                    <a:lnTo>
                      <a:pt x="26681" y="144832"/>
                    </a:lnTo>
                    <a:lnTo>
                      <a:pt x="0" y="144832"/>
                    </a:lnTo>
                    <a:lnTo>
                      <a:pt x="0" y="2873"/>
                    </a:lnTo>
                    <a:lnTo>
                      <a:pt x="26681" y="2873"/>
                    </a:lnTo>
                    <a:lnTo>
                      <a:pt x="26681" y="14118"/>
                    </a:lnTo>
                    <a:cubicBezTo>
                      <a:pt x="33703" y="5684"/>
                      <a:pt x="43533" y="62"/>
                      <a:pt x="56171" y="62"/>
                    </a:cubicBezTo>
                    <a:cubicBezTo>
                      <a:pt x="84257" y="-1343"/>
                      <a:pt x="105321" y="21145"/>
                      <a:pt x="105321" y="52067"/>
                    </a:cubicBezTo>
                    <a:close/>
                    <a:moveTo>
                      <a:pt x="25277" y="52067"/>
                    </a:moveTo>
                    <a:cubicBezTo>
                      <a:pt x="25277" y="67528"/>
                      <a:pt x="35107" y="80177"/>
                      <a:pt x="50554" y="80177"/>
                    </a:cubicBezTo>
                    <a:cubicBezTo>
                      <a:pt x="66001" y="80177"/>
                      <a:pt x="75831" y="67528"/>
                      <a:pt x="75831" y="52067"/>
                    </a:cubicBezTo>
                    <a:cubicBezTo>
                      <a:pt x="75831" y="36606"/>
                      <a:pt x="66001" y="23956"/>
                      <a:pt x="50554" y="23956"/>
                    </a:cubicBezTo>
                    <a:cubicBezTo>
                      <a:pt x="35107" y="23956"/>
                      <a:pt x="25277" y="36606"/>
                      <a:pt x="25277" y="52067"/>
                    </a:cubicBezTo>
                    <a:close/>
                  </a:path>
                </a:pathLst>
              </a:custGeom>
              <a:solidFill>
                <a:srgbClr val="FFFFFF"/>
              </a:solidFill>
              <a:ln w="14034"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71A8C3D6-3AA4-4640-A47C-EFF1634213CD}"/>
                  </a:ext>
                </a:extLst>
              </p:cNvPr>
              <p:cNvSpPr/>
              <p:nvPr/>
            </p:nvSpPr>
            <p:spPr>
              <a:xfrm>
                <a:off x="2640877" y="10064457"/>
                <a:ext cx="33702" cy="150545"/>
              </a:xfrm>
              <a:custGeom>
                <a:avLst/>
                <a:gdLst>
                  <a:gd name="connsiteX0" fmla="*/ 33703 w 33702"/>
                  <a:gd name="connsiteY0" fmla="*/ 17020 h 150545"/>
                  <a:gd name="connsiteX1" fmla="*/ 16851 w 33702"/>
                  <a:gd name="connsiteY1" fmla="*/ 33887 h 150545"/>
                  <a:gd name="connsiteX2" fmla="*/ 0 w 33702"/>
                  <a:gd name="connsiteY2" fmla="*/ 17020 h 150545"/>
                  <a:gd name="connsiteX3" fmla="*/ 16851 w 33702"/>
                  <a:gd name="connsiteY3" fmla="*/ 154 h 150545"/>
                  <a:gd name="connsiteX4" fmla="*/ 33703 w 33702"/>
                  <a:gd name="connsiteY4" fmla="*/ 17020 h 150545"/>
                  <a:gd name="connsiteX5" fmla="*/ 29490 w 33702"/>
                  <a:gd name="connsiteY5" fmla="*/ 150545 h 150545"/>
                  <a:gd name="connsiteX6" fmla="*/ 2808 w 33702"/>
                  <a:gd name="connsiteY6" fmla="*/ 150545 h 150545"/>
                  <a:gd name="connsiteX7" fmla="*/ 2808 w 33702"/>
                  <a:gd name="connsiteY7" fmla="*/ 49347 h 150545"/>
                  <a:gd name="connsiteX8" fmla="*/ 29490 w 33702"/>
                  <a:gd name="connsiteY8" fmla="*/ 49347 h 150545"/>
                  <a:gd name="connsiteX9" fmla="*/ 29490 w 33702"/>
                  <a:gd name="connsiteY9" fmla="*/ 150545 h 150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702" h="150545">
                    <a:moveTo>
                      <a:pt x="33703" y="17020"/>
                    </a:moveTo>
                    <a:cubicBezTo>
                      <a:pt x="33703" y="26859"/>
                      <a:pt x="26681" y="33887"/>
                      <a:pt x="16851" y="33887"/>
                    </a:cubicBezTo>
                    <a:cubicBezTo>
                      <a:pt x="7021" y="33887"/>
                      <a:pt x="0" y="26859"/>
                      <a:pt x="0" y="17020"/>
                    </a:cubicBezTo>
                    <a:cubicBezTo>
                      <a:pt x="0" y="7181"/>
                      <a:pt x="7021" y="154"/>
                      <a:pt x="16851" y="154"/>
                    </a:cubicBezTo>
                    <a:cubicBezTo>
                      <a:pt x="25277" y="-1251"/>
                      <a:pt x="33703" y="7181"/>
                      <a:pt x="33703" y="17020"/>
                    </a:cubicBezTo>
                    <a:close/>
                    <a:moveTo>
                      <a:pt x="29490" y="150545"/>
                    </a:moveTo>
                    <a:lnTo>
                      <a:pt x="2808" y="150545"/>
                    </a:lnTo>
                    <a:lnTo>
                      <a:pt x="2808" y="49347"/>
                    </a:lnTo>
                    <a:lnTo>
                      <a:pt x="29490" y="49347"/>
                    </a:lnTo>
                    <a:lnTo>
                      <a:pt x="29490" y="150545"/>
                    </a:lnTo>
                    <a:close/>
                  </a:path>
                </a:pathLst>
              </a:custGeom>
              <a:solidFill>
                <a:srgbClr val="FFFFFF"/>
              </a:solidFill>
              <a:ln w="14034"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31013B1A-8E08-6A46-A3E7-80D759BB2E22}"/>
                  </a:ext>
                </a:extLst>
              </p:cNvPr>
              <p:cNvSpPr/>
              <p:nvPr/>
            </p:nvSpPr>
            <p:spPr>
              <a:xfrm>
                <a:off x="2688622" y="10067422"/>
                <a:ext cx="98299" cy="148985"/>
              </a:xfrm>
              <a:custGeom>
                <a:avLst/>
                <a:gdLst>
                  <a:gd name="connsiteX0" fmla="*/ 26681 w 98299"/>
                  <a:gd name="connsiteY0" fmla="*/ 82926 h 148985"/>
                  <a:gd name="connsiteX1" fmla="*/ 64597 w 98299"/>
                  <a:gd name="connsiteY1" fmla="*/ 47788 h 148985"/>
                  <a:gd name="connsiteX2" fmla="*/ 98299 w 98299"/>
                  <a:gd name="connsiteY2" fmla="*/ 47788 h 148985"/>
                  <a:gd name="connsiteX3" fmla="*/ 49150 w 98299"/>
                  <a:gd name="connsiteY3" fmla="*/ 95576 h 148985"/>
                  <a:gd name="connsiteX4" fmla="*/ 98299 w 98299"/>
                  <a:gd name="connsiteY4" fmla="*/ 148986 h 148985"/>
                  <a:gd name="connsiteX5" fmla="*/ 64597 w 98299"/>
                  <a:gd name="connsiteY5" fmla="*/ 148986 h 148985"/>
                  <a:gd name="connsiteX6" fmla="*/ 26681 w 98299"/>
                  <a:gd name="connsiteY6" fmla="*/ 108226 h 148985"/>
                  <a:gd name="connsiteX7" fmla="*/ 26681 w 98299"/>
                  <a:gd name="connsiteY7" fmla="*/ 148986 h 148985"/>
                  <a:gd name="connsiteX8" fmla="*/ 0 w 98299"/>
                  <a:gd name="connsiteY8" fmla="*/ 148986 h 148985"/>
                  <a:gd name="connsiteX9" fmla="*/ 0 w 98299"/>
                  <a:gd name="connsiteY9" fmla="*/ 0 h 148985"/>
                  <a:gd name="connsiteX10" fmla="*/ 26681 w 98299"/>
                  <a:gd name="connsiteY10" fmla="*/ 0 h 148985"/>
                  <a:gd name="connsiteX11" fmla="*/ 26681 w 98299"/>
                  <a:gd name="connsiteY11" fmla="*/ 82926 h 148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299" h="148985">
                    <a:moveTo>
                      <a:pt x="26681" y="82926"/>
                    </a:moveTo>
                    <a:lnTo>
                      <a:pt x="64597" y="47788"/>
                    </a:lnTo>
                    <a:lnTo>
                      <a:pt x="98299" y="47788"/>
                    </a:lnTo>
                    <a:lnTo>
                      <a:pt x="49150" y="95576"/>
                    </a:lnTo>
                    <a:lnTo>
                      <a:pt x="98299" y="148986"/>
                    </a:lnTo>
                    <a:lnTo>
                      <a:pt x="64597" y="148986"/>
                    </a:lnTo>
                    <a:lnTo>
                      <a:pt x="26681" y="108226"/>
                    </a:lnTo>
                    <a:lnTo>
                      <a:pt x="26681" y="148986"/>
                    </a:lnTo>
                    <a:lnTo>
                      <a:pt x="0" y="148986"/>
                    </a:lnTo>
                    <a:lnTo>
                      <a:pt x="0" y="0"/>
                    </a:lnTo>
                    <a:lnTo>
                      <a:pt x="26681" y="0"/>
                    </a:lnTo>
                    <a:lnTo>
                      <a:pt x="26681" y="82926"/>
                    </a:lnTo>
                    <a:close/>
                  </a:path>
                </a:pathLst>
              </a:custGeom>
              <a:solidFill>
                <a:srgbClr val="FFFFFF"/>
              </a:solidFill>
              <a:ln w="14034" cap="flat">
                <a:noFill/>
                <a:prstDash val="solid"/>
                <a:miter/>
              </a:ln>
            </p:spPr>
            <p:txBody>
              <a:bodyPr rtlCol="0" anchor="ctr"/>
              <a:lstStyle/>
              <a:p>
                <a:endParaRPr lang="en-US"/>
              </a:p>
            </p:txBody>
          </p:sp>
        </p:grpSp>
        <p:grpSp>
          <p:nvGrpSpPr>
            <p:cNvPr id="76" name="Graphic 3">
              <a:extLst>
                <a:ext uri="{FF2B5EF4-FFF2-40B4-BE49-F238E27FC236}">
                  <a16:creationId xmlns:a16="http://schemas.microsoft.com/office/drawing/2014/main" id="{4A459061-7335-E14A-A824-1A8FC321B709}"/>
                </a:ext>
              </a:extLst>
            </p:cNvPr>
            <p:cNvGrpSpPr/>
            <p:nvPr/>
          </p:nvGrpSpPr>
          <p:grpSpPr>
            <a:xfrm>
              <a:off x="792847" y="10074450"/>
              <a:ext cx="1050399" cy="179907"/>
              <a:chOff x="792847" y="10074450"/>
              <a:chExt cx="1050399" cy="179907"/>
            </a:xfrm>
            <a:solidFill>
              <a:srgbClr val="FFFFFF"/>
            </a:solidFill>
          </p:grpSpPr>
          <p:sp>
            <p:nvSpPr>
              <p:cNvPr id="77" name="Freeform 76">
                <a:extLst>
                  <a:ext uri="{FF2B5EF4-FFF2-40B4-BE49-F238E27FC236}">
                    <a16:creationId xmlns:a16="http://schemas.microsoft.com/office/drawing/2014/main" id="{BDEF4594-5CA9-6A42-A19D-603246B242A6}"/>
                  </a:ext>
                </a:extLst>
              </p:cNvPr>
              <p:cNvSpPr/>
              <p:nvPr/>
            </p:nvSpPr>
            <p:spPr>
              <a:xfrm>
                <a:off x="792847" y="10074450"/>
                <a:ext cx="92682" cy="140552"/>
              </a:xfrm>
              <a:custGeom>
                <a:avLst/>
                <a:gdLst>
                  <a:gd name="connsiteX0" fmla="*/ 77235 w 92682"/>
                  <a:gd name="connsiteY0" fmla="*/ 139147 h 140552"/>
                  <a:gd name="connsiteX1" fmla="*/ 77235 w 92682"/>
                  <a:gd name="connsiteY1" fmla="*/ 123686 h 140552"/>
                  <a:gd name="connsiteX2" fmla="*/ 43533 w 92682"/>
                  <a:gd name="connsiteY2" fmla="*/ 140553 h 140552"/>
                  <a:gd name="connsiteX3" fmla="*/ 0 w 92682"/>
                  <a:gd name="connsiteY3" fmla="*/ 88548 h 140552"/>
                  <a:gd name="connsiteX4" fmla="*/ 43533 w 92682"/>
                  <a:gd name="connsiteY4" fmla="*/ 36544 h 140552"/>
                  <a:gd name="connsiteX5" fmla="*/ 77235 w 92682"/>
                  <a:gd name="connsiteY5" fmla="*/ 53410 h 140552"/>
                  <a:gd name="connsiteX6" fmla="*/ 77235 w 92682"/>
                  <a:gd name="connsiteY6" fmla="*/ 0 h 140552"/>
                  <a:gd name="connsiteX7" fmla="*/ 92682 w 92682"/>
                  <a:gd name="connsiteY7" fmla="*/ 0 h 140552"/>
                  <a:gd name="connsiteX8" fmla="*/ 92682 w 92682"/>
                  <a:gd name="connsiteY8" fmla="*/ 137742 h 140552"/>
                  <a:gd name="connsiteX9" fmla="*/ 77235 w 92682"/>
                  <a:gd name="connsiteY9" fmla="*/ 137742 h 140552"/>
                  <a:gd name="connsiteX10" fmla="*/ 77235 w 92682"/>
                  <a:gd name="connsiteY10" fmla="*/ 112442 h 140552"/>
                  <a:gd name="connsiteX11" fmla="*/ 77235 w 92682"/>
                  <a:gd name="connsiteY11" fmla="*/ 67465 h 140552"/>
                  <a:gd name="connsiteX12" fmla="*/ 47745 w 92682"/>
                  <a:gd name="connsiteY12" fmla="*/ 52005 h 140552"/>
                  <a:gd name="connsiteX13" fmla="*/ 15447 w 92682"/>
                  <a:gd name="connsiteY13" fmla="*/ 89954 h 140552"/>
                  <a:gd name="connsiteX14" fmla="*/ 47745 w 92682"/>
                  <a:gd name="connsiteY14" fmla="*/ 127903 h 140552"/>
                  <a:gd name="connsiteX15" fmla="*/ 77235 w 92682"/>
                  <a:gd name="connsiteY15" fmla="*/ 112442 h 140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682" h="140552">
                    <a:moveTo>
                      <a:pt x="77235" y="139147"/>
                    </a:moveTo>
                    <a:lnTo>
                      <a:pt x="77235" y="123686"/>
                    </a:lnTo>
                    <a:cubicBezTo>
                      <a:pt x="70214" y="133525"/>
                      <a:pt x="57575" y="140553"/>
                      <a:pt x="43533" y="140553"/>
                    </a:cubicBezTo>
                    <a:cubicBezTo>
                      <a:pt x="18255" y="140553"/>
                      <a:pt x="0" y="120875"/>
                      <a:pt x="0" y="88548"/>
                    </a:cubicBezTo>
                    <a:cubicBezTo>
                      <a:pt x="0" y="56221"/>
                      <a:pt x="18255" y="36544"/>
                      <a:pt x="43533" y="36544"/>
                    </a:cubicBezTo>
                    <a:cubicBezTo>
                      <a:pt x="57575" y="36544"/>
                      <a:pt x="68810" y="43571"/>
                      <a:pt x="77235" y="53410"/>
                    </a:cubicBezTo>
                    <a:lnTo>
                      <a:pt x="77235" y="0"/>
                    </a:lnTo>
                    <a:lnTo>
                      <a:pt x="92682" y="0"/>
                    </a:lnTo>
                    <a:lnTo>
                      <a:pt x="92682" y="137742"/>
                    </a:lnTo>
                    <a:lnTo>
                      <a:pt x="77235" y="137742"/>
                    </a:lnTo>
                    <a:close/>
                    <a:moveTo>
                      <a:pt x="77235" y="112442"/>
                    </a:moveTo>
                    <a:lnTo>
                      <a:pt x="77235" y="67465"/>
                    </a:lnTo>
                    <a:cubicBezTo>
                      <a:pt x="71618" y="59032"/>
                      <a:pt x="60384" y="52005"/>
                      <a:pt x="47745" y="52005"/>
                    </a:cubicBezTo>
                    <a:cubicBezTo>
                      <a:pt x="28086" y="52005"/>
                      <a:pt x="15447" y="68871"/>
                      <a:pt x="15447" y="89954"/>
                    </a:cubicBezTo>
                    <a:cubicBezTo>
                      <a:pt x="15447" y="112442"/>
                      <a:pt x="26681" y="127903"/>
                      <a:pt x="47745" y="127903"/>
                    </a:cubicBezTo>
                    <a:cubicBezTo>
                      <a:pt x="60384" y="127903"/>
                      <a:pt x="71618" y="120875"/>
                      <a:pt x="77235" y="112442"/>
                    </a:cubicBezTo>
                    <a:close/>
                  </a:path>
                </a:pathLst>
              </a:custGeom>
              <a:solidFill>
                <a:srgbClr val="FFFFFF"/>
              </a:solidFill>
              <a:ln w="14034"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9B03284B-90A9-E34D-AD22-3996C120E65F}"/>
                  </a:ext>
                </a:extLst>
              </p:cNvPr>
              <p:cNvSpPr/>
              <p:nvPr/>
            </p:nvSpPr>
            <p:spPr>
              <a:xfrm>
                <a:off x="905189" y="10112399"/>
                <a:ext cx="96895" cy="104008"/>
              </a:xfrm>
              <a:custGeom>
                <a:avLst/>
                <a:gdLst>
                  <a:gd name="connsiteX0" fmla="*/ 0 w 96895"/>
                  <a:gd name="connsiteY0" fmla="*/ 52004 h 104008"/>
                  <a:gd name="connsiteX1" fmla="*/ 49150 w 96895"/>
                  <a:gd name="connsiteY1" fmla="*/ 0 h 104008"/>
                  <a:gd name="connsiteX2" fmla="*/ 96895 w 96895"/>
                  <a:gd name="connsiteY2" fmla="*/ 53410 h 104008"/>
                  <a:gd name="connsiteX3" fmla="*/ 96895 w 96895"/>
                  <a:gd name="connsiteY3" fmla="*/ 57626 h 104008"/>
                  <a:gd name="connsiteX4" fmla="*/ 16852 w 96895"/>
                  <a:gd name="connsiteY4" fmla="*/ 57626 h 104008"/>
                  <a:gd name="connsiteX5" fmla="*/ 51958 w 96895"/>
                  <a:gd name="connsiteY5" fmla="*/ 91359 h 104008"/>
                  <a:gd name="connsiteX6" fmla="*/ 82852 w 96895"/>
                  <a:gd name="connsiteY6" fmla="*/ 78709 h 104008"/>
                  <a:gd name="connsiteX7" fmla="*/ 89874 w 96895"/>
                  <a:gd name="connsiteY7" fmla="*/ 88548 h 104008"/>
                  <a:gd name="connsiteX8" fmla="*/ 50554 w 96895"/>
                  <a:gd name="connsiteY8" fmla="*/ 104009 h 104008"/>
                  <a:gd name="connsiteX9" fmla="*/ 0 w 96895"/>
                  <a:gd name="connsiteY9" fmla="*/ 52004 h 104008"/>
                  <a:gd name="connsiteX10" fmla="*/ 49150 w 96895"/>
                  <a:gd name="connsiteY10" fmla="*/ 12650 h 104008"/>
                  <a:gd name="connsiteX11" fmla="*/ 16852 w 96895"/>
                  <a:gd name="connsiteY11" fmla="*/ 46382 h 104008"/>
                  <a:gd name="connsiteX12" fmla="*/ 81448 w 96895"/>
                  <a:gd name="connsiteY12" fmla="*/ 46382 h 104008"/>
                  <a:gd name="connsiteX13" fmla="*/ 49150 w 96895"/>
                  <a:gd name="connsiteY13" fmla="*/ 12650 h 104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895" h="104008">
                    <a:moveTo>
                      <a:pt x="0" y="52004"/>
                    </a:moveTo>
                    <a:cubicBezTo>
                      <a:pt x="0" y="23894"/>
                      <a:pt x="21064" y="0"/>
                      <a:pt x="49150" y="0"/>
                    </a:cubicBezTo>
                    <a:cubicBezTo>
                      <a:pt x="78640" y="0"/>
                      <a:pt x="96895" y="23894"/>
                      <a:pt x="96895" y="53410"/>
                    </a:cubicBezTo>
                    <a:lnTo>
                      <a:pt x="96895" y="57626"/>
                    </a:lnTo>
                    <a:lnTo>
                      <a:pt x="16852" y="57626"/>
                    </a:lnTo>
                    <a:cubicBezTo>
                      <a:pt x="18255" y="75898"/>
                      <a:pt x="30894" y="91359"/>
                      <a:pt x="51958" y="91359"/>
                    </a:cubicBezTo>
                    <a:cubicBezTo>
                      <a:pt x="63193" y="91359"/>
                      <a:pt x="74427" y="87142"/>
                      <a:pt x="82852" y="78709"/>
                    </a:cubicBezTo>
                    <a:lnTo>
                      <a:pt x="89874" y="88548"/>
                    </a:lnTo>
                    <a:cubicBezTo>
                      <a:pt x="80044" y="98387"/>
                      <a:pt x="66001" y="104009"/>
                      <a:pt x="50554" y="104009"/>
                    </a:cubicBezTo>
                    <a:cubicBezTo>
                      <a:pt x="21064" y="104009"/>
                      <a:pt x="0" y="82926"/>
                      <a:pt x="0" y="52004"/>
                    </a:cubicBezTo>
                    <a:close/>
                    <a:moveTo>
                      <a:pt x="49150" y="12650"/>
                    </a:moveTo>
                    <a:cubicBezTo>
                      <a:pt x="28086" y="12650"/>
                      <a:pt x="16852" y="30921"/>
                      <a:pt x="16852" y="46382"/>
                    </a:cubicBezTo>
                    <a:lnTo>
                      <a:pt x="81448" y="46382"/>
                    </a:lnTo>
                    <a:cubicBezTo>
                      <a:pt x="81448" y="30921"/>
                      <a:pt x="71618" y="12650"/>
                      <a:pt x="49150" y="12650"/>
                    </a:cubicBezTo>
                    <a:close/>
                  </a:path>
                </a:pathLst>
              </a:custGeom>
              <a:solidFill>
                <a:srgbClr val="FFFFFF"/>
              </a:solidFill>
              <a:ln w="14034"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75C00C84-ABB0-0D4C-89C9-C2A3D46378D4}"/>
                  </a:ext>
                </a:extLst>
              </p:cNvPr>
              <p:cNvSpPr/>
              <p:nvPr/>
            </p:nvSpPr>
            <p:spPr>
              <a:xfrm>
                <a:off x="1013318" y="10112399"/>
                <a:ext cx="78639" cy="104008"/>
              </a:xfrm>
              <a:custGeom>
                <a:avLst/>
                <a:gdLst>
                  <a:gd name="connsiteX0" fmla="*/ 0 w 78639"/>
                  <a:gd name="connsiteY0" fmla="*/ 88548 h 104008"/>
                  <a:gd name="connsiteX1" fmla="*/ 8425 w 78639"/>
                  <a:gd name="connsiteY1" fmla="*/ 77304 h 104008"/>
                  <a:gd name="connsiteX2" fmla="*/ 40724 w 78639"/>
                  <a:gd name="connsiteY2" fmla="*/ 91359 h 104008"/>
                  <a:gd name="connsiteX3" fmla="*/ 64596 w 78639"/>
                  <a:gd name="connsiteY3" fmla="*/ 74493 h 104008"/>
                  <a:gd name="connsiteX4" fmla="*/ 2808 w 78639"/>
                  <a:gd name="connsiteY4" fmla="*/ 28111 h 104008"/>
                  <a:gd name="connsiteX5" fmla="*/ 39320 w 78639"/>
                  <a:gd name="connsiteY5" fmla="*/ 0 h 104008"/>
                  <a:gd name="connsiteX6" fmla="*/ 75831 w 78639"/>
                  <a:gd name="connsiteY6" fmla="*/ 14055 h 104008"/>
                  <a:gd name="connsiteX7" fmla="*/ 68810 w 78639"/>
                  <a:gd name="connsiteY7" fmla="*/ 25299 h 104008"/>
                  <a:gd name="connsiteX8" fmla="*/ 39320 w 78639"/>
                  <a:gd name="connsiteY8" fmla="*/ 12650 h 104008"/>
                  <a:gd name="connsiteX9" fmla="*/ 16851 w 78639"/>
                  <a:gd name="connsiteY9" fmla="*/ 28111 h 104008"/>
                  <a:gd name="connsiteX10" fmla="*/ 78639 w 78639"/>
                  <a:gd name="connsiteY10" fmla="*/ 74493 h 104008"/>
                  <a:gd name="connsiteX11" fmla="*/ 39320 w 78639"/>
                  <a:gd name="connsiteY11" fmla="*/ 104009 h 104008"/>
                  <a:gd name="connsiteX12" fmla="*/ 0 w 78639"/>
                  <a:gd name="connsiteY12" fmla="*/ 88548 h 104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8639" h="104008">
                    <a:moveTo>
                      <a:pt x="0" y="88548"/>
                    </a:moveTo>
                    <a:lnTo>
                      <a:pt x="8425" y="77304"/>
                    </a:lnTo>
                    <a:cubicBezTo>
                      <a:pt x="15447" y="84332"/>
                      <a:pt x="28086" y="91359"/>
                      <a:pt x="40724" y="91359"/>
                    </a:cubicBezTo>
                    <a:cubicBezTo>
                      <a:pt x="56171" y="91359"/>
                      <a:pt x="64596" y="84332"/>
                      <a:pt x="64596" y="74493"/>
                    </a:cubicBezTo>
                    <a:cubicBezTo>
                      <a:pt x="64596" y="50599"/>
                      <a:pt x="2808" y="64654"/>
                      <a:pt x="2808" y="28111"/>
                    </a:cubicBezTo>
                    <a:cubicBezTo>
                      <a:pt x="2808" y="12650"/>
                      <a:pt x="16851" y="0"/>
                      <a:pt x="39320" y="0"/>
                    </a:cubicBezTo>
                    <a:cubicBezTo>
                      <a:pt x="56171" y="0"/>
                      <a:pt x="67405" y="7028"/>
                      <a:pt x="75831" y="14055"/>
                    </a:cubicBezTo>
                    <a:lnTo>
                      <a:pt x="68810" y="25299"/>
                    </a:lnTo>
                    <a:cubicBezTo>
                      <a:pt x="63193" y="18272"/>
                      <a:pt x="51958" y="12650"/>
                      <a:pt x="39320" y="12650"/>
                    </a:cubicBezTo>
                    <a:cubicBezTo>
                      <a:pt x="25277" y="12650"/>
                      <a:pt x="16851" y="19677"/>
                      <a:pt x="16851" y="28111"/>
                    </a:cubicBezTo>
                    <a:cubicBezTo>
                      <a:pt x="16851" y="49193"/>
                      <a:pt x="78639" y="35138"/>
                      <a:pt x="78639" y="74493"/>
                    </a:cubicBezTo>
                    <a:cubicBezTo>
                      <a:pt x="78639" y="91359"/>
                      <a:pt x="64596" y="104009"/>
                      <a:pt x="39320" y="104009"/>
                    </a:cubicBezTo>
                    <a:cubicBezTo>
                      <a:pt x="23872" y="104009"/>
                      <a:pt x="9830" y="98387"/>
                      <a:pt x="0" y="88548"/>
                    </a:cubicBezTo>
                    <a:close/>
                  </a:path>
                </a:pathLst>
              </a:custGeom>
              <a:solidFill>
                <a:srgbClr val="FFFFFF"/>
              </a:solidFill>
              <a:ln w="14034"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CFF267C0-12B8-A34A-B48C-CFC2AD25E238}"/>
                  </a:ext>
                </a:extLst>
              </p:cNvPr>
              <p:cNvSpPr/>
              <p:nvPr/>
            </p:nvSpPr>
            <p:spPr>
              <a:xfrm>
                <a:off x="1110214" y="10080072"/>
                <a:ext cx="19659" cy="133525"/>
              </a:xfrm>
              <a:custGeom>
                <a:avLst/>
                <a:gdLst>
                  <a:gd name="connsiteX0" fmla="*/ 0 w 19659"/>
                  <a:gd name="connsiteY0" fmla="*/ 9839 h 133525"/>
                  <a:gd name="connsiteX1" fmla="*/ 9830 w 19659"/>
                  <a:gd name="connsiteY1" fmla="*/ 0 h 133525"/>
                  <a:gd name="connsiteX2" fmla="*/ 19660 w 19659"/>
                  <a:gd name="connsiteY2" fmla="*/ 9839 h 133525"/>
                  <a:gd name="connsiteX3" fmla="*/ 9830 w 19659"/>
                  <a:gd name="connsiteY3" fmla="*/ 19677 h 133525"/>
                  <a:gd name="connsiteX4" fmla="*/ 0 w 19659"/>
                  <a:gd name="connsiteY4" fmla="*/ 9839 h 133525"/>
                  <a:gd name="connsiteX5" fmla="*/ 2808 w 19659"/>
                  <a:gd name="connsiteY5" fmla="*/ 133525 h 133525"/>
                  <a:gd name="connsiteX6" fmla="*/ 2808 w 19659"/>
                  <a:gd name="connsiteY6" fmla="*/ 33733 h 133525"/>
                  <a:gd name="connsiteX7" fmla="*/ 18255 w 19659"/>
                  <a:gd name="connsiteY7" fmla="*/ 33733 h 133525"/>
                  <a:gd name="connsiteX8" fmla="*/ 18255 w 19659"/>
                  <a:gd name="connsiteY8" fmla="*/ 133525 h 133525"/>
                  <a:gd name="connsiteX9" fmla="*/ 2808 w 19659"/>
                  <a:gd name="connsiteY9" fmla="*/ 133525 h 133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 h="133525">
                    <a:moveTo>
                      <a:pt x="0" y="9839"/>
                    </a:moveTo>
                    <a:cubicBezTo>
                      <a:pt x="0" y="4217"/>
                      <a:pt x="4213" y="0"/>
                      <a:pt x="9830" y="0"/>
                    </a:cubicBezTo>
                    <a:cubicBezTo>
                      <a:pt x="15447" y="0"/>
                      <a:pt x="19660" y="4217"/>
                      <a:pt x="19660" y="9839"/>
                    </a:cubicBezTo>
                    <a:cubicBezTo>
                      <a:pt x="19660" y="15461"/>
                      <a:pt x="15447" y="19677"/>
                      <a:pt x="9830" y="19677"/>
                    </a:cubicBezTo>
                    <a:cubicBezTo>
                      <a:pt x="4213" y="19677"/>
                      <a:pt x="0" y="15461"/>
                      <a:pt x="0" y="9839"/>
                    </a:cubicBezTo>
                    <a:close/>
                    <a:moveTo>
                      <a:pt x="2808" y="133525"/>
                    </a:moveTo>
                    <a:lnTo>
                      <a:pt x="2808" y="33733"/>
                    </a:lnTo>
                    <a:lnTo>
                      <a:pt x="18255" y="33733"/>
                    </a:lnTo>
                    <a:lnTo>
                      <a:pt x="18255" y="133525"/>
                    </a:lnTo>
                    <a:lnTo>
                      <a:pt x="2808" y="133525"/>
                    </a:lnTo>
                    <a:close/>
                  </a:path>
                </a:pathLst>
              </a:custGeom>
              <a:solidFill>
                <a:srgbClr val="FFFFFF"/>
              </a:solidFill>
              <a:ln w="14034"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BD4DB3FD-2779-E84B-8003-72CCCA105C98}"/>
                  </a:ext>
                </a:extLst>
              </p:cNvPr>
              <p:cNvSpPr/>
              <p:nvPr/>
            </p:nvSpPr>
            <p:spPr>
              <a:xfrm>
                <a:off x="1149533" y="10112399"/>
                <a:ext cx="92682" cy="141957"/>
              </a:xfrm>
              <a:custGeom>
                <a:avLst/>
                <a:gdLst>
                  <a:gd name="connsiteX0" fmla="*/ 4213 w 92682"/>
                  <a:gd name="connsiteY0" fmla="*/ 126497 h 141957"/>
                  <a:gd name="connsiteX1" fmla="*/ 12638 w 92682"/>
                  <a:gd name="connsiteY1" fmla="*/ 115253 h 141957"/>
                  <a:gd name="connsiteX2" fmla="*/ 44937 w 92682"/>
                  <a:gd name="connsiteY2" fmla="*/ 129308 h 141957"/>
                  <a:gd name="connsiteX3" fmla="*/ 77235 w 92682"/>
                  <a:gd name="connsiteY3" fmla="*/ 99792 h 141957"/>
                  <a:gd name="connsiteX4" fmla="*/ 77235 w 92682"/>
                  <a:gd name="connsiteY4" fmla="*/ 85737 h 141957"/>
                  <a:gd name="connsiteX5" fmla="*/ 43533 w 92682"/>
                  <a:gd name="connsiteY5" fmla="*/ 104009 h 141957"/>
                  <a:gd name="connsiteX6" fmla="*/ 0 w 92682"/>
                  <a:gd name="connsiteY6" fmla="*/ 52004 h 141957"/>
                  <a:gd name="connsiteX7" fmla="*/ 43533 w 92682"/>
                  <a:gd name="connsiteY7" fmla="*/ 0 h 141957"/>
                  <a:gd name="connsiteX8" fmla="*/ 77235 w 92682"/>
                  <a:gd name="connsiteY8" fmla="*/ 16866 h 141957"/>
                  <a:gd name="connsiteX9" fmla="*/ 77235 w 92682"/>
                  <a:gd name="connsiteY9" fmla="*/ 1405 h 141957"/>
                  <a:gd name="connsiteX10" fmla="*/ 92682 w 92682"/>
                  <a:gd name="connsiteY10" fmla="*/ 1405 h 141957"/>
                  <a:gd name="connsiteX11" fmla="*/ 92682 w 92682"/>
                  <a:gd name="connsiteY11" fmla="*/ 98387 h 141957"/>
                  <a:gd name="connsiteX12" fmla="*/ 44937 w 92682"/>
                  <a:gd name="connsiteY12" fmla="*/ 141958 h 141957"/>
                  <a:gd name="connsiteX13" fmla="*/ 4213 w 92682"/>
                  <a:gd name="connsiteY13" fmla="*/ 126497 h 141957"/>
                  <a:gd name="connsiteX14" fmla="*/ 75831 w 92682"/>
                  <a:gd name="connsiteY14" fmla="*/ 73087 h 141957"/>
                  <a:gd name="connsiteX15" fmla="*/ 75831 w 92682"/>
                  <a:gd name="connsiteY15" fmla="*/ 29516 h 141957"/>
                  <a:gd name="connsiteX16" fmla="*/ 46341 w 92682"/>
                  <a:gd name="connsiteY16" fmla="*/ 14055 h 141957"/>
                  <a:gd name="connsiteX17" fmla="*/ 14043 w 92682"/>
                  <a:gd name="connsiteY17" fmla="*/ 52004 h 141957"/>
                  <a:gd name="connsiteX18" fmla="*/ 46341 w 92682"/>
                  <a:gd name="connsiteY18" fmla="*/ 89954 h 141957"/>
                  <a:gd name="connsiteX19" fmla="*/ 75831 w 92682"/>
                  <a:gd name="connsiteY19" fmla="*/ 73087 h 141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2682" h="141957">
                    <a:moveTo>
                      <a:pt x="4213" y="126497"/>
                    </a:moveTo>
                    <a:lnTo>
                      <a:pt x="12638" y="115253"/>
                    </a:lnTo>
                    <a:cubicBezTo>
                      <a:pt x="21064" y="125092"/>
                      <a:pt x="30894" y="129308"/>
                      <a:pt x="44937" y="129308"/>
                    </a:cubicBezTo>
                    <a:cubicBezTo>
                      <a:pt x="61788" y="129308"/>
                      <a:pt x="77235" y="120875"/>
                      <a:pt x="77235" y="99792"/>
                    </a:cubicBezTo>
                    <a:lnTo>
                      <a:pt x="77235" y="85737"/>
                    </a:lnTo>
                    <a:cubicBezTo>
                      <a:pt x="70214" y="95576"/>
                      <a:pt x="57575" y="104009"/>
                      <a:pt x="43533" y="104009"/>
                    </a:cubicBezTo>
                    <a:cubicBezTo>
                      <a:pt x="18256" y="104009"/>
                      <a:pt x="0" y="84332"/>
                      <a:pt x="0" y="52004"/>
                    </a:cubicBezTo>
                    <a:cubicBezTo>
                      <a:pt x="0" y="19677"/>
                      <a:pt x="18256" y="0"/>
                      <a:pt x="43533" y="0"/>
                    </a:cubicBezTo>
                    <a:cubicBezTo>
                      <a:pt x="57575" y="0"/>
                      <a:pt x="68810" y="7028"/>
                      <a:pt x="77235" y="16866"/>
                    </a:cubicBezTo>
                    <a:lnTo>
                      <a:pt x="77235" y="1405"/>
                    </a:lnTo>
                    <a:lnTo>
                      <a:pt x="92682" y="1405"/>
                    </a:lnTo>
                    <a:lnTo>
                      <a:pt x="92682" y="98387"/>
                    </a:lnTo>
                    <a:cubicBezTo>
                      <a:pt x="92682" y="130714"/>
                      <a:pt x="70214" y="141958"/>
                      <a:pt x="44937" y="141958"/>
                    </a:cubicBezTo>
                    <a:cubicBezTo>
                      <a:pt x="26681" y="141958"/>
                      <a:pt x="15447" y="137742"/>
                      <a:pt x="4213" y="126497"/>
                    </a:cubicBezTo>
                    <a:close/>
                    <a:moveTo>
                      <a:pt x="75831" y="73087"/>
                    </a:moveTo>
                    <a:lnTo>
                      <a:pt x="75831" y="29516"/>
                    </a:lnTo>
                    <a:cubicBezTo>
                      <a:pt x="70214" y="21083"/>
                      <a:pt x="58980" y="14055"/>
                      <a:pt x="46341" y="14055"/>
                    </a:cubicBezTo>
                    <a:cubicBezTo>
                      <a:pt x="26681" y="14055"/>
                      <a:pt x="14043" y="29516"/>
                      <a:pt x="14043" y="52004"/>
                    </a:cubicBezTo>
                    <a:cubicBezTo>
                      <a:pt x="14043" y="74493"/>
                      <a:pt x="25277" y="89954"/>
                      <a:pt x="46341" y="89954"/>
                    </a:cubicBezTo>
                    <a:cubicBezTo>
                      <a:pt x="58980" y="88548"/>
                      <a:pt x="70214" y="81520"/>
                      <a:pt x="75831" y="73087"/>
                    </a:cubicBezTo>
                    <a:close/>
                  </a:path>
                </a:pathLst>
              </a:custGeom>
              <a:solidFill>
                <a:srgbClr val="FFFFFF"/>
              </a:solidFill>
              <a:ln w="14034"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9198174B-5D57-1647-B7D9-6E90A796C08A}"/>
                  </a:ext>
                </a:extLst>
              </p:cNvPr>
              <p:cNvSpPr/>
              <p:nvPr/>
            </p:nvSpPr>
            <p:spPr>
              <a:xfrm>
                <a:off x="1266088" y="10112399"/>
                <a:ext cx="82852" cy="102603"/>
              </a:xfrm>
              <a:custGeom>
                <a:avLst/>
                <a:gdLst>
                  <a:gd name="connsiteX0" fmla="*/ 67405 w 82852"/>
                  <a:gd name="connsiteY0" fmla="*/ 101198 h 102603"/>
                  <a:gd name="connsiteX1" fmla="*/ 67405 w 82852"/>
                  <a:gd name="connsiteY1" fmla="*/ 36543 h 102603"/>
                  <a:gd name="connsiteX2" fmla="*/ 44937 w 82852"/>
                  <a:gd name="connsiteY2" fmla="*/ 14055 h 102603"/>
                  <a:gd name="connsiteX3" fmla="*/ 15447 w 82852"/>
                  <a:gd name="connsiteY3" fmla="*/ 29516 h 102603"/>
                  <a:gd name="connsiteX4" fmla="*/ 15447 w 82852"/>
                  <a:gd name="connsiteY4" fmla="*/ 102603 h 102603"/>
                  <a:gd name="connsiteX5" fmla="*/ 0 w 82852"/>
                  <a:gd name="connsiteY5" fmla="*/ 102603 h 102603"/>
                  <a:gd name="connsiteX6" fmla="*/ 0 w 82852"/>
                  <a:gd name="connsiteY6" fmla="*/ 2811 h 102603"/>
                  <a:gd name="connsiteX7" fmla="*/ 15447 w 82852"/>
                  <a:gd name="connsiteY7" fmla="*/ 2811 h 102603"/>
                  <a:gd name="connsiteX8" fmla="*/ 15447 w 82852"/>
                  <a:gd name="connsiteY8" fmla="*/ 16866 h 102603"/>
                  <a:gd name="connsiteX9" fmla="*/ 50554 w 82852"/>
                  <a:gd name="connsiteY9" fmla="*/ 0 h 102603"/>
                  <a:gd name="connsiteX10" fmla="*/ 82852 w 82852"/>
                  <a:gd name="connsiteY10" fmla="*/ 32327 h 102603"/>
                  <a:gd name="connsiteX11" fmla="*/ 82852 w 82852"/>
                  <a:gd name="connsiteY11" fmla="*/ 102603 h 102603"/>
                  <a:gd name="connsiteX12" fmla="*/ 67405 w 82852"/>
                  <a:gd name="connsiteY12" fmla="*/ 102603 h 102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852" h="102603">
                    <a:moveTo>
                      <a:pt x="67405" y="101198"/>
                    </a:moveTo>
                    <a:lnTo>
                      <a:pt x="67405" y="36543"/>
                    </a:lnTo>
                    <a:cubicBezTo>
                      <a:pt x="67405" y="19677"/>
                      <a:pt x="58979" y="14055"/>
                      <a:pt x="44937" y="14055"/>
                    </a:cubicBezTo>
                    <a:cubicBezTo>
                      <a:pt x="32298" y="14055"/>
                      <a:pt x="21064" y="21083"/>
                      <a:pt x="15447" y="29516"/>
                    </a:cubicBezTo>
                    <a:lnTo>
                      <a:pt x="15447" y="102603"/>
                    </a:lnTo>
                    <a:lnTo>
                      <a:pt x="0" y="102603"/>
                    </a:lnTo>
                    <a:lnTo>
                      <a:pt x="0" y="2811"/>
                    </a:lnTo>
                    <a:lnTo>
                      <a:pt x="15447" y="2811"/>
                    </a:lnTo>
                    <a:lnTo>
                      <a:pt x="15447" y="16866"/>
                    </a:lnTo>
                    <a:cubicBezTo>
                      <a:pt x="22468" y="8433"/>
                      <a:pt x="36511" y="0"/>
                      <a:pt x="50554" y="0"/>
                    </a:cubicBezTo>
                    <a:cubicBezTo>
                      <a:pt x="71618" y="0"/>
                      <a:pt x="82852" y="9838"/>
                      <a:pt x="82852" y="32327"/>
                    </a:cubicBezTo>
                    <a:lnTo>
                      <a:pt x="82852" y="102603"/>
                    </a:lnTo>
                    <a:lnTo>
                      <a:pt x="67405" y="102603"/>
                    </a:lnTo>
                    <a:close/>
                  </a:path>
                </a:pathLst>
              </a:custGeom>
              <a:solidFill>
                <a:srgbClr val="FFFFFF"/>
              </a:solidFill>
              <a:ln w="14034"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95F34C70-4276-5740-96AD-AA3BEAB629F3}"/>
                  </a:ext>
                </a:extLst>
              </p:cNvPr>
              <p:cNvSpPr/>
              <p:nvPr/>
            </p:nvSpPr>
            <p:spPr>
              <a:xfrm>
                <a:off x="1368601" y="10112399"/>
                <a:ext cx="96895" cy="104008"/>
              </a:xfrm>
              <a:custGeom>
                <a:avLst/>
                <a:gdLst>
                  <a:gd name="connsiteX0" fmla="*/ 0 w 96895"/>
                  <a:gd name="connsiteY0" fmla="*/ 52004 h 104008"/>
                  <a:gd name="connsiteX1" fmla="*/ 49150 w 96895"/>
                  <a:gd name="connsiteY1" fmla="*/ 0 h 104008"/>
                  <a:gd name="connsiteX2" fmla="*/ 96895 w 96895"/>
                  <a:gd name="connsiteY2" fmla="*/ 53410 h 104008"/>
                  <a:gd name="connsiteX3" fmla="*/ 96895 w 96895"/>
                  <a:gd name="connsiteY3" fmla="*/ 57626 h 104008"/>
                  <a:gd name="connsiteX4" fmla="*/ 16852 w 96895"/>
                  <a:gd name="connsiteY4" fmla="*/ 57626 h 104008"/>
                  <a:gd name="connsiteX5" fmla="*/ 51958 w 96895"/>
                  <a:gd name="connsiteY5" fmla="*/ 91359 h 104008"/>
                  <a:gd name="connsiteX6" fmla="*/ 82852 w 96895"/>
                  <a:gd name="connsiteY6" fmla="*/ 78709 h 104008"/>
                  <a:gd name="connsiteX7" fmla="*/ 89874 w 96895"/>
                  <a:gd name="connsiteY7" fmla="*/ 88548 h 104008"/>
                  <a:gd name="connsiteX8" fmla="*/ 50554 w 96895"/>
                  <a:gd name="connsiteY8" fmla="*/ 104009 h 104008"/>
                  <a:gd name="connsiteX9" fmla="*/ 0 w 96895"/>
                  <a:gd name="connsiteY9" fmla="*/ 52004 h 104008"/>
                  <a:gd name="connsiteX10" fmla="*/ 49150 w 96895"/>
                  <a:gd name="connsiteY10" fmla="*/ 12650 h 104008"/>
                  <a:gd name="connsiteX11" fmla="*/ 16852 w 96895"/>
                  <a:gd name="connsiteY11" fmla="*/ 46382 h 104008"/>
                  <a:gd name="connsiteX12" fmla="*/ 81448 w 96895"/>
                  <a:gd name="connsiteY12" fmla="*/ 46382 h 104008"/>
                  <a:gd name="connsiteX13" fmla="*/ 49150 w 96895"/>
                  <a:gd name="connsiteY13" fmla="*/ 12650 h 104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895" h="104008">
                    <a:moveTo>
                      <a:pt x="0" y="52004"/>
                    </a:moveTo>
                    <a:cubicBezTo>
                      <a:pt x="0" y="23894"/>
                      <a:pt x="21064" y="0"/>
                      <a:pt x="49150" y="0"/>
                    </a:cubicBezTo>
                    <a:cubicBezTo>
                      <a:pt x="78640" y="0"/>
                      <a:pt x="96895" y="23894"/>
                      <a:pt x="96895" y="53410"/>
                    </a:cubicBezTo>
                    <a:lnTo>
                      <a:pt x="96895" y="57626"/>
                    </a:lnTo>
                    <a:lnTo>
                      <a:pt x="16852" y="57626"/>
                    </a:lnTo>
                    <a:cubicBezTo>
                      <a:pt x="18255" y="75898"/>
                      <a:pt x="30894" y="91359"/>
                      <a:pt x="51958" y="91359"/>
                    </a:cubicBezTo>
                    <a:cubicBezTo>
                      <a:pt x="63193" y="91359"/>
                      <a:pt x="74427" y="87142"/>
                      <a:pt x="82852" y="78709"/>
                    </a:cubicBezTo>
                    <a:lnTo>
                      <a:pt x="89874" y="88548"/>
                    </a:lnTo>
                    <a:cubicBezTo>
                      <a:pt x="80044" y="98387"/>
                      <a:pt x="66001" y="104009"/>
                      <a:pt x="50554" y="104009"/>
                    </a:cubicBezTo>
                    <a:cubicBezTo>
                      <a:pt x="21064" y="104009"/>
                      <a:pt x="0" y="82926"/>
                      <a:pt x="0" y="52004"/>
                    </a:cubicBezTo>
                    <a:close/>
                    <a:moveTo>
                      <a:pt x="49150" y="12650"/>
                    </a:moveTo>
                    <a:cubicBezTo>
                      <a:pt x="28086" y="12650"/>
                      <a:pt x="16852" y="30921"/>
                      <a:pt x="16852" y="46382"/>
                    </a:cubicBezTo>
                    <a:lnTo>
                      <a:pt x="81448" y="46382"/>
                    </a:lnTo>
                    <a:cubicBezTo>
                      <a:pt x="81448" y="30921"/>
                      <a:pt x="71618" y="12650"/>
                      <a:pt x="49150" y="12650"/>
                    </a:cubicBezTo>
                    <a:close/>
                  </a:path>
                </a:pathLst>
              </a:custGeom>
              <a:solidFill>
                <a:srgbClr val="FFFFFF"/>
              </a:solidFill>
              <a:ln w="14034"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D00F349F-11B5-634A-AA76-ADAB0B8748B1}"/>
                  </a:ext>
                </a:extLst>
              </p:cNvPr>
              <p:cNvSpPr/>
              <p:nvPr/>
            </p:nvSpPr>
            <p:spPr>
              <a:xfrm>
                <a:off x="1479538" y="10074450"/>
                <a:ext cx="92682" cy="140552"/>
              </a:xfrm>
              <a:custGeom>
                <a:avLst/>
                <a:gdLst>
                  <a:gd name="connsiteX0" fmla="*/ 77235 w 92682"/>
                  <a:gd name="connsiteY0" fmla="*/ 139147 h 140552"/>
                  <a:gd name="connsiteX1" fmla="*/ 77235 w 92682"/>
                  <a:gd name="connsiteY1" fmla="*/ 123686 h 140552"/>
                  <a:gd name="connsiteX2" fmla="*/ 43533 w 92682"/>
                  <a:gd name="connsiteY2" fmla="*/ 140553 h 140552"/>
                  <a:gd name="connsiteX3" fmla="*/ 0 w 92682"/>
                  <a:gd name="connsiteY3" fmla="*/ 88548 h 140552"/>
                  <a:gd name="connsiteX4" fmla="*/ 43533 w 92682"/>
                  <a:gd name="connsiteY4" fmla="*/ 36544 h 140552"/>
                  <a:gd name="connsiteX5" fmla="*/ 77235 w 92682"/>
                  <a:gd name="connsiteY5" fmla="*/ 53410 h 140552"/>
                  <a:gd name="connsiteX6" fmla="*/ 77235 w 92682"/>
                  <a:gd name="connsiteY6" fmla="*/ 0 h 140552"/>
                  <a:gd name="connsiteX7" fmla="*/ 92682 w 92682"/>
                  <a:gd name="connsiteY7" fmla="*/ 0 h 140552"/>
                  <a:gd name="connsiteX8" fmla="*/ 92682 w 92682"/>
                  <a:gd name="connsiteY8" fmla="*/ 137742 h 140552"/>
                  <a:gd name="connsiteX9" fmla="*/ 77235 w 92682"/>
                  <a:gd name="connsiteY9" fmla="*/ 137742 h 140552"/>
                  <a:gd name="connsiteX10" fmla="*/ 77235 w 92682"/>
                  <a:gd name="connsiteY10" fmla="*/ 112442 h 140552"/>
                  <a:gd name="connsiteX11" fmla="*/ 77235 w 92682"/>
                  <a:gd name="connsiteY11" fmla="*/ 67465 h 140552"/>
                  <a:gd name="connsiteX12" fmla="*/ 47745 w 92682"/>
                  <a:gd name="connsiteY12" fmla="*/ 52005 h 140552"/>
                  <a:gd name="connsiteX13" fmla="*/ 15447 w 92682"/>
                  <a:gd name="connsiteY13" fmla="*/ 89954 h 140552"/>
                  <a:gd name="connsiteX14" fmla="*/ 47745 w 92682"/>
                  <a:gd name="connsiteY14" fmla="*/ 127903 h 140552"/>
                  <a:gd name="connsiteX15" fmla="*/ 77235 w 92682"/>
                  <a:gd name="connsiteY15" fmla="*/ 112442 h 140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682" h="140552">
                    <a:moveTo>
                      <a:pt x="77235" y="139147"/>
                    </a:moveTo>
                    <a:lnTo>
                      <a:pt x="77235" y="123686"/>
                    </a:lnTo>
                    <a:cubicBezTo>
                      <a:pt x="70214" y="133525"/>
                      <a:pt x="57575" y="140553"/>
                      <a:pt x="43533" y="140553"/>
                    </a:cubicBezTo>
                    <a:cubicBezTo>
                      <a:pt x="18256" y="140553"/>
                      <a:pt x="0" y="120875"/>
                      <a:pt x="0" y="88548"/>
                    </a:cubicBezTo>
                    <a:cubicBezTo>
                      <a:pt x="0" y="56221"/>
                      <a:pt x="18256" y="36544"/>
                      <a:pt x="43533" y="36544"/>
                    </a:cubicBezTo>
                    <a:cubicBezTo>
                      <a:pt x="57575" y="36544"/>
                      <a:pt x="68810" y="43571"/>
                      <a:pt x="77235" y="53410"/>
                    </a:cubicBezTo>
                    <a:lnTo>
                      <a:pt x="77235" y="0"/>
                    </a:lnTo>
                    <a:lnTo>
                      <a:pt x="92682" y="0"/>
                    </a:lnTo>
                    <a:lnTo>
                      <a:pt x="92682" y="137742"/>
                    </a:lnTo>
                    <a:lnTo>
                      <a:pt x="77235" y="137742"/>
                    </a:lnTo>
                    <a:close/>
                    <a:moveTo>
                      <a:pt x="77235" y="112442"/>
                    </a:moveTo>
                    <a:lnTo>
                      <a:pt x="77235" y="67465"/>
                    </a:lnTo>
                    <a:cubicBezTo>
                      <a:pt x="71618" y="59032"/>
                      <a:pt x="60384" y="52005"/>
                      <a:pt x="47745" y="52005"/>
                    </a:cubicBezTo>
                    <a:cubicBezTo>
                      <a:pt x="28086" y="52005"/>
                      <a:pt x="15447" y="68871"/>
                      <a:pt x="15447" y="89954"/>
                    </a:cubicBezTo>
                    <a:cubicBezTo>
                      <a:pt x="15447" y="112442"/>
                      <a:pt x="26681" y="127903"/>
                      <a:pt x="47745" y="127903"/>
                    </a:cubicBezTo>
                    <a:cubicBezTo>
                      <a:pt x="58980" y="127903"/>
                      <a:pt x="71618" y="120875"/>
                      <a:pt x="77235" y="112442"/>
                    </a:cubicBezTo>
                    <a:close/>
                  </a:path>
                </a:pathLst>
              </a:custGeom>
              <a:solidFill>
                <a:srgbClr val="FFFFFF"/>
              </a:solidFill>
              <a:ln w="14034"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91C354F9-8056-DD42-AD49-FDA33AC88F92}"/>
                  </a:ext>
                </a:extLst>
              </p:cNvPr>
              <p:cNvSpPr/>
              <p:nvPr/>
            </p:nvSpPr>
            <p:spPr>
              <a:xfrm>
                <a:off x="1645244" y="10075855"/>
                <a:ext cx="92682" cy="140552"/>
              </a:xfrm>
              <a:custGeom>
                <a:avLst/>
                <a:gdLst>
                  <a:gd name="connsiteX0" fmla="*/ 0 w 92682"/>
                  <a:gd name="connsiteY0" fmla="*/ 137742 h 140552"/>
                  <a:gd name="connsiteX1" fmla="*/ 0 w 92682"/>
                  <a:gd name="connsiteY1" fmla="*/ 0 h 140552"/>
                  <a:gd name="connsiteX2" fmla="*/ 15447 w 92682"/>
                  <a:gd name="connsiteY2" fmla="*/ 0 h 140552"/>
                  <a:gd name="connsiteX3" fmla="*/ 15447 w 92682"/>
                  <a:gd name="connsiteY3" fmla="*/ 53410 h 140552"/>
                  <a:gd name="connsiteX4" fmla="*/ 49150 w 92682"/>
                  <a:gd name="connsiteY4" fmla="*/ 36544 h 140552"/>
                  <a:gd name="connsiteX5" fmla="*/ 92682 w 92682"/>
                  <a:gd name="connsiteY5" fmla="*/ 88548 h 140552"/>
                  <a:gd name="connsiteX6" fmla="*/ 49150 w 92682"/>
                  <a:gd name="connsiteY6" fmla="*/ 140553 h 140552"/>
                  <a:gd name="connsiteX7" fmla="*/ 15447 w 92682"/>
                  <a:gd name="connsiteY7" fmla="*/ 123686 h 140552"/>
                  <a:gd name="connsiteX8" fmla="*/ 15447 w 92682"/>
                  <a:gd name="connsiteY8" fmla="*/ 139147 h 140552"/>
                  <a:gd name="connsiteX9" fmla="*/ 0 w 92682"/>
                  <a:gd name="connsiteY9" fmla="*/ 139147 h 140552"/>
                  <a:gd name="connsiteX10" fmla="*/ 44937 w 92682"/>
                  <a:gd name="connsiteY10" fmla="*/ 126497 h 140552"/>
                  <a:gd name="connsiteX11" fmla="*/ 77235 w 92682"/>
                  <a:gd name="connsiteY11" fmla="*/ 88548 h 140552"/>
                  <a:gd name="connsiteX12" fmla="*/ 44937 w 92682"/>
                  <a:gd name="connsiteY12" fmla="*/ 50599 h 140552"/>
                  <a:gd name="connsiteX13" fmla="*/ 15447 w 92682"/>
                  <a:gd name="connsiteY13" fmla="*/ 66060 h 140552"/>
                  <a:gd name="connsiteX14" fmla="*/ 15447 w 92682"/>
                  <a:gd name="connsiteY14" fmla="*/ 111037 h 140552"/>
                  <a:gd name="connsiteX15" fmla="*/ 44937 w 92682"/>
                  <a:gd name="connsiteY15" fmla="*/ 126497 h 140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682" h="140552">
                    <a:moveTo>
                      <a:pt x="0" y="137742"/>
                    </a:moveTo>
                    <a:lnTo>
                      <a:pt x="0" y="0"/>
                    </a:lnTo>
                    <a:lnTo>
                      <a:pt x="15447" y="0"/>
                    </a:lnTo>
                    <a:lnTo>
                      <a:pt x="15447" y="53410"/>
                    </a:lnTo>
                    <a:cubicBezTo>
                      <a:pt x="23872" y="42166"/>
                      <a:pt x="35107" y="36544"/>
                      <a:pt x="49150" y="36544"/>
                    </a:cubicBezTo>
                    <a:cubicBezTo>
                      <a:pt x="74427" y="36544"/>
                      <a:pt x="92682" y="57627"/>
                      <a:pt x="92682" y="88548"/>
                    </a:cubicBezTo>
                    <a:cubicBezTo>
                      <a:pt x="92682" y="120875"/>
                      <a:pt x="74427" y="140553"/>
                      <a:pt x="49150" y="140553"/>
                    </a:cubicBezTo>
                    <a:cubicBezTo>
                      <a:pt x="35107" y="140553"/>
                      <a:pt x="22468" y="133525"/>
                      <a:pt x="15447" y="123686"/>
                    </a:cubicBezTo>
                    <a:lnTo>
                      <a:pt x="15447" y="139147"/>
                    </a:lnTo>
                    <a:lnTo>
                      <a:pt x="0" y="139147"/>
                    </a:lnTo>
                    <a:close/>
                    <a:moveTo>
                      <a:pt x="44937" y="126497"/>
                    </a:moveTo>
                    <a:cubicBezTo>
                      <a:pt x="64596" y="126497"/>
                      <a:pt x="77235" y="109631"/>
                      <a:pt x="77235" y="88548"/>
                    </a:cubicBezTo>
                    <a:cubicBezTo>
                      <a:pt x="77235" y="66060"/>
                      <a:pt x="66001" y="50599"/>
                      <a:pt x="44937" y="50599"/>
                    </a:cubicBezTo>
                    <a:cubicBezTo>
                      <a:pt x="32298" y="50599"/>
                      <a:pt x="21064" y="57627"/>
                      <a:pt x="15447" y="66060"/>
                    </a:cubicBezTo>
                    <a:lnTo>
                      <a:pt x="15447" y="111037"/>
                    </a:lnTo>
                    <a:cubicBezTo>
                      <a:pt x="21064" y="119470"/>
                      <a:pt x="32298" y="126497"/>
                      <a:pt x="44937" y="126497"/>
                    </a:cubicBezTo>
                    <a:close/>
                  </a:path>
                </a:pathLst>
              </a:custGeom>
              <a:solidFill>
                <a:srgbClr val="FFFFFF"/>
              </a:solidFill>
              <a:ln w="14034"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DE8F776D-FE96-1343-AB67-243A70449683}"/>
                  </a:ext>
                </a:extLst>
              </p:cNvPr>
              <p:cNvSpPr/>
              <p:nvPr/>
            </p:nvSpPr>
            <p:spPr>
              <a:xfrm>
                <a:off x="1743543" y="10115210"/>
                <a:ext cx="99703" cy="139147"/>
              </a:xfrm>
              <a:custGeom>
                <a:avLst/>
                <a:gdLst>
                  <a:gd name="connsiteX0" fmla="*/ 11234 w 99703"/>
                  <a:gd name="connsiteY0" fmla="*/ 123687 h 139147"/>
                  <a:gd name="connsiteX1" fmla="*/ 19660 w 99703"/>
                  <a:gd name="connsiteY1" fmla="*/ 125092 h 139147"/>
                  <a:gd name="connsiteX2" fmla="*/ 35107 w 99703"/>
                  <a:gd name="connsiteY2" fmla="*/ 115253 h 139147"/>
                  <a:gd name="connsiteX3" fmla="*/ 42128 w 99703"/>
                  <a:gd name="connsiteY3" fmla="*/ 99793 h 139147"/>
                  <a:gd name="connsiteX4" fmla="*/ 0 w 99703"/>
                  <a:gd name="connsiteY4" fmla="*/ 0 h 139147"/>
                  <a:gd name="connsiteX5" fmla="*/ 16851 w 99703"/>
                  <a:gd name="connsiteY5" fmla="*/ 0 h 139147"/>
                  <a:gd name="connsiteX6" fmla="*/ 50554 w 99703"/>
                  <a:gd name="connsiteY6" fmla="*/ 81521 h 139147"/>
                  <a:gd name="connsiteX7" fmla="*/ 82852 w 99703"/>
                  <a:gd name="connsiteY7" fmla="*/ 0 h 139147"/>
                  <a:gd name="connsiteX8" fmla="*/ 99703 w 99703"/>
                  <a:gd name="connsiteY8" fmla="*/ 0 h 139147"/>
                  <a:gd name="connsiteX9" fmla="*/ 50554 w 99703"/>
                  <a:gd name="connsiteY9" fmla="*/ 119470 h 139147"/>
                  <a:gd name="connsiteX10" fmla="*/ 21064 w 99703"/>
                  <a:gd name="connsiteY10" fmla="*/ 139147 h 139147"/>
                  <a:gd name="connsiteX11" fmla="*/ 9830 w 99703"/>
                  <a:gd name="connsiteY11" fmla="*/ 137742 h 139147"/>
                  <a:gd name="connsiteX12" fmla="*/ 11234 w 99703"/>
                  <a:gd name="connsiteY12" fmla="*/ 123687 h 139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9703" h="139147">
                    <a:moveTo>
                      <a:pt x="11234" y="123687"/>
                    </a:moveTo>
                    <a:cubicBezTo>
                      <a:pt x="14043" y="125092"/>
                      <a:pt x="16851" y="125092"/>
                      <a:pt x="19660" y="125092"/>
                    </a:cubicBezTo>
                    <a:cubicBezTo>
                      <a:pt x="26681" y="125092"/>
                      <a:pt x="30894" y="122281"/>
                      <a:pt x="35107" y="115253"/>
                    </a:cubicBezTo>
                    <a:lnTo>
                      <a:pt x="42128" y="99793"/>
                    </a:lnTo>
                    <a:lnTo>
                      <a:pt x="0" y="0"/>
                    </a:lnTo>
                    <a:lnTo>
                      <a:pt x="16851" y="0"/>
                    </a:lnTo>
                    <a:lnTo>
                      <a:pt x="50554" y="81521"/>
                    </a:lnTo>
                    <a:lnTo>
                      <a:pt x="82852" y="0"/>
                    </a:lnTo>
                    <a:lnTo>
                      <a:pt x="99703" y="0"/>
                    </a:lnTo>
                    <a:lnTo>
                      <a:pt x="50554" y="119470"/>
                    </a:lnTo>
                    <a:cubicBezTo>
                      <a:pt x="44937" y="133525"/>
                      <a:pt x="35107" y="139147"/>
                      <a:pt x="21064" y="139147"/>
                    </a:cubicBezTo>
                    <a:cubicBezTo>
                      <a:pt x="18255" y="139147"/>
                      <a:pt x="12638" y="139147"/>
                      <a:pt x="9830" y="137742"/>
                    </a:cubicBezTo>
                    <a:lnTo>
                      <a:pt x="11234" y="123687"/>
                    </a:lnTo>
                    <a:close/>
                  </a:path>
                </a:pathLst>
              </a:custGeom>
              <a:solidFill>
                <a:srgbClr val="FFFFFF"/>
              </a:solidFill>
              <a:ln w="14034" cap="flat">
                <a:noFill/>
                <a:prstDash val="solid"/>
                <a:miter/>
              </a:ln>
            </p:spPr>
            <p:txBody>
              <a:bodyPr rtlCol="0" anchor="ctr"/>
              <a:lstStyle/>
              <a:p>
                <a:endParaRPr lang="en-US"/>
              </a:p>
            </p:txBody>
          </p:sp>
        </p:grpSp>
      </p:grpSp>
      <p:sp>
        <p:nvSpPr>
          <p:cNvPr id="35" name="Text Placeholder 4">
            <a:extLst>
              <a:ext uri="{FF2B5EF4-FFF2-40B4-BE49-F238E27FC236}">
                <a16:creationId xmlns:a16="http://schemas.microsoft.com/office/drawing/2014/main" id="{A6B6B163-66B2-5F45-B228-154351C8DB7E}"/>
              </a:ext>
            </a:extLst>
          </p:cNvPr>
          <p:cNvSpPr txBox="1">
            <a:spLocks/>
          </p:cNvSpPr>
          <p:nvPr/>
        </p:nvSpPr>
        <p:spPr>
          <a:xfrm>
            <a:off x="634227" y="448172"/>
            <a:ext cx="4297880" cy="836206"/>
          </a:xfrm>
          <a:prstGeom prst="rect">
            <a:avLst/>
          </a:prstGeom>
        </p:spPr>
        <p:txBody>
          <a:bodyPr vert="horz" lIns="91440" tIns="45720" rIns="91440" bIns="45720" rtlCol="0">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dirty="0"/>
              <a:t>Understanding Learning Styles to Create More Impact</a:t>
            </a:r>
            <a:endParaRPr lang="en-IE" dirty="0"/>
          </a:p>
        </p:txBody>
      </p:sp>
      <p:cxnSp>
        <p:nvCxnSpPr>
          <p:cNvPr id="36" name="Straight Connector 35">
            <a:extLst>
              <a:ext uri="{FF2B5EF4-FFF2-40B4-BE49-F238E27FC236}">
                <a16:creationId xmlns:a16="http://schemas.microsoft.com/office/drawing/2014/main" id="{0478E734-45BE-6942-A74B-7DC0D39E8F69}"/>
              </a:ext>
            </a:extLst>
          </p:cNvPr>
          <p:cNvCxnSpPr>
            <a:cxnSpLocks/>
          </p:cNvCxnSpPr>
          <p:nvPr/>
        </p:nvCxnSpPr>
        <p:spPr>
          <a:xfrm flipH="1">
            <a:off x="0" y="646513"/>
            <a:ext cx="634226" cy="1"/>
          </a:xfrm>
          <a:prstGeom prst="line">
            <a:avLst/>
          </a:prstGeom>
          <a:ln w="28575">
            <a:solidFill>
              <a:srgbClr val="94C33D"/>
            </a:solidFill>
          </a:ln>
        </p:spPr>
        <p:style>
          <a:lnRef idx="1">
            <a:schemeClr val="accent1"/>
          </a:lnRef>
          <a:fillRef idx="0">
            <a:schemeClr val="accent1"/>
          </a:fillRef>
          <a:effectRef idx="0">
            <a:schemeClr val="accent1"/>
          </a:effectRef>
          <a:fontRef idx="minor">
            <a:schemeClr val="tx1"/>
          </a:fontRef>
        </p:style>
      </p:cxnSp>
      <p:sp>
        <p:nvSpPr>
          <p:cNvPr id="46" name="Text Placeholder 5">
            <a:extLst>
              <a:ext uri="{FF2B5EF4-FFF2-40B4-BE49-F238E27FC236}">
                <a16:creationId xmlns:a16="http://schemas.microsoft.com/office/drawing/2014/main" id="{B9C59260-8F37-C64B-9FD0-011C7B9A6288}"/>
              </a:ext>
            </a:extLst>
          </p:cNvPr>
          <p:cNvSpPr txBox="1">
            <a:spLocks/>
          </p:cNvSpPr>
          <p:nvPr/>
        </p:nvSpPr>
        <p:spPr>
          <a:xfrm>
            <a:off x="635510" y="1471740"/>
            <a:ext cx="5832208" cy="2145253"/>
          </a:xfrm>
          <a:prstGeom prst="rect">
            <a:avLst/>
          </a:prstGeom>
        </p:spPr>
        <p:txBody>
          <a:bodyPr vert="horz" lIns="91440" tIns="45720" rIns="91440" bIns="45720" numCol="1" spcCol="288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nSpc>
                <a:spcPts val="1200"/>
              </a:lnSpc>
            </a:pPr>
            <a:r>
              <a:rPr lang="en-GB" sz="1400" dirty="0"/>
              <a:t>Being familiar with learning styles will be useful to you on </a:t>
            </a:r>
            <a:r>
              <a:rPr lang="en-GB" sz="1400" b="1" dirty="0">
                <a:solidFill>
                  <a:srgbClr val="863694"/>
                </a:solidFill>
              </a:rPr>
              <a:t>2 levels</a:t>
            </a:r>
            <a:r>
              <a:rPr lang="en-GB" sz="1400" dirty="0"/>
              <a:t>:</a:t>
            </a:r>
          </a:p>
          <a:p>
            <a:pPr>
              <a:lnSpc>
                <a:spcPts val="1200"/>
              </a:lnSpc>
            </a:pPr>
            <a:r>
              <a:rPr lang="en-GB" sz="1050" dirty="0"/>
              <a:t> </a:t>
            </a:r>
          </a:p>
          <a:p>
            <a:pPr algn="l">
              <a:lnSpc>
                <a:spcPts val="1200"/>
              </a:lnSpc>
            </a:pPr>
            <a:endParaRPr lang="en-GB" sz="1250" dirty="0"/>
          </a:p>
          <a:p>
            <a:pPr marL="623888" algn="l">
              <a:lnSpc>
                <a:spcPts val="1300"/>
              </a:lnSpc>
            </a:pPr>
            <a:r>
              <a:rPr lang="en-GB" sz="1250" dirty="0"/>
              <a:t>You use </a:t>
            </a:r>
            <a:r>
              <a:rPr lang="en-GB" sz="1250" b="1" dirty="0"/>
              <a:t>appropriate language and resources </a:t>
            </a:r>
            <a:r>
              <a:rPr lang="en-GB" sz="1250" dirty="0"/>
              <a:t>in the delivery </a:t>
            </a:r>
          </a:p>
          <a:p>
            <a:pPr marL="623888" algn="l">
              <a:lnSpc>
                <a:spcPts val="1300"/>
              </a:lnSpc>
            </a:pPr>
            <a:r>
              <a:rPr lang="en-GB" sz="1250" dirty="0"/>
              <a:t>of your training.</a:t>
            </a:r>
          </a:p>
          <a:p>
            <a:pPr marL="623888" algn="l">
              <a:lnSpc>
                <a:spcPts val="1300"/>
              </a:lnSpc>
            </a:pPr>
            <a:endParaRPr lang="en-GB" sz="1250" dirty="0"/>
          </a:p>
          <a:p>
            <a:pPr marL="623888" algn="l">
              <a:lnSpc>
                <a:spcPts val="1300"/>
              </a:lnSpc>
            </a:pPr>
            <a:endParaRPr lang="en-GB" sz="1250" dirty="0"/>
          </a:p>
          <a:p>
            <a:pPr marL="623888" algn="l">
              <a:lnSpc>
                <a:spcPts val="1300"/>
              </a:lnSpc>
            </a:pPr>
            <a:r>
              <a:rPr lang="en-GB" sz="1250" dirty="0"/>
              <a:t>By </a:t>
            </a:r>
            <a:r>
              <a:rPr lang="en-GB" sz="1250" b="1" dirty="0"/>
              <a:t>teaching learning styles</a:t>
            </a:r>
            <a:r>
              <a:rPr lang="en-GB" sz="1250" dirty="0"/>
              <a:t>, you shape leaders who are able to </a:t>
            </a:r>
          </a:p>
          <a:p>
            <a:pPr marL="623888" algn="l">
              <a:lnSpc>
                <a:spcPts val="1300"/>
              </a:lnSpc>
            </a:pPr>
            <a:r>
              <a:rPr lang="en-GB" sz="1250" dirty="0"/>
              <a:t>effectively teach their followers</a:t>
            </a:r>
          </a:p>
        </p:txBody>
      </p:sp>
      <p:sp>
        <p:nvSpPr>
          <p:cNvPr id="17" name="Rectangle 16">
            <a:extLst>
              <a:ext uri="{FF2B5EF4-FFF2-40B4-BE49-F238E27FC236}">
                <a16:creationId xmlns:a16="http://schemas.microsoft.com/office/drawing/2014/main" id="{4546D085-B373-C44B-BDA7-14CFA29E2583}"/>
              </a:ext>
            </a:extLst>
          </p:cNvPr>
          <p:cNvSpPr/>
          <p:nvPr/>
        </p:nvSpPr>
        <p:spPr>
          <a:xfrm>
            <a:off x="1024681" y="6294624"/>
            <a:ext cx="1917739" cy="2246769"/>
          </a:xfrm>
          <a:prstGeom prst="rect">
            <a:avLst/>
          </a:prstGeom>
        </p:spPr>
        <p:txBody>
          <a:bodyPr wrap="square">
            <a:spAutoFit/>
          </a:bodyPr>
          <a:lstStyle/>
          <a:p>
            <a:pPr marL="171450" lvl="0" indent="-171450">
              <a:lnSpc>
                <a:spcPts val="1160"/>
              </a:lnSpc>
              <a:spcBef>
                <a:spcPts val="300"/>
              </a:spcBef>
              <a:buClr>
                <a:srgbClr val="863694"/>
              </a:buClr>
              <a:buFont typeface="Arial" panose="020B0604020202020204" pitchFamily="34" charset="0"/>
              <a:buChar char="•"/>
            </a:pPr>
            <a:r>
              <a:rPr lang="en-GB" sz="1050" dirty="0">
                <a:solidFill>
                  <a:srgbClr val="5C5C5C"/>
                </a:solidFill>
                <a:latin typeface="Open Sans" panose="020B0606030504020204" pitchFamily="34" charset="0"/>
                <a:ea typeface="Open Sans" panose="020B0606030504020204" pitchFamily="34" charset="0"/>
                <a:cs typeface="Open Sans" panose="020B0606030504020204" pitchFamily="34" charset="0"/>
              </a:rPr>
              <a:t>Attractive, engaging &amp; interactive presentations</a:t>
            </a:r>
          </a:p>
          <a:p>
            <a:pPr marL="171450" lvl="0" indent="-171450">
              <a:lnSpc>
                <a:spcPts val="1160"/>
              </a:lnSpc>
              <a:spcBef>
                <a:spcPts val="300"/>
              </a:spcBef>
              <a:buClr>
                <a:srgbClr val="863694"/>
              </a:buClr>
              <a:buFont typeface="Arial" panose="020B0604020202020204" pitchFamily="34" charset="0"/>
              <a:buChar char="•"/>
            </a:pPr>
            <a:r>
              <a:rPr lang="en-GB" sz="1050" dirty="0">
                <a:solidFill>
                  <a:srgbClr val="5C5C5C"/>
                </a:solidFill>
                <a:latin typeface="Open Sans" panose="020B0606030504020204" pitchFamily="34" charset="0"/>
                <a:ea typeface="Open Sans" panose="020B0606030504020204" pitchFamily="34" charset="0"/>
                <a:cs typeface="Open Sans" panose="020B0606030504020204" pitchFamily="34" charset="0"/>
              </a:rPr>
              <a:t> Videos</a:t>
            </a:r>
          </a:p>
          <a:p>
            <a:pPr marL="171450" lvl="0" indent="-171450">
              <a:lnSpc>
                <a:spcPts val="1160"/>
              </a:lnSpc>
              <a:spcBef>
                <a:spcPts val="300"/>
              </a:spcBef>
              <a:buClr>
                <a:srgbClr val="863694"/>
              </a:buClr>
              <a:buFont typeface="Arial" panose="020B0604020202020204" pitchFamily="34" charset="0"/>
              <a:buChar char="•"/>
            </a:pPr>
            <a:r>
              <a:rPr lang="en-GB" sz="1050" dirty="0">
                <a:solidFill>
                  <a:srgbClr val="5C5C5C"/>
                </a:solidFill>
                <a:latin typeface="Open Sans" panose="020B0606030504020204" pitchFamily="34" charset="0"/>
                <a:ea typeface="Open Sans" panose="020B0606030504020204" pitchFamily="34" charset="0"/>
                <a:cs typeface="Open Sans" panose="020B0606030504020204" pitchFamily="34" charset="0"/>
              </a:rPr>
              <a:t> Infographics</a:t>
            </a:r>
          </a:p>
          <a:p>
            <a:pPr marL="171450" lvl="0" indent="-171450">
              <a:lnSpc>
                <a:spcPts val="1160"/>
              </a:lnSpc>
              <a:spcBef>
                <a:spcPts val="300"/>
              </a:spcBef>
              <a:buClr>
                <a:srgbClr val="863694"/>
              </a:buClr>
              <a:buFont typeface="Arial" panose="020B0604020202020204" pitchFamily="34" charset="0"/>
              <a:buChar char="•"/>
            </a:pPr>
            <a:r>
              <a:rPr lang="en-GB" sz="1050" dirty="0">
                <a:solidFill>
                  <a:srgbClr val="5C5C5C"/>
                </a:solidFill>
                <a:latin typeface="Open Sans" panose="020B0606030504020204" pitchFamily="34" charset="0"/>
                <a:ea typeface="Open Sans" panose="020B0606030504020204" pitchFamily="34" charset="0"/>
                <a:cs typeface="Open Sans" panose="020B0606030504020204" pitchFamily="34" charset="0"/>
              </a:rPr>
              <a:t> Visual activities e.g., mind-mapping, (Online tools such as </a:t>
            </a:r>
            <a:r>
              <a:rPr lang="en-GB" sz="1050" dirty="0" err="1">
                <a:solidFill>
                  <a:srgbClr val="5C5C5C"/>
                </a:solidFill>
                <a:latin typeface="Open Sans" panose="020B0606030504020204" pitchFamily="34" charset="0"/>
                <a:ea typeface="Open Sans" panose="020B0606030504020204" pitchFamily="34" charset="0"/>
                <a:cs typeface="Open Sans" panose="020B0606030504020204" pitchFamily="34" charset="0"/>
              </a:rPr>
              <a:t>Mindmesiter</a:t>
            </a:r>
            <a:r>
              <a:rPr lang="en-GB" sz="1050" dirty="0">
                <a:solidFill>
                  <a:srgbClr val="5C5C5C"/>
                </a:solidFill>
                <a:latin typeface="Open Sans" panose="020B0606030504020204" pitchFamily="34" charset="0"/>
                <a:ea typeface="Open Sans" panose="020B0606030504020204" pitchFamily="34" charset="0"/>
                <a:cs typeface="Open Sans" panose="020B0606030504020204" pitchFamily="34" charset="0"/>
              </a:rPr>
              <a:t> and Bubbl.us are good for visual mind-mapping</a:t>
            </a:r>
          </a:p>
          <a:p>
            <a:pPr marL="171450" lvl="0" indent="-171450">
              <a:lnSpc>
                <a:spcPts val="1160"/>
              </a:lnSpc>
              <a:spcBef>
                <a:spcPts val="300"/>
              </a:spcBef>
              <a:buClr>
                <a:srgbClr val="863694"/>
              </a:buClr>
              <a:buFont typeface="Arial" panose="020B0604020202020204" pitchFamily="34" charset="0"/>
              <a:buChar char="•"/>
            </a:pPr>
            <a:r>
              <a:rPr lang="en-GB" sz="1050" dirty="0">
                <a:solidFill>
                  <a:srgbClr val="5C5C5C"/>
                </a:solidFill>
                <a:latin typeface="Open Sans" panose="020B0606030504020204" pitchFamily="34" charset="0"/>
                <a:ea typeface="Open Sans" panose="020B0606030504020204" pitchFamily="34" charset="0"/>
                <a:cs typeface="Open Sans" panose="020B0606030504020204" pitchFamily="34" charset="0"/>
              </a:rPr>
              <a:t> Use of coloured post-it notes for group discussion</a:t>
            </a:r>
          </a:p>
        </p:txBody>
      </p:sp>
      <p:sp>
        <p:nvSpPr>
          <p:cNvPr id="99" name="Rectangle 98">
            <a:extLst>
              <a:ext uri="{FF2B5EF4-FFF2-40B4-BE49-F238E27FC236}">
                <a16:creationId xmlns:a16="http://schemas.microsoft.com/office/drawing/2014/main" id="{24177F5E-54D5-AC4A-89E7-21C144F1CD02}"/>
              </a:ext>
            </a:extLst>
          </p:cNvPr>
          <p:cNvSpPr/>
          <p:nvPr/>
        </p:nvSpPr>
        <p:spPr>
          <a:xfrm>
            <a:off x="1048146" y="4842301"/>
            <a:ext cx="1841396" cy="830997"/>
          </a:xfrm>
          <a:prstGeom prst="rect">
            <a:avLst/>
          </a:prstGeom>
        </p:spPr>
        <p:txBody>
          <a:bodyPr wrap="square">
            <a:spAutoFit/>
          </a:bodyPr>
          <a:lstStyle/>
          <a:p>
            <a:pPr algn="ctr"/>
            <a:r>
              <a:rPr lang="en-GB"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VISUAL </a:t>
            </a:r>
          </a:p>
          <a:p>
            <a:pPr algn="ctr"/>
            <a:r>
              <a:rPr lang="en-GB"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LEARN BY SEEING </a:t>
            </a:r>
            <a:endParaRPr lang="en-IE" sz="1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Rectangle 100">
            <a:extLst>
              <a:ext uri="{FF2B5EF4-FFF2-40B4-BE49-F238E27FC236}">
                <a16:creationId xmlns:a16="http://schemas.microsoft.com/office/drawing/2014/main" id="{C0AA75C4-DAA6-8D4C-A921-65C7FAA4E849}"/>
              </a:ext>
            </a:extLst>
          </p:cNvPr>
          <p:cNvSpPr/>
          <p:nvPr/>
        </p:nvSpPr>
        <p:spPr>
          <a:xfrm>
            <a:off x="3040041" y="6298089"/>
            <a:ext cx="1894293" cy="1323439"/>
          </a:xfrm>
          <a:prstGeom prst="rect">
            <a:avLst/>
          </a:prstGeom>
        </p:spPr>
        <p:txBody>
          <a:bodyPr wrap="square">
            <a:spAutoFit/>
          </a:bodyPr>
          <a:lstStyle/>
          <a:p>
            <a:pPr marL="171450" lvl="0" indent="-171450">
              <a:lnSpc>
                <a:spcPts val="1160"/>
              </a:lnSpc>
              <a:spcBef>
                <a:spcPts val="300"/>
              </a:spcBef>
              <a:buClr>
                <a:srgbClr val="863694"/>
              </a:buClr>
              <a:buFont typeface="Arial" panose="020B0604020202020204" pitchFamily="34" charset="0"/>
              <a:buChar char="•"/>
            </a:pPr>
            <a:r>
              <a:rPr lang="en-GB" sz="1050" dirty="0">
                <a:solidFill>
                  <a:srgbClr val="5C5C5C"/>
                </a:solidFill>
                <a:latin typeface="Open Sans" panose="020B0606030504020204" pitchFamily="34" charset="0"/>
                <a:ea typeface="Open Sans" panose="020B0606030504020204" pitchFamily="34" charset="0"/>
                <a:cs typeface="Open Sans" panose="020B0606030504020204" pitchFamily="34" charset="0"/>
              </a:rPr>
              <a:t>Audio &amp; recordings e.g., podcasts</a:t>
            </a:r>
          </a:p>
          <a:p>
            <a:pPr marL="171450" lvl="0" indent="-171450">
              <a:lnSpc>
                <a:spcPts val="1160"/>
              </a:lnSpc>
              <a:spcBef>
                <a:spcPts val="300"/>
              </a:spcBef>
              <a:buClr>
                <a:srgbClr val="863694"/>
              </a:buClr>
              <a:buFont typeface="Arial" panose="020B0604020202020204" pitchFamily="34" charset="0"/>
              <a:buChar char="•"/>
            </a:pPr>
            <a:r>
              <a:rPr lang="en-GB" sz="1050" dirty="0">
                <a:solidFill>
                  <a:srgbClr val="5C5C5C"/>
                </a:solidFill>
                <a:latin typeface="Open Sans" panose="020B0606030504020204" pitchFamily="34" charset="0"/>
                <a:ea typeface="Open Sans" panose="020B0606030504020204" pitchFamily="34" charset="0"/>
                <a:cs typeface="Open Sans" panose="020B0606030504020204" pitchFamily="34" charset="0"/>
              </a:rPr>
              <a:t> Guest Speakers</a:t>
            </a:r>
          </a:p>
          <a:p>
            <a:pPr marL="171450" lvl="0" indent="-171450">
              <a:lnSpc>
                <a:spcPts val="1160"/>
              </a:lnSpc>
              <a:spcBef>
                <a:spcPts val="300"/>
              </a:spcBef>
              <a:buClr>
                <a:srgbClr val="863694"/>
              </a:buClr>
              <a:buFont typeface="Arial" panose="020B0604020202020204" pitchFamily="34" charset="0"/>
              <a:buChar char="•"/>
            </a:pPr>
            <a:r>
              <a:rPr lang="en-GB" sz="1050" dirty="0">
                <a:solidFill>
                  <a:srgbClr val="5C5C5C"/>
                </a:solidFill>
                <a:latin typeface="Open Sans" panose="020B0606030504020204" pitchFamily="34" charset="0"/>
                <a:ea typeface="Open Sans" panose="020B0606030504020204" pitchFamily="34" charset="0"/>
                <a:cs typeface="Open Sans" panose="020B0606030504020204" pitchFamily="34" charset="0"/>
              </a:rPr>
              <a:t> Presentations</a:t>
            </a:r>
          </a:p>
          <a:p>
            <a:pPr marL="171450" lvl="0" indent="-171450">
              <a:lnSpc>
                <a:spcPts val="1160"/>
              </a:lnSpc>
              <a:spcBef>
                <a:spcPts val="300"/>
              </a:spcBef>
              <a:buClr>
                <a:srgbClr val="863694"/>
              </a:buClr>
              <a:buFont typeface="Arial" panose="020B0604020202020204" pitchFamily="34" charset="0"/>
              <a:buChar char="•"/>
            </a:pPr>
            <a:r>
              <a:rPr lang="en-GB" sz="1050" dirty="0">
                <a:solidFill>
                  <a:srgbClr val="5C5C5C"/>
                </a:solidFill>
                <a:latin typeface="Open Sans" panose="020B0606030504020204" pitchFamily="34" charset="0"/>
                <a:ea typeface="Open Sans" panose="020B0606030504020204" pitchFamily="34" charset="0"/>
                <a:cs typeface="Open Sans" panose="020B0606030504020204" pitchFamily="34" charset="0"/>
              </a:rPr>
              <a:t> Q&amp;A sessions</a:t>
            </a:r>
          </a:p>
          <a:p>
            <a:pPr marL="171450" lvl="0" indent="-171450">
              <a:lnSpc>
                <a:spcPts val="1160"/>
              </a:lnSpc>
              <a:spcBef>
                <a:spcPts val="300"/>
              </a:spcBef>
              <a:buClr>
                <a:srgbClr val="863694"/>
              </a:buClr>
              <a:buFont typeface="Arial" panose="020B0604020202020204" pitchFamily="34" charset="0"/>
              <a:buChar char="•"/>
            </a:pPr>
            <a:r>
              <a:rPr lang="en-GB" sz="1050" dirty="0">
                <a:solidFill>
                  <a:srgbClr val="5C5C5C"/>
                </a:solidFill>
                <a:latin typeface="Open Sans" panose="020B0606030504020204" pitchFamily="34" charset="0"/>
                <a:ea typeface="Open Sans" panose="020B0606030504020204" pitchFamily="34" charset="0"/>
                <a:cs typeface="Open Sans" panose="020B0606030504020204" pitchFamily="34" charset="0"/>
              </a:rPr>
              <a:t> Clear verbal instructions for activities</a:t>
            </a:r>
          </a:p>
        </p:txBody>
      </p:sp>
      <p:sp>
        <p:nvSpPr>
          <p:cNvPr id="103" name="Rectangle 102">
            <a:extLst>
              <a:ext uri="{FF2B5EF4-FFF2-40B4-BE49-F238E27FC236}">
                <a16:creationId xmlns:a16="http://schemas.microsoft.com/office/drawing/2014/main" id="{06300FAA-435C-CF49-B0C3-2A4D131A02D5}"/>
              </a:ext>
            </a:extLst>
          </p:cNvPr>
          <p:cNvSpPr/>
          <p:nvPr/>
        </p:nvSpPr>
        <p:spPr>
          <a:xfrm>
            <a:off x="3061305" y="4842301"/>
            <a:ext cx="1873030" cy="830997"/>
          </a:xfrm>
          <a:prstGeom prst="rect">
            <a:avLst/>
          </a:prstGeom>
        </p:spPr>
        <p:txBody>
          <a:bodyPr wrap="square">
            <a:spAutoFit/>
          </a:bodyPr>
          <a:lstStyle/>
          <a:p>
            <a:pPr algn="ctr"/>
            <a:r>
              <a:rPr lang="en-GB"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AUDITORY </a:t>
            </a:r>
          </a:p>
          <a:p>
            <a:pPr algn="ctr"/>
            <a:r>
              <a:rPr lang="en-GB"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LEARN BY LISTENING </a:t>
            </a:r>
          </a:p>
        </p:txBody>
      </p:sp>
      <p:sp>
        <p:nvSpPr>
          <p:cNvPr id="109" name="Rectangle 108">
            <a:extLst>
              <a:ext uri="{FF2B5EF4-FFF2-40B4-BE49-F238E27FC236}">
                <a16:creationId xmlns:a16="http://schemas.microsoft.com/office/drawing/2014/main" id="{C7735DA3-053B-244C-B73E-5517330704F5}"/>
              </a:ext>
            </a:extLst>
          </p:cNvPr>
          <p:cNvSpPr/>
          <p:nvPr/>
        </p:nvSpPr>
        <p:spPr>
          <a:xfrm>
            <a:off x="5105160" y="6293861"/>
            <a:ext cx="1841396" cy="1477328"/>
          </a:xfrm>
          <a:prstGeom prst="rect">
            <a:avLst/>
          </a:prstGeom>
        </p:spPr>
        <p:txBody>
          <a:bodyPr wrap="square">
            <a:spAutoFit/>
          </a:bodyPr>
          <a:lstStyle/>
          <a:p>
            <a:pPr marL="171450" lvl="0" indent="-171450">
              <a:lnSpc>
                <a:spcPts val="1160"/>
              </a:lnSpc>
              <a:spcBef>
                <a:spcPts val="300"/>
              </a:spcBef>
              <a:buClr>
                <a:srgbClr val="863694"/>
              </a:buClr>
              <a:buFont typeface="Arial" panose="020B0604020202020204" pitchFamily="34" charset="0"/>
              <a:buChar char="•"/>
            </a:pPr>
            <a:r>
              <a:rPr lang="en-GB" sz="1050" dirty="0">
                <a:solidFill>
                  <a:srgbClr val="5C5C5C"/>
                </a:solidFill>
                <a:latin typeface="Open Sans" panose="020B0606030504020204" pitchFamily="34" charset="0"/>
                <a:ea typeface="Open Sans" panose="020B0606030504020204" pitchFamily="34" charset="0"/>
                <a:cs typeface="Open Sans" panose="020B0606030504020204" pitchFamily="34" charset="0"/>
              </a:rPr>
              <a:t>Physical activities/ practical games</a:t>
            </a:r>
          </a:p>
          <a:p>
            <a:pPr marL="171450" lvl="0" indent="-171450">
              <a:lnSpc>
                <a:spcPts val="1160"/>
              </a:lnSpc>
              <a:spcBef>
                <a:spcPts val="300"/>
              </a:spcBef>
              <a:buClr>
                <a:srgbClr val="863694"/>
              </a:buClr>
              <a:buFont typeface="Arial" panose="020B0604020202020204" pitchFamily="34" charset="0"/>
              <a:buChar char="•"/>
            </a:pPr>
            <a:r>
              <a:rPr lang="en-GB" sz="1050" dirty="0">
                <a:solidFill>
                  <a:srgbClr val="5C5C5C"/>
                </a:solidFill>
                <a:latin typeface="Open Sans" panose="020B0606030504020204" pitchFamily="34" charset="0"/>
                <a:ea typeface="Open Sans" panose="020B0606030504020204" pitchFamily="34" charset="0"/>
                <a:cs typeface="Open Sans" panose="020B0606030504020204" pitchFamily="34" charset="0"/>
              </a:rPr>
              <a:t> Live demonstrations</a:t>
            </a:r>
          </a:p>
          <a:p>
            <a:pPr marL="171450" lvl="0" indent="-171450">
              <a:lnSpc>
                <a:spcPts val="1160"/>
              </a:lnSpc>
              <a:spcBef>
                <a:spcPts val="300"/>
              </a:spcBef>
              <a:buClr>
                <a:srgbClr val="863694"/>
              </a:buClr>
              <a:buFont typeface="Arial" panose="020B0604020202020204" pitchFamily="34" charset="0"/>
              <a:buChar char="•"/>
            </a:pPr>
            <a:r>
              <a:rPr lang="en-GB" sz="1050" dirty="0">
                <a:solidFill>
                  <a:srgbClr val="5C5C5C"/>
                </a:solidFill>
                <a:latin typeface="Open Sans" panose="020B0606030504020204" pitchFamily="34" charset="0"/>
                <a:ea typeface="Open Sans" panose="020B0606030504020204" pitchFamily="34" charset="0"/>
                <a:cs typeface="Open Sans" panose="020B0606030504020204" pitchFamily="34" charset="0"/>
              </a:rPr>
              <a:t> Role Play</a:t>
            </a:r>
          </a:p>
          <a:p>
            <a:pPr marL="171450" lvl="0" indent="-171450">
              <a:lnSpc>
                <a:spcPts val="1160"/>
              </a:lnSpc>
              <a:spcBef>
                <a:spcPts val="300"/>
              </a:spcBef>
              <a:buClr>
                <a:srgbClr val="863694"/>
              </a:buClr>
              <a:buFont typeface="Arial" panose="020B0604020202020204" pitchFamily="34" charset="0"/>
              <a:buChar char="•"/>
            </a:pPr>
            <a:r>
              <a:rPr lang="en-GB" sz="1050" dirty="0">
                <a:solidFill>
                  <a:srgbClr val="5C5C5C"/>
                </a:solidFill>
                <a:latin typeface="Open Sans" panose="020B0606030504020204" pitchFamily="34" charset="0"/>
                <a:ea typeface="Open Sans" panose="020B0606030504020204" pitchFamily="34" charset="0"/>
                <a:cs typeface="Open Sans" panose="020B0606030504020204" pitchFamily="34" charset="0"/>
              </a:rPr>
              <a:t>Challenges &amp; competitions </a:t>
            </a:r>
          </a:p>
          <a:p>
            <a:pPr marL="171450" lvl="0" indent="-171450">
              <a:lnSpc>
                <a:spcPts val="1160"/>
              </a:lnSpc>
              <a:spcBef>
                <a:spcPts val="300"/>
              </a:spcBef>
              <a:buClr>
                <a:srgbClr val="863694"/>
              </a:buClr>
              <a:buFont typeface="Arial" panose="020B0604020202020204" pitchFamily="34" charset="0"/>
              <a:buChar char="•"/>
            </a:pPr>
            <a:r>
              <a:rPr lang="en-GB" sz="1050" dirty="0">
                <a:solidFill>
                  <a:srgbClr val="5C5C5C"/>
                </a:solidFill>
                <a:latin typeface="Open Sans" panose="020B0606030504020204" pitchFamily="34" charset="0"/>
                <a:ea typeface="Open Sans" panose="020B0606030504020204" pitchFamily="34" charset="0"/>
                <a:cs typeface="Open Sans" panose="020B0606030504020204" pitchFamily="34" charset="0"/>
              </a:rPr>
              <a:t>Field trips or workplace learning elements</a:t>
            </a:r>
          </a:p>
        </p:txBody>
      </p:sp>
      <p:sp>
        <p:nvSpPr>
          <p:cNvPr id="111" name="Rectangle 110">
            <a:extLst>
              <a:ext uri="{FF2B5EF4-FFF2-40B4-BE49-F238E27FC236}">
                <a16:creationId xmlns:a16="http://schemas.microsoft.com/office/drawing/2014/main" id="{E255B2DC-F4FF-F84C-B87D-F4F543B30F21}"/>
              </a:ext>
            </a:extLst>
          </p:cNvPr>
          <p:cNvSpPr/>
          <p:nvPr/>
        </p:nvSpPr>
        <p:spPr>
          <a:xfrm>
            <a:off x="5062757" y="4842301"/>
            <a:ext cx="1873030" cy="1077218"/>
          </a:xfrm>
          <a:prstGeom prst="rect">
            <a:avLst/>
          </a:prstGeom>
        </p:spPr>
        <p:txBody>
          <a:bodyPr wrap="square">
            <a:spAutoFit/>
          </a:bodyPr>
          <a:lstStyle/>
          <a:p>
            <a:pPr algn="ctr"/>
            <a:r>
              <a:rPr lang="en-GB"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KINAESTHETIC </a:t>
            </a:r>
          </a:p>
          <a:p>
            <a:pPr algn="ctr"/>
            <a:r>
              <a:rPr lang="en-GB"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LEARN BY DOING OR FEELING </a:t>
            </a:r>
          </a:p>
        </p:txBody>
      </p:sp>
      <p:cxnSp>
        <p:nvCxnSpPr>
          <p:cNvPr id="148" name="Straight Connector 147">
            <a:extLst>
              <a:ext uri="{FF2B5EF4-FFF2-40B4-BE49-F238E27FC236}">
                <a16:creationId xmlns:a16="http://schemas.microsoft.com/office/drawing/2014/main" id="{2C952224-8FD7-FC45-B155-99581A84EAEF}"/>
              </a:ext>
            </a:extLst>
          </p:cNvPr>
          <p:cNvCxnSpPr>
            <a:cxnSpLocks/>
          </p:cNvCxnSpPr>
          <p:nvPr/>
        </p:nvCxnSpPr>
        <p:spPr>
          <a:xfrm flipH="1" flipV="1">
            <a:off x="3002485" y="3862846"/>
            <a:ext cx="14043" cy="4320000"/>
          </a:xfrm>
          <a:prstGeom prst="line">
            <a:avLst/>
          </a:prstGeom>
          <a:ln w="22225">
            <a:solidFill>
              <a:srgbClr val="94C33D"/>
            </a:solidFill>
            <a:prstDash val="sysDot"/>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CF1D8CE2-6CC1-D84C-B2AD-873F44FF070E}"/>
              </a:ext>
            </a:extLst>
          </p:cNvPr>
          <p:cNvCxnSpPr>
            <a:cxnSpLocks/>
          </p:cNvCxnSpPr>
          <p:nvPr/>
        </p:nvCxnSpPr>
        <p:spPr>
          <a:xfrm flipV="1">
            <a:off x="5011097" y="3826082"/>
            <a:ext cx="0" cy="4320000"/>
          </a:xfrm>
          <a:prstGeom prst="line">
            <a:avLst/>
          </a:prstGeom>
          <a:ln w="22225">
            <a:solidFill>
              <a:srgbClr val="94C33D"/>
            </a:solidFill>
            <a:prstDash val="sysDot"/>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7FA35766-44A5-6A47-9E16-A8D6F1204772}"/>
              </a:ext>
            </a:extLst>
          </p:cNvPr>
          <p:cNvGrpSpPr/>
          <p:nvPr/>
        </p:nvGrpSpPr>
        <p:grpSpPr>
          <a:xfrm>
            <a:off x="634226" y="1913162"/>
            <a:ext cx="6925449" cy="540955"/>
            <a:chOff x="634226" y="1558050"/>
            <a:chExt cx="6925449" cy="540955"/>
          </a:xfrm>
        </p:grpSpPr>
        <p:cxnSp>
          <p:nvCxnSpPr>
            <p:cNvPr id="87" name="Straight Connector 86">
              <a:extLst>
                <a:ext uri="{FF2B5EF4-FFF2-40B4-BE49-F238E27FC236}">
                  <a16:creationId xmlns:a16="http://schemas.microsoft.com/office/drawing/2014/main" id="{2C8AFC39-95F9-ED42-A6A2-A138FA6F5657}"/>
                </a:ext>
              </a:extLst>
            </p:cNvPr>
            <p:cNvCxnSpPr>
              <a:cxnSpLocks/>
            </p:cNvCxnSpPr>
            <p:nvPr/>
          </p:nvCxnSpPr>
          <p:spPr>
            <a:xfrm flipH="1">
              <a:off x="1091958" y="1994106"/>
              <a:ext cx="6467717" cy="0"/>
            </a:xfrm>
            <a:prstGeom prst="line">
              <a:avLst/>
            </a:prstGeom>
            <a:ln w="12700">
              <a:solidFill>
                <a:srgbClr val="94C33D"/>
              </a:solidFill>
              <a:prstDash val="sysDot"/>
            </a:ln>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355F452A-5A40-1947-B79F-ABB956BA3081}"/>
                </a:ext>
              </a:extLst>
            </p:cNvPr>
            <p:cNvSpPr/>
            <p:nvPr/>
          </p:nvSpPr>
          <p:spPr>
            <a:xfrm>
              <a:off x="676758" y="1558050"/>
              <a:ext cx="540955" cy="540955"/>
            </a:xfrm>
            <a:prstGeom prst="ellipse">
              <a:avLst/>
            </a:prstGeom>
            <a:solidFill>
              <a:srgbClr val="94C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 Placeholder 4">
              <a:extLst>
                <a:ext uri="{FF2B5EF4-FFF2-40B4-BE49-F238E27FC236}">
                  <a16:creationId xmlns:a16="http://schemas.microsoft.com/office/drawing/2014/main" id="{972AF8D7-4252-1A4E-AC4A-0509A4C41E9D}"/>
                </a:ext>
              </a:extLst>
            </p:cNvPr>
            <p:cNvSpPr txBox="1">
              <a:spLocks/>
            </p:cNvSpPr>
            <p:nvPr/>
          </p:nvSpPr>
          <p:spPr>
            <a:xfrm>
              <a:off x="634226" y="1668243"/>
              <a:ext cx="619594" cy="325863"/>
            </a:xfrm>
            <a:prstGeom prst="rect">
              <a:avLst/>
            </a:prstGeom>
          </p:spPr>
          <p:txBody>
            <a:bodyPr vert="horz" lIns="91440" tIns="45720" rIns="91440" bIns="45720" rtlCol="0">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r>
                <a:rPr lang="en-GB" sz="2600" dirty="0">
                  <a:solidFill>
                    <a:schemeClr val="bg1"/>
                  </a:solidFill>
                </a:rPr>
                <a:t>01</a:t>
              </a:r>
              <a:endParaRPr lang="en-IE" sz="2600" dirty="0">
                <a:solidFill>
                  <a:schemeClr val="bg1"/>
                </a:solidFill>
              </a:endParaRPr>
            </a:p>
          </p:txBody>
        </p:sp>
      </p:grpSp>
      <p:grpSp>
        <p:nvGrpSpPr>
          <p:cNvPr id="7" name="Group 6">
            <a:extLst>
              <a:ext uri="{FF2B5EF4-FFF2-40B4-BE49-F238E27FC236}">
                <a16:creationId xmlns:a16="http://schemas.microsoft.com/office/drawing/2014/main" id="{52300EBF-4CB0-3D4B-B423-8F4580A2B87B}"/>
              </a:ext>
            </a:extLst>
          </p:cNvPr>
          <p:cNvGrpSpPr/>
          <p:nvPr/>
        </p:nvGrpSpPr>
        <p:grpSpPr>
          <a:xfrm>
            <a:off x="622621" y="2629302"/>
            <a:ext cx="6925449" cy="540955"/>
            <a:chOff x="622621" y="2210392"/>
            <a:chExt cx="6925449" cy="540955"/>
          </a:xfrm>
        </p:grpSpPr>
        <p:cxnSp>
          <p:nvCxnSpPr>
            <p:cNvPr id="90" name="Straight Connector 89">
              <a:extLst>
                <a:ext uri="{FF2B5EF4-FFF2-40B4-BE49-F238E27FC236}">
                  <a16:creationId xmlns:a16="http://schemas.microsoft.com/office/drawing/2014/main" id="{B04E94ED-07B6-454B-8A25-10A4275E0F04}"/>
                </a:ext>
              </a:extLst>
            </p:cNvPr>
            <p:cNvCxnSpPr>
              <a:cxnSpLocks/>
            </p:cNvCxnSpPr>
            <p:nvPr/>
          </p:nvCxnSpPr>
          <p:spPr>
            <a:xfrm flipH="1">
              <a:off x="1080353" y="2646448"/>
              <a:ext cx="6467717" cy="0"/>
            </a:xfrm>
            <a:prstGeom prst="line">
              <a:avLst/>
            </a:prstGeom>
            <a:ln w="12700">
              <a:solidFill>
                <a:srgbClr val="94C33D"/>
              </a:solidFill>
              <a:prstDash val="sysDot"/>
            </a:ln>
          </p:spPr>
          <p:style>
            <a:lnRef idx="1">
              <a:schemeClr val="accent1"/>
            </a:lnRef>
            <a:fillRef idx="0">
              <a:schemeClr val="accent1"/>
            </a:fillRef>
            <a:effectRef idx="0">
              <a:schemeClr val="accent1"/>
            </a:effectRef>
            <a:fontRef idx="minor">
              <a:schemeClr val="tx1"/>
            </a:fontRef>
          </p:style>
        </p:cxnSp>
        <p:sp>
          <p:nvSpPr>
            <p:cNvPr id="94" name="Oval 93">
              <a:extLst>
                <a:ext uri="{FF2B5EF4-FFF2-40B4-BE49-F238E27FC236}">
                  <a16:creationId xmlns:a16="http://schemas.microsoft.com/office/drawing/2014/main" id="{37B0C95E-A9CF-2049-8AC4-A914D8259722}"/>
                </a:ext>
              </a:extLst>
            </p:cNvPr>
            <p:cNvSpPr/>
            <p:nvPr/>
          </p:nvSpPr>
          <p:spPr>
            <a:xfrm>
              <a:off x="665153" y="2210392"/>
              <a:ext cx="540955" cy="540955"/>
            </a:xfrm>
            <a:prstGeom prst="ellipse">
              <a:avLst/>
            </a:prstGeom>
            <a:solidFill>
              <a:srgbClr val="94C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 Placeholder 4">
              <a:extLst>
                <a:ext uri="{FF2B5EF4-FFF2-40B4-BE49-F238E27FC236}">
                  <a16:creationId xmlns:a16="http://schemas.microsoft.com/office/drawing/2014/main" id="{9678723E-8101-F74F-BD6B-FE95DFFA45F1}"/>
                </a:ext>
              </a:extLst>
            </p:cNvPr>
            <p:cNvSpPr txBox="1">
              <a:spLocks/>
            </p:cNvSpPr>
            <p:nvPr/>
          </p:nvSpPr>
          <p:spPr>
            <a:xfrm>
              <a:off x="622621" y="2320585"/>
              <a:ext cx="619594" cy="325863"/>
            </a:xfrm>
            <a:prstGeom prst="rect">
              <a:avLst/>
            </a:prstGeom>
          </p:spPr>
          <p:txBody>
            <a:bodyPr vert="horz" lIns="91440" tIns="45720" rIns="91440" bIns="45720" rtlCol="0">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r>
                <a:rPr lang="en-GB" sz="2600" dirty="0">
                  <a:solidFill>
                    <a:schemeClr val="bg1"/>
                  </a:solidFill>
                </a:rPr>
                <a:t>02</a:t>
              </a:r>
              <a:endParaRPr lang="en-IE" sz="2600" dirty="0">
                <a:solidFill>
                  <a:schemeClr val="bg1"/>
                </a:solidFill>
              </a:endParaRPr>
            </a:p>
          </p:txBody>
        </p:sp>
      </p:grpSp>
      <p:grpSp>
        <p:nvGrpSpPr>
          <p:cNvPr id="168" name="Group 167">
            <a:extLst>
              <a:ext uri="{FF2B5EF4-FFF2-40B4-BE49-F238E27FC236}">
                <a16:creationId xmlns:a16="http://schemas.microsoft.com/office/drawing/2014/main" id="{41EA1B50-B2EA-5B47-AAF9-B5B252C9D70C}"/>
              </a:ext>
            </a:extLst>
          </p:cNvPr>
          <p:cNvGrpSpPr/>
          <p:nvPr/>
        </p:nvGrpSpPr>
        <p:grpSpPr>
          <a:xfrm>
            <a:off x="1680624" y="3796812"/>
            <a:ext cx="621762" cy="618876"/>
            <a:chOff x="3917171" y="3851610"/>
            <a:chExt cx="870324" cy="866284"/>
          </a:xfrm>
          <a:solidFill>
            <a:srgbClr val="5C5C5C"/>
          </a:solidFill>
        </p:grpSpPr>
        <p:sp>
          <p:nvSpPr>
            <p:cNvPr id="169" name="Freeform 168">
              <a:extLst>
                <a:ext uri="{FF2B5EF4-FFF2-40B4-BE49-F238E27FC236}">
                  <a16:creationId xmlns:a16="http://schemas.microsoft.com/office/drawing/2014/main" id="{E42D9264-FFF7-914F-8AA7-3A9E67D863D8}"/>
                </a:ext>
              </a:extLst>
            </p:cNvPr>
            <p:cNvSpPr/>
            <p:nvPr/>
          </p:nvSpPr>
          <p:spPr>
            <a:xfrm>
              <a:off x="4277058" y="4133446"/>
              <a:ext cx="172115" cy="288159"/>
            </a:xfrm>
            <a:custGeom>
              <a:avLst/>
              <a:gdLst>
                <a:gd name="connsiteX0" fmla="*/ 49263 w 172115"/>
                <a:gd name="connsiteY0" fmla="*/ 165308 h 288159"/>
                <a:gd name="connsiteX1" fmla="*/ 8614 w 172115"/>
                <a:gd name="connsiteY1" fmla="*/ 49683 h 288159"/>
                <a:gd name="connsiteX2" fmla="*/ 86300 w 172115"/>
                <a:gd name="connsiteY2" fmla="*/ 0 h 288159"/>
                <a:gd name="connsiteX3" fmla="*/ 93526 w 172115"/>
                <a:gd name="connsiteY3" fmla="*/ 0 h 288159"/>
                <a:gd name="connsiteX4" fmla="*/ 115206 w 172115"/>
                <a:gd name="connsiteY4" fmla="*/ 78589 h 288159"/>
                <a:gd name="connsiteX5" fmla="*/ 172115 w 172115"/>
                <a:gd name="connsiteY5" fmla="*/ 78589 h 288159"/>
                <a:gd name="connsiteX6" fmla="*/ 172115 w 172115"/>
                <a:gd name="connsiteY6" fmla="*/ 85816 h 288159"/>
                <a:gd name="connsiteX7" fmla="*/ 122432 w 172115"/>
                <a:gd name="connsiteY7" fmla="*/ 164405 h 288159"/>
                <a:gd name="connsiteX8" fmla="*/ 114303 w 172115"/>
                <a:gd name="connsiteY8" fmla="*/ 177051 h 288159"/>
                <a:gd name="connsiteX9" fmla="*/ 114303 w 172115"/>
                <a:gd name="connsiteY9" fmla="*/ 288160 h 288159"/>
                <a:gd name="connsiteX10" fmla="*/ 56490 w 172115"/>
                <a:gd name="connsiteY10" fmla="*/ 288160 h 288159"/>
                <a:gd name="connsiteX11" fmla="*/ 56490 w 172115"/>
                <a:gd name="connsiteY11" fmla="*/ 177051 h 288159"/>
                <a:gd name="connsiteX12" fmla="*/ 49263 w 172115"/>
                <a:gd name="connsiteY12" fmla="*/ 165308 h 28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115" h="288159">
                  <a:moveTo>
                    <a:pt x="49263" y="165308"/>
                  </a:moveTo>
                  <a:cubicBezTo>
                    <a:pt x="5904" y="144531"/>
                    <a:pt x="-12162" y="93043"/>
                    <a:pt x="8614" y="49683"/>
                  </a:cubicBezTo>
                  <a:cubicBezTo>
                    <a:pt x="23067" y="19873"/>
                    <a:pt x="52877" y="0"/>
                    <a:pt x="86300" y="0"/>
                  </a:cubicBezTo>
                  <a:cubicBezTo>
                    <a:pt x="89010" y="0"/>
                    <a:pt x="91720" y="0"/>
                    <a:pt x="93526" y="0"/>
                  </a:cubicBezTo>
                  <a:cubicBezTo>
                    <a:pt x="78170" y="28003"/>
                    <a:pt x="87203" y="63233"/>
                    <a:pt x="115206" y="78589"/>
                  </a:cubicBezTo>
                  <a:cubicBezTo>
                    <a:pt x="133272" y="88526"/>
                    <a:pt x="154952" y="88526"/>
                    <a:pt x="172115" y="78589"/>
                  </a:cubicBezTo>
                  <a:cubicBezTo>
                    <a:pt x="172115" y="81299"/>
                    <a:pt x="172115" y="84009"/>
                    <a:pt x="172115" y="85816"/>
                  </a:cubicBezTo>
                  <a:cubicBezTo>
                    <a:pt x="172115" y="119239"/>
                    <a:pt x="153145" y="149952"/>
                    <a:pt x="122432" y="164405"/>
                  </a:cubicBezTo>
                  <a:cubicBezTo>
                    <a:pt x="117012" y="167114"/>
                    <a:pt x="114303" y="171631"/>
                    <a:pt x="114303" y="177051"/>
                  </a:cubicBezTo>
                  <a:lnTo>
                    <a:pt x="114303" y="288160"/>
                  </a:lnTo>
                  <a:lnTo>
                    <a:pt x="56490" y="288160"/>
                  </a:lnTo>
                  <a:lnTo>
                    <a:pt x="56490" y="177051"/>
                  </a:lnTo>
                  <a:cubicBezTo>
                    <a:pt x="57393" y="172535"/>
                    <a:pt x="54683" y="167114"/>
                    <a:pt x="49263" y="165308"/>
                  </a:cubicBezTo>
                  <a:close/>
                </a:path>
              </a:pathLst>
            </a:custGeom>
            <a:solidFill>
              <a:srgbClr val="94C33D"/>
            </a:solidFill>
            <a:ln w="9028" cap="flat">
              <a:noFill/>
              <a:prstDash val="solid"/>
              <a:miter/>
            </a:ln>
          </p:spPr>
          <p:txBody>
            <a:bodyPr rtlCol="0" anchor="ctr"/>
            <a:lstStyle/>
            <a:p>
              <a:endParaRPr lang="en-US"/>
            </a:p>
          </p:txBody>
        </p:sp>
        <p:grpSp>
          <p:nvGrpSpPr>
            <p:cNvPr id="170" name="Graphic 2">
              <a:extLst>
                <a:ext uri="{FF2B5EF4-FFF2-40B4-BE49-F238E27FC236}">
                  <a16:creationId xmlns:a16="http://schemas.microsoft.com/office/drawing/2014/main" id="{1E50A429-590A-184C-97FC-BADC2239E24F}"/>
                </a:ext>
              </a:extLst>
            </p:cNvPr>
            <p:cNvGrpSpPr/>
            <p:nvPr/>
          </p:nvGrpSpPr>
          <p:grpSpPr>
            <a:xfrm>
              <a:off x="3917171" y="3851610"/>
              <a:ext cx="870324" cy="866284"/>
              <a:chOff x="3917171" y="3851610"/>
              <a:chExt cx="870324" cy="866284"/>
            </a:xfrm>
            <a:grpFill/>
          </p:grpSpPr>
          <p:sp>
            <p:nvSpPr>
              <p:cNvPr id="171" name="Freeform 170">
                <a:extLst>
                  <a:ext uri="{FF2B5EF4-FFF2-40B4-BE49-F238E27FC236}">
                    <a16:creationId xmlns:a16="http://schemas.microsoft.com/office/drawing/2014/main" id="{39CF08A9-1D47-CA43-BEA3-F5093AFB9C19}"/>
                  </a:ext>
                </a:extLst>
              </p:cNvPr>
              <p:cNvSpPr/>
              <p:nvPr/>
            </p:nvSpPr>
            <p:spPr>
              <a:xfrm>
                <a:off x="4425802" y="3860759"/>
                <a:ext cx="46741" cy="84796"/>
              </a:xfrm>
              <a:custGeom>
                <a:avLst/>
                <a:gdLst>
                  <a:gd name="connsiteX0" fmla="*/ 10724 w 46741"/>
                  <a:gd name="connsiteY0" fmla="*/ 83893 h 84796"/>
                  <a:gd name="connsiteX1" fmla="*/ 15241 w 46741"/>
                  <a:gd name="connsiteY1" fmla="*/ 84797 h 84796"/>
                  <a:gd name="connsiteX2" fmla="*/ 28791 w 46741"/>
                  <a:gd name="connsiteY2" fmla="*/ 74860 h 84796"/>
                  <a:gd name="connsiteX3" fmla="*/ 45954 w 46741"/>
                  <a:gd name="connsiteY3" fmla="*/ 18854 h 84796"/>
                  <a:gd name="connsiteX4" fmla="*/ 36017 w 46741"/>
                  <a:gd name="connsiteY4" fmla="*/ 788 h 84796"/>
                  <a:gd name="connsiteX5" fmla="*/ 17951 w 46741"/>
                  <a:gd name="connsiteY5" fmla="*/ 10724 h 84796"/>
                  <a:gd name="connsiteX6" fmla="*/ 17951 w 46741"/>
                  <a:gd name="connsiteY6" fmla="*/ 10724 h 84796"/>
                  <a:gd name="connsiteX7" fmla="*/ 788 w 46741"/>
                  <a:gd name="connsiteY7" fmla="*/ 66730 h 84796"/>
                  <a:gd name="connsiteX8" fmla="*/ 10724 w 46741"/>
                  <a:gd name="connsiteY8" fmla="*/ 83893 h 84796"/>
                  <a:gd name="connsiteX9" fmla="*/ 10724 w 46741"/>
                  <a:gd name="connsiteY9" fmla="*/ 83893 h 8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741" h="84796">
                    <a:moveTo>
                      <a:pt x="10724" y="83893"/>
                    </a:moveTo>
                    <a:cubicBezTo>
                      <a:pt x="11628" y="83893"/>
                      <a:pt x="13434" y="84797"/>
                      <a:pt x="15241" y="84797"/>
                    </a:cubicBezTo>
                    <a:cubicBezTo>
                      <a:pt x="21564" y="84797"/>
                      <a:pt x="26984" y="80280"/>
                      <a:pt x="28791" y="74860"/>
                    </a:cubicBezTo>
                    <a:lnTo>
                      <a:pt x="45954" y="18854"/>
                    </a:lnTo>
                    <a:cubicBezTo>
                      <a:pt x="48664" y="11628"/>
                      <a:pt x="44147" y="3498"/>
                      <a:pt x="36017" y="788"/>
                    </a:cubicBezTo>
                    <a:cubicBezTo>
                      <a:pt x="27888" y="-1922"/>
                      <a:pt x="20661" y="2595"/>
                      <a:pt x="17951" y="10724"/>
                    </a:cubicBezTo>
                    <a:lnTo>
                      <a:pt x="17951" y="10724"/>
                    </a:lnTo>
                    <a:lnTo>
                      <a:pt x="788" y="66730"/>
                    </a:lnTo>
                    <a:cubicBezTo>
                      <a:pt x="-1922" y="73957"/>
                      <a:pt x="2594" y="82087"/>
                      <a:pt x="10724" y="83893"/>
                    </a:cubicBezTo>
                    <a:cubicBezTo>
                      <a:pt x="10724" y="83893"/>
                      <a:pt x="10724" y="83893"/>
                      <a:pt x="10724" y="83893"/>
                    </a:cubicBezTo>
                    <a:close/>
                  </a:path>
                </a:pathLst>
              </a:custGeom>
              <a:grpFill/>
              <a:ln w="9028" cap="flat">
                <a:noFill/>
                <a:prstDash val="solid"/>
                <a:miter/>
              </a:ln>
            </p:spPr>
            <p:txBody>
              <a:bodyPr rtlCol="0" anchor="ctr"/>
              <a:lstStyle/>
              <a:p>
                <a:endParaRPr lang="en-US"/>
              </a:p>
            </p:txBody>
          </p:sp>
          <p:sp>
            <p:nvSpPr>
              <p:cNvPr id="172" name="Freeform 171">
                <a:extLst>
                  <a:ext uri="{FF2B5EF4-FFF2-40B4-BE49-F238E27FC236}">
                    <a16:creationId xmlns:a16="http://schemas.microsoft.com/office/drawing/2014/main" id="{697A869E-F358-D24C-9BB5-7D7533CB7FAF}"/>
                  </a:ext>
                </a:extLst>
              </p:cNvPr>
              <p:cNvSpPr/>
              <p:nvPr/>
            </p:nvSpPr>
            <p:spPr>
              <a:xfrm>
                <a:off x="4523747" y="3889338"/>
                <a:ext cx="57122" cy="80418"/>
              </a:xfrm>
              <a:custGeom>
                <a:avLst/>
                <a:gdLst>
                  <a:gd name="connsiteX0" fmla="*/ 7628 w 57122"/>
                  <a:gd name="connsiteY0" fmla="*/ 78800 h 80418"/>
                  <a:gd name="connsiteX1" fmla="*/ 27501 w 57122"/>
                  <a:gd name="connsiteY1" fmla="*/ 73381 h 80418"/>
                  <a:gd name="connsiteX2" fmla="*/ 55504 w 57122"/>
                  <a:gd name="connsiteY2" fmla="*/ 21891 h 80418"/>
                  <a:gd name="connsiteX3" fmla="*/ 50084 w 57122"/>
                  <a:gd name="connsiteY3" fmla="*/ 2018 h 80418"/>
                  <a:gd name="connsiteX4" fmla="*/ 30211 w 57122"/>
                  <a:gd name="connsiteY4" fmla="*/ 7438 h 80418"/>
                  <a:gd name="connsiteX5" fmla="*/ 2208 w 57122"/>
                  <a:gd name="connsiteY5" fmla="*/ 58927 h 80418"/>
                  <a:gd name="connsiteX6" fmla="*/ 7628 w 57122"/>
                  <a:gd name="connsiteY6" fmla="*/ 78800 h 80418"/>
                  <a:gd name="connsiteX7" fmla="*/ 7628 w 57122"/>
                  <a:gd name="connsiteY7" fmla="*/ 78800 h 80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22" h="80418">
                    <a:moveTo>
                      <a:pt x="7628" y="78800"/>
                    </a:moveTo>
                    <a:cubicBezTo>
                      <a:pt x="14855" y="82414"/>
                      <a:pt x="22985" y="79704"/>
                      <a:pt x="27501" y="73381"/>
                    </a:cubicBezTo>
                    <a:lnTo>
                      <a:pt x="55504" y="21891"/>
                    </a:lnTo>
                    <a:cubicBezTo>
                      <a:pt x="59117" y="14665"/>
                      <a:pt x="56407" y="6535"/>
                      <a:pt x="50084" y="2018"/>
                    </a:cubicBezTo>
                    <a:cubicBezTo>
                      <a:pt x="43761" y="-2499"/>
                      <a:pt x="34728" y="1115"/>
                      <a:pt x="30211" y="7438"/>
                    </a:cubicBezTo>
                    <a:lnTo>
                      <a:pt x="2208" y="58927"/>
                    </a:lnTo>
                    <a:cubicBezTo>
                      <a:pt x="-2308" y="66154"/>
                      <a:pt x="401" y="75187"/>
                      <a:pt x="7628" y="78800"/>
                    </a:cubicBezTo>
                    <a:cubicBezTo>
                      <a:pt x="7628" y="78800"/>
                      <a:pt x="7628" y="78800"/>
                      <a:pt x="7628" y="78800"/>
                    </a:cubicBezTo>
                    <a:close/>
                  </a:path>
                </a:pathLst>
              </a:custGeom>
              <a:grpFill/>
              <a:ln w="9028" cap="flat">
                <a:noFill/>
                <a:prstDash val="solid"/>
                <a:miter/>
              </a:ln>
            </p:spPr>
            <p:txBody>
              <a:bodyPr rtlCol="0" anchor="ctr"/>
              <a:lstStyle/>
              <a:p>
                <a:endParaRPr lang="en-US"/>
              </a:p>
            </p:txBody>
          </p:sp>
          <p:sp>
            <p:nvSpPr>
              <p:cNvPr id="173" name="Freeform 172">
                <a:extLst>
                  <a:ext uri="{FF2B5EF4-FFF2-40B4-BE49-F238E27FC236}">
                    <a16:creationId xmlns:a16="http://schemas.microsoft.com/office/drawing/2014/main" id="{EC61E81E-516C-FF4A-8C60-73A1D068C11D}"/>
                  </a:ext>
                </a:extLst>
              </p:cNvPr>
              <p:cNvSpPr/>
              <p:nvPr/>
            </p:nvSpPr>
            <p:spPr>
              <a:xfrm>
                <a:off x="4624471" y="3940190"/>
                <a:ext cx="67640" cy="74921"/>
              </a:xfrm>
              <a:custGeom>
                <a:avLst/>
                <a:gdLst>
                  <a:gd name="connsiteX0" fmla="*/ 15302 w 67640"/>
                  <a:gd name="connsiteY0" fmla="*/ 74921 h 74921"/>
                  <a:gd name="connsiteX1" fmla="*/ 26142 w 67640"/>
                  <a:gd name="connsiteY1" fmla="*/ 69502 h 74921"/>
                  <a:gd name="connsiteX2" fmla="*/ 64081 w 67640"/>
                  <a:gd name="connsiteY2" fmla="*/ 24336 h 74921"/>
                  <a:gd name="connsiteX3" fmla="*/ 62275 w 67640"/>
                  <a:gd name="connsiteY3" fmla="*/ 3559 h 74921"/>
                  <a:gd name="connsiteX4" fmla="*/ 41498 w 67640"/>
                  <a:gd name="connsiteY4" fmla="*/ 5365 h 74921"/>
                  <a:gd name="connsiteX5" fmla="*/ 41498 w 67640"/>
                  <a:gd name="connsiteY5" fmla="*/ 5365 h 74921"/>
                  <a:gd name="connsiteX6" fmla="*/ 3559 w 67640"/>
                  <a:gd name="connsiteY6" fmla="*/ 50532 h 74921"/>
                  <a:gd name="connsiteX7" fmla="*/ 5365 w 67640"/>
                  <a:gd name="connsiteY7" fmla="*/ 71308 h 74921"/>
                  <a:gd name="connsiteX8" fmla="*/ 15302 w 67640"/>
                  <a:gd name="connsiteY8" fmla="*/ 74921 h 74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640" h="74921">
                    <a:moveTo>
                      <a:pt x="15302" y="74921"/>
                    </a:moveTo>
                    <a:cubicBezTo>
                      <a:pt x="19819" y="74921"/>
                      <a:pt x="23432" y="73115"/>
                      <a:pt x="26142" y="69502"/>
                    </a:cubicBezTo>
                    <a:lnTo>
                      <a:pt x="64081" y="24336"/>
                    </a:lnTo>
                    <a:cubicBezTo>
                      <a:pt x="69501" y="18012"/>
                      <a:pt x="68598" y="8979"/>
                      <a:pt x="62275" y="3559"/>
                    </a:cubicBezTo>
                    <a:cubicBezTo>
                      <a:pt x="55952" y="-1861"/>
                      <a:pt x="46918" y="-958"/>
                      <a:pt x="41498" y="5365"/>
                    </a:cubicBezTo>
                    <a:cubicBezTo>
                      <a:pt x="41498" y="5365"/>
                      <a:pt x="41498" y="5365"/>
                      <a:pt x="41498" y="5365"/>
                    </a:cubicBezTo>
                    <a:lnTo>
                      <a:pt x="3559" y="50532"/>
                    </a:lnTo>
                    <a:cubicBezTo>
                      <a:pt x="-1861" y="56855"/>
                      <a:pt x="-958" y="65888"/>
                      <a:pt x="5365" y="71308"/>
                    </a:cubicBezTo>
                    <a:cubicBezTo>
                      <a:pt x="8979" y="74018"/>
                      <a:pt x="11689" y="74921"/>
                      <a:pt x="15302" y="74921"/>
                    </a:cubicBezTo>
                    <a:close/>
                  </a:path>
                </a:pathLst>
              </a:custGeom>
              <a:grpFill/>
              <a:ln w="9028" cap="flat">
                <a:noFill/>
                <a:prstDash val="solid"/>
                <a:miter/>
              </a:ln>
            </p:spPr>
            <p:txBody>
              <a:bodyPr rtlCol="0" anchor="ctr"/>
              <a:lstStyle/>
              <a:p>
                <a:endParaRPr lang="en-US"/>
              </a:p>
            </p:txBody>
          </p:sp>
          <p:sp>
            <p:nvSpPr>
              <p:cNvPr id="174" name="Freeform 173">
                <a:extLst>
                  <a:ext uri="{FF2B5EF4-FFF2-40B4-BE49-F238E27FC236}">
                    <a16:creationId xmlns:a16="http://schemas.microsoft.com/office/drawing/2014/main" id="{2991B1E9-8901-4842-8121-5C5AC75153DA}"/>
                  </a:ext>
                </a:extLst>
              </p:cNvPr>
              <p:cNvSpPr/>
              <p:nvPr/>
            </p:nvSpPr>
            <p:spPr>
              <a:xfrm>
                <a:off x="4713900" y="4020349"/>
                <a:ext cx="73594" cy="67027"/>
              </a:xfrm>
              <a:custGeom>
                <a:avLst/>
                <a:gdLst>
                  <a:gd name="connsiteX0" fmla="*/ 14399 w 73594"/>
                  <a:gd name="connsiteY0" fmla="*/ 67028 h 67027"/>
                  <a:gd name="connsiteX1" fmla="*/ 23432 w 73594"/>
                  <a:gd name="connsiteY1" fmla="*/ 63414 h 67027"/>
                  <a:gd name="connsiteX2" fmla="*/ 68598 w 73594"/>
                  <a:gd name="connsiteY2" fmla="*/ 25475 h 67027"/>
                  <a:gd name="connsiteX3" fmla="*/ 70405 w 73594"/>
                  <a:gd name="connsiteY3" fmla="*/ 4698 h 67027"/>
                  <a:gd name="connsiteX4" fmla="*/ 50531 w 73594"/>
                  <a:gd name="connsiteY4" fmla="*/ 2892 h 67027"/>
                  <a:gd name="connsiteX5" fmla="*/ 5365 w 73594"/>
                  <a:gd name="connsiteY5" fmla="*/ 40831 h 67027"/>
                  <a:gd name="connsiteX6" fmla="*/ 3559 w 73594"/>
                  <a:gd name="connsiteY6" fmla="*/ 61608 h 67027"/>
                  <a:gd name="connsiteX7" fmla="*/ 14399 w 73594"/>
                  <a:gd name="connsiteY7" fmla="*/ 67028 h 67027"/>
                  <a:gd name="connsiteX8" fmla="*/ 14399 w 73594"/>
                  <a:gd name="connsiteY8" fmla="*/ 67028 h 67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594" h="67027">
                    <a:moveTo>
                      <a:pt x="14399" y="67028"/>
                    </a:moveTo>
                    <a:cubicBezTo>
                      <a:pt x="18012" y="67028"/>
                      <a:pt x="20722" y="66124"/>
                      <a:pt x="23432" y="63414"/>
                    </a:cubicBezTo>
                    <a:lnTo>
                      <a:pt x="68598" y="25475"/>
                    </a:lnTo>
                    <a:cubicBezTo>
                      <a:pt x="74921" y="20055"/>
                      <a:pt x="74921" y="11022"/>
                      <a:pt x="70405" y="4698"/>
                    </a:cubicBezTo>
                    <a:cubicBezTo>
                      <a:pt x="64985" y="-722"/>
                      <a:pt x="56855" y="-1625"/>
                      <a:pt x="50531" y="2892"/>
                    </a:cubicBezTo>
                    <a:lnTo>
                      <a:pt x="5365" y="40831"/>
                    </a:lnTo>
                    <a:cubicBezTo>
                      <a:pt x="-958" y="46251"/>
                      <a:pt x="-1861" y="55285"/>
                      <a:pt x="3559" y="61608"/>
                    </a:cubicBezTo>
                    <a:cubicBezTo>
                      <a:pt x="5365" y="65221"/>
                      <a:pt x="9882" y="67028"/>
                      <a:pt x="14399" y="67028"/>
                    </a:cubicBezTo>
                    <a:lnTo>
                      <a:pt x="14399" y="67028"/>
                    </a:lnTo>
                    <a:close/>
                  </a:path>
                </a:pathLst>
              </a:custGeom>
              <a:grpFill/>
              <a:ln w="9028" cap="flat">
                <a:noFill/>
                <a:prstDash val="solid"/>
                <a:miter/>
              </a:ln>
            </p:spPr>
            <p:txBody>
              <a:bodyPr rtlCol="0" anchor="ctr"/>
              <a:lstStyle/>
              <a:p>
                <a:endParaRPr lang="en-US"/>
              </a:p>
            </p:txBody>
          </p:sp>
          <p:sp>
            <p:nvSpPr>
              <p:cNvPr id="175" name="Freeform 174">
                <a:extLst>
                  <a:ext uri="{FF2B5EF4-FFF2-40B4-BE49-F238E27FC236}">
                    <a16:creationId xmlns:a16="http://schemas.microsoft.com/office/drawing/2014/main" id="{94D1BA98-5A55-E94B-9D41-A29B412F546A}"/>
                  </a:ext>
                </a:extLst>
              </p:cNvPr>
              <p:cNvSpPr/>
              <p:nvPr/>
            </p:nvSpPr>
            <p:spPr>
              <a:xfrm>
                <a:off x="4011485" y="3940558"/>
                <a:ext cx="67271" cy="74498"/>
              </a:xfrm>
              <a:custGeom>
                <a:avLst/>
                <a:gdLst>
                  <a:gd name="connsiteX0" fmla="*/ 41130 w 67271"/>
                  <a:gd name="connsiteY0" fmla="*/ 69133 h 74498"/>
                  <a:gd name="connsiteX1" fmla="*/ 61906 w 67271"/>
                  <a:gd name="connsiteY1" fmla="*/ 70939 h 74498"/>
                  <a:gd name="connsiteX2" fmla="*/ 63713 w 67271"/>
                  <a:gd name="connsiteY2" fmla="*/ 50163 h 74498"/>
                  <a:gd name="connsiteX3" fmla="*/ 63713 w 67271"/>
                  <a:gd name="connsiteY3" fmla="*/ 50163 h 74498"/>
                  <a:gd name="connsiteX4" fmla="*/ 25773 w 67271"/>
                  <a:gd name="connsiteY4" fmla="*/ 4997 h 74498"/>
                  <a:gd name="connsiteX5" fmla="*/ 4997 w 67271"/>
                  <a:gd name="connsiteY5" fmla="*/ 3190 h 74498"/>
                  <a:gd name="connsiteX6" fmla="*/ 3190 w 67271"/>
                  <a:gd name="connsiteY6" fmla="*/ 23063 h 74498"/>
                  <a:gd name="connsiteX7" fmla="*/ 41130 w 67271"/>
                  <a:gd name="connsiteY7" fmla="*/ 69133 h 74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271" h="74498">
                    <a:moveTo>
                      <a:pt x="41130" y="69133"/>
                    </a:moveTo>
                    <a:cubicBezTo>
                      <a:pt x="46549" y="75456"/>
                      <a:pt x="55583" y="76359"/>
                      <a:pt x="61906" y="70939"/>
                    </a:cubicBezTo>
                    <a:cubicBezTo>
                      <a:pt x="68229" y="65519"/>
                      <a:pt x="69132" y="56486"/>
                      <a:pt x="63713" y="50163"/>
                    </a:cubicBezTo>
                    <a:cubicBezTo>
                      <a:pt x="63713" y="50163"/>
                      <a:pt x="63713" y="50163"/>
                      <a:pt x="63713" y="50163"/>
                    </a:cubicBezTo>
                    <a:lnTo>
                      <a:pt x="25773" y="4997"/>
                    </a:lnTo>
                    <a:cubicBezTo>
                      <a:pt x="20353" y="-1327"/>
                      <a:pt x="11320" y="-1327"/>
                      <a:pt x="4997" y="3190"/>
                    </a:cubicBezTo>
                    <a:cubicBezTo>
                      <a:pt x="-1327" y="8610"/>
                      <a:pt x="-1327" y="17643"/>
                      <a:pt x="3190" y="23063"/>
                    </a:cubicBezTo>
                    <a:lnTo>
                      <a:pt x="41130" y="69133"/>
                    </a:lnTo>
                    <a:close/>
                  </a:path>
                </a:pathLst>
              </a:custGeom>
              <a:grpFill/>
              <a:ln w="9028" cap="flat">
                <a:noFill/>
                <a:prstDash val="solid"/>
                <a:miter/>
              </a:ln>
            </p:spPr>
            <p:txBody>
              <a:bodyPr rtlCol="0" anchor="ctr"/>
              <a:lstStyle/>
              <a:p>
                <a:endParaRPr lang="en-US"/>
              </a:p>
            </p:txBody>
          </p:sp>
          <p:sp>
            <p:nvSpPr>
              <p:cNvPr id="176" name="Freeform 175">
                <a:extLst>
                  <a:ext uri="{FF2B5EF4-FFF2-40B4-BE49-F238E27FC236}">
                    <a16:creationId xmlns:a16="http://schemas.microsoft.com/office/drawing/2014/main" id="{B917480E-B9A6-3449-A8EB-7C8744F555F3}"/>
                  </a:ext>
                </a:extLst>
              </p:cNvPr>
              <p:cNvSpPr/>
              <p:nvPr/>
            </p:nvSpPr>
            <p:spPr>
              <a:xfrm>
                <a:off x="4121769" y="3889148"/>
                <a:ext cx="57712" cy="81198"/>
              </a:xfrm>
              <a:custGeom>
                <a:avLst/>
                <a:gdLst>
                  <a:gd name="connsiteX0" fmla="*/ 30211 w 57712"/>
                  <a:gd name="connsiteY0" fmla="*/ 73571 h 81198"/>
                  <a:gd name="connsiteX1" fmla="*/ 50084 w 57712"/>
                  <a:gd name="connsiteY1" fmla="*/ 78990 h 81198"/>
                  <a:gd name="connsiteX2" fmla="*/ 55504 w 57712"/>
                  <a:gd name="connsiteY2" fmla="*/ 59117 h 81198"/>
                  <a:gd name="connsiteX3" fmla="*/ 27501 w 57712"/>
                  <a:gd name="connsiteY3" fmla="*/ 7628 h 81198"/>
                  <a:gd name="connsiteX4" fmla="*/ 7628 w 57712"/>
                  <a:gd name="connsiteY4" fmla="*/ 2208 h 81198"/>
                  <a:gd name="connsiteX5" fmla="*/ 2208 w 57712"/>
                  <a:gd name="connsiteY5" fmla="*/ 22081 h 81198"/>
                  <a:gd name="connsiteX6" fmla="*/ 30211 w 57712"/>
                  <a:gd name="connsiteY6" fmla="*/ 73571 h 81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12" h="81198">
                    <a:moveTo>
                      <a:pt x="30211" y="73571"/>
                    </a:moveTo>
                    <a:cubicBezTo>
                      <a:pt x="33824" y="80797"/>
                      <a:pt x="42858" y="83507"/>
                      <a:pt x="50084" y="78990"/>
                    </a:cubicBezTo>
                    <a:cubicBezTo>
                      <a:pt x="57311" y="74474"/>
                      <a:pt x="60021" y="66344"/>
                      <a:pt x="55504" y="59117"/>
                    </a:cubicBezTo>
                    <a:lnTo>
                      <a:pt x="27501" y="7628"/>
                    </a:lnTo>
                    <a:cubicBezTo>
                      <a:pt x="23888" y="401"/>
                      <a:pt x="14855" y="-2308"/>
                      <a:pt x="7628" y="2208"/>
                    </a:cubicBezTo>
                    <a:cubicBezTo>
                      <a:pt x="401" y="6725"/>
                      <a:pt x="-2308" y="14855"/>
                      <a:pt x="2208" y="22081"/>
                    </a:cubicBezTo>
                    <a:lnTo>
                      <a:pt x="30211" y="73571"/>
                    </a:lnTo>
                    <a:close/>
                  </a:path>
                </a:pathLst>
              </a:custGeom>
              <a:grpFill/>
              <a:ln w="9028" cap="flat">
                <a:noFill/>
                <a:prstDash val="solid"/>
                <a:miter/>
              </a:ln>
            </p:spPr>
            <p:txBody>
              <a:bodyPr rtlCol="0" anchor="ctr"/>
              <a:lstStyle/>
              <a:p>
                <a:endParaRPr lang="en-US"/>
              </a:p>
            </p:txBody>
          </p:sp>
          <p:sp>
            <p:nvSpPr>
              <p:cNvPr id="177" name="Freeform 176">
                <a:extLst>
                  <a:ext uri="{FF2B5EF4-FFF2-40B4-BE49-F238E27FC236}">
                    <a16:creationId xmlns:a16="http://schemas.microsoft.com/office/drawing/2014/main" id="{889AEED3-7579-AA40-B639-630D3203FFC7}"/>
                  </a:ext>
                </a:extLst>
              </p:cNvPr>
              <p:cNvSpPr/>
              <p:nvPr/>
            </p:nvSpPr>
            <p:spPr>
              <a:xfrm>
                <a:off x="3917171" y="4023295"/>
                <a:ext cx="73060" cy="64026"/>
              </a:xfrm>
              <a:custGeom>
                <a:avLst/>
                <a:gdLst>
                  <a:gd name="connsiteX0" fmla="*/ 48725 w 73060"/>
                  <a:gd name="connsiteY0" fmla="*/ 60468 h 64026"/>
                  <a:gd name="connsiteX1" fmla="*/ 69501 w 73060"/>
                  <a:gd name="connsiteY1" fmla="*/ 58662 h 64026"/>
                  <a:gd name="connsiteX2" fmla="*/ 67695 w 73060"/>
                  <a:gd name="connsiteY2" fmla="*/ 37885 h 64026"/>
                  <a:gd name="connsiteX3" fmla="*/ 66791 w 73060"/>
                  <a:gd name="connsiteY3" fmla="*/ 36982 h 64026"/>
                  <a:gd name="connsiteX4" fmla="*/ 24335 w 73060"/>
                  <a:gd name="connsiteY4" fmla="*/ 3559 h 64026"/>
                  <a:gd name="connsiteX5" fmla="*/ 3559 w 73060"/>
                  <a:gd name="connsiteY5" fmla="*/ 5365 h 64026"/>
                  <a:gd name="connsiteX6" fmla="*/ 5365 w 73060"/>
                  <a:gd name="connsiteY6" fmla="*/ 26142 h 64026"/>
                  <a:gd name="connsiteX7" fmla="*/ 6269 w 73060"/>
                  <a:gd name="connsiteY7" fmla="*/ 27045 h 64026"/>
                  <a:gd name="connsiteX8" fmla="*/ 48725 w 73060"/>
                  <a:gd name="connsiteY8" fmla="*/ 60468 h 6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060" h="64026">
                    <a:moveTo>
                      <a:pt x="48725" y="60468"/>
                    </a:moveTo>
                    <a:cubicBezTo>
                      <a:pt x="55048" y="65888"/>
                      <a:pt x="64081" y="64984"/>
                      <a:pt x="69501" y="58662"/>
                    </a:cubicBezTo>
                    <a:cubicBezTo>
                      <a:pt x="74921" y="52338"/>
                      <a:pt x="74018" y="43305"/>
                      <a:pt x="67695" y="37885"/>
                    </a:cubicBezTo>
                    <a:cubicBezTo>
                      <a:pt x="67695" y="37885"/>
                      <a:pt x="66791" y="37885"/>
                      <a:pt x="66791" y="36982"/>
                    </a:cubicBezTo>
                    <a:lnTo>
                      <a:pt x="24335" y="3559"/>
                    </a:lnTo>
                    <a:cubicBezTo>
                      <a:pt x="18012" y="-1861"/>
                      <a:pt x="8979" y="-958"/>
                      <a:pt x="3559" y="5365"/>
                    </a:cubicBezTo>
                    <a:cubicBezTo>
                      <a:pt x="-1861" y="11689"/>
                      <a:pt x="-958" y="20722"/>
                      <a:pt x="5365" y="26142"/>
                    </a:cubicBezTo>
                    <a:cubicBezTo>
                      <a:pt x="5365" y="26142"/>
                      <a:pt x="6269" y="26142"/>
                      <a:pt x="6269" y="27045"/>
                    </a:cubicBezTo>
                    <a:lnTo>
                      <a:pt x="48725" y="60468"/>
                    </a:lnTo>
                    <a:close/>
                  </a:path>
                </a:pathLst>
              </a:custGeom>
              <a:grpFill/>
              <a:ln w="9028" cap="flat">
                <a:noFill/>
                <a:prstDash val="solid"/>
                <a:miter/>
              </a:ln>
            </p:spPr>
            <p:txBody>
              <a:bodyPr rtlCol="0" anchor="ctr"/>
              <a:lstStyle/>
              <a:p>
                <a:endParaRPr lang="en-US"/>
              </a:p>
            </p:txBody>
          </p:sp>
          <p:sp>
            <p:nvSpPr>
              <p:cNvPr id="178" name="Freeform 177">
                <a:extLst>
                  <a:ext uri="{FF2B5EF4-FFF2-40B4-BE49-F238E27FC236}">
                    <a16:creationId xmlns:a16="http://schemas.microsoft.com/office/drawing/2014/main" id="{90F59B3C-29B4-6F4C-8ACC-09B4B9A4F09F}"/>
                  </a:ext>
                </a:extLst>
              </p:cNvPr>
              <p:cNvSpPr/>
              <p:nvPr/>
            </p:nvSpPr>
            <p:spPr>
              <a:xfrm>
                <a:off x="4231016" y="3860245"/>
                <a:ext cx="46020" cy="85310"/>
              </a:xfrm>
              <a:custGeom>
                <a:avLst/>
                <a:gdLst>
                  <a:gd name="connsiteX0" fmla="*/ 17619 w 46020"/>
                  <a:gd name="connsiteY0" fmla="*/ 75374 h 85310"/>
                  <a:gd name="connsiteX1" fmla="*/ 31169 w 46020"/>
                  <a:gd name="connsiteY1" fmla="*/ 85310 h 85310"/>
                  <a:gd name="connsiteX2" fmla="*/ 35686 w 46020"/>
                  <a:gd name="connsiteY2" fmla="*/ 84407 h 85310"/>
                  <a:gd name="connsiteX3" fmla="*/ 45622 w 46020"/>
                  <a:gd name="connsiteY3" fmla="*/ 66341 h 85310"/>
                  <a:gd name="connsiteX4" fmla="*/ 45622 w 46020"/>
                  <a:gd name="connsiteY4" fmla="*/ 66341 h 85310"/>
                  <a:gd name="connsiteX5" fmla="*/ 28459 w 46020"/>
                  <a:gd name="connsiteY5" fmla="*/ 10335 h 85310"/>
                  <a:gd name="connsiteX6" fmla="*/ 10393 w 46020"/>
                  <a:gd name="connsiteY6" fmla="*/ 398 h 85310"/>
                  <a:gd name="connsiteX7" fmla="*/ 456 w 46020"/>
                  <a:gd name="connsiteY7" fmla="*/ 18465 h 85310"/>
                  <a:gd name="connsiteX8" fmla="*/ 17619 w 46020"/>
                  <a:gd name="connsiteY8" fmla="*/ 75374 h 8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020" h="85310">
                    <a:moveTo>
                      <a:pt x="17619" y="75374"/>
                    </a:moveTo>
                    <a:cubicBezTo>
                      <a:pt x="19426" y="81697"/>
                      <a:pt x="24846" y="85310"/>
                      <a:pt x="31169" y="85310"/>
                    </a:cubicBezTo>
                    <a:cubicBezTo>
                      <a:pt x="32976" y="85310"/>
                      <a:pt x="33879" y="85310"/>
                      <a:pt x="35686" y="84407"/>
                    </a:cubicBezTo>
                    <a:cubicBezTo>
                      <a:pt x="42912" y="81697"/>
                      <a:pt x="47429" y="74470"/>
                      <a:pt x="45622" y="66341"/>
                    </a:cubicBezTo>
                    <a:cubicBezTo>
                      <a:pt x="45622" y="66341"/>
                      <a:pt x="45622" y="66341"/>
                      <a:pt x="45622" y="66341"/>
                    </a:cubicBezTo>
                    <a:lnTo>
                      <a:pt x="28459" y="10335"/>
                    </a:lnTo>
                    <a:cubicBezTo>
                      <a:pt x="25749" y="3108"/>
                      <a:pt x="18522" y="-1408"/>
                      <a:pt x="10393" y="398"/>
                    </a:cubicBezTo>
                    <a:cubicBezTo>
                      <a:pt x="2263" y="2205"/>
                      <a:pt x="-1351" y="10335"/>
                      <a:pt x="456" y="18465"/>
                    </a:cubicBezTo>
                    <a:lnTo>
                      <a:pt x="17619" y="75374"/>
                    </a:lnTo>
                    <a:close/>
                  </a:path>
                </a:pathLst>
              </a:custGeom>
              <a:grpFill/>
              <a:ln w="9028" cap="flat">
                <a:noFill/>
                <a:prstDash val="solid"/>
                <a:miter/>
              </a:ln>
            </p:spPr>
            <p:txBody>
              <a:bodyPr rtlCol="0" anchor="ctr"/>
              <a:lstStyle/>
              <a:p>
                <a:endParaRPr lang="en-US"/>
              </a:p>
            </p:txBody>
          </p:sp>
          <p:sp>
            <p:nvSpPr>
              <p:cNvPr id="179" name="Freeform 178">
                <a:extLst>
                  <a:ext uri="{FF2B5EF4-FFF2-40B4-BE49-F238E27FC236}">
                    <a16:creationId xmlns:a16="http://schemas.microsoft.com/office/drawing/2014/main" id="{9991E68A-28D5-5F44-BB40-4CA95D5B88B5}"/>
                  </a:ext>
                </a:extLst>
              </p:cNvPr>
              <p:cNvSpPr/>
              <p:nvPr/>
            </p:nvSpPr>
            <p:spPr>
              <a:xfrm>
                <a:off x="4337161" y="3851610"/>
                <a:ext cx="28906" cy="86718"/>
              </a:xfrm>
              <a:custGeom>
                <a:avLst/>
                <a:gdLst>
                  <a:gd name="connsiteX0" fmla="*/ 14453 w 28906"/>
                  <a:gd name="connsiteY0" fmla="*/ 86719 h 86718"/>
                  <a:gd name="connsiteX1" fmla="*/ 28906 w 28906"/>
                  <a:gd name="connsiteY1" fmla="*/ 72266 h 86718"/>
                  <a:gd name="connsiteX2" fmla="*/ 28906 w 28906"/>
                  <a:gd name="connsiteY2" fmla="*/ 14453 h 86718"/>
                  <a:gd name="connsiteX3" fmla="*/ 14453 w 28906"/>
                  <a:gd name="connsiteY3" fmla="*/ 0 h 86718"/>
                  <a:gd name="connsiteX4" fmla="*/ 0 w 28906"/>
                  <a:gd name="connsiteY4" fmla="*/ 14453 h 86718"/>
                  <a:gd name="connsiteX5" fmla="*/ 0 w 28906"/>
                  <a:gd name="connsiteY5" fmla="*/ 72266 h 86718"/>
                  <a:gd name="connsiteX6" fmla="*/ 14453 w 28906"/>
                  <a:gd name="connsiteY6" fmla="*/ 86719 h 86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06" h="86718">
                    <a:moveTo>
                      <a:pt x="14453" y="86719"/>
                    </a:moveTo>
                    <a:cubicBezTo>
                      <a:pt x="22583" y="86719"/>
                      <a:pt x="28906" y="80395"/>
                      <a:pt x="28906" y="72266"/>
                    </a:cubicBezTo>
                    <a:lnTo>
                      <a:pt x="28906" y="14453"/>
                    </a:lnTo>
                    <a:cubicBezTo>
                      <a:pt x="28906" y="6323"/>
                      <a:pt x="22583" y="0"/>
                      <a:pt x="14453" y="0"/>
                    </a:cubicBezTo>
                    <a:cubicBezTo>
                      <a:pt x="6323" y="0"/>
                      <a:pt x="0" y="6323"/>
                      <a:pt x="0" y="14453"/>
                    </a:cubicBezTo>
                    <a:lnTo>
                      <a:pt x="0" y="72266"/>
                    </a:lnTo>
                    <a:cubicBezTo>
                      <a:pt x="0" y="80395"/>
                      <a:pt x="6323" y="86719"/>
                      <a:pt x="14453" y="86719"/>
                    </a:cubicBezTo>
                    <a:close/>
                  </a:path>
                </a:pathLst>
              </a:custGeom>
              <a:grpFill/>
              <a:ln w="9028" cap="flat">
                <a:noFill/>
                <a:prstDash val="solid"/>
                <a:miter/>
              </a:ln>
            </p:spPr>
            <p:txBody>
              <a:bodyPr rtlCol="0" anchor="ctr"/>
              <a:lstStyle/>
              <a:p>
                <a:endParaRPr lang="en-US"/>
              </a:p>
            </p:txBody>
          </p:sp>
          <p:sp>
            <p:nvSpPr>
              <p:cNvPr id="180" name="Freeform 179">
                <a:extLst>
                  <a:ext uri="{FF2B5EF4-FFF2-40B4-BE49-F238E27FC236}">
                    <a16:creationId xmlns:a16="http://schemas.microsoft.com/office/drawing/2014/main" id="{480C9111-18C2-DB46-82A7-7BA8C459184B}"/>
                  </a:ext>
                </a:extLst>
              </p:cNvPr>
              <p:cNvSpPr/>
              <p:nvPr/>
            </p:nvSpPr>
            <p:spPr>
              <a:xfrm>
                <a:off x="3918020" y="4108040"/>
                <a:ext cx="245314" cy="306853"/>
              </a:xfrm>
              <a:custGeom>
                <a:avLst/>
                <a:gdLst>
                  <a:gd name="connsiteX0" fmla="*/ 236670 w 245314"/>
                  <a:gd name="connsiteY0" fmla="*/ 279239 h 306853"/>
                  <a:gd name="connsiteX1" fmla="*/ 32520 w 245314"/>
                  <a:gd name="connsiteY1" fmla="*/ 119351 h 306853"/>
                  <a:gd name="connsiteX2" fmla="*/ 126465 w 245314"/>
                  <a:gd name="connsiteY2" fmla="*/ 25406 h 306853"/>
                  <a:gd name="connsiteX3" fmla="*/ 129175 w 245314"/>
                  <a:gd name="connsiteY3" fmla="*/ 5533 h 306853"/>
                  <a:gd name="connsiteX4" fmla="*/ 109302 w 245314"/>
                  <a:gd name="connsiteY4" fmla="*/ 2823 h 306853"/>
                  <a:gd name="connsiteX5" fmla="*/ 2710 w 245314"/>
                  <a:gd name="connsiteY5" fmla="*/ 110318 h 306853"/>
                  <a:gd name="connsiteX6" fmla="*/ 2710 w 245314"/>
                  <a:gd name="connsiteY6" fmla="*/ 128385 h 306853"/>
                  <a:gd name="connsiteX7" fmla="*/ 224927 w 245314"/>
                  <a:gd name="connsiteY7" fmla="*/ 305435 h 306853"/>
                  <a:gd name="connsiteX8" fmla="*/ 243897 w 245314"/>
                  <a:gd name="connsiteY8" fmla="*/ 298209 h 306853"/>
                  <a:gd name="connsiteX9" fmla="*/ 236670 w 245314"/>
                  <a:gd name="connsiteY9" fmla="*/ 279239 h 306853"/>
                  <a:gd name="connsiteX10" fmla="*/ 236670 w 245314"/>
                  <a:gd name="connsiteY10" fmla="*/ 279239 h 306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314" h="306853">
                    <a:moveTo>
                      <a:pt x="236670" y="279239"/>
                    </a:moveTo>
                    <a:cubicBezTo>
                      <a:pt x="157178" y="243107"/>
                      <a:pt x="86719" y="188004"/>
                      <a:pt x="32520" y="119351"/>
                    </a:cubicBezTo>
                    <a:cubicBezTo>
                      <a:pt x="60522" y="85025"/>
                      <a:pt x="92139" y="53409"/>
                      <a:pt x="126465" y="25406"/>
                    </a:cubicBezTo>
                    <a:cubicBezTo>
                      <a:pt x="132788" y="20889"/>
                      <a:pt x="133692" y="10953"/>
                      <a:pt x="129175" y="5533"/>
                    </a:cubicBezTo>
                    <a:cubicBezTo>
                      <a:pt x="124658" y="-790"/>
                      <a:pt x="114722" y="-1694"/>
                      <a:pt x="109302" y="2823"/>
                    </a:cubicBezTo>
                    <a:cubicBezTo>
                      <a:pt x="69556" y="34439"/>
                      <a:pt x="34326" y="70572"/>
                      <a:pt x="2710" y="110318"/>
                    </a:cubicBezTo>
                    <a:cubicBezTo>
                      <a:pt x="-903" y="115738"/>
                      <a:pt x="-903" y="122965"/>
                      <a:pt x="2710" y="128385"/>
                    </a:cubicBezTo>
                    <a:cubicBezTo>
                      <a:pt x="61426" y="205167"/>
                      <a:pt x="137305" y="265690"/>
                      <a:pt x="224927" y="305435"/>
                    </a:cubicBezTo>
                    <a:cubicBezTo>
                      <a:pt x="232154" y="309049"/>
                      <a:pt x="241187" y="305435"/>
                      <a:pt x="243897" y="298209"/>
                    </a:cubicBezTo>
                    <a:cubicBezTo>
                      <a:pt x="247510" y="290983"/>
                      <a:pt x="243897" y="282852"/>
                      <a:pt x="236670" y="279239"/>
                    </a:cubicBezTo>
                    <a:lnTo>
                      <a:pt x="236670" y="279239"/>
                    </a:lnTo>
                    <a:close/>
                  </a:path>
                </a:pathLst>
              </a:custGeom>
              <a:grpFill/>
              <a:ln w="9028" cap="flat">
                <a:noFill/>
                <a:prstDash val="solid"/>
                <a:miter/>
              </a:ln>
            </p:spPr>
            <p:txBody>
              <a:bodyPr rtlCol="0" anchor="ctr"/>
              <a:lstStyle/>
              <a:p>
                <a:endParaRPr lang="en-US"/>
              </a:p>
            </p:txBody>
          </p:sp>
          <p:sp>
            <p:nvSpPr>
              <p:cNvPr id="181" name="Freeform 180">
                <a:extLst>
                  <a:ext uri="{FF2B5EF4-FFF2-40B4-BE49-F238E27FC236}">
                    <a16:creationId xmlns:a16="http://schemas.microsoft.com/office/drawing/2014/main" id="{C1170265-8116-FA4E-B1F8-50A0D2AC122A}"/>
                  </a:ext>
                </a:extLst>
              </p:cNvPr>
              <p:cNvSpPr/>
              <p:nvPr/>
            </p:nvSpPr>
            <p:spPr>
              <a:xfrm>
                <a:off x="4064825" y="3996141"/>
                <a:ext cx="719480" cy="721753"/>
              </a:xfrm>
              <a:custGeom>
                <a:avLst/>
                <a:gdLst>
                  <a:gd name="connsiteX0" fmla="*/ 716770 w 719480"/>
                  <a:gd name="connsiteY0" fmla="*/ 240283 h 721753"/>
                  <a:gd name="connsiteX1" fmla="*/ 716770 w 719480"/>
                  <a:gd name="connsiteY1" fmla="*/ 222217 h 721753"/>
                  <a:gd name="connsiteX2" fmla="*/ 285886 w 719480"/>
                  <a:gd name="connsiteY2" fmla="*/ 0 h 721753"/>
                  <a:gd name="connsiteX3" fmla="*/ 6759 w 719480"/>
                  <a:gd name="connsiteY3" fmla="*/ 83105 h 721753"/>
                  <a:gd name="connsiteX4" fmla="*/ 2243 w 719480"/>
                  <a:gd name="connsiteY4" fmla="*/ 102978 h 721753"/>
                  <a:gd name="connsiteX5" fmla="*/ 22116 w 719480"/>
                  <a:gd name="connsiteY5" fmla="*/ 107495 h 721753"/>
                  <a:gd name="connsiteX6" fmla="*/ 22116 w 719480"/>
                  <a:gd name="connsiteY6" fmla="*/ 107495 h 721753"/>
                  <a:gd name="connsiteX7" fmla="*/ 139548 w 719480"/>
                  <a:gd name="connsiteY7" fmla="*/ 52393 h 721753"/>
                  <a:gd name="connsiteX8" fmla="*/ 106125 w 719480"/>
                  <a:gd name="connsiteY8" fmla="*/ 376685 h 721753"/>
                  <a:gd name="connsiteX9" fmla="*/ 141354 w 719480"/>
                  <a:gd name="connsiteY9" fmla="*/ 411011 h 721753"/>
                  <a:gd name="connsiteX10" fmla="*/ 141354 w 719480"/>
                  <a:gd name="connsiteY10" fmla="*/ 432691 h 721753"/>
                  <a:gd name="connsiteX11" fmla="*/ 97995 w 719480"/>
                  <a:gd name="connsiteY11" fmla="*/ 476050 h 721753"/>
                  <a:gd name="connsiteX12" fmla="*/ 141354 w 719480"/>
                  <a:gd name="connsiteY12" fmla="*/ 519410 h 721753"/>
                  <a:gd name="connsiteX13" fmla="*/ 430417 w 719480"/>
                  <a:gd name="connsiteY13" fmla="*/ 519410 h 721753"/>
                  <a:gd name="connsiteX14" fmla="*/ 444870 w 719480"/>
                  <a:gd name="connsiteY14" fmla="*/ 533863 h 721753"/>
                  <a:gd name="connsiteX15" fmla="*/ 430417 w 719480"/>
                  <a:gd name="connsiteY15" fmla="*/ 548316 h 721753"/>
                  <a:gd name="connsiteX16" fmla="*/ 141354 w 719480"/>
                  <a:gd name="connsiteY16" fmla="*/ 548316 h 721753"/>
                  <a:gd name="connsiteX17" fmla="*/ 126901 w 719480"/>
                  <a:gd name="connsiteY17" fmla="*/ 562769 h 721753"/>
                  <a:gd name="connsiteX18" fmla="*/ 141354 w 719480"/>
                  <a:gd name="connsiteY18" fmla="*/ 577222 h 721753"/>
                  <a:gd name="connsiteX19" fmla="*/ 285886 w 719480"/>
                  <a:gd name="connsiteY19" fmla="*/ 721754 h 721753"/>
                  <a:gd name="connsiteX20" fmla="*/ 430417 w 719480"/>
                  <a:gd name="connsiteY20" fmla="*/ 577222 h 721753"/>
                  <a:gd name="connsiteX21" fmla="*/ 473777 w 719480"/>
                  <a:gd name="connsiteY21" fmla="*/ 533863 h 721753"/>
                  <a:gd name="connsiteX22" fmla="*/ 462937 w 719480"/>
                  <a:gd name="connsiteY22" fmla="*/ 504956 h 721753"/>
                  <a:gd name="connsiteX23" fmla="*/ 460227 w 719480"/>
                  <a:gd name="connsiteY23" fmla="*/ 443531 h 721753"/>
                  <a:gd name="connsiteX24" fmla="*/ 431321 w 719480"/>
                  <a:gd name="connsiteY24" fmla="*/ 432691 h 721753"/>
                  <a:gd name="connsiteX25" fmla="*/ 431321 w 719480"/>
                  <a:gd name="connsiteY25" fmla="*/ 411011 h 721753"/>
                  <a:gd name="connsiteX26" fmla="*/ 518039 w 719480"/>
                  <a:gd name="connsiteY26" fmla="*/ 230347 h 721753"/>
                  <a:gd name="connsiteX27" fmla="*/ 512620 w 719480"/>
                  <a:gd name="connsiteY27" fmla="*/ 180664 h 721753"/>
                  <a:gd name="connsiteX28" fmla="*/ 495456 w 719480"/>
                  <a:gd name="connsiteY28" fmla="*/ 169824 h 721753"/>
                  <a:gd name="connsiteX29" fmla="*/ 484617 w 719480"/>
                  <a:gd name="connsiteY29" fmla="*/ 186987 h 721753"/>
                  <a:gd name="connsiteX30" fmla="*/ 484617 w 719480"/>
                  <a:gd name="connsiteY30" fmla="*/ 186987 h 721753"/>
                  <a:gd name="connsiteX31" fmla="*/ 489133 w 719480"/>
                  <a:gd name="connsiteY31" fmla="*/ 230347 h 721753"/>
                  <a:gd name="connsiteX32" fmla="*/ 407834 w 719480"/>
                  <a:gd name="connsiteY32" fmla="*/ 392041 h 721753"/>
                  <a:gd name="connsiteX33" fmla="*/ 402414 w 719480"/>
                  <a:gd name="connsiteY33" fmla="*/ 403784 h 721753"/>
                  <a:gd name="connsiteX34" fmla="*/ 402414 w 719480"/>
                  <a:gd name="connsiteY34" fmla="*/ 432691 h 721753"/>
                  <a:gd name="connsiteX35" fmla="*/ 344602 w 719480"/>
                  <a:gd name="connsiteY35" fmla="*/ 432691 h 721753"/>
                  <a:gd name="connsiteX36" fmla="*/ 344602 w 719480"/>
                  <a:gd name="connsiteY36" fmla="*/ 330615 h 721753"/>
                  <a:gd name="connsiteX37" fmla="*/ 395188 w 719480"/>
                  <a:gd name="connsiteY37" fmla="*/ 190601 h 721753"/>
                  <a:gd name="connsiteX38" fmla="*/ 383444 w 719480"/>
                  <a:gd name="connsiteY38" fmla="*/ 181567 h 721753"/>
                  <a:gd name="connsiteX39" fmla="*/ 369895 w 719480"/>
                  <a:gd name="connsiteY39" fmla="*/ 188794 h 721753"/>
                  <a:gd name="connsiteX40" fmla="*/ 345505 w 719480"/>
                  <a:gd name="connsiteY40" fmla="*/ 202344 h 721753"/>
                  <a:gd name="connsiteX41" fmla="*/ 316599 w 719480"/>
                  <a:gd name="connsiteY41" fmla="*/ 173437 h 721753"/>
                  <a:gd name="connsiteX42" fmla="*/ 330149 w 719480"/>
                  <a:gd name="connsiteY42" fmla="*/ 149048 h 721753"/>
                  <a:gd name="connsiteX43" fmla="*/ 334665 w 719480"/>
                  <a:gd name="connsiteY43" fmla="*/ 129175 h 721753"/>
                  <a:gd name="connsiteX44" fmla="*/ 327439 w 719480"/>
                  <a:gd name="connsiteY44" fmla="*/ 122852 h 721753"/>
                  <a:gd name="connsiteX45" fmla="*/ 179294 w 719480"/>
                  <a:gd name="connsiteY45" fmla="*/ 190601 h 721753"/>
                  <a:gd name="connsiteX46" fmla="*/ 172067 w 719480"/>
                  <a:gd name="connsiteY46" fmla="*/ 231250 h 721753"/>
                  <a:gd name="connsiteX47" fmla="*/ 229880 w 719480"/>
                  <a:gd name="connsiteY47" fmla="*/ 331519 h 721753"/>
                  <a:gd name="connsiteX48" fmla="*/ 229880 w 719480"/>
                  <a:gd name="connsiteY48" fmla="*/ 433594 h 721753"/>
                  <a:gd name="connsiteX49" fmla="*/ 172067 w 719480"/>
                  <a:gd name="connsiteY49" fmla="*/ 433594 h 721753"/>
                  <a:gd name="connsiteX50" fmla="*/ 172067 w 719480"/>
                  <a:gd name="connsiteY50" fmla="*/ 404688 h 721753"/>
                  <a:gd name="connsiteX51" fmla="*/ 166647 w 719480"/>
                  <a:gd name="connsiteY51" fmla="*/ 392945 h 721753"/>
                  <a:gd name="connsiteX52" fmla="*/ 126901 w 719480"/>
                  <a:gd name="connsiteY52" fmla="*/ 110205 h 721753"/>
                  <a:gd name="connsiteX53" fmla="*/ 409641 w 719480"/>
                  <a:gd name="connsiteY53" fmla="*/ 70459 h 721753"/>
                  <a:gd name="connsiteX54" fmla="*/ 467453 w 719480"/>
                  <a:gd name="connsiteY54" fmla="*/ 138208 h 721753"/>
                  <a:gd name="connsiteX55" fmla="*/ 487326 w 719480"/>
                  <a:gd name="connsiteY55" fmla="*/ 144531 h 721753"/>
                  <a:gd name="connsiteX56" fmla="*/ 493650 w 719480"/>
                  <a:gd name="connsiteY56" fmla="*/ 124658 h 721753"/>
                  <a:gd name="connsiteX57" fmla="*/ 434934 w 719480"/>
                  <a:gd name="connsiteY57" fmla="*/ 53296 h 721753"/>
                  <a:gd name="connsiteX58" fmla="*/ 688767 w 719480"/>
                  <a:gd name="connsiteY58" fmla="*/ 232153 h 721753"/>
                  <a:gd name="connsiteX59" fmla="*/ 484617 w 719480"/>
                  <a:gd name="connsiteY59" fmla="*/ 392041 h 721753"/>
                  <a:gd name="connsiteX60" fmla="*/ 477390 w 719480"/>
                  <a:gd name="connsiteY60" fmla="*/ 411011 h 721753"/>
                  <a:gd name="connsiteX61" fmla="*/ 496360 w 719480"/>
                  <a:gd name="connsiteY61" fmla="*/ 418238 h 721753"/>
                  <a:gd name="connsiteX62" fmla="*/ 716770 w 719480"/>
                  <a:gd name="connsiteY62" fmla="*/ 240283 h 721753"/>
                  <a:gd name="connsiteX63" fmla="*/ 286789 w 719480"/>
                  <a:gd name="connsiteY63" fmla="*/ 693751 h 721753"/>
                  <a:gd name="connsiteX64" fmla="*/ 171164 w 719480"/>
                  <a:gd name="connsiteY64" fmla="*/ 578126 h 721753"/>
                  <a:gd name="connsiteX65" fmla="*/ 402414 w 719480"/>
                  <a:gd name="connsiteY65" fmla="*/ 578126 h 721753"/>
                  <a:gd name="connsiteX66" fmla="*/ 286789 w 719480"/>
                  <a:gd name="connsiteY66" fmla="*/ 693751 h 721753"/>
                  <a:gd name="connsiteX67" fmla="*/ 445774 w 719480"/>
                  <a:gd name="connsiteY67" fmla="*/ 476954 h 721753"/>
                  <a:gd name="connsiteX68" fmla="*/ 431321 w 719480"/>
                  <a:gd name="connsiteY68" fmla="*/ 491407 h 721753"/>
                  <a:gd name="connsiteX69" fmla="*/ 142258 w 719480"/>
                  <a:gd name="connsiteY69" fmla="*/ 491407 h 721753"/>
                  <a:gd name="connsiteX70" fmla="*/ 127805 w 719480"/>
                  <a:gd name="connsiteY70" fmla="*/ 476954 h 721753"/>
                  <a:gd name="connsiteX71" fmla="*/ 142258 w 719480"/>
                  <a:gd name="connsiteY71" fmla="*/ 462500 h 721753"/>
                  <a:gd name="connsiteX72" fmla="*/ 431321 w 719480"/>
                  <a:gd name="connsiteY72" fmla="*/ 462500 h 721753"/>
                  <a:gd name="connsiteX73" fmla="*/ 445774 w 719480"/>
                  <a:gd name="connsiteY73" fmla="*/ 476954 h 721753"/>
                  <a:gd name="connsiteX74" fmla="*/ 249753 w 719480"/>
                  <a:gd name="connsiteY74" fmla="*/ 309839 h 721753"/>
                  <a:gd name="connsiteX75" fmla="*/ 209104 w 719480"/>
                  <a:gd name="connsiteY75" fmla="*/ 194214 h 721753"/>
                  <a:gd name="connsiteX76" fmla="*/ 286789 w 719480"/>
                  <a:gd name="connsiteY76" fmla="*/ 144531 h 721753"/>
                  <a:gd name="connsiteX77" fmla="*/ 294016 w 719480"/>
                  <a:gd name="connsiteY77" fmla="*/ 144531 h 721753"/>
                  <a:gd name="connsiteX78" fmla="*/ 315695 w 719480"/>
                  <a:gd name="connsiteY78" fmla="*/ 223120 h 721753"/>
                  <a:gd name="connsiteX79" fmla="*/ 372605 w 719480"/>
                  <a:gd name="connsiteY79" fmla="*/ 223120 h 721753"/>
                  <a:gd name="connsiteX80" fmla="*/ 372605 w 719480"/>
                  <a:gd name="connsiteY80" fmla="*/ 230347 h 721753"/>
                  <a:gd name="connsiteX81" fmla="*/ 322922 w 719480"/>
                  <a:gd name="connsiteY81" fmla="*/ 308936 h 721753"/>
                  <a:gd name="connsiteX82" fmla="*/ 314792 w 719480"/>
                  <a:gd name="connsiteY82" fmla="*/ 321582 h 721753"/>
                  <a:gd name="connsiteX83" fmla="*/ 314792 w 719480"/>
                  <a:gd name="connsiteY83" fmla="*/ 432691 h 721753"/>
                  <a:gd name="connsiteX84" fmla="*/ 257883 w 719480"/>
                  <a:gd name="connsiteY84" fmla="*/ 432691 h 721753"/>
                  <a:gd name="connsiteX85" fmla="*/ 257883 w 719480"/>
                  <a:gd name="connsiteY85" fmla="*/ 321582 h 721753"/>
                  <a:gd name="connsiteX86" fmla="*/ 249753 w 719480"/>
                  <a:gd name="connsiteY86" fmla="*/ 309839 h 721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719480" h="721753">
                    <a:moveTo>
                      <a:pt x="716770" y="240283"/>
                    </a:moveTo>
                    <a:cubicBezTo>
                      <a:pt x="720384" y="234864"/>
                      <a:pt x="720384" y="227637"/>
                      <a:pt x="716770" y="222217"/>
                    </a:cubicBezTo>
                    <a:cubicBezTo>
                      <a:pt x="607468" y="81299"/>
                      <a:pt x="450290" y="0"/>
                      <a:pt x="285886" y="0"/>
                    </a:cubicBezTo>
                    <a:cubicBezTo>
                      <a:pt x="186520" y="0"/>
                      <a:pt x="89865" y="28906"/>
                      <a:pt x="6759" y="83105"/>
                    </a:cubicBezTo>
                    <a:cubicBezTo>
                      <a:pt x="436" y="87622"/>
                      <a:pt x="-2274" y="96655"/>
                      <a:pt x="2243" y="102978"/>
                    </a:cubicBezTo>
                    <a:cubicBezTo>
                      <a:pt x="6759" y="109302"/>
                      <a:pt x="15793" y="112012"/>
                      <a:pt x="22116" y="107495"/>
                    </a:cubicBezTo>
                    <a:lnTo>
                      <a:pt x="22116" y="107495"/>
                    </a:lnTo>
                    <a:cubicBezTo>
                      <a:pt x="59152" y="84009"/>
                      <a:pt x="97995" y="65942"/>
                      <a:pt x="139548" y="52393"/>
                    </a:cubicBezTo>
                    <a:cubicBezTo>
                      <a:pt x="41086" y="132788"/>
                      <a:pt x="25729" y="278223"/>
                      <a:pt x="106125" y="376685"/>
                    </a:cubicBezTo>
                    <a:cubicBezTo>
                      <a:pt x="116965" y="389331"/>
                      <a:pt x="128708" y="401074"/>
                      <a:pt x="141354" y="411011"/>
                    </a:cubicBezTo>
                    <a:lnTo>
                      <a:pt x="141354" y="432691"/>
                    </a:lnTo>
                    <a:cubicBezTo>
                      <a:pt x="116965" y="432691"/>
                      <a:pt x="97995" y="451661"/>
                      <a:pt x="97995" y="476050"/>
                    </a:cubicBezTo>
                    <a:cubicBezTo>
                      <a:pt x="97995" y="500440"/>
                      <a:pt x="116965" y="519410"/>
                      <a:pt x="141354" y="519410"/>
                    </a:cubicBezTo>
                    <a:lnTo>
                      <a:pt x="430417" y="519410"/>
                    </a:lnTo>
                    <a:cubicBezTo>
                      <a:pt x="438547" y="519410"/>
                      <a:pt x="444870" y="525733"/>
                      <a:pt x="444870" y="533863"/>
                    </a:cubicBezTo>
                    <a:cubicBezTo>
                      <a:pt x="444870" y="541993"/>
                      <a:pt x="438547" y="548316"/>
                      <a:pt x="430417" y="548316"/>
                    </a:cubicBezTo>
                    <a:lnTo>
                      <a:pt x="141354" y="548316"/>
                    </a:lnTo>
                    <a:cubicBezTo>
                      <a:pt x="133224" y="548316"/>
                      <a:pt x="126901" y="554639"/>
                      <a:pt x="126901" y="562769"/>
                    </a:cubicBezTo>
                    <a:cubicBezTo>
                      <a:pt x="126901" y="570899"/>
                      <a:pt x="133224" y="577222"/>
                      <a:pt x="141354" y="577222"/>
                    </a:cubicBezTo>
                    <a:cubicBezTo>
                      <a:pt x="141354" y="656714"/>
                      <a:pt x="206394" y="721754"/>
                      <a:pt x="285886" y="721754"/>
                    </a:cubicBezTo>
                    <a:cubicBezTo>
                      <a:pt x="365378" y="721754"/>
                      <a:pt x="430417" y="656714"/>
                      <a:pt x="430417" y="577222"/>
                    </a:cubicBezTo>
                    <a:cubicBezTo>
                      <a:pt x="453904" y="577222"/>
                      <a:pt x="473777" y="558253"/>
                      <a:pt x="473777" y="533863"/>
                    </a:cubicBezTo>
                    <a:cubicBezTo>
                      <a:pt x="473777" y="523023"/>
                      <a:pt x="470163" y="512183"/>
                      <a:pt x="462937" y="504956"/>
                    </a:cubicBezTo>
                    <a:cubicBezTo>
                      <a:pt x="479197" y="486890"/>
                      <a:pt x="477390" y="459790"/>
                      <a:pt x="460227" y="443531"/>
                    </a:cubicBezTo>
                    <a:cubicBezTo>
                      <a:pt x="452097" y="436304"/>
                      <a:pt x="442160" y="431788"/>
                      <a:pt x="431321" y="432691"/>
                    </a:cubicBezTo>
                    <a:lnTo>
                      <a:pt x="431321" y="411011"/>
                    </a:lnTo>
                    <a:cubicBezTo>
                      <a:pt x="486423" y="367651"/>
                      <a:pt x="518039" y="300806"/>
                      <a:pt x="518039" y="230347"/>
                    </a:cubicBezTo>
                    <a:cubicBezTo>
                      <a:pt x="518039" y="214087"/>
                      <a:pt x="516233" y="196924"/>
                      <a:pt x="512620" y="180664"/>
                    </a:cubicBezTo>
                    <a:cubicBezTo>
                      <a:pt x="510813" y="172534"/>
                      <a:pt x="503586" y="168018"/>
                      <a:pt x="495456" y="169824"/>
                    </a:cubicBezTo>
                    <a:cubicBezTo>
                      <a:pt x="487326" y="171631"/>
                      <a:pt x="482810" y="178858"/>
                      <a:pt x="484617" y="186987"/>
                    </a:cubicBezTo>
                    <a:cubicBezTo>
                      <a:pt x="484617" y="186987"/>
                      <a:pt x="484617" y="186987"/>
                      <a:pt x="484617" y="186987"/>
                    </a:cubicBezTo>
                    <a:cubicBezTo>
                      <a:pt x="487326" y="201441"/>
                      <a:pt x="489133" y="215894"/>
                      <a:pt x="489133" y="230347"/>
                    </a:cubicBezTo>
                    <a:cubicBezTo>
                      <a:pt x="489133" y="293579"/>
                      <a:pt x="459324" y="354102"/>
                      <a:pt x="407834" y="392041"/>
                    </a:cubicBezTo>
                    <a:cubicBezTo>
                      <a:pt x="404221" y="394751"/>
                      <a:pt x="402414" y="399268"/>
                      <a:pt x="402414" y="403784"/>
                    </a:cubicBezTo>
                    <a:lnTo>
                      <a:pt x="402414" y="432691"/>
                    </a:lnTo>
                    <a:lnTo>
                      <a:pt x="344602" y="432691"/>
                    </a:lnTo>
                    <a:lnTo>
                      <a:pt x="344602" y="330615"/>
                    </a:lnTo>
                    <a:cubicBezTo>
                      <a:pt x="393381" y="302613"/>
                      <a:pt x="415061" y="242993"/>
                      <a:pt x="395188" y="190601"/>
                    </a:cubicBezTo>
                    <a:cubicBezTo>
                      <a:pt x="393381" y="185181"/>
                      <a:pt x="388864" y="181567"/>
                      <a:pt x="383444" y="181567"/>
                    </a:cubicBezTo>
                    <a:cubicBezTo>
                      <a:pt x="378025" y="180664"/>
                      <a:pt x="372605" y="183374"/>
                      <a:pt x="369895" y="188794"/>
                    </a:cubicBezTo>
                    <a:cubicBezTo>
                      <a:pt x="364475" y="197827"/>
                      <a:pt x="355442" y="202344"/>
                      <a:pt x="345505" y="202344"/>
                    </a:cubicBezTo>
                    <a:cubicBezTo>
                      <a:pt x="329245" y="202344"/>
                      <a:pt x="316599" y="189698"/>
                      <a:pt x="316599" y="173437"/>
                    </a:cubicBezTo>
                    <a:cubicBezTo>
                      <a:pt x="316599" y="163501"/>
                      <a:pt x="322019" y="154468"/>
                      <a:pt x="330149" y="149048"/>
                    </a:cubicBezTo>
                    <a:cubicBezTo>
                      <a:pt x="337375" y="144531"/>
                      <a:pt x="339182" y="136401"/>
                      <a:pt x="334665" y="129175"/>
                    </a:cubicBezTo>
                    <a:cubicBezTo>
                      <a:pt x="332859" y="126465"/>
                      <a:pt x="330149" y="124658"/>
                      <a:pt x="327439" y="122852"/>
                    </a:cubicBezTo>
                    <a:cubicBezTo>
                      <a:pt x="267819" y="100268"/>
                      <a:pt x="200974" y="130982"/>
                      <a:pt x="179294" y="190601"/>
                    </a:cubicBezTo>
                    <a:cubicBezTo>
                      <a:pt x="174777" y="203247"/>
                      <a:pt x="172067" y="217700"/>
                      <a:pt x="172067" y="231250"/>
                    </a:cubicBezTo>
                    <a:cubicBezTo>
                      <a:pt x="172067" y="272803"/>
                      <a:pt x="194650" y="310742"/>
                      <a:pt x="229880" y="331519"/>
                    </a:cubicBezTo>
                    <a:lnTo>
                      <a:pt x="229880" y="433594"/>
                    </a:lnTo>
                    <a:lnTo>
                      <a:pt x="172067" y="433594"/>
                    </a:lnTo>
                    <a:lnTo>
                      <a:pt x="172067" y="404688"/>
                    </a:lnTo>
                    <a:cubicBezTo>
                      <a:pt x="172067" y="400171"/>
                      <a:pt x="170261" y="395655"/>
                      <a:pt x="166647" y="392945"/>
                    </a:cubicBezTo>
                    <a:cubicBezTo>
                      <a:pt x="77219" y="326099"/>
                      <a:pt x="59152" y="198731"/>
                      <a:pt x="126901" y="110205"/>
                    </a:cubicBezTo>
                    <a:cubicBezTo>
                      <a:pt x="193747" y="20776"/>
                      <a:pt x="321115" y="2710"/>
                      <a:pt x="409641" y="70459"/>
                    </a:cubicBezTo>
                    <a:cubicBezTo>
                      <a:pt x="434031" y="88525"/>
                      <a:pt x="453000" y="112012"/>
                      <a:pt x="467453" y="138208"/>
                    </a:cubicBezTo>
                    <a:cubicBezTo>
                      <a:pt x="471067" y="145435"/>
                      <a:pt x="480100" y="148144"/>
                      <a:pt x="487326" y="144531"/>
                    </a:cubicBezTo>
                    <a:cubicBezTo>
                      <a:pt x="494553" y="140918"/>
                      <a:pt x="497263" y="131885"/>
                      <a:pt x="493650" y="124658"/>
                    </a:cubicBezTo>
                    <a:cubicBezTo>
                      <a:pt x="479197" y="97559"/>
                      <a:pt x="459324" y="73169"/>
                      <a:pt x="434934" y="53296"/>
                    </a:cubicBezTo>
                    <a:cubicBezTo>
                      <a:pt x="535203" y="86719"/>
                      <a:pt x="623728" y="149048"/>
                      <a:pt x="688767" y="232153"/>
                    </a:cubicBezTo>
                    <a:cubicBezTo>
                      <a:pt x="634568" y="300806"/>
                      <a:pt x="564109" y="355908"/>
                      <a:pt x="484617" y="392041"/>
                    </a:cubicBezTo>
                    <a:cubicBezTo>
                      <a:pt x="477390" y="395655"/>
                      <a:pt x="473777" y="403784"/>
                      <a:pt x="477390" y="411011"/>
                    </a:cubicBezTo>
                    <a:cubicBezTo>
                      <a:pt x="481003" y="418238"/>
                      <a:pt x="489133" y="421851"/>
                      <a:pt x="496360" y="418238"/>
                    </a:cubicBezTo>
                    <a:cubicBezTo>
                      <a:pt x="582175" y="377588"/>
                      <a:pt x="658958" y="317066"/>
                      <a:pt x="716770" y="240283"/>
                    </a:cubicBezTo>
                    <a:close/>
                    <a:moveTo>
                      <a:pt x="286789" y="693751"/>
                    </a:moveTo>
                    <a:cubicBezTo>
                      <a:pt x="222653" y="693751"/>
                      <a:pt x="171164" y="642261"/>
                      <a:pt x="171164" y="578126"/>
                    </a:cubicBezTo>
                    <a:lnTo>
                      <a:pt x="402414" y="578126"/>
                    </a:lnTo>
                    <a:cubicBezTo>
                      <a:pt x="402414" y="642261"/>
                      <a:pt x="350022" y="693751"/>
                      <a:pt x="286789" y="693751"/>
                    </a:cubicBezTo>
                    <a:close/>
                    <a:moveTo>
                      <a:pt x="445774" y="476954"/>
                    </a:moveTo>
                    <a:cubicBezTo>
                      <a:pt x="445774" y="485083"/>
                      <a:pt x="439451" y="491407"/>
                      <a:pt x="431321" y="491407"/>
                    </a:cubicBezTo>
                    <a:lnTo>
                      <a:pt x="142258" y="491407"/>
                    </a:lnTo>
                    <a:cubicBezTo>
                      <a:pt x="134128" y="491407"/>
                      <a:pt x="127805" y="485083"/>
                      <a:pt x="127805" y="476954"/>
                    </a:cubicBezTo>
                    <a:cubicBezTo>
                      <a:pt x="127805" y="468824"/>
                      <a:pt x="134128" y="462500"/>
                      <a:pt x="142258" y="462500"/>
                    </a:cubicBezTo>
                    <a:lnTo>
                      <a:pt x="431321" y="462500"/>
                    </a:lnTo>
                    <a:cubicBezTo>
                      <a:pt x="439451" y="462500"/>
                      <a:pt x="445774" y="468824"/>
                      <a:pt x="445774" y="476954"/>
                    </a:cubicBezTo>
                    <a:close/>
                    <a:moveTo>
                      <a:pt x="249753" y="309839"/>
                    </a:moveTo>
                    <a:cubicBezTo>
                      <a:pt x="206394" y="289063"/>
                      <a:pt x="188327" y="237573"/>
                      <a:pt x="209104" y="194214"/>
                    </a:cubicBezTo>
                    <a:cubicBezTo>
                      <a:pt x="223557" y="164404"/>
                      <a:pt x="253366" y="144531"/>
                      <a:pt x="286789" y="144531"/>
                    </a:cubicBezTo>
                    <a:cubicBezTo>
                      <a:pt x="289499" y="144531"/>
                      <a:pt x="292209" y="144531"/>
                      <a:pt x="294016" y="144531"/>
                    </a:cubicBezTo>
                    <a:cubicBezTo>
                      <a:pt x="278659" y="172534"/>
                      <a:pt x="287692" y="207764"/>
                      <a:pt x="315695" y="223120"/>
                    </a:cubicBezTo>
                    <a:cubicBezTo>
                      <a:pt x="333762" y="233057"/>
                      <a:pt x="355442" y="233057"/>
                      <a:pt x="372605" y="223120"/>
                    </a:cubicBezTo>
                    <a:cubicBezTo>
                      <a:pt x="372605" y="225830"/>
                      <a:pt x="372605" y="228540"/>
                      <a:pt x="372605" y="230347"/>
                    </a:cubicBezTo>
                    <a:cubicBezTo>
                      <a:pt x="372605" y="263769"/>
                      <a:pt x="353635" y="294483"/>
                      <a:pt x="322922" y="308936"/>
                    </a:cubicBezTo>
                    <a:cubicBezTo>
                      <a:pt x="317502" y="311646"/>
                      <a:pt x="314792" y="316163"/>
                      <a:pt x="314792" y="321582"/>
                    </a:cubicBezTo>
                    <a:lnTo>
                      <a:pt x="314792" y="432691"/>
                    </a:lnTo>
                    <a:lnTo>
                      <a:pt x="257883" y="432691"/>
                    </a:lnTo>
                    <a:lnTo>
                      <a:pt x="257883" y="321582"/>
                    </a:lnTo>
                    <a:cubicBezTo>
                      <a:pt x="257883" y="317066"/>
                      <a:pt x="254270" y="311646"/>
                      <a:pt x="249753" y="309839"/>
                    </a:cubicBezTo>
                    <a:close/>
                  </a:path>
                </a:pathLst>
              </a:custGeom>
              <a:grpFill/>
              <a:ln w="9028" cap="flat">
                <a:noFill/>
                <a:prstDash val="solid"/>
                <a:miter/>
              </a:ln>
            </p:spPr>
            <p:txBody>
              <a:bodyPr rtlCol="0" anchor="ctr"/>
              <a:lstStyle/>
              <a:p>
                <a:endParaRPr lang="en-US"/>
              </a:p>
            </p:txBody>
          </p:sp>
          <p:sp>
            <p:nvSpPr>
              <p:cNvPr id="182" name="Freeform 181">
                <a:extLst>
                  <a:ext uri="{FF2B5EF4-FFF2-40B4-BE49-F238E27FC236}">
                    <a16:creationId xmlns:a16="http://schemas.microsoft.com/office/drawing/2014/main" id="{B2B07ACE-2578-174E-8C22-72F48E2151AF}"/>
                  </a:ext>
                </a:extLst>
              </p:cNvPr>
              <p:cNvSpPr/>
              <p:nvPr/>
            </p:nvSpPr>
            <p:spPr>
              <a:xfrm>
                <a:off x="4624471" y="4418950"/>
                <a:ext cx="67640" cy="74866"/>
              </a:xfrm>
              <a:custGeom>
                <a:avLst/>
                <a:gdLst>
                  <a:gd name="connsiteX0" fmla="*/ 26142 w 67640"/>
                  <a:gd name="connsiteY0" fmla="*/ 5365 h 74866"/>
                  <a:gd name="connsiteX1" fmla="*/ 5365 w 67640"/>
                  <a:gd name="connsiteY1" fmla="*/ 3559 h 74866"/>
                  <a:gd name="connsiteX2" fmla="*/ 3559 w 67640"/>
                  <a:gd name="connsiteY2" fmla="*/ 24336 h 74866"/>
                  <a:gd name="connsiteX3" fmla="*/ 41498 w 67640"/>
                  <a:gd name="connsiteY3" fmla="*/ 69502 h 74866"/>
                  <a:gd name="connsiteX4" fmla="*/ 62275 w 67640"/>
                  <a:gd name="connsiteY4" fmla="*/ 71308 h 74866"/>
                  <a:gd name="connsiteX5" fmla="*/ 64081 w 67640"/>
                  <a:gd name="connsiteY5" fmla="*/ 50532 h 74866"/>
                  <a:gd name="connsiteX6" fmla="*/ 26142 w 67640"/>
                  <a:gd name="connsiteY6" fmla="*/ 5365 h 74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640" h="74866">
                    <a:moveTo>
                      <a:pt x="26142" y="5365"/>
                    </a:moveTo>
                    <a:cubicBezTo>
                      <a:pt x="20722" y="-958"/>
                      <a:pt x="11689" y="-1861"/>
                      <a:pt x="5365" y="3559"/>
                    </a:cubicBezTo>
                    <a:cubicBezTo>
                      <a:pt x="-958" y="8979"/>
                      <a:pt x="-1861" y="18012"/>
                      <a:pt x="3559" y="24336"/>
                    </a:cubicBezTo>
                    <a:lnTo>
                      <a:pt x="41498" y="69502"/>
                    </a:lnTo>
                    <a:cubicBezTo>
                      <a:pt x="46918" y="75824"/>
                      <a:pt x="55952" y="76728"/>
                      <a:pt x="62275" y="71308"/>
                    </a:cubicBezTo>
                    <a:cubicBezTo>
                      <a:pt x="68598" y="65888"/>
                      <a:pt x="69501" y="56855"/>
                      <a:pt x="64081" y="50532"/>
                    </a:cubicBezTo>
                    <a:lnTo>
                      <a:pt x="26142" y="5365"/>
                    </a:lnTo>
                    <a:close/>
                  </a:path>
                </a:pathLst>
              </a:custGeom>
              <a:grpFill/>
              <a:ln w="9028" cap="flat">
                <a:noFill/>
                <a:prstDash val="solid"/>
                <a:miter/>
              </a:ln>
            </p:spPr>
            <p:txBody>
              <a:bodyPr rtlCol="0" anchor="ctr"/>
              <a:lstStyle/>
              <a:p>
                <a:endParaRPr lang="en-US"/>
              </a:p>
            </p:txBody>
          </p:sp>
          <p:sp>
            <p:nvSpPr>
              <p:cNvPr id="183" name="Freeform 182">
                <a:extLst>
                  <a:ext uri="{FF2B5EF4-FFF2-40B4-BE49-F238E27FC236}">
                    <a16:creationId xmlns:a16="http://schemas.microsoft.com/office/drawing/2014/main" id="{F44EA992-6B19-9149-A7BC-BBA6AE725CB7}"/>
                  </a:ext>
                </a:extLst>
              </p:cNvPr>
              <p:cNvSpPr/>
              <p:nvPr/>
            </p:nvSpPr>
            <p:spPr>
              <a:xfrm>
                <a:off x="4712914" y="4346602"/>
                <a:ext cx="73378" cy="67436"/>
              </a:xfrm>
              <a:custGeom>
                <a:avLst/>
                <a:gdLst>
                  <a:gd name="connsiteX0" fmla="*/ 24418 w 73378"/>
                  <a:gd name="connsiteY0" fmla="*/ 3641 h 67436"/>
                  <a:gd name="connsiteX1" fmla="*/ 3641 w 73378"/>
                  <a:gd name="connsiteY1" fmla="*/ 4545 h 67436"/>
                  <a:gd name="connsiteX2" fmla="*/ 4545 w 73378"/>
                  <a:gd name="connsiteY2" fmla="*/ 25321 h 67436"/>
                  <a:gd name="connsiteX3" fmla="*/ 5448 w 73378"/>
                  <a:gd name="connsiteY3" fmla="*/ 26224 h 67436"/>
                  <a:gd name="connsiteX4" fmla="*/ 50614 w 73378"/>
                  <a:gd name="connsiteY4" fmla="*/ 64164 h 67436"/>
                  <a:gd name="connsiteX5" fmla="*/ 70487 w 73378"/>
                  <a:gd name="connsiteY5" fmla="*/ 62357 h 67436"/>
                  <a:gd name="connsiteX6" fmla="*/ 68680 w 73378"/>
                  <a:gd name="connsiteY6" fmla="*/ 42485 h 67436"/>
                  <a:gd name="connsiteX7" fmla="*/ 24418 w 73378"/>
                  <a:gd name="connsiteY7" fmla="*/ 3641 h 67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378" h="67436">
                    <a:moveTo>
                      <a:pt x="24418" y="3641"/>
                    </a:moveTo>
                    <a:cubicBezTo>
                      <a:pt x="18095" y="-1778"/>
                      <a:pt x="9061" y="-875"/>
                      <a:pt x="3641" y="4545"/>
                    </a:cubicBezTo>
                    <a:cubicBezTo>
                      <a:pt x="-1779" y="10868"/>
                      <a:pt x="-875" y="19901"/>
                      <a:pt x="4545" y="25321"/>
                    </a:cubicBezTo>
                    <a:cubicBezTo>
                      <a:pt x="4545" y="25321"/>
                      <a:pt x="5448" y="25321"/>
                      <a:pt x="5448" y="26224"/>
                    </a:cubicBezTo>
                    <a:lnTo>
                      <a:pt x="50614" y="64164"/>
                    </a:lnTo>
                    <a:cubicBezTo>
                      <a:pt x="56937" y="69584"/>
                      <a:pt x="65971" y="67777"/>
                      <a:pt x="70487" y="62357"/>
                    </a:cubicBezTo>
                    <a:cubicBezTo>
                      <a:pt x="75004" y="56034"/>
                      <a:pt x="74100" y="47904"/>
                      <a:pt x="68680" y="42485"/>
                    </a:cubicBezTo>
                    <a:lnTo>
                      <a:pt x="24418" y="3641"/>
                    </a:lnTo>
                    <a:close/>
                  </a:path>
                </a:pathLst>
              </a:custGeom>
              <a:grpFill/>
              <a:ln w="9028" cap="flat">
                <a:noFill/>
                <a:prstDash val="solid"/>
                <a:miter/>
              </a:ln>
            </p:spPr>
            <p:txBody>
              <a:bodyPr rtlCol="0" anchor="ctr"/>
              <a:lstStyle/>
              <a:p>
                <a:endParaRPr lang="en-US"/>
              </a:p>
            </p:txBody>
          </p:sp>
          <p:sp>
            <p:nvSpPr>
              <p:cNvPr id="184" name="Freeform 183">
                <a:extLst>
                  <a:ext uri="{FF2B5EF4-FFF2-40B4-BE49-F238E27FC236}">
                    <a16:creationId xmlns:a16="http://schemas.microsoft.com/office/drawing/2014/main" id="{2AE79246-A75D-3F40-816D-E9ABA794E456}"/>
                  </a:ext>
                </a:extLst>
              </p:cNvPr>
              <p:cNvSpPr/>
              <p:nvPr/>
            </p:nvSpPr>
            <p:spPr>
              <a:xfrm>
                <a:off x="4011116" y="4418950"/>
                <a:ext cx="67640" cy="74866"/>
              </a:xfrm>
              <a:custGeom>
                <a:avLst/>
                <a:gdLst>
                  <a:gd name="connsiteX0" fmla="*/ 41498 w 67640"/>
                  <a:gd name="connsiteY0" fmla="*/ 5365 h 74866"/>
                  <a:gd name="connsiteX1" fmla="*/ 3559 w 67640"/>
                  <a:gd name="connsiteY1" fmla="*/ 50532 h 74866"/>
                  <a:gd name="connsiteX2" fmla="*/ 5366 w 67640"/>
                  <a:gd name="connsiteY2" fmla="*/ 71308 h 74866"/>
                  <a:gd name="connsiteX3" fmla="*/ 26142 w 67640"/>
                  <a:gd name="connsiteY3" fmla="*/ 69502 h 74866"/>
                  <a:gd name="connsiteX4" fmla="*/ 64081 w 67640"/>
                  <a:gd name="connsiteY4" fmla="*/ 24336 h 74866"/>
                  <a:gd name="connsiteX5" fmla="*/ 62275 w 67640"/>
                  <a:gd name="connsiteY5" fmla="*/ 3559 h 74866"/>
                  <a:gd name="connsiteX6" fmla="*/ 41498 w 67640"/>
                  <a:gd name="connsiteY6" fmla="*/ 5365 h 74866"/>
                  <a:gd name="connsiteX7" fmla="*/ 41498 w 67640"/>
                  <a:gd name="connsiteY7" fmla="*/ 5365 h 74866"/>
                  <a:gd name="connsiteX8" fmla="*/ 41498 w 67640"/>
                  <a:gd name="connsiteY8" fmla="*/ 5365 h 74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640" h="74866">
                    <a:moveTo>
                      <a:pt x="41498" y="5365"/>
                    </a:moveTo>
                    <a:lnTo>
                      <a:pt x="3559" y="50532"/>
                    </a:lnTo>
                    <a:cubicBezTo>
                      <a:pt x="-1861" y="56855"/>
                      <a:pt x="-958" y="65888"/>
                      <a:pt x="5366" y="71308"/>
                    </a:cubicBezTo>
                    <a:cubicBezTo>
                      <a:pt x="11689" y="76728"/>
                      <a:pt x="20722" y="75824"/>
                      <a:pt x="26142" y="69502"/>
                    </a:cubicBezTo>
                    <a:lnTo>
                      <a:pt x="64081" y="24336"/>
                    </a:lnTo>
                    <a:cubicBezTo>
                      <a:pt x="69501" y="18012"/>
                      <a:pt x="68598" y="8979"/>
                      <a:pt x="62275" y="3559"/>
                    </a:cubicBezTo>
                    <a:cubicBezTo>
                      <a:pt x="55951" y="-1861"/>
                      <a:pt x="46918" y="-958"/>
                      <a:pt x="41498" y="5365"/>
                    </a:cubicBezTo>
                    <a:cubicBezTo>
                      <a:pt x="41498" y="5365"/>
                      <a:pt x="41498" y="5365"/>
                      <a:pt x="41498" y="5365"/>
                    </a:cubicBezTo>
                    <a:lnTo>
                      <a:pt x="41498" y="5365"/>
                    </a:lnTo>
                    <a:close/>
                  </a:path>
                </a:pathLst>
              </a:custGeom>
              <a:grpFill/>
              <a:ln w="9028" cap="flat">
                <a:noFill/>
                <a:prstDash val="solid"/>
                <a:miter/>
              </a:ln>
            </p:spPr>
            <p:txBody>
              <a:bodyPr rtlCol="0" anchor="ctr"/>
              <a:lstStyle/>
              <a:p>
                <a:endParaRPr lang="en-US"/>
              </a:p>
            </p:txBody>
          </p:sp>
          <p:sp>
            <p:nvSpPr>
              <p:cNvPr id="185" name="Freeform 184">
                <a:extLst>
                  <a:ext uri="{FF2B5EF4-FFF2-40B4-BE49-F238E27FC236}">
                    <a16:creationId xmlns:a16="http://schemas.microsoft.com/office/drawing/2014/main" id="{BB8424D0-93DE-0B4B-81A6-C7E984C1079C}"/>
                  </a:ext>
                </a:extLst>
              </p:cNvPr>
              <p:cNvSpPr/>
              <p:nvPr/>
            </p:nvSpPr>
            <p:spPr>
              <a:xfrm>
                <a:off x="3917317" y="4347034"/>
                <a:ext cx="71863" cy="62627"/>
              </a:xfrm>
              <a:custGeom>
                <a:avLst/>
                <a:gdLst>
                  <a:gd name="connsiteX0" fmla="*/ 48578 w 71863"/>
                  <a:gd name="connsiteY0" fmla="*/ 3209 h 62627"/>
                  <a:gd name="connsiteX1" fmla="*/ 6122 w 71863"/>
                  <a:gd name="connsiteY1" fmla="*/ 36632 h 62627"/>
                  <a:gd name="connsiteX2" fmla="*/ 2509 w 71863"/>
                  <a:gd name="connsiteY2" fmla="*/ 56505 h 62627"/>
                  <a:gd name="connsiteX3" fmla="*/ 22382 w 71863"/>
                  <a:gd name="connsiteY3" fmla="*/ 60119 h 62627"/>
                  <a:gd name="connsiteX4" fmla="*/ 23285 w 71863"/>
                  <a:gd name="connsiteY4" fmla="*/ 59215 h 62627"/>
                  <a:gd name="connsiteX5" fmla="*/ 65741 w 71863"/>
                  <a:gd name="connsiteY5" fmla="*/ 25792 h 62627"/>
                  <a:gd name="connsiteX6" fmla="*/ 69355 w 71863"/>
                  <a:gd name="connsiteY6" fmla="*/ 5919 h 62627"/>
                  <a:gd name="connsiteX7" fmla="*/ 48578 w 71863"/>
                  <a:gd name="connsiteY7" fmla="*/ 3209 h 62627"/>
                  <a:gd name="connsiteX8" fmla="*/ 48578 w 71863"/>
                  <a:gd name="connsiteY8" fmla="*/ 3209 h 62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863" h="62627">
                    <a:moveTo>
                      <a:pt x="48578" y="3209"/>
                    </a:moveTo>
                    <a:lnTo>
                      <a:pt x="6122" y="36632"/>
                    </a:lnTo>
                    <a:cubicBezTo>
                      <a:pt x="-201" y="41149"/>
                      <a:pt x="-2008" y="50182"/>
                      <a:pt x="2509" y="56505"/>
                    </a:cubicBezTo>
                    <a:cubicBezTo>
                      <a:pt x="7026" y="62829"/>
                      <a:pt x="16059" y="64635"/>
                      <a:pt x="22382" y="60119"/>
                    </a:cubicBezTo>
                    <a:cubicBezTo>
                      <a:pt x="22382" y="60119"/>
                      <a:pt x="23285" y="60119"/>
                      <a:pt x="23285" y="59215"/>
                    </a:cubicBezTo>
                    <a:lnTo>
                      <a:pt x="65741" y="25792"/>
                    </a:lnTo>
                    <a:cubicBezTo>
                      <a:pt x="72065" y="21275"/>
                      <a:pt x="73871" y="12242"/>
                      <a:pt x="69355" y="5919"/>
                    </a:cubicBezTo>
                    <a:cubicBezTo>
                      <a:pt x="64838" y="-404"/>
                      <a:pt x="55805" y="-2211"/>
                      <a:pt x="48578" y="3209"/>
                    </a:cubicBezTo>
                    <a:cubicBezTo>
                      <a:pt x="49482" y="3209"/>
                      <a:pt x="49482" y="3209"/>
                      <a:pt x="48578" y="3209"/>
                    </a:cubicBezTo>
                    <a:close/>
                  </a:path>
                </a:pathLst>
              </a:custGeom>
              <a:grpFill/>
              <a:ln w="9028" cap="flat">
                <a:noFill/>
                <a:prstDash val="solid"/>
                <a:miter/>
              </a:ln>
            </p:spPr>
            <p:txBody>
              <a:bodyPr rtlCol="0" anchor="ctr"/>
              <a:lstStyle/>
              <a:p>
                <a:endParaRPr lang="en-US"/>
              </a:p>
            </p:txBody>
          </p:sp>
        </p:grpSp>
      </p:grpSp>
      <p:grpSp>
        <p:nvGrpSpPr>
          <p:cNvPr id="186" name="Graphic 3">
            <a:extLst>
              <a:ext uri="{FF2B5EF4-FFF2-40B4-BE49-F238E27FC236}">
                <a16:creationId xmlns:a16="http://schemas.microsoft.com/office/drawing/2014/main" id="{8BF0BE17-6077-E944-A8B4-110F094BA0BE}"/>
              </a:ext>
            </a:extLst>
          </p:cNvPr>
          <p:cNvGrpSpPr/>
          <p:nvPr/>
        </p:nvGrpSpPr>
        <p:grpSpPr>
          <a:xfrm>
            <a:off x="5644876" y="3698688"/>
            <a:ext cx="807289" cy="815125"/>
            <a:chOff x="8626076" y="3737866"/>
            <a:chExt cx="1130020" cy="1140988"/>
          </a:xfrm>
          <a:solidFill>
            <a:srgbClr val="5C5C5C"/>
          </a:solidFill>
        </p:grpSpPr>
        <p:grpSp>
          <p:nvGrpSpPr>
            <p:cNvPr id="187" name="Graphic 3">
              <a:extLst>
                <a:ext uri="{FF2B5EF4-FFF2-40B4-BE49-F238E27FC236}">
                  <a16:creationId xmlns:a16="http://schemas.microsoft.com/office/drawing/2014/main" id="{8B1F5684-AD7B-2C4C-9270-BFCAF4B052AF}"/>
                </a:ext>
              </a:extLst>
            </p:cNvPr>
            <p:cNvGrpSpPr/>
            <p:nvPr/>
          </p:nvGrpSpPr>
          <p:grpSpPr>
            <a:xfrm>
              <a:off x="8626076" y="4097168"/>
              <a:ext cx="907855" cy="521124"/>
              <a:chOff x="8626076" y="4097168"/>
              <a:chExt cx="907855" cy="521124"/>
            </a:xfrm>
            <a:grpFill/>
          </p:grpSpPr>
          <p:sp>
            <p:nvSpPr>
              <p:cNvPr id="196" name="Freeform 195">
                <a:extLst>
                  <a:ext uri="{FF2B5EF4-FFF2-40B4-BE49-F238E27FC236}">
                    <a16:creationId xmlns:a16="http://schemas.microsoft.com/office/drawing/2014/main" id="{902F4C5E-78C6-F048-9F98-205E5800C3D0}"/>
                  </a:ext>
                </a:extLst>
              </p:cNvPr>
              <p:cNvSpPr/>
              <p:nvPr/>
            </p:nvSpPr>
            <p:spPr>
              <a:xfrm>
                <a:off x="8626076" y="4097168"/>
                <a:ext cx="543067" cy="521124"/>
              </a:xfrm>
              <a:custGeom>
                <a:avLst/>
                <a:gdLst>
                  <a:gd name="connsiteX0" fmla="*/ 381245 w 543067"/>
                  <a:gd name="connsiteY0" fmla="*/ 0 h 521124"/>
                  <a:gd name="connsiteX1" fmla="*/ 342846 w 543067"/>
                  <a:gd name="connsiteY1" fmla="*/ 65827 h 521124"/>
                  <a:gd name="connsiteX2" fmla="*/ 342846 w 543067"/>
                  <a:gd name="connsiteY2" fmla="*/ 82283 h 521124"/>
                  <a:gd name="connsiteX3" fmla="*/ 452557 w 543067"/>
                  <a:gd name="connsiteY3" fmla="*/ 249592 h 521124"/>
                  <a:gd name="connsiteX4" fmla="*/ 271535 w 543067"/>
                  <a:gd name="connsiteY4" fmla="*/ 430614 h 521124"/>
                  <a:gd name="connsiteX5" fmla="*/ 90511 w 543067"/>
                  <a:gd name="connsiteY5" fmla="*/ 249592 h 521124"/>
                  <a:gd name="connsiteX6" fmla="*/ 200222 w 543067"/>
                  <a:gd name="connsiteY6" fmla="*/ 82283 h 521124"/>
                  <a:gd name="connsiteX7" fmla="*/ 200222 w 543067"/>
                  <a:gd name="connsiteY7" fmla="*/ 65827 h 521124"/>
                  <a:gd name="connsiteX8" fmla="*/ 161824 w 543067"/>
                  <a:gd name="connsiteY8" fmla="*/ 0 h 521124"/>
                  <a:gd name="connsiteX9" fmla="*/ 0 w 543067"/>
                  <a:gd name="connsiteY9" fmla="*/ 249592 h 521124"/>
                  <a:gd name="connsiteX10" fmla="*/ 271535 w 543067"/>
                  <a:gd name="connsiteY10" fmla="*/ 521125 h 521124"/>
                  <a:gd name="connsiteX11" fmla="*/ 543068 w 543067"/>
                  <a:gd name="connsiteY11" fmla="*/ 249592 h 521124"/>
                  <a:gd name="connsiteX12" fmla="*/ 381245 w 543067"/>
                  <a:gd name="connsiteY12" fmla="*/ 0 h 521124"/>
                  <a:gd name="connsiteX13" fmla="*/ 381245 w 543067"/>
                  <a:gd name="connsiteY13" fmla="*/ 0 h 521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3067" h="521124">
                    <a:moveTo>
                      <a:pt x="381245" y="0"/>
                    </a:moveTo>
                    <a:cubicBezTo>
                      <a:pt x="364788" y="21942"/>
                      <a:pt x="348332" y="41141"/>
                      <a:pt x="342846" y="65827"/>
                    </a:cubicBezTo>
                    <a:lnTo>
                      <a:pt x="342846" y="82283"/>
                    </a:lnTo>
                    <a:cubicBezTo>
                      <a:pt x="405929" y="109710"/>
                      <a:pt x="452557" y="175537"/>
                      <a:pt x="452557" y="249592"/>
                    </a:cubicBezTo>
                    <a:cubicBezTo>
                      <a:pt x="452557" y="351074"/>
                      <a:pt x="370274" y="430614"/>
                      <a:pt x="271535" y="430614"/>
                    </a:cubicBezTo>
                    <a:cubicBezTo>
                      <a:pt x="172794" y="430614"/>
                      <a:pt x="90511" y="348331"/>
                      <a:pt x="90511" y="249592"/>
                    </a:cubicBezTo>
                    <a:cubicBezTo>
                      <a:pt x="90511" y="175537"/>
                      <a:pt x="134396" y="109710"/>
                      <a:pt x="200222" y="82283"/>
                    </a:cubicBezTo>
                    <a:lnTo>
                      <a:pt x="200222" y="65827"/>
                    </a:lnTo>
                    <a:cubicBezTo>
                      <a:pt x="194736" y="41141"/>
                      <a:pt x="178280" y="19199"/>
                      <a:pt x="161824" y="0"/>
                    </a:cubicBezTo>
                    <a:cubicBezTo>
                      <a:pt x="63083" y="43884"/>
                      <a:pt x="0" y="139881"/>
                      <a:pt x="0" y="249592"/>
                    </a:cubicBezTo>
                    <a:cubicBezTo>
                      <a:pt x="0" y="400443"/>
                      <a:pt x="123425" y="521125"/>
                      <a:pt x="271535" y="521125"/>
                    </a:cubicBezTo>
                    <a:cubicBezTo>
                      <a:pt x="419643" y="521125"/>
                      <a:pt x="543068" y="397701"/>
                      <a:pt x="543068" y="249592"/>
                    </a:cubicBezTo>
                    <a:cubicBezTo>
                      <a:pt x="543068" y="142624"/>
                      <a:pt x="479984" y="43884"/>
                      <a:pt x="381245" y="0"/>
                    </a:cubicBezTo>
                    <a:lnTo>
                      <a:pt x="381245" y="0"/>
                    </a:lnTo>
                    <a:close/>
                  </a:path>
                </a:pathLst>
              </a:custGeom>
              <a:solidFill>
                <a:srgbClr val="94C33D"/>
              </a:solidFill>
              <a:ln w="27426" cap="flat">
                <a:noFill/>
                <a:prstDash val="solid"/>
                <a:miter/>
              </a:ln>
            </p:spPr>
            <p:txBody>
              <a:bodyPr rtlCol="0" anchor="ctr"/>
              <a:lstStyle/>
              <a:p>
                <a:endParaRPr lang="en-US" dirty="0"/>
              </a:p>
            </p:txBody>
          </p:sp>
          <p:sp>
            <p:nvSpPr>
              <p:cNvPr id="197" name="Freeform 196">
                <a:extLst>
                  <a:ext uri="{FF2B5EF4-FFF2-40B4-BE49-F238E27FC236}">
                    <a16:creationId xmlns:a16="http://schemas.microsoft.com/office/drawing/2014/main" id="{8D15A42F-683A-1545-94E8-BAD220260795}"/>
                  </a:ext>
                </a:extLst>
              </p:cNvPr>
              <p:cNvSpPr/>
              <p:nvPr/>
            </p:nvSpPr>
            <p:spPr>
              <a:xfrm>
                <a:off x="9278854" y="4275448"/>
                <a:ext cx="255077" cy="219420"/>
              </a:xfrm>
              <a:custGeom>
                <a:avLst/>
                <a:gdLst>
                  <a:gd name="connsiteX0" fmla="*/ 181024 w 255077"/>
                  <a:gd name="connsiteY0" fmla="*/ 145366 h 219420"/>
                  <a:gd name="connsiteX1" fmla="*/ 181024 w 255077"/>
                  <a:gd name="connsiteY1" fmla="*/ 0 h 219420"/>
                  <a:gd name="connsiteX2" fmla="*/ 0 w 255077"/>
                  <a:gd name="connsiteY2" fmla="*/ 0 h 219420"/>
                  <a:gd name="connsiteX3" fmla="*/ 0 w 255077"/>
                  <a:gd name="connsiteY3" fmla="*/ 219421 h 219420"/>
                  <a:gd name="connsiteX4" fmla="*/ 255077 w 255077"/>
                  <a:gd name="connsiteY4" fmla="*/ 219421 h 219420"/>
                  <a:gd name="connsiteX5" fmla="*/ 255077 w 255077"/>
                  <a:gd name="connsiteY5" fmla="*/ 145366 h 219420"/>
                  <a:gd name="connsiteX6" fmla="*/ 181024 w 255077"/>
                  <a:gd name="connsiteY6" fmla="*/ 145366 h 21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5077" h="219420">
                    <a:moveTo>
                      <a:pt x="181024" y="145366"/>
                    </a:moveTo>
                    <a:lnTo>
                      <a:pt x="181024" y="0"/>
                    </a:lnTo>
                    <a:lnTo>
                      <a:pt x="0" y="0"/>
                    </a:lnTo>
                    <a:lnTo>
                      <a:pt x="0" y="219421"/>
                    </a:lnTo>
                    <a:lnTo>
                      <a:pt x="255077" y="219421"/>
                    </a:lnTo>
                    <a:lnTo>
                      <a:pt x="255077" y="145366"/>
                    </a:lnTo>
                    <a:lnTo>
                      <a:pt x="181024" y="145366"/>
                    </a:lnTo>
                    <a:close/>
                  </a:path>
                </a:pathLst>
              </a:custGeom>
              <a:solidFill>
                <a:srgbClr val="94C33D"/>
              </a:solidFill>
              <a:ln w="27426" cap="flat">
                <a:noFill/>
                <a:prstDash val="solid"/>
                <a:miter/>
              </a:ln>
            </p:spPr>
            <p:txBody>
              <a:bodyPr rtlCol="0" anchor="ctr"/>
              <a:lstStyle/>
              <a:p>
                <a:endParaRPr lang="en-US"/>
              </a:p>
            </p:txBody>
          </p:sp>
        </p:grpSp>
        <p:sp>
          <p:nvSpPr>
            <p:cNvPr id="188" name="Freeform 187">
              <a:extLst>
                <a:ext uri="{FF2B5EF4-FFF2-40B4-BE49-F238E27FC236}">
                  <a16:creationId xmlns:a16="http://schemas.microsoft.com/office/drawing/2014/main" id="{0F42F686-C85A-AD4D-B1ED-8AE0FB8F21A4}"/>
                </a:ext>
              </a:extLst>
            </p:cNvPr>
            <p:cNvSpPr/>
            <p:nvPr/>
          </p:nvSpPr>
          <p:spPr>
            <a:xfrm>
              <a:off x="8697387" y="3737866"/>
              <a:ext cx="1058709" cy="1140988"/>
            </a:xfrm>
            <a:custGeom>
              <a:avLst/>
              <a:gdLst>
                <a:gd name="connsiteX0" fmla="*/ 1058709 w 1058709"/>
                <a:gd name="connsiteY0" fmla="*/ 447070 h 1140988"/>
                <a:gd name="connsiteX1" fmla="*/ 1044995 w 1058709"/>
                <a:gd name="connsiteY1" fmla="*/ 386729 h 1140988"/>
                <a:gd name="connsiteX2" fmla="*/ 1003854 w 1058709"/>
                <a:gd name="connsiteY2" fmla="*/ 342845 h 1140988"/>
                <a:gd name="connsiteX3" fmla="*/ 1017568 w 1058709"/>
                <a:gd name="connsiteY3" fmla="*/ 260562 h 1140988"/>
                <a:gd name="connsiteX4" fmla="*/ 962712 w 1058709"/>
                <a:gd name="connsiteY4" fmla="*/ 95997 h 1140988"/>
                <a:gd name="connsiteX5" fmla="*/ 891399 w 1058709"/>
                <a:gd name="connsiteY5" fmla="*/ 0 h 1140988"/>
                <a:gd name="connsiteX6" fmla="*/ 820088 w 1058709"/>
                <a:gd name="connsiteY6" fmla="*/ 95997 h 1140988"/>
                <a:gd name="connsiteX7" fmla="*/ 765233 w 1058709"/>
                <a:gd name="connsiteY7" fmla="*/ 260562 h 1140988"/>
                <a:gd name="connsiteX8" fmla="*/ 765233 w 1058709"/>
                <a:gd name="connsiteY8" fmla="*/ 266048 h 1140988"/>
                <a:gd name="connsiteX9" fmla="*/ 691178 w 1058709"/>
                <a:gd name="connsiteY9" fmla="*/ 266048 h 1140988"/>
                <a:gd name="connsiteX10" fmla="*/ 526612 w 1058709"/>
                <a:gd name="connsiteY10" fmla="*/ 315418 h 1140988"/>
                <a:gd name="connsiteX11" fmla="*/ 392217 w 1058709"/>
                <a:gd name="connsiteY11" fmla="*/ 266048 h 1140988"/>
                <a:gd name="connsiteX12" fmla="*/ 400445 w 1058709"/>
                <a:gd name="connsiteY12" fmla="*/ 211193 h 1140988"/>
                <a:gd name="connsiteX13" fmla="*/ 200223 w 1058709"/>
                <a:gd name="connsiteY13" fmla="*/ 10971 h 1140988"/>
                <a:gd name="connsiteX14" fmla="*/ 0 w 1058709"/>
                <a:gd name="connsiteY14" fmla="*/ 211193 h 1140988"/>
                <a:gd name="connsiteX15" fmla="*/ 65827 w 1058709"/>
                <a:gd name="connsiteY15" fmla="*/ 362045 h 1140988"/>
                <a:gd name="connsiteX16" fmla="*/ 109711 w 1058709"/>
                <a:gd name="connsiteY16" fmla="*/ 430614 h 1140988"/>
                <a:gd name="connsiteX17" fmla="*/ 109711 w 1058709"/>
                <a:gd name="connsiteY17" fmla="*/ 430614 h 1140988"/>
                <a:gd name="connsiteX18" fmla="*/ 0 w 1058709"/>
                <a:gd name="connsiteY18" fmla="*/ 608893 h 1140988"/>
                <a:gd name="connsiteX19" fmla="*/ 200223 w 1058709"/>
                <a:gd name="connsiteY19" fmla="*/ 809115 h 1140988"/>
                <a:gd name="connsiteX20" fmla="*/ 400445 w 1058709"/>
                <a:gd name="connsiteY20" fmla="*/ 608893 h 1140988"/>
                <a:gd name="connsiteX21" fmla="*/ 290734 w 1058709"/>
                <a:gd name="connsiteY21" fmla="*/ 430614 h 1140988"/>
                <a:gd name="connsiteX22" fmla="*/ 290734 w 1058709"/>
                <a:gd name="connsiteY22" fmla="*/ 430614 h 1140988"/>
                <a:gd name="connsiteX23" fmla="*/ 334618 w 1058709"/>
                <a:gd name="connsiteY23" fmla="*/ 362045 h 1140988"/>
                <a:gd name="connsiteX24" fmla="*/ 378503 w 1058709"/>
                <a:gd name="connsiteY24" fmla="*/ 301704 h 1140988"/>
                <a:gd name="connsiteX25" fmla="*/ 510156 w 1058709"/>
                <a:gd name="connsiteY25" fmla="*/ 348331 h 1140988"/>
                <a:gd name="connsiteX26" fmla="*/ 510156 w 1058709"/>
                <a:gd name="connsiteY26" fmla="*/ 811857 h 1140988"/>
                <a:gd name="connsiteX27" fmla="*/ 386731 w 1058709"/>
                <a:gd name="connsiteY27" fmla="*/ 811857 h 1140988"/>
                <a:gd name="connsiteX28" fmla="*/ 337362 w 1058709"/>
                <a:gd name="connsiteY28" fmla="*/ 847513 h 1140988"/>
                <a:gd name="connsiteX29" fmla="*/ 910599 w 1058709"/>
                <a:gd name="connsiteY29" fmla="*/ 847513 h 1140988"/>
                <a:gd name="connsiteX30" fmla="*/ 910599 w 1058709"/>
                <a:gd name="connsiteY30" fmla="*/ 617122 h 1140988"/>
                <a:gd name="connsiteX31" fmla="*/ 946255 w 1058709"/>
                <a:gd name="connsiteY31" fmla="*/ 567752 h 1140988"/>
                <a:gd name="connsiteX32" fmla="*/ 946255 w 1058709"/>
                <a:gd name="connsiteY32" fmla="*/ 885912 h 1140988"/>
                <a:gd name="connsiteX33" fmla="*/ 581467 w 1058709"/>
                <a:gd name="connsiteY33" fmla="*/ 885912 h 1140988"/>
                <a:gd name="connsiteX34" fmla="*/ 581467 w 1058709"/>
                <a:gd name="connsiteY34" fmla="*/ 905112 h 1140988"/>
                <a:gd name="connsiteX35" fmla="*/ 526612 w 1058709"/>
                <a:gd name="connsiteY35" fmla="*/ 959967 h 1140988"/>
                <a:gd name="connsiteX36" fmla="*/ 471756 w 1058709"/>
                <a:gd name="connsiteY36" fmla="*/ 905112 h 1140988"/>
                <a:gd name="connsiteX37" fmla="*/ 471756 w 1058709"/>
                <a:gd name="connsiteY37" fmla="*/ 885912 h 1140988"/>
                <a:gd name="connsiteX38" fmla="*/ 271535 w 1058709"/>
                <a:gd name="connsiteY38" fmla="*/ 885912 h 1140988"/>
                <a:gd name="connsiteX39" fmla="*/ 271535 w 1058709"/>
                <a:gd name="connsiteY39" fmla="*/ 874941 h 1140988"/>
                <a:gd name="connsiteX40" fmla="*/ 235879 w 1058709"/>
                <a:gd name="connsiteY40" fmla="*/ 883169 h 1140988"/>
                <a:gd name="connsiteX41" fmla="*/ 235879 w 1058709"/>
                <a:gd name="connsiteY41" fmla="*/ 1066934 h 1140988"/>
                <a:gd name="connsiteX42" fmla="*/ 200223 w 1058709"/>
                <a:gd name="connsiteY42" fmla="*/ 1102590 h 1140988"/>
                <a:gd name="connsiteX43" fmla="*/ 164566 w 1058709"/>
                <a:gd name="connsiteY43" fmla="*/ 1066934 h 1140988"/>
                <a:gd name="connsiteX44" fmla="*/ 164566 w 1058709"/>
                <a:gd name="connsiteY44" fmla="*/ 883169 h 1140988"/>
                <a:gd name="connsiteX45" fmla="*/ 128910 w 1058709"/>
                <a:gd name="connsiteY45" fmla="*/ 874941 h 1140988"/>
                <a:gd name="connsiteX46" fmla="*/ 128910 w 1058709"/>
                <a:gd name="connsiteY46" fmla="*/ 1066934 h 1140988"/>
                <a:gd name="connsiteX47" fmla="*/ 202965 w 1058709"/>
                <a:gd name="connsiteY47" fmla="*/ 1140989 h 1140988"/>
                <a:gd name="connsiteX48" fmla="*/ 277021 w 1058709"/>
                <a:gd name="connsiteY48" fmla="*/ 1066934 h 1140988"/>
                <a:gd name="connsiteX49" fmla="*/ 277021 w 1058709"/>
                <a:gd name="connsiteY49" fmla="*/ 921568 h 1140988"/>
                <a:gd name="connsiteX50" fmla="*/ 441587 w 1058709"/>
                <a:gd name="connsiteY50" fmla="*/ 921568 h 1140988"/>
                <a:gd name="connsiteX51" fmla="*/ 529355 w 1058709"/>
                <a:gd name="connsiteY51" fmla="*/ 995622 h 1140988"/>
                <a:gd name="connsiteX52" fmla="*/ 617123 w 1058709"/>
                <a:gd name="connsiteY52" fmla="*/ 921568 h 1140988"/>
                <a:gd name="connsiteX53" fmla="*/ 946255 w 1058709"/>
                <a:gd name="connsiteY53" fmla="*/ 921568 h 1140988"/>
                <a:gd name="connsiteX54" fmla="*/ 981912 w 1058709"/>
                <a:gd name="connsiteY54" fmla="*/ 885912 h 1140988"/>
                <a:gd name="connsiteX55" fmla="*/ 981912 w 1058709"/>
                <a:gd name="connsiteY55" fmla="*/ 490954 h 1140988"/>
                <a:gd name="connsiteX56" fmla="*/ 968198 w 1058709"/>
                <a:gd name="connsiteY56" fmla="*/ 444327 h 1140988"/>
                <a:gd name="connsiteX57" fmla="*/ 1058709 w 1058709"/>
                <a:gd name="connsiteY57" fmla="*/ 444327 h 1140988"/>
                <a:gd name="connsiteX58" fmla="*/ 145368 w 1058709"/>
                <a:gd name="connsiteY58" fmla="*/ 227649 h 1140988"/>
                <a:gd name="connsiteX59" fmla="*/ 126168 w 1058709"/>
                <a:gd name="connsiteY59" fmla="*/ 227649 h 1140988"/>
                <a:gd name="connsiteX60" fmla="*/ 106969 w 1058709"/>
                <a:gd name="connsiteY60" fmla="*/ 208450 h 1140988"/>
                <a:gd name="connsiteX61" fmla="*/ 126168 w 1058709"/>
                <a:gd name="connsiteY61" fmla="*/ 189250 h 1140988"/>
                <a:gd name="connsiteX62" fmla="*/ 145368 w 1058709"/>
                <a:gd name="connsiteY62" fmla="*/ 208450 h 1140988"/>
                <a:gd name="connsiteX63" fmla="*/ 145368 w 1058709"/>
                <a:gd name="connsiteY63" fmla="*/ 227649 h 1140988"/>
                <a:gd name="connsiteX64" fmla="*/ 216679 w 1058709"/>
                <a:gd name="connsiteY64" fmla="*/ 408671 h 1140988"/>
                <a:gd name="connsiteX65" fmla="*/ 181024 w 1058709"/>
                <a:gd name="connsiteY65" fmla="*/ 408671 h 1140988"/>
                <a:gd name="connsiteX66" fmla="*/ 181024 w 1058709"/>
                <a:gd name="connsiteY66" fmla="*/ 263305 h 1140988"/>
                <a:gd name="connsiteX67" fmla="*/ 216679 w 1058709"/>
                <a:gd name="connsiteY67" fmla="*/ 263305 h 1140988"/>
                <a:gd name="connsiteX68" fmla="*/ 216679 w 1058709"/>
                <a:gd name="connsiteY68" fmla="*/ 408671 h 1140988"/>
                <a:gd name="connsiteX69" fmla="*/ 255079 w 1058709"/>
                <a:gd name="connsiteY69" fmla="*/ 447070 h 1140988"/>
                <a:gd name="connsiteX70" fmla="*/ 255079 w 1058709"/>
                <a:gd name="connsiteY70" fmla="*/ 482726 h 1140988"/>
                <a:gd name="connsiteX71" fmla="*/ 145368 w 1058709"/>
                <a:gd name="connsiteY71" fmla="*/ 482726 h 1140988"/>
                <a:gd name="connsiteX72" fmla="*/ 145368 w 1058709"/>
                <a:gd name="connsiteY72" fmla="*/ 447070 h 1140988"/>
                <a:gd name="connsiteX73" fmla="*/ 255079 w 1058709"/>
                <a:gd name="connsiteY73" fmla="*/ 447070 h 1140988"/>
                <a:gd name="connsiteX74" fmla="*/ 249593 w 1058709"/>
                <a:gd name="connsiteY74" fmla="*/ 518382 h 1140988"/>
                <a:gd name="connsiteX75" fmla="*/ 197480 w 1058709"/>
                <a:gd name="connsiteY75" fmla="*/ 554038 h 1140988"/>
                <a:gd name="connsiteX76" fmla="*/ 145368 w 1058709"/>
                <a:gd name="connsiteY76" fmla="*/ 518382 h 1140988"/>
                <a:gd name="connsiteX77" fmla="*/ 249593 w 1058709"/>
                <a:gd name="connsiteY77" fmla="*/ 518382 h 1140988"/>
                <a:gd name="connsiteX78" fmla="*/ 362046 w 1058709"/>
                <a:gd name="connsiteY78" fmla="*/ 608893 h 1140988"/>
                <a:gd name="connsiteX79" fmla="*/ 197480 w 1058709"/>
                <a:gd name="connsiteY79" fmla="*/ 773459 h 1140988"/>
                <a:gd name="connsiteX80" fmla="*/ 32914 w 1058709"/>
                <a:gd name="connsiteY80" fmla="*/ 608893 h 1140988"/>
                <a:gd name="connsiteX81" fmla="*/ 106969 w 1058709"/>
                <a:gd name="connsiteY81" fmla="*/ 471755 h 1140988"/>
                <a:gd name="connsiteX82" fmla="*/ 106969 w 1058709"/>
                <a:gd name="connsiteY82" fmla="*/ 499183 h 1140988"/>
                <a:gd name="connsiteX83" fmla="*/ 197480 w 1058709"/>
                <a:gd name="connsiteY83" fmla="*/ 589694 h 1140988"/>
                <a:gd name="connsiteX84" fmla="*/ 287991 w 1058709"/>
                <a:gd name="connsiteY84" fmla="*/ 499183 h 1140988"/>
                <a:gd name="connsiteX85" fmla="*/ 287991 w 1058709"/>
                <a:gd name="connsiteY85" fmla="*/ 471755 h 1140988"/>
                <a:gd name="connsiteX86" fmla="*/ 362046 w 1058709"/>
                <a:gd name="connsiteY86" fmla="*/ 608893 h 1140988"/>
                <a:gd name="connsiteX87" fmla="*/ 362046 w 1058709"/>
                <a:gd name="connsiteY87" fmla="*/ 608893 h 1140988"/>
                <a:gd name="connsiteX88" fmla="*/ 304448 w 1058709"/>
                <a:gd name="connsiteY88" fmla="*/ 337359 h 1140988"/>
                <a:gd name="connsiteX89" fmla="*/ 257821 w 1058709"/>
                <a:gd name="connsiteY89" fmla="*/ 408671 h 1140988"/>
                <a:gd name="connsiteX90" fmla="*/ 252335 w 1058709"/>
                <a:gd name="connsiteY90" fmla="*/ 408671 h 1140988"/>
                <a:gd name="connsiteX91" fmla="*/ 252335 w 1058709"/>
                <a:gd name="connsiteY91" fmla="*/ 263305 h 1140988"/>
                <a:gd name="connsiteX92" fmla="*/ 271535 w 1058709"/>
                <a:gd name="connsiteY92" fmla="*/ 263305 h 1140988"/>
                <a:gd name="connsiteX93" fmla="*/ 326390 w 1058709"/>
                <a:gd name="connsiteY93" fmla="*/ 208450 h 1140988"/>
                <a:gd name="connsiteX94" fmla="*/ 271535 w 1058709"/>
                <a:gd name="connsiteY94" fmla="*/ 153594 h 1140988"/>
                <a:gd name="connsiteX95" fmla="*/ 216679 w 1058709"/>
                <a:gd name="connsiteY95" fmla="*/ 208450 h 1140988"/>
                <a:gd name="connsiteX96" fmla="*/ 216679 w 1058709"/>
                <a:gd name="connsiteY96" fmla="*/ 227649 h 1140988"/>
                <a:gd name="connsiteX97" fmla="*/ 181024 w 1058709"/>
                <a:gd name="connsiteY97" fmla="*/ 227649 h 1140988"/>
                <a:gd name="connsiteX98" fmla="*/ 181024 w 1058709"/>
                <a:gd name="connsiteY98" fmla="*/ 208450 h 1140988"/>
                <a:gd name="connsiteX99" fmla="*/ 126168 w 1058709"/>
                <a:gd name="connsiteY99" fmla="*/ 153594 h 1140988"/>
                <a:gd name="connsiteX100" fmla="*/ 71313 w 1058709"/>
                <a:gd name="connsiteY100" fmla="*/ 208450 h 1140988"/>
                <a:gd name="connsiteX101" fmla="*/ 126168 w 1058709"/>
                <a:gd name="connsiteY101" fmla="*/ 263305 h 1140988"/>
                <a:gd name="connsiteX102" fmla="*/ 145368 w 1058709"/>
                <a:gd name="connsiteY102" fmla="*/ 263305 h 1140988"/>
                <a:gd name="connsiteX103" fmla="*/ 145368 w 1058709"/>
                <a:gd name="connsiteY103" fmla="*/ 408671 h 1140988"/>
                <a:gd name="connsiteX104" fmla="*/ 139882 w 1058709"/>
                <a:gd name="connsiteY104" fmla="*/ 408671 h 1140988"/>
                <a:gd name="connsiteX105" fmla="*/ 93255 w 1058709"/>
                <a:gd name="connsiteY105" fmla="*/ 337359 h 1140988"/>
                <a:gd name="connsiteX106" fmla="*/ 35657 w 1058709"/>
                <a:gd name="connsiteY106" fmla="*/ 208450 h 1140988"/>
                <a:gd name="connsiteX107" fmla="*/ 200223 w 1058709"/>
                <a:gd name="connsiteY107" fmla="*/ 43884 h 1140988"/>
                <a:gd name="connsiteX108" fmla="*/ 364789 w 1058709"/>
                <a:gd name="connsiteY108" fmla="*/ 208450 h 1140988"/>
                <a:gd name="connsiteX109" fmla="*/ 304448 w 1058709"/>
                <a:gd name="connsiteY109" fmla="*/ 337359 h 1140988"/>
                <a:gd name="connsiteX110" fmla="*/ 304448 w 1058709"/>
                <a:gd name="connsiteY110" fmla="*/ 337359 h 1140988"/>
                <a:gd name="connsiteX111" fmla="*/ 255079 w 1058709"/>
                <a:gd name="connsiteY111" fmla="*/ 227649 h 1140988"/>
                <a:gd name="connsiteX112" fmla="*/ 255079 w 1058709"/>
                <a:gd name="connsiteY112" fmla="*/ 208450 h 1140988"/>
                <a:gd name="connsiteX113" fmla="*/ 274277 w 1058709"/>
                <a:gd name="connsiteY113" fmla="*/ 189250 h 1140988"/>
                <a:gd name="connsiteX114" fmla="*/ 293476 w 1058709"/>
                <a:gd name="connsiteY114" fmla="*/ 208450 h 1140988"/>
                <a:gd name="connsiteX115" fmla="*/ 274277 w 1058709"/>
                <a:gd name="connsiteY115" fmla="*/ 227649 h 1140988"/>
                <a:gd name="connsiteX116" fmla="*/ 255079 w 1058709"/>
                <a:gd name="connsiteY116" fmla="*/ 227649 h 1140988"/>
                <a:gd name="connsiteX117" fmla="*/ 872201 w 1058709"/>
                <a:gd name="connsiteY117" fmla="*/ 373015 h 1140988"/>
                <a:gd name="connsiteX118" fmla="*/ 872201 w 1058709"/>
                <a:gd name="connsiteY118" fmla="*/ 408671 h 1140988"/>
                <a:gd name="connsiteX119" fmla="*/ 847516 w 1058709"/>
                <a:gd name="connsiteY119" fmla="*/ 408671 h 1140988"/>
                <a:gd name="connsiteX120" fmla="*/ 825574 w 1058709"/>
                <a:gd name="connsiteY120" fmla="*/ 364787 h 1140988"/>
                <a:gd name="connsiteX121" fmla="*/ 800888 w 1058709"/>
                <a:gd name="connsiteY121" fmla="*/ 257819 h 1140988"/>
                <a:gd name="connsiteX122" fmla="*/ 811860 w 1058709"/>
                <a:gd name="connsiteY122" fmla="*/ 191993 h 1140988"/>
                <a:gd name="connsiteX123" fmla="*/ 973682 w 1058709"/>
                <a:gd name="connsiteY123" fmla="*/ 191993 h 1140988"/>
                <a:gd name="connsiteX124" fmla="*/ 984654 w 1058709"/>
                <a:gd name="connsiteY124" fmla="*/ 257819 h 1140988"/>
                <a:gd name="connsiteX125" fmla="*/ 959969 w 1058709"/>
                <a:gd name="connsiteY125" fmla="*/ 364787 h 1140988"/>
                <a:gd name="connsiteX126" fmla="*/ 938027 w 1058709"/>
                <a:gd name="connsiteY126" fmla="*/ 408671 h 1140988"/>
                <a:gd name="connsiteX127" fmla="*/ 913343 w 1058709"/>
                <a:gd name="connsiteY127" fmla="*/ 408671 h 1140988"/>
                <a:gd name="connsiteX128" fmla="*/ 913343 w 1058709"/>
                <a:gd name="connsiteY128" fmla="*/ 373015 h 1140988"/>
                <a:gd name="connsiteX129" fmla="*/ 872201 w 1058709"/>
                <a:gd name="connsiteY129" fmla="*/ 373015 h 1140988"/>
                <a:gd name="connsiteX130" fmla="*/ 789918 w 1058709"/>
                <a:gd name="connsiteY130" fmla="*/ 375758 h 1140988"/>
                <a:gd name="connsiteX131" fmla="*/ 792660 w 1058709"/>
                <a:gd name="connsiteY131" fmla="*/ 381244 h 1140988"/>
                <a:gd name="connsiteX132" fmla="*/ 806374 w 1058709"/>
                <a:gd name="connsiteY132" fmla="*/ 411414 h 1140988"/>
                <a:gd name="connsiteX133" fmla="*/ 767975 w 1058709"/>
                <a:gd name="connsiteY133" fmla="*/ 411414 h 1140988"/>
                <a:gd name="connsiteX134" fmla="*/ 770719 w 1058709"/>
                <a:gd name="connsiteY134" fmla="*/ 397701 h 1140988"/>
                <a:gd name="connsiteX135" fmla="*/ 789918 w 1058709"/>
                <a:gd name="connsiteY135" fmla="*/ 375758 h 1140988"/>
                <a:gd name="connsiteX136" fmla="*/ 789918 w 1058709"/>
                <a:gd name="connsiteY136" fmla="*/ 375758 h 1140988"/>
                <a:gd name="connsiteX137" fmla="*/ 1009340 w 1058709"/>
                <a:gd name="connsiteY137" fmla="*/ 394958 h 1140988"/>
                <a:gd name="connsiteX138" fmla="*/ 1012082 w 1058709"/>
                <a:gd name="connsiteY138" fmla="*/ 408671 h 1140988"/>
                <a:gd name="connsiteX139" fmla="*/ 973682 w 1058709"/>
                <a:gd name="connsiteY139" fmla="*/ 408671 h 1140988"/>
                <a:gd name="connsiteX140" fmla="*/ 987396 w 1058709"/>
                <a:gd name="connsiteY140" fmla="*/ 378501 h 1140988"/>
                <a:gd name="connsiteX141" fmla="*/ 990140 w 1058709"/>
                <a:gd name="connsiteY141" fmla="*/ 373015 h 1140988"/>
                <a:gd name="connsiteX142" fmla="*/ 1009340 w 1058709"/>
                <a:gd name="connsiteY142" fmla="*/ 394958 h 1140988"/>
                <a:gd name="connsiteX143" fmla="*/ 1009340 w 1058709"/>
                <a:gd name="connsiteY143" fmla="*/ 394958 h 1140988"/>
                <a:gd name="connsiteX144" fmla="*/ 891399 w 1058709"/>
                <a:gd name="connsiteY144" fmla="*/ 57598 h 1140988"/>
                <a:gd name="connsiteX145" fmla="*/ 935285 w 1058709"/>
                <a:gd name="connsiteY145" fmla="*/ 115196 h 1140988"/>
                <a:gd name="connsiteX146" fmla="*/ 959969 w 1058709"/>
                <a:gd name="connsiteY146" fmla="*/ 153594 h 1140988"/>
                <a:gd name="connsiteX147" fmla="*/ 825574 w 1058709"/>
                <a:gd name="connsiteY147" fmla="*/ 153594 h 1140988"/>
                <a:gd name="connsiteX148" fmla="*/ 850258 w 1058709"/>
                <a:gd name="connsiteY148" fmla="*/ 115196 h 1140988"/>
                <a:gd name="connsiteX149" fmla="*/ 891399 w 1058709"/>
                <a:gd name="connsiteY149" fmla="*/ 57598 h 1140988"/>
                <a:gd name="connsiteX150" fmla="*/ 872201 w 1058709"/>
                <a:gd name="connsiteY150" fmla="*/ 809115 h 1140988"/>
                <a:gd name="connsiteX151" fmla="*/ 545811 w 1058709"/>
                <a:gd name="connsiteY151" fmla="*/ 809115 h 1140988"/>
                <a:gd name="connsiteX152" fmla="*/ 545811 w 1058709"/>
                <a:gd name="connsiteY152" fmla="*/ 345588 h 1140988"/>
                <a:gd name="connsiteX153" fmla="*/ 691178 w 1058709"/>
                <a:gd name="connsiteY153" fmla="*/ 298961 h 1140988"/>
                <a:gd name="connsiteX154" fmla="*/ 767975 w 1058709"/>
                <a:gd name="connsiteY154" fmla="*/ 298961 h 1140988"/>
                <a:gd name="connsiteX155" fmla="*/ 778947 w 1058709"/>
                <a:gd name="connsiteY155" fmla="*/ 340102 h 1140988"/>
                <a:gd name="connsiteX156" fmla="*/ 737805 w 1058709"/>
                <a:gd name="connsiteY156" fmla="*/ 383987 h 1140988"/>
                <a:gd name="connsiteX157" fmla="*/ 724091 w 1058709"/>
                <a:gd name="connsiteY157" fmla="*/ 444327 h 1140988"/>
                <a:gd name="connsiteX158" fmla="*/ 814602 w 1058709"/>
                <a:gd name="connsiteY158" fmla="*/ 444327 h 1140988"/>
                <a:gd name="connsiteX159" fmla="*/ 800888 w 1058709"/>
                <a:gd name="connsiteY159" fmla="*/ 490954 h 1140988"/>
                <a:gd name="connsiteX160" fmla="*/ 822830 w 1058709"/>
                <a:gd name="connsiteY160" fmla="*/ 548552 h 1140988"/>
                <a:gd name="connsiteX161" fmla="*/ 872201 w 1058709"/>
                <a:gd name="connsiteY161" fmla="*/ 614379 h 1140988"/>
                <a:gd name="connsiteX162" fmla="*/ 872201 w 1058709"/>
                <a:gd name="connsiteY162" fmla="*/ 809115 h 1140988"/>
                <a:gd name="connsiteX163" fmla="*/ 929799 w 1058709"/>
                <a:gd name="connsiteY163" fmla="*/ 458041 h 1140988"/>
                <a:gd name="connsiteX164" fmla="*/ 943513 w 1058709"/>
                <a:gd name="connsiteY164" fmla="*/ 493697 h 1140988"/>
                <a:gd name="connsiteX165" fmla="*/ 929799 w 1058709"/>
                <a:gd name="connsiteY165" fmla="*/ 526610 h 1140988"/>
                <a:gd name="connsiteX166" fmla="*/ 888657 w 1058709"/>
                <a:gd name="connsiteY166" fmla="*/ 575980 h 1140988"/>
                <a:gd name="connsiteX167" fmla="*/ 847516 w 1058709"/>
                <a:gd name="connsiteY167" fmla="*/ 526610 h 1140988"/>
                <a:gd name="connsiteX168" fmla="*/ 833802 w 1058709"/>
                <a:gd name="connsiteY168" fmla="*/ 493697 h 1140988"/>
                <a:gd name="connsiteX169" fmla="*/ 847516 w 1058709"/>
                <a:gd name="connsiteY169" fmla="*/ 458041 h 1140988"/>
                <a:gd name="connsiteX170" fmla="*/ 858488 w 1058709"/>
                <a:gd name="connsiteY170" fmla="*/ 447070 h 1140988"/>
                <a:gd name="connsiteX171" fmla="*/ 869458 w 1058709"/>
                <a:gd name="connsiteY171" fmla="*/ 447070 h 1140988"/>
                <a:gd name="connsiteX172" fmla="*/ 869458 w 1058709"/>
                <a:gd name="connsiteY172" fmla="*/ 482726 h 1140988"/>
                <a:gd name="connsiteX173" fmla="*/ 905113 w 1058709"/>
                <a:gd name="connsiteY173" fmla="*/ 482726 h 1140988"/>
                <a:gd name="connsiteX174" fmla="*/ 905113 w 1058709"/>
                <a:gd name="connsiteY174" fmla="*/ 447070 h 1140988"/>
                <a:gd name="connsiteX175" fmla="*/ 916085 w 1058709"/>
                <a:gd name="connsiteY175" fmla="*/ 447070 h 1140988"/>
                <a:gd name="connsiteX176" fmla="*/ 929799 w 1058709"/>
                <a:gd name="connsiteY176" fmla="*/ 458041 h 1140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Lst>
              <a:rect l="l" t="t" r="r" b="b"/>
              <a:pathLst>
                <a:path w="1058709" h="1140988">
                  <a:moveTo>
                    <a:pt x="1058709" y="447070"/>
                  </a:moveTo>
                  <a:lnTo>
                    <a:pt x="1044995" y="386729"/>
                  </a:lnTo>
                  <a:cubicBezTo>
                    <a:pt x="1039510" y="364787"/>
                    <a:pt x="1025796" y="348331"/>
                    <a:pt x="1003854" y="342845"/>
                  </a:cubicBezTo>
                  <a:cubicBezTo>
                    <a:pt x="1012082" y="315418"/>
                    <a:pt x="1017568" y="287990"/>
                    <a:pt x="1017568" y="260562"/>
                  </a:cubicBezTo>
                  <a:cubicBezTo>
                    <a:pt x="1017568" y="202964"/>
                    <a:pt x="998368" y="142624"/>
                    <a:pt x="962712" y="95997"/>
                  </a:cubicBezTo>
                  <a:lnTo>
                    <a:pt x="891399" y="0"/>
                  </a:lnTo>
                  <a:lnTo>
                    <a:pt x="820088" y="95997"/>
                  </a:lnTo>
                  <a:cubicBezTo>
                    <a:pt x="784432" y="142624"/>
                    <a:pt x="765233" y="200221"/>
                    <a:pt x="765233" y="260562"/>
                  </a:cubicBezTo>
                  <a:cubicBezTo>
                    <a:pt x="765233" y="263305"/>
                    <a:pt x="765233" y="263305"/>
                    <a:pt x="765233" y="266048"/>
                  </a:cubicBezTo>
                  <a:lnTo>
                    <a:pt x="691178" y="266048"/>
                  </a:lnTo>
                  <a:cubicBezTo>
                    <a:pt x="633580" y="266048"/>
                    <a:pt x="575981" y="282504"/>
                    <a:pt x="526612" y="315418"/>
                  </a:cubicBezTo>
                  <a:cubicBezTo>
                    <a:pt x="485470" y="287990"/>
                    <a:pt x="438843" y="271533"/>
                    <a:pt x="392217" y="266048"/>
                  </a:cubicBezTo>
                  <a:cubicBezTo>
                    <a:pt x="397701" y="249591"/>
                    <a:pt x="400445" y="230392"/>
                    <a:pt x="400445" y="211193"/>
                  </a:cubicBezTo>
                  <a:cubicBezTo>
                    <a:pt x="400445" y="101482"/>
                    <a:pt x="309934" y="10971"/>
                    <a:pt x="200223" y="10971"/>
                  </a:cubicBezTo>
                  <a:cubicBezTo>
                    <a:pt x="90513" y="10971"/>
                    <a:pt x="0" y="101482"/>
                    <a:pt x="0" y="211193"/>
                  </a:cubicBezTo>
                  <a:cubicBezTo>
                    <a:pt x="0" y="282504"/>
                    <a:pt x="35657" y="326389"/>
                    <a:pt x="65827" y="362045"/>
                  </a:cubicBezTo>
                  <a:cubicBezTo>
                    <a:pt x="85027" y="386729"/>
                    <a:pt x="101483" y="405928"/>
                    <a:pt x="109711" y="430614"/>
                  </a:cubicBezTo>
                  <a:lnTo>
                    <a:pt x="109711" y="430614"/>
                  </a:lnTo>
                  <a:cubicBezTo>
                    <a:pt x="43885" y="463527"/>
                    <a:pt x="0" y="532096"/>
                    <a:pt x="0" y="608893"/>
                  </a:cubicBezTo>
                  <a:cubicBezTo>
                    <a:pt x="0" y="718604"/>
                    <a:pt x="90513" y="809115"/>
                    <a:pt x="200223" y="809115"/>
                  </a:cubicBezTo>
                  <a:cubicBezTo>
                    <a:pt x="309934" y="809115"/>
                    <a:pt x="400445" y="718604"/>
                    <a:pt x="400445" y="608893"/>
                  </a:cubicBezTo>
                  <a:cubicBezTo>
                    <a:pt x="400445" y="532096"/>
                    <a:pt x="359304" y="463527"/>
                    <a:pt x="290734" y="430614"/>
                  </a:cubicBezTo>
                  <a:lnTo>
                    <a:pt x="290734" y="430614"/>
                  </a:lnTo>
                  <a:cubicBezTo>
                    <a:pt x="296220" y="405928"/>
                    <a:pt x="315418" y="383987"/>
                    <a:pt x="334618" y="362045"/>
                  </a:cubicBezTo>
                  <a:cubicBezTo>
                    <a:pt x="348332" y="342845"/>
                    <a:pt x="364789" y="323646"/>
                    <a:pt x="378503" y="301704"/>
                  </a:cubicBezTo>
                  <a:cubicBezTo>
                    <a:pt x="425129" y="304446"/>
                    <a:pt x="471756" y="320903"/>
                    <a:pt x="510156" y="348331"/>
                  </a:cubicBezTo>
                  <a:lnTo>
                    <a:pt x="510156" y="811857"/>
                  </a:lnTo>
                  <a:lnTo>
                    <a:pt x="386731" y="811857"/>
                  </a:lnTo>
                  <a:cubicBezTo>
                    <a:pt x="373017" y="825571"/>
                    <a:pt x="356560" y="839285"/>
                    <a:pt x="337362" y="847513"/>
                  </a:cubicBezTo>
                  <a:lnTo>
                    <a:pt x="910599" y="847513"/>
                  </a:lnTo>
                  <a:lnTo>
                    <a:pt x="910599" y="617122"/>
                  </a:lnTo>
                  <a:cubicBezTo>
                    <a:pt x="918827" y="603408"/>
                    <a:pt x="929799" y="586951"/>
                    <a:pt x="946255" y="567752"/>
                  </a:cubicBezTo>
                  <a:lnTo>
                    <a:pt x="946255" y="885912"/>
                  </a:lnTo>
                  <a:lnTo>
                    <a:pt x="581467" y="885912"/>
                  </a:lnTo>
                  <a:lnTo>
                    <a:pt x="581467" y="905112"/>
                  </a:lnTo>
                  <a:cubicBezTo>
                    <a:pt x="581467" y="935282"/>
                    <a:pt x="556783" y="959967"/>
                    <a:pt x="526612" y="959967"/>
                  </a:cubicBezTo>
                  <a:cubicBezTo>
                    <a:pt x="496442" y="959967"/>
                    <a:pt x="471756" y="935282"/>
                    <a:pt x="471756" y="905112"/>
                  </a:cubicBezTo>
                  <a:lnTo>
                    <a:pt x="471756" y="885912"/>
                  </a:lnTo>
                  <a:lnTo>
                    <a:pt x="271535" y="885912"/>
                  </a:lnTo>
                  <a:lnTo>
                    <a:pt x="271535" y="874941"/>
                  </a:lnTo>
                  <a:cubicBezTo>
                    <a:pt x="260563" y="877684"/>
                    <a:pt x="246849" y="880426"/>
                    <a:pt x="235879" y="883169"/>
                  </a:cubicBezTo>
                  <a:lnTo>
                    <a:pt x="235879" y="1066934"/>
                  </a:lnTo>
                  <a:cubicBezTo>
                    <a:pt x="235879" y="1086134"/>
                    <a:pt x="219421" y="1102590"/>
                    <a:pt x="200223" y="1102590"/>
                  </a:cubicBezTo>
                  <a:cubicBezTo>
                    <a:pt x="181024" y="1102590"/>
                    <a:pt x="164566" y="1086134"/>
                    <a:pt x="164566" y="1066934"/>
                  </a:cubicBezTo>
                  <a:lnTo>
                    <a:pt x="164566" y="883169"/>
                  </a:lnTo>
                  <a:cubicBezTo>
                    <a:pt x="150852" y="880426"/>
                    <a:pt x="139882" y="877684"/>
                    <a:pt x="128910" y="874941"/>
                  </a:cubicBezTo>
                  <a:lnTo>
                    <a:pt x="128910" y="1066934"/>
                  </a:lnTo>
                  <a:cubicBezTo>
                    <a:pt x="128910" y="1108076"/>
                    <a:pt x="161824" y="1140989"/>
                    <a:pt x="202965" y="1140989"/>
                  </a:cubicBezTo>
                  <a:cubicBezTo>
                    <a:pt x="244107" y="1140989"/>
                    <a:pt x="277021" y="1108076"/>
                    <a:pt x="277021" y="1066934"/>
                  </a:cubicBezTo>
                  <a:lnTo>
                    <a:pt x="277021" y="921568"/>
                  </a:lnTo>
                  <a:lnTo>
                    <a:pt x="441587" y="921568"/>
                  </a:lnTo>
                  <a:cubicBezTo>
                    <a:pt x="449815" y="962709"/>
                    <a:pt x="485470" y="995622"/>
                    <a:pt x="529355" y="995622"/>
                  </a:cubicBezTo>
                  <a:cubicBezTo>
                    <a:pt x="573239" y="995622"/>
                    <a:pt x="608895" y="965452"/>
                    <a:pt x="617123" y="921568"/>
                  </a:cubicBezTo>
                  <a:lnTo>
                    <a:pt x="946255" y="921568"/>
                  </a:lnTo>
                  <a:cubicBezTo>
                    <a:pt x="965454" y="921568"/>
                    <a:pt x="981912" y="905112"/>
                    <a:pt x="981912" y="885912"/>
                  </a:cubicBezTo>
                  <a:lnTo>
                    <a:pt x="981912" y="490954"/>
                  </a:lnTo>
                  <a:cubicBezTo>
                    <a:pt x="981912" y="474498"/>
                    <a:pt x="976426" y="458041"/>
                    <a:pt x="968198" y="444327"/>
                  </a:cubicBezTo>
                  <a:lnTo>
                    <a:pt x="1058709" y="444327"/>
                  </a:lnTo>
                  <a:close/>
                  <a:moveTo>
                    <a:pt x="145368" y="227649"/>
                  </a:moveTo>
                  <a:lnTo>
                    <a:pt x="126168" y="227649"/>
                  </a:lnTo>
                  <a:cubicBezTo>
                    <a:pt x="115197" y="227649"/>
                    <a:pt x="106969" y="219421"/>
                    <a:pt x="106969" y="208450"/>
                  </a:cubicBezTo>
                  <a:cubicBezTo>
                    <a:pt x="106969" y="197479"/>
                    <a:pt x="115197" y="189250"/>
                    <a:pt x="126168" y="189250"/>
                  </a:cubicBezTo>
                  <a:cubicBezTo>
                    <a:pt x="137138" y="189250"/>
                    <a:pt x="145368" y="197479"/>
                    <a:pt x="145368" y="208450"/>
                  </a:cubicBezTo>
                  <a:lnTo>
                    <a:pt x="145368" y="227649"/>
                  </a:lnTo>
                  <a:close/>
                  <a:moveTo>
                    <a:pt x="216679" y="408671"/>
                  </a:moveTo>
                  <a:lnTo>
                    <a:pt x="181024" y="408671"/>
                  </a:lnTo>
                  <a:lnTo>
                    <a:pt x="181024" y="263305"/>
                  </a:lnTo>
                  <a:lnTo>
                    <a:pt x="216679" y="263305"/>
                  </a:lnTo>
                  <a:lnTo>
                    <a:pt x="216679" y="408671"/>
                  </a:lnTo>
                  <a:close/>
                  <a:moveTo>
                    <a:pt x="255079" y="447070"/>
                  </a:moveTo>
                  <a:lnTo>
                    <a:pt x="255079" y="482726"/>
                  </a:lnTo>
                  <a:lnTo>
                    <a:pt x="145368" y="482726"/>
                  </a:lnTo>
                  <a:lnTo>
                    <a:pt x="145368" y="447070"/>
                  </a:lnTo>
                  <a:lnTo>
                    <a:pt x="255079" y="447070"/>
                  </a:lnTo>
                  <a:close/>
                  <a:moveTo>
                    <a:pt x="249593" y="518382"/>
                  </a:moveTo>
                  <a:cubicBezTo>
                    <a:pt x="241365" y="540324"/>
                    <a:pt x="222165" y="554038"/>
                    <a:pt x="197480" y="554038"/>
                  </a:cubicBezTo>
                  <a:cubicBezTo>
                    <a:pt x="172796" y="554038"/>
                    <a:pt x="153596" y="537581"/>
                    <a:pt x="145368" y="518382"/>
                  </a:cubicBezTo>
                  <a:lnTo>
                    <a:pt x="249593" y="518382"/>
                  </a:lnTo>
                  <a:close/>
                  <a:moveTo>
                    <a:pt x="362046" y="608893"/>
                  </a:moveTo>
                  <a:cubicBezTo>
                    <a:pt x="362046" y="699404"/>
                    <a:pt x="287991" y="773459"/>
                    <a:pt x="197480" y="773459"/>
                  </a:cubicBezTo>
                  <a:cubicBezTo>
                    <a:pt x="106969" y="773459"/>
                    <a:pt x="32914" y="699404"/>
                    <a:pt x="32914" y="608893"/>
                  </a:cubicBezTo>
                  <a:cubicBezTo>
                    <a:pt x="32914" y="554038"/>
                    <a:pt x="60341" y="501925"/>
                    <a:pt x="106969" y="471755"/>
                  </a:cubicBezTo>
                  <a:lnTo>
                    <a:pt x="106969" y="499183"/>
                  </a:lnTo>
                  <a:cubicBezTo>
                    <a:pt x="106969" y="548552"/>
                    <a:pt x="148110" y="589694"/>
                    <a:pt x="197480" y="589694"/>
                  </a:cubicBezTo>
                  <a:cubicBezTo>
                    <a:pt x="246849" y="589694"/>
                    <a:pt x="287991" y="548552"/>
                    <a:pt x="287991" y="499183"/>
                  </a:cubicBezTo>
                  <a:lnTo>
                    <a:pt x="287991" y="471755"/>
                  </a:lnTo>
                  <a:cubicBezTo>
                    <a:pt x="334618" y="504668"/>
                    <a:pt x="362046" y="554038"/>
                    <a:pt x="362046" y="608893"/>
                  </a:cubicBezTo>
                  <a:lnTo>
                    <a:pt x="362046" y="608893"/>
                  </a:lnTo>
                  <a:close/>
                  <a:moveTo>
                    <a:pt x="304448" y="337359"/>
                  </a:moveTo>
                  <a:cubicBezTo>
                    <a:pt x="285248" y="359302"/>
                    <a:pt x="268793" y="381244"/>
                    <a:pt x="257821" y="408671"/>
                  </a:cubicBezTo>
                  <a:lnTo>
                    <a:pt x="252335" y="408671"/>
                  </a:lnTo>
                  <a:lnTo>
                    <a:pt x="252335" y="263305"/>
                  </a:lnTo>
                  <a:lnTo>
                    <a:pt x="271535" y="263305"/>
                  </a:lnTo>
                  <a:cubicBezTo>
                    <a:pt x="301704" y="263305"/>
                    <a:pt x="326390" y="238620"/>
                    <a:pt x="326390" y="208450"/>
                  </a:cubicBezTo>
                  <a:cubicBezTo>
                    <a:pt x="326390" y="178280"/>
                    <a:pt x="301704" y="153594"/>
                    <a:pt x="271535" y="153594"/>
                  </a:cubicBezTo>
                  <a:cubicBezTo>
                    <a:pt x="241365" y="153594"/>
                    <a:pt x="216679" y="178280"/>
                    <a:pt x="216679" y="208450"/>
                  </a:cubicBezTo>
                  <a:lnTo>
                    <a:pt x="216679" y="227649"/>
                  </a:lnTo>
                  <a:lnTo>
                    <a:pt x="181024" y="227649"/>
                  </a:lnTo>
                  <a:lnTo>
                    <a:pt x="181024" y="208450"/>
                  </a:lnTo>
                  <a:cubicBezTo>
                    <a:pt x="181024" y="178280"/>
                    <a:pt x="156338" y="153594"/>
                    <a:pt x="126168" y="153594"/>
                  </a:cubicBezTo>
                  <a:cubicBezTo>
                    <a:pt x="95997" y="153594"/>
                    <a:pt x="71313" y="178280"/>
                    <a:pt x="71313" y="208450"/>
                  </a:cubicBezTo>
                  <a:cubicBezTo>
                    <a:pt x="71313" y="238620"/>
                    <a:pt x="95997" y="263305"/>
                    <a:pt x="126168" y="263305"/>
                  </a:cubicBezTo>
                  <a:lnTo>
                    <a:pt x="145368" y="263305"/>
                  </a:lnTo>
                  <a:lnTo>
                    <a:pt x="145368" y="408671"/>
                  </a:lnTo>
                  <a:lnTo>
                    <a:pt x="139882" y="408671"/>
                  </a:lnTo>
                  <a:cubicBezTo>
                    <a:pt x="128910" y="381244"/>
                    <a:pt x="112454" y="359302"/>
                    <a:pt x="93255" y="337359"/>
                  </a:cubicBezTo>
                  <a:cubicBezTo>
                    <a:pt x="65827" y="301704"/>
                    <a:pt x="35657" y="266048"/>
                    <a:pt x="35657" y="208450"/>
                  </a:cubicBezTo>
                  <a:cubicBezTo>
                    <a:pt x="35657" y="117938"/>
                    <a:pt x="109711" y="43884"/>
                    <a:pt x="200223" y="43884"/>
                  </a:cubicBezTo>
                  <a:cubicBezTo>
                    <a:pt x="290734" y="43884"/>
                    <a:pt x="364789" y="117938"/>
                    <a:pt x="364789" y="208450"/>
                  </a:cubicBezTo>
                  <a:cubicBezTo>
                    <a:pt x="362046" y="268790"/>
                    <a:pt x="334618" y="304446"/>
                    <a:pt x="304448" y="337359"/>
                  </a:cubicBezTo>
                  <a:lnTo>
                    <a:pt x="304448" y="337359"/>
                  </a:lnTo>
                  <a:close/>
                  <a:moveTo>
                    <a:pt x="255079" y="227649"/>
                  </a:moveTo>
                  <a:lnTo>
                    <a:pt x="255079" y="208450"/>
                  </a:lnTo>
                  <a:cubicBezTo>
                    <a:pt x="255079" y="197479"/>
                    <a:pt x="263307" y="189250"/>
                    <a:pt x="274277" y="189250"/>
                  </a:cubicBezTo>
                  <a:cubicBezTo>
                    <a:pt x="285248" y="189250"/>
                    <a:pt x="293476" y="197479"/>
                    <a:pt x="293476" y="208450"/>
                  </a:cubicBezTo>
                  <a:cubicBezTo>
                    <a:pt x="293476" y="219421"/>
                    <a:pt x="285248" y="227649"/>
                    <a:pt x="274277" y="227649"/>
                  </a:cubicBezTo>
                  <a:lnTo>
                    <a:pt x="255079" y="227649"/>
                  </a:lnTo>
                  <a:close/>
                  <a:moveTo>
                    <a:pt x="872201" y="373015"/>
                  </a:moveTo>
                  <a:lnTo>
                    <a:pt x="872201" y="408671"/>
                  </a:lnTo>
                  <a:lnTo>
                    <a:pt x="847516" y="408671"/>
                  </a:lnTo>
                  <a:lnTo>
                    <a:pt x="825574" y="364787"/>
                  </a:lnTo>
                  <a:cubicBezTo>
                    <a:pt x="809116" y="331874"/>
                    <a:pt x="800888" y="296218"/>
                    <a:pt x="800888" y="257819"/>
                  </a:cubicBezTo>
                  <a:cubicBezTo>
                    <a:pt x="800888" y="235877"/>
                    <a:pt x="803632" y="211193"/>
                    <a:pt x="811860" y="191993"/>
                  </a:cubicBezTo>
                  <a:lnTo>
                    <a:pt x="973682" y="191993"/>
                  </a:lnTo>
                  <a:cubicBezTo>
                    <a:pt x="979168" y="213935"/>
                    <a:pt x="984654" y="235877"/>
                    <a:pt x="984654" y="257819"/>
                  </a:cubicBezTo>
                  <a:cubicBezTo>
                    <a:pt x="984654" y="293475"/>
                    <a:pt x="976426" y="331874"/>
                    <a:pt x="959969" y="364787"/>
                  </a:cubicBezTo>
                  <a:lnTo>
                    <a:pt x="938027" y="408671"/>
                  </a:lnTo>
                  <a:lnTo>
                    <a:pt x="913343" y="408671"/>
                  </a:lnTo>
                  <a:lnTo>
                    <a:pt x="913343" y="373015"/>
                  </a:lnTo>
                  <a:lnTo>
                    <a:pt x="872201" y="373015"/>
                  </a:lnTo>
                  <a:close/>
                  <a:moveTo>
                    <a:pt x="789918" y="375758"/>
                  </a:moveTo>
                  <a:cubicBezTo>
                    <a:pt x="789918" y="378501"/>
                    <a:pt x="792660" y="378501"/>
                    <a:pt x="792660" y="381244"/>
                  </a:cubicBezTo>
                  <a:lnTo>
                    <a:pt x="806374" y="411414"/>
                  </a:lnTo>
                  <a:lnTo>
                    <a:pt x="767975" y="411414"/>
                  </a:lnTo>
                  <a:lnTo>
                    <a:pt x="770719" y="397701"/>
                  </a:lnTo>
                  <a:cubicBezTo>
                    <a:pt x="773461" y="383987"/>
                    <a:pt x="781689" y="378501"/>
                    <a:pt x="789918" y="375758"/>
                  </a:cubicBezTo>
                  <a:lnTo>
                    <a:pt x="789918" y="375758"/>
                  </a:lnTo>
                  <a:close/>
                  <a:moveTo>
                    <a:pt x="1009340" y="394958"/>
                  </a:moveTo>
                  <a:lnTo>
                    <a:pt x="1012082" y="408671"/>
                  </a:lnTo>
                  <a:lnTo>
                    <a:pt x="973682" y="408671"/>
                  </a:lnTo>
                  <a:lnTo>
                    <a:pt x="987396" y="378501"/>
                  </a:lnTo>
                  <a:cubicBezTo>
                    <a:pt x="987396" y="375758"/>
                    <a:pt x="990140" y="375758"/>
                    <a:pt x="990140" y="373015"/>
                  </a:cubicBezTo>
                  <a:cubicBezTo>
                    <a:pt x="1001110" y="378501"/>
                    <a:pt x="1006596" y="383987"/>
                    <a:pt x="1009340" y="394958"/>
                  </a:cubicBezTo>
                  <a:lnTo>
                    <a:pt x="1009340" y="394958"/>
                  </a:lnTo>
                  <a:close/>
                  <a:moveTo>
                    <a:pt x="891399" y="57598"/>
                  </a:moveTo>
                  <a:lnTo>
                    <a:pt x="935285" y="115196"/>
                  </a:lnTo>
                  <a:cubicBezTo>
                    <a:pt x="943513" y="126167"/>
                    <a:pt x="951741" y="139881"/>
                    <a:pt x="959969" y="153594"/>
                  </a:cubicBezTo>
                  <a:lnTo>
                    <a:pt x="825574" y="153594"/>
                  </a:lnTo>
                  <a:cubicBezTo>
                    <a:pt x="831060" y="139881"/>
                    <a:pt x="839288" y="126167"/>
                    <a:pt x="850258" y="115196"/>
                  </a:cubicBezTo>
                  <a:lnTo>
                    <a:pt x="891399" y="57598"/>
                  </a:lnTo>
                  <a:close/>
                  <a:moveTo>
                    <a:pt x="872201" y="809115"/>
                  </a:moveTo>
                  <a:lnTo>
                    <a:pt x="545811" y="809115"/>
                  </a:lnTo>
                  <a:lnTo>
                    <a:pt x="545811" y="345588"/>
                  </a:lnTo>
                  <a:cubicBezTo>
                    <a:pt x="586953" y="315418"/>
                    <a:pt x="639066" y="298961"/>
                    <a:pt x="691178" y="298961"/>
                  </a:cubicBezTo>
                  <a:lnTo>
                    <a:pt x="767975" y="298961"/>
                  </a:lnTo>
                  <a:cubicBezTo>
                    <a:pt x="770719" y="312675"/>
                    <a:pt x="773461" y="326389"/>
                    <a:pt x="778947" y="340102"/>
                  </a:cubicBezTo>
                  <a:cubicBezTo>
                    <a:pt x="759747" y="348331"/>
                    <a:pt x="743291" y="364787"/>
                    <a:pt x="737805" y="383987"/>
                  </a:cubicBezTo>
                  <a:lnTo>
                    <a:pt x="724091" y="444327"/>
                  </a:lnTo>
                  <a:lnTo>
                    <a:pt x="814602" y="444327"/>
                  </a:lnTo>
                  <a:cubicBezTo>
                    <a:pt x="806374" y="458041"/>
                    <a:pt x="800888" y="474498"/>
                    <a:pt x="800888" y="490954"/>
                  </a:cubicBezTo>
                  <a:cubicBezTo>
                    <a:pt x="800888" y="512896"/>
                    <a:pt x="809116" y="532096"/>
                    <a:pt x="822830" y="548552"/>
                  </a:cubicBezTo>
                  <a:cubicBezTo>
                    <a:pt x="847516" y="575980"/>
                    <a:pt x="863972" y="597922"/>
                    <a:pt x="872201" y="614379"/>
                  </a:cubicBezTo>
                  <a:lnTo>
                    <a:pt x="872201" y="809115"/>
                  </a:lnTo>
                  <a:close/>
                  <a:moveTo>
                    <a:pt x="929799" y="458041"/>
                  </a:moveTo>
                  <a:cubicBezTo>
                    <a:pt x="938027" y="466270"/>
                    <a:pt x="943513" y="479983"/>
                    <a:pt x="943513" y="493697"/>
                  </a:cubicBezTo>
                  <a:cubicBezTo>
                    <a:pt x="943513" y="504668"/>
                    <a:pt x="938027" y="518382"/>
                    <a:pt x="929799" y="526610"/>
                  </a:cubicBezTo>
                  <a:cubicBezTo>
                    <a:pt x="916085" y="540324"/>
                    <a:pt x="899629" y="559523"/>
                    <a:pt x="888657" y="575980"/>
                  </a:cubicBezTo>
                  <a:cubicBezTo>
                    <a:pt x="874943" y="559523"/>
                    <a:pt x="861230" y="540324"/>
                    <a:pt x="847516" y="526610"/>
                  </a:cubicBezTo>
                  <a:cubicBezTo>
                    <a:pt x="839288" y="518382"/>
                    <a:pt x="833802" y="504668"/>
                    <a:pt x="833802" y="493697"/>
                  </a:cubicBezTo>
                  <a:cubicBezTo>
                    <a:pt x="833802" y="479983"/>
                    <a:pt x="839288" y="469012"/>
                    <a:pt x="847516" y="458041"/>
                  </a:cubicBezTo>
                  <a:lnTo>
                    <a:pt x="858488" y="447070"/>
                  </a:lnTo>
                  <a:lnTo>
                    <a:pt x="869458" y="447070"/>
                  </a:lnTo>
                  <a:lnTo>
                    <a:pt x="869458" y="482726"/>
                  </a:lnTo>
                  <a:lnTo>
                    <a:pt x="905113" y="482726"/>
                  </a:lnTo>
                  <a:lnTo>
                    <a:pt x="905113" y="447070"/>
                  </a:lnTo>
                  <a:lnTo>
                    <a:pt x="916085" y="447070"/>
                  </a:lnTo>
                  <a:lnTo>
                    <a:pt x="929799" y="458041"/>
                  </a:lnTo>
                  <a:close/>
                </a:path>
              </a:pathLst>
            </a:custGeom>
            <a:grpFill/>
            <a:ln w="27426" cap="flat">
              <a:noFill/>
              <a:prstDash val="solid"/>
              <a:miter/>
            </a:ln>
          </p:spPr>
          <p:txBody>
            <a:bodyPr rtlCol="0" anchor="ctr"/>
            <a:lstStyle/>
            <a:p>
              <a:endParaRPr lang="en-US"/>
            </a:p>
          </p:txBody>
        </p:sp>
        <p:sp>
          <p:nvSpPr>
            <p:cNvPr id="189" name="Freeform 188">
              <a:extLst>
                <a:ext uri="{FF2B5EF4-FFF2-40B4-BE49-F238E27FC236}">
                  <a16:creationId xmlns:a16="http://schemas.microsoft.com/office/drawing/2014/main" id="{22E7B240-C01E-3C42-B462-4C5BEA3BD2FC}"/>
                </a:ext>
              </a:extLst>
            </p:cNvPr>
            <p:cNvSpPr/>
            <p:nvPr/>
          </p:nvSpPr>
          <p:spPr>
            <a:xfrm>
              <a:off x="8878411" y="4365959"/>
              <a:ext cx="35655" cy="35655"/>
            </a:xfrm>
            <a:custGeom>
              <a:avLst/>
              <a:gdLst>
                <a:gd name="connsiteX0" fmla="*/ 0 w 35655"/>
                <a:gd name="connsiteY0" fmla="*/ 0 h 35655"/>
                <a:gd name="connsiteX1" fmla="*/ 35656 w 35655"/>
                <a:gd name="connsiteY1" fmla="*/ 0 h 35655"/>
                <a:gd name="connsiteX2" fmla="*/ 35656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6" y="0"/>
                  </a:lnTo>
                  <a:lnTo>
                    <a:pt x="35656" y="35656"/>
                  </a:lnTo>
                  <a:lnTo>
                    <a:pt x="0" y="35656"/>
                  </a:lnTo>
                  <a:close/>
                </a:path>
              </a:pathLst>
            </a:custGeom>
            <a:grpFill/>
            <a:ln w="27426" cap="flat">
              <a:noFill/>
              <a:prstDash val="solid"/>
              <a:miter/>
            </a:ln>
          </p:spPr>
          <p:txBody>
            <a:bodyPr rtlCol="0" anchor="ctr"/>
            <a:lstStyle/>
            <a:p>
              <a:endParaRPr lang="en-US"/>
            </a:p>
          </p:txBody>
        </p:sp>
        <p:sp>
          <p:nvSpPr>
            <p:cNvPr id="190" name="Freeform 189">
              <a:extLst>
                <a:ext uri="{FF2B5EF4-FFF2-40B4-BE49-F238E27FC236}">
                  <a16:creationId xmlns:a16="http://schemas.microsoft.com/office/drawing/2014/main" id="{565FB8EC-784E-EE45-97FA-7F70FBD6B82A}"/>
                </a:ext>
              </a:extLst>
            </p:cNvPr>
            <p:cNvSpPr/>
            <p:nvPr/>
          </p:nvSpPr>
          <p:spPr>
            <a:xfrm>
              <a:off x="8952465" y="4365959"/>
              <a:ext cx="35655" cy="35655"/>
            </a:xfrm>
            <a:custGeom>
              <a:avLst/>
              <a:gdLst>
                <a:gd name="connsiteX0" fmla="*/ 1 w 35655"/>
                <a:gd name="connsiteY0" fmla="*/ 0 h 35655"/>
                <a:gd name="connsiteX1" fmla="*/ 35656 w 35655"/>
                <a:gd name="connsiteY1" fmla="*/ 0 h 35655"/>
                <a:gd name="connsiteX2" fmla="*/ 35656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6" y="0"/>
                  </a:lnTo>
                  <a:lnTo>
                    <a:pt x="35656" y="35656"/>
                  </a:lnTo>
                  <a:lnTo>
                    <a:pt x="1" y="35656"/>
                  </a:lnTo>
                  <a:close/>
                </a:path>
              </a:pathLst>
            </a:custGeom>
            <a:grpFill/>
            <a:ln w="27426" cap="flat">
              <a:noFill/>
              <a:prstDash val="solid"/>
              <a:miter/>
            </a:ln>
          </p:spPr>
          <p:txBody>
            <a:bodyPr rtlCol="0" anchor="ctr"/>
            <a:lstStyle/>
            <a:p>
              <a:endParaRPr lang="en-US"/>
            </a:p>
          </p:txBody>
        </p:sp>
        <p:sp>
          <p:nvSpPr>
            <p:cNvPr id="191" name="Freeform 190">
              <a:extLst>
                <a:ext uri="{FF2B5EF4-FFF2-40B4-BE49-F238E27FC236}">
                  <a16:creationId xmlns:a16="http://schemas.microsoft.com/office/drawing/2014/main" id="{05562552-3E9E-2A4B-BF74-80DA22EDC815}"/>
                </a:ext>
              </a:extLst>
            </p:cNvPr>
            <p:cNvSpPr/>
            <p:nvPr/>
          </p:nvSpPr>
          <p:spPr>
            <a:xfrm>
              <a:off x="8807099" y="4365959"/>
              <a:ext cx="35655" cy="35655"/>
            </a:xfrm>
            <a:custGeom>
              <a:avLst/>
              <a:gdLst>
                <a:gd name="connsiteX0" fmla="*/ -1 w 35655"/>
                <a:gd name="connsiteY0" fmla="*/ 0 h 35655"/>
                <a:gd name="connsiteX1" fmla="*/ 35655 w 35655"/>
                <a:gd name="connsiteY1" fmla="*/ 0 h 35655"/>
                <a:gd name="connsiteX2" fmla="*/ 35655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5" y="0"/>
                  </a:lnTo>
                  <a:lnTo>
                    <a:pt x="35655" y="35656"/>
                  </a:lnTo>
                  <a:lnTo>
                    <a:pt x="-1" y="35656"/>
                  </a:lnTo>
                  <a:close/>
                </a:path>
              </a:pathLst>
            </a:custGeom>
            <a:grpFill/>
            <a:ln w="27426" cap="flat">
              <a:noFill/>
              <a:prstDash val="solid"/>
              <a:miter/>
            </a:ln>
          </p:spPr>
          <p:txBody>
            <a:bodyPr rtlCol="0" anchor="ctr"/>
            <a:lstStyle/>
            <a:p>
              <a:endParaRPr lang="en-US"/>
            </a:p>
          </p:txBody>
        </p:sp>
        <p:sp>
          <p:nvSpPr>
            <p:cNvPr id="192" name="Freeform 191">
              <a:extLst>
                <a:ext uri="{FF2B5EF4-FFF2-40B4-BE49-F238E27FC236}">
                  <a16:creationId xmlns:a16="http://schemas.microsoft.com/office/drawing/2014/main" id="{32A9D4FE-1C99-5D43-91B4-E2AECACF2A74}"/>
                </a:ext>
              </a:extLst>
            </p:cNvPr>
            <p:cNvSpPr/>
            <p:nvPr/>
          </p:nvSpPr>
          <p:spPr>
            <a:xfrm>
              <a:off x="9278855" y="4475669"/>
              <a:ext cx="255077" cy="35655"/>
            </a:xfrm>
            <a:custGeom>
              <a:avLst/>
              <a:gdLst>
                <a:gd name="connsiteX0" fmla="*/ 0 w 255077"/>
                <a:gd name="connsiteY0" fmla="*/ 0 h 35655"/>
                <a:gd name="connsiteX1" fmla="*/ 255077 w 255077"/>
                <a:gd name="connsiteY1" fmla="*/ 0 h 35655"/>
                <a:gd name="connsiteX2" fmla="*/ 255077 w 255077"/>
                <a:gd name="connsiteY2" fmla="*/ 35656 h 35655"/>
                <a:gd name="connsiteX3" fmla="*/ 0 w 255077"/>
                <a:gd name="connsiteY3" fmla="*/ 35656 h 35655"/>
              </a:gdLst>
              <a:ahLst/>
              <a:cxnLst>
                <a:cxn ang="0">
                  <a:pos x="connsiteX0" y="connsiteY0"/>
                </a:cxn>
                <a:cxn ang="0">
                  <a:pos x="connsiteX1" y="connsiteY1"/>
                </a:cxn>
                <a:cxn ang="0">
                  <a:pos x="connsiteX2" y="connsiteY2"/>
                </a:cxn>
                <a:cxn ang="0">
                  <a:pos x="connsiteX3" y="connsiteY3"/>
                </a:cxn>
              </a:cxnLst>
              <a:rect l="l" t="t" r="r" b="b"/>
              <a:pathLst>
                <a:path w="255077" h="35655">
                  <a:moveTo>
                    <a:pt x="0" y="0"/>
                  </a:moveTo>
                  <a:lnTo>
                    <a:pt x="255077" y="0"/>
                  </a:lnTo>
                  <a:lnTo>
                    <a:pt x="255077" y="35656"/>
                  </a:lnTo>
                  <a:lnTo>
                    <a:pt x="0" y="35656"/>
                  </a:lnTo>
                  <a:close/>
                </a:path>
              </a:pathLst>
            </a:custGeom>
            <a:grpFill/>
            <a:ln w="27426" cap="flat">
              <a:noFill/>
              <a:prstDash val="solid"/>
              <a:miter/>
            </a:ln>
          </p:spPr>
          <p:txBody>
            <a:bodyPr rtlCol="0" anchor="ctr"/>
            <a:lstStyle/>
            <a:p>
              <a:endParaRPr lang="en-US"/>
            </a:p>
          </p:txBody>
        </p:sp>
        <p:sp>
          <p:nvSpPr>
            <p:cNvPr id="193" name="Freeform 192">
              <a:extLst>
                <a:ext uri="{FF2B5EF4-FFF2-40B4-BE49-F238E27FC236}">
                  <a16:creationId xmlns:a16="http://schemas.microsoft.com/office/drawing/2014/main" id="{C718107B-DC1C-8949-9121-30C0500E800D}"/>
                </a:ext>
              </a:extLst>
            </p:cNvPr>
            <p:cNvSpPr/>
            <p:nvPr/>
          </p:nvSpPr>
          <p:spPr>
            <a:xfrm>
              <a:off x="9278855" y="4401615"/>
              <a:ext cx="255077" cy="35655"/>
            </a:xfrm>
            <a:custGeom>
              <a:avLst/>
              <a:gdLst>
                <a:gd name="connsiteX0" fmla="*/ 0 w 255077"/>
                <a:gd name="connsiteY0" fmla="*/ 0 h 35655"/>
                <a:gd name="connsiteX1" fmla="*/ 255077 w 255077"/>
                <a:gd name="connsiteY1" fmla="*/ 0 h 35655"/>
                <a:gd name="connsiteX2" fmla="*/ 255077 w 255077"/>
                <a:gd name="connsiteY2" fmla="*/ 35656 h 35655"/>
                <a:gd name="connsiteX3" fmla="*/ 0 w 255077"/>
                <a:gd name="connsiteY3" fmla="*/ 35656 h 35655"/>
              </a:gdLst>
              <a:ahLst/>
              <a:cxnLst>
                <a:cxn ang="0">
                  <a:pos x="connsiteX0" y="connsiteY0"/>
                </a:cxn>
                <a:cxn ang="0">
                  <a:pos x="connsiteX1" y="connsiteY1"/>
                </a:cxn>
                <a:cxn ang="0">
                  <a:pos x="connsiteX2" y="connsiteY2"/>
                </a:cxn>
                <a:cxn ang="0">
                  <a:pos x="connsiteX3" y="connsiteY3"/>
                </a:cxn>
              </a:cxnLst>
              <a:rect l="l" t="t" r="r" b="b"/>
              <a:pathLst>
                <a:path w="255077" h="35655">
                  <a:moveTo>
                    <a:pt x="0" y="0"/>
                  </a:moveTo>
                  <a:lnTo>
                    <a:pt x="255077" y="0"/>
                  </a:lnTo>
                  <a:lnTo>
                    <a:pt x="255077" y="35656"/>
                  </a:lnTo>
                  <a:lnTo>
                    <a:pt x="0" y="35656"/>
                  </a:lnTo>
                  <a:close/>
                </a:path>
              </a:pathLst>
            </a:custGeom>
            <a:grpFill/>
            <a:ln w="27426" cap="flat">
              <a:noFill/>
              <a:prstDash val="solid"/>
              <a:miter/>
            </a:ln>
          </p:spPr>
          <p:txBody>
            <a:bodyPr rtlCol="0" anchor="ctr"/>
            <a:lstStyle/>
            <a:p>
              <a:endParaRPr lang="en-US"/>
            </a:p>
          </p:txBody>
        </p:sp>
        <p:sp>
          <p:nvSpPr>
            <p:cNvPr id="194" name="Freeform 193">
              <a:extLst>
                <a:ext uri="{FF2B5EF4-FFF2-40B4-BE49-F238E27FC236}">
                  <a16:creationId xmlns:a16="http://schemas.microsoft.com/office/drawing/2014/main" id="{1DDB359C-BC9D-954C-81E6-0D59232478D2}"/>
                </a:ext>
              </a:extLst>
            </p:cNvPr>
            <p:cNvSpPr/>
            <p:nvPr/>
          </p:nvSpPr>
          <p:spPr>
            <a:xfrm>
              <a:off x="9278855" y="4330303"/>
              <a:ext cx="181022" cy="35655"/>
            </a:xfrm>
            <a:custGeom>
              <a:avLst/>
              <a:gdLst>
                <a:gd name="connsiteX0" fmla="*/ 0 w 181022"/>
                <a:gd name="connsiteY0" fmla="*/ 0 h 35655"/>
                <a:gd name="connsiteX1" fmla="*/ 181022 w 181022"/>
                <a:gd name="connsiteY1" fmla="*/ 0 h 35655"/>
                <a:gd name="connsiteX2" fmla="*/ 181022 w 181022"/>
                <a:gd name="connsiteY2" fmla="*/ 35656 h 35655"/>
                <a:gd name="connsiteX3" fmla="*/ 0 w 181022"/>
                <a:gd name="connsiteY3" fmla="*/ 35656 h 35655"/>
              </a:gdLst>
              <a:ahLst/>
              <a:cxnLst>
                <a:cxn ang="0">
                  <a:pos x="connsiteX0" y="connsiteY0"/>
                </a:cxn>
                <a:cxn ang="0">
                  <a:pos x="connsiteX1" y="connsiteY1"/>
                </a:cxn>
                <a:cxn ang="0">
                  <a:pos x="connsiteX2" y="connsiteY2"/>
                </a:cxn>
                <a:cxn ang="0">
                  <a:pos x="connsiteX3" y="connsiteY3"/>
                </a:cxn>
              </a:cxnLst>
              <a:rect l="l" t="t" r="r" b="b"/>
              <a:pathLst>
                <a:path w="181022" h="35655">
                  <a:moveTo>
                    <a:pt x="0" y="0"/>
                  </a:moveTo>
                  <a:lnTo>
                    <a:pt x="181022" y="0"/>
                  </a:lnTo>
                  <a:lnTo>
                    <a:pt x="181022" y="35656"/>
                  </a:lnTo>
                  <a:lnTo>
                    <a:pt x="0" y="35656"/>
                  </a:lnTo>
                  <a:close/>
                </a:path>
              </a:pathLst>
            </a:custGeom>
            <a:grpFill/>
            <a:ln w="27426" cap="flat">
              <a:noFill/>
              <a:prstDash val="solid"/>
              <a:miter/>
            </a:ln>
          </p:spPr>
          <p:txBody>
            <a:bodyPr rtlCol="0" anchor="ctr"/>
            <a:lstStyle/>
            <a:p>
              <a:endParaRPr lang="en-US"/>
            </a:p>
          </p:txBody>
        </p:sp>
        <p:sp>
          <p:nvSpPr>
            <p:cNvPr id="195" name="Freeform 194">
              <a:extLst>
                <a:ext uri="{FF2B5EF4-FFF2-40B4-BE49-F238E27FC236}">
                  <a16:creationId xmlns:a16="http://schemas.microsoft.com/office/drawing/2014/main" id="{4F7FC24F-4358-DD4F-BD3F-703B8E7105C0}"/>
                </a:ext>
              </a:extLst>
            </p:cNvPr>
            <p:cNvSpPr/>
            <p:nvPr/>
          </p:nvSpPr>
          <p:spPr>
            <a:xfrm>
              <a:off x="9278855" y="4256248"/>
              <a:ext cx="181022" cy="35655"/>
            </a:xfrm>
            <a:custGeom>
              <a:avLst/>
              <a:gdLst>
                <a:gd name="connsiteX0" fmla="*/ 0 w 181022"/>
                <a:gd name="connsiteY0" fmla="*/ 0 h 35655"/>
                <a:gd name="connsiteX1" fmla="*/ 181022 w 181022"/>
                <a:gd name="connsiteY1" fmla="*/ 0 h 35655"/>
                <a:gd name="connsiteX2" fmla="*/ 181022 w 181022"/>
                <a:gd name="connsiteY2" fmla="*/ 35656 h 35655"/>
                <a:gd name="connsiteX3" fmla="*/ 0 w 181022"/>
                <a:gd name="connsiteY3" fmla="*/ 35656 h 35655"/>
              </a:gdLst>
              <a:ahLst/>
              <a:cxnLst>
                <a:cxn ang="0">
                  <a:pos x="connsiteX0" y="connsiteY0"/>
                </a:cxn>
                <a:cxn ang="0">
                  <a:pos x="connsiteX1" y="connsiteY1"/>
                </a:cxn>
                <a:cxn ang="0">
                  <a:pos x="connsiteX2" y="connsiteY2"/>
                </a:cxn>
                <a:cxn ang="0">
                  <a:pos x="connsiteX3" y="connsiteY3"/>
                </a:cxn>
              </a:cxnLst>
              <a:rect l="l" t="t" r="r" b="b"/>
              <a:pathLst>
                <a:path w="181022" h="35655">
                  <a:moveTo>
                    <a:pt x="0" y="0"/>
                  </a:moveTo>
                  <a:lnTo>
                    <a:pt x="181022" y="0"/>
                  </a:lnTo>
                  <a:lnTo>
                    <a:pt x="181022" y="35656"/>
                  </a:lnTo>
                  <a:lnTo>
                    <a:pt x="0" y="35656"/>
                  </a:lnTo>
                  <a:close/>
                </a:path>
              </a:pathLst>
            </a:custGeom>
            <a:grpFill/>
            <a:ln w="27426" cap="flat">
              <a:noFill/>
              <a:prstDash val="solid"/>
              <a:miter/>
            </a:ln>
          </p:spPr>
          <p:txBody>
            <a:bodyPr rtlCol="0" anchor="ctr"/>
            <a:lstStyle/>
            <a:p>
              <a:endParaRPr lang="en-US"/>
            </a:p>
          </p:txBody>
        </p:sp>
      </p:grpSp>
      <p:grpSp>
        <p:nvGrpSpPr>
          <p:cNvPr id="8" name="Group 7">
            <a:extLst>
              <a:ext uri="{FF2B5EF4-FFF2-40B4-BE49-F238E27FC236}">
                <a16:creationId xmlns:a16="http://schemas.microsoft.com/office/drawing/2014/main" id="{E9F40C5A-7378-BA40-BC58-9D7FF7EA3724}"/>
              </a:ext>
            </a:extLst>
          </p:cNvPr>
          <p:cNvGrpSpPr/>
          <p:nvPr/>
        </p:nvGrpSpPr>
        <p:grpSpPr>
          <a:xfrm>
            <a:off x="3611406" y="3745753"/>
            <a:ext cx="717567" cy="720994"/>
            <a:chOff x="3442071" y="3837068"/>
            <a:chExt cx="717567" cy="720994"/>
          </a:xfrm>
        </p:grpSpPr>
        <p:sp>
          <p:nvSpPr>
            <p:cNvPr id="199" name="Graphic 178">
              <a:extLst>
                <a:ext uri="{FF2B5EF4-FFF2-40B4-BE49-F238E27FC236}">
                  <a16:creationId xmlns:a16="http://schemas.microsoft.com/office/drawing/2014/main" id="{5A8FC19C-A55C-134D-B49C-022DA70B1AE5}"/>
                </a:ext>
              </a:extLst>
            </p:cNvPr>
            <p:cNvSpPr/>
            <p:nvPr/>
          </p:nvSpPr>
          <p:spPr>
            <a:xfrm>
              <a:off x="3769776" y="3837068"/>
              <a:ext cx="206972" cy="206467"/>
            </a:xfrm>
            <a:custGeom>
              <a:avLst/>
              <a:gdLst>
                <a:gd name="connsiteX0" fmla="*/ 0 w 1279207"/>
                <a:gd name="connsiteY0" fmla="*/ 959168 h 1276088"/>
                <a:gd name="connsiteX1" fmla="*/ 0 w 1279207"/>
                <a:gd name="connsiteY1" fmla="*/ 492442 h 1276088"/>
                <a:gd name="connsiteX2" fmla="*/ 20955 w 1279207"/>
                <a:gd name="connsiteY2" fmla="*/ 0 h 1276088"/>
                <a:gd name="connsiteX3" fmla="*/ 1279208 w 1279207"/>
                <a:gd name="connsiteY3" fmla="*/ 0 h 1276088"/>
                <a:gd name="connsiteX4" fmla="*/ 1279208 w 1279207"/>
                <a:gd name="connsiteY4" fmla="*/ 959168 h 1276088"/>
                <a:gd name="connsiteX5" fmla="*/ 719138 w 1279207"/>
                <a:gd name="connsiteY5" fmla="*/ 959168 h 1276088"/>
                <a:gd name="connsiteX6" fmla="*/ 661988 w 1279207"/>
                <a:gd name="connsiteY6" fmla="*/ 982027 h 1276088"/>
                <a:gd name="connsiteX7" fmla="*/ 375285 w 1279207"/>
                <a:gd name="connsiteY7" fmla="*/ 1268730 h 1276088"/>
                <a:gd name="connsiteX8" fmla="*/ 340043 w 1279207"/>
                <a:gd name="connsiteY8" fmla="*/ 1273493 h 1276088"/>
                <a:gd name="connsiteX9" fmla="*/ 319088 w 1279207"/>
                <a:gd name="connsiteY9" fmla="*/ 1244918 h 1276088"/>
                <a:gd name="connsiteX10" fmla="*/ 319088 w 1279207"/>
                <a:gd name="connsiteY10" fmla="*/ 1038225 h 1276088"/>
                <a:gd name="connsiteX11" fmla="*/ 239078 w 1279207"/>
                <a:gd name="connsiteY11" fmla="*/ 958215 h 1276088"/>
                <a:gd name="connsiteX12" fmla="*/ 0 w 1279207"/>
                <a:gd name="connsiteY12" fmla="*/ 958215 h 127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9207" h="1276088">
                  <a:moveTo>
                    <a:pt x="0" y="959168"/>
                  </a:moveTo>
                  <a:lnTo>
                    <a:pt x="0" y="492442"/>
                  </a:lnTo>
                  <a:cubicBezTo>
                    <a:pt x="99060" y="344805"/>
                    <a:pt x="106680" y="155258"/>
                    <a:pt x="20955" y="0"/>
                  </a:cubicBezTo>
                  <a:lnTo>
                    <a:pt x="1279208" y="0"/>
                  </a:lnTo>
                  <a:lnTo>
                    <a:pt x="1279208" y="959168"/>
                  </a:lnTo>
                  <a:lnTo>
                    <a:pt x="719138" y="959168"/>
                  </a:lnTo>
                  <a:cubicBezTo>
                    <a:pt x="698183" y="959168"/>
                    <a:pt x="677228" y="967740"/>
                    <a:pt x="661988" y="982027"/>
                  </a:cubicBezTo>
                  <a:lnTo>
                    <a:pt x="375285" y="1268730"/>
                  </a:lnTo>
                  <a:cubicBezTo>
                    <a:pt x="365760" y="1276350"/>
                    <a:pt x="352425" y="1278255"/>
                    <a:pt x="340043" y="1273493"/>
                  </a:cubicBezTo>
                  <a:cubicBezTo>
                    <a:pt x="327660" y="1268730"/>
                    <a:pt x="320040" y="1257300"/>
                    <a:pt x="319088" y="1244918"/>
                  </a:cubicBezTo>
                  <a:lnTo>
                    <a:pt x="319088" y="1038225"/>
                  </a:lnTo>
                  <a:cubicBezTo>
                    <a:pt x="319088" y="994410"/>
                    <a:pt x="282893" y="958215"/>
                    <a:pt x="239078" y="958215"/>
                  </a:cubicBezTo>
                  <a:lnTo>
                    <a:pt x="0" y="958215"/>
                  </a:lnTo>
                  <a:close/>
                </a:path>
              </a:pathLst>
            </a:custGeom>
            <a:solidFill>
              <a:srgbClr val="94C33D"/>
            </a:solidFill>
            <a:ln w="9525" cap="flat">
              <a:noFill/>
              <a:prstDash val="solid"/>
              <a:miter/>
            </a:ln>
          </p:spPr>
          <p:txBody>
            <a:bodyPr rtlCol="0" anchor="ctr"/>
            <a:lstStyle/>
            <a:p>
              <a:endParaRPr lang="en-US"/>
            </a:p>
          </p:txBody>
        </p:sp>
        <p:pic>
          <p:nvPicPr>
            <p:cNvPr id="234" name="Graphic 233">
              <a:extLst>
                <a:ext uri="{FF2B5EF4-FFF2-40B4-BE49-F238E27FC236}">
                  <a16:creationId xmlns:a16="http://schemas.microsoft.com/office/drawing/2014/main" id="{90B15800-A09C-854F-9B35-3F01B92F0723}"/>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442071" y="3840496"/>
              <a:ext cx="717567" cy="717566"/>
            </a:xfrm>
            <a:prstGeom prst="rect">
              <a:avLst/>
            </a:prstGeom>
          </p:spPr>
        </p:pic>
      </p:grpSp>
      <p:grpSp>
        <p:nvGrpSpPr>
          <p:cNvPr id="241" name="Group 240">
            <a:extLst>
              <a:ext uri="{FF2B5EF4-FFF2-40B4-BE49-F238E27FC236}">
                <a16:creationId xmlns:a16="http://schemas.microsoft.com/office/drawing/2014/main" id="{F85FC767-4987-E241-8030-3A92C1F397BA}"/>
              </a:ext>
            </a:extLst>
          </p:cNvPr>
          <p:cNvGrpSpPr/>
          <p:nvPr/>
        </p:nvGrpSpPr>
        <p:grpSpPr>
          <a:xfrm>
            <a:off x="2270816" y="8665614"/>
            <a:ext cx="5695820" cy="1154198"/>
            <a:chOff x="1" y="8444830"/>
            <a:chExt cx="5695820" cy="1154198"/>
          </a:xfrm>
        </p:grpSpPr>
        <p:grpSp>
          <p:nvGrpSpPr>
            <p:cNvPr id="242" name="Group 241">
              <a:extLst>
                <a:ext uri="{FF2B5EF4-FFF2-40B4-BE49-F238E27FC236}">
                  <a16:creationId xmlns:a16="http://schemas.microsoft.com/office/drawing/2014/main" id="{59753832-DA1B-BB4A-BB7A-56B506C918C7}"/>
                </a:ext>
              </a:extLst>
            </p:cNvPr>
            <p:cNvGrpSpPr/>
            <p:nvPr/>
          </p:nvGrpSpPr>
          <p:grpSpPr>
            <a:xfrm>
              <a:off x="1" y="8594883"/>
              <a:ext cx="5695820" cy="1004145"/>
              <a:chOff x="1" y="8594883"/>
              <a:chExt cx="5695820" cy="1004145"/>
            </a:xfrm>
          </p:grpSpPr>
          <p:sp>
            <p:nvSpPr>
              <p:cNvPr id="244" name="Rectangle 243">
                <a:extLst>
                  <a:ext uri="{FF2B5EF4-FFF2-40B4-BE49-F238E27FC236}">
                    <a16:creationId xmlns:a16="http://schemas.microsoft.com/office/drawing/2014/main" id="{394CBE8D-9CEC-044F-A7EE-69C6908408D1}"/>
                  </a:ext>
                </a:extLst>
              </p:cNvPr>
              <p:cNvSpPr/>
              <p:nvPr/>
            </p:nvSpPr>
            <p:spPr>
              <a:xfrm>
                <a:off x="1" y="8594883"/>
                <a:ext cx="5283590" cy="1004145"/>
              </a:xfrm>
              <a:prstGeom prst="rect">
                <a:avLst/>
              </a:prstGeom>
              <a:solidFill>
                <a:srgbClr val="94C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dirty="0"/>
              </a:p>
            </p:txBody>
          </p:sp>
          <p:sp>
            <p:nvSpPr>
              <p:cNvPr id="245" name="Rectangle 244">
                <a:extLst>
                  <a:ext uri="{FF2B5EF4-FFF2-40B4-BE49-F238E27FC236}">
                    <a16:creationId xmlns:a16="http://schemas.microsoft.com/office/drawing/2014/main" id="{A8394A51-F1FC-CB4C-BE34-86F2ADDDCCF4}"/>
                  </a:ext>
                </a:extLst>
              </p:cNvPr>
              <p:cNvSpPr/>
              <p:nvPr/>
            </p:nvSpPr>
            <p:spPr>
              <a:xfrm>
                <a:off x="619924" y="8726414"/>
                <a:ext cx="4485236" cy="720508"/>
              </a:xfrm>
              <a:prstGeom prst="rect">
                <a:avLst/>
              </a:prstGeom>
              <a:noFill/>
              <a:ln w="1270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dirty="0"/>
              </a:p>
            </p:txBody>
          </p:sp>
          <p:sp>
            <p:nvSpPr>
              <p:cNvPr id="246" name="Oval 245">
                <a:extLst>
                  <a:ext uri="{FF2B5EF4-FFF2-40B4-BE49-F238E27FC236}">
                    <a16:creationId xmlns:a16="http://schemas.microsoft.com/office/drawing/2014/main" id="{47E89595-6E61-8241-BB4E-07E345693D64}"/>
                  </a:ext>
                </a:extLst>
              </p:cNvPr>
              <p:cNvSpPr/>
              <p:nvPr/>
            </p:nvSpPr>
            <p:spPr>
              <a:xfrm>
                <a:off x="404154" y="8744607"/>
                <a:ext cx="653235" cy="653235"/>
              </a:xfrm>
              <a:prstGeom prst="ellipse">
                <a:avLst/>
              </a:prstGeom>
              <a:solidFill>
                <a:srgbClr val="94C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7" name="Text Placeholder 2">
                <a:extLst>
                  <a:ext uri="{FF2B5EF4-FFF2-40B4-BE49-F238E27FC236}">
                    <a16:creationId xmlns:a16="http://schemas.microsoft.com/office/drawing/2014/main" id="{26EE3E90-227E-7B43-8B3A-D92B3D7BF27C}"/>
                  </a:ext>
                </a:extLst>
              </p:cNvPr>
              <p:cNvSpPr txBox="1">
                <a:spLocks/>
              </p:cNvSpPr>
              <p:nvPr/>
            </p:nvSpPr>
            <p:spPr>
              <a:xfrm>
                <a:off x="971946" y="8834087"/>
                <a:ext cx="4723875" cy="581948"/>
              </a:xfrm>
              <a:prstGeom prst="rect">
                <a:avLst/>
              </a:prstGeom>
            </p:spPr>
            <p:txBody>
              <a:bodyPr vert="horz" lIns="91440" tIns="45720" rIns="91440" bIns="45720" numCol="1" spcCol="288000" rtlCol="0" anchor="t">
                <a:normAutofit/>
              </a:bodyPr>
              <a:lstStyle>
                <a:lvl1pPr marL="0" indent="0" algn="just" defTabSz="755934" rtl="0" eaLnBrk="1" latinLnBrk="0" hangingPunct="1">
                  <a:lnSpc>
                    <a:spcPts val="1200"/>
                  </a:lnSpc>
                  <a:spcBef>
                    <a:spcPts val="0"/>
                  </a:spcBef>
                  <a:buFont typeface="Arial" panose="020B0604020202020204" pitchFamily="34" charset="0"/>
                  <a:buNone/>
                  <a:defRPr sz="1000" b="0" i="0" kern="1200">
                    <a:solidFill>
                      <a:srgbClr val="4B4B4B"/>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l"/>
                <a:r>
                  <a:rPr lang="en-US" sz="1050" b="1" dirty="0">
                    <a:solidFill>
                      <a:schemeClr val="bg1"/>
                    </a:solidFill>
                  </a:rPr>
                  <a:t>Learning Style Discovery </a:t>
                </a:r>
                <a:r>
                  <a:rPr lang="en-US" sz="1050" dirty="0">
                    <a:solidFill>
                      <a:schemeClr val="bg1"/>
                    </a:solidFill>
                  </a:rPr>
                  <a:t>- Have participants complete this questionnaire to discover their learning style. </a:t>
                </a:r>
                <a:r>
                  <a:rPr lang="en-US" sz="1050" dirty="0">
                    <a:solidFill>
                      <a:schemeClr val="bg1"/>
                    </a:solidFill>
                    <a:hlinkClick r:id="rId4"/>
                  </a:rPr>
                  <a:t>Here</a:t>
                </a:r>
                <a:r>
                  <a:rPr lang="en-US" sz="1050" dirty="0">
                    <a:solidFill>
                      <a:schemeClr val="bg1"/>
                    </a:solidFill>
                  </a:rPr>
                  <a:t>.</a:t>
                </a:r>
              </a:p>
              <a:p>
                <a:pPr algn="l"/>
                <a:endParaRPr lang="en-US" sz="1050" dirty="0">
                  <a:solidFill>
                    <a:schemeClr val="bg1"/>
                  </a:solidFill>
                </a:endParaRPr>
              </a:p>
            </p:txBody>
          </p:sp>
          <p:grpSp>
            <p:nvGrpSpPr>
              <p:cNvPr id="248" name="Graphic 3">
                <a:extLst>
                  <a:ext uri="{FF2B5EF4-FFF2-40B4-BE49-F238E27FC236}">
                    <a16:creationId xmlns:a16="http://schemas.microsoft.com/office/drawing/2014/main" id="{7870A61C-A273-0F46-86D8-66F82502D9F3}"/>
                  </a:ext>
                </a:extLst>
              </p:cNvPr>
              <p:cNvGrpSpPr/>
              <p:nvPr/>
            </p:nvGrpSpPr>
            <p:grpSpPr>
              <a:xfrm>
                <a:off x="358674" y="8801673"/>
                <a:ext cx="505387" cy="506021"/>
                <a:chOff x="6601914" y="3685068"/>
                <a:chExt cx="1090935" cy="1092304"/>
              </a:xfrm>
              <a:solidFill>
                <a:schemeClr val="bg1"/>
              </a:solidFill>
            </p:grpSpPr>
            <p:sp>
              <p:nvSpPr>
                <p:cNvPr id="249" name="Freeform 248">
                  <a:extLst>
                    <a:ext uri="{FF2B5EF4-FFF2-40B4-BE49-F238E27FC236}">
                      <a16:creationId xmlns:a16="http://schemas.microsoft.com/office/drawing/2014/main" id="{0A5768D9-B092-2F4F-B870-58D313781B28}"/>
                    </a:ext>
                  </a:extLst>
                </p:cNvPr>
                <p:cNvSpPr/>
                <p:nvPr/>
              </p:nvSpPr>
              <p:spPr>
                <a:xfrm>
                  <a:off x="7136754" y="4173965"/>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6" y="21942"/>
                        <a:pt x="0" y="16457"/>
                        <a:pt x="0" y="10971"/>
                      </a:cubicBezTo>
                      <a:cubicBezTo>
                        <a:pt x="0" y="5485"/>
                        <a:pt x="5486" y="0"/>
                        <a:pt x="10970" y="0"/>
                      </a:cubicBezTo>
                      <a:cubicBezTo>
                        <a:pt x="19200"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250" name="Freeform 249">
                  <a:extLst>
                    <a:ext uri="{FF2B5EF4-FFF2-40B4-BE49-F238E27FC236}">
                      <a16:creationId xmlns:a16="http://schemas.microsoft.com/office/drawing/2014/main" id="{5018E2DD-ABFF-4B4B-830C-3ECA37605848}"/>
                    </a:ext>
                  </a:extLst>
                </p:cNvPr>
                <p:cNvSpPr/>
                <p:nvPr/>
              </p:nvSpPr>
              <p:spPr>
                <a:xfrm>
                  <a:off x="7136754" y="4126625"/>
                  <a:ext cx="21941" cy="22655"/>
                </a:xfrm>
                <a:custGeom>
                  <a:avLst/>
                  <a:gdLst>
                    <a:gd name="connsiteX0" fmla="*/ 21942 w 21941"/>
                    <a:gd name="connsiteY0" fmla="*/ 11684 h 22655"/>
                    <a:gd name="connsiteX1" fmla="*/ 10970 w 21941"/>
                    <a:gd name="connsiteY1" fmla="*/ 22656 h 22655"/>
                    <a:gd name="connsiteX2" fmla="*/ 0 w 21941"/>
                    <a:gd name="connsiteY2" fmla="*/ 11684 h 22655"/>
                    <a:gd name="connsiteX3" fmla="*/ 10970 w 21941"/>
                    <a:gd name="connsiteY3" fmla="*/ 714 h 22655"/>
                    <a:gd name="connsiteX4" fmla="*/ 21942 w 21941"/>
                    <a:gd name="connsiteY4" fmla="*/ 11684 h 22655"/>
                    <a:gd name="connsiteX5" fmla="*/ 21942 w 21941"/>
                    <a:gd name="connsiteY5" fmla="*/ 11684 h 2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2655">
                      <a:moveTo>
                        <a:pt x="21942" y="11684"/>
                      </a:moveTo>
                      <a:cubicBezTo>
                        <a:pt x="21942" y="17170"/>
                        <a:pt x="16456" y="22656"/>
                        <a:pt x="10970" y="22656"/>
                      </a:cubicBezTo>
                      <a:cubicBezTo>
                        <a:pt x="5486" y="22656"/>
                        <a:pt x="0" y="17170"/>
                        <a:pt x="0" y="11684"/>
                      </a:cubicBezTo>
                      <a:cubicBezTo>
                        <a:pt x="0" y="6199"/>
                        <a:pt x="5486" y="714"/>
                        <a:pt x="10970" y="714"/>
                      </a:cubicBezTo>
                      <a:cubicBezTo>
                        <a:pt x="19200" y="-2029"/>
                        <a:pt x="21942" y="3456"/>
                        <a:pt x="21942" y="11684"/>
                      </a:cubicBezTo>
                      <a:lnTo>
                        <a:pt x="21942" y="11684"/>
                      </a:lnTo>
                      <a:close/>
                    </a:path>
                  </a:pathLst>
                </a:custGeom>
                <a:grpFill/>
                <a:ln w="27426" cap="flat">
                  <a:noFill/>
                  <a:prstDash val="solid"/>
                  <a:miter/>
                </a:ln>
              </p:spPr>
              <p:txBody>
                <a:bodyPr rtlCol="0" anchor="ctr"/>
                <a:lstStyle/>
                <a:p>
                  <a:endParaRPr lang="en-US"/>
                </a:p>
              </p:txBody>
            </p:sp>
            <p:grpSp>
              <p:nvGrpSpPr>
                <p:cNvPr id="251" name="Graphic 3">
                  <a:extLst>
                    <a:ext uri="{FF2B5EF4-FFF2-40B4-BE49-F238E27FC236}">
                      <a16:creationId xmlns:a16="http://schemas.microsoft.com/office/drawing/2014/main" id="{86FBDDB9-B242-E642-9651-10E2031AE651}"/>
                    </a:ext>
                  </a:extLst>
                </p:cNvPr>
                <p:cNvGrpSpPr/>
                <p:nvPr/>
              </p:nvGrpSpPr>
              <p:grpSpPr>
                <a:xfrm>
                  <a:off x="6601914" y="3685068"/>
                  <a:ext cx="1090935" cy="1092304"/>
                  <a:chOff x="6601914" y="3685068"/>
                  <a:chExt cx="1090935" cy="1092304"/>
                </a:xfrm>
                <a:grpFill/>
              </p:grpSpPr>
              <p:sp>
                <p:nvSpPr>
                  <p:cNvPr id="272" name="Freeform 271">
                    <a:extLst>
                      <a:ext uri="{FF2B5EF4-FFF2-40B4-BE49-F238E27FC236}">
                        <a16:creationId xmlns:a16="http://schemas.microsoft.com/office/drawing/2014/main" id="{EE81181D-69FC-C14A-BDC8-E171EB859D91}"/>
                      </a:ext>
                    </a:extLst>
                  </p:cNvPr>
                  <p:cNvSpPr/>
                  <p:nvPr/>
                </p:nvSpPr>
                <p:spPr>
                  <a:xfrm>
                    <a:off x="7136754" y="4077969"/>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6" y="21942"/>
                          <a:pt x="0" y="16457"/>
                          <a:pt x="0" y="10971"/>
                        </a:cubicBezTo>
                        <a:cubicBezTo>
                          <a:pt x="0" y="5485"/>
                          <a:pt x="5486" y="0"/>
                          <a:pt x="10970" y="0"/>
                        </a:cubicBezTo>
                        <a:cubicBezTo>
                          <a:pt x="19200"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273" name="Freeform 272">
                    <a:extLst>
                      <a:ext uri="{FF2B5EF4-FFF2-40B4-BE49-F238E27FC236}">
                        <a16:creationId xmlns:a16="http://schemas.microsoft.com/office/drawing/2014/main" id="{66679E45-2816-0643-9763-8B296E5CFFB5}"/>
                      </a:ext>
                    </a:extLst>
                  </p:cNvPr>
                  <p:cNvSpPr/>
                  <p:nvPr/>
                </p:nvSpPr>
                <p:spPr>
                  <a:xfrm>
                    <a:off x="6601914" y="3685068"/>
                    <a:ext cx="1090935" cy="1092304"/>
                  </a:xfrm>
                  <a:custGeom>
                    <a:avLst/>
                    <a:gdLst>
                      <a:gd name="connsiteX0" fmla="*/ 1088879 w 1090935"/>
                      <a:gd name="connsiteY0" fmla="*/ 102168 h 1092304"/>
                      <a:gd name="connsiteX1" fmla="*/ 1028538 w 1090935"/>
                      <a:gd name="connsiteY1" fmla="*/ 6171 h 1092304"/>
                      <a:gd name="connsiteX2" fmla="*/ 1009338 w 1090935"/>
                      <a:gd name="connsiteY2" fmla="*/ 6171 h 1092304"/>
                      <a:gd name="connsiteX3" fmla="*/ 948997 w 1090935"/>
                      <a:gd name="connsiteY3" fmla="*/ 102168 h 1092304"/>
                      <a:gd name="connsiteX4" fmla="*/ 946255 w 1090935"/>
                      <a:gd name="connsiteY4" fmla="*/ 107654 h 1092304"/>
                      <a:gd name="connsiteX5" fmla="*/ 946255 w 1090935"/>
                      <a:gd name="connsiteY5" fmla="*/ 332560 h 1092304"/>
                      <a:gd name="connsiteX6" fmla="*/ 614379 w 1090935"/>
                      <a:gd name="connsiteY6" fmla="*/ 332560 h 1092304"/>
                      <a:gd name="connsiteX7" fmla="*/ 655520 w 1090935"/>
                      <a:gd name="connsiteY7" fmla="*/ 272219 h 1092304"/>
                      <a:gd name="connsiteX8" fmla="*/ 671978 w 1090935"/>
                      <a:gd name="connsiteY8" fmla="*/ 272219 h 1092304"/>
                      <a:gd name="connsiteX9" fmla="*/ 682948 w 1090935"/>
                      <a:gd name="connsiteY9" fmla="*/ 266733 h 1092304"/>
                      <a:gd name="connsiteX10" fmla="*/ 682948 w 1090935"/>
                      <a:gd name="connsiteY10" fmla="*/ 255762 h 1092304"/>
                      <a:gd name="connsiteX11" fmla="*/ 661006 w 1090935"/>
                      <a:gd name="connsiteY11" fmla="*/ 198164 h 1092304"/>
                      <a:gd name="connsiteX12" fmla="*/ 661006 w 1090935"/>
                      <a:gd name="connsiteY12" fmla="*/ 187193 h 1092304"/>
                      <a:gd name="connsiteX13" fmla="*/ 696662 w 1090935"/>
                      <a:gd name="connsiteY13" fmla="*/ 140567 h 1092304"/>
                      <a:gd name="connsiteX14" fmla="*/ 696662 w 1090935"/>
                      <a:gd name="connsiteY14" fmla="*/ 115881 h 1092304"/>
                      <a:gd name="connsiteX15" fmla="*/ 685692 w 1090935"/>
                      <a:gd name="connsiteY15" fmla="*/ 104911 h 1092304"/>
                      <a:gd name="connsiteX16" fmla="*/ 482726 w 1090935"/>
                      <a:gd name="connsiteY16" fmla="*/ 104911 h 1092304"/>
                      <a:gd name="connsiteX17" fmla="*/ 422385 w 1090935"/>
                      <a:gd name="connsiteY17" fmla="*/ 165251 h 1092304"/>
                      <a:gd name="connsiteX18" fmla="*/ 422385 w 1090935"/>
                      <a:gd name="connsiteY18" fmla="*/ 231078 h 1092304"/>
                      <a:gd name="connsiteX19" fmla="*/ 471756 w 1090935"/>
                      <a:gd name="connsiteY19" fmla="*/ 329817 h 1092304"/>
                      <a:gd name="connsiteX20" fmla="*/ 397701 w 1090935"/>
                      <a:gd name="connsiteY20" fmla="*/ 329817 h 1092304"/>
                      <a:gd name="connsiteX21" fmla="*/ 400443 w 1090935"/>
                      <a:gd name="connsiteY21" fmla="*/ 318846 h 1092304"/>
                      <a:gd name="connsiteX22" fmla="*/ 400443 w 1090935"/>
                      <a:gd name="connsiteY22" fmla="*/ 11657 h 1092304"/>
                      <a:gd name="connsiteX23" fmla="*/ 389473 w 1090935"/>
                      <a:gd name="connsiteY23" fmla="*/ 686 h 1092304"/>
                      <a:gd name="connsiteX24" fmla="*/ 10970 w 1090935"/>
                      <a:gd name="connsiteY24" fmla="*/ 686 h 1092304"/>
                      <a:gd name="connsiteX25" fmla="*/ 0 w 1090935"/>
                      <a:gd name="connsiteY25" fmla="*/ 11657 h 1092304"/>
                      <a:gd name="connsiteX26" fmla="*/ 0 w 1090935"/>
                      <a:gd name="connsiteY26" fmla="*/ 318846 h 1092304"/>
                      <a:gd name="connsiteX27" fmla="*/ 35656 w 1090935"/>
                      <a:gd name="connsiteY27" fmla="*/ 354502 h 1092304"/>
                      <a:gd name="connsiteX28" fmla="*/ 117939 w 1090935"/>
                      <a:gd name="connsiteY28" fmla="*/ 354502 h 1092304"/>
                      <a:gd name="connsiteX29" fmla="*/ 117939 w 1090935"/>
                      <a:gd name="connsiteY29" fmla="*/ 379187 h 1092304"/>
                      <a:gd name="connsiteX30" fmla="*/ 178280 w 1090935"/>
                      <a:gd name="connsiteY30" fmla="*/ 439527 h 1092304"/>
                      <a:gd name="connsiteX31" fmla="*/ 414157 w 1090935"/>
                      <a:gd name="connsiteY31" fmla="*/ 439527 h 1092304"/>
                      <a:gd name="connsiteX32" fmla="*/ 414157 w 1090935"/>
                      <a:gd name="connsiteY32" fmla="*/ 664434 h 1092304"/>
                      <a:gd name="connsiteX33" fmla="*/ 320904 w 1090935"/>
                      <a:gd name="connsiteY33" fmla="*/ 999051 h 1092304"/>
                      <a:gd name="connsiteX34" fmla="*/ 246849 w 1090935"/>
                      <a:gd name="connsiteY34" fmla="*/ 1081334 h 1092304"/>
                      <a:gd name="connsiteX35" fmla="*/ 257819 w 1090935"/>
                      <a:gd name="connsiteY35" fmla="*/ 1092305 h 1092304"/>
                      <a:gd name="connsiteX36" fmla="*/ 471756 w 1090935"/>
                      <a:gd name="connsiteY36" fmla="*/ 1092305 h 1092304"/>
                      <a:gd name="connsiteX37" fmla="*/ 482726 w 1090935"/>
                      <a:gd name="connsiteY37" fmla="*/ 1081334 h 1092304"/>
                      <a:gd name="connsiteX38" fmla="*/ 482726 w 1090935"/>
                      <a:gd name="connsiteY38" fmla="*/ 1010022 h 1092304"/>
                      <a:gd name="connsiteX39" fmla="*/ 543068 w 1090935"/>
                      <a:gd name="connsiteY39" fmla="*/ 774144 h 1092304"/>
                      <a:gd name="connsiteX40" fmla="*/ 603409 w 1090935"/>
                      <a:gd name="connsiteY40" fmla="*/ 1010022 h 1092304"/>
                      <a:gd name="connsiteX41" fmla="*/ 603409 w 1090935"/>
                      <a:gd name="connsiteY41" fmla="*/ 1078591 h 1092304"/>
                      <a:gd name="connsiteX42" fmla="*/ 614379 w 1090935"/>
                      <a:gd name="connsiteY42" fmla="*/ 1089562 h 1092304"/>
                      <a:gd name="connsiteX43" fmla="*/ 828316 w 1090935"/>
                      <a:gd name="connsiteY43" fmla="*/ 1089562 h 1092304"/>
                      <a:gd name="connsiteX44" fmla="*/ 839286 w 1090935"/>
                      <a:gd name="connsiteY44" fmla="*/ 1078591 h 1092304"/>
                      <a:gd name="connsiteX45" fmla="*/ 757003 w 1090935"/>
                      <a:gd name="connsiteY45" fmla="*/ 996308 h 1092304"/>
                      <a:gd name="connsiteX46" fmla="*/ 754261 w 1090935"/>
                      <a:gd name="connsiteY46" fmla="*/ 996308 h 1092304"/>
                      <a:gd name="connsiteX47" fmla="*/ 674720 w 1090935"/>
                      <a:gd name="connsiteY47" fmla="*/ 661691 h 1092304"/>
                      <a:gd name="connsiteX48" fmla="*/ 674720 w 1090935"/>
                      <a:gd name="connsiteY48" fmla="*/ 436785 h 1092304"/>
                      <a:gd name="connsiteX49" fmla="*/ 910599 w 1090935"/>
                      <a:gd name="connsiteY49" fmla="*/ 436785 h 1092304"/>
                      <a:gd name="connsiteX50" fmla="*/ 946255 w 1090935"/>
                      <a:gd name="connsiteY50" fmla="*/ 425814 h 1092304"/>
                      <a:gd name="connsiteX51" fmla="*/ 946255 w 1090935"/>
                      <a:gd name="connsiteY51" fmla="*/ 521810 h 1092304"/>
                      <a:gd name="connsiteX52" fmla="*/ 957225 w 1090935"/>
                      <a:gd name="connsiteY52" fmla="*/ 532782 h 1092304"/>
                      <a:gd name="connsiteX53" fmla="*/ 968197 w 1090935"/>
                      <a:gd name="connsiteY53" fmla="*/ 521810 h 1092304"/>
                      <a:gd name="connsiteX54" fmla="*/ 968197 w 1090935"/>
                      <a:gd name="connsiteY54" fmla="*/ 118624 h 1092304"/>
                      <a:gd name="connsiteX55" fmla="*/ 1014824 w 1090935"/>
                      <a:gd name="connsiteY55" fmla="*/ 118624 h 1092304"/>
                      <a:gd name="connsiteX56" fmla="*/ 1014824 w 1090935"/>
                      <a:gd name="connsiteY56" fmla="*/ 250277 h 1092304"/>
                      <a:gd name="connsiteX57" fmla="*/ 1025794 w 1090935"/>
                      <a:gd name="connsiteY57" fmla="*/ 261248 h 1092304"/>
                      <a:gd name="connsiteX58" fmla="*/ 1036766 w 1090935"/>
                      <a:gd name="connsiteY58" fmla="*/ 250277 h 1092304"/>
                      <a:gd name="connsiteX59" fmla="*/ 1036766 w 1090935"/>
                      <a:gd name="connsiteY59" fmla="*/ 118624 h 1092304"/>
                      <a:gd name="connsiteX60" fmla="*/ 1061451 w 1090935"/>
                      <a:gd name="connsiteY60" fmla="*/ 118624 h 1092304"/>
                      <a:gd name="connsiteX61" fmla="*/ 1061451 w 1090935"/>
                      <a:gd name="connsiteY61" fmla="*/ 557466 h 1092304"/>
                      <a:gd name="connsiteX62" fmla="*/ 954483 w 1090935"/>
                      <a:gd name="connsiteY62" fmla="*/ 557466 h 1092304"/>
                      <a:gd name="connsiteX63" fmla="*/ 943511 w 1090935"/>
                      <a:gd name="connsiteY63" fmla="*/ 568437 h 1092304"/>
                      <a:gd name="connsiteX64" fmla="*/ 943511 w 1090935"/>
                      <a:gd name="connsiteY64" fmla="*/ 650720 h 1092304"/>
                      <a:gd name="connsiteX65" fmla="*/ 1003852 w 1090935"/>
                      <a:gd name="connsiteY65" fmla="*/ 711061 h 1092304"/>
                      <a:gd name="connsiteX66" fmla="*/ 1028538 w 1090935"/>
                      <a:gd name="connsiteY66" fmla="*/ 711061 h 1092304"/>
                      <a:gd name="connsiteX67" fmla="*/ 1088879 w 1090935"/>
                      <a:gd name="connsiteY67" fmla="*/ 650720 h 1092304"/>
                      <a:gd name="connsiteX68" fmla="*/ 1088879 w 1090935"/>
                      <a:gd name="connsiteY68" fmla="*/ 104911 h 1092304"/>
                      <a:gd name="connsiteX69" fmla="*/ 1088879 w 1090935"/>
                      <a:gd name="connsiteY69" fmla="*/ 102168 h 1092304"/>
                      <a:gd name="connsiteX70" fmla="*/ 1088879 w 1090935"/>
                      <a:gd name="connsiteY70" fmla="*/ 102168 h 1092304"/>
                      <a:gd name="connsiteX71" fmla="*/ 452557 w 1090935"/>
                      <a:gd name="connsiteY71" fmla="*/ 167994 h 1092304"/>
                      <a:gd name="connsiteX72" fmla="*/ 488212 w 1090935"/>
                      <a:gd name="connsiteY72" fmla="*/ 132338 h 1092304"/>
                      <a:gd name="connsiteX73" fmla="*/ 677464 w 1090935"/>
                      <a:gd name="connsiteY73" fmla="*/ 132338 h 1092304"/>
                      <a:gd name="connsiteX74" fmla="*/ 677464 w 1090935"/>
                      <a:gd name="connsiteY74" fmla="*/ 143309 h 1092304"/>
                      <a:gd name="connsiteX75" fmla="*/ 652778 w 1090935"/>
                      <a:gd name="connsiteY75" fmla="*/ 167994 h 1092304"/>
                      <a:gd name="connsiteX76" fmla="*/ 499184 w 1090935"/>
                      <a:gd name="connsiteY76" fmla="*/ 167994 h 1092304"/>
                      <a:gd name="connsiteX77" fmla="*/ 488212 w 1090935"/>
                      <a:gd name="connsiteY77" fmla="*/ 178965 h 1092304"/>
                      <a:gd name="connsiteX78" fmla="*/ 488212 w 1090935"/>
                      <a:gd name="connsiteY78" fmla="*/ 189936 h 1092304"/>
                      <a:gd name="connsiteX79" fmla="*/ 452557 w 1090935"/>
                      <a:gd name="connsiteY79" fmla="*/ 225592 h 1092304"/>
                      <a:gd name="connsiteX80" fmla="*/ 452557 w 1090935"/>
                      <a:gd name="connsiteY80" fmla="*/ 167994 h 1092304"/>
                      <a:gd name="connsiteX81" fmla="*/ 452557 w 1090935"/>
                      <a:gd name="connsiteY81" fmla="*/ 250277 h 1092304"/>
                      <a:gd name="connsiteX82" fmla="*/ 510154 w 1090935"/>
                      <a:gd name="connsiteY82" fmla="*/ 189936 h 1092304"/>
                      <a:gd name="connsiteX83" fmla="*/ 641807 w 1090935"/>
                      <a:gd name="connsiteY83" fmla="*/ 189936 h 1092304"/>
                      <a:gd name="connsiteX84" fmla="*/ 641807 w 1090935"/>
                      <a:gd name="connsiteY84" fmla="*/ 200907 h 1092304"/>
                      <a:gd name="connsiteX85" fmla="*/ 641807 w 1090935"/>
                      <a:gd name="connsiteY85" fmla="*/ 206393 h 1092304"/>
                      <a:gd name="connsiteX86" fmla="*/ 658264 w 1090935"/>
                      <a:gd name="connsiteY86" fmla="*/ 250277 h 1092304"/>
                      <a:gd name="connsiteX87" fmla="*/ 650036 w 1090935"/>
                      <a:gd name="connsiteY87" fmla="*/ 250277 h 1092304"/>
                      <a:gd name="connsiteX88" fmla="*/ 639064 w 1090935"/>
                      <a:gd name="connsiteY88" fmla="*/ 258505 h 1092304"/>
                      <a:gd name="connsiteX89" fmla="*/ 543068 w 1090935"/>
                      <a:gd name="connsiteY89" fmla="*/ 332560 h 1092304"/>
                      <a:gd name="connsiteX90" fmla="*/ 452557 w 1090935"/>
                      <a:gd name="connsiteY90" fmla="*/ 250277 h 1092304"/>
                      <a:gd name="connsiteX91" fmla="*/ 452557 w 1090935"/>
                      <a:gd name="connsiteY91" fmla="*/ 250277 h 1092304"/>
                      <a:gd name="connsiteX92" fmla="*/ 1020310 w 1090935"/>
                      <a:gd name="connsiteY92" fmla="*/ 36342 h 1092304"/>
                      <a:gd name="connsiteX93" fmla="*/ 1058708 w 1090935"/>
                      <a:gd name="connsiteY93" fmla="*/ 96682 h 1092304"/>
                      <a:gd name="connsiteX94" fmla="*/ 981910 w 1090935"/>
                      <a:gd name="connsiteY94" fmla="*/ 96682 h 1092304"/>
                      <a:gd name="connsiteX95" fmla="*/ 1020310 w 1090935"/>
                      <a:gd name="connsiteY95" fmla="*/ 36342 h 1092304"/>
                      <a:gd name="connsiteX96" fmla="*/ 381244 w 1090935"/>
                      <a:gd name="connsiteY96" fmla="*/ 285933 h 1092304"/>
                      <a:gd name="connsiteX97" fmla="*/ 213936 w 1090935"/>
                      <a:gd name="connsiteY97" fmla="*/ 285933 h 1092304"/>
                      <a:gd name="connsiteX98" fmla="*/ 213936 w 1090935"/>
                      <a:gd name="connsiteY98" fmla="*/ 25371 h 1092304"/>
                      <a:gd name="connsiteX99" fmla="*/ 381244 w 1090935"/>
                      <a:gd name="connsiteY99" fmla="*/ 25371 h 1092304"/>
                      <a:gd name="connsiteX100" fmla="*/ 381244 w 1090935"/>
                      <a:gd name="connsiteY100" fmla="*/ 285933 h 1092304"/>
                      <a:gd name="connsiteX101" fmla="*/ 24684 w 1090935"/>
                      <a:gd name="connsiteY101" fmla="*/ 321589 h 1092304"/>
                      <a:gd name="connsiteX102" fmla="*/ 24684 w 1090935"/>
                      <a:gd name="connsiteY102" fmla="*/ 25371 h 1092304"/>
                      <a:gd name="connsiteX103" fmla="*/ 191994 w 1090935"/>
                      <a:gd name="connsiteY103" fmla="*/ 25371 h 1092304"/>
                      <a:gd name="connsiteX104" fmla="*/ 191994 w 1090935"/>
                      <a:gd name="connsiteY104" fmla="*/ 285933 h 1092304"/>
                      <a:gd name="connsiteX105" fmla="*/ 60341 w 1090935"/>
                      <a:gd name="connsiteY105" fmla="*/ 285933 h 1092304"/>
                      <a:gd name="connsiteX106" fmla="*/ 49369 w 1090935"/>
                      <a:gd name="connsiteY106" fmla="*/ 296904 h 1092304"/>
                      <a:gd name="connsiteX107" fmla="*/ 60341 w 1090935"/>
                      <a:gd name="connsiteY107" fmla="*/ 307875 h 1092304"/>
                      <a:gd name="connsiteX108" fmla="*/ 381244 w 1090935"/>
                      <a:gd name="connsiteY108" fmla="*/ 307875 h 1092304"/>
                      <a:gd name="connsiteX109" fmla="*/ 381244 w 1090935"/>
                      <a:gd name="connsiteY109" fmla="*/ 318846 h 1092304"/>
                      <a:gd name="connsiteX110" fmla="*/ 370274 w 1090935"/>
                      <a:gd name="connsiteY110" fmla="*/ 329817 h 1092304"/>
                      <a:gd name="connsiteX111" fmla="*/ 35656 w 1090935"/>
                      <a:gd name="connsiteY111" fmla="*/ 329817 h 1092304"/>
                      <a:gd name="connsiteX112" fmla="*/ 24684 w 1090935"/>
                      <a:gd name="connsiteY112" fmla="*/ 321589 h 1092304"/>
                      <a:gd name="connsiteX113" fmla="*/ 24684 w 1090935"/>
                      <a:gd name="connsiteY113" fmla="*/ 321589 h 1092304"/>
                      <a:gd name="connsiteX114" fmla="*/ 142624 w 1090935"/>
                      <a:gd name="connsiteY114" fmla="*/ 381930 h 1092304"/>
                      <a:gd name="connsiteX115" fmla="*/ 142624 w 1090935"/>
                      <a:gd name="connsiteY115" fmla="*/ 357245 h 1092304"/>
                      <a:gd name="connsiteX116" fmla="*/ 178280 w 1090935"/>
                      <a:gd name="connsiteY116" fmla="*/ 357245 h 1092304"/>
                      <a:gd name="connsiteX117" fmla="*/ 178280 w 1090935"/>
                      <a:gd name="connsiteY117" fmla="*/ 417585 h 1092304"/>
                      <a:gd name="connsiteX118" fmla="*/ 142624 w 1090935"/>
                      <a:gd name="connsiteY118" fmla="*/ 381930 h 1092304"/>
                      <a:gd name="connsiteX119" fmla="*/ 142624 w 1090935"/>
                      <a:gd name="connsiteY119" fmla="*/ 381930 h 1092304"/>
                      <a:gd name="connsiteX120" fmla="*/ 463527 w 1090935"/>
                      <a:gd name="connsiteY120" fmla="*/ 1067620 h 1092304"/>
                      <a:gd name="connsiteX121" fmla="*/ 274277 w 1090935"/>
                      <a:gd name="connsiteY121" fmla="*/ 1067620 h 1092304"/>
                      <a:gd name="connsiteX122" fmla="*/ 331874 w 1090935"/>
                      <a:gd name="connsiteY122" fmla="*/ 1020993 h 1092304"/>
                      <a:gd name="connsiteX123" fmla="*/ 463527 w 1090935"/>
                      <a:gd name="connsiteY123" fmla="*/ 1020993 h 1092304"/>
                      <a:gd name="connsiteX124" fmla="*/ 463527 w 1090935"/>
                      <a:gd name="connsiteY124" fmla="*/ 1067620 h 1092304"/>
                      <a:gd name="connsiteX125" fmla="*/ 817344 w 1090935"/>
                      <a:gd name="connsiteY125" fmla="*/ 1067620 h 1092304"/>
                      <a:gd name="connsiteX126" fmla="*/ 628093 w 1090935"/>
                      <a:gd name="connsiteY126" fmla="*/ 1067620 h 1092304"/>
                      <a:gd name="connsiteX127" fmla="*/ 628093 w 1090935"/>
                      <a:gd name="connsiteY127" fmla="*/ 1020993 h 1092304"/>
                      <a:gd name="connsiteX128" fmla="*/ 759747 w 1090935"/>
                      <a:gd name="connsiteY128" fmla="*/ 1020993 h 1092304"/>
                      <a:gd name="connsiteX129" fmla="*/ 817344 w 1090935"/>
                      <a:gd name="connsiteY129" fmla="*/ 1067620 h 1092304"/>
                      <a:gd name="connsiteX130" fmla="*/ 817344 w 1090935"/>
                      <a:gd name="connsiteY130" fmla="*/ 1067620 h 1092304"/>
                      <a:gd name="connsiteX131" fmla="*/ 663750 w 1090935"/>
                      <a:gd name="connsiteY131" fmla="*/ 417585 h 1092304"/>
                      <a:gd name="connsiteX132" fmla="*/ 652778 w 1090935"/>
                      <a:gd name="connsiteY132" fmla="*/ 428557 h 1092304"/>
                      <a:gd name="connsiteX133" fmla="*/ 652778 w 1090935"/>
                      <a:gd name="connsiteY133" fmla="*/ 631521 h 1092304"/>
                      <a:gd name="connsiteX134" fmla="*/ 474498 w 1090935"/>
                      <a:gd name="connsiteY134" fmla="*/ 631521 h 1092304"/>
                      <a:gd name="connsiteX135" fmla="*/ 463527 w 1090935"/>
                      <a:gd name="connsiteY135" fmla="*/ 642492 h 1092304"/>
                      <a:gd name="connsiteX136" fmla="*/ 474498 w 1090935"/>
                      <a:gd name="connsiteY136" fmla="*/ 653463 h 1092304"/>
                      <a:gd name="connsiteX137" fmla="*/ 652778 w 1090935"/>
                      <a:gd name="connsiteY137" fmla="*/ 653463 h 1092304"/>
                      <a:gd name="connsiteX138" fmla="*/ 652778 w 1090935"/>
                      <a:gd name="connsiteY138" fmla="*/ 664434 h 1092304"/>
                      <a:gd name="connsiteX139" fmla="*/ 652778 w 1090935"/>
                      <a:gd name="connsiteY139" fmla="*/ 667177 h 1092304"/>
                      <a:gd name="connsiteX140" fmla="*/ 732319 w 1090935"/>
                      <a:gd name="connsiteY140" fmla="*/ 996308 h 1092304"/>
                      <a:gd name="connsiteX141" fmla="*/ 625351 w 1090935"/>
                      <a:gd name="connsiteY141" fmla="*/ 996308 h 1092304"/>
                      <a:gd name="connsiteX142" fmla="*/ 556781 w 1090935"/>
                      <a:gd name="connsiteY142" fmla="*/ 722032 h 1092304"/>
                      <a:gd name="connsiteX143" fmla="*/ 545810 w 1090935"/>
                      <a:gd name="connsiteY143" fmla="*/ 713804 h 1092304"/>
                      <a:gd name="connsiteX144" fmla="*/ 534840 w 1090935"/>
                      <a:gd name="connsiteY144" fmla="*/ 722032 h 1092304"/>
                      <a:gd name="connsiteX145" fmla="*/ 466270 w 1090935"/>
                      <a:gd name="connsiteY145" fmla="*/ 996308 h 1092304"/>
                      <a:gd name="connsiteX146" fmla="*/ 348332 w 1090935"/>
                      <a:gd name="connsiteY146" fmla="*/ 996308 h 1092304"/>
                      <a:gd name="connsiteX147" fmla="*/ 438843 w 1090935"/>
                      <a:gd name="connsiteY147" fmla="*/ 667177 h 1092304"/>
                      <a:gd name="connsiteX148" fmla="*/ 438843 w 1090935"/>
                      <a:gd name="connsiteY148" fmla="*/ 664434 h 1092304"/>
                      <a:gd name="connsiteX149" fmla="*/ 438843 w 1090935"/>
                      <a:gd name="connsiteY149" fmla="*/ 428557 h 1092304"/>
                      <a:gd name="connsiteX150" fmla="*/ 427871 w 1090935"/>
                      <a:gd name="connsiteY150" fmla="*/ 417585 h 1092304"/>
                      <a:gd name="connsiteX151" fmla="*/ 202964 w 1090935"/>
                      <a:gd name="connsiteY151" fmla="*/ 417585 h 1092304"/>
                      <a:gd name="connsiteX152" fmla="*/ 202964 w 1090935"/>
                      <a:gd name="connsiteY152" fmla="*/ 357245 h 1092304"/>
                      <a:gd name="connsiteX153" fmla="*/ 891399 w 1090935"/>
                      <a:gd name="connsiteY153" fmla="*/ 357245 h 1092304"/>
                      <a:gd name="connsiteX154" fmla="*/ 891399 w 1090935"/>
                      <a:gd name="connsiteY154" fmla="*/ 417585 h 1092304"/>
                      <a:gd name="connsiteX155" fmla="*/ 663750 w 1090935"/>
                      <a:gd name="connsiteY155" fmla="*/ 417585 h 1092304"/>
                      <a:gd name="connsiteX156" fmla="*/ 913341 w 1090935"/>
                      <a:gd name="connsiteY156" fmla="*/ 417585 h 1092304"/>
                      <a:gd name="connsiteX157" fmla="*/ 913341 w 1090935"/>
                      <a:gd name="connsiteY157" fmla="*/ 357245 h 1092304"/>
                      <a:gd name="connsiteX158" fmla="*/ 948997 w 1090935"/>
                      <a:gd name="connsiteY158" fmla="*/ 357245 h 1092304"/>
                      <a:gd name="connsiteX159" fmla="*/ 948997 w 1090935"/>
                      <a:gd name="connsiteY159" fmla="*/ 381930 h 1092304"/>
                      <a:gd name="connsiteX160" fmla="*/ 913341 w 1090935"/>
                      <a:gd name="connsiteY160" fmla="*/ 417585 h 1092304"/>
                      <a:gd name="connsiteX161" fmla="*/ 913341 w 1090935"/>
                      <a:gd name="connsiteY161" fmla="*/ 417585 h 1092304"/>
                      <a:gd name="connsiteX162" fmla="*/ 1066936 w 1090935"/>
                      <a:gd name="connsiteY162" fmla="*/ 582151 h 1092304"/>
                      <a:gd name="connsiteX163" fmla="*/ 1066936 w 1090935"/>
                      <a:gd name="connsiteY163" fmla="*/ 606836 h 1092304"/>
                      <a:gd name="connsiteX164" fmla="*/ 970939 w 1090935"/>
                      <a:gd name="connsiteY164" fmla="*/ 606836 h 1092304"/>
                      <a:gd name="connsiteX165" fmla="*/ 970939 w 1090935"/>
                      <a:gd name="connsiteY165" fmla="*/ 582151 h 1092304"/>
                      <a:gd name="connsiteX166" fmla="*/ 1066936 w 1090935"/>
                      <a:gd name="connsiteY166" fmla="*/ 582151 h 1092304"/>
                      <a:gd name="connsiteX167" fmla="*/ 1031280 w 1090935"/>
                      <a:gd name="connsiteY167" fmla="*/ 689119 h 1092304"/>
                      <a:gd name="connsiteX168" fmla="*/ 1006596 w 1090935"/>
                      <a:gd name="connsiteY168" fmla="*/ 689119 h 1092304"/>
                      <a:gd name="connsiteX169" fmla="*/ 970939 w 1090935"/>
                      <a:gd name="connsiteY169" fmla="*/ 653463 h 1092304"/>
                      <a:gd name="connsiteX170" fmla="*/ 970939 w 1090935"/>
                      <a:gd name="connsiteY170" fmla="*/ 628778 h 1092304"/>
                      <a:gd name="connsiteX171" fmla="*/ 1066936 w 1090935"/>
                      <a:gd name="connsiteY171" fmla="*/ 628778 h 1092304"/>
                      <a:gd name="connsiteX172" fmla="*/ 1066936 w 1090935"/>
                      <a:gd name="connsiteY172" fmla="*/ 653463 h 1092304"/>
                      <a:gd name="connsiteX173" fmla="*/ 1031280 w 1090935"/>
                      <a:gd name="connsiteY173" fmla="*/ 689119 h 1092304"/>
                      <a:gd name="connsiteX174" fmla="*/ 1031280 w 1090935"/>
                      <a:gd name="connsiteY174" fmla="*/ 689119 h 1092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1090935" h="1092304">
                        <a:moveTo>
                          <a:pt x="1088879" y="102168"/>
                        </a:moveTo>
                        <a:lnTo>
                          <a:pt x="1028538" y="6171"/>
                        </a:lnTo>
                        <a:cubicBezTo>
                          <a:pt x="1023052" y="-2057"/>
                          <a:pt x="1012080" y="-2057"/>
                          <a:pt x="1009338" y="6171"/>
                        </a:cubicBezTo>
                        <a:lnTo>
                          <a:pt x="948997" y="102168"/>
                        </a:lnTo>
                        <a:cubicBezTo>
                          <a:pt x="948997" y="104911"/>
                          <a:pt x="946255" y="104911"/>
                          <a:pt x="946255" y="107654"/>
                        </a:cubicBezTo>
                        <a:lnTo>
                          <a:pt x="946255" y="332560"/>
                        </a:lnTo>
                        <a:lnTo>
                          <a:pt x="614379" y="332560"/>
                        </a:lnTo>
                        <a:cubicBezTo>
                          <a:pt x="633579" y="318846"/>
                          <a:pt x="650036" y="296904"/>
                          <a:pt x="655520" y="272219"/>
                        </a:cubicBezTo>
                        <a:lnTo>
                          <a:pt x="671978" y="272219"/>
                        </a:lnTo>
                        <a:cubicBezTo>
                          <a:pt x="674720" y="272219"/>
                          <a:pt x="680206" y="269476"/>
                          <a:pt x="682948" y="266733"/>
                        </a:cubicBezTo>
                        <a:cubicBezTo>
                          <a:pt x="685692" y="263991"/>
                          <a:pt x="685692" y="258505"/>
                          <a:pt x="682948" y="255762"/>
                        </a:cubicBezTo>
                        <a:lnTo>
                          <a:pt x="661006" y="198164"/>
                        </a:lnTo>
                        <a:lnTo>
                          <a:pt x="661006" y="187193"/>
                        </a:lnTo>
                        <a:cubicBezTo>
                          <a:pt x="680206" y="181708"/>
                          <a:pt x="696662" y="162509"/>
                          <a:pt x="696662" y="140567"/>
                        </a:cubicBezTo>
                        <a:lnTo>
                          <a:pt x="696662" y="115881"/>
                        </a:lnTo>
                        <a:cubicBezTo>
                          <a:pt x="696662" y="110396"/>
                          <a:pt x="691178" y="104911"/>
                          <a:pt x="685692" y="104911"/>
                        </a:cubicBezTo>
                        <a:lnTo>
                          <a:pt x="482726" y="104911"/>
                        </a:lnTo>
                        <a:cubicBezTo>
                          <a:pt x="449813" y="104911"/>
                          <a:pt x="422385" y="132338"/>
                          <a:pt x="422385" y="165251"/>
                        </a:cubicBezTo>
                        <a:lnTo>
                          <a:pt x="422385" y="231078"/>
                        </a:lnTo>
                        <a:cubicBezTo>
                          <a:pt x="422385" y="272219"/>
                          <a:pt x="441585" y="307875"/>
                          <a:pt x="471756" y="329817"/>
                        </a:cubicBezTo>
                        <a:lnTo>
                          <a:pt x="397701" y="329817"/>
                        </a:lnTo>
                        <a:cubicBezTo>
                          <a:pt x="397701" y="327074"/>
                          <a:pt x="400443" y="321589"/>
                          <a:pt x="400443" y="318846"/>
                        </a:cubicBezTo>
                        <a:lnTo>
                          <a:pt x="400443" y="11657"/>
                        </a:lnTo>
                        <a:cubicBezTo>
                          <a:pt x="400443" y="6171"/>
                          <a:pt x="394958" y="686"/>
                          <a:pt x="389473" y="686"/>
                        </a:cubicBezTo>
                        <a:lnTo>
                          <a:pt x="10970" y="686"/>
                        </a:lnTo>
                        <a:cubicBezTo>
                          <a:pt x="5486" y="686"/>
                          <a:pt x="0" y="6171"/>
                          <a:pt x="0" y="11657"/>
                        </a:cubicBezTo>
                        <a:lnTo>
                          <a:pt x="0" y="318846"/>
                        </a:lnTo>
                        <a:cubicBezTo>
                          <a:pt x="0" y="338045"/>
                          <a:pt x="16456" y="354502"/>
                          <a:pt x="35656" y="354502"/>
                        </a:cubicBezTo>
                        <a:lnTo>
                          <a:pt x="117939" y="354502"/>
                        </a:lnTo>
                        <a:lnTo>
                          <a:pt x="117939" y="379187"/>
                        </a:lnTo>
                        <a:cubicBezTo>
                          <a:pt x="117939" y="412100"/>
                          <a:pt x="145366" y="439527"/>
                          <a:pt x="178280" y="439527"/>
                        </a:cubicBezTo>
                        <a:lnTo>
                          <a:pt x="414157" y="439527"/>
                        </a:lnTo>
                        <a:lnTo>
                          <a:pt x="414157" y="664434"/>
                        </a:lnTo>
                        <a:lnTo>
                          <a:pt x="320904" y="999051"/>
                        </a:lnTo>
                        <a:cubicBezTo>
                          <a:pt x="279763" y="1004537"/>
                          <a:pt x="246849" y="1040193"/>
                          <a:pt x="246849" y="1081334"/>
                        </a:cubicBezTo>
                        <a:cubicBezTo>
                          <a:pt x="246849" y="1086820"/>
                          <a:pt x="252335" y="1092305"/>
                          <a:pt x="257819" y="1092305"/>
                        </a:cubicBezTo>
                        <a:lnTo>
                          <a:pt x="471756" y="1092305"/>
                        </a:lnTo>
                        <a:cubicBezTo>
                          <a:pt x="477241" y="1092305"/>
                          <a:pt x="482726" y="1086820"/>
                          <a:pt x="482726" y="1081334"/>
                        </a:cubicBezTo>
                        <a:lnTo>
                          <a:pt x="482726" y="1010022"/>
                        </a:lnTo>
                        <a:lnTo>
                          <a:pt x="543068" y="774144"/>
                        </a:lnTo>
                        <a:lnTo>
                          <a:pt x="603409" y="1010022"/>
                        </a:lnTo>
                        <a:lnTo>
                          <a:pt x="603409" y="1078591"/>
                        </a:lnTo>
                        <a:cubicBezTo>
                          <a:pt x="603409" y="1084077"/>
                          <a:pt x="608895" y="1089562"/>
                          <a:pt x="614379" y="1089562"/>
                        </a:cubicBezTo>
                        <a:lnTo>
                          <a:pt x="828316" y="1089562"/>
                        </a:lnTo>
                        <a:cubicBezTo>
                          <a:pt x="833800" y="1089562"/>
                          <a:pt x="839286" y="1084077"/>
                          <a:pt x="839286" y="1078591"/>
                        </a:cubicBezTo>
                        <a:cubicBezTo>
                          <a:pt x="839286" y="1031964"/>
                          <a:pt x="800888" y="996308"/>
                          <a:pt x="757003" y="996308"/>
                        </a:cubicBezTo>
                        <a:lnTo>
                          <a:pt x="754261" y="996308"/>
                        </a:lnTo>
                        <a:lnTo>
                          <a:pt x="674720" y="661691"/>
                        </a:lnTo>
                        <a:lnTo>
                          <a:pt x="674720" y="436785"/>
                        </a:lnTo>
                        <a:lnTo>
                          <a:pt x="910599" y="436785"/>
                        </a:lnTo>
                        <a:cubicBezTo>
                          <a:pt x="924313" y="436785"/>
                          <a:pt x="935283" y="431299"/>
                          <a:pt x="946255" y="425814"/>
                        </a:cubicBezTo>
                        <a:lnTo>
                          <a:pt x="946255" y="521810"/>
                        </a:lnTo>
                        <a:cubicBezTo>
                          <a:pt x="946255" y="527296"/>
                          <a:pt x="951741" y="532782"/>
                          <a:pt x="957225" y="532782"/>
                        </a:cubicBezTo>
                        <a:cubicBezTo>
                          <a:pt x="962711" y="532782"/>
                          <a:pt x="968197" y="527296"/>
                          <a:pt x="968197" y="521810"/>
                        </a:cubicBezTo>
                        <a:lnTo>
                          <a:pt x="968197" y="118624"/>
                        </a:lnTo>
                        <a:lnTo>
                          <a:pt x="1014824" y="118624"/>
                        </a:lnTo>
                        <a:lnTo>
                          <a:pt x="1014824" y="250277"/>
                        </a:lnTo>
                        <a:cubicBezTo>
                          <a:pt x="1014824" y="255762"/>
                          <a:pt x="1020310" y="261248"/>
                          <a:pt x="1025794" y="261248"/>
                        </a:cubicBezTo>
                        <a:cubicBezTo>
                          <a:pt x="1031280" y="261248"/>
                          <a:pt x="1036766" y="255762"/>
                          <a:pt x="1036766" y="250277"/>
                        </a:cubicBezTo>
                        <a:lnTo>
                          <a:pt x="1036766" y="118624"/>
                        </a:lnTo>
                        <a:lnTo>
                          <a:pt x="1061451" y="118624"/>
                        </a:lnTo>
                        <a:lnTo>
                          <a:pt x="1061451" y="557466"/>
                        </a:lnTo>
                        <a:lnTo>
                          <a:pt x="954483" y="557466"/>
                        </a:lnTo>
                        <a:cubicBezTo>
                          <a:pt x="948997" y="557466"/>
                          <a:pt x="943511" y="562952"/>
                          <a:pt x="943511" y="568437"/>
                        </a:cubicBezTo>
                        <a:lnTo>
                          <a:pt x="943511" y="650720"/>
                        </a:lnTo>
                        <a:cubicBezTo>
                          <a:pt x="943511" y="683634"/>
                          <a:pt x="970939" y="711061"/>
                          <a:pt x="1003852" y="711061"/>
                        </a:cubicBezTo>
                        <a:lnTo>
                          <a:pt x="1028538" y="711061"/>
                        </a:lnTo>
                        <a:cubicBezTo>
                          <a:pt x="1061451" y="711061"/>
                          <a:pt x="1088879" y="683634"/>
                          <a:pt x="1088879" y="650720"/>
                        </a:cubicBezTo>
                        <a:lnTo>
                          <a:pt x="1088879" y="104911"/>
                        </a:lnTo>
                        <a:cubicBezTo>
                          <a:pt x="1091621" y="104911"/>
                          <a:pt x="1091621" y="104911"/>
                          <a:pt x="1088879" y="102168"/>
                        </a:cubicBezTo>
                        <a:lnTo>
                          <a:pt x="1088879" y="102168"/>
                        </a:lnTo>
                        <a:close/>
                        <a:moveTo>
                          <a:pt x="452557" y="167994"/>
                        </a:moveTo>
                        <a:cubicBezTo>
                          <a:pt x="452557" y="148795"/>
                          <a:pt x="469013" y="132338"/>
                          <a:pt x="488212" y="132338"/>
                        </a:cubicBezTo>
                        <a:lnTo>
                          <a:pt x="677464" y="132338"/>
                        </a:lnTo>
                        <a:lnTo>
                          <a:pt x="677464" y="143309"/>
                        </a:lnTo>
                        <a:cubicBezTo>
                          <a:pt x="677464" y="157023"/>
                          <a:pt x="666492" y="167994"/>
                          <a:pt x="652778" y="167994"/>
                        </a:cubicBezTo>
                        <a:lnTo>
                          <a:pt x="499184" y="167994"/>
                        </a:lnTo>
                        <a:cubicBezTo>
                          <a:pt x="493698" y="167994"/>
                          <a:pt x="488212" y="173480"/>
                          <a:pt x="488212" y="178965"/>
                        </a:cubicBezTo>
                        <a:lnTo>
                          <a:pt x="488212" y="189936"/>
                        </a:lnTo>
                        <a:cubicBezTo>
                          <a:pt x="488212" y="209136"/>
                          <a:pt x="471756" y="225592"/>
                          <a:pt x="452557" y="225592"/>
                        </a:cubicBezTo>
                        <a:lnTo>
                          <a:pt x="452557" y="167994"/>
                        </a:lnTo>
                        <a:close/>
                        <a:moveTo>
                          <a:pt x="452557" y="250277"/>
                        </a:moveTo>
                        <a:cubicBezTo>
                          <a:pt x="485470" y="250277"/>
                          <a:pt x="510154" y="222849"/>
                          <a:pt x="510154" y="189936"/>
                        </a:cubicBezTo>
                        <a:lnTo>
                          <a:pt x="641807" y="189936"/>
                        </a:lnTo>
                        <a:lnTo>
                          <a:pt x="641807" y="200907"/>
                        </a:lnTo>
                        <a:cubicBezTo>
                          <a:pt x="641807" y="203650"/>
                          <a:pt x="641807" y="203650"/>
                          <a:pt x="641807" y="206393"/>
                        </a:cubicBezTo>
                        <a:lnTo>
                          <a:pt x="658264" y="250277"/>
                        </a:lnTo>
                        <a:lnTo>
                          <a:pt x="650036" y="250277"/>
                        </a:lnTo>
                        <a:cubicBezTo>
                          <a:pt x="644550" y="250277"/>
                          <a:pt x="639064" y="253020"/>
                          <a:pt x="639064" y="258505"/>
                        </a:cubicBezTo>
                        <a:cubicBezTo>
                          <a:pt x="628093" y="302389"/>
                          <a:pt x="589695" y="332560"/>
                          <a:pt x="543068" y="332560"/>
                        </a:cubicBezTo>
                        <a:cubicBezTo>
                          <a:pt x="499184" y="332560"/>
                          <a:pt x="460785" y="296904"/>
                          <a:pt x="452557" y="250277"/>
                        </a:cubicBezTo>
                        <a:lnTo>
                          <a:pt x="452557" y="250277"/>
                        </a:lnTo>
                        <a:close/>
                        <a:moveTo>
                          <a:pt x="1020310" y="36342"/>
                        </a:moveTo>
                        <a:lnTo>
                          <a:pt x="1058708" y="96682"/>
                        </a:lnTo>
                        <a:lnTo>
                          <a:pt x="981910" y="96682"/>
                        </a:lnTo>
                        <a:lnTo>
                          <a:pt x="1020310" y="36342"/>
                        </a:lnTo>
                        <a:close/>
                        <a:moveTo>
                          <a:pt x="381244" y="285933"/>
                        </a:moveTo>
                        <a:lnTo>
                          <a:pt x="213936" y="285933"/>
                        </a:lnTo>
                        <a:lnTo>
                          <a:pt x="213936" y="25371"/>
                        </a:lnTo>
                        <a:lnTo>
                          <a:pt x="381244" y="25371"/>
                        </a:lnTo>
                        <a:lnTo>
                          <a:pt x="381244" y="285933"/>
                        </a:lnTo>
                        <a:close/>
                        <a:moveTo>
                          <a:pt x="24684" y="321589"/>
                        </a:moveTo>
                        <a:lnTo>
                          <a:pt x="24684" y="25371"/>
                        </a:lnTo>
                        <a:lnTo>
                          <a:pt x="191994" y="25371"/>
                        </a:lnTo>
                        <a:lnTo>
                          <a:pt x="191994" y="285933"/>
                        </a:lnTo>
                        <a:lnTo>
                          <a:pt x="60341" y="285933"/>
                        </a:lnTo>
                        <a:cubicBezTo>
                          <a:pt x="54855" y="285933"/>
                          <a:pt x="49369" y="291418"/>
                          <a:pt x="49369" y="296904"/>
                        </a:cubicBezTo>
                        <a:cubicBezTo>
                          <a:pt x="49369" y="302389"/>
                          <a:pt x="54855" y="307875"/>
                          <a:pt x="60341" y="307875"/>
                        </a:cubicBezTo>
                        <a:lnTo>
                          <a:pt x="381244" y="307875"/>
                        </a:lnTo>
                        <a:lnTo>
                          <a:pt x="381244" y="318846"/>
                        </a:lnTo>
                        <a:cubicBezTo>
                          <a:pt x="381244" y="324332"/>
                          <a:pt x="375759" y="329817"/>
                          <a:pt x="370274" y="329817"/>
                        </a:cubicBezTo>
                        <a:lnTo>
                          <a:pt x="35656" y="329817"/>
                        </a:lnTo>
                        <a:cubicBezTo>
                          <a:pt x="30170" y="332560"/>
                          <a:pt x="24684" y="327074"/>
                          <a:pt x="24684" y="321589"/>
                        </a:cubicBezTo>
                        <a:lnTo>
                          <a:pt x="24684" y="321589"/>
                        </a:lnTo>
                        <a:close/>
                        <a:moveTo>
                          <a:pt x="142624" y="381930"/>
                        </a:moveTo>
                        <a:lnTo>
                          <a:pt x="142624" y="357245"/>
                        </a:lnTo>
                        <a:lnTo>
                          <a:pt x="178280" y="357245"/>
                        </a:lnTo>
                        <a:lnTo>
                          <a:pt x="178280" y="417585"/>
                        </a:lnTo>
                        <a:cubicBezTo>
                          <a:pt x="159080" y="417585"/>
                          <a:pt x="142624" y="401129"/>
                          <a:pt x="142624" y="381930"/>
                        </a:cubicBezTo>
                        <a:lnTo>
                          <a:pt x="142624" y="381930"/>
                        </a:lnTo>
                        <a:close/>
                        <a:moveTo>
                          <a:pt x="463527" y="1067620"/>
                        </a:moveTo>
                        <a:lnTo>
                          <a:pt x="274277" y="1067620"/>
                        </a:lnTo>
                        <a:cubicBezTo>
                          <a:pt x="279763" y="1040193"/>
                          <a:pt x="304447" y="1020993"/>
                          <a:pt x="331874" y="1020993"/>
                        </a:cubicBezTo>
                        <a:lnTo>
                          <a:pt x="463527" y="1020993"/>
                        </a:lnTo>
                        <a:lnTo>
                          <a:pt x="463527" y="1067620"/>
                        </a:lnTo>
                        <a:close/>
                        <a:moveTo>
                          <a:pt x="817344" y="1067620"/>
                        </a:moveTo>
                        <a:lnTo>
                          <a:pt x="628093" y="1067620"/>
                        </a:lnTo>
                        <a:lnTo>
                          <a:pt x="628093" y="1020993"/>
                        </a:lnTo>
                        <a:lnTo>
                          <a:pt x="759747" y="1020993"/>
                        </a:lnTo>
                        <a:cubicBezTo>
                          <a:pt x="787175" y="1020993"/>
                          <a:pt x="811858" y="1042935"/>
                          <a:pt x="817344" y="1067620"/>
                        </a:cubicBezTo>
                        <a:lnTo>
                          <a:pt x="817344" y="1067620"/>
                        </a:lnTo>
                        <a:close/>
                        <a:moveTo>
                          <a:pt x="663750" y="417585"/>
                        </a:moveTo>
                        <a:cubicBezTo>
                          <a:pt x="658264" y="417585"/>
                          <a:pt x="652778" y="423071"/>
                          <a:pt x="652778" y="428557"/>
                        </a:cubicBezTo>
                        <a:lnTo>
                          <a:pt x="652778" y="631521"/>
                        </a:lnTo>
                        <a:lnTo>
                          <a:pt x="474498" y="631521"/>
                        </a:lnTo>
                        <a:cubicBezTo>
                          <a:pt x="469013" y="631521"/>
                          <a:pt x="463527" y="637006"/>
                          <a:pt x="463527" y="642492"/>
                        </a:cubicBezTo>
                        <a:cubicBezTo>
                          <a:pt x="463527" y="647978"/>
                          <a:pt x="469013" y="653463"/>
                          <a:pt x="474498" y="653463"/>
                        </a:cubicBezTo>
                        <a:lnTo>
                          <a:pt x="652778" y="653463"/>
                        </a:lnTo>
                        <a:lnTo>
                          <a:pt x="652778" y="664434"/>
                        </a:lnTo>
                        <a:cubicBezTo>
                          <a:pt x="652778" y="664434"/>
                          <a:pt x="652778" y="667177"/>
                          <a:pt x="652778" y="667177"/>
                        </a:cubicBezTo>
                        <a:lnTo>
                          <a:pt x="732319" y="996308"/>
                        </a:lnTo>
                        <a:lnTo>
                          <a:pt x="625351" y="996308"/>
                        </a:lnTo>
                        <a:lnTo>
                          <a:pt x="556781" y="722032"/>
                        </a:lnTo>
                        <a:cubicBezTo>
                          <a:pt x="556781" y="716547"/>
                          <a:pt x="551296" y="713804"/>
                          <a:pt x="545810" y="713804"/>
                        </a:cubicBezTo>
                        <a:cubicBezTo>
                          <a:pt x="540326" y="713804"/>
                          <a:pt x="534840" y="716547"/>
                          <a:pt x="534840" y="722032"/>
                        </a:cubicBezTo>
                        <a:lnTo>
                          <a:pt x="466270" y="996308"/>
                        </a:lnTo>
                        <a:lnTo>
                          <a:pt x="348332" y="996308"/>
                        </a:lnTo>
                        <a:lnTo>
                          <a:pt x="438843" y="667177"/>
                        </a:lnTo>
                        <a:cubicBezTo>
                          <a:pt x="438843" y="667177"/>
                          <a:pt x="438843" y="664434"/>
                          <a:pt x="438843" y="664434"/>
                        </a:cubicBezTo>
                        <a:lnTo>
                          <a:pt x="438843" y="428557"/>
                        </a:lnTo>
                        <a:cubicBezTo>
                          <a:pt x="438843" y="423071"/>
                          <a:pt x="433357" y="417585"/>
                          <a:pt x="427871" y="417585"/>
                        </a:cubicBezTo>
                        <a:lnTo>
                          <a:pt x="202964" y="417585"/>
                        </a:lnTo>
                        <a:lnTo>
                          <a:pt x="202964" y="357245"/>
                        </a:lnTo>
                        <a:lnTo>
                          <a:pt x="891399" y="357245"/>
                        </a:lnTo>
                        <a:lnTo>
                          <a:pt x="891399" y="417585"/>
                        </a:lnTo>
                        <a:lnTo>
                          <a:pt x="663750" y="417585"/>
                        </a:lnTo>
                        <a:close/>
                        <a:moveTo>
                          <a:pt x="913341" y="417585"/>
                        </a:moveTo>
                        <a:lnTo>
                          <a:pt x="913341" y="357245"/>
                        </a:lnTo>
                        <a:lnTo>
                          <a:pt x="948997" y="357245"/>
                        </a:lnTo>
                        <a:lnTo>
                          <a:pt x="948997" y="381930"/>
                        </a:lnTo>
                        <a:cubicBezTo>
                          <a:pt x="948997" y="401129"/>
                          <a:pt x="932541" y="417585"/>
                          <a:pt x="913341" y="417585"/>
                        </a:cubicBezTo>
                        <a:lnTo>
                          <a:pt x="913341" y="417585"/>
                        </a:lnTo>
                        <a:close/>
                        <a:moveTo>
                          <a:pt x="1066936" y="582151"/>
                        </a:moveTo>
                        <a:lnTo>
                          <a:pt x="1066936" y="606836"/>
                        </a:lnTo>
                        <a:lnTo>
                          <a:pt x="970939" y="606836"/>
                        </a:lnTo>
                        <a:lnTo>
                          <a:pt x="970939" y="582151"/>
                        </a:lnTo>
                        <a:lnTo>
                          <a:pt x="1066936" y="582151"/>
                        </a:lnTo>
                        <a:close/>
                        <a:moveTo>
                          <a:pt x="1031280" y="689119"/>
                        </a:moveTo>
                        <a:lnTo>
                          <a:pt x="1006596" y="689119"/>
                        </a:lnTo>
                        <a:cubicBezTo>
                          <a:pt x="987396" y="689119"/>
                          <a:pt x="970939" y="672662"/>
                          <a:pt x="970939" y="653463"/>
                        </a:cubicBezTo>
                        <a:lnTo>
                          <a:pt x="970939" y="628778"/>
                        </a:lnTo>
                        <a:lnTo>
                          <a:pt x="1066936" y="628778"/>
                        </a:lnTo>
                        <a:lnTo>
                          <a:pt x="1066936" y="653463"/>
                        </a:lnTo>
                        <a:cubicBezTo>
                          <a:pt x="1066936" y="672662"/>
                          <a:pt x="1053222" y="689119"/>
                          <a:pt x="1031280" y="689119"/>
                        </a:cubicBezTo>
                        <a:lnTo>
                          <a:pt x="1031280" y="689119"/>
                        </a:lnTo>
                        <a:close/>
                      </a:path>
                    </a:pathLst>
                  </a:custGeom>
                  <a:grpFill/>
                  <a:ln w="27426" cap="flat">
                    <a:noFill/>
                    <a:prstDash val="solid"/>
                    <a:miter/>
                  </a:ln>
                </p:spPr>
                <p:txBody>
                  <a:bodyPr rtlCol="0" anchor="ctr"/>
                  <a:lstStyle/>
                  <a:p>
                    <a:endParaRPr lang="en-US"/>
                  </a:p>
                </p:txBody>
              </p:sp>
            </p:grpSp>
            <p:sp>
              <p:nvSpPr>
                <p:cNvPr id="252" name="Freeform 251">
                  <a:extLst>
                    <a:ext uri="{FF2B5EF4-FFF2-40B4-BE49-F238E27FC236}">
                      <a16:creationId xmlns:a16="http://schemas.microsoft.com/office/drawing/2014/main" id="{669007FA-E1B5-3641-8059-4876E9376BF1}"/>
                    </a:ext>
                  </a:extLst>
                </p:cNvPr>
                <p:cNvSpPr/>
                <p:nvPr/>
              </p:nvSpPr>
              <p:spPr>
                <a:xfrm>
                  <a:off x="7624966" y="3971001"/>
                  <a:ext cx="21941" cy="58311"/>
                </a:xfrm>
                <a:custGeom>
                  <a:avLst/>
                  <a:gdLst>
                    <a:gd name="connsiteX0" fmla="*/ 21942 w 21941"/>
                    <a:gd name="connsiteY0" fmla="*/ 46627 h 58311"/>
                    <a:gd name="connsiteX1" fmla="*/ 21942 w 21941"/>
                    <a:gd name="connsiteY1" fmla="*/ 10971 h 58311"/>
                    <a:gd name="connsiteX2" fmla="*/ 10972 w 21941"/>
                    <a:gd name="connsiteY2" fmla="*/ 0 h 58311"/>
                    <a:gd name="connsiteX3" fmla="*/ 0 w 21941"/>
                    <a:gd name="connsiteY3" fmla="*/ 10971 h 58311"/>
                    <a:gd name="connsiteX4" fmla="*/ 0 w 21941"/>
                    <a:gd name="connsiteY4" fmla="*/ 46627 h 58311"/>
                    <a:gd name="connsiteX5" fmla="*/ 10972 w 21941"/>
                    <a:gd name="connsiteY5" fmla="*/ 57598 h 58311"/>
                    <a:gd name="connsiteX6" fmla="*/ 21942 w 21941"/>
                    <a:gd name="connsiteY6" fmla="*/ 46627 h 58311"/>
                    <a:gd name="connsiteX7" fmla="*/ 21942 w 21941"/>
                    <a:gd name="connsiteY7" fmla="*/ 46627 h 58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41" h="58311">
                      <a:moveTo>
                        <a:pt x="21942" y="46627"/>
                      </a:moveTo>
                      <a:lnTo>
                        <a:pt x="21942" y="10971"/>
                      </a:lnTo>
                      <a:cubicBezTo>
                        <a:pt x="21942" y="5485"/>
                        <a:pt x="16456" y="0"/>
                        <a:pt x="10972" y="0"/>
                      </a:cubicBezTo>
                      <a:cubicBezTo>
                        <a:pt x="5486" y="0"/>
                        <a:pt x="0" y="5485"/>
                        <a:pt x="0" y="10971"/>
                      </a:cubicBezTo>
                      <a:lnTo>
                        <a:pt x="0" y="46627"/>
                      </a:lnTo>
                      <a:cubicBezTo>
                        <a:pt x="0" y="52112"/>
                        <a:pt x="5486" y="57598"/>
                        <a:pt x="10972" y="57598"/>
                      </a:cubicBezTo>
                      <a:cubicBezTo>
                        <a:pt x="16456" y="60341"/>
                        <a:pt x="21942" y="54855"/>
                        <a:pt x="21942" y="46627"/>
                      </a:cubicBezTo>
                      <a:lnTo>
                        <a:pt x="21942" y="46627"/>
                      </a:lnTo>
                      <a:close/>
                    </a:path>
                  </a:pathLst>
                </a:custGeom>
                <a:grpFill/>
                <a:ln w="27426" cap="flat">
                  <a:noFill/>
                  <a:prstDash val="solid"/>
                  <a:miter/>
                </a:ln>
              </p:spPr>
              <p:txBody>
                <a:bodyPr rtlCol="0" anchor="ctr"/>
                <a:lstStyle/>
                <a:p>
                  <a:endParaRPr lang="en-US"/>
                </a:p>
              </p:txBody>
            </p:sp>
            <p:sp>
              <p:nvSpPr>
                <p:cNvPr id="253" name="Freeform 252">
                  <a:extLst>
                    <a:ext uri="{FF2B5EF4-FFF2-40B4-BE49-F238E27FC236}">
                      <a16:creationId xmlns:a16="http://schemas.microsoft.com/office/drawing/2014/main" id="{4BD1ED02-FCB4-6C42-AB10-C9CDDE0A04C0}"/>
                    </a:ext>
                  </a:extLst>
                </p:cNvPr>
                <p:cNvSpPr/>
                <p:nvPr/>
              </p:nvSpPr>
              <p:spPr>
                <a:xfrm>
                  <a:off x="6651284" y="3735124"/>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254" name="Freeform 253">
                  <a:extLst>
                    <a:ext uri="{FF2B5EF4-FFF2-40B4-BE49-F238E27FC236}">
                      <a16:creationId xmlns:a16="http://schemas.microsoft.com/office/drawing/2014/main" id="{7CB20538-D349-D744-BFDD-A70EBA747B17}"/>
                    </a:ext>
                  </a:extLst>
                </p:cNvPr>
                <p:cNvSpPr/>
                <p:nvPr/>
              </p:nvSpPr>
              <p:spPr>
                <a:xfrm>
                  <a:off x="6651284" y="3784493"/>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6"/>
                        <a:pt x="117939" y="10971"/>
                      </a:cubicBezTo>
                      <a:cubicBezTo>
                        <a:pt x="117939" y="5485"/>
                        <a:pt x="112453" y="0"/>
                        <a:pt x="106969" y="0"/>
                      </a:cubicBezTo>
                      <a:lnTo>
                        <a:pt x="10972" y="0"/>
                      </a:lnTo>
                      <a:cubicBezTo>
                        <a:pt x="5486" y="0"/>
                        <a:pt x="0" y="5485"/>
                        <a:pt x="0" y="10971"/>
                      </a:cubicBezTo>
                      <a:cubicBezTo>
                        <a:pt x="0" y="16456"/>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255" name="Freeform 254">
                  <a:extLst>
                    <a:ext uri="{FF2B5EF4-FFF2-40B4-BE49-F238E27FC236}">
                      <a16:creationId xmlns:a16="http://schemas.microsoft.com/office/drawing/2014/main" id="{E2E7E892-A87D-AB4D-B815-6D1F431115B8}"/>
                    </a:ext>
                  </a:extLst>
                </p:cNvPr>
                <p:cNvSpPr/>
                <p:nvPr/>
              </p:nvSpPr>
              <p:spPr>
                <a:xfrm>
                  <a:off x="6651284" y="3831120"/>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256" name="Freeform 255">
                  <a:extLst>
                    <a:ext uri="{FF2B5EF4-FFF2-40B4-BE49-F238E27FC236}">
                      <a16:creationId xmlns:a16="http://schemas.microsoft.com/office/drawing/2014/main" id="{6168ADC7-B8FA-454B-BE8C-895D6B0BCD27}"/>
                    </a:ext>
                  </a:extLst>
                </p:cNvPr>
                <p:cNvSpPr/>
                <p:nvPr/>
              </p:nvSpPr>
              <p:spPr>
                <a:xfrm>
                  <a:off x="6651284" y="3877747"/>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257" name="Freeform 256">
                  <a:extLst>
                    <a:ext uri="{FF2B5EF4-FFF2-40B4-BE49-F238E27FC236}">
                      <a16:creationId xmlns:a16="http://schemas.microsoft.com/office/drawing/2014/main" id="{30E795CB-730F-F54C-BF2E-4E88878627C0}"/>
                    </a:ext>
                  </a:extLst>
                </p:cNvPr>
                <p:cNvSpPr/>
                <p:nvPr/>
              </p:nvSpPr>
              <p:spPr>
                <a:xfrm>
                  <a:off x="6651284" y="3924374"/>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6"/>
                        <a:pt x="112453" y="0"/>
                        <a:pt x="106969" y="0"/>
                      </a:cubicBezTo>
                      <a:lnTo>
                        <a:pt x="10972" y="0"/>
                      </a:lnTo>
                      <a:cubicBezTo>
                        <a:pt x="5486" y="0"/>
                        <a:pt x="0" y="5486"/>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258" name="Freeform 257">
                  <a:extLst>
                    <a:ext uri="{FF2B5EF4-FFF2-40B4-BE49-F238E27FC236}">
                      <a16:creationId xmlns:a16="http://schemas.microsoft.com/office/drawing/2014/main" id="{187BB449-125C-A649-AF03-F4BDB226D8F3}"/>
                    </a:ext>
                  </a:extLst>
                </p:cNvPr>
                <p:cNvSpPr/>
                <p:nvPr/>
              </p:nvSpPr>
              <p:spPr>
                <a:xfrm>
                  <a:off x="6840535" y="3735124"/>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259" name="Freeform 258">
                  <a:extLst>
                    <a:ext uri="{FF2B5EF4-FFF2-40B4-BE49-F238E27FC236}">
                      <a16:creationId xmlns:a16="http://schemas.microsoft.com/office/drawing/2014/main" id="{E76440B3-01AA-EF49-BE55-2845A146EF4C}"/>
                    </a:ext>
                  </a:extLst>
                </p:cNvPr>
                <p:cNvSpPr/>
                <p:nvPr/>
              </p:nvSpPr>
              <p:spPr>
                <a:xfrm>
                  <a:off x="6840535" y="3784493"/>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6"/>
                        <a:pt x="117939" y="10971"/>
                      </a:cubicBezTo>
                      <a:cubicBezTo>
                        <a:pt x="117939" y="5485"/>
                        <a:pt x="112453" y="0"/>
                        <a:pt x="106967" y="0"/>
                      </a:cubicBezTo>
                      <a:lnTo>
                        <a:pt x="10970" y="0"/>
                      </a:lnTo>
                      <a:cubicBezTo>
                        <a:pt x="5484" y="0"/>
                        <a:pt x="0" y="5485"/>
                        <a:pt x="0" y="10971"/>
                      </a:cubicBezTo>
                      <a:cubicBezTo>
                        <a:pt x="0" y="16456"/>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260" name="Freeform 259">
                  <a:extLst>
                    <a:ext uri="{FF2B5EF4-FFF2-40B4-BE49-F238E27FC236}">
                      <a16:creationId xmlns:a16="http://schemas.microsoft.com/office/drawing/2014/main" id="{FAFBB538-AA60-6642-92ED-39B7F217363C}"/>
                    </a:ext>
                  </a:extLst>
                </p:cNvPr>
                <p:cNvSpPr/>
                <p:nvPr/>
              </p:nvSpPr>
              <p:spPr>
                <a:xfrm>
                  <a:off x="6840535" y="3831120"/>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261" name="Freeform 260">
                  <a:extLst>
                    <a:ext uri="{FF2B5EF4-FFF2-40B4-BE49-F238E27FC236}">
                      <a16:creationId xmlns:a16="http://schemas.microsoft.com/office/drawing/2014/main" id="{999E3007-8956-DD43-9E6C-D2744B58CAF2}"/>
                    </a:ext>
                  </a:extLst>
                </p:cNvPr>
                <p:cNvSpPr/>
                <p:nvPr/>
              </p:nvSpPr>
              <p:spPr>
                <a:xfrm>
                  <a:off x="6840535" y="3877747"/>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262" name="Freeform 261">
                  <a:extLst>
                    <a:ext uri="{FF2B5EF4-FFF2-40B4-BE49-F238E27FC236}">
                      <a16:creationId xmlns:a16="http://schemas.microsoft.com/office/drawing/2014/main" id="{C00A63A5-8400-B14C-8FD7-37C00C20746F}"/>
                    </a:ext>
                  </a:extLst>
                </p:cNvPr>
                <p:cNvSpPr/>
                <p:nvPr/>
              </p:nvSpPr>
              <p:spPr>
                <a:xfrm>
                  <a:off x="6840535" y="3924374"/>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6"/>
                        <a:pt x="112453" y="0"/>
                        <a:pt x="106967" y="0"/>
                      </a:cubicBezTo>
                      <a:lnTo>
                        <a:pt x="10970" y="0"/>
                      </a:lnTo>
                      <a:cubicBezTo>
                        <a:pt x="5484" y="0"/>
                        <a:pt x="0" y="5486"/>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263" name="Freeform 262">
                  <a:extLst>
                    <a:ext uri="{FF2B5EF4-FFF2-40B4-BE49-F238E27FC236}">
                      <a16:creationId xmlns:a16="http://schemas.microsoft.com/office/drawing/2014/main" id="{EF050DD5-F2C6-574F-AA11-584E64D5728B}"/>
                    </a:ext>
                  </a:extLst>
                </p:cNvPr>
                <p:cNvSpPr/>
                <p:nvPr/>
              </p:nvSpPr>
              <p:spPr>
                <a:xfrm>
                  <a:off x="6673225" y="4138309"/>
                  <a:ext cx="22655" cy="175537"/>
                </a:xfrm>
                <a:custGeom>
                  <a:avLst/>
                  <a:gdLst>
                    <a:gd name="connsiteX0" fmla="*/ 10972 w 22655"/>
                    <a:gd name="connsiteY0" fmla="*/ 0 h 175537"/>
                    <a:gd name="connsiteX1" fmla="*/ 0 w 22655"/>
                    <a:gd name="connsiteY1" fmla="*/ 10971 h 175537"/>
                    <a:gd name="connsiteX2" fmla="*/ 0 w 22655"/>
                    <a:gd name="connsiteY2" fmla="*/ 164566 h 175537"/>
                    <a:gd name="connsiteX3" fmla="*/ 10972 w 22655"/>
                    <a:gd name="connsiteY3" fmla="*/ 175537 h 175537"/>
                    <a:gd name="connsiteX4" fmla="*/ 21942 w 22655"/>
                    <a:gd name="connsiteY4" fmla="*/ 164566 h 175537"/>
                    <a:gd name="connsiteX5" fmla="*/ 21942 w 22655"/>
                    <a:gd name="connsiteY5" fmla="*/ 10971 h 175537"/>
                    <a:gd name="connsiteX6" fmla="*/ 10972 w 22655"/>
                    <a:gd name="connsiteY6" fmla="*/ 0 h 175537"/>
                    <a:gd name="connsiteX7" fmla="*/ 10972 w 22655"/>
                    <a:gd name="connsiteY7" fmla="*/ 0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655" h="175537">
                      <a:moveTo>
                        <a:pt x="10972" y="0"/>
                      </a:moveTo>
                      <a:cubicBezTo>
                        <a:pt x="5486" y="0"/>
                        <a:pt x="0" y="5485"/>
                        <a:pt x="0" y="10971"/>
                      </a:cubicBezTo>
                      <a:lnTo>
                        <a:pt x="0" y="164566"/>
                      </a:lnTo>
                      <a:cubicBezTo>
                        <a:pt x="0" y="170051"/>
                        <a:pt x="5486" y="175537"/>
                        <a:pt x="10972" y="175537"/>
                      </a:cubicBezTo>
                      <a:cubicBezTo>
                        <a:pt x="16458" y="175537"/>
                        <a:pt x="21942" y="170051"/>
                        <a:pt x="21942" y="164566"/>
                      </a:cubicBezTo>
                      <a:lnTo>
                        <a:pt x="21942" y="10971"/>
                      </a:lnTo>
                      <a:cubicBezTo>
                        <a:pt x="24686" y="5485"/>
                        <a:pt x="19200" y="0"/>
                        <a:pt x="10972" y="0"/>
                      </a:cubicBezTo>
                      <a:lnTo>
                        <a:pt x="10972" y="0"/>
                      </a:lnTo>
                      <a:close/>
                    </a:path>
                  </a:pathLst>
                </a:custGeom>
                <a:grpFill/>
                <a:ln w="27426" cap="flat">
                  <a:noFill/>
                  <a:prstDash val="solid"/>
                  <a:miter/>
                </a:ln>
              </p:spPr>
              <p:txBody>
                <a:bodyPr rtlCol="0" anchor="ctr"/>
                <a:lstStyle/>
                <a:p>
                  <a:endParaRPr lang="en-US"/>
                </a:p>
              </p:txBody>
            </p:sp>
            <p:sp>
              <p:nvSpPr>
                <p:cNvPr id="264" name="Freeform 263">
                  <a:extLst>
                    <a:ext uri="{FF2B5EF4-FFF2-40B4-BE49-F238E27FC236}">
                      <a16:creationId xmlns:a16="http://schemas.microsoft.com/office/drawing/2014/main" id="{18105D26-7E92-7E47-A84E-D4AAB3BBD2B6}"/>
                    </a:ext>
                  </a:extLst>
                </p:cNvPr>
                <p:cNvSpPr/>
                <p:nvPr/>
              </p:nvSpPr>
              <p:spPr>
                <a:xfrm>
                  <a:off x="6675969" y="4338531"/>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265" name="Freeform 264">
                  <a:extLst>
                    <a:ext uri="{FF2B5EF4-FFF2-40B4-BE49-F238E27FC236}">
                      <a16:creationId xmlns:a16="http://schemas.microsoft.com/office/drawing/2014/main" id="{14EB9955-51F0-3346-BB40-BB81AE870652}"/>
                    </a:ext>
                  </a:extLst>
                </p:cNvPr>
                <p:cNvSpPr/>
                <p:nvPr/>
              </p:nvSpPr>
              <p:spPr>
                <a:xfrm>
                  <a:off x="6675969" y="4387901"/>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6"/>
                        <a:pt x="16456" y="21942"/>
                        <a:pt x="10970" y="21942"/>
                      </a:cubicBezTo>
                      <a:cubicBezTo>
                        <a:pt x="5484" y="21942"/>
                        <a:pt x="0" y="16456"/>
                        <a:pt x="0" y="10971"/>
                      </a:cubicBezTo>
                      <a:cubicBezTo>
                        <a:pt x="0" y="5485"/>
                        <a:pt x="5484" y="0"/>
                        <a:pt x="10970" y="0"/>
                      </a:cubicBezTo>
                      <a:cubicBezTo>
                        <a:pt x="16456" y="0"/>
                        <a:pt x="21942" y="2743"/>
                        <a:pt x="21942" y="10971"/>
                      </a:cubicBezTo>
                      <a:lnTo>
                        <a:pt x="21942" y="10971"/>
                      </a:lnTo>
                      <a:close/>
                    </a:path>
                  </a:pathLst>
                </a:custGeom>
                <a:grpFill/>
                <a:ln w="27426" cap="flat">
                  <a:noFill/>
                  <a:prstDash val="solid"/>
                  <a:miter/>
                </a:ln>
              </p:spPr>
              <p:txBody>
                <a:bodyPr rtlCol="0" anchor="ctr"/>
                <a:lstStyle/>
                <a:p>
                  <a:endParaRPr lang="en-US"/>
                </a:p>
              </p:txBody>
            </p:sp>
            <p:sp>
              <p:nvSpPr>
                <p:cNvPr id="266" name="Freeform 265">
                  <a:extLst>
                    <a:ext uri="{FF2B5EF4-FFF2-40B4-BE49-F238E27FC236}">
                      <a16:creationId xmlns:a16="http://schemas.microsoft.com/office/drawing/2014/main" id="{D208D6B3-B12C-1342-AA25-300119215E5E}"/>
                    </a:ext>
                  </a:extLst>
                </p:cNvPr>
                <p:cNvSpPr/>
                <p:nvPr/>
              </p:nvSpPr>
              <p:spPr>
                <a:xfrm>
                  <a:off x="6758252" y="4184936"/>
                  <a:ext cx="21941" cy="175537"/>
                </a:xfrm>
                <a:custGeom>
                  <a:avLst/>
                  <a:gdLst>
                    <a:gd name="connsiteX0" fmla="*/ 10970 w 21941"/>
                    <a:gd name="connsiteY0" fmla="*/ 0 h 175537"/>
                    <a:gd name="connsiteX1" fmla="*/ 0 w 21941"/>
                    <a:gd name="connsiteY1" fmla="*/ 10971 h 175537"/>
                    <a:gd name="connsiteX2" fmla="*/ 0 w 21941"/>
                    <a:gd name="connsiteY2" fmla="*/ 164566 h 175537"/>
                    <a:gd name="connsiteX3" fmla="*/ 10970 w 21941"/>
                    <a:gd name="connsiteY3" fmla="*/ 175537 h 175537"/>
                    <a:gd name="connsiteX4" fmla="*/ 21942 w 21941"/>
                    <a:gd name="connsiteY4" fmla="*/ 164566 h 175537"/>
                    <a:gd name="connsiteX5" fmla="*/ 21942 w 21941"/>
                    <a:gd name="connsiteY5" fmla="*/ 10971 h 175537"/>
                    <a:gd name="connsiteX6" fmla="*/ 10970 w 21941"/>
                    <a:gd name="connsiteY6" fmla="*/ 0 h 175537"/>
                    <a:gd name="connsiteX7" fmla="*/ 10970 w 21941"/>
                    <a:gd name="connsiteY7" fmla="*/ 0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41" h="175537">
                      <a:moveTo>
                        <a:pt x="10970" y="0"/>
                      </a:moveTo>
                      <a:cubicBezTo>
                        <a:pt x="5484" y="0"/>
                        <a:pt x="0" y="5486"/>
                        <a:pt x="0" y="10971"/>
                      </a:cubicBezTo>
                      <a:lnTo>
                        <a:pt x="0" y="164566"/>
                      </a:lnTo>
                      <a:cubicBezTo>
                        <a:pt x="0" y="170052"/>
                        <a:pt x="5484" y="175537"/>
                        <a:pt x="10970" y="175537"/>
                      </a:cubicBezTo>
                      <a:cubicBezTo>
                        <a:pt x="16456" y="175537"/>
                        <a:pt x="21942" y="170052"/>
                        <a:pt x="21942" y="164566"/>
                      </a:cubicBezTo>
                      <a:lnTo>
                        <a:pt x="21942" y="10971"/>
                      </a:lnTo>
                      <a:cubicBezTo>
                        <a:pt x="21942" y="5486"/>
                        <a:pt x="16456" y="0"/>
                        <a:pt x="10970" y="0"/>
                      </a:cubicBezTo>
                      <a:lnTo>
                        <a:pt x="10970" y="0"/>
                      </a:lnTo>
                      <a:close/>
                    </a:path>
                  </a:pathLst>
                </a:custGeom>
                <a:grpFill/>
                <a:ln w="27426" cap="flat">
                  <a:noFill/>
                  <a:prstDash val="solid"/>
                  <a:miter/>
                </a:ln>
              </p:spPr>
              <p:txBody>
                <a:bodyPr rtlCol="0" anchor="ctr"/>
                <a:lstStyle/>
                <a:p>
                  <a:endParaRPr lang="en-US"/>
                </a:p>
              </p:txBody>
            </p:sp>
            <p:sp>
              <p:nvSpPr>
                <p:cNvPr id="267" name="Freeform 266">
                  <a:extLst>
                    <a:ext uri="{FF2B5EF4-FFF2-40B4-BE49-F238E27FC236}">
                      <a16:creationId xmlns:a16="http://schemas.microsoft.com/office/drawing/2014/main" id="{EF41440D-F28F-C347-B652-37EC8BBBE278}"/>
                    </a:ext>
                  </a:extLst>
                </p:cNvPr>
                <p:cNvSpPr/>
                <p:nvPr/>
              </p:nvSpPr>
              <p:spPr>
                <a:xfrm>
                  <a:off x="6758252" y="4387187"/>
                  <a:ext cx="21941" cy="22655"/>
                </a:xfrm>
                <a:custGeom>
                  <a:avLst/>
                  <a:gdLst>
                    <a:gd name="connsiteX0" fmla="*/ 21942 w 21941"/>
                    <a:gd name="connsiteY0" fmla="*/ 11684 h 22655"/>
                    <a:gd name="connsiteX1" fmla="*/ 10970 w 21941"/>
                    <a:gd name="connsiteY1" fmla="*/ 22656 h 22655"/>
                    <a:gd name="connsiteX2" fmla="*/ 0 w 21941"/>
                    <a:gd name="connsiteY2" fmla="*/ 11684 h 22655"/>
                    <a:gd name="connsiteX3" fmla="*/ 10970 w 21941"/>
                    <a:gd name="connsiteY3" fmla="*/ 714 h 22655"/>
                    <a:gd name="connsiteX4" fmla="*/ 21942 w 21941"/>
                    <a:gd name="connsiteY4" fmla="*/ 11684 h 22655"/>
                    <a:gd name="connsiteX5" fmla="*/ 21942 w 21941"/>
                    <a:gd name="connsiteY5" fmla="*/ 11684 h 2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2655">
                      <a:moveTo>
                        <a:pt x="21942" y="11684"/>
                      </a:moveTo>
                      <a:cubicBezTo>
                        <a:pt x="21942" y="17170"/>
                        <a:pt x="16456" y="22656"/>
                        <a:pt x="10970" y="22656"/>
                      </a:cubicBezTo>
                      <a:cubicBezTo>
                        <a:pt x="5484" y="22656"/>
                        <a:pt x="0" y="17170"/>
                        <a:pt x="0" y="11684"/>
                      </a:cubicBezTo>
                      <a:cubicBezTo>
                        <a:pt x="0" y="6199"/>
                        <a:pt x="5484" y="714"/>
                        <a:pt x="10970" y="714"/>
                      </a:cubicBezTo>
                      <a:cubicBezTo>
                        <a:pt x="16456" y="-2029"/>
                        <a:pt x="21942" y="3456"/>
                        <a:pt x="21942" y="11684"/>
                      </a:cubicBezTo>
                      <a:lnTo>
                        <a:pt x="21942" y="11684"/>
                      </a:lnTo>
                      <a:close/>
                    </a:path>
                  </a:pathLst>
                </a:custGeom>
                <a:grpFill/>
                <a:ln w="27426" cap="flat">
                  <a:noFill/>
                  <a:prstDash val="solid"/>
                  <a:miter/>
                </a:ln>
              </p:spPr>
              <p:txBody>
                <a:bodyPr rtlCol="0" anchor="ctr"/>
                <a:lstStyle/>
                <a:p>
                  <a:endParaRPr lang="en-US"/>
                </a:p>
              </p:txBody>
            </p:sp>
            <p:sp>
              <p:nvSpPr>
                <p:cNvPr id="268" name="Freeform 267">
                  <a:extLst>
                    <a:ext uri="{FF2B5EF4-FFF2-40B4-BE49-F238E27FC236}">
                      <a16:creationId xmlns:a16="http://schemas.microsoft.com/office/drawing/2014/main" id="{69E9C6D6-3927-4140-B01B-EC69AF3B0FA1}"/>
                    </a:ext>
                  </a:extLst>
                </p:cNvPr>
                <p:cNvSpPr/>
                <p:nvPr/>
              </p:nvSpPr>
              <p:spPr>
                <a:xfrm>
                  <a:off x="6840535" y="4234306"/>
                  <a:ext cx="21941" cy="175537"/>
                </a:xfrm>
                <a:custGeom>
                  <a:avLst/>
                  <a:gdLst>
                    <a:gd name="connsiteX0" fmla="*/ 10970 w 21941"/>
                    <a:gd name="connsiteY0" fmla="*/ 175537 h 175537"/>
                    <a:gd name="connsiteX1" fmla="*/ 21942 w 21941"/>
                    <a:gd name="connsiteY1" fmla="*/ 164566 h 175537"/>
                    <a:gd name="connsiteX2" fmla="*/ 21942 w 21941"/>
                    <a:gd name="connsiteY2" fmla="*/ 10971 h 175537"/>
                    <a:gd name="connsiteX3" fmla="*/ 10970 w 21941"/>
                    <a:gd name="connsiteY3" fmla="*/ 0 h 175537"/>
                    <a:gd name="connsiteX4" fmla="*/ 0 w 21941"/>
                    <a:gd name="connsiteY4" fmla="*/ 10971 h 175537"/>
                    <a:gd name="connsiteX5" fmla="*/ 0 w 21941"/>
                    <a:gd name="connsiteY5" fmla="*/ 164566 h 175537"/>
                    <a:gd name="connsiteX6" fmla="*/ 10970 w 21941"/>
                    <a:gd name="connsiteY6" fmla="*/ 175537 h 175537"/>
                    <a:gd name="connsiteX7" fmla="*/ 10970 w 21941"/>
                    <a:gd name="connsiteY7" fmla="*/ 175537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41" h="175537">
                      <a:moveTo>
                        <a:pt x="10970" y="175537"/>
                      </a:moveTo>
                      <a:cubicBezTo>
                        <a:pt x="16456" y="175537"/>
                        <a:pt x="21942" y="170051"/>
                        <a:pt x="21942" y="164566"/>
                      </a:cubicBezTo>
                      <a:lnTo>
                        <a:pt x="21942" y="10971"/>
                      </a:lnTo>
                      <a:cubicBezTo>
                        <a:pt x="21942" y="5485"/>
                        <a:pt x="16456" y="0"/>
                        <a:pt x="10970" y="0"/>
                      </a:cubicBezTo>
                      <a:cubicBezTo>
                        <a:pt x="5484" y="0"/>
                        <a:pt x="0" y="5485"/>
                        <a:pt x="0" y="10971"/>
                      </a:cubicBezTo>
                      <a:lnTo>
                        <a:pt x="0" y="164566"/>
                      </a:lnTo>
                      <a:cubicBezTo>
                        <a:pt x="0" y="170051"/>
                        <a:pt x="5484" y="175537"/>
                        <a:pt x="10970" y="175537"/>
                      </a:cubicBezTo>
                      <a:lnTo>
                        <a:pt x="10970" y="175537"/>
                      </a:lnTo>
                      <a:close/>
                    </a:path>
                  </a:pathLst>
                </a:custGeom>
                <a:grpFill/>
                <a:ln w="27426" cap="flat">
                  <a:noFill/>
                  <a:prstDash val="solid"/>
                  <a:miter/>
                </a:ln>
              </p:spPr>
              <p:txBody>
                <a:bodyPr rtlCol="0" anchor="ctr"/>
                <a:lstStyle/>
                <a:p>
                  <a:endParaRPr lang="en-US"/>
                </a:p>
              </p:txBody>
            </p:sp>
            <p:sp>
              <p:nvSpPr>
                <p:cNvPr id="269" name="Freeform 268">
                  <a:extLst>
                    <a:ext uri="{FF2B5EF4-FFF2-40B4-BE49-F238E27FC236}">
                      <a16:creationId xmlns:a16="http://schemas.microsoft.com/office/drawing/2014/main" id="{CA650589-0638-F740-A48D-EEC89C355168}"/>
                    </a:ext>
                  </a:extLst>
                </p:cNvPr>
                <p:cNvSpPr/>
                <p:nvPr/>
              </p:nvSpPr>
              <p:spPr>
                <a:xfrm>
                  <a:off x="6840535" y="4434528"/>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270" name="Freeform 269">
                  <a:extLst>
                    <a:ext uri="{FF2B5EF4-FFF2-40B4-BE49-F238E27FC236}">
                      <a16:creationId xmlns:a16="http://schemas.microsoft.com/office/drawing/2014/main" id="{5A33468F-094D-804E-BC16-A25AB4D97A72}"/>
                    </a:ext>
                  </a:extLst>
                </p:cNvPr>
                <p:cNvSpPr/>
                <p:nvPr/>
              </p:nvSpPr>
              <p:spPr>
                <a:xfrm>
                  <a:off x="6758252" y="4434528"/>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271" name="Freeform 270">
                  <a:extLst>
                    <a:ext uri="{FF2B5EF4-FFF2-40B4-BE49-F238E27FC236}">
                      <a16:creationId xmlns:a16="http://schemas.microsoft.com/office/drawing/2014/main" id="{9C65555D-EE2B-774E-B942-19AA477A17CF}"/>
                    </a:ext>
                  </a:extLst>
                </p:cNvPr>
                <p:cNvSpPr/>
                <p:nvPr/>
              </p:nvSpPr>
              <p:spPr>
                <a:xfrm>
                  <a:off x="6675969" y="4434528"/>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endParaRPr lang="en-US"/>
                </a:p>
              </p:txBody>
            </p:sp>
          </p:grpSp>
        </p:grpSp>
        <p:sp>
          <p:nvSpPr>
            <p:cNvPr id="243" name="Text Placeholder 2">
              <a:extLst>
                <a:ext uri="{FF2B5EF4-FFF2-40B4-BE49-F238E27FC236}">
                  <a16:creationId xmlns:a16="http://schemas.microsoft.com/office/drawing/2014/main" id="{535EE400-DFFA-D446-9FAC-2E9D7A8025DB}"/>
                </a:ext>
              </a:extLst>
            </p:cNvPr>
            <p:cNvSpPr txBox="1">
              <a:spLocks/>
            </p:cNvSpPr>
            <p:nvPr/>
          </p:nvSpPr>
          <p:spPr>
            <a:xfrm>
              <a:off x="653475" y="8444830"/>
              <a:ext cx="4955516" cy="546999"/>
            </a:xfrm>
            <a:prstGeom prst="rect">
              <a:avLst/>
            </a:prstGeom>
          </p:spPr>
          <p:txBody>
            <a:bodyPr vert="horz" lIns="91440" tIns="45720" rIns="91440" bIns="45720" numCol="1" spcCol="288000" rtlCol="0" anchor="t">
              <a:normAutofit/>
            </a:bodyPr>
            <a:lstStyle>
              <a:lvl1pPr marL="0" indent="0" algn="just" defTabSz="755934" rtl="0" eaLnBrk="1" latinLnBrk="0" hangingPunct="1">
                <a:lnSpc>
                  <a:spcPts val="1200"/>
                </a:lnSpc>
                <a:spcBef>
                  <a:spcPts val="0"/>
                </a:spcBef>
                <a:buFont typeface="Arial" panose="020B0604020202020204" pitchFamily="34" charset="0"/>
                <a:buNone/>
                <a:defRPr sz="1000" b="0" i="0" kern="1200">
                  <a:solidFill>
                    <a:srgbClr val="4B4B4B"/>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1050" b="1" dirty="0">
                  <a:solidFill>
                    <a:schemeClr val="bg1"/>
                  </a:solidFill>
                  <a:highlight>
                    <a:srgbClr val="863694"/>
                  </a:highlight>
                </a:rPr>
                <a:t> ACTIVITY IDEA</a:t>
              </a:r>
              <a:r>
                <a:rPr lang="en-US" sz="1050" b="1" dirty="0">
                  <a:solidFill>
                    <a:srgbClr val="863694"/>
                  </a:solidFill>
                  <a:highlight>
                    <a:srgbClr val="863694"/>
                  </a:highlight>
                </a:rPr>
                <a:t>.</a:t>
              </a:r>
              <a:r>
                <a:rPr lang="en-US" sz="1050" b="1" dirty="0">
                  <a:solidFill>
                    <a:schemeClr val="bg1"/>
                  </a:solidFill>
                  <a:highlight>
                    <a:srgbClr val="863694"/>
                  </a:highlight>
                </a:rPr>
                <a:t> </a:t>
              </a:r>
            </a:p>
          </p:txBody>
        </p:sp>
      </p:grpSp>
      <p:sp>
        <p:nvSpPr>
          <p:cNvPr id="274" name="Text Placeholder 4">
            <a:extLst>
              <a:ext uri="{FF2B5EF4-FFF2-40B4-BE49-F238E27FC236}">
                <a16:creationId xmlns:a16="http://schemas.microsoft.com/office/drawing/2014/main" id="{169C8A1D-A7D9-CD41-93BA-78C75389F3FC}"/>
              </a:ext>
            </a:extLst>
          </p:cNvPr>
          <p:cNvSpPr txBox="1">
            <a:spLocks/>
          </p:cNvSpPr>
          <p:nvPr/>
        </p:nvSpPr>
        <p:spPr>
          <a:xfrm rot="5400000">
            <a:off x="-468061" y="5054076"/>
            <a:ext cx="2326736" cy="721082"/>
          </a:xfrm>
          <a:prstGeom prst="rect">
            <a:avLst/>
          </a:prstGeom>
        </p:spPr>
        <p:txBody>
          <a:bodyPr vert="horz" lIns="91440" tIns="45720" rIns="91440" bIns="45720" rtlCol="0">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1500" dirty="0">
                <a:solidFill>
                  <a:schemeClr val="bg1"/>
                </a:solidFill>
                <a:highlight>
                  <a:srgbClr val="94C33D"/>
                </a:highlight>
              </a:rPr>
              <a:t> LEARNING STYLE</a:t>
            </a:r>
            <a:r>
              <a:rPr lang="en-US" sz="1500" dirty="0">
                <a:solidFill>
                  <a:srgbClr val="94C33D"/>
                </a:solidFill>
                <a:highlight>
                  <a:srgbClr val="94C33D"/>
                </a:highlight>
              </a:rPr>
              <a:t>. </a:t>
            </a:r>
          </a:p>
        </p:txBody>
      </p:sp>
      <p:sp>
        <p:nvSpPr>
          <p:cNvPr id="275" name="Text Placeholder 4">
            <a:extLst>
              <a:ext uri="{FF2B5EF4-FFF2-40B4-BE49-F238E27FC236}">
                <a16:creationId xmlns:a16="http://schemas.microsoft.com/office/drawing/2014/main" id="{F5041E2C-4433-D341-A2E2-55124BFDF65E}"/>
              </a:ext>
            </a:extLst>
          </p:cNvPr>
          <p:cNvSpPr txBox="1">
            <a:spLocks/>
          </p:cNvSpPr>
          <p:nvPr/>
        </p:nvSpPr>
        <p:spPr>
          <a:xfrm rot="5400000">
            <a:off x="-924586" y="7493647"/>
            <a:ext cx="3215976" cy="721082"/>
          </a:xfrm>
          <a:prstGeom prst="rect">
            <a:avLst/>
          </a:prstGeom>
        </p:spPr>
        <p:txBody>
          <a:bodyPr vert="horz" lIns="91440" tIns="45720" rIns="91440" bIns="45720" rtlCol="0">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1500" dirty="0">
                <a:solidFill>
                  <a:schemeClr val="bg1"/>
                </a:solidFill>
                <a:highlight>
                  <a:srgbClr val="94C33D"/>
                </a:highlight>
              </a:rPr>
              <a:t> SUGGESTED RESOURCES</a:t>
            </a:r>
            <a:r>
              <a:rPr lang="en-US" sz="1500" dirty="0">
                <a:solidFill>
                  <a:srgbClr val="94C33D"/>
                </a:solidFill>
                <a:highlight>
                  <a:srgbClr val="94C33D"/>
                </a:highlight>
              </a:rPr>
              <a:t>.</a:t>
            </a:r>
            <a:r>
              <a:rPr lang="en-US" sz="1500" dirty="0">
                <a:solidFill>
                  <a:schemeClr val="bg1"/>
                </a:solidFill>
                <a:highlight>
                  <a:srgbClr val="94C33D"/>
                </a:highlight>
              </a:rPr>
              <a:t> </a:t>
            </a:r>
            <a:endParaRPr lang="en-US" sz="1500" dirty="0">
              <a:solidFill>
                <a:srgbClr val="94C33D"/>
              </a:solidFill>
              <a:highlight>
                <a:srgbClr val="94C33D"/>
              </a:highlight>
            </a:endParaRPr>
          </a:p>
        </p:txBody>
      </p:sp>
      <p:cxnSp>
        <p:nvCxnSpPr>
          <p:cNvPr id="276" name="Straight Connector 275">
            <a:extLst>
              <a:ext uri="{FF2B5EF4-FFF2-40B4-BE49-F238E27FC236}">
                <a16:creationId xmlns:a16="http://schemas.microsoft.com/office/drawing/2014/main" id="{B2DBB027-E2D5-B74A-B64B-66A8930583C0}"/>
              </a:ext>
            </a:extLst>
          </p:cNvPr>
          <p:cNvCxnSpPr>
            <a:cxnSpLocks/>
          </p:cNvCxnSpPr>
          <p:nvPr/>
        </p:nvCxnSpPr>
        <p:spPr>
          <a:xfrm flipH="1" flipV="1">
            <a:off x="974452" y="3758292"/>
            <a:ext cx="14043" cy="4320000"/>
          </a:xfrm>
          <a:prstGeom prst="line">
            <a:avLst/>
          </a:prstGeom>
          <a:ln w="22225">
            <a:solidFill>
              <a:srgbClr val="94C33D"/>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2589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CC3F771-EAB3-9F4C-8117-AE1ACAEE49D8}"/>
              </a:ext>
            </a:extLst>
          </p:cNvPr>
          <p:cNvSpPr>
            <a:spLocks noGrp="1"/>
          </p:cNvSpPr>
          <p:nvPr>
            <p:ph type="sldNum" sz="quarter" idx="12"/>
          </p:nvPr>
        </p:nvSpPr>
        <p:spPr/>
        <p:txBody>
          <a:bodyPr/>
          <a:lstStyle/>
          <a:p>
            <a:fld id="{5E760C49-C21F-C349-B509-93C281143DFD}" type="slidenum">
              <a:rPr lang="en-US" smtClean="0"/>
              <a:t>16</a:t>
            </a:fld>
            <a:endParaRPr lang="en-US" dirty="0"/>
          </a:p>
        </p:txBody>
      </p:sp>
      <p:grpSp>
        <p:nvGrpSpPr>
          <p:cNvPr id="61" name="Graphic 3">
            <a:extLst>
              <a:ext uri="{FF2B5EF4-FFF2-40B4-BE49-F238E27FC236}">
                <a16:creationId xmlns:a16="http://schemas.microsoft.com/office/drawing/2014/main" id="{AA98E63D-9AC0-EB44-8275-FFC3309CE9E2}"/>
              </a:ext>
            </a:extLst>
          </p:cNvPr>
          <p:cNvGrpSpPr/>
          <p:nvPr/>
        </p:nvGrpSpPr>
        <p:grpSpPr>
          <a:xfrm>
            <a:off x="792847" y="10017956"/>
            <a:ext cx="1994074" cy="239212"/>
            <a:chOff x="792847" y="10017956"/>
            <a:chExt cx="1994074" cy="239212"/>
          </a:xfrm>
          <a:solidFill>
            <a:srgbClr val="FFFFFF"/>
          </a:solidFill>
        </p:grpSpPr>
        <p:grpSp>
          <p:nvGrpSpPr>
            <p:cNvPr id="62" name="Graphic 3">
              <a:extLst>
                <a:ext uri="{FF2B5EF4-FFF2-40B4-BE49-F238E27FC236}">
                  <a16:creationId xmlns:a16="http://schemas.microsoft.com/office/drawing/2014/main" id="{427F1E8C-CBB1-7548-8C46-90B4F2444DEB}"/>
                </a:ext>
              </a:extLst>
            </p:cNvPr>
            <p:cNvGrpSpPr/>
            <p:nvPr/>
          </p:nvGrpSpPr>
          <p:grpSpPr>
            <a:xfrm>
              <a:off x="1892121" y="10017956"/>
              <a:ext cx="894800" cy="239212"/>
              <a:chOff x="1892121" y="10017956"/>
              <a:chExt cx="894800" cy="239212"/>
            </a:xfrm>
            <a:solidFill>
              <a:srgbClr val="FFFFFF"/>
            </a:solidFill>
          </p:grpSpPr>
          <p:grpSp>
            <p:nvGrpSpPr>
              <p:cNvPr id="63" name="Graphic 3">
                <a:extLst>
                  <a:ext uri="{FF2B5EF4-FFF2-40B4-BE49-F238E27FC236}">
                    <a16:creationId xmlns:a16="http://schemas.microsoft.com/office/drawing/2014/main" id="{D833A394-B312-EA43-BF25-AAFE7BC465EA}"/>
                  </a:ext>
                </a:extLst>
              </p:cNvPr>
              <p:cNvGrpSpPr/>
              <p:nvPr/>
            </p:nvGrpSpPr>
            <p:grpSpPr>
              <a:xfrm>
                <a:off x="1892121" y="10017956"/>
                <a:ext cx="216809" cy="205479"/>
                <a:chOff x="1892121" y="10017956"/>
                <a:chExt cx="216809" cy="205479"/>
              </a:xfrm>
              <a:solidFill>
                <a:srgbClr val="FFFFFF"/>
              </a:solidFill>
            </p:grpSpPr>
            <p:sp>
              <p:nvSpPr>
                <p:cNvPr id="64" name="Freeform 63">
                  <a:extLst>
                    <a:ext uri="{FF2B5EF4-FFF2-40B4-BE49-F238E27FC236}">
                      <a16:creationId xmlns:a16="http://schemas.microsoft.com/office/drawing/2014/main" id="{853BB99A-D80D-9F44-A809-4700F3D99D73}"/>
                    </a:ext>
                  </a:extLst>
                </p:cNvPr>
                <p:cNvSpPr/>
                <p:nvPr/>
              </p:nvSpPr>
              <p:spPr>
                <a:xfrm>
                  <a:off x="1892121" y="10075855"/>
                  <a:ext cx="48021" cy="54815"/>
                </a:xfrm>
                <a:custGeom>
                  <a:avLst/>
                  <a:gdLst>
                    <a:gd name="connsiteX0" fmla="*/ 39595 w 48021"/>
                    <a:gd name="connsiteY0" fmla="*/ 0 h 54815"/>
                    <a:gd name="connsiteX1" fmla="*/ 24148 w 48021"/>
                    <a:gd name="connsiteY1" fmla="*/ 21083 h 54815"/>
                    <a:gd name="connsiteX2" fmla="*/ 17127 w 48021"/>
                    <a:gd name="connsiteY2" fmla="*/ 18272 h 54815"/>
                    <a:gd name="connsiteX3" fmla="*/ 7297 w 48021"/>
                    <a:gd name="connsiteY3" fmla="*/ 11244 h 54815"/>
                    <a:gd name="connsiteX4" fmla="*/ 275 w 48021"/>
                    <a:gd name="connsiteY4" fmla="*/ 21083 h 54815"/>
                    <a:gd name="connsiteX5" fmla="*/ 10105 w 48021"/>
                    <a:gd name="connsiteY5" fmla="*/ 28111 h 54815"/>
                    <a:gd name="connsiteX6" fmla="*/ 12914 w 48021"/>
                    <a:gd name="connsiteY6" fmla="*/ 26705 h 54815"/>
                    <a:gd name="connsiteX7" fmla="*/ 19936 w 48021"/>
                    <a:gd name="connsiteY7" fmla="*/ 29516 h 54815"/>
                    <a:gd name="connsiteX8" fmla="*/ 12914 w 48021"/>
                    <a:gd name="connsiteY8" fmla="*/ 53410 h 54815"/>
                    <a:gd name="connsiteX9" fmla="*/ 22744 w 48021"/>
                    <a:gd name="connsiteY9" fmla="*/ 54815 h 54815"/>
                    <a:gd name="connsiteX10" fmla="*/ 48021 w 48021"/>
                    <a:gd name="connsiteY10" fmla="*/ 5622 h 54815"/>
                    <a:gd name="connsiteX11" fmla="*/ 39595 w 48021"/>
                    <a:gd name="connsiteY11" fmla="*/ 0 h 54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021" h="54815">
                      <a:moveTo>
                        <a:pt x="39595" y="0"/>
                      </a:moveTo>
                      <a:cubicBezTo>
                        <a:pt x="33978" y="5622"/>
                        <a:pt x="28361" y="12650"/>
                        <a:pt x="24148" y="21083"/>
                      </a:cubicBezTo>
                      <a:lnTo>
                        <a:pt x="17127" y="18272"/>
                      </a:lnTo>
                      <a:cubicBezTo>
                        <a:pt x="15722" y="14055"/>
                        <a:pt x="12914" y="11244"/>
                        <a:pt x="7297" y="11244"/>
                      </a:cubicBezTo>
                      <a:cubicBezTo>
                        <a:pt x="3084" y="11244"/>
                        <a:pt x="-1129" y="15461"/>
                        <a:pt x="275" y="21083"/>
                      </a:cubicBezTo>
                      <a:cubicBezTo>
                        <a:pt x="275" y="25299"/>
                        <a:pt x="4488" y="29516"/>
                        <a:pt x="10105" y="28111"/>
                      </a:cubicBezTo>
                      <a:cubicBezTo>
                        <a:pt x="11510" y="28111"/>
                        <a:pt x="11510" y="28111"/>
                        <a:pt x="12914" y="26705"/>
                      </a:cubicBezTo>
                      <a:lnTo>
                        <a:pt x="19936" y="29516"/>
                      </a:lnTo>
                      <a:cubicBezTo>
                        <a:pt x="15722" y="37949"/>
                        <a:pt x="14318" y="44977"/>
                        <a:pt x="12914" y="53410"/>
                      </a:cubicBezTo>
                      <a:lnTo>
                        <a:pt x="22744" y="54815"/>
                      </a:lnTo>
                      <a:cubicBezTo>
                        <a:pt x="25553" y="36544"/>
                        <a:pt x="33978" y="19677"/>
                        <a:pt x="48021" y="5622"/>
                      </a:cubicBezTo>
                      <a:lnTo>
                        <a:pt x="39595" y="0"/>
                      </a:lnTo>
                      <a:close/>
                    </a:path>
                  </a:pathLst>
                </a:custGeom>
                <a:solidFill>
                  <a:srgbClr val="FFFFFF"/>
                </a:solidFill>
                <a:ln w="14034"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1DDBC50-23E5-EC4F-9DF8-3E3AAB1EAE4D}"/>
                    </a:ext>
                  </a:extLst>
                </p:cNvPr>
                <p:cNvSpPr/>
                <p:nvPr/>
              </p:nvSpPr>
              <p:spPr>
                <a:xfrm>
                  <a:off x="1962610" y="10017956"/>
                  <a:ext cx="70213" cy="46654"/>
                </a:xfrm>
                <a:custGeom>
                  <a:avLst/>
                  <a:gdLst>
                    <a:gd name="connsiteX0" fmla="*/ 46341 w 70213"/>
                    <a:gd name="connsiteY0" fmla="*/ 25572 h 46654"/>
                    <a:gd name="connsiteX1" fmla="*/ 39320 w 70213"/>
                    <a:gd name="connsiteY1" fmla="*/ 25572 h 46654"/>
                    <a:gd name="connsiteX2" fmla="*/ 37916 w 70213"/>
                    <a:gd name="connsiteY2" fmla="*/ 17139 h 46654"/>
                    <a:gd name="connsiteX3" fmla="*/ 42128 w 70213"/>
                    <a:gd name="connsiteY3" fmla="*/ 8706 h 46654"/>
                    <a:gd name="connsiteX4" fmla="*/ 30894 w 70213"/>
                    <a:gd name="connsiteY4" fmla="*/ 272 h 46654"/>
                    <a:gd name="connsiteX5" fmla="*/ 22469 w 70213"/>
                    <a:gd name="connsiteY5" fmla="*/ 11516 h 46654"/>
                    <a:gd name="connsiteX6" fmla="*/ 28086 w 70213"/>
                    <a:gd name="connsiteY6" fmla="*/ 19950 h 46654"/>
                    <a:gd name="connsiteX7" fmla="*/ 29490 w 70213"/>
                    <a:gd name="connsiteY7" fmla="*/ 28383 h 46654"/>
                    <a:gd name="connsiteX8" fmla="*/ 0 w 70213"/>
                    <a:gd name="connsiteY8" fmla="*/ 36816 h 46654"/>
                    <a:gd name="connsiteX9" fmla="*/ 4213 w 70213"/>
                    <a:gd name="connsiteY9" fmla="*/ 46655 h 46654"/>
                    <a:gd name="connsiteX10" fmla="*/ 46341 w 70213"/>
                    <a:gd name="connsiteY10" fmla="*/ 36816 h 46654"/>
                    <a:gd name="connsiteX11" fmla="*/ 67406 w 70213"/>
                    <a:gd name="connsiteY11" fmla="*/ 39627 h 46654"/>
                    <a:gd name="connsiteX12" fmla="*/ 70214 w 70213"/>
                    <a:gd name="connsiteY12" fmla="*/ 29789 h 46654"/>
                    <a:gd name="connsiteX13" fmla="*/ 46341 w 70213"/>
                    <a:gd name="connsiteY13" fmla="*/ 25572 h 46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213" h="46654">
                      <a:moveTo>
                        <a:pt x="46341" y="25572"/>
                      </a:moveTo>
                      <a:cubicBezTo>
                        <a:pt x="43533" y="25572"/>
                        <a:pt x="42128" y="25572"/>
                        <a:pt x="39320" y="25572"/>
                      </a:cubicBezTo>
                      <a:lnTo>
                        <a:pt x="37916" y="17139"/>
                      </a:lnTo>
                      <a:cubicBezTo>
                        <a:pt x="40724" y="15733"/>
                        <a:pt x="42128" y="11516"/>
                        <a:pt x="42128" y="8706"/>
                      </a:cubicBezTo>
                      <a:cubicBezTo>
                        <a:pt x="42128" y="3084"/>
                        <a:pt x="36511" y="-1133"/>
                        <a:pt x="30894" y="272"/>
                      </a:cubicBezTo>
                      <a:cubicBezTo>
                        <a:pt x="25277" y="272"/>
                        <a:pt x="21064" y="5894"/>
                        <a:pt x="22469" y="11516"/>
                      </a:cubicBezTo>
                      <a:cubicBezTo>
                        <a:pt x="22469" y="15733"/>
                        <a:pt x="25277" y="18544"/>
                        <a:pt x="28086" y="19950"/>
                      </a:cubicBezTo>
                      <a:lnTo>
                        <a:pt x="29490" y="28383"/>
                      </a:lnTo>
                      <a:cubicBezTo>
                        <a:pt x="19660" y="29789"/>
                        <a:pt x="9830" y="32599"/>
                        <a:pt x="0" y="36816"/>
                      </a:cubicBezTo>
                      <a:lnTo>
                        <a:pt x="4213" y="46655"/>
                      </a:lnTo>
                      <a:cubicBezTo>
                        <a:pt x="16852" y="41033"/>
                        <a:pt x="30894" y="36816"/>
                        <a:pt x="46341" y="36816"/>
                      </a:cubicBezTo>
                      <a:cubicBezTo>
                        <a:pt x="53363" y="36816"/>
                        <a:pt x="60384" y="38222"/>
                        <a:pt x="67406" y="39627"/>
                      </a:cubicBezTo>
                      <a:lnTo>
                        <a:pt x="70214" y="29789"/>
                      </a:lnTo>
                      <a:cubicBezTo>
                        <a:pt x="61789" y="26977"/>
                        <a:pt x="53363" y="25572"/>
                        <a:pt x="46341" y="25572"/>
                      </a:cubicBezTo>
                      <a:close/>
                    </a:path>
                  </a:pathLst>
                </a:custGeom>
                <a:solidFill>
                  <a:srgbClr val="FFFFFF"/>
                </a:solidFill>
                <a:ln w="14034"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294EB66B-67CB-BD4D-812C-6C6FC6E6953E}"/>
                    </a:ext>
                  </a:extLst>
                </p:cNvPr>
                <p:cNvSpPr/>
                <p:nvPr/>
              </p:nvSpPr>
              <p:spPr>
                <a:xfrm>
                  <a:off x="2060909" y="10060394"/>
                  <a:ext cx="48021" cy="49193"/>
                </a:xfrm>
                <a:custGeom>
                  <a:avLst/>
                  <a:gdLst>
                    <a:gd name="connsiteX0" fmla="*/ 40724 w 48021"/>
                    <a:gd name="connsiteY0" fmla="*/ 18272 h 49193"/>
                    <a:gd name="connsiteX1" fmla="*/ 47746 w 48021"/>
                    <a:gd name="connsiteY1" fmla="*/ 8433 h 49193"/>
                    <a:gd name="connsiteX2" fmla="*/ 37916 w 48021"/>
                    <a:gd name="connsiteY2" fmla="*/ 1406 h 49193"/>
                    <a:gd name="connsiteX3" fmla="*/ 30894 w 48021"/>
                    <a:gd name="connsiteY3" fmla="*/ 9839 h 49193"/>
                    <a:gd name="connsiteX4" fmla="*/ 25277 w 48021"/>
                    <a:gd name="connsiteY4" fmla="*/ 15461 h 49193"/>
                    <a:gd name="connsiteX5" fmla="*/ 5617 w 48021"/>
                    <a:gd name="connsiteY5" fmla="*/ 0 h 49193"/>
                    <a:gd name="connsiteX6" fmla="*/ 0 w 48021"/>
                    <a:gd name="connsiteY6" fmla="*/ 8433 h 49193"/>
                    <a:gd name="connsiteX7" fmla="*/ 36511 w 48021"/>
                    <a:gd name="connsiteY7" fmla="*/ 49193 h 49193"/>
                    <a:gd name="connsiteX8" fmla="*/ 46341 w 48021"/>
                    <a:gd name="connsiteY8" fmla="*/ 44977 h 49193"/>
                    <a:gd name="connsiteX9" fmla="*/ 33703 w 48021"/>
                    <a:gd name="connsiteY9" fmla="*/ 23894 h 49193"/>
                    <a:gd name="connsiteX10" fmla="*/ 39320 w 48021"/>
                    <a:gd name="connsiteY10" fmla="*/ 18272 h 49193"/>
                    <a:gd name="connsiteX11" fmla="*/ 40724 w 48021"/>
                    <a:gd name="connsiteY11" fmla="*/ 18272 h 49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021" h="49193">
                      <a:moveTo>
                        <a:pt x="40724" y="18272"/>
                      </a:moveTo>
                      <a:cubicBezTo>
                        <a:pt x="44937" y="18272"/>
                        <a:pt x="49150" y="14055"/>
                        <a:pt x="47746" y="8433"/>
                      </a:cubicBezTo>
                      <a:cubicBezTo>
                        <a:pt x="47746" y="4216"/>
                        <a:pt x="43533" y="0"/>
                        <a:pt x="37916" y="1406"/>
                      </a:cubicBezTo>
                      <a:cubicBezTo>
                        <a:pt x="33703" y="1406"/>
                        <a:pt x="30894" y="5622"/>
                        <a:pt x="30894" y="9839"/>
                      </a:cubicBezTo>
                      <a:lnTo>
                        <a:pt x="25277" y="15461"/>
                      </a:lnTo>
                      <a:cubicBezTo>
                        <a:pt x="19660" y="9839"/>
                        <a:pt x="12639" y="4216"/>
                        <a:pt x="5617" y="0"/>
                      </a:cubicBezTo>
                      <a:lnTo>
                        <a:pt x="0" y="8433"/>
                      </a:lnTo>
                      <a:cubicBezTo>
                        <a:pt x="15447" y="18272"/>
                        <a:pt x="28086" y="32327"/>
                        <a:pt x="36511" y="49193"/>
                      </a:cubicBezTo>
                      <a:lnTo>
                        <a:pt x="46341" y="44977"/>
                      </a:lnTo>
                      <a:cubicBezTo>
                        <a:pt x="42128" y="36544"/>
                        <a:pt x="37916" y="29516"/>
                        <a:pt x="33703" y="23894"/>
                      </a:cubicBezTo>
                      <a:lnTo>
                        <a:pt x="39320" y="18272"/>
                      </a:lnTo>
                      <a:cubicBezTo>
                        <a:pt x="37916" y="18272"/>
                        <a:pt x="39320" y="18272"/>
                        <a:pt x="40724" y="18272"/>
                      </a:cubicBezTo>
                      <a:close/>
                    </a:path>
                  </a:pathLst>
                </a:custGeom>
                <a:solidFill>
                  <a:srgbClr val="FFFFFF"/>
                </a:solidFill>
                <a:ln w="14034"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B6B10467-3762-D945-AF9A-93F45E046882}"/>
                    </a:ext>
                  </a:extLst>
                </p:cNvPr>
                <p:cNvSpPr/>
                <p:nvPr/>
              </p:nvSpPr>
              <p:spPr>
                <a:xfrm>
                  <a:off x="1930312" y="10160187"/>
                  <a:ext cx="158683" cy="63248"/>
                </a:xfrm>
                <a:custGeom>
                  <a:avLst/>
                  <a:gdLst>
                    <a:gd name="connsiteX0" fmla="*/ 70214 w 158683"/>
                    <a:gd name="connsiteY0" fmla="*/ 26705 h 63248"/>
                    <a:gd name="connsiteX1" fmla="*/ 53362 w 158683"/>
                    <a:gd name="connsiteY1" fmla="*/ 26705 h 63248"/>
                    <a:gd name="connsiteX2" fmla="*/ 18255 w 158683"/>
                    <a:gd name="connsiteY2" fmla="*/ 23894 h 63248"/>
                    <a:gd name="connsiteX3" fmla="*/ 0 w 158683"/>
                    <a:gd name="connsiteY3" fmla="*/ 19677 h 63248"/>
                    <a:gd name="connsiteX4" fmla="*/ 75831 w 158683"/>
                    <a:gd name="connsiteY4" fmla="*/ 63249 h 63248"/>
                    <a:gd name="connsiteX5" fmla="*/ 158683 w 158683"/>
                    <a:gd name="connsiteY5" fmla="*/ 0 h 63248"/>
                    <a:gd name="connsiteX6" fmla="*/ 123576 w 158683"/>
                    <a:gd name="connsiteY6" fmla="*/ 15461 h 63248"/>
                    <a:gd name="connsiteX7" fmla="*/ 70214 w 158683"/>
                    <a:gd name="connsiteY7" fmla="*/ 26705 h 6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683" h="63248">
                      <a:moveTo>
                        <a:pt x="70214" y="26705"/>
                      </a:moveTo>
                      <a:cubicBezTo>
                        <a:pt x="64597" y="26705"/>
                        <a:pt x="58980" y="26705"/>
                        <a:pt x="53362" y="26705"/>
                      </a:cubicBezTo>
                      <a:cubicBezTo>
                        <a:pt x="40724" y="26705"/>
                        <a:pt x="29490" y="25299"/>
                        <a:pt x="18255" y="23894"/>
                      </a:cubicBezTo>
                      <a:cubicBezTo>
                        <a:pt x="12638" y="22489"/>
                        <a:pt x="7021" y="21083"/>
                        <a:pt x="0" y="19677"/>
                      </a:cubicBezTo>
                      <a:cubicBezTo>
                        <a:pt x="14043" y="46382"/>
                        <a:pt x="43533" y="63249"/>
                        <a:pt x="75831" y="63249"/>
                      </a:cubicBezTo>
                      <a:cubicBezTo>
                        <a:pt x="116555" y="63249"/>
                        <a:pt x="150258" y="36544"/>
                        <a:pt x="158683" y="0"/>
                      </a:cubicBezTo>
                      <a:cubicBezTo>
                        <a:pt x="148854" y="5622"/>
                        <a:pt x="137619" y="11244"/>
                        <a:pt x="123576" y="15461"/>
                      </a:cubicBezTo>
                      <a:cubicBezTo>
                        <a:pt x="109534" y="22489"/>
                        <a:pt x="89874" y="25299"/>
                        <a:pt x="70214" y="26705"/>
                      </a:cubicBezTo>
                      <a:close/>
                    </a:path>
                  </a:pathLst>
                </a:custGeom>
                <a:solidFill>
                  <a:srgbClr val="FFFFFF"/>
                </a:solidFill>
                <a:ln w="14034"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60C5566F-8C91-C34B-81C6-3F6C9A30A425}"/>
                    </a:ext>
                  </a:extLst>
                </p:cNvPr>
                <p:cNvSpPr/>
                <p:nvPr/>
              </p:nvSpPr>
              <p:spPr>
                <a:xfrm>
                  <a:off x="1923290" y="10064611"/>
                  <a:ext cx="169917" cy="111776"/>
                </a:xfrm>
                <a:custGeom>
                  <a:avLst/>
                  <a:gdLst>
                    <a:gd name="connsiteX0" fmla="*/ 85661 w 169917"/>
                    <a:gd name="connsiteY0" fmla="*/ 0 h 111776"/>
                    <a:gd name="connsiteX1" fmla="*/ 0 w 169917"/>
                    <a:gd name="connsiteY1" fmla="*/ 82926 h 111776"/>
                    <a:gd name="connsiteX2" fmla="*/ 1404 w 169917"/>
                    <a:gd name="connsiteY2" fmla="*/ 101198 h 111776"/>
                    <a:gd name="connsiteX3" fmla="*/ 75831 w 169917"/>
                    <a:gd name="connsiteY3" fmla="*/ 111037 h 111776"/>
                    <a:gd name="connsiteX4" fmla="*/ 169918 w 169917"/>
                    <a:gd name="connsiteY4" fmla="*/ 80115 h 111776"/>
                    <a:gd name="connsiteX5" fmla="*/ 169918 w 169917"/>
                    <a:gd name="connsiteY5" fmla="*/ 71682 h 111776"/>
                    <a:gd name="connsiteX6" fmla="*/ 85661 w 169917"/>
                    <a:gd name="connsiteY6" fmla="*/ 0 h 111776"/>
                    <a:gd name="connsiteX7" fmla="*/ 54767 w 169917"/>
                    <a:gd name="connsiteY7" fmla="*/ 91359 h 111776"/>
                    <a:gd name="connsiteX8" fmla="*/ 29490 w 169917"/>
                    <a:gd name="connsiteY8" fmla="*/ 66060 h 111776"/>
                    <a:gd name="connsiteX9" fmla="*/ 54767 w 169917"/>
                    <a:gd name="connsiteY9" fmla="*/ 40761 h 111776"/>
                    <a:gd name="connsiteX10" fmla="*/ 80044 w 169917"/>
                    <a:gd name="connsiteY10" fmla="*/ 66060 h 111776"/>
                    <a:gd name="connsiteX11" fmla="*/ 54767 w 169917"/>
                    <a:gd name="connsiteY11" fmla="*/ 91359 h 111776"/>
                    <a:gd name="connsiteX12" fmla="*/ 120768 w 169917"/>
                    <a:gd name="connsiteY12" fmla="*/ 78710 h 111776"/>
                    <a:gd name="connsiteX13" fmla="*/ 101108 w 169917"/>
                    <a:gd name="connsiteY13" fmla="*/ 59032 h 111776"/>
                    <a:gd name="connsiteX14" fmla="*/ 120768 w 169917"/>
                    <a:gd name="connsiteY14" fmla="*/ 39355 h 111776"/>
                    <a:gd name="connsiteX15" fmla="*/ 140428 w 169917"/>
                    <a:gd name="connsiteY15" fmla="*/ 59032 h 111776"/>
                    <a:gd name="connsiteX16" fmla="*/ 120768 w 169917"/>
                    <a:gd name="connsiteY16" fmla="*/ 78710 h 111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9917" h="111776">
                      <a:moveTo>
                        <a:pt x="85661" y="0"/>
                      </a:moveTo>
                      <a:cubicBezTo>
                        <a:pt x="39320" y="0"/>
                        <a:pt x="0" y="37949"/>
                        <a:pt x="0" y="82926"/>
                      </a:cubicBezTo>
                      <a:cubicBezTo>
                        <a:pt x="0" y="88548"/>
                        <a:pt x="0" y="94171"/>
                        <a:pt x="1404" y="101198"/>
                      </a:cubicBezTo>
                      <a:cubicBezTo>
                        <a:pt x="11234" y="108226"/>
                        <a:pt x="39320" y="113848"/>
                        <a:pt x="75831" y="111037"/>
                      </a:cubicBezTo>
                      <a:cubicBezTo>
                        <a:pt x="116555" y="108226"/>
                        <a:pt x="150258" y="96982"/>
                        <a:pt x="169918" y="80115"/>
                      </a:cubicBezTo>
                      <a:cubicBezTo>
                        <a:pt x="169918" y="77304"/>
                        <a:pt x="169918" y="74493"/>
                        <a:pt x="169918" y="71682"/>
                      </a:cubicBezTo>
                      <a:cubicBezTo>
                        <a:pt x="164301" y="30922"/>
                        <a:pt x="127789" y="0"/>
                        <a:pt x="85661" y="0"/>
                      </a:cubicBezTo>
                      <a:close/>
                      <a:moveTo>
                        <a:pt x="54767" y="91359"/>
                      </a:moveTo>
                      <a:cubicBezTo>
                        <a:pt x="40724" y="91359"/>
                        <a:pt x="29490" y="80115"/>
                        <a:pt x="29490" y="66060"/>
                      </a:cubicBezTo>
                      <a:cubicBezTo>
                        <a:pt x="29490" y="52005"/>
                        <a:pt x="40724" y="40761"/>
                        <a:pt x="54767" y="40761"/>
                      </a:cubicBezTo>
                      <a:cubicBezTo>
                        <a:pt x="68810" y="40761"/>
                        <a:pt x="80044" y="52005"/>
                        <a:pt x="80044" y="66060"/>
                      </a:cubicBezTo>
                      <a:cubicBezTo>
                        <a:pt x="81448" y="80115"/>
                        <a:pt x="68810" y="91359"/>
                        <a:pt x="54767" y="91359"/>
                      </a:cubicBezTo>
                      <a:close/>
                      <a:moveTo>
                        <a:pt x="120768" y="78710"/>
                      </a:moveTo>
                      <a:cubicBezTo>
                        <a:pt x="110938" y="78710"/>
                        <a:pt x="101108" y="70276"/>
                        <a:pt x="101108" y="59032"/>
                      </a:cubicBezTo>
                      <a:cubicBezTo>
                        <a:pt x="101108" y="49193"/>
                        <a:pt x="109534" y="39355"/>
                        <a:pt x="120768" y="39355"/>
                      </a:cubicBezTo>
                      <a:cubicBezTo>
                        <a:pt x="130598" y="39355"/>
                        <a:pt x="140428" y="47788"/>
                        <a:pt x="140428" y="59032"/>
                      </a:cubicBezTo>
                      <a:cubicBezTo>
                        <a:pt x="140428" y="70276"/>
                        <a:pt x="132002" y="78710"/>
                        <a:pt x="120768" y="78710"/>
                      </a:cubicBezTo>
                      <a:close/>
                    </a:path>
                  </a:pathLst>
                </a:custGeom>
                <a:solidFill>
                  <a:srgbClr val="FFFFFF"/>
                </a:solidFill>
                <a:ln w="14034" cap="flat">
                  <a:noFill/>
                  <a:prstDash val="solid"/>
                  <a:miter/>
                </a:ln>
              </p:spPr>
              <p:txBody>
                <a:bodyPr rtlCol="0" anchor="ctr"/>
                <a:lstStyle/>
                <a:p>
                  <a:endParaRPr lang="en-US"/>
                </a:p>
              </p:txBody>
            </p:sp>
          </p:grpSp>
          <p:sp>
            <p:nvSpPr>
              <p:cNvPr id="69" name="Freeform 68">
                <a:extLst>
                  <a:ext uri="{FF2B5EF4-FFF2-40B4-BE49-F238E27FC236}">
                    <a16:creationId xmlns:a16="http://schemas.microsoft.com/office/drawing/2014/main" id="{FA5432FF-9054-A340-93D6-FE7E596451F0}"/>
                  </a:ext>
                </a:extLst>
              </p:cNvPr>
              <p:cNvSpPr/>
              <p:nvPr/>
            </p:nvSpPr>
            <p:spPr>
              <a:xfrm>
                <a:off x="2156401" y="10063206"/>
                <a:ext cx="77235" cy="151796"/>
              </a:xfrm>
              <a:custGeom>
                <a:avLst/>
                <a:gdLst>
                  <a:gd name="connsiteX0" fmla="*/ 75831 w 77235"/>
                  <a:gd name="connsiteY0" fmla="*/ 28111 h 151796"/>
                  <a:gd name="connsiteX1" fmla="*/ 56171 w 77235"/>
                  <a:gd name="connsiteY1" fmla="*/ 25299 h 151796"/>
                  <a:gd name="connsiteX2" fmla="*/ 44937 w 77235"/>
                  <a:gd name="connsiteY2" fmla="*/ 39355 h 151796"/>
                  <a:gd name="connsiteX3" fmla="*/ 44937 w 77235"/>
                  <a:gd name="connsiteY3" fmla="*/ 52004 h 151796"/>
                  <a:gd name="connsiteX4" fmla="*/ 75831 w 77235"/>
                  <a:gd name="connsiteY4" fmla="*/ 52004 h 151796"/>
                  <a:gd name="connsiteX5" fmla="*/ 75831 w 77235"/>
                  <a:gd name="connsiteY5" fmla="*/ 75898 h 151796"/>
                  <a:gd name="connsiteX6" fmla="*/ 44937 w 77235"/>
                  <a:gd name="connsiteY6" fmla="*/ 75898 h 151796"/>
                  <a:gd name="connsiteX7" fmla="*/ 44937 w 77235"/>
                  <a:gd name="connsiteY7" fmla="*/ 151797 h 151796"/>
                  <a:gd name="connsiteX8" fmla="*/ 18255 w 77235"/>
                  <a:gd name="connsiteY8" fmla="*/ 151797 h 151796"/>
                  <a:gd name="connsiteX9" fmla="*/ 18255 w 77235"/>
                  <a:gd name="connsiteY9" fmla="*/ 75898 h 151796"/>
                  <a:gd name="connsiteX10" fmla="*/ 0 w 77235"/>
                  <a:gd name="connsiteY10" fmla="*/ 75898 h 151796"/>
                  <a:gd name="connsiteX11" fmla="*/ 0 w 77235"/>
                  <a:gd name="connsiteY11" fmla="*/ 52004 h 151796"/>
                  <a:gd name="connsiteX12" fmla="*/ 18255 w 77235"/>
                  <a:gd name="connsiteY12" fmla="*/ 52004 h 151796"/>
                  <a:gd name="connsiteX13" fmla="*/ 18255 w 77235"/>
                  <a:gd name="connsiteY13" fmla="*/ 39355 h 151796"/>
                  <a:gd name="connsiteX14" fmla="*/ 54767 w 77235"/>
                  <a:gd name="connsiteY14" fmla="*/ 0 h 151796"/>
                  <a:gd name="connsiteX15" fmla="*/ 77235 w 77235"/>
                  <a:gd name="connsiteY15" fmla="*/ 4216 h 151796"/>
                  <a:gd name="connsiteX16" fmla="*/ 75831 w 77235"/>
                  <a:gd name="connsiteY16" fmla="*/ 28111 h 151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7235" h="151796">
                    <a:moveTo>
                      <a:pt x="75831" y="28111"/>
                    </a:moveTo>
                    <a:cubicBezTo>
                      <a:pt x="71618" y="26705"/>
                      <a:pt x="64597" y="23894"/>
                      <a:pt x="56171" y="25299"/>
                    </a:cubicBezTo>
                    <a:cubicBezTo>
                      <a:pt x="49150" y="26705"/>
                      <a:pt x="44937" y="29516"/>
                      <a:pt x="44937" y="39355"/>
                    </a:cubicBezTo>
                    <a:lnTo>
                      <a:pt x="44937" y="52004"/>
                    </a:lnTo>
                    <a:lnTo>
                      <a:pt x="75831" y="52004"/>
                    </a:lnTo>
                    <a:lnTo>
                      <a:pt x="75831" y="75898"/>
                    </a:lnTo>
                    <a:lnTo>
                      <a:pt x="44937" y="75898"/>
                    </a:lnTo>
                    <a:lnTo>
                      <a:pt x="44937" y="151797"/>
                    </a:lnTo>
                    <a:lnTo>
                      <a:pt x="18255" y="151797"/>
                    </a:lnTo>
                    <a:lnTo>
                      <a:pt x="18255" y="75898"/>
                    </a:lnTo>
                    <a:lnTo>
                      <a:pt x="0" y="75898"/>
                    </a:lnTo>
                    <a:lnTo>
                      <a:pt x="0" y="52004"/>
                    </a:lnTo>
                    <a:lnTo>
                      <a:pt x="18255" y="52004"/>
                    </a:lnTo>
                    <a:lnTo>
                      <a:pt x="18255" y="39355"/>
                    </a:lnTo>
                    <a:cubicBezTo>
                      <a:pt x="18255" y="15460"/>
                      <a:pt x="30894" y="0"/>
                      <a:pt x="54767" y="0"/>
                    </a:cubicBezTo>
                    <a:cubicBezTo>
                      <a:pt x="63193" y="0"/>
                      <a:pt x="71618" y="1405"/>
                      <a:pt x="77235" y="4216"/>
                    </a:cubicBezTo>
                    <a:lnTo>
                      <a:pt x="75831" y="28111"/>
                    </a:lnTo>
                    <a:close/>
                  </a:path>
                </a:pathLst>
              </a:custGeom>
              <a:solidFill>
                <a:srgbClr val="FFFFFF"/>
              </a:solidFill>
              <a:ln w="14034"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EDA41ED0-AE6F-FA47-8832-C2490F572162}"/>
                  </a:ext>
                </a:extLst>
              </p:cNvPr>
              <p:cNvSpPr/>
              <p:nvPr/>
            </p:nvSpPr>
            <p:spPr>
              <a:xfrm>
                <a:off x="2243466" y="10110994"/>
                <a:ext cx="70213" cy="104008"/>
              </a:xfrm>
              <a:custGeom>
                <a:avLst/>
                <a:gdLst>
                  <a:gd name="connsiteX0" fmla="*/ 54767 w 70213"/>
                  <a:gd name="connsiteY0" fmla="*/ 26705 h 104008"/>
                  <a:gd name="connsiteX1" fmla="*/ 47746 w 70213"/>
                  <a:gd name="connsiteY1" fmla="*/ 26705 h 104008"/>
                  <a:gd name="connsiteX2" fmla="*/ 26682 w 70213"/>
                  <a:gd name="connsiteY2" fmla="*/ 49193 h 104008"/>
                  <a:gd name="connsiteX3" fmla="*/ 26682 w 70213"/>
                  <a:gd name="connsiteY3" fmla="*/ 104009 h 104008"/>
                  <a:gd name="connsiteX4" fmla="*/ 0 w 70213"/>
                  <a:gd name="connsiteY4" fmla="*/ 104009 h 104008"/>
                  <a:gd name="connsiteX5" fmla="*/ 0 w 70213"/>
                  <a:gd name="connsiteY5" fmla="*/ 2811 h 104008"/>
                  <a:gd name="connsiteX6" fmla="*/ 26682 w 70213"/>
                  <a:gd name="connsiteY6" fmla="*/ 2811 h 104008"/>
                  <a:gd name="connsiteX7" fmla="*/ 26682 w 70213"/>
                  <a:gd name="connsiteY7" fmla="*/ 14055 h 104008"/>
                  <a:gd name="connsiteX8" fmla="*/ 54767 w 70213"/>
                  <a:gd name="connsiteY8" fmla="*/ 0 h 104008"/>
                  <a:gd name="connsiteX9" fmla="*/ 70214 w 70213"/>
                  <a:gd name="connsiteY9" fmla="*/ 4216 h 104008"/>
                  <a:gd name="connsiteX10" fmla="*/ 54767 w 70213"/>
                  <a:gd name="connsiteY10" fmla="*/ 26705 h 104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213" h="104008">
                    <a:moveTo>
                      <a:pt x="54767" y="26705"/>
                    </a:moveTo>
                    <a:cubicBezTo>
                      <a:pt x="51958" y="26705"/>
                      <a:pt x="49150" y="26705"/>
                      <a:pt x="47746" y="26705"/>
                    </a:cubicBezTo>
                    <a:cubicBezTo>
                      <a:pt x="35107" y="26705"/>
                      <a:pt x="26682" y="33733"/>
                      <a:pt x="26682" y="49193"/>
                    </a:cubicBezTo>
                    <a:lnTo>
                      <a:pt x="26682" y="104009"/>
                    </a:lnTo>
                    <a:lnTo>
                      <a:pt x="0" y="104009"/>
                    </a:lnTo>
                    <a:lnTo>
                      <a:pt x="0" y="2811"/>
                    </a:lnTo>
                    <a:lnTo>
                      <a:pt x="26682" y="2811"/>
                    </a:lnTo>
                    <a:lnTo>
                      <a:pt x="26682" y="14055"/>
                    </a:lnTo>
                    <a:cubicBezTo>
                      <a:pt x="33703" y="4216"/>
                      <a:pt x="42128" y="0"/>
                      <a:pt x="54767" y="0"/>
                    </a:cubicBezTo>
                    <a:cubicBezTo>
                      <a:pt x="60384" y="0"/>
                      <a:pt x="66001" y="1406"/>
                      <a:pt x="70214" y="4216"/>
                    </a:cubicBezTo>
                    <a:lnTo>
                      <a:pt x="54767" y="26705"/>
                    </a:lnTo>
                    <a:close/>
                  </a:path>
                </a:pathLst>
              </a:custGeom>
              <a:solidFill>
                <a:srgbClr val="FFFFFF"/>
              </a:solidFill>
              <a:ln w="14034"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058ABC67-7B92-5B44-A143-F7743620270C}"/>
                  </a:ext>
                </a:extLst>
              </p:cNvPr>
              <p:cNvSpPr/>
              <p:nvPr/>
            </p:nvSpPr>
            <p:spPr>
              <a:xfrm>
                <a:off x="2305254" y="10112333"/>
                <a:ext cx="101107" cy="105480"/>
              </a:xfrm>
              <a:custGeom>
                <a:avLst/>
                <a:gdLst>
                  <a:gd name="connsiteX0" fmla="*/ 101108 w 101107"/>
                  <a:gd name="connsiteY0" fmla="*/ 52070 h 105480"/>
                  <a:gd name="connsiteX1" fmla="*/ 101108 w 101107"/>
                  <a:gd name="connsiteY1" fmla="*/ 61909 h 105480"/>
                  <a:gd name="connsiteX2" fmla="*/ 29489 w 101107"/>
                  <a:gd name="connsiteY2" fmla="*/ 61909 h 105480"/>
                  <a:gd name="connsiteX3" fmla="*/ 54767 w 101107"/>
                  <a:gd name="connsiteY3" fmla="*/ 82992 h 105480"/>
                  <a:gd name="connsiteX4" fmla="*/ 80044 w 101107"/>
                  <a:gd name="connsiteY4" fmla="*/ 73153 h 105480"/>
                  <a:gd name="connsiteX5" fmla="*/ 95491 w 101107"/>
                  <a:gd name="connsiteY5" fmla="*/ 90020 h 105480"/>
                  <a:gd name="connsiteX6" fmla="*/ 51958 w 101107"/>
                  <a:gd name="connsiteY6" fmla="*/ 105481 h 105480"/>
                  <a:gd name="connsiteX7" fmla="*/ 0 w 101107"/>
                  <a:gd name="connsiteY7" fmla="*/ 53476 h 105480"/>
                  <a:gd name="connsiteX8" fmla="*/ 50554 w 101107"/>
                  <a:gd name="connsiteY8" fmla="*/ 66 h 105480"/>
                  <a:gd name="connsiteX9" fmla="*/ 101108 w 101107"/>
                  <a:gd name="connsiteY9" fmla="*/ 52070 h 105480"/>
                  <a:gd name="connsiteX10" fmla="*/ 29489 w 101107"/>
                  <a:gd name="connsiteY10" fmla="*/ 42232 h 105480"/>
                  <a:gd name="connsiteX11" fmla="*/ 74427 w 101107"/>
                  <a:gd name="connsiteY11" fmla="*/ 42232 h 105480"/>
                  <a:gd name="connsiteX12" fmla="*/ 51958 w 101107"/>
                  <a:gd name="connsiteY12" fmla="*/ 22554 h 105480"/>
                  <a:gd name="connsiteX13" fmla="*/ 29489 w 101107"/>
                  <a:gd name="connsiteY13" fmla="*/ 42232 h 105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1107" h="105480">
                    <a:moveTo>
                      <a:pt x="101108" y="52070"/>
                    </a:moveTo>
                    <a:cubicBezTo>
                      <a:pt x="101108" y="54882"/>
                      <a:pt x="101108" y="59098"/>
                      <a:pt x="101108" y="61909"/>
                    </a:cubicBezTo>
                    <a:lnTo>
                      <a:pt x="29489" y="61909"/>
                    </a:lnTo>
                    <a:cubicBezTo>
                      <a:pt x="32298" y="75965"/>
                      <a:pt x="42128" y="82992"/>
                      <a:pt x="54767" y="82992"/>
                    </a:cubicBezTo>
                    <a:cubicBezTo>
                      <a:pt x="63193" y="82992"/>
                      <a:pt x="73022" y="78775"/>
                      <a:pt x="80044" y="73153"/>
                    </a:cubicBezTo>
                    <a:lnTo>
                      <a:pt x="95491" y="90020"/>
                    </a:lnTo>
                    <a:cubicBezTo>
                      <a:pt x="84257" y="99858"/>
                      <a:pt x="70214" y="105481"/>
                      <a:pt x="51958" y="105481"/>
                    </a:cubicBezTo>
                    <a:cubicBezTo>
                      <a:pt x="21064" y="105481"/>
                      <a:pt x="0" y="84398"/>
                      <a:pt x="0" y="53476"/>
                    </a:cubicBezTo>
                    <a:cubicBezTo>
                      <a:pt x="0" y="21149"/>
                      <a:pt x="21064" y="66"/>
                      <a:pt x="50554" y="66"/>
                    </a:cubicBezTo>
                    <a:cubicBezTo>
                      <a:pt x="81448" y="-1339"/>
                      <a:pt x="101108" y="19744"/>
                      <a:pt x="101108" y="52070"/>
                    </a:cubicBezTo>
                    <a:close/>
                    <a:moveTo>
                      <a:pt x="29489" y="42232"/>
                    </a:moveTo>
                    <a:lnTo>
                      <a:pt x="74427" y="42232"/>
                    </a:lnTo>
                    <a:cubicBezTo>
                      <a:pt x="71618" y="29582"/>
                      <a:pt x="64596" y="22554"/>
                      <a:pt x="51958" y="22554"/>
                    </a:cubicBezTo>
                    <a:cubicBezTo>
                      <a:pt x="39320" y="22554"/>
                      <a:pt x="32298" y="29582"/>
                      <a:pt x="29489" y="42232"/>
                    </a:cubicBezTo>
                    <a:close/>
                  </a:path>
                </a:pathLst>
              </a:custGeom>
              <a:solidFill>
                <a:srgbClr val="FFFFFF"/>
              </a:solidFill>
              <a:ln w="14034"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1D923055-A74A-5E48-9B9E-91D41563787A}"/>
                  </a:ext>
                </a:extLst>
              </p:cNvPr>
              <p:cNvSpPr/>
              <p:nvPr/>
            </p:nvSpPr>
            <p:spPr>
              <a:xfrm>
                <a:off x="2411979" y="10112333"/>
                <a:ext cx="101108" cy="105480"/>
              </a:xfrm>
              <a:custGeom>
                <a:avLst/>
                <a:gdLst>
                  <a:gd name="connsiteX0" fmla="*/ 101108 w 101108"/>
                  <a:gd name="connsiteY0" fmla="*/ 52070 h 105480"/>
                  <a:gd name="connsiteX1" fmla="*/ 101108 w 101108"/>
                  <a:gd name="connsiteY1" fmla="*/ 61909 h 105480"/>
                  <a:gd name="connsiteX2" fmla="*/ 29490 w 101108"/>
                  <a:gd name="connsiteY2" fmla="*/ 61909 h 105480"/>
                  <a:gd name="connsiteX3" fmla="*/ 54767 w 101108"/>
                  <a:gd name="connsiteY3" fmla="*/ 82992 h 105480"/>
                  <a:gd name="connsiteX4" fmla="*/ 80044 w 101108"/>
                  <a:gd name="connsiteY4" fmla="*/ 73153 h 105480"/>
                  <a:gd name="connsiteX5" fmla="*/ 95491 w 101108"/>
                  <a:gd name="connsiteY5" fmla="*/ 90020 h 105480"/>
                  <a:gd name="connsiteX6" fmla="*/ 51958 w 101108"/>
                  <a:gd name="connsiteY6" fmla="*/ 105481 h 105480"/>
                  <a:gd name="connsiteX7" fmla="*/ 0 w 101108"/>
                  <a:gd name="connsiteY7" fmla="*/ 53476 h 105480"/>
                  <a:gd name="connsiteX8" fmla="*/ 50554 w 101108"/>
                  <a:gd name="connsiteY8" fmla="*/ 66 h 105480"/>
                  <a:gd name="connsiteX9" fmla="*/ 101108 w 101108"/>
                  <a:gd name="connsiteY9" fmla="*/ 52070 h 105480"/>
                  <a:gd name="connsiteX10" fmla="*/ 29490 w 101108"/>
                  <a:gd name="connsiteY10" fmla="*/ 42232 h 105480"/>
                  <a:gd name="connsiteX11" fmla="*/ 74427 w 101108"/>
                  <a:gd name="connsiteY11" fmla="*/ 42232 h 105480"/>
                  <a:gd name="connsiteX12" fmla="*/ 51958 w 101108"/>
                  <a:gd name="connsiteY12" fmla="*/ 22554 h 105480"/>
                  <a:gd name="connsiteX13" fmla="*/ 29490 w 101108"/>
                  <a:gd name="connsiteY13" fmla="*/ 42232 h 105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1108" h="105480">
                    <a:moveTo>
                      <a:pt x="101108" y="52070"/>
                    </a:moveTo>
                    <a:cubicBezTo>
                      <a:pt x="101108" y="54882"/>
                      <a:pt x="101108" y="59098"/>
                      <a:pt x="101108" y="61909"/>
                    </a:cubicBezTo>
                    <a:lnTo>
                      <a:pt x="29490" y="61909"/>
                    </a:lnTo>
                    <a:cubicBezTo>
                      <a:pt x="32299" y="75965"/>
                      <a:pt x="42128" y="82992"/>
                      <a:pt x="54767" y="82992"/>
                    </a:cubicBezTo>
                    <a:cubicBezTo>
                      <a:pt x="63193" y="82992"/>
                      <a:pt x="73023" y="78775"/>
                      <a:pt x="80044" y="73153"/>
                    </a:cubicBezTo>
                    <a:lnTo>
                      <a:pt x="95491" y="90020"/>
                    </a:lnTo>
                    <a:cubicBezTo>
                      <a:pt x="84257" y="99858"/>
                      <a:pt x="70214" y="105481"/>
                      <a:pt x="51958" y="105481"/>
                    </a:cubicBezTo>
                    <a:cubicBezTo>
                      <a:pt x="21064" y="105481"/>
                      <a:pt x="0" y="84398"/>
                      <a:pt x="0" y="53476"/>
                    </a:cubicBezTo>
                    <a:cubicBezTo>
                      <a:pt x="0" y="21149"/>
                      <a:pt x="21064" y="66"/>
                      <a:pt x="50554" y="66"/>
                    </a:cubicBezTo>
                    <a:cubicBezTo>
                      <a:pt x="81448" y="-1339"/>
                      <a:pt x="101108" y="19744"/>
                      <a:pt x="101108" y="52070"/>
                    </a:cubicBezTo>
                    <a:close/>
                    <a:moveTo>
                      <a:pt x="29490" y="42232"/>
                    </a:moveTo>
                    <a:lnTo>
                      <a:pt x="74427" y="42232"/>
                    </a:lnTo>
                    <a:cubicBezTo>
                      <a:pt x="71618" y="29582"/>
                      <a:pt x="64597" y="22554"/>
                      <a:pt x="51958" y="22554"/>
                    </a:cubicBezTo>
                    <a:cubicBezTo>
                      <a:pt x="39320" y="22554"/>
                      <a:pt x="32299" y="29582"/>
                      <a:pt x="29490" y="42232"/>
                    </a:cubicBezTo>
                    <a:close/>
                  </a:path>
                </a:pathLst>
              </a:custGeom>
              <a:solidFill>
                <a:srgbClr val="FFFFFF"/>
              </a:solidFill>
              <a:ln w="14034"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49AE97DD-B358-EF45-8586-714F9F302FA6}"/>
                  </a:ext>
                </a:extLst>
              </p:cNvPr>
              <p:cNvSpPr/>
              <p:nvPr/>
            </p:nvSpPr>
            <p:spPr>
              <a:xfrm>
                <a:off x="2525726" y="10112337"/>
                <a:ext cx="105320" cy="144831"/>
              </a:xfrm>
              <a:custGeom>
                <a:avLst/>
                <a:gdLst>
                  <a:gd name="connsiteX0" fmla="*/ 105321 w 105320"/>
                  <a:gd name="connsiteY0" fmla="*/ 52067 h 144831"/>
                  <a:gd name="connsiteX1" fmla="*/ 56171 w 105320"/>
                  <a:gd name="connsiteY1" fmla="*/ 105477 h 144831"/>
                  <a:gd name="connsiteX2" fmla="*/ 26681 w 105320"/>
                  <a:gd name="connsiteY2" fmla="*/ 92827 h 144831"/>
                  <a:gd name="connsiteX3" fmla="*/ 26681 w 105320"/>
                  <a:gd name="connsiteY3" fmla="*/ 144832 h 144831"/>
                  <a:gd name="connsiteX4" fmla="*/ 0 w 105320"/>
                  <a:gd name="connsiteY4" fmla="*/ 144832 h 144831"/>
                  <a:gd name="connsiteX5" fmla="*/ 0 w 105320"/>
                  <a:gd name="connsiteY5" fmla="*/ 2873 h 144831"/>
                  <a:gd name="connsiteX6" fmla="*/ 26681 w 105320"/>
                  <a:gd name="connsiteY6" fmla="*/ 2873 h 144831"/>
                  <a:gd name="connsiteX7" fmla="*/ 26681 w 105320"/>
                  <a:gd name="connsiteY7" fmla="*/ 14118 h 144831"/>
                  <a:gd name="connsiteX8" fmla="*/ 56171 w 105320"/>
                  <a:gd name="connsiteY8" fmla="*/ 62 h 144831"/>
                  <a:gd name="connsiteX9" fmla="*/ 105321 w 105320"/>
                  <a:gd name="connsiteY9" fmla="*/ 52067 h 144831"/>
                  <a:gd name="connsiteX10" fmla="*/ 25277 w 105320"/>
                  <a:gd name="connsiteY10" fmla="*/ 52067 h 144831"/>
                  <a:gd name="connsiteX11" fmla="*/ 50554 w 105320"/>
                  <a:gd name="connsiteY11" fmla="*/ 80177 h 144831"/>
                  <a:gd name="connsiteX12" fmla="*/ 75831 w 105320"/>
                  <a:gd name="connsiteY12" fmla="*/ 52067 h 144831"/>
                  <a:gd name="connsiteX13" fmla="*/ 50554 w 105320"/>
                  <a:gd name="connsiteY13" fmla="*/ 23956 h 144831"/>
                  <a:gd name="connsiteX14" fmla="*/ 25277 w 105320"/>
                  <a:gd name="connsiteY14" fmla="*/ 52067 h 144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5320" h="144831">
                    <a:moveTo>
                      <a:pt x="105321" y="52067"/>
                    </a:moveTo>
                    <a:cubicBezTo>
                      <a:pt x="105321" y="82988"/>
                      <a:pt x="84257" y="105477"/>
                      <a:pt x="56171" y="105477"/>
                    </a:cubicBezTo>
                    <a:cubicBezTo>
                      <a:pt x="42128" y="105477"/>
                      <a:pt x="33703" y="99855"/>
                      <a:pt x="26681" y="92827"/>
                    </a:cubicBezTo>
                    <a:lnTo>
                      <a:pt x="26681" y="144832"/>
                    </a:lnTo>
                    <a:lnTo>
                      <a:pt x="0" y="144832"/>
                    </a:lnTo>
                    <a:lnTo>
                      <a:pt x="0" y="2873"/>
                    </a:lnTo>
                    <a:lnTo>
                      <a:pt x="26681" y="2873"/>
                    </a:lnTo>
                    <a:lnTo>
                      <a:pt x="26681" y="14118"/>
                    </a:lnTo>
                    <a:cubicBezTo>
                      <a:pt x="33703" y="5684"/>
                      <a:pt x="43533" y="62"/>
                      <a:pt x="56171" y="62"/>
                    </a:cubicBezTo>
                    <a:cubicBezTo>
                      <a:pt x="84257" y="-1343"/>
                      <a:pt x="105321" y="21145"/>
                      <a:pt x="105321" y="52067"/>
                    </a:cubicBezTo>
                    <a:close/>
                    <a:moveTo>
                      <a:pt x="25277" y="52067"/>
                    </a:moveTo>
                    <a:cubicBezTo>
                      <a:pt x="25277" y="67528"/>
                      <a:pt x="35107" y="80177"/>
                      <a:pt x="50554" y="80177"/>
                    </a:cubicBezTo>
                    <a:cubicBezTo>
                      <a:pt x="66001" y="80177"/>
                      <a:pt x="75831" y="67528"/>
                      <a:pt x="75831" y="52067"/>
                    </a:cubicBezTo>
                    <a:cubicBezTo>
                      <a:pt x="75831" y="36606"/>
                      <a:pt x="66001" y="23956"/>
                      <a:pt x="50554" y="23956"/>
                    </a:cubicBezTo>
                    <a:cubicBezTo>
                      <a:pt x="35107" y="23956"/>
                      <a:pt x="25277" y="36606"/>
                      <a:pt x="25277" y="52067"/>
                    </a:cubicBezTo>
                    <a:close/>
                  </a:path>
                </a:pathLst>
              </a:custGeom>
              <a:solidFill>
                <a:srgbClr val="FFFFFF"/>
              </a:solidFill>
              <a:ln w="14034"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71A8C3D6-3AA4-4640-A47C-EFF1634213CD}"/>
                  </a:ext>
                </a:extLst>
              </p:cNvPr>
              <p:cNvSpPr/>
              <p:nvPr/>
            </p:nvSpPr>
            <p:spPr>
              <a:xfrm>
                <a:off x="2640877" y="10064457"/>
                <a:ext cx="33702" cy="150545"/>
              </a:xfrm>
              <a:custGeom>
                <a:avLst/>
                <a:gdLst>
                  <a:gd name="connsiteX0" fmla="*/ 33703 w 33702"/>
                  <a:gd name="connsiteY0" fmla="*/ 17020 h 150545"/>
                  <a:gd name="connsiteX1" fmla="*/ 16851 w 33702"/>
                  <a:gd name="connsiteY1" fmla="*/ 33887 h 150545"/>
                  <a:gd name="connsiteX2" fmla="*/ 0 w 33702"/>
                  <a:gd name="connsiteY2" fmla="*/ 17020 h 150545"/>
                  <a:gd name="connsiteX3" fmla="*/ 16851 w 33702"/>
                  <a:gd name="connsiteY3" fmla="*/ 154 h 150545"/>
                  <a:gd name="connsiteX4" fmla="*/ 33703 w 33702"/>
                  <a:gd name="connsiteY4" fmla="*/ 17020 h 150545"/>
                  <a:gd name="connsiteX5" fmla="*/ 29490 w 33702"/>
                  <a:gd name="connsiteY5" fmla="*/ 150545 h 150545"/>
                  <a:gd name="connsiteX6" fmla="*/ 2808 w 33702"/>
                  <a:gd name="connsiteY6" fmla="*/ 150545 h 150545"/>
                  <a:gd name="connsiteX7" fmla="*/ 2808 w 33702"/>
                  <a:gd name="connsiteY7" fmla="*/ 49347 h 150545"/>
                  <a:gd name="connsiteX8" fmla="*/ 29490 w 33702"/>
                  <a:gd name="connsiteY8" fmla="*/ 49347 h 150545"/>
                  <a:gd name="connsiteX9" fmla="*/ 29490 w 33702"/>
                  <a:gd name="connsiteY9" fmla="*/ 150545 h 150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702" h="150545">
                    <a:moveTo>
                      <a:pt x="33703" y="17020"/>
                    </a:moveTo>
                    <a:cubicBezTo>
                      <a:pt x="33703" y="26859"/>
                      <a:pt x="26681" y="33887"/>
                      <a:pt x="16851" y="33887"/>
                    </a:cubicBezTo>
                    <a:cubicBezTo>
                      <a:pt x="7021" y="33887"/>
                      <a:pt x="0" y="26859"/>
                      <a:pt x="0" y="17020"/>
                    </a:cubicBezTo>
                    <a:cubicBezTo>
                      <a:pt x="0" y="7181"/>
                      <a:pt x="7021" y="154"/>
                      <a:pt x="16851" y="154"/>
                    </a:cubicBezTo>
                    <a:cubicBezTo>
                      <a:pt x="25277" y="-1251"/>
                      <a:pt x="33703" y="7181"/>
                      <a:pt x="33703" y="17020"/>
                    </a:cubicBezTo>
                    <a:close/>
                    <a:moveTo>
                      <a:pt x="29490" y="150545"/>
                    </a:moveTo>
                    <a:lnTo>
                      <a:pt x="2808" y="150545"/>
                    </a:lnTo>
                    <a:lnTo>
                      <a:pt x="2808" y="49347"/>
                    </a:lnTo>
                    <a:lnTo>
                      <a:pt x="29490" y="49347"/>
                    </a:lnTo>
                    <a:lnTo>
                      <a:pt x="29490" y="150545"/>
                    </a:lnTo>
                    <a:close/>
                  </a:path>
                </a:pathLst>
              </a:custGeom>
              <a:solidFill>
                <a:srgbClr val="FFFFFF"/>
              </a:solidFill>
              <a:ln w="14034"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31013B1A-8E08-6A46-A3E7-80D759BB2E22}"/>
                  </a:ext>
                </a:extLst>
              </p:cNvPr>
              <p:cNvSpPr/>
              <p:nvPr/>
            </p:nvSpPr>
            <p:spPr>
              <a:xfrm>
                <a:off x="2688622" y="10067422"/>
                <a:ext cx="98299" cy="148985"/>
              </a:xfrm>
              <a:custGeom>
                <a:avLst/>
                <a:gdLst>
                  <a:gd name="connsiteX0" fmla="*/ 26681 w 98299"/>
                  <a:gd name="connsiteY0" fmla="*/ 82926 h 148985"/>
                  <a:gd name="connsiteX1" fmla="*/ 64597 w 98299"/>
                  <a:gd name="connsiteY1" fmla="*/ 47788 h 148985"/>
                  <a:gd name="connsiteX2" fmla="*/ 98299 w 98299"/>
                  <a:gd name="connsiteY2" fmla="*/ 47788 h 148985"/>
                  <a:gd name="connsiteX3" fmla="*/ 49150 w 98299"/>
                  <a:gd name="connsiteY3" fmla="*/ 95576 h 148985"/>
                  <a:gd name="connsiteX4" fmla="*/ 98299 w 98299"/>
                  <a:gd name="connsiteY4" fmla="*/ 148986 h 148985"/>
                  <a:gd name="connsiteX5" fmla="*/ 64597 w 98299"/>
                  <a:gd name="connsiteY5" fmla="*/ 148986 h 148985"/>
                  <a:gd name="connsiteX6" fmla="*/ 26681 w 98299"/>
                  <a:gd name="connsiteY6" fmla="*/ 108226 h 148985"/>
                  <a:gd name="connsiteX7" fmla="*/ 26681 w 98299"/>
                  <a:gd name="connsiteY7" fmla="*/ 148986 h 148985"/>
                  <a:gd name="connsiteX8" fmla="*/ 0 w 98299"/>
                  <a:gd name="connsiteY8" fmla="*/ 148986 h 148985"/>
                  <a:gd name="connsiteX9" fmla="*/ 0 w 98299"/>
                  <a:gd name="connsiteY9" fmla="*/ 0 h 148985"/>
                  <a:gd name="connsiteX10" fmla="*/ 26681 w 98299"/>
                  <a:gd name="connsiteY10" fmla="*/ 0 h 148985"/>
                  <a:gd name="connsiteX11" fmla="*/ 26681 w 98299"/>
                  <a:gd name="connsiteY11" fmla="*/ 82926 h 148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299" h="148985">
                    <a:moveTo>
                      <a:pt x="26681" y="82926"/>
                    </a:moveTo>
                    <a:lnTo>
                      <a:pt x="64597" y="47788"/>
                    </a:lnTo>
                    <a:lnTo>
                      <a:pt x="98299" y="47788"/>
                    </a:lnTo>
                    <a:lnTo>
                      <a:pt x="49150" y="95576"/>
                    </a:lnTo>
                    <a:lnTo>
                      <a:pt x="98299" y="148986"/>
                    </a:lnTo>
                    <a:lnTo>
                      <a:pt x="64597" y="148986"/>
                    </a:lnTo>
                    <a:lnTo>
                      <a:pt x="26681" y="108226"/>
                    </a:lnTo>
                    <a:lnTo>
                      <a:pt x="26681" y="148986"/>
                    </a:lnTo>
                    <a:lnTo>
                      <a:pt x="0" y="148986"/>
                    </a:lnTo>
                    <a:lnTo>
                      <a:pt x="0" y="0"/>
                    </a:lnTo>
                    <a:lnTo>
                      <a:pt x="26681" y="0"/>
                    </a:lnTo>
                    <a:lnTo>
                      <a:pt x="26681" y="82926"/>
                    </a:lnTo>
                    <a:close/>
                  </a:path>
                </a:pathLst>
              </a:custGeom>
              <a:solidFill>
                <a:srgbClr val="FFFFFF"/>
              </a:solidFill>
              <a:ln w="14034" cap="flat">
                <a:noFill/>
                <a:prstDash val="solid"/>
                <a:miter/>
              </a:ln>
            </p:spPr>
            <p:txBody>
              <a:bodyPr rtlCol="0" anchor="ctr"/>
              <a:lstStyle/>
              <a:p>
                <a:endParaRPr lang="en-US"/>
              </a:p>
            </p:txBody>
          </p:sp>
        </p:grpSp>
        <p:grpSp>
          <p:nvGrpSpPr>
            <p:cNvPr id="76" name="Graphic 3">
              <a:extLst>
                <a:ext uri="{FF2B5EF4-FFF2-40B4-BE49-F238E27FC236}">
                  <a16:creationId xmlns:a16="http://schemas.microsoft.com/office/drawing/2014/main" id="{4A459061-7335-E14A-A824-1A8FC321B709}"/>
                </a:ext>
              </a:extLst>
            </p:cNvPr>
            <p:cNvGrpSpPr/>
            <p:nvPr/>
          </p:nvGrpSpPr>
          <p:grpSpPr>
            <a:xfrm>
              <a:off x="792847" y="10074450"/>
              <a:ext cx="1050399" cy="179907"/>
              <a:chOff x="792847" y="10074450"/>
              <a:chExt cx="1050399" cy="179907"/>
            </a:xfrm>
            <a:solidFill>
              <a:srgbClr val="FFFFFF"/>
            </a:solidFill>
          </p:grpSpPr>
          <p:sp>
            <p:nvSpPr>
              <p:cNvPr id="77" name="Freeform 76">
                <a:extLst>
                  <a:ext uri="{FF2B5EF4-FFF2-40B4-BE49-F238E27FC236}">
                    <a16:creationId xmlns:a16="http://schemas.microsoft.com/office/drawing/2014/main" id="{BDEF4594-5CA9-6A42-A19D-603246B242A6}"/>
                  </a:ext>
                </a:extLst>
              </p:cNvPr>
              <p:cNvSpPr/>
              <p:nvPr/>
            </p:nvSpPr>
            <p:spPr>
              <a:xfrm>
                <a:off x="792847" y="10074450"/>
                <a:ext cx="92682" cy="140552"/>
              </a:xfrm>
              <a:custGeom>
                <a:avLst/>
                <a:gdLst>
                  <a:gd name="connsiteX0" fmla="*/ 77235 w 92682"/>
                  <a:gd name="connsiteY0" fmla="*/ 139147 h 140552"/>
                  <a:gd name="connsiteX1" fmla="*/ 77235 w 92682"/>
                  <a:gd name="connsiteY1" fmla="*/ 123686 h 140552"/>
                  <a:gd name="connsiteX2" fmla="*/ 43533 w 92682"/>
                  <a:gd name="connsiteY2" fmla="*/ 140553 h 140552"/>
                  <a:gd name="connsiteX3" fmla="*/ 0 w 92682"/>
                  <a:gd name="connsiteY3" fmla="*/ 88548 h 140552"/>
                  <a:gd name="connsiteX4" fmla="*/ 43533 w 92682"/>
                  <a:gd name="connsiteY4" fmla="*/ 36544 h 140552"/>
                  <a:gd name="connsiteX5" fmla="*/ 77235 w 92682"/>
                  <a:gd name="connsiteY5" fmla="*/ 53410 h 140552"/>
                  <a:gd name="connsiteX6" fmla="*/ 77235 w 92682"/>
                  <a:gd name="connsiteY6" fmla="*/ 0 h 140552"/>
                  <a:gd name="connsiteX7" fmla="*/ 92682 w 92682"/>
                  <a:gd name="connsiteY7" fmla="*/ 0 h 140552"/>
                  <a:gd name="connsiteX8" fmla="*/ 92682 w 92682"/>
                  <a:gd name="connsiteY8" fmla="*/ 137742 h 140552"/>
                  <a:gd name="connsiteX9" fmla="*/ 77235 w 92682"/>
                  <a:gd name="connsiteY9" fmla="*/ 137742 h 140552"/>
                  <a:gd name="connsiteX10" fmla="*/ 77235 w 92682"/>
                  <a:gd name="connsiteY10" fmla="*/ 112442 h 140552"/>
                  <a:gd name="connsiteX11" fmla="*/ 77235 w 92682"/>
                  <a:gd name="connsiteY11" fmla="*/ 67465 h 140552"/>
                  <a:gd name="connsiteX12" fmla="*/ 47745 w 92682"/>
                  <a:gd name="connsiteY12" fmla="*/ 52005 h 140552"/>
                  <a:gd name="connsiteX13" fmla="*/ 15447 w 92682"/>
                  <a:gd name="connsiteY13" fmla="*/ 89954 h 140552"/>
                  <a:gd name="connsiteX14" fmla="*/ 47745 w 92682"/>
                  <a:gd name="connsiteY14" fmla="*/ 127903 h 140552"/>
                  <a:gd name="connsiteX15" fmla="*/ 77235 w 92682"/>
                  <a:gd name="connsiteY15" fmla="*/ 112442 h 140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682" h="140552">
                    <a:moveTo>
                      <a:pt x="77235" y="139147"/>
                    </a:moveTo>
                    <a:lnTo>
                      <a:pt x="77235" y="123686"/>
                    </a:lnTo>
                    <a:cubicBezTo>
                      <a:pt x="70214" y="133525"/>
                      <a:pt x="57575" y="140553"/>
                      <a:pt x="43533" y="140553"/>
                    </a:cubicBezTo>
                    <a:cubicBezTo>
                      <a:pt x="18255" y="140553"/>
                      <a:pt x="0" y="120875"/>
                      <a:pt x="0" y="88548"/>
                    </a:cubicBezTo>
                    <a:cubicBezTo>
                      <a:pt x="0" y="56221"/>
                      <a:pt x="18255" y="36544"/>
                      <a:pt x="43533" y="36544"/>
                    </a:cubicBezTo>
                    <a:cubicBezTo>
                      <a:pt x="57575" y="36544"/>
                      <a:pt x="68810" y="43571"/>
                      <a:pt x="77235" y="53410"/>
                    </a:cubicBezTo>
                    <a:lnTo>
                      <a:pt x="77235" y="0"/>
                    </a:lnTo>
                    <a:lnTo>
                      <a:pt x="92682" y="0"/>
                    </a:lnTo>
                    <a:lnTo>
                      <a:pt x="92682" y="137742"/>
                    </a:lnTo>
                    <a:lnTo>
                      <a:pt x="77235" y="137742"/>
                    </a:lnTo>
                    <a:close/>
                    <a:moveTo>
                      <a:pt x="77235" y="112442"/>
                    </a:moveTo>
                    <a:lnTo>
                      <a:pt x="77235" y="67465"/>
                    </a:lnTo>
                    <a:cubicBezTo>
                      <a:pt x="71618" y="59032"/>
                      <a:pt x="60384" y="52005"/>
                      <a:pt x="47745" y="52005"/>
                    </a:cubicBezTo>
                    <a:cubicBezTo>
                      <a:pt x="28086" y="52005"/>
                      <a:pt x="15447" y="68871"/>
                      <a:pt x="15447" y="89954"/>
                    </a:cubicBezTo>
                    <a:cubicBezTo>
                      <a:pt x="15447" y="112442"/>
                      <a:pt x="26681" y="127903"/>
                      <a:pt x="47745" y="127903"/>
                    </a:cubicBezTo>
                    <a:cubicBezTo>
                      <a:pt x="60384" y="127903"/>
                      <a:pt x="71618" y="120875"/>
                      <a:pt x="77235" y="112442"/>
                    </a:cubicBezTo>
                    <a:close/>
                  </a:path>
                </a:pathLst>
              </a:custGeom>
              <a:solidFill>
                <a:srgbClr val="FFFFFF"/>
              </a:solidFill>
              <a:ln w="14034"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9B03284B-90A9-E34D-AD22-3996C120E65F}"/>
                  </a:ext>
                </a:extLst>
              </p:cNvPr>
              <p:cNvSpPr/>
              <p:nvPr/>
            </p:nvSpPr>
            <p:spPr>
              <a:xfrm>
                <a:off x="905189" y="10112399"/>
                <a:ext cx="96895" cy="104008"/>
              </a:xfrm>
              <a:custGeom>
                <a:avLst/>
                <a:gdLst>
                  <a:gd name="connsiteX0" fmla="*/ 0 w 96895"/>
                  <a:gd name="connsiteY0" fmla="*/ 52004 h 104008"/>
                  <a:gd name="connsiteX1" fmla="*/ 49150 w 96895"/>
                  <a:gd name="connsiteY1" fmla="*/ 0 h 104008"/>
                  <a:gd name="connsiteX2" fmla="*/ 96895 w 96895"/>
                  <a:gd name="connsiteY2" fmla="*/ 53410 h 104008"/>
                  <a:gd name="connsiteX3" fmla="*/ 96895 w 96895"/>
                  <a:gd name="connsiteY3" fmla="*/ 57626 h 104008"/>
                  <a:gd name="connsiteX4" fmla="*/ 16852 w 96895"/>
                  <a:gd name="connsiteY4" fmla="*/ 57626 h 104008"/>
                  <a:gd name="connsiteX5" fmla="*/ 51958 w 96895"/>
                  <a:gd name="connsiteY5" fmla="*/ 91359 h 104008"/>
                  <a:gd name="connsiteX6" fmla="*/ 82852 w 96895"/>
                  <a:gd name="connsiteY6" fmla="*/ 78709 h 104008"/>
                  <a:gd name="connsiteX7" fmla="*/ 89874 w 96895"/>
                  <a:gd name="connsiteY7" fmla="*/ 88548 h 104008"/>
                  <a:gd name="connsiteX8" fmla="*/ 50554 w 96895"/>
                  <a:gd name="connsiteY8" fmla="*/ 104009 h 104008"/>
                  <a:gd name="connsiteX9" fmla="*/ 0 w 96895"/>
                  <a:gd name="connsiteY9" fmla="*/ 52004 h 104008"/>
                  <a:gd name="connsiteX10" fmla="*/ 49150 w 96895"/>
                  <a:gd name="connsiteY10" fmla="*/ 12650 h 104008"/>
                  <a:gd name="connsiteX11" fmla="*/ 16852 w 96895"/>
                  <a:gd name="connsiteY11" fmla="*/ 46382 h 104008"/>
                  <a:gd name="connsiteX12" fmla="*/ 81448 w 96895"/>
                  <a:gd name="connsiteY12" fmla="*/ 46382 h 104008"/>
                  <a:gd name="connsiteX13" fmla="*/ 49150 w 96895"/>
                  <a:gd name="connsiteY13" fmla="*/ 12650 h 104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895" h="104008">
                    <a:moveTo>
                      <a:pt x="0" y="52004"/>
                    </a:moveTo>
                    <a:cubicBezTo>
                      <a:pt x="0" y="23894"/>
                      <a:pt x="21064" y="0"/>
                      <a:pt x="49150" y="0"/>
                    </a:cubicBezTo>
                    <a:cubicBezTo>
                      <a:pt x="78640" y="0"/>
                      <a:pt x="96895" y="23894"/>
                      <a:pt x="96895" y="53410"/>
                    </a:cubicBezTo>
                    <a:lnTo>
                      <a:pt x="96895" y="57626"/>
                    </a:lnTo>
                    <a:lnTo>
                      <a:pt x="16852" y="57626"/>
                    </a:lnTo>
                    <a:cubicBezTo>
                      <a:pt x="18255" y="75898"/>
                      <a:pt x="30894" y="91359"/>
                      <a:pt x="51958" y="91359"/>
                    </a:cubicBezTo>
                    <a:cubicBezTo>
                      <a:pt x="63193" y="91359"/>
                      <a:pt x="74427" y="87142"/>
                      <a:pt x="82852" y="78709"/>
                    </a:cubicBezTo>
                    <a:lnTo>
                      <a:pt x="89874" y="88548"/>
                    </a:lnTo>
                    <a:cubicBezTo>
                      <a:pt x="80044" y="98387"/>
                      <a:pt x="66001" y="104009"/>
                      <a:pt x="50554" y="104009"/>
                    </a:cubicBezTo>
                    <a:cubicBezTo>
                      <a:pt x="21064" y="104009"/>
                      <a:pt x="0" y="82926"/>
                      <a:pt x="0" y="52004"/>
                    </a:cubicBezTo>
                    <a:close/>
                    <a:moveTo>
                      <a:pt x="49150" y="12650"/>
                    </a:moveTo>
                    <a:cubicBezTo>
                      <a:pt x="28086" y="12650"/>
                      <a:pt x="16852" y="30921"/>
                      <a:pt x="16852" y="46382"/>
                    </a:cubicBezTo>
                    <a:lnTo>
                      <a:pt x="81448" y="46382"/>
                    </a:lnTo>
                    <a:cubicBezTo>
                      <a:pt x="81448" y="30921"/>
                      <a:pt x="71618" y="12650"/>
                      <a:pt x="49150" y="12650"/>
                    </a:cubicBezTo>
                    <a:close/>
                  </a:path>
                </a:pathLst>
              </a:custGeom>
              <a:solidFill>
                <a:srgbClr val="FFFFFF"/>
              </a:solidFill>
              <a:ln w="14034"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75C00C84-ABB0-0D4C-89C9-C2A3D46378D4}"/>
                  </a:ext>
                </a:extLst>
              </p:cNvPr>
              <p:cNvSpPr/>
              <p:nvPr/>
            </p:nvSpPr>
            <p:spPr>
              <a:xfrm>
                <a:off x="1013318" y="10112399"/>
                <a:ext cx="78639" cy="104008"/>
              </a:xfrm>
              <a:custGeom>
                <a:avLst/>
                <a:gdLst>
                  <a:gd name="connsiteX0" fmla="*/ 0 w 78639"/>
                  <a:gd name="connsiteY0" fmla="*/ 88548 h 104008"/>
                  <a:gd name="connsiteX1" fmla="*/ 8425 w 78639"/>
                  <a:gd name="connsiteY1" fmla="*/ 77304 h 104008"/>
                  <a:gd name="connsiteX2" fmla="*/ 40724 w 78639"/>
                  <a:gd name="connsiteY2" fmla="*/ 91359 h 104008"/>
                  <a:gd name="connsiteX3" fmla="*/ 64596 w 78639"/>
                  <a:gd name="connsiteY3" fmla="*/ 74493 h 104008"/>
                  <a:gd name="connsiteX4" fmla="*/ 2808 w 78639"/>
                  <a:gd name="connsiteY4" fmla="*/ 28111 h 104008"/>
                  <a:gd name="connsiteX5" fmla="*/ 39320 w 78639"/>
                  <a:gd name="connsiteY5" fmla="*/ 0 h 104008"/>
                  <a:gd name="connsiteX6" fmla="*/ 75831 w 78639"/>
                  <a:gd name="connsiteY6" fmla="*/ 14055 h 104008"/>
                  <a:gd name="connsiteX7" fmla="*/ 68810 w 78639"/>
                  <a:gd name="connsiteY7" fmla="*/ 25299 h 104008"/>
                  <a:gd name="connsiteX8" fmla="*/ 39320 w 78639"/>
                  <a:gd name="connsiteY8" fmla="*/ 12650 h 104008"/>
                  <a:gd name="connsiteX9" fmla="*/ 16851 w 78639"/>
                  <a:gd name="connsiteY9" fmla="*/ 28111 h 104008"/>
                  <a:gd name="connsiteX10" fmla="*/ 78639 w 78639"/>
                  <a:gd name="connsiteY10" fmla="*/ 74493 h 104008"/>
                  <a:gd name="connsiteX11" fmla="*/ 39320 w 78639"/>
                  <a:gd name="connsiteY11" fmla="*/ 104009 h 104008"/>
                  <a:gd name="connsiteX12" fmla="*/ 0 w 78639"/>
                  <a:gd name="connsiteY12" fmla="*/ 88548 h 104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8639" h="104008">
                    <a:moveTo>
                      <a:pt x="0" y="88548"/>
                    </a:moveTo>
                    <a:lnTo>
                      <a:pt x="8425" y="77304"/>
                    </a:lnTo>
                    <a:cubicBezTo>
                      <a:pt x="15447" y="84332"/>
                      <a:pt x="28086" y="91359"/>
                      <a:pt x="40724" y="91359"/>
                    </a:cubicBezTo>
                    <a:cubicBezTo>
                      <a:pt x="56171" y="91359"/>
                      <a:pt x="64596" y="84332"/>
                      <a:pt x="64596" y="74493"/>
                    </a:cubicBezTo>
                    <a:cubicBezTo>
                      <a:pt x="64596" y="50599"/>
                      <a:pt x="2808" y="64654"/>
                      <a:pt x="2808" y="28111"/>
                    </a:cubicBezTo>
                    <a:cubicBezTo>
                      <a:pt x="2808" y="12650"/>
                      <a:pt x="16851" y="0"/>
                      <a:pt x="39320" y="0"/>
                    </a:cubicBezTo>
                    <a:cubicBezTo>
                      <a:pt x="56171" y="0"/>
                      <a:pt x="67405" y="7028"/>
                      <a:pt x="75831" y="14055"/>
                    </a:cubicBezTo>
                    <a:lnTo>
                      <a:pt x="68810" y="25299"/>
                    </a:lnTo>
                    <a:cubicBezTo>
                      <a:pt x="63193" y="18272"/>
                      <a:pt x="51958" y="12650"/>
                      <a:pt x="39320" y="12650"/>
                    </a:cubicBezTo>
                    <a:cubicBezTo>
                      <a:pt x="25277" y="12650"/>
                      <a:pt x="16851" y="19677"/>
                      <a:pt x="16851" y="28111"/>
                    </a:cubicBezTo>
                    <a:cubicBezTo>
                      <a:pt x="16851" y="49193"/>
                      <a:pt x="78639" y="35138"/>
                      <a:pt x="78639" y="74493"/>
                    </a:cubicBezTo>
                    <a:cubicBezTo>
                      <a:pt x="78639" y="91359"/>
                      <a:pt x="64596" y="104009"/>
                      <a:pt x="39320" y="104009"/>
                    </a:cubicBezTo>
                    <a:cubicBezTo>
                      <a:pt x="23872" y="104009"/>
                      <a:pt x="9830" y="98387"/>
                      <a:pt x="0" y="88548"/>
                    </a:cubicBezTo>
                    <a:close/>
                  </a:path>
                </a:pathLst>
              </a:custGeom>
              <a:solidFill>
                <a:srgbClr val="FFFFFF"/>
              </a:solidFill>
              <a:ln w="14034"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CFF267C0-12B8-A34A-B48C-CFC2AD25E238}"/>
                  </a:ext>
                </a:extLst>
              </p:cNvPr>
              <p:cNvSpPr/>
              <p:nvPr/>
            </p:nvSpPr>
            <p:spPr>
              <a:xfrm>
                <a:off x="1110214" y="10080072"/>
                <a:ext cx="19659" cy="133525"/>
              </a:xfrm>
              <a:custGeom>
                <a:avLst/>
                <a:gdLst>
                  <a:gd name="connsiteX0" fmla="*/ 0 w 19659"/>
                  <a:gd name="connsiteY0" fmla="*/ 9839 h 133525"/>
                  <a:gd name="connsiteX1" fmla="*/ 9830 w 19659"/>
                  <a:gd name="connsiteY1" fmla="*/ 0 h 133525"/>
                  <a:gd name="connsiteX2" fmla="*/ 19660 w 19659"/>
                  <a:gd name="connsiteY2" fmla="*/ 9839 h 133525"/>
                  <a:gd name="connsiteX3" fmla="*/ 9830 w 19659"/>
                  <a:gd name="connsiteY3" fmla="*/ 19677 h 133525"/>
                  <a:gd name="connsiteX4" fmla="*/ 0 w 19659"/>
                  <a:gd name="connsiteY4" fmla="*/ 9839 h 133525"/>
                  <a:gd name="connsiteX5" fmla="*/ 2808 w 19659"/>
                  <a:gd name="connsiteY5" fmla="*/ 133525 h 133525"/>
                  <a:gd name="connsiteX6" fmla="*/ 2808 w 19659"/>
                  <a:gd name="connsiteY6" fmla="*/ 33733 h 133525"/>
                  <a:gd name="connsiteX7" fmla="*/ 18255 w 19659"/>
                  <a:gd name="connsiteY7" fmla="*/ 33733 h 133525"/>
                  <a:gd name="connsiteX8" fmla="*/ 18255 w 19659"/>
                  <a:gd name="connsiteY8" fmla="*/ 133525 h 133525"/>
                  <a:gd name="connsiteX9" fmla="*/ 2808 w 19659"/>
                  <a:gd name="connsiteY9" fmla="*/ 133525 h 133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 h="133525">
                    <a:moveTo>
                      <a:pt x="0" y="9839"/>
                    </a:moveTo>
                    <a:cubicBezTo>
                      <a:pt x="0" y="4217"/>
                      <a:pt x="4213" y="0"/>
                      <a:pt x="9830" y="0"/>
                    </a:cubicBezTo>
                    <a:cubicBezTo>
                      <a:pt x="15447" y="0"/>
                      <a:pt x="19660" y="4217"/>
                      <a:pt x="19660" y="9839"/>
                    </a:cubicBezTo>
                    <a:cubicBezTo>
                      <a:pt x="19660" y="15461"/>
                      <a:pt x="15447" y="19677"/>
                      <a:pt x="9830" y="19677"/>
                    </a:cubicBezTo>
                    <a:cubicBezTo>
                      <a:pt x="4213" y="19677"/>
                      <a:pt x="0" y="15461"/>
                      <a:pt x="0" y="9839"/>
                    </a:cubicBezTo>
                    <a:close/>
                    <a:moveTo>
                      <a:pt x="2808" y="133525"/>
                    </a:moveTo>
                    <a:lnTo>
                      <a:pt x="2808" y="33733"/>
                    </a:lnTo>
                    <a:lnTo>
                      <a:pt x="18255" y="33733"/>
                    </a:lnTo>
                    <a:lnTo>
                      <a:pt x="18255" y="133525"/>
                    </a:lnTo>
                    <a:lnTo>
                      <a:pt x="2808" y="133525"/>
                    </a:lnTo>
                    <a:close/>
                  </a:path>
                </a:pathLst>
              </a:custGeom>
              <a:solidFill>
                <a:srgbClr val="FFFFFF"/>
              </a:solidFill>
              <a:ln w="14034"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BD4DB3FD-2779-E84B-8003-72CCCA105C98}"/>
                  </a:ext>
                </a:extLst>
              </p:cNvPr>
              <p:cNvSpPr/>
              <p:nvPr/>
            </p:nvSpPr>
            <p:spPr>
              <a:xfrm>
                <a:off x="1149533" y="10112399"/>
                <a:ext cx="92682" cy="141957"/>
              </a:xfrm>
              <a:custGeom>
                <a:avLst/>
                <a:gdLst>
                  <a:gd name="connsiteX0" fmla="*/ 4213 w 92682"/>
                  <a:gd name="connsiteY0" fmla="*/ 126497 h 141957"/>
                  <a:gd name="connsiteX1" fmla="*/ 12638 w 92682"/>
                  <a:gd name="connsiteY1" fmla="*/ 115253 h 141957"/>
                  <a:gd name="connsiteX2" fmla="*/ 44937 w 92682"/>
                  <a:gd name="connsiteY2" fmla="*/ 129308 h 141957"/>
                  <a:gd name="connsiteX3" fmla="*/ 77235 w 92682"/>
                  <a:gd name="connsiteY3" fmla="*/ 99792 h 141957"/>
                  <a:gd name="connsiteX4" fmla="*/ 77235 w 92682"/>
                  <a:gd name="connsiteY4" fmla="*/ 85737 h 141957"/>
                  <a:gd name="connsiteX5" fmla="*/ 43533 w 92682"/>
                  <a:gd name="connsiteY5" fmla="*/ 104009 h 141957"/>
                  <a:gd name="connsiteX6" fmla="*/ 0 w 92682"/>
                  <a:gd name="connsiteY6" fmla="*/ 52004 h 141957"/>
                  <a:gd name="connsiteX7" fmla="*/ 43533 w 92682"/>
                  <a:gd name="connsiteY7" fmla="*/ 0 h 141957"/>
                  <a:gd name="connsiteX8" fmla="*/ 77235 w 92682"/>
                  <a:gd name="connsiteY8" fmla="*/ 16866 h 141957"/>
                  <a:gd name="connsiteX9" fmla="*/ 77235 w 92682"/>
                  <a:gd name="connsiteY9" fmla="*/ 1405 h 141957"/>
                  <a:gd name="connsiteX10" fmla="*/ 92682 w 92682"/>
                  <a:gd name="connsiteY10" fmla="*/ 1405 h 141957"/>
                  <a:gd name="connsiteX11" fmla="*/ 92682 w 92682"/>
                  <a:gd name="connsiteY11" fmla="*/ 98387 h 141957"/>
                  <a:gd name="connsiteX12" fmla="*/ 44937 w 92682"/>
                  <a:gd name="connsiteY12" fmla="*/ 141958 h 141957"/>
                  <a:gd name="connsiteX13" fmla="*/ 4213 w 92682"/>
                  <a:gd name="connsiteY13" fmla="*/ 126497 h 141957"/>
                  <a:gd name="connsiteX14" fmla="*/ 75831 w 92682"/>
                  <a:gd name="connsiteY14" fmla="*/ 73087 h 141957"/>
                  <a:gd name="connsiteX15" fmla="*/ 75831 w 92682"/>
                  <a:gd name="connsiteY15" fmla="*/ 29516 h 141957"/>
                  <a:gd name="connsiteX16" fmla="*/ 46341 w 92682"/>
                  <a:gd name="connsiteY16" fmla="*/ 14055 h 141957"/>
                  <a:gd name="connsiteX17" fmla="*/ 14043 w 92682"/>
                  <a:gd name="connsiteY17" fmla="*/ 52004 h 141957"/>
                  <a:gd name="connsiteX18" fmla="*/ 46341 w 92682"/>
                  <a:gd name="connsiteY18" fmla="*/ 89954 h 141957"/>
                  <a:gd name="connsiteX19" fmla="*/ 75831 w 92682"/>
                  <a:gd name="connsiteY19" fmla="*/ 73087 h 141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2682" h="141957">
                    <a:moveTo>
                      <a:pt x="4213" y="126497"/>
                    </a:moveTo>
                    <a:lnTo>
                      <a:pt x="12638" y="115253"/>
                    </a:lnTo>
                    <a:cubicBezTo>
                      <a:pt x="21064" y="125092"/>
                      <a:pt x="30894" y="129308"/>
                      <a:pt x="44937" y="129308"/>
                    </a:cubicBezTo>
                    <a:cubicBezTo>
                      <a:pt x="61788" y="129308"/>
                      <a:pt x="77235" y="120875"/>
                      <a:pt x="77235" y="99792"/>
                    </a:cubicBezTo>
                    <a:lnTo>
                      <a:pt x="77235" y="85737"/>
                    </a:lnTo>
                    <a:cubicBezTo>
                      <a:pt x="70214" y="95576"/>
                      <a:pt x="57575" y="104009"/>
                      <a:pt x="43533" y="104009"/>
                    </a:cubicBezTo>
                    <a:cubicBezTo>
                      <a:pt x="18256" y="104009"/>
                      <a:pt x="0" y="84332"/>
                      <a:pt x="0" y="52004"/>
                    </a:cubicBezTo>
                    <a:cubicBezTo>
                      <a:pt x="0" y="19677"/>
                      <a:pt x="18256" y="0"/>
                      <a:pt x="43533" y="0"/>
                    </a:cubicBezTo>
                    <a:cubicBezTo>
                      <a:pt x="57575" y="0"/>
                      <a:pt x="68810" y="7028"/>
                      <a:pt x="77235" y="16866"/>
                    </a:cubicBezTo>
                    <a:lnTo>
                      <a:pt x="77235" y="1405"/>
                    </a:lnTo>
                    <a:lnTo>
                      <a:pt x="92682" y="1405"/>
                    </a:lnTo>
                    <a:lnTo>
                      <a:pt x="92682" y="98387"/>
                    </a:lnTo>
                    <a:cubicBezTo>
                      <a:pt x="92682" y="130714"/>
                      <a:pt x="70214" y="141958"/>
                      <a:pt x="44937" y="141958"/>
                    </a:cubicBezTo>
                    <a:cubicBezTo>
                      <a:pt x="26681" y="141958"/>
                      <a:pt x="15447" y="137742"/>
                      <a:pt x="4213" y="126497"/>
                    </a:cubicBezTo>
                    <a:close/>
                    <a:moveTo>
                      <a:pt x="75831" y="73087"/>
                    </a:moveTo>
                    <a:lnTo>
                      <a:pt x="75831" y="29516"/>
                    </a:lnTo>
                    <a:cubicBezTo>
                      <a:pt x="70214" y="21083"/>
                      <a:pt x="58980" y="14055"/>
                      <a:pt x="46341" y="14055"/>
                    </a:cubicBezTo>
                    <a:cubicBezTo>
                      <a:pt x="26681" y="14055"/>
                      <a:pt x="14043" y="29516"/>
                      <a:pt x="14043" y="52004"/>
                    </a:cubicBezTo>
                    <a:cubicBezTo>
                      <a:pt x="14043" y="74493"/>
                      <a:pt x="25277" y="89954"/>
                      <a:pt x="46341" y="89954"/>
                    </a:cubicBezTo>
                    <a:cubicBezTo>
                      <a:pt x="58980" y="88548"/>
                      <a:pt x="70214" y="81520"/>
                      <a:pt x="75831" y="73087"/>
                    </a:cubicBezTo>
                    <a:close/>
                  </a:path>
                </a:pathLst>
              </a:custGeom>
              <a:solidFill>
                <a:srgbClr val="FFFFFF"/>
              </a:solidFill>
              <a:ln w="14034"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9198174B-5D57-1647-B7D9-6E90A796C08A}"/>
                  </a:ext>
                </a:extLst>
              </p:cNvPr>
              <p:cNvSpPr/>
              <p:nvPr/>
            </p:nvSpPr>
            <p:spPr>
              <a:xfrm>
                <a:off x="1266088" y="10112399"/>
                <a:ext cx="82852" cy="102603"/>
              </a:xfrm>
              <a:custGeom>
                <a:avLst/>
                <a:gdLst>
                  <a:gd name="connsiteX0" fmla="*/ 67405 w 82852"/>
                  <a:gd name="connsiteY0" fmla="*/ 101198 h 102603"/>
                  <a:gd name="connsiteX1" fmla="*/ 67405 w 82852"/>
                  <a:gd name="connsiteY1" fmla="*/ 36543 h 102603"/>
                  <a:gd name="connsiteX2" fmla="*/ 44937 w 82852"/>
                  <a:gd name="connsiteY2" fmla="*/ 14055 h 102603"/>
                  <a:gd name="connsiteX3" fmla="*/ 15447 w 82852"/>
                  <a:gd name="connsiteY3" fmla="*/ 29516 h 102603"/>
                  <a:gd name="connsiteX4" fmla="*/ 15447 w 82852"/>
                  <a:gd name="connsiteY4" fmla="*/ 102603 h 102603"/>
                  <a:gd name="connsiteX5" fmla="*/ 0 w 82852"/>
                  <a:gd name="connsiteY5" fmla="*/ 102603 h 102603"/>
                  <a:gd name="connsiteX6" fmla="*/ 0 w 82852"/>
                  <a:gd name="connsiteY6" fmla="*/ 2811 h 102603"/>
                  <a:gd name="connsiteX7" fmla="*/ 15447 w 82852"/>
                  <a:gd name="connsiteY7" fmla="*/ 2811 h 102603"/>
                  <a:gd name="connsiteX8" fmla="*/ 15447 w 82852"/>
                  <a:gd name="connsiteY8" fmla="*/ 16866 h 102603"/>
                  <a:gd name="connsiteX9" fmla="*/ 50554 w 82852"/>
                  <a:gd name="connsiteY9" fmla="*/ 0 h 102603"/>
                  <a:gd name="connsiteX10" fmla="*/ 82852 w 82852"/>
                  <a:gd name="connsiteY10" fmla="*/ 32327 h 102603"/>
                  <a:gd name="connsiteX11" fmla="*/ 82852 w 82852"/>
                  <a:gd name="connsiteY11" fmla="*/ 102603 h 102603"/>
                  <a:gd name="connsiteX12" fmla="*/ 67405 w 82852"/>
                  <a:gd name="connsiteY12" fmla="*/ 102603 h 102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852" h="102603">
                    <a:moveTo>
                      <a:pt x="67405" y="101198"/>
                    </a:moveTo>
                    <a:lnTo>
                      <a:pt x="67405" y="36543"/>
                    </a:lnTo>
                    <a:cubicBezTo>
                      <a:pt x="67405" y="19677"/>
                      <a:pt x="58979" y="14055"/>
                      <a:pt x="44937" y="14055"/>
                    </a:cubicBezTo>
                    <a:cubicBezTo>
                      <a:pt x="32298" y="14055"/>
                      <a:pt x="21064" y="21083"/>
                      <a:pt x="15447" y="29516"/>
                    </a:cubicBezTo>
                    <a:lnTo>
                      <a:pt x="15447" y="102603"/>
                    </a:lnTo>
                    <a:lnTo>
                      <a:pt x="0" y="102603"/>
                    </a:lnTo>
                    <a:lnTo>
                      <a:pt x="0" y="2811"/>
                    </a:lnTo>
                    <a:lnTo>
                      <a:pt x="15447" y="2811"/>
                    </a:lnTo>
                    <a:lnTo>
                      <a:pt x="15447" y="16866"/>
                    </a:lnTo>
                    <a:cubicBezTo>
                      <a:pt x="22468" y="8433"/>
                      <a:pt x="36511" y="0"/>
                      <a:pt x="50554" y="0"/>
                    </a:cubicBezTo>
                    <a:cubicBezTo>
                      <a:pt x="71618" y="0"/>
                      <a:pt x="82852" y="9838"/>
                      <a:pt x="82852" y="32327"/>
                    </a:cubicBezTo>
                    <a:lnTo>
                      <a:pt x="82852" y="102603"/>
                    </a:lnTo>
                    <a:lnTo>
                      <a:pt x="67405" y="102603"/>
                    </a:lnTo>
                    <a:close/>
                  </a:path>
                </a:pathLst>
              </a:custGeom>
              <a:solidFill>
                <a:srgbClr val="FFFFFF"/>
              </a:solidFill>
              <a:ln w="14034"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95F34C70-4276-5740-96AD-AA3BEAB629F3}"/>
                  </a:ext>
                </a:extLst>
              </p:cNvPr>
              <p:cNvSpPr/>
              <p:nvPr/>
            </p:nvSpPr>
            <p:spPr>
              <a:xfrm>
                <a:off x="1368601" y="10112399"/>
                <a:ext cx="96895" cy="104008"/>
              </a:xfrm>
              <a:custGeom>
                <a:avLst/>
                <a:gdLst>
                  <a:gd name="connsiteX0" fmla="*/ 0 w 96895"/>
                  <a:gd name="connsiteY0" fmla="*/ 52004 h 104008"/>
                  <a:gd name="connsiteX1" fmla="*/ 49150 w 96895"/>
                  <a:gd name="connsiteY1" fmla="*/ 0 h 104008"/>
                  <a:gd name="connsiteX2" fmla="*/ 96895 w 96895"/>
                  <a:gd name="connsiteY2" fmla="*/ 53410 h 104008"/>
                  <a:gd name="connsiteX3" fmla="*/ 96895 w 96895"/>
                  <a:gd name="connsiteY3" fmla="*/ 57626 h 104008"/>
                  <a:gd name="connsiteX4" fmla="*/ 16852 w 96895"/>
                  <a:gd name="connsiteY4" fmla="*/ 57626 h 104008"/>
                  <a:gd name="connsiteX5" fmla="*/ 51958 w 96895"/>
                  <a:gd name="connsiteY5" fmla="*/ 91359 h 104008"/>
                  <a:gd name="connsiteX6" fmla="*/ 82852 w 96895"/>
                  <a:gd name="connsiteY6" fmla="*/ 78709 h 104008"/>
                  <a:gd name="connsiteX7" fmla="*/ 89874 w 96895"/>
                  <a:gd name="connsiteY7" fmla="*/ 88548 h 104008"/>
                  <a:gd name="connsiteX8" fmla="*/ 50554 w 96895"/>
                  <a:gd name="connsiteY8" fmla="*/ 104009 h 104008"/>
                  <a:gd name="connsiteX9" fmla="*/ 0 w 96895"/>
                  <a:gd name="connsiteY9" fmla="*/ 52004 h 104008"/>
                  <a:gd name="connsiteX10" fmla="*/ 49150 w 96895"/>
                  <a:gd name="connsiteY10" fmla="*/ 12650 h 104008"/>
                  <a:gd name="connsiteX11" fmla="*/ 16852 w 96895"/>
                  <a:gd name="connsiteY11" fmla="*/ 46382 h 104008"/>
                  <a:gd name="connsiteX12" fmla="*/ 81448 w 96895"/>
                  <a:gd name="connsiteY12" fmla="*/ 46382 h 104008"/>
                  <a:gd name="connsiteX13" fmla="*/ 49150 w 96895"/>
                  <a:gd name="connsiteY13" fmla="*/ 12650 h 104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895" h="104008">
                    <a:moveTo>
                      <a:pt x="0" y="52004"/>
                    </a:moveTo>
                    <a:cubicBezTo>
                      <a:pt x="0" y="23894"/>
                      <a:pt x="21064" y="0"/>
                      <a:pt x="49150" y="0"/>
                    </a:cubicBezTo>
                    <a:cubicBezTo>
                      <a:pt x="78640" y="0"/>
                      <a:pt x="96895" y="23894"/>
                      <a:pt x="96895" y="53410"/>
                    </a:cubicBezTo>
                    <a:lnTo>
                      <a:pt x="96895" y="57626"/>
                    </a:lnTo>
                    <a:lnTo>
                      <a:pt x="16852" y="57626"/>
                    </a:lnTo>
                    <a:cubicBezTo>
                      <a:pt x="18255" y="75898"/>
                      <a:pt x="30894" y="91359"/>
                      <a:pt x="51958" y="91359"/>
                    </a:cubicBezTo>
                    <a:cubicBezTo>
                      <a:pt x="63193" y="91359"/>
                      <a:pt x="74427" y="87142"/>
                      <a:pt x="82852" y="78709"/>
                    </a:cubicBezTo>
                    <a:lnTo>
                      <a:pt x="89874" y="88548"/>
                    </a:lnTo>
                    <a:cubicBezTo>
                      <a:pt x="80044" y="98387"/>
                      <a:pt x="66001" y="104009"/>
                      <a:pt x="50554" y="104009"/>
                    </a:cubicBezTo>
                    <a:cubicBezTo>
                      <a:pt x="21064" y="104009"/>
                      <a:pt x="0" y="82926"/>
                      <a:pt x="0" y="52004"/>
                    </a:cubicBezTo>
                    <a:close/>
                    <a:moveTo>
                      <a:pt x="49150" y="12650"/>
                    </a:moveTo>
                    <a:cubicBezTo>
                      <a:pt x="28086" y="12650"/>
                      <a:pt x="16852" y="30921"/>
                      <a:pt x="16852" y="46382"/>
                    </a:cubicBezTo>
                    <a:lnTo>
                      <a:pt x="81448" y="46382"/>
                    </a:lnTo>
                    <a:cubicBezTo>
                      <a:pt x="81448" y="30921"/>
                      <a:pt x="71618" y="12650"/>
                      <a:pt x="49150" y="12650"/>
                    </a:cubicBezTo>
                    <a:close/>
                  </a:path>
                </a:pathLst>
              </a:custGeom>
              <a:solidFill>
                <a:srgbClr val="FFFFFF"/>
              </a:solidFill>
              <a:ln w="14034"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D00F349F-11B5-634A-AA76-ADAB0B8748B1}"/>
                  </a:ext>
                </a:extLst>
              </p:cNvPr>
              <p:cNvSpPr/>
              <p:nvPr/>
            </p:nvSpPr>
            <p:spPr>
              <a:xfrm>
                <a:off x="1479538" y="10074450"/>
                <a:ext cx="92682" cy="140552"/>
              </a:xfrm>
              <a:custGeom>
                <a:avLst/>
                <a:gdLst>
                  <a:gd name="connsiteX0" fmla="*/ 77235 w 92682"/>
                  <a:gd name="connsiteY0" fmla="*/ 139147 h 140552"/>
                  <a:gd name="connsiteX1" fmla="*/ 77235 w 92682"/>
                  <a:gd name="connsiteY1" fmla="*/ 123686 h 140552"/>
                  <a:gd name="connsiteX2" fmla="*/ 43533 w 92682"/>
                  <a:gd name="connsiteY2" fmla="*/ 140553 h 140552"/>
                  <a:gd name="connsiteX3" fmla="*/ 0 w 92682"/>
                  <a:gd name="connsiteY3" fmla="*/ 88548 h 140552"/>
                  <a:gd name="connsiteX4" fmla="*/ 43533 w 92682"/>
                  <a:gd name="connsiteY4" fmla="*/ 36544 h 140552"/>
                  <a:gd name="connsiteX5" fmla="*/ 77235 w 92682"/>
                  <a:gd name="connsiteY5" fmla="*/ 53410 h 140552"/>
                  <a:gd name="connsiteX6" fmla="*/ 77235 w 92682"/>
                  <a:gd name="connsiteY6" fmla="*/ 0 h 140552"/>
                  <a:gd name="connsiteX7" fmla="*/ 92682 w 92682"/>
                  <a:gd name="connsiteY7" fmla="*/ 0 h 140552"/>
                  <a:gd name="connsiteX8" fmla="*/ 92682 w 92682"/>
                  <a:gd name="connsiteY8" fmla="*/ 137742 h 140552"/>
                  <a:gd name="connsiteX9" fmla="*/ 77235 w 92682"/>
                  <a:gd name="connsiteY9" fmla="*/ 137742 h 140552"/>
                  <a:gd name="connsiteX10" fmla="*/ 77235 w 92682"/>
                  <a:gd name="connsiteY10" fmla="*/ 112442 h 140552"/>
                  <a:gd name="connsiteX11" fmla="*/ 77235 w 92682"/>
                  <a:gd name="connsiteY11" fmla="*/ 67465 h 140552"/>
                  <a:gd name="connsiteX12" fmla="*/ 47745 w 92682"/>
                  <a:gd name="connsiteY12" fmla="*/ 52005 h 140552"/>
                  <a:gd name="connsiteX13" fmla="*/ 15447 w 92682"/>
                  <a:gd name="connsiteY13" fmla="*/ 89954 h 140552"/>
                  <a:gd name="connsiteX14" fmla="*/ 47745 w 92682"/>
                  <a:gd name="connsiteY14" fmla="*/ 127903 h 140552"/>
                  <a:gd name="connsiteX15" fmla="*/ 77235 w 92682"/>
                  <a:gd name="connsiteY15" fmla="*/ 112442 h 140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682" h="140552">
                    <a:moveTo>
                      <a:pt x="77235" y="139147"/>
                    </a:moveTo>
                    <a:lnTo>
                      <a:pt x="77235" y="123686"/>
                    </a:lnTo>
                    <a:cubicBezTo>
                      <a:pt x="70214" y="133525"/>
                      <a:pt x="57575" y="140553"/>
                      <a:pt x="43533" y="140553"/>
                    </a:cubicBezTo>
                    <a:cubicBezTo>
                      <a:pt x="18256" y="140553"/>
                      <a:pt x="0" y="120875"/>
                      <a:pt x="0" y="88548"/>
                    </a:cubicBezTo>
                    <a:cubicBezTo>
                      <a:pt x="0" y="56221"/>
                      <a:pt x="18256" y="36544"/>
                      <a:pt x="43533" y="36544"/>
                    </a:cubicBezTo>
                    <a:cubicBezTo>
                      <a:pt x="57575" y="36544"/>
                      <a:pt x="68810" y="43571"/>
                      <a:pt x="77235" y="53410"/>
                    </a:cubicBezTo>
                    <a:lnTo>
                      <a:pt x="77235" y="0"/>
                    </a:lnTo>
                    <a:lnTo>
                      <a:pt x="92682" y="0"/>
                    </a:lnTo>
                    <a:lnTo>
                      <a:pt x="92682" y="137742"/>
                    </a:lnTo>
                    <a:lnTo>
                      <a:pt x="77235" y="137742"/>
                    </a:lnTo>
                    <a:close/>
                    <a:moveTo>
                      <a:pt x="77235" y="112442"/>
                    </a:moveTo>
                    <a:lnTo>
                      <a:pt x="77235" y="67465"/>
                    </a:lnTo>
                    <a:cubicBezTo>
                      <a:pt x="71618" y="59032"/>
                      <a:pt x="60384" y="52005"/>
                      <a:pt x="47745" y="52005"/>
                    </a:cubicBezTo>
                    <a:cubicBezTo>
                      <a:pt x="28086" y="52005"/>
                      <a:pt x="15447" y="68871"/>
                      <a:pt x="15447" y="89954"/>
                    </a:cubicBezTo>
                    <a:cubicBezTo>
                      <a:pt x="15447" y="112442"/>
                      <a:pt x="26681" y="127903"/>
                      <a:pt x="47745" y="127903"/>
                    </a:cubicBezTo>
                    <a:cubicBezTo>
                      <a:pt x="58980" y="127903"/>
                      <a:pt x="71618" y="120875"/>
                      <a:pt x="77235" y="112442"/>
                    </a:cubicBezTo>
                    <a:close/>
                  </a:path>
                </a:pathLst>
              </a:custGeom>
              <a:solidFill>
                <a:srgbClr val="FFFFFF"/>
              </a:solidFill>
              <a:ln w="14034"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91C354F9-8056-DD42-AD49-FDA33AC88F92}"/>
                  </a:ext>
                </a:extLst>
              </p:cNvPr>
              <p:cNvSpPr/>
              <p:nvPr/>
            </p:nvSpPr>
            <p:spPr>
              <a:xfrm>
                <a:off x="1645244" y="10075855"/>
                <a:ext cx="92682" cy="140552"/>
              </a:xfrm>
              <a:custGeom>
                <a:avLst/>
                <a:gdLst>
                  <a:gd name="connsiteX0" fmla="*/ 0 w 92682"/>
                  <a:gd name="connsiteY0" fmla="*/ 137742 h 140552"/>
                  <a:gd name="connsiteX1" fmla="*/ 0 w 92682"/>
                  <a:gd name="connsiteY1" fmla="*/ 0 h 140552"/>
                  <a:gd name="connsiteX2" fmla="*/ 15447 w 92682"/>
                  <a:gd name="connsiteY2" fmla="*/ 0 h 140552"/>
                  <a:gd name="connsiteX3" fmla="*/ 15447 w 92682"/>
                  <a:gd name="connsiteY3" fmla="*/ 53410 h 140552"/>
                  <a:gd name="connsiteX4" fmla="*/ 49150 w 92682"/>
                  <a:gd name="connsiteY4" fmla="*/ 36544 h 140552"/>
                  <a:gd name="connsiteX5" fmla="*/ 92682 w 92682"/>
                  <a:gd name="connsiteY5" fmla="*/ 88548 h 140552"/>
                  <a:gd name="connsiteX6" fmla="*/ 49150 w 92682"/>
                  <a:gd name="connsiteY6" fmla="*/ 140553 h 140552"/>
                  <a:gd name="connsiteX7" fmla="*/ 15447 w 92682"/>
                  <a:gd name="connsiteY7" fmla="*/ 123686 h 140552"/>
                  <a:gd name="connsiteX8" fmla="*/ 15447 w 92682"/>
                  <a:gd name="connsiteY8" fmla="*/ 139147 h 140552"/>
                  <a:gd name="connsiteX9" fmla="*/ 0 w 92682"/>
                  <a:gd name="connsiteY9" fmla="*/ 139147 h 140552"/>
                  <a:gd name="connsiteX10" fmla="*/ 44937 w 92682"/>
                  <a:gd name="connsiteY10" fmla="*/ 126497 h 140552"/>
                  <a:gd name="connsiteX11" fmla="*/ 77235 w 92682"/>
                  <a:gd name="connsiteY11" fmla="*/ 88548 h 140552"/>
                  <a:gd name="connsiteX12" fmla="*/ 44937 w 92682"/>
                  <a:gd name="connsiteY12" fmla="*/ 50599 h 140552"/>
                  <a:gd name="connsiteX13" fmla="*/ 15447 w 92682"/>
                  <a:gd name="connsiteY13" fmla="*/ 66060 h 140552"/>
                  <a:gd name="connsiteX14" fmla="*/ 15447 w 92682"/>
                  <a:gd name="connsiteY14" fmla="*/ 111037 h 140552"/>
                  <a:gd name="connsiteX15" fmla="*/ 44937 w 92682"/>
                  <a:gd name="connsiteY15" fmla="*/ 126497 h 140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682" h="140552">
                    <a:moveTo>
                      <a:pt x="0" y="137742"/>
                    </a:moveTo>
                    <a:lnTo>
                      <a:pt x="0" y="0"/>
                    </a:lnTo>
                    <a:lnTo>
                      <a:pt x="15447" y="0"/>
                    </a:lnTo>
                    <a:lnTo>
                      <a:pt x="15447" y="53410"/>
                    </a:lnTo>
                    <a:cubicBezTo>
                      <a:pt x="23872" y="42166"/>
                      <a:pt x="35107" y="36544"/>
                      <a:pt x="49150" y="36544"/>
                    </a:cubicBezTo>
                    <a:cubicBezTo>
                      <a:pt x="74427" y="36544"/>
                      <a:pt x="92682" y="57627"/>
                      <a:pt x="92682" y="88548"/>
                    </a:cubicBezTo>
                    <a:cubicBezTo>
                      <a:pt x="92682" y="120875"/>
                      <a:pt x="74427" y="140553"/>
                      <a:pt x="49150" y="140553"/>
                    </a:cubicBezTo>
                    <a:cubicBezTo>
                      <a:pt x="35107" y="140553"/>
                      <a:pt x="22468" y="133525"/>
                      <a:pt x="15447" y="123686"/>
                    </a:cubicBezTo>
                    <a:lnTo>
                      <a:pt x="15447" y="139147"/>
                    </a:lnTo>
                    <a:lnTo>
                      <a:pt x="0" y="139147"/>
                    </a:lnTo>
                    <a:close/>
                    <a:moveTo>
                      <a:pt x="44937" y="126497"/>
                    </a:moveTo>
                    <a:cubicBezTo>
                      <a:pt x="64596" y="126497"/>
                      <a:pt x="77235" y="109631"/>
                      <a:pt x="77235" y="88548"/>
                    </a:cubicBezTo>
                    <a:cubicBezTo>
                      <a:pt x="77235" y="66060"/>
                      <a:pt x="66001" y="50599"/>
                      <a:pt x="44937" y="50599"/>
                    </a:cubicBezTo>
                    <a:cubicBezTo>
                      <a:pt x="32298" y="50599"/>
                      <a:pt x="21064" y="57627"/>
                      <a:pt x="15447" y="66060"/>
                    </a:cubicBezTo>
                    <a:lnTo>
                      <a:pt x="15447" y="111037"/>
                    </a:lnTo>
                    <a:cubicBezTo>
                      <a:pt x="21064" y="119470"/>
                      <a:pt x="32298" y="126497"/>
                      <a:pt x="44937" y="126497"/>
                    </a:cubicBezTo>
                    <a:close/>
                  </a:path>
                </a:pathLst>
              </a:custGeom>
              <a:solidFill>
                <a:srgbClr val="FFFFFF"/>
              </a:solidFill>
              <a:ln w="14034"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DE8F776D-FE96-1343-AB67-243A70449683}"/>
                  </a:ext>
                </a:extLst>
              </p:cNvPr>
              <p:cNvSpPr/>
              <p:nvPr/>
            </p:nvSpPr>
            <p:spPr>
              <a:xfrm>
                <a:off x="1743543" y="10115210"/>
                <a:ext cx="99703" cy="139147"/>
              </a:xfrm>
              <a:custGeom>
                <a:avLst/>
                <a:gdLst>
                  <a:gd name="connsiteX0" fmla="*/ 11234 w 99703"/>
                  <a:gd name="connsiteY0" fmla="*/ 123687 h 139147"/>
                  <a:gd name="connsiteX1" fmla="*/ 19660 w 99703"/>
                  <a:gd name="connsiteY1" fmla="*/ 125092 h 139147"/>
                  <a:gd name="connsiteX2" fmla="*/ 35107 w 99703"/>
                  <a:gd name="connsiteY2" fmla="*/ 115253 h 139147"/>
                  <a:gd name="connsiteX3" fmla="*/ 42128 w 99703"/>
                  <a:gd name="connsiteY3" fmla="*/ 99793 h 139147"/>
                  <a:gd name="connsiteX4" fmla="*/ 0 w 99703"/>
                  <a:gd name="connsiteY4" fmla="*/ 0 h 139147"/>
                  <a:gd name="connsiteX5" fmla="*/ 16851 w 99703"/>
                  <a:gd name="connsiteY5" fmla="*/ 0 h 139147"/>
                  <a:gd name="connsiteX6" fmla="*/ 50554 w 99703"/>
                  <a:gd name="connsiteY6" fmla="*/ 81521 h 139147"/>
                  <a:gd name="connsiteX7" fmla="*/ 82852 w 99703"/>
                  <a:gd name="connsiteY7" fmla="*/ 0 h 139147"/>
                  <a:gd name="connsiteX8" fmla="*/ 99703 w 99703"/>
                  <a:gd name="connsiteY8" fmla="*/ 0 h 139147"/>
                  <a:gd name="connsiteX9" fmla="*/ 50554 w 99703"/>
                  <a:gd name="connsiteY9" fmla="*/ 119470 h 139147"/>
                  <a:gd name="connsiteX10" fmla="*/ 21064 w 99703"/>
                  <a:gd name="connsiteY10" fmla="*/ 139147 h 139147"/>
                  <a:gd name="connsiteX11" fmla="*/ 9830 w 99703"/>
                  <a:gd name="connsiteY11" fmla="*/ 137742 h 139147"/>
                  <a:gd name="connsiteX12" fmla="*/ 11234 w 99703"/>
                  <a:gd name="connsiteY12" fmla="*/ 123687 h 139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9703" h="139147">
                    <a:moveTo>
                      <a:pt x="11234" y="123687"/>
                    </a:moveTo>
                    <a:cubicBezTo>
                      <a:pt x="14043" y="125092"/>
                      <a:pt x="16851" y="125092"/>
                      <a:pt x="19660" y="125092"/>
                    </a:cubicBezTo>
                    <a:cubicBezTo>
                      <a:pt x="26681" y="125092"/>
                      <a:pt x="30894" y="122281"/>
                      <a:pt x="35107" y="115253"/>
                    </a:cubicBezTo>
                    <a:lnTo>
                      <a:pt x="42128" y="99793"/>
                    </a:lnTo>
                    <a:lnTo>
                      <a:pt x="0" y="0"/>
                    </a:lnTo>
                    <a:lnTo>
                      <a:pt x="16851" y="0"/>
                    </a:lnTo>
                    <a:lnTo>
                      <a:pt x="50554" y="81521"/>
                    </a:lnTo>
                    <a:lnTo>
                      <a:pt x="82852" y="0"/>
                    </a:lnTo>
                    <a:lnTo>
                      <a:pt x="99703" y="0"/>
                    </a:lnTo>
                    <a:lnTo>
                      <a:pt x="50554" y="119470"/>
                    </a:lnTo>
                    <a:cubicBezTo>
                      <a:pt x="44937" y="133525"/>
                      <a:pt x="35107" y="139147"/>
                      <a:pt x="21064" y="139147"/>
                    </a:cubicBezTo>
                    <a:cubicBezTo>
                      <a:pt x="18255" y="139147"/>
                      <a:pt x="12638" y="139147"/>
                      <a:pt x="9830" y="137742"/>
                    </a:cubicBezTo>
                    <a:lnTo>
                      <a:pt x="11234" y="123687"/>
                    </a:lnTo>
                    <a:close/>
                  </a:path>
                </a:pathLst>
              </a:custGeom>
              <a:solidFill>
                <a:srgbClr val="FFFFFF"/>
              </a:solidFill>
              <a:ln w="14034" cap="flat">
                <a:noFill/>
                <a:prstDash val="solid"/>
                <a:miter/>
              </a:ln>
            </p:spPr>
            <p:txBody>
              <a:bodyPr rtlCol="0" anchor="ctr"/>
              <a:lstStyle/>
              <a:p>
                <a:endParaRPr lang="en-US"/>
              </a:p>
            </p:txBody>
          </p:sp>
        </p:grpSp>
      </p:grpSp>
      <p:sp>
        <p:nvSpPr>
          <p:cNvPr id="35" name="Text Placeholder 4">
            <a:extLst>
              <a:ext uri="{FF2B5EF4-FFF2-40B4-BE49-F238E27FC236}">
                <a16:creationId xmlns:a16="http://schemas.microsoft.com/office/drawing/2014/main" id="{A6B6B163-66B2-5F45-B228-154351C8DB7E}"/>
              </a:ext>
            </a:extLst>
          </p:cNvPr>
          <p:cNvSpPr txBox="1">
            <a:spLocks/>
          </p:cNvSpPr>
          <p:nvPr/>
        </p:nvSpPr>
        <p:spPr>
          <a:xfrm>
            <a:off x="634227" y="448172"/>
            <a:ext cx="4297880" cy="836206"/>
          </a:xfrm>
          <a:prstGeom prst="rect">
            <a:avLst/>
          </a:prstGeom>
        </p:spPr>
        <p:txBody>
          <a:bodyPr vert="horz" lIns="91440" tIns="45720" rIns="91440" bIns="45720" rtlCol="0">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dirty="0"/>
              <a:t>Language &amp; Learning Styles</a:t>
            </a:r>
          </a:p>
        </p:txBody>
      </p:sp>
      <p:cxnSp>
        <p:nvCxnSpPr>
          <p:cNvPr id="36" name="Straight Connector 35">
            <a:extLst>
              <a:ext uri="{FF2B5EF4-FFF2-40B4-BE49-F238E27FC236}">
                <a16:creationId xmlns:a16="http://schemas.microsoft.com/office/drawing/2014/main" id="{0478E734-45BE-6942-A74B-7DC0D39E8F69}"/>
              </a:ext>
            </a:extLst>
          </p:cNvPr>
          <p:cNvCxnSpPr>
            <a:cxnSpLocks/>
          </p:cNvCxnSpPr>
          <p:nvPr/>
        </p:nvCxnSpPr>
        <p:spPr>
          <a:xfrm flipH="1">
            <a:off x="0" y="646513"/>
            <a:ext cx="634226" cy="1"/>
          </a:xfrm>
          <a:prstGeom prst="line">
            <a:avLst/>
          </a:prstGeom>
          <a:ln w="28575">
            <a:solidFill>
              <a:srgbClr val="94C33D"/>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5EDDE36E-76A3-F647-A399-8CB16DF5DDA2}"/>
              </a:ext>
            </a:extLst>
          </p:cNvPr>
          <p:cNvGrpSpPr/>
          <p:nvPr/>
        </p:nvGrpSpPr>
        <p:grpSpPr>
          <a:xfrm>
            <a:off x="655893" y="2976965"/>
            <a:ext cx="6181522" cy="4782547"/>
            <a:chOff x="655893" y="2976965"/>
            <a:chExt cx="6181522" cy="4782547"/>
          </a:xfrm>
        </p:grpSpPr>
        <p:sp>
          <p:nvSpPr>
            <p:cNvPr id="124" name="Freeform 123">
              <a:extLst>
                <a:ext uri="{FF2B5EF4-FFF2-40B4-BE49-F238E27FC236}">
                  <a16:creationId xmlns:a16="http://schemas.microsoft.com/office/drawing/2014/main" id="{C0D14720-DB34-BF41-B0E8-468860820AA3}"/>
                </a:ext>
              </a:extLst>
            </p:cNvPr>
            <p:cNvSpPr/>
            <p:nvPr/>
          </p:nvSpPr>
          <p:spPr>
            <a:xfrm>
              <a:off x="704006" y="3894399"/>
              <a:ext cx="1844163" cy="626201"/>
            </a:xfrm>
            <a:custGeom>
              <a:avLst/>
              <a:gdLst>
                <a:gd name="connsiteX0" fmla="*/ 920039 w 1844163"/>
                <a:gd name="connsiteY0" fmla="*/ 0 h 626201"/>
                <a:gd name="connsiteX1" fmla="*/ 1092958 w 1844163"/>
                <a:gd name="connsiteY1" fmla="*/ 140886 h 626201"/>
                <a:gd name="connsiteX2" fmla="*/ 1841398 w 1844163"/>
                <a:gd name="connsiteY2" fmla="*/ 140886 h 626201"/>
                <a:gd name="connsiteX3" fmla="*/ 1841398 w 1844163"/>
                <a:gd name="connsiteY3" fmla="*/ 423325 h 626201"/>
                <a:gd name="connsiteX4" fmla="*/ 1841398 w 1844163"/>
                <a:gd name="connsiteY4" fmla="*/ 461566 h 626201"/>
                <a:gd name="connsiteX5" fmla="*/ 1844163 w 1844163"/>
                <a:gd name="connsiteY5" fmla="*/ 461566 h 626201"/>
                <a:gd name="connsiteX6" fmla="*/ 1844163 w 1844163"/>
                <a:gd name="connsiteY6" fmla="*/ 626201 h 626201"/>
                <a:gd name="connsiteX7" fmla="*/ 0 w 1844163"/>
                <a:gd name="connsiteY7" fmla="*/ 626201 h 626201"/>
                <a:gd name="connsiteX8" fmla="*/ 0 w 1844163"/>
                <a:gd name="connsiteY8" fmla="*/ 423325 h 626201"/>
                <a:gd name="connsiteX9" fmla="*/ 0 w 1844163"/>
                <a:gd name="connsiteY9" fmla="*/ 140886 h 626201"/>
                <a:gd name="connsiteX10" fmla="*/ 748439 w 1844163"/>
                <a:gd name="connsiteY10" fmla="*/ 140886 h 626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4163" h="626201">
                  <a:moveTo>
                    <a:pt x="920039" y="0"/>
                  </a:moveTo>
                  <a:lnTo>
                    <a:pt x="1092958" y="140886"/>
                  </a:lnTo>
                  <a:lnTo>
                    <a:pt x="1841398" y="140886"/>
                  </a:lnTo>
                  <a:lnTo>
                    <a:pt x="1841398" y="423325"/>
                  </a:lnTo>
                  <a:lnTo>
                    <a:pt x="1841398" y="461566"/>
                  </a:lnTo>
                  <a:lnTo>
                    <a:pt x="1844163" y="461566"/>
                  </a:lnTo>
                  <a:lnTo>
                    <a:pt x="1844163" y="626201"/>
                  </a:lnTo>
                  <a:lnTo>
                    <a:pt x="0" y="626201"/>
                  </a:lnTo>
                  <a:lnTo>
                    <a:pt x="0" y="423325"/>
                  </a:lnTo>
                  <a:lnTo>
                    <a:pt x="0" y="140886"/>
                  </a:lnTo>
                  <a:lnTo>
                    <a:pt x="748439" y="140886"/>
                  </a:lnTo>
                  <a:close/>
                </a:path>
              </a:pathLst>
            </a:custGeom>
            <a:gradFill>
              <a:gsLst>
                <a:gs pos="4000">
                  <a:srgbClr val="863694"/>
                </a:gs>
                <a:gs pos="34000">
                  <a:srgbClr val="863694"/>
                </a:gs>
                <a:gs pos="80000">
                  <a:srgbClr val="561465"/>
                </a:gs>
              </a:gsLst>
              <a:path path="circle">
                <a:fillToRect l="50000" t="50000" r="50000" b="50000"/>
              </a:path>
            </a:gra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CBFD03D3-B691-E546-8BAC-9E4E8B7415C7}"/>
                </a:ext>
              </a:extLst>
            </p:cNvPr>
            <p:cNvSpPr/>
            <p:nvPr/>
          </p:nvSpPr>
          <p:spPr>
            <a:xfrm>
              <a:off x="2888701" y="3897863"/>
              <a:ext cx="1844163" cy="622736"/>
            </a:xfrm>
            <a:custGeom>
              <a:avLst/>
              <a:gdLst>
                <a:gd name="connsiteX0" fmla="*/ 920039 w 1844163"/>
                <a:gd name="connsiteY0" fmla="*/ 0 h 622736"/>
                <a:gd name="connsiteX1" fmla="*/ 1092958 w 1844163"/>
                <a:gd name="connsiteY1" fmla="*/ 140886 h 622736"/>
                <a:gd name="connsiteX2" fmla="*/ 1841398 w 1844163"/>
                <a:gd name="connsiteY2" fmla="*/ 140886 h 622736"/>
                <a:gd name="connsiteX3" fmla="*/ 1841398 w 1844163"/>
                <a:gd name="connsiteY3" fmla="*/ 423325 h 622736"/>
                <a:gd name="connsiteX4" fmla="*/ 1841398 w 1844163"/>
                <a:gd name="connsiteY4" fmla="*/ 461566 h 622736"/>
                <a:gd name="connsiteX5" fmla="*/ 1844163 w 1844163"/>
                <a:gd name="connsiteY5" fmla="*/ 461566 h 622736"/>
                <a:gd name="connsiteX6" fmla="*/ 1844163 w 1844163"/>
                <a:gd name="connsiteY6" fmla="*/ 622736 h 622736"/>
                <a:gd name="connsiteX7" fmla="*/ 0 w 1844163"/>
                <a:gd name="connsiteY7" fmla="*/ 622736 h 622736"/>
                <a:gd name="connsiteX8" fmla="*/ 0 w 1844163"/>
                <a:gd name="connsiteY8" fmla="*/ 423325 h 622736"/>
                <a:gd name="connsiteX9" fmla="*/ 0 w 1844163"/>
                <a:gd name="connsiteY9" fmla="*/ 140886 h 622736"/>
                <a:gd name="connsiteX10" fmla="*/ 748440 w 1844163"/>
                <a:gd name="connsiteY10" fmla="*/ 140886 h 622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4163" h="622736">
                  <a:moveTo>
                    <a:pt x="920039" y="0"/>
                  </a:moveTo>
                  <a:lnTo>
                    <a:pt x="1092958" y="140886"/>
                  </a:lnTo>
                  <a:lnTo>
                    <a:pt x="1841398" y="140886"/>
                  </a:lnTo>
                  <a:lnTo>
                    <a:pt x="1841398" y="423325"/>
                  </a:lnTo>
                  <a:lnTo>
                    <a:pt x="1841398" y="461566"/>
                  </a:lnTo>
                  <a:lnTo>
                    <a:pt x="1844163" y="461566"/>
                  </a:lnTo>
                  <a:lnTo>
                    <a:pt x="1844163" y="622736"/>
                  </a:lnTo>
                  <a:lnTo>
                    <a:pt x="0" y="622736"/>
                  </a:lnTo>
                  <a:lnTo>
                    <a:pt x="0" y="423325"/>
                  </a:lnTo>
                  <a:lnTo>
                    <a:pt x="0" y="140886"/>
                  </a:lnTo>
                  <a:lnTo>
                    <a:pt x="748440" y="140886"/>
                  </a:lnTo>
                  <a:close/>
                </a:path>
              </a:pathLst>
            </a:custGeom>
            <a:gradFill>
              <a:gsLst>
                <a:gs pos="4000">
                  <a:srgbClr val="863694"/>
                </a:gs>
                <a:gs pos="34000">
                  <a:srgbClr val="863694"/>
                </a:gs>
                <a:gs pos="80000">
                  <a:srgbClr val="561465"/>
                </a:gs>
              </a:gsLst>
              <a:path path="circle">
                <a:fillToRect l="50000" t="50000" r="50000" b="50000"/>
              </a:path>
            </a:gra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C7A9EA39-D5BA-4D4C-BB4C-2C885D46DE6D}"/>
                </a:ext>
              </a:extLst>
            </p:cNvPr>
            <p:cNvSpPr/>
            <p:nvPr/>
          </p:nvSpPr>
          <p:spPr>
            <a:xfrm>
              <a:off x="4978264" y="3894399"/>
              <a:ext cx="1844163" cy="626201"/>
            </a:xfrm>
            <a:custGeom>
              <a:avLst/>
              <a:gdLst>
                <a:gd name="connsiteX0" fmla="*/ 920039 w 1844163"/>
                <a:gd name="connsiteY0" fmla="*/ 0 h 626201"/>
                <a:gd name="connsiteX1" fmla="*/ 1092958 w 1844163"/>
                <a:gd name="connsiteY1" fmla="*/ 140886 h 626201"/>
                <a:gd name="connsiteX2" fmla="*/ 1841398 w 1844163"/>
                <a:gd name="connsiteY2" fmla="*/ 140886 h 626201"/>
                <a:gd name="connsiteX3" fmla="*/ 1841398 w 1844163"/>
                <a:gd name="connsiteY3" fmla="*/ 423325 h 626201"/>
                <a:gd name="connsiteX4" fmla="*/ 1841398 w 1844163"/>
                <a:gd name="connsiteY4" fmla="*/ 461566 h 626201"/>
                <a:gd name="connsiteX5" fmla="*/ 1844163 w 1844163"/>
                <a:gd name="connsiteY5" fmla="*/ 461566 h 626201"/>
                <a:gd name="connsiteX6" fmla="*/ 1844163 w 1844163"/>
                <a:gd name="connsiteY6" fmla="*/ 626201 h 626201"/>
                <a:gd name="connsiteX7" fmla="*/ 0 w 1844163"/>
                <a:gd name="connsiteY7" fmla="*/ 626201 h 626201"/>
                <a:gd name="connsiteX8" fmla="*/ 0 w 1844163"/>
                <a:gd name="connsiteY8" fmla="*/ 423325 h 626201"/>
                <a:gd name="connsiteX9" fmla="*/ 0 w 1844163"/>
                <a:gd name="connsiteY9" fmla="*/ 140886 h 626201"/>
                <a:gd name="connsiteX10" fmla="*/ 748440 w 1844163"/>
                <a:gd name="connsiteY10" fmla="*/ 140886 h 626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4163" h="626201">
                  <a:moveTo>
                    <a:pt x="920039" y="0"/>
                  </a:moveTo>
                  <a:lnTo>
                    <a:pt x="1092958" y="140886"/>
                  </a:lnTo>
                  <a:lnTo>
                    <a:pt x="1841398" y="140886"/>
                  </a:lnTo>
                  <a:lnTo>
                    <a:pt x="1841398" y="423325"/>
                  </a:lnTo>
                  <a:lnTo>
                    <a:pt x="1841398" y="461566"/>
                  </a:lnTo>
                  <a:lnTo>
                    <a:pt x="1844163" y="461566"/>
                  </a:lnTo>
                  <a:lnTo>
                    <a:pt x="1844163" y="626201"/>
                  </a:lnTo>
                  <a:lnTo>
                    <a:pt x="0" y="626201"/>
                  </a:lnTo>
                  <a:lnTo>
                    <a:pt x="0" y="423325"/>
                  </a:lnTo>
                  <a:lnTo>
                    <a:pt x="0" y="140886"/>
                  </a:lnTo>
                  <a:lnTo>
                    <a:pt x="748440" y="140886"/>
                  </a:lnTo>
                  <a:close/>
                </a:path>
              </a:pathLst>
            </a:custGeom>
            <a:gradFill>
              <a:gsLst>
                <a:gs pos="4000">
                  <a:srgbClr val="863694"/>
                </a:gs>
                <a:gs pos="34000">
                  <a:srgbClr val="863694"/>
                </a:gs>
                <a:gs pos="80000">
                  <a:srgbClr val="561465"/>
                </a:gs>
              </a:gsLst>
              <a:path path="circle">
                <a:fillToRect l="50000" t="50000" r="50000" b="50000"/>
              </a:path>
            </a:gradFill>
            <a:ln w="9525" cap="flat">
              <a:noFill/>
              <a:prstDash val="solid"/>
              <a:miter/>
            </a:ln>
          </p:spPr>
          <p:txBody>
            <a:bodyPr wrap="square" rtlCol="0" anchor="ctr">
              <a:noAutofit/>
            </a:bodyPr>
            <a:lstStyle/>
            <a:p>
              <a:endParaRPr lang="en-US"/>
            </a:p>
          </p:txBody>
        </p:sp>
        <p:sp>
          <p:nvSpPr>
            <p:cNvPr id="17" name="Rectangle 16">
              <a:extLst>
                <a:ext uri="{FF2B5EF4-FFF2-40B4-BE49-F238E27FC236}">
                  <a16:creationId xmlns:a16="http://schemas.microsoft.com/office/drawing/2014/main" id="{4546D085-B373-C44B-BDA7-14CFA29E2583}"/>
                </a:ext>
              </a:extLst>
            </p:cNvPr>
            <p:cNvSpPr/>
            <p:nvPr/>
          </p:nvSpPr>
          <p:spPr>
            <a:xfrm>
              <a:off x="655893" y="4624420"/>
              <a:ext cx="1917739" cy="2939266"/>
            </a:xfrm>
            <a:prstGeom prst="rect">
              <a:avLst/>
            </a:prstGeom>
          </p:spPr>
          <p:txBody>
            <a:bodyPr wrap="square">
              <a:spAutoFit/>
            </a:bodyPr>
            <a:lstStyle/>
            <a:p>
              <a:pPr marL="171450" lvl="0" indent="-171450" algn="ctr">
                <a:lnSpc>
                  <a:spcPts val="1160"/>
                </a:lnSpc>
                <a:spcBef>
                  <a:spcPts val="300"/>
                </a:spcBef>
                <a:buClr>
                  <a:srgbClr val="863694"/>
                </a:buClr>
                <a:buFont typeface="Arial" panose="020B0604020202020204" pitchFamily="34" charset="0"/>
                <a:buChar char="•"/>
              </a:pPr>
              <a:r>
                <a:rPr lang="en-GB" sz="1050" dirty="0">
                  <a:solidFill>
                    <a:srgbClr val="5C5C5C"/>
                  </a:solidFill>
                  <a:latin typeface="Open Sans" panose="020B0606030504020204" pitchFamily="34" charset="0"/>
                  <a:ea typeface="Open Sans" panose="020B0606030504020204" pitchFamily="34" charset="0"/>
                  <a:cs typeface="Open Sans" panose="020B0606030504020204" pitchFamily="34" charset="0"/>
                </a:rPr>
                <a:t>See</a:t>
              </a:r>
            </a:p>
            <a:p>
              <a:pPr marL="171450" lvl="0" indent="-171450" algn="ctr">
                <a:lnSpc>
                  <a:spcPts val="1160"/>
                </a:lnSpc>
                <a:spcBef>
                  <a:spcPts val="300"/>
                </a:spcBef>
                <a:buClr>
                  <a:srgbClr val="863694"/>
                </a:buClr>
                <a:buFont typeface="Arial" panose="020B0604020202020204" pitchFamily="34" charset="0"/>
                <a:buChar char="•"/>
              </a:pPr>
              <a:r>
                <a:rPr lang="en-GB" sz="1050" dirty="0">
                  <a:solidFill>
                    <a:srgbClr val="5C5C5C"/>
                  </a:solidFill>
                  <a:latin typeface="Open Sans" panose="020B0606030504020204" pitchFamily="34" charset="0"/>
                  <a:ea typeface="Open Sans" panose="020B0606030504020204" pitchFamily="34" charset="0"/>
                  <a:cs typeface="Open Sans" panose="020B0606030504020204" pitchFamily="34" charset="0"/>
                </a:rPr>
                <a:t>Look</a:t>
              </a:r>
            </a:p>
            <a:p>
              <a:pPr marL="171450" lvl="0" indent="-171450" algn="ctr">
                <a:lnSpc>
                  <a:spcPts val="1160"/>
                </a:lnSpc>
                <a:spcBef>
                  <a:spcPts val="300"/>
                </a:spcBef>
                <a:buClr>
                  <a:srgbClr val="863694"/>
                </a:buClr>
                <a:buFont typeface="Arial" panose="020B0604020202020204" pitchFamily="34" charset="0"/>
                <a:buChar char="•"/>
              </a:pPr>
              <a:r>
                <a:rPr lang="en-GB" sz="1050" dirty="0">
                  <a:solidFill>
                    <a:srgbClr val="5C5C5C"/>
                  </a:solidFill>
                  <a:latin typeface="Open Sans" panose="020B0606030504020204" pitchFamily="34" charset="0"/>
                  <a:ea typeface="Open Sans" panose="020B0606030504020204" pitchFamily="34" charset="0"/>
                  <a:cs typeface="Open Sans" panose="020B0606030504020204" pitchFamily="34" charset="0"/>
                </a:rPr>
                <a:t>View</a:t>
              </a:r>
            </a:p>
            <a:p>
              <a:pPr marL="171450" lvl="0" indent="-171450" algn="ctr">
                <a:lnSpc>
                  <a:spcPts val="1160"/>
                </a:lnSpc>
                <a:spcBef>
                  <a:spcPts val="300"/>
                </a:spcBef>
                <a:buClr>
                  <a:srgbClr val="863694"/>
                </a:buClr>
                <a:buFont typeface="Arial" panose="020B0604020202020204" pitchFamily="34" charset="0"/>
                <a:buChar char="•"/>
              </a:pPr>
              <a:r>
                <a:rPr lang="en-GB" sz="1050" dirty="0">
                  <a:solidFill>
                    <a:srgbClr val="5C5C5C"/>
                  </a:solidFill>
                  <a:latin typeface="Open Sans" panose="020B0606030504020204" pitchFamily="34" charset="0"/>
                  <a:ea typeface="Open Sans" panose="020B0606030504020204" pitchFamily="34" charset="0"/>
                  <a:cs typeface="Open Sans" panose="020B0606030504020204" pitchFamily="34" charset="0"/>
                </a:rPr>
                <a:t>Appear </a:t>
              </a:r>
            </a:p>
            <a:p>
              <a:pPr marL="171450" lvl="0" indent="-171450" algn="ctr">
                <a:lnSpc>
                  <a:spcPts val="1160"/>
                </a:lnSpc>
                <a:spcBef>
                  <a:spcPts val="300"/>
                </a:spcBef>
                <a:buClr>
                  <a:srgbClr val="863694"/>
                </a:buClr>
                <a:buFont typeface="Arial" panose="020B0604020202020204" pitchFamily="34" charset="0"/>
                <a:buChar char="•"/>
              </a:pPr>
              <a:r>
                <a:rPr lang="en-GB" sz="1050" dirty="0">
                  <a:solidFill>
                    <a:srgbClr val="5C5C5C"/>
                  </a:solidFill>
                  <a:latin typeface="Open Sans" panose="020B0606030504020204" pitchFamily="34" charset="0"/>
                  <a:ea typeface="Open Sans" panose="020B0606030504020204" pitchFamily="34" charset="0"/>
                  <a:cs typeface="Open Sans" panose="020B0606030504020204" pitchFamily="34" charset="0"/>
                </a:rPr>
                <a:t>Show </a:t>
              </a:r>
            </a:p>
            <a:p>
              <a:pPr marL="171450" lvl="0" indent="-171450" algn="ctr">
                <a:lnSpc>
                  <a:spcPts val="1160"/>
                </a:lnSpc>
                <a:spcBef>
                  <a:spcPts val="300"/>
                </a:spcBef>
                <a:buClr>
                  <a:srgbClr val="863694"/>
                </a:buClr>
                <a:buFont typeface="Arial" panose="020B0604020202020204" pitchFamily="34" charset="0"/>
                <a:buChar char="•"/>
              </a:pPr>
              <a:r>
                <a:rPr lang="en-GB" sz="1050" dirty="0">
                  <a:solidFill>
                    <a:srgbClr val="5C5C5C"/>
                  </a:solidFill>
                  <a:latin typeface="Open Sans" panose="020B0606030504020204" pitchFamily="34" charset="0"/>
                  <a:ea typeface="Open Sans" panose="020B0606030504020204" pitchFamily="34" charset="0"/>
                  <a:cs typeface="Open Sans" panose="020B0606030504020204" pitchFamily="34" charset="0"/>
                </a:rPr>
                <a:t>Dawn </a:t>
              </a:r>
            </a:p>
            <a:p>
              <a:pPr marL="171450" lvl="0" indent="-171450" algn="ctr">
                <a:lnSpc>
                  <a:spcPts val="1160"/>
                </a:lnSpc>
                <a:spcBef>
                  <a:spcPts val="300"/>
                </a:spcBef>
                <a:buClr>
                  <a:srgbClr val="863694"/>
                </a:buClr>
                <a:buFont typeface="Arial" panose="020B0604020202020204" pitchFamily="34" charset="0"/>
                <a:buChar char="•"/>
              </a:pPr>
              <a:r>
                <a:rPr lang="en-GB" sz="1050" dirty="0">
                  <a:solidFill>
                    <a:srgbClr val="5C5C5C"/>
                  </a:solidFill>
                  <a:latin typeface="Open Sans" panose="020B0606030504020204" pitchFamily="34" charset="0"/>
                  <a:ea typeface="Open Sans" panose="020B0606030504020204" pitchFamily="34" charset="0"/>
                  <a:cs typeface="Open Sans" panose="020B0606030504020204" pitchFamily="34" charset="0"/>
                </a:rPr>
                <a:t>Reveal </a:t>
              </a:r>
            </a:p>
            <a:p>
              <a:pPr marL="171450" lvl="0" indent="-171450" algn="ctr">
                <a:lnSpc>
                  <a:spcPts val="1160"/>
                </a:lnSpc>
                <a:spcBef>
                  <a:spcPts val="300"/>
                </a:spcBef>
                <a:buClr>
                  <a:srgbClr val="863694"/>
                </a:buClr>
                <a:buFont typeface="Arial" panose="020B0604020202020204" pitchFamily="34" charset="0"/>
                <a:buChar char="•"/>
              </a:pPr>
              <a:r>
                <a:rPr lang="en-GB" sz="1050" dirty="0">
                  <a:solidFill>
                    <a:srgbClr val="5C5C5C"/>
                  </a:solidFill>
                  <a:latin typeface="Open Sans" panose="020B0606030504020204" pitchFamily="34" charset="0"/>
                  <a:ea typeface="Open Sans" panose="020B0606030504020204" pitchFamily="34" charset="0"/>
                  <a:cs typeface="Open Sans" panose="020B0606030504020204" pitchFamily="34" charset="0"/>
                </a:rPr>
                <a:t>Envision </a:t>
              </a:r>
            </a:p>
            <a:p>
              <a:pPr marL="171450" lvl="0" indent="-171450" algn="ctr">
                <a:lnSpc>
                  <a:spcPts val="1160"/>
                </a:lnSpc>
                <a:spcBef>
                  <a:spcPts val="300"/>
                </a:spcBef>
                <a:buClr>
                  <a:srgbClr val="863694"/>
                </a:buClr>
                <a:buFont typeface="Arial" panose="020B0604020202020204" pitchFamily="34" charset="0"/>
                <a:buChar char="•"/>
              </a:pPr>
              <a:r>
                <a:rPr lang="en-GB" sz="1050" dirty="0">
                  <a:solidFill>
                    <a:srgbClr val="5C5C5C"/>
                  </a:solidFill>
                  <a:latin typeface="Open Sans" panose="020B0606030504020204" pitchFamily="34" charset="0"/>
                  <a:ea typeface="Open Sans" panose="020B0606030504020204" pitchFamily="34" charset="0"/>
                  <a:cs typeface="Open Sans" panose="020B0606030504020204" pitchFamily="34" charset="0"/>
                </a:rPr>
                <a:t>Illuminate </a:t>
              </a:r>
            </a:p>
            <a:p>
              <a:pPr marL="171450" lvl="0" indent="-171450" algn="ctr">
                <a:lnSpc>
                  <a:spcPts val="1160"/>
                </a:lnSpc>
                <a:spcBef>
                  <a:spcPts val="300"/>
                </a:spcBef>
                <a:buClr>
                  <a:srgbClr val="863694"/>
                </a:buClr>
                <a:buFont typeface="Arial" panose="020B0604020202020204" pitchFamily="34" charset="0"/>
                <a:buChar char="•"/>
              </a:pPr>
              <a:r>
                <a:rPr lang="en-GB" sz="1050" dirty="0">
                  <a:solidFill>
                    <a:srgbClr val="5C5C5C"/>
                  </a:solidFill>
                  <a:latin typeface="Open Sans" panose="020B0606030504020204" pitchFamily="34" charset="0"/>
                  <a:ea typeface="Open Sans" panose="020B0606030504020204" pitchFamily="34" charset="0"/>
                  <a:cs typeface="Open Sans" panose="020B0606030504020204" pitchFamily="34" charset="0"/>
                </a:rPr>
                <a:t>Imagine </a:t>
              </a:r>
            </a:p>
            <a:p>
              <a:pPr marL="171450" lvl="0" indent="-171450" algn="ctr">
                <a:lnSpc>
                  <a:spcPts val="1160"/>
                </a:lnSpc>
                <a:spcBef>
                  <a:spcPts val="300"/>
                </a:spcBef>
                <a:buClr>
                  <a:srgbClr val="863694"/>
                </a:buClr>
                <a:buFont typeface="Arial" panose="020B0604020202020204" pitchFamily="34" charset="0"/>
                <a:buChar char="•"/>
              </a:pPr>
              <a:r>
                <a:rPr lang="en-GB" sz="1050" dirty="0">
                  <a:solidFill>
                    <a:srgbClr val="5C5C5C"/>
                  </a:solidFill>
                  <a:latin typeface="Open Sans" panose="020B0606030504020204" pitchFamily="34" charset="0"/>
                  <a:ea typeface="Open Sans" panose="020B0606030504020204" pitchFamily="34" charset="0"/>
                  <a:cs typeface="Open Sans" panose="020B0606030504020204" pitchFamily="34" charset="0"/>
                </a:rPr>
                <a:t>Clear </a:t>
              </a:r>
            </a:p>
            <a:p>
              <a:pPr marL="171450" lvl="0" indent="-171450" algn="ctr">
                <a:lnSpc>
                  <a:spcPts val="1160"/>
                </a:lnSpc>
                <a:spcBef>
                  <a:spcPts val="300"/>
                </a:spcBef>
                <a:buClr>
                  <a:srgbClr val="863694"/>
                </a:buClr>
                <a:buFont typeface="Arial" panose="020B0604020202020204" pitchFamily="34" charset="0"/>
                <a:buChar char="•"/>
              </a:pPr>
              <a:r>
                <a:rPr lang="en-GB" sz="1050" dirty="0">
                  <a:solidFill>
                    <a:srgbClr val="5C5C5C"/>
                  </a:solidFill>
                  <a:latin typeface="Open Sans" panose="020B0606030504020204" pitchFamily="34" charset="0"/>
                  <a:ea typeface="Open Sans" panose="020B0606030504020204" pitchFamily="34" charset="0"/>
                  <a:cs typeface="Open Sans" panose="020B0606030504020204" pitchFamily="34" charset="0"/>
                </a:rPr>
                <a:t>Foggy </a:t>
              </a:r>
            </a:p>
            <a:p>
              <a:pPr marL="171450" lvl="0" indent="-171450" algn="ctr">
                <a:lnSpc>
                  <a:spcPts val="1160"/>
                </a:lnSpc>
                <a:spcBef>
                  <a:spcPts val="300"/>
                </a:spcBef>
                <a:buClr>
                  <a:srgbClr val="863694"/>
                </a:buClr>
                <a:buFont typeface="Arial" panose="020B0604020202020204" pitchFamily="34" charset="0"/>
                <a:buChar char="•"/>
              </a:pPr>
              <a:r>
                <a:rPr lang="en-GB" sz="1050" dirty="0">
                  <a:solidFill>
                    <a:srgbClr val="5C5C5C"/>
                  </a:solidFill>
                  <a:latin typeface="Open Sans" panose="020B0606030504020204" pitchFamily="34" charset="0"/>
                  <a:ea typeface="Open Sans" panose="020B0606030504020204" pitchFamily="34" charset="0"/>
                  <a:cs typeface="Open Sans" panose="020B0606030504020204" pitchFamily="34" charset="0"/>
                </a:rPr>
                <a:t>Focused </a:t>
              </a:r>
            </a:p>
            <a:p>
              <a:pPr marL="171450" lvl="0" indent="-171450" algn="ctr">
                <a:lnSpc>
                  <a:spcPts val="1160"/>
                </a:lnSpc>
                <a:spcBef>
                  <a:spcPts val="300"/>
                </a:spcBef>
                <a:buClr>
                  <a:srgbClr val="863694"/>
                </a:buClr>
                <a:buFont typeface="Arial" panose="020B0604020202020204" pitchFamily="34" charset="0"/>
                <a:buChar char="•"/>
              </a:pPr>
              <a:r>
                <a:rPr lang="en-GB" sz="1050" dirty="0">
                  <a:solidFill>
                    <a:srgbClr val="5C5C5C"/>
                  </a:solidFill>
                  <a:latin typeface="Open Sans" panose="020B0606030504020204" pitchFamily="34" charset="0"/>
                  <a:ea typeface="Open Sans" panose="020B0606030504020204" pitchFamily="34" charset="0"/>
                  <a:cs typeface="Open Sans" panose="020B0606030504020204" pitchFamily="34" charset="0"/>
                </a:rPr>
                <a:t>Hazy </a:t>
              </a:r>
            </a:p>
            <a:p>
              <a:pPr marL="171450" lvl="0" indent="-171450" algn="ctr">
                <a:lnSpc>
                  <a:spcPts val="1160"/>
                </a:lnSpc>
                <a:spcBef>
                  <a:spcPts val="300"/>
                </a:spcBef>
                <a:buClr>
                  <a:srgbClr val="863694"/>
                </a:buClr>
                <a:buFont typeface="Arial" panose="020B0604020202020204" pitchFamily="34" charset="0"/>
                <a:buChar char="•"/>
              </a:pPr>
              <a:r>
                <a:rPr lang="en-GB" sz="1050" dirty="0">
                  <a:solidFill>
                    <a:srgbClr val="5C5C5C"/>
                  </a:solidFill>
                  <a:latin typeface="Open Sans" panose="020B0606030504020204" pitchFamily="34" charset="0"/>
                  <a:ea typeface="Open Sans" panose="020B0606030504020204" pitchFamily="34" charset="0"/>
                  <a:cs typeface="Open Sans" panose="020B0606030504020204" pitchFamily="34" charset="0"/>
                </a:rPr>
                <a:t>Crystal picture</a:t>
              </a:r>
            </a:p>
          </p:txBody>
        </p:sp>
        <p:sp>
          <p:nvSpPr>
            <p:cNvPr id="99" name="Rectangle 98">
              <a:extLst>
                <a:ext uri="{FF2B5EF4-FFF2-40B4-BE49-F238E27FC236}">
                  <a16:creationId xmlns:a16="http://schemas.microsoft.com/office/drawing/2014/main" id="{24177F5E-54D5-AC4A-89E7-21C144F1CD02}"/>
                </a:ext>
              </a:extLst>
            </p:cNvPr>
            <p:cNvSpPr/>
            <p:nvPr/>
          </p:nvSpPr>
          <p:spPr>
            <a:xfrm>
              <a:off x="672372" y="4120578"/>
              <a:ext cx="1841396" cy="338554"/>
            </a:xfrm>
            <a:prstGeom prst="rect">
              <a:avLst/>
            </a:prstGeom>
          </p:spPr>
          <p:txBody>
            <a:bodyPr wrap="square">
              <a:spAutoFit/>
            </a:bodyPr>
            <a:lstStyle/>
            <a:p>
              <a:pPr algn="ctr"/>
              <a:r>
                <a:rPr lang="en-GB"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VISUAL </a:t>
              </a:r>
            </a:p>
          </p:txBody>
        </p:sp>
        <p:sp>
          <p:nvSpPr>
            <p:cNvPr id="101" name="Rectangle 100">
              <a:extLst>
                <a:ext uri="{FF2B5EF4-FFF2-40B4-BE49-F238E27FC236}">
                  <a16:creationId xmlns:a16="http://schemas.microsoft.com/office/drawing/2014/main" id="{C0AA75C4-DAA6-8D4C-A921-65C7FAA4E849}"/>
                </a:ext>
              </a:extLst>
            </p:cNvPr>
            <p:cNvSpPr/>
            <p:nvPr/>
          </p:nvSpPr>
          <p:spPr>
            <a:xfrm>
              <a:off x="2840588" y="4627885"/>
              <a:ext cx="1894293" cy="3131627"/>
            </a:xfrm>
            <a:prstGeom prst="rect">
              <a:avLst/>
            </a:prstGeom>
          </p:spPr>
          <p:txBody>
            <a:bodyPr wrap="square">
              <a:spAutoFit/>
            </a:bodyPr>
            <a:lstStyle/>
            <a:p>
              <a:pPr marL="171450" lvl="0" indent="-171450" algn="ctr">
                <a:lnSpc>
                  <a:spcPts val="1160"/>
                </a:lnSpc>
                <a:spcBef>
                  <a:spcPts val="300"/>
                </a:spcBef>
                <a:buClr>
                  <a:srgbClr val="863694"/>
                </a:buClr>
                <a:buFont typeface="Arial" panose="020B0604020202020204" pitchFamily="34" charset="0"/>
                <a:buChar char="•"/>
              </a:pPr>
              <a:r>
                <a:rPr lang="en-GB" sz="1050" dirty="0">
                  <a:solidFill>
                    <a:srgbClr val="5C5C5C"/>
                  </a:solidFill>
                  <a:latin typeface="Open Sans" panose="020B0606030504020204" pitchFamily="34" charset="0"/>
                  <a:ea typeface="Open Sans" panose="020B0606030504020204" pitchFamily="34" charset="0"/>
                  <a:cs typeface="Open Sans" panose="020B0606030504020204" pitchFamily="34" charset="0"/>
                </a:rPr>
                <a:t>Hear</a:t>
              </a:r>
            </a:p>
            <a:p>
              <a:pPr marL="171450" lvl="0" indent="-171450" algn="ctr">
                <a:lnSpc>
                  <a:spcPts val="1160"/>
                </a:lnSpc>
                <a:spcBef>
                  <a:spcPts val="300"/>
                </a:spcBef>
                <a:buClr>
                  <a:srgbClr val="863694"/>
                </a:buClr>
                <a:buFont typeface="Arial" panose="020B0604020202020204" pitchFamily="34" charset="0"/>
                <a:buChar char="•"/>
              </a:pPr>
              <a:r>
                <a:rPr lang="en-GB" sz="1050" dirty="0">
                  <a:solidFill>
                    <a:srgbClr val="5C5C5C"/>
                  </a:solidFill>
                  <a:latin typeface="Open Sans" panose="020B0606030504020204" pitchFamily="34" charset="0"/>
                  <a:ea typeface="Open Sans" panose="020B0606030504020204" pitchFamily="34" charset="0"/>
                  <a:cs typeface="Open Sans" panose="020B0606030504020204" pitchFamily="34" charset="0"/>
                </a:rPr>
                <a:t>Listen </a:t>
              </a:r>
            </a:p>
            <a:p>
              <a:pPr marL="171450" lvl="0" indent="-171450" algn="ctr">
                <a:lnSpc>
                  <a:spcPts val="1160"/>
                </a:lnSpc>
                <a:spcBef>
                  <a:spcPts val="300"/>
                </a:spcBef>
                <a:buClr>
                  <a:srgbClr val="863694"/>
                </a:buClr>
                <a:buFont typeface="Arial" panose="020B0604020202020204" pitchFamily="34" charset="0"/>
                <a:buChar char="•"/>
              </a:pPr>
              <a:r>
                <a:rPr lang="en-GB" sz="1050" dirty="0">
                  <a:solidFill>
                    <a:srgbClr val="5C5C5C"/>
                  </a:solidFill>
                  <a:latin typeface="Open Sans" panose="020B0606030504020204" pitchFamily="34" charset="0"/>
                  <a:ea typeface="Open Sans" panose="020B0606030504020204" pitchFamily="34" charset="0"/>
                  <a:cs typeface="Open Sans" panose="020B0606030504020204" pitchFamily="34" charset="0"/>
                </a:rPr>
                <a:t>Sound(s) </a:t>
              </a:r>
            </a:p>
            <a:p>
              <a:pPr marL="171450" lvl="0" indent="-171450" algn="ctr">
                <a:lnSpc>
                  <a:spcPts val="1160"/>
                </a:lnSpc>
                <a:spcBef>
                  <a:spcPts val="300"/>
                </a:spcBef>
                <a:buClr>
                  <a:srgbClr val="863694"/>
                </a:buClr>
                <a:buFont typeface="Arial" panose="020B0604020202020204" pitchFamily="34" charset="0"/>
                <a:buChar char="•"/>
              </a:pPr>
              <a:r>
                <a:rPr lang="en-GB" sz="1050" dirty="0">
                  <a:solidFill>
                    <a:srgbClr val="5C5C5C"/>
                  </a:solidFill>
                  <a:latin typeface="Open Sans" panose="020B0606030504020204" pitchFamily="34" charset="0"/>
                  <a:ea typeface="Open Sans" panose="020B0606030504020204" pitchFamily="34" charset="0"/>
                  <a:cs typeface="Open Sans" panose="020B0606030504020204" pitchFamily="34" charset="0"/>
                </a:rPr>
                <a:t>Make music </a:t>
              </a:r>
            </a:p>
            <a:p>
              <a:pPr marL="171450" lvl="0" indent="-171450" algn="ctr">
                <a:lnSpc>
                  <a:spcPts val="1160"/>
                </a:lnSpc>
                <a:spcBef>
                  <a:spcPts val="300"/>
                </a:spcBef>
                <a:buClr>
                  <a:srgbClr val="863694"/>
                </a:buClr>
                <a:buFont typeface="Arial" panose="020B0604020202020204" pitchFamily="34" charset="0"/>
                <a:buChar char="•"/>
              </a:pPr>
              <a:r>
                <a:rPr lang="en-GB" sz="1050" dirty="0">
                  <a:solidFill>
                    <a:srgbClr val="5C5C5C"/>
                  </a:solidFill>
                  <a:latin typeface="Open Sans" panose="020B0606030504020204" pitchFamily="34" charset="0"/>
                  <a:ea typeface="Open Sans" panose="020B0606030504020204" pitchFamily="34" charset="0"/>
                  <a:cs typeface="Open Sans" panose="020B0606030504020204" pitchFamily="34" charset="0"/>
                </a:rPr>
                <a:t>Harmonize </a:t>
              </a:r>
            </a:p>
            <a:p>
              <a:pPr marL="171450" lvl="0" indent="-171450" algn="ctr">
                <a:lnSpc>
                  <a:spcPts val="1160"/>
                </a:lnSpc>
                <a:spcBef>
                  <a:spcPts val="300"/>
                </a:spcBef>
                <a:buClr>
                  <a:srgbClr val="863694"/>
                </a:buClr>
                <a:buFont typeface="Arial" panose="020B0604020202020204" pitchFamily="34" charset="0"/>
                <a:buChar char="•"/>
              </a:pPr>
              <a:r>
                <a:rPr lang="en-GB" sz="1050" dirty="0">
                  <a:solidFill>
                    <a:srgbClr val="5C5C5C"/>
                  </a:solidFill>
                  <a:latin typeface="Open Sans" panose="020B0606030504020204" pitchFamily="34" charset="0"/>
                  <a:ea typeface="Open Sans" panose="020B0606030504020204" pitchFamily="34" charset="0"/>
                  <a:cs typeface="Open Sans" panose="020B0606030504020204" pitchFamily="34" charset="0"/>
                </a:rPr>
                <a:t>Tune in/out </a:t>
              </a:r>
            </a:p>
            <a:p>
              <a:pPr marL="171450" lvl="0" indent="-171450" algn="ctr">
                <a:lnSpc>
                  <a:spcPts val="1160"/>
                </a:lnSpc>
                <a:spcBef>
                  <a:spcPts val="300"/>
                </a:spcBef>
                <a:buClr>
                  <a:srgbClr val="863694"/>
                </a:buClr>
                <a:buFont typeface="Arial" panose="020B0604020202020204" pitchFamily="34" charset="0"/>
                <a:buChar char="•"/>
              </a:pPr>
              <a:r>
                <a:rPr lang="en-GB" sz="1050" dirty="0">
                  <a:solidFill>
                    <a:srgbClr val="5C5C5C"/>
                  </a:solidFill>
                  <a:latin typeface="Open Sans" panose="020B0606030504020204" pitchFamily="34" charset="0"/>
                  <a:ea typeface="Open Sans" panose="020B0606030504020204" pitchFamily="34" charset="0"/>
                  <a:cs typeface="Open Sans" panose="020B0606030504020204" pitchFamily="34" charset="0"/>
                </a:rPr>
                <a:t>Be all ears </a:t>
              </a:r>
            </a:p>
            <a:p>
              <a:pPr marL="171450" lvl="0" indent="-171450" algn="ctr">
                <a:lnSpc>
                  <a:spcPts val="1160"/>
                </a:lnSpc>
                <a:spcBef>
                  <a:spcPts val="300"/>
                </a:spcBef>
                <a:buClr>
                  <a:srgbClr val="863694"/>
                </a:buClr>
                <a:buFont typeface="Arial" panose="020B0604020202020204" pitchFamily="34" charset="0"/>
                <a:buChar char="•"/>
              </a:pPr>
              <a:r>
                <a:rPr lang="en-GB" sz="1050" dirty="0">
                  <a:solidFill>
                    <a:srgbClr val="5C5C5C"/>
                  </a:solidFill>
                  <a:latin typeface="Open Sans" panose="020B0606030504020204" pitchFamily="34" charset="0"/>
                  <a:ea typeface="Open Sans" panose="020B0606030504020204" pitchFamily="34" charset="0"/>
                  <a:cs typeface="Open Sans" panose="020B0606030504020204" pitchFamily="34" charset="0"/>
                </a:rPr>
                <a:t>Rings a bell </a:t>
              </a:r>
            </a:p>
            <a:p>
              <a:pPr marL="171450" lvl="0" indent="-171450" algn="ctr">
                <a:lnSpc>
                  <a:spcPts val="1160"/>
                </a:lnSpc>
                <a:spcBef>
                  <a:spcPts val="300"/>
                </a:spcBef>
                <a:buClr>
                  <a:srgbClr val="863694"/>
                </a:buClr>
                <a:buFont typeface="Arial" panose="020B0604020202020204" pitchFamily="34" charset="0"/>
                <a:buChar char="•"/>
              </a:pPr>
              <a:r>
                <a:rPr lang="en-GB" sz="1050" dirty="0">
                  <a:solidFill>
                    <a:srgbClr val="5C5C5C"/>
                  </a:solidFill>
                  <a:latin typeface="Open Sans" panose="020B0606030504020204" pitchFamily="34" charset="0"/>
                  <a:ea typeface="Open Sans" panose="020B0606030504020204" pitchFamily="34" charset="0"/>
                  <a:cs typeface="Open Sans" panose="020B0606030504020204" pitchFamily="34" charset="0"/>
                </a:rPr>
                <a:t>Silence </a:t>
              </a:r>
            </a:p>
            <a:p>
              <a:pPr marL="171450" lvl="0" indent="-171450" algn="ctr">
                <a:lnSpc>
                  <a:spcPts val="1160"/>
                </a:lnSpc>
                <a:spcBef>
                  <a:spcPts val="300"/>
                </a:spcBef>
                <a:buClr>
                  <a:srgbClr val="863694"/>
                </a:buClr>
                <a:buFont typeface="Arial" panose="020B0604020202020204" pitchFamily="34" charset="0"/>
                <a:buChar char="•"/>
              </a:pPr>
              <a:r>
                <a:rPr lang="en-GB" sz="1050" dirty="0">
                  <a:solidFill>
                    <a:srgbClr val="5C5C5C"/>
                  </a:solidFill>
                  <a:latin typeface="Open Sans" panose="020B0606030504020204" pitchFamily="34" charset="0"/>
                  <a:ea typeface="Open Sans" panose="020B0606030504020204" pitchFamily="34" charset="0"/>
                  <a:cs typeface="Open Sans" panose="020B0606030504020204" pitchFamily="34" charset="0"/>
                </a:rPr>
                <a:t>Be heard </a:t>
              </a:r>
            </a:p>
            <a:p>
              <a:pPr marL="171450" lvl="0" indent="-171450" algn="ctr">
                <a:lnSpc>
                  <a:spcPts val="1160"/>
                </a:lnSpc>
                <a:spcBef>
                  <a:spcPts val="300"/>
                </a:spcBef>
                <a:buClr>
                  <a:srgbClr val="863694"/>
                </a:buClr>
                <a:buFont typeface="Arial" panose="020B0604020202020204" pitchFamily="34" charset="0"/>
                <a:buChar char="•"/>
              </a:pPr>
              <a:r>
                <a:rPr lang="en-GB" sz="1050" dirty="0">
                  <a:solidFill>
                    <a:srgbClr val="5C5C5C"/>
                  </a:solidFill>
                  <a:latin typeface="Open Sans" panose="020B0606030504020204" pitchFamily="34" charset="0"/>
                  <a:ea typeface="Open Sans" panose="020B0606030504020204" pitchFamily="34" charset="0"/>
                  <a:cs typeface="Open Sans" panose="020B0606030504020204" pitchFamily="34" charset="0"/>
                </a:rPr>
                <a:t>Resonate </a:t>
              </a:r>
            </a:p>
            <a:p>
              <a:pPr marL="171450" lvl="0" indent="-171450" algn="ctr">
                <a:lnSpc>
                  <a:spcPts val="1160"/>
                </a:lnSpc>
                <a:spcBef>
                  <a:spcPts val="300"/>
                </a:spcBef>
                <a:buClr>
                  <a:srgbClr val="863694"/>
                </a:buClr>
                <a:buFont typeface="Arial" panose="020B0604020202020204" pitchFamily="34" charset="0"/>
                <a:buChar char="•"/>
              </a:pPr>
              <a:r>
                <a:rPr lang="en-GB" sz="1050" dirty="0">
                  <a:solidFill>
                    <a:srgbClr val="5C5C5C"/>
                  </a:solidFill>
                  <a:latin typeface="Open Sans" panose="020B0606030504020204" pitchFamily="34" charset="0"/>
                  <a:ea typeface="Open Sans" panose="020B0606030504020204" pitchFamily="34" charset="0"/>
                  <a:cs typeface="Open Sans" panose="020B0606030504020204" pitchFamily="34" charset="0"/>
                </a:rPr>
                <a:t>Deaf </a:t>
              </a:r>
            </a:p>
            <a:p>
              <a:pPr marL="171450" lvl="0" indent="-171450" algn="ctr">
                <a:lnSpc>
                  <a:spcPts val="1160"/>
                </a:lnSpc>
                <a:spcBef>
                  <a:spcPts val="300"/>
                </a:spcBef>
                <a:buClr>
                  <a:srgbClr val="863694"/>
                </a:buClr>
                <a:buFont typeface="Arial" panose="020B0604020202020204" pitchFamily="34" charset="0"/>
                <a:buChar char="•"/>
              </a:pPr>
              <a:r>
                <a:rPr lang="en-GB" sz="1050" dirty="0">
                  <a:solidFill>
                    <a:srgbClr val="5C5C5C"/>
                  </a:solidFill>
                  <a:latin typeface="Open Sans" panose="020B0606030504020204" pitchFamily="34" charset="0"/>
                  <a:ea typeface="Open Sans" panose="020B0606030504020204" pitchFamily="34" charset="0"/>
                  <a:cs typeface="Open Sans" panose="020B0606030504020204" pitchFamily="34" charset="0"/>
                </a:rPr>
                <a:t>Mellifluous </a:t>
              </a:r>
            </a:p>
            <a:p>
              <a:pPr marL="171450" lvl="0" indent="-171450" algn="ctr">
                <a:lnSpc>
                  <a:spcPts val="1160"/>
                </a:lnSpc>
                <a:spcBef>
                  <a:spcPts val="300"/>
                </a:spcBef>
                <a:buClr>
                  <a:srgbClr val="863694"/>
                </a:buClr>
                <a:buFont typeface="Arial" panose="020B0604020202020204" pitchFamily="34" charset="0"/>
                <a:buChar char="•"/>
              </a:pPr>
              <a:r>
                <a:rPr lang="en-GB" sz="1050" dirty="0">
                  <a:solidFill>
                    <a:srgbClr val="5C5C5C"/>
                  </a:solidFill>
                  <a:latin typeface="Open Sans" panose="020B0606030504020204" pitchFamily="34" charset="0"/>
                  <a:ea typeface="Open Sans" panose="020B0606030504020204" pitchFamily="34" charset="0"/>
                  <a:cs typeface="Open Sans" panose="020B0606030504020204" pitchFamily="34" charset="0"/>
                </a:rPr>
                <a:t>Dissonance </a:t>
              </a:r>
            </a:p>
            <a:p>
              <a:pPr marL="171450" lvl="0" indent="-171450" algn="ctr">
                <a:lnSpc>
                  <a:spcPts val="1160"/>
                </a:lnSpc>
                <a:spcBef>
                  <a:spcPts val="300"/>
                </a:spcBef>
                <a:buClr>
                  <a:srgbClr val="863694"/>
                </a:buClr>
                <a:buFont typeface="Arial" panose="020B0604020202020204" pitchFamily="34" charset="0"/>
                <a:buChar char="•"/>
              </a:pPr>
              <a:r>
                <a:rPr lang="en-GB" sz="1050" dirty="0">
                  <a:solidFill>
                    <a:srgbClr val="5C5C5C"/>
                  </a:solidFill>
                  <a:latin typeface="Open Sans" panose="020B0606030504020204" pitchFamily="34" charset="0"/>
                  <a:ea typeface="Open Sans" panose="020B0606030504020204" pitchFamily="34" charset="0"/>
                  <a:cs typeface="Open Sans" panose="020B0606030504020204" pitchFamily="34" charset="0"/>
                </a:rPr>
                <a:t>Question </a:t>
              </a:r>
            </a:p>
            <a:p>
              <a:pPr marL="171450" lvl="0" indent="-171450" algn="ctr">
                <a:lnSpc>
                  <a:spcPts val="1160"/>
                </a:lnSpc>
                <a:spcBef>
                  <a:spcPts val="300"/>
                </a:spcBef>
                <a:buClr>
                  <a:srgbClr val="863694"/>
                </a:buClr>
                <a:buFont typeface="Arial" panose="020B0604020202020204" pitchFamily="34" charset="0"/>
                <a:buChar char="•"/>
              </a:pPr>
              <a:r>
                <a:rPr lang="en-GB" sz="1050" dirty="0">
                  <a:solidFill>
                    <a:srgbClr val="5C5C5C"/>
                  </a:solidFill>
                  <a:latin typeface="Open Sans" panose="020B0606030504020204" pitchFamily="34" charset="0"/>
                  <a:ea typeface="Open Sans" panose="020B0606030504020204" pitchFamily="34" charset="0"/>
                  <a:cs typeface="Open Sans" panose="020B0606030504020204" pitchFamily="34" charset="0"/>
                </a:rPr>
                <a:t>Unhearing </a:t>
              </a:r>
            </a:p>
          </p:txBody>
        </p:sp>
        <p:sp>
          <p:nvSpPr>
            <p:cNvPr id="103" name="Rectangle 102">
              <a:extLst>
                <a:ext uri="{FF2B5EF4-FFF2-40B4-BE49-F238E27FC236}">
                  <a16:creationId xmlns:a16="http://schemas.microsoft.com/office/drawing/2014/main" id="{06300FAA-435C-CF49-B0C3-2A4D131A02D5}"/>
                </a:ext>
              </a:extLst>
            </p:cNvPr>
            <p:cNvSpPr/>
            <p:nvPr/>
          </p:nvSpPr>
          <p:spPr>
            <a:xfrm>
              <a:off x="2854866" y="4120578"/>
              <a:ext cx="1873030" cy="338554"/>
            </a:xfrm>
            <a:prstGeom prst="rect">
              <a:avLst/>
            </a:prstGeom>
          </p:spPr>
          <p:txBody>
            <a:bodyPr wrap="square">
              <a:spAutoFit/>
            </a:bodyPr>
            <a:lstStyle/>
            <a:p>
              <a:pPr algn="ctr"/>
              <a:r>
                <a:rPr lang="en-GB"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AUDITORY </a:t>
              </a:r>
            </a:p>
          </p:txBody>
        </p:sp>
        <p:sp>
          <p:nvSpPr>
            <p:cNvPr id="109" name="Rectangle 108">
              <a:extLst>
                <a:ext uri="{FF2B5EF4-FFF2-40B4-BE49-F238E27FC236}">
                  <a16:creationId xmlns:a16="http://schemas.microsoft.com/office/drawing/2014/main" id="{C7735DA3-053B-244C-B73E-5517330704F5}"/>
                </a:ext>
              </a:extLst>
            </p:cNvPr>
            <p:cNvSpPr/>
            <p:nvPr/>
          </p:nvSpPr>
          <p:spPr>
            <a:xfrm>
              <a:off x="4996019" y="4623657"/>
              <a:ext cx="1841396" cy="3131627"/>
            </a:xfrm>
            <a:prstGeom prst="rect">
              <a:avLst/>
            </a:prstGeom>
          </p:spPr>
          <p:txBody>
            <a:bodyPr wrap="square">
              <a:spAutoFit/>
            </a:bodyPr>
            <a:lstStyle/>
            <a:p>
              <a:pPr marL="171450" lvl="0" indent="-171450" algn="ctr">
                <a:lnSpc>
                  <a:spcPts val="1160"/>
                </a:lnSpc>
                <a:spcBef>
                  <a:spcPts val="300"/>
                </a:spcBef>
                <a:buClr>
                  <a:srgbClr val="863694"/>
                </a:buClr>
                <a:buFont typeface="Arial" panose="020B0604020202020204" pitchFamily="34" charset="0"/>
                <a:buChar char="•"/>
              </a:pPr>
              <a:r>
                <a:rPr lang="en-GB" sz="1050" dirty="0">
                  <a:solidFill>
                    <a:srgbClr val="5C5C5C"/>
                  </a:solidFill>
                  <a:latin typeface="Open Sans" panose="020B0606030504020204" pitchFamily="34" charset="0"/>
                  <a:ea typeface="Open Sans" panose="020B0606030504020204" pitchFamily="34" charset="0"/>
                  <a:cs typeface="Open Sans" panose="020B0606030504020204" pitchFamily="34" charset="0"/>
                </a:rPr>
                <a:t>Feel</a:t>
              </a:r>
            </a:p>
            <a:p>
              <a:pPr marL="171450" lvl="0" indent="-171450" algn="ctr">
                <a:lnSpc>
                  <a:spcPts val="1160"/>
                </a:lnSpc>
                <a:spcBef>
                  <a:spcPts val="300"/>
                </a:spcBef>
                <a:buClr>
                  <a:srgbClr val="863694"/>
                </a:buClr>
                <a:buFont typeface="Arial" panose="020B0604020202020204" pitchFamily="34" charset="0"/>
                <a:buChar char="•"/>
              </a:pPr>
              <a:r>
                <a:rPr lang="en-GB" sz="1050" dirty="0">
                  <a:solidFill>
                    <a:srgbClr val="5C5C5C"/>
                  </a:solidFill>
                  <a:latin typeface="Open Sans" panose="020B0606030504020204" pitchFamily="34" charset="0"/>
                  <a:ea typeface="Open Sans" panose="020B0606030504020204" pitchFamily="34" charset="0"/>
                  <a:cs typeface="Open Sans" panose="020B0606030504020204" pitchFamily="34" charset="0"/>
                </a:rPr>
                <a:t>Touch</a:t>
              </a:r>
            </a:p>
            <a:p>
              <a:pPr marL="171450" lvl="0" indent="-171450" algn="ctr">
                <a:lnSpc>
                  <a:spcPts val="1160"/>
                </a:lnSpc>
                <a:spcBef>
                  <a:spcPts val="300"/>
                </a:spcBef>
                <a:buClr>
                  <a:srgbClr val="863694"/>
                </a:buClr>
                <a:buFont typeface="Arial" panose="020B0604020202020204" pitchFamily="34" charset="0"/>
                <a:buChar char="•"/>
              </a:pPr>
              <a:r>
                <a:rPr lang="en-GB" sz="1050" dirty="0">
                  <a:solidFill>
                    <a:srgbClr val="5C5C5C"/>
                  </a:solidFill>
                  <a:latin typeface="Open Sans" panose="020B0606030504020204" pitchFamily="34" charset="0"/>
                  <a:ea typeface="Open Sans" panose="020B0606030504020204" pitchFamily="34" charset="0"/>
                  <a:cs typeface="Open Sans" panose="020B0606030504020204" pitchFamily="34" charset="0"/>
                </a:rPr>
                <a:t>Grasp</a:t>
              </a:r>
            </a:p>
            <a:p>
              <a:pPr marL="171450" lvl="0" indent="-171450" algn="ctr">
                <a:lnSpc>
                  <a:spcPts val="1160"/>
                </a:lnSpc>
                <a:spcBef>
                  <a:spcPts val="300"/>
                </a:spcBef>
                <a:buClr>
                  <a:srgbClr val="863694"/>
                </a:buClr>
                <a:buFont typeface="Arial" panose="020B0604020202020204" pitchFamily="34" charset="0"/>
                <a:buChar char="•"/>
              </a:pPr>
              <a:r>
                <a:rPr lang="en-GB" sz="1050" dirty="0">
                  <a:solidFill>
                    <a:srgbClr val="5C5C5C"/>
                  </a:solidFill>
                  <a:latin typeface="Open Sans" panose="020B0606030504020204" pitchFamily="34" charset="0"/>
                  <a:ea typeface="Open Sans" panose="020B0606030504020204" pitchFamily="34" charset="0"/>
                  <a:cs typeface="Open Sans" panose="020B0606030504020204" pitchFamily="34" charset="0"/>
                </a:rPr>
                <a:t>Get hold of</a:t>
              </a:r>
            </a:p>
            <a:p>
              <a:pPr marL="171450" lvl="0" indent="-171450" algn="ctr">
                <a:lnSpc>
                  <a:spcPts val="1160"/>
                </a:lnSpc>
                <a:spcBef>
                  <a:spcPts val="300"/>
                </a:spcBef>
                <a:buClr>
                  <a:srgbClr val="863694"/>
                </a:buClr>
                <a:buFont typeface="Arial" panose="020B0604020202020204" pitchFamily="34" charset="0"/>
                <a:buChar char="•"/>
              </a:pPr>
              <a:r>
                <a:rPr lang="en-GB" sz="1050" dirty="0">
                  <a:solidFill>
                    <a:srgbClr val="5C5C5C"/>
                  </a:solidFill>
                  <a:latin typeface="Open Sans" panose="020B0606030504020204" pitchFamily="34" charset="0"/>
                  <a:ea typeface="Open Sans" panose="020B0606030504020204" pitchFamily="34" charset="0"/>
                  <a:cs typeface="Open Sans" panose="020B0606030504020204" pitchFamily="34" charset="0"/>
                </a:rPr>
                <a:t>Slip through </a:t>
              </a:r>
            </a:p>
            <a:p>
              <a:pPr marL="171450" lvl="0" indent="-171450" algn="ctr">
                <a:lnSpc>
                  <a:spcPts val="1160"/>
                </a:lnSpc>
                <a:spcBef>
                  <a:spcPts val="300"/>
                </a:spcBef>
                <a:buClr>
                  <a:srgbClr val="863694"/>
                </a:buClr>
                <a:buFont typeface="Arial" panose="020B0604020202020204" pitchFamily="34" charset="0"/>
                <a:buChar char="•"/>
              </a:pPr>
              <a:r>
                <a:rPr lang="en-GB" sz="1050" dirty="0">
                  <a:solidFill>
                    <a:srgbClr val="5C5C5C"/>
                  </a:solidFill>
                  <a:latin typeface="Open Sans" panose="020B0606030504020204" pitchFamily="34" charset="0"/>
                  <a:ea typeface="Open Sans" panose="020B0606030504020204" pitchFamily="34" charset="0"/>
                  <a:cs typeface="Open Sans" panose="020B0606030504020204" pitchFamily="34" charset="0"/>
                </a:rPr>
                <a:t>catch on</a:t>
              </a:r>
            </a:p>
            <a:p>
              <a:pPr marL="171450" lvl="0" indent="-171450" algn="ctr">
                <a:lnSpc>
                  <a:spcPts val="1160"/>
                </a:lnSpc>
                <a:spcBef>
                  <a:spcPts val="300"/>
                </a:spcBef>
                <a:buClr>
                  <a:srgbClr val="863694"/>
                </a:buClr>
                <a:buFont typeface="Arial" panose="020B0604020202020204" pitchFamily="34" charset="0"/>
                <a:buChar char="•"/>
              </a:pPr>
              <a:r>
                <a:rPr lang="en-GB" sz="1050" dirty="0">
                  <a:solidFill>
                    <a:srgbClr val="5C5C5C"/>
                  </a:solidFill>
                  <a:latin typeface="Open Sans" panose="020B0606030504020204" pitchFamily="34" charset="0"/>
                  <a:ea typeface="Open Sans" panose="020B0606030504020204" pitchFamily="34" charset="0"/>
                  <a:cs typeface="Open Sans" panose="020B0606030504020204" pitchFamily="34" charset="0"/>
                </a:rPr>
                <a:t>Tap into</a:t>
              </a:r>
            </a:p>
            <a:p>
              <a:pPr marL="171450" lvl="0" indent="-171450" algn="ctr">
                <a:lnSpc>
                  <a:spcPts val="1160"/>
                </a:lnSpc>
                <a:spcBef>
                  <a:spcPts val="300"/>
                </a:spcBef>
                <a:buClr>
                  <a:srgbClr val="863694"/>
                </a:buClr>
                <a:buFont typeface="Arial" panose="020B0604020202020204" pitchFamily="34" charset="0"/>
                <a:buChar char="•"/>
              </a:pPr>
              <a:r>
                <a:rPr lang="en-GB" sz="1050" dirty="0">
                  <a:solidFill>
                    <a:srgbClr val="5C5C5C"/>
                  </a:solidFill>
                  <a:latin typeface="Open Sans" panose="020B0606030504020204" pitchFamily="34" charset="0"/>
                  <a:ea typeface="Open Sans" panose="020B0606030504020204" pitchFamily="34" charset="0"/>
                  <a:cs typeface="Open Sans" panose="020B0606030504020204" pitchFamily="34" charset="0"/>
                </a:rPr>
                <a:t>Make contact </a:t>
              </a:r>
            </a:p>
            <a:p>
              <a:pPr marL="171450" lvl="0" indent="-171450" algn="ctr">
                <a:lnSpc>
                  <a:spcPts val="1160"/>
                </a:lnSpc>
                <a:spcBef>
                  <a:spcPts val="300"/>
                </a:spcBef>
                <a:buClr>
                  <a:srgbClr val="863694"/>
                </a:buClr>
                <a:buFont typeface="Arial" panose="020B0604020202020204" pitchFamily="34" charset="0"/>
                <a:buChar char="•"/>
              </a:pPr>
              <a:r>
                <a:rPr lang="en-GB" sz="1050" dirty="0">
                  <a:solidFill>
                    <a:srgbClr val="5C5C5C"/>
                  </a:solidFill>
                  <a:latin typeface="Open Sans" panose="020B0606030504020204" pitchFamily="34" charset="0"/>
                  <a:ea typeface="Open Sans" panose="020B0606030504020204" pitchFamily="34" charset="0"/>
                  <a:cs typeface="Open Sans" panose="020B0606030504020204" pitchFamily="34" charset="0"/>
                </a:rPr>
                <a:t>Throw out </a:t>
              </a:r>
            </a:p>
            <a:p>
              <a:pPr marL="171450" lvl="0" indent="-171450" algn="ctr">
                <a:lnSpc>
                  <a:spcPts val="1160"/>
                </a:lnSpc>
                <a:spcBef>
                  <a:spcPts val="300"/>
                </a:spcBef>
                <a:buClr>
                  <a:srgbClr val="863694"/>
                </a:buClr>
                <a:buFont typeface="Arial" panose="020B0604020202020204" pitchFamily="34" charset="0"/>
                <a:buChar char="•"/>
              </a:pPr>
              <a:r>
                <a:rPr lang="en-GB" sz="1050" dirty="0">
                  <a:solidFill>
                    <a:srgbClr val="5C5C5C"/>
                  </a:solidFill>
                  <a:latin typeface="Open Sans" panose="020B0606030504020204" pitchFamily="34" charset="0"/>
                  <a:ea typeface="Open Sans" panose="020B0606030504020204" pitchFamily="34" charset="0"/>
                  <a:cs typeface="Open Sans" panose="020B0606030504020204" pitchFamily="34" charset="0"/>
                </a:rPr>
                <a:t>Turn around </a:t>
              </a:r>
            </a:p>
            <a:p>
              <a:pPr marL="171450" lvl="0" indent="-171450" algn="ctr">
                <a:lnSpc>
                  <a:spcPts val="1160"/>
                </a:lnSpc>
                <a:spcBef>
                  <a:spcPts val="300"/>
                </a:spcBef>
                <a:buClr>
                  <a:srgbClr val="863694"/>
                </a:buClr>
                <a:buFont typeface="Arial" panose="020B0604020202020204" pitchFamily="34" charset="0"/>
                <a:buChar char="•"/>
              </a:pPr>
              <a:r>
                <a:rPr lang="en-GB" sz="1050" dirty="0">
                  <a:solidFill>
                    <a:srgbClr val="5C5C5C"/>
                  </a:solidFill>
                  <a:latin typeface="Open Sans" panose="020B0606030504020204" pitchFamily="34" charset="0"/>
                  <a:ea typeface="Open Sans" panose="020B0606030504020204" pitchFamily="34" charset="0"/>
                  <a:cs typeface="Open Sans" panose="020B0606030504020204" pitchFamily="34" charset="0"/>
                </a:rPr>
                <a:t>Hard </a:t>
              </a:r>
            </a:p>
            <a:p>
              <a:pPr marL="171450" lvl="0" indent="-171450" algn="ctr">
                <a:lnSpc>
                  <a:spcPts val="1160"/>
                </a:lnSpc>
                <a:spcBef>
                  <a:spcPts val="300"/>
                </a:spcBef>
                <a:buClr>
                  <a:srgbClr val="863694"/>
                </a:buClr>
                <a:buFont typeface="Arial" panose="020B0604020202020204" pitchFamily="34" charset="0"/>
                <a:buChar char="•"/>
              </a:pPr>
              <a:r>
                <a:rPr lang="en-GB" sz="1050" dirty="0">
                  <a:solidFill>
                    <a:srgbClr val="5C5C5C"/>
                  </a:solidFill>
                  <a:latin typeface="Open Sans" panose="020B0606030504020204" pitchFamily="34" charset="0"/>
                  <a:ea typeface="Open Sans" panose="020B0606030504020204" pitchFamily="34" charset="0"/>
                  <a:cs typeface="Open Sans" panose="020B0606030504020204" pitchFamily="34" charset="0"/>
                </a:rPr>
                <a:t>Unfeeling </a:t>
              </a:r>
            </a:p>
            <a:p>
              <a:pPr marL="171450" lvl="0" indent="-171450" algn="ctr">
                <a:lnSpc>
                  <a:spcPts val="1160"/>
                </a:lnSpc>
                <a:spcBef>
                  <a:spcPts val="300"/>
                </a:spcBef>
                <a:buClr>
                  <a:srgbClr val="863694"/>
                </a:buClr>
                <a:buFont typeface="Arial" panose="020B0604020202020204" pitchFamily="34" charset="0"/>
                <a:buChar char="•"/>
              </a:pPr>
              <a:r>
                <a:rPr lang="en-GB" sz="1050" dirty="0">
                  <a:solidFill>
                    <a:srgbClr val="5C5C5C"/>
                  </a:solidFill>
                  <a:latin typeface="Open Sans" panose="020B0606030504020204" pitchFamily="34" charset="0"/>
                  <a:ea typeface="Open Sans" panose="020B0606030504020204" pitchFamily="34" charset="0"/>
                  <a:cs typeface="Open Sans" panose="020B0606030504020204" pitchFamily="34" charset="0"/>
                </a:rPr>
                <a:t>Concrete </a:t>
              </a:r>
            </a:p>
            <a:p>
              <a:pPr marL="171450" lvl="0" indent="-171450" algn="ctr">
                <a:lnSpc>
                  <a:spcPts val="1160"/>
                </a:lnSpc>
                <a:spcBef>
                  <a:spcPts val="300"/>
                </a:spcBef>
                <a:buClr>
                  <a:srgbClr val="863694"/>
                </a:buClr>
                <a:buFont typeface="Arial" panose="020B0604020202020204" pitchFamily="34" charset="0"/>
                <a:buChar char="•"/>
              </a:pPr>
              <a:r>
                <a:rPr lang="en-GB" sz="1050" dirty="0">
                  <a:solidFill>
                    <a:srgbClr val="5C5C5C"/>
                  </a:solidFill>
                  <a:latin typeface="Open Sans" panose="020B0606030504020204" pitchFamily="34" charset="0"/>
                  <a:ea typeface="Open Sans" panose="020B0606030504020204" pitchFamily="34" charset="0"/>
                  <a:cs typeface="Open Sans" panose="020B0606030504020204" pitchFamily="34" charset="0"/>
                </a:rPr>
                <a:t>Scrape </a:t>
              </a:r>
            </a:p>
            <a:p>
              <a:pPr marL="171450" lvl="0" indent="-171450" algn="ctr">
                <a:lnSpc>
                  <a:spcPts val="1160"/>
                </a:lnSpc>
                <a:spcBef>
                  <a:spcPts val="300"/>
                </a:spcBef>
                <a:buClr>
                  <a:srgbClr val="863694"/>
                </a:buClr>
                <a:buFont typeface="Arial" panose="020B0604020202020204" pitchFamily="34" charset="0"/>
                <a:buChar char="•"/>
              </a:pPr>
              <a:r>
                <a:rPr lang="en-GB" sz="1050" dirty="0">
                  <a:solidFill>
                    <a:srgbClr val="5C5C5C"/>
                  </a:solidFill>
                  <a:latin typeface="Open Sans" panose="020B0606030504020204" pitchFamily="34" charset="0"/>
                  <a:ea typeface="Open Sans" panose="020B0606030504020204" pitchFamily="34" charset="0"/>
                  <a:cs typeface="Open Sans" panose="020B0606030504020204" pitchFamily="34" charset="0"/>
                </a:rPr>
                <a:t>Get a handle </a:t>
              </a:r>
            </a:p>
            <a:p>
              <a:pPr marL="171450" lvl="0" indent="-171450" algn="ctr">
                <a:lnSpc>
                  <a:spcPts val="1160"/>
                </a:lnSpc>
                <a:spcBef>
                  <a:spcPts val="300"/>
                </a:spcBef>
                <a:buClr>
                  <a:srgbClr val="863694"/>
                </a:buClr>
                <a:buFont typeface="Arial" panose="020B0604020202020204" pitchFamily="34" charset="0"/>
                <a:buChar char="•"/>
              </a:pPr>
              <a:r>
                <a:rPr lang="en-GB" sz="1050" dirty="0">
                  <a:solidFill>
                    <a:srgbClr val="5C5C5C"/>
                  </a:solidFill>
                  <a:latin typeface="Open Sans" panose="020B0606030504020204" pitchFamily="34" charset="0"/>
                  <a:ea typeface="Open Sans" panose="020B0606030504020204" pitchFamily="34" charset="0"/>
                  <a:cs typeface="Open Sans" panose="020B0606030504020204" pitchFamily="34" charset="0"/>
                </a:rPr>
                <a:t>Solid </a:t>
              </a:r>
            </a:p>
          </p:txBody>
        </p:sp>
        <p:sp>
          <p:nvSpPr>
            <p:cNvPr id="111" name="Rectangle 110">
              <a:extLst>
                <a:ext uri="{FF2B5EF4-FFF2-40B4-BE49-F238E27FC236}">
                  <a16:creationId xmlns:a16="http://schemas.microsoft.com/office/drawing/2014/main" id="{E255B2DC-F4FF-F84C-B87D-F4F543B30F21}"/>
                </a:ext>
              </a:extLst>
            </p:cNvPr>
            <p:cNvSpPr/>
            <p:nvPr/>
          </p:nvSpPr>
          <p:spPr>
            <a:xfrm>
              <a:off x="4946630" y="4120578"/>
              <a:ext cx="1873030" cy="338554"/>
            </a:xfrm>
            <a:prstGeom prst="rect">
              <a:avLst/>
            </a:prstGeom>
          </p:spPr>
          <p:txBody>
            <a:bodyPr wrap="square">
              <a:spAutoFit/>
            </a:bodyPr>
            <a:lstStyle/>
            <a:p>
              <a:pPr algn="ctr"/>
              <a:r>
                <a:rPr lang="en-GB"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KINAESTHETIC </a:t>
              </a:r>
            </a:p>
          </p:txBody>
        </p:sp>
        <p:cxnSp>
          <p:nvCxnSpPr>
            <p:cNvPr id="148" name="Straight Connector 147">
              <a:extLst>
                <a:ext uri="{FF2B5EF4-FFF2-40B4-BE49-F238E27FC236}">
                  <a16:creationId xmlns:a16="http://schemas.microsoft.com/office/drawing/2014/main" id="{2C952224-8FD7-FC45-B155-99581A84EAEF}"/>
                </a:ext>
              </a:extLst>
            </p:cNvPr>
            <p:cNvCxnSpPr>
              <a:cxnSpLocks/>
            </p:cNvCxnSpPr>
            <p:nvPr/>
          </p:nvCxnSpPr>
          <p:spPr>
            <a:xfrm flipH="1" flipV="1">
              <a:off x="2739601" y="3141123"/>
              <a:ext cx="14043" cy="4320000"/>
            </a:xfrm>
            <a:prstGeom prst="line">
              <a:avLst/>
            </a:prstGeom>
            <a:ln w="22225">
              <a:solidFill>
                <a:srgbClr val="94C33D"/>
              </a:solidFill>
              <a:prstDash val="sysDot"/>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CF1D8CE2-6CC1-D84C-B2AD-873F44FF070E}"/>
                </a:ext>
              </a:extLst>
            </p:cNvPr>
            <p:cNvCxnSpPr>
              <a:cxnSpLocks/>
            </p:cNvCxnSpPr>
            <p:nvPr/>
          </p:nvCxnSpPr>
          <p:spPr>
            <a:xfrm flipV="1">
              <a:off x="4827236" y="3104359"/>
              <a:ext cx="0" cy="4320000"/>
            </a:xfrm>
            <a:prstGeom prst="line">
              <a:avLst/>
            </a:prstGeom>
            <a:ln w="22225">
              <a:solidFill>
                <a:srgbClr val="94C33D"/>
              </a:solidFill>
              <a:prstDash val="sysDot"/>
            </a:ln>
          </p:spPr>
          <p:style>
            <a:lnRef idx="1">
              <a:schemeClr val="accent1"/>
            </a:lnRef>
            <a:fillRef idx="0">
              <a:schemeClr val="accent1"/>
            </a:fillRef>
            <a:effectRef idx="0">
              <a:schemeClr val="accent1"/>
            </a:effectRef>
            <a:fontRef idx="minor">
              <a:schemeClr val="tx1"/>
            </a:fontRef>
          </p:style>
        </p:cxnSp>
        <p:grpSp>
          <p:nvGrpSpPr>
            <p:cNvPr id="168" name="Group 167">
              <a:extLst>
                <a:ext uri="{FF2B5EF4-FFF2-40B4-BE49-F238E27FC236}">
                  <a16:creationId xmlns:a16="http://schemas.microsoft.com/office/drawing/2014/main" id="{41EA1B50-B2EA-5B47-AAF9-B5B252C9D70C}"/>
                </a:ext>
              </a:extLst>
            </p:cNvPr>
            <p:cNvGrpSpPr/>
            <p:nvPr/>
          </p:nvGrpSpPr>
          <p:grpSpPr>
            <a:xfrm>
              <a:off x="1304850" y="3075089"/>
              <a:ext cx="621762" cy="618876"/>
              <a:chOff x="3917171" y="3851610"/>
              <a:chExt cx="870324" cy="866284"/>
            </a:xfrm>
            <a:solidFill>
              <a:srgbClr val="5C5C5C"/>
            </a:solidFill>
          </p:grpSpPr>
          <p:sp>
            <p:nvSpPr>
              <p:cNvPr id="169" name="Freeform 168">
                <a:extLst>
                  <a:ext uri="{FF2B5EF4-FFF2-40B4-BE49-F238E27FC236}">
                    <a16:creationId xmlns:a16="http://schemas.microsoft.com/office/drawing/2014/main" id="{E42D9264-FFF7-914F-8AA7-3A9E67D863D8}"/>
                  </a:ext>
                </a:extLst>
              </p:cNvPr>
              <p:cNvSpPr/>
              <p:nvPr/>
            </p:nvSpPr>
            <p:spPr>
              <a:xfrm>
                <a:off x="4277058" y="4133446"/>
                <a:ext cx="172115" cy="288159"/>
              </a:xfrm>
              <a:custGeom>
                <a:avLst/>
                <a:gdLst>
                  <a:gd name="connsiteX0" fmla="*/ 49263 w 172115"/>
                  <a:gd name="connsiteY0" fmla="*/ 165308 h 288159"/>
                  <a:gd name="connsiteX1" fmla="*/ 8614 w 172115"/>
                  <a:gd name="connsiteY1" fmla="*/ 49683 h 288159"/>
                  <a:gd name="connsiteX2" fmla="*/ 86300 w 172115"/>
                  <a:gd name="connsiteY2" fmla="*/ 0 h 288159"/>
                  <a:gd name="connsiteX3" fmla="*/ 93526 w 172115"/>
                  <a:gd name="connsiteY3" fmla="*/ 0 h 288159"/>
                  <a:gd name="connsiteX4" fmla="*/ 115206 w 172115"/>
                  <a:gd name="connsiteY4" fmla="*/ 78589 h 288159"/>
                  <a:gd name="connsiteX5" fmla="*/ 172115 w 172115"/>
                  <a:gd name="connsiteY5" fmla="*/ 78589 h 288159"/>
                  <a:gd name="connsiteX6" fmla="*/ 172115 w 172115"/>
                  <a:gd name="connsiteY6" fmla="*/ 85816 h 288159"/>
                  <a:gd name="connsiteX7" fmla="*/ 122432 w 172115"/>
                  <a:gd name="connsiteY7" fmla="*/ 164405 h 288159"/>
                  <a:gd name="connsiteX8" fmla="*/ 114303 w 172115"/>
                  <a:gd name="connsiteY8" fmla="*/ 177051 h 288159"/>
                  <a:gd name="connsiteX9" fmla="*/ 114303 w 172115"/>
                  <a:gd name="connsiteY9" fmla="*/ 288160 h 288159"/>
                  <a:gd name="connsiteX10" fmla="*/ 56490 w 172115"/>
                  <a:gd name="connsiteY10" fmla="*/ 288160 h 288159"/>
                  <a:gd name="connsiteX11" fmla="*/ 56490 w 172115"/>
                  <a:gd name="connsiteY11" fmla="*/ 177051 h 288159"/>
                  <a:gd name="connsiteX12" fmla="*/ 49263 w 172115"/>
                  <a:gd name="connsiteY12" fmla="*/ 165308 h 28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115" h="288159">
                    <a:moveTo>
                      <a:pt x="49263" y="165308"/>
                    </a:moveTo>
                    <a:cubicBezTo>
                      <a:pt x="5904" y="144531"/>
                      <a:pt x="-12162" y="93043"/>
                      <a:pt x="8614" y="49683"/>
                    </a:cubicBezTo>
                    <a:cubicBezTo>
                      <a:pt x="23067" y="19873"/>
                      <a:pt x="52877" y="0"/>
                      <a:pt x="86300" y="0"/>
                    </a:cubicBezTo>
                    <a:cubicBezTo>
                      <a:pt x="89010" y="0"/>
                      <a:pt x="91720" y="0"/>
                      <a:pt x="93526" y="0"/>
                    </a:cubicBezTo>
                    <a:cubicBezTo>
                      <a:pt x="78170" y="28003"/>
                      <a:pt x="87203" y="63233"/>
                      <a:pt x="115206" y="78589"/>
                    </a:cubicBezTo>
                    <a:cubicBezTo>
                      <a:pt x="133272" y="88526"/>
                      <a:pt x="154952" y="88526"/>
                      <a:pt x="172115" y="78589"/>
                    </a:cubicBezTo>
                    <a:cubicBezTo>
                      <a:pt x="172115" y="81299"/>
                      <a:pt x="172115" y="84009"/>
                      <a:pt x="172115" y="85816"/>
                    </a:cubicBezTo>
                    <a:cubicBezTo>
                      <a:pt x="172115" y="119239"/>
                      <a:pt x="153145" y="149952"/>
                      <a:pt x="122432" y="164405"/>
                    </a:cubicBezTo>
                    <a:cubicBezTo>
                      <a:pt x="117012" y="167114"/>
                      <a:pt x="114303" y="171631"/>
                      <a:pt x="114303" y="177051"/>
                    </a:cubicBezTo>
                    <a:lnTo>
                      <a:pt x="114303" y="288160"/>
                    </a:lnTo>
                    <a:lnTo>
                      <a:pt x="56490" y="288160"/>
                    </a:lnTo>
                    <a:lnTo>
                      <a:pt x="56490" y="177051"/>
                    </a:lnTo>
                    <a:cubicBezTo>
                      <a:pt x="57393" y="172535"/>
                      <a:pt x="54683" y="167114"/>
                      <a:pt x="49263" y="165308"/>
                    </a:cubicBezTo>
                    <a:close/>
                  </a:path>
                </a:pathLst>
              </a:custGeom>
              <a:solidFill>
                <a:srgbClr val="94C33D"/>
              </a:solidFill>
              <a:ln w="9028" cap="flat">
                <a:noFill/>
                <a:prstDash val="solid"/>
                <a:miter/>
              </a:ln>
            </p:spPr>
            <p:txBody>
              <a:bodyPr rtlCol="0" anchor="ctr"/>
              <a:lstStyle/>
              <a:p>
                <a:endParaRPr lang="en-US"/>
              </a:p>
            </p:txBody>
          </p:sp>
          <p:grpSp>
            <p:nvGrpSpPr>
              <p:cNvPr id="170" name="Graphic 2">
                <a:extLst>
                  <a:ext uri="{FF2B5EF4-FFF2-40B4-BE49-F238E27FC236}">
                    <a16:creationId xmlns:a16="http://schemas.microsoft.com/office/drawing/2014/main" id="{1E50A429-590A-184C-97FC-BADC2239E24F}"/>
                  </a:ext>
                </a:extLst>
              </p:cNvPr>
              <p:cNvGrpSpPr/>
              <p:nvPr/>
            </p:nvGrpSpPr>
            <p:grpSpPr>
              <a:xfrm>
                <a:off x="3917171" y="3851610"/>
                <a:ext cx="870324" cy="866284"/>
                <a:chOff x="3917171" y="3851610"/>
                <a:chExt cx="870324" cy="866284"/>
              </a:xfrm>
              <a:grpFill/>
            </p:grpSpPr>
            <p:sp>
              <p:nvSpPr>
                <p:cNvPr id="171" name="Freeform 170">
                  <a:extLst>
                    <a:ext uri="{FF2B5EF4-FFF2-40B4-BE49-F238E27FC236}">
                      <a16:creationId xmlns:a16="http://schemas.microsoft.com/office/drawing/2014/main" id="{39CF08A9-1D47-CA43-BEA3-F5093AFB9C19}"/>
                    </a:ext>
                  </a:extLst>
                </p:cNvPr>
                <p:cNvSpPr/>
                <p:nvPr/>
              </p:nvSpPr>
              <p:spPr>
                <a:xfrm>
                  <a:off x="4425802" y="3860759"/>
                  <a:ext cx="46741" cy="84796"/>
                </a:xfrm>
                <a:custGeom>
                  <a:avLst/>
                  <a:gdLst>
                    <a:gd name="connsiteX0" fmla="*/ 10724 w 46741"/>
                    <a:gd name="connsiteY0" fmla="*/ 83893 h 84796"/>
                    <a:gd name="connsiteX1" fmla="*/ 15241 w 46741"/>
                    <a:gd name="connsiteY1" fmla="*/ 84797 h 84796"/>
                    <a:gd name="connsiteX2" fmla="*/ 28791 w 46741"/>
                    <a:gd name="connsiteY2" fmla="*/ 74860 h 84796"/>
                    <a:gd name="connsiteX3" fmla="*/ 45954 w 46741"/>
                    <a:gd name="connsiteY3" fmla="*/ 18854 h 84796"/>
                    <a:gd name="connsiteX4" fmla="*/ 36017 w 46741"/>
                    <a:gd name="connsiteY4" fmla="*/ 788 h 84796"/>
                    <a:gd name="connsiteX5" fmla="*/ 17951 w 46741"/>
                    <a:gd name="connsiteY5" fmla="*/ 10724 h 84796"/>
                    <a:gd name="connsiteX6" fmla="*/ 17951 w 46741"/>
                    <a:gd name="connsiteY6" fmla="*/ 10724 h 84796"/>
                    <a:gd name="connsiteX7" fmla="*/ 788 w 46741"/>
                    <a:gd name="connsiteY7" fmla="*/ 66730 h 84796"/>
                    <a:gd name="connsiteX8" fmla="*/ 10724 w 46741"/>
                    <a:gd name="connsiteY8" fmla="*/ 83893 h 84796"/>
                    <a:gd name="connsiteX9" fmla="*/ 10724 w 46741"/>
                    <a:gd name="connsiteY9" fmla="*/ 83893 h 8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741" h="84796">
                      <a:moveTo>
                        <a:pt x="10724" y="83893"/>
                      </a:moveTo>
                      <a:cubicBezTo>
                        <a:pt x="11628" y="83893"/>
                        <a:pt x="13434" y="84797"/>
                        <a:pt x="15241" y="84797"/>
                      </a:cubicBezTo>
                      <a:cubicBezTo>
                        <a:pt x="21564" y="84797"/>
                        <a:pt x="26984" y="80280"/>
                        <a:pt x="28791" y="74860"/>
                      </a:cubicBezTo>
                      <a:lnTo>
                        <a:pt x="45954" y="18854"/>
                      </a:lnTo>
                      <a:cubicBezTo>
                        <a:pt x="48664" y="11628"/>
                        <a:pt x="44147" y="3498"/>
                        <a:pt x="36017" y="788"/>
                      </a:cubicBezTo>
                      <a:cubicBezTo>
                        <a:pt x="27888" y="-1922"/>
                        <a:pt x="20661" y="2595"/>
                        <a:pt x="17951" y="10724"/>
                      </a:cubicBezTo>
                      <a:lnTo>
                        <a:pt x="17951" y="10724"/>
                      </a:lnTo>
                      <a:lnTo>
                        <a:pt x="788" y="66730"/>
                      </a:lnTo>
                      <a:cubicBezTo>
                        <a:pt x="-1922" y="73957"/>
                        <a:pt x="2594" y="82087"/>
                        <a:pt x="10724" y="83893"/>
                      </a:cubicBezTo>
                      <a:cubicBezTo>
                        <a:pt x="10724" y="83893"/>
                        <a:pt x="10724" y="83893"/>
                        <a:pt x="10724" y="83893"/>
                      </a:cubicBezTo>
                      <a:close/>
                    </a:path>
                  </a:pathLst>
                </a:custGeom>
                <a:grpFill/>
                <a:ln w="9028" cap="flat">
                  <a:noFill/>
                  <a:prstDash val="solid"/>
                  <a:miter/>
                </a:ln>
              </p:spPr>
              <p:txBody>
                <a:bodyPr rtlCol="0" anchor="ctr"/>
                <a:lstStyle/>
                <a:p>
                  <a:endParaRPr lang="en-US"/>
                </a:p>
              </p:txBody>
            </p:sp>
            <p:sp>
              <p:nvSpPr>
                <p:cNvPr id="172" name="Freeform 171">
                  <a:extLst>
                    <a:ext uri="{FF2B5EF4-FFF2-40B4-BE49-F238E27FC236}">
                      <a16:creationId xmlns:a16="http://schemas.microsoft.com/office/drawing/2014/main" id="{697A869E-F358-D24C-9BB5-7D7533CB7FAF}"/>
                    </a:ext>
                  </a:extLst>
                </p:cNvPr>
                <p:cNvSpPr/>
                <p:nvPr/>
              </p:nvSpPr>
              <p:spPr>
                <a:xfrm>
                  <a:off x="4523747" y="3889338"/>
                  <a:ext cx="57122" cy="80418"/>
                </a:xfrm>
                <a:custGeom>
                  <a:avLst/>
                  <a:gdLst>
                    <a:gd name="connsiteX0" fmla="*/ 7628 w 57122"/>
                    <a:gd name="connsiteY0" fmla="*/ 78800 h 80418"/>
                    <a:gd name="connsiteX1" fmla="*/ 27501 w 57122"/>
                    <a:gd name="connsiteY1" fmla="*/ 73381 h 80418"/>
                    <a:gd name="connsiteX2" fmla="*/ 55504 w 57122"/>
                    <a:gd name="connsiteY2" fmla="*/ 21891 h 80418"/>
                    <a:gd name="connsiteX3" fmla="*/ 50084 w 57122"/>
                    <a:gd name="connsiteY3" fmla="*/ 2018 h 80418"/>
                    <a:gd name="connsiteX4" fmla="*/ 30211 w 57122"/>
                    <a:gd name="connsiteY4" fmla="*/ 7438 h 80418"/>
                    <a:gd name="connsiteX5" fmla="*/ 2208 w 57122"/>
                    <a:gd name="connsiteY5" fmla="*/ 58927 h 80418"/>
                    <a:gd name="connsiteX6" fmla="*/ 7628 w 57122"/>
                    <a:gd name="connsiteY6" fmla="*/ 78800 h 80418"/>
                    <a:gd name="connsiteX7" fmla="*/ 7628 w 57122"/>
                    <a:gd name="connsiteY7" fmla="*/ 78800 h 80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22" h="80418">
                      <a:moveTo>
                        <a:pt x="7628" y="78800"/>
                      </a:moveTo>
                      <a:cubicBezTo>
                        <a:pt x="14855" y="82414"/>
                        <a:pt x="22985" y="79704"/>
                        <a:pt x="27501" y="73381"/>
                      </a:cubicBezTo>
                      <a:lnTo>
                        <a:pt x="55504" y="21891"/>
                      </a:lnTo>
                      <a:cubicBezTo>
                        <a:pt x="59117" y="14665"/>
                        <a:pt x="56407" y="6535"/>
                        <a:pt x="50084" y="2018"/>
                      </a:cubicBezTo>
                      <a:cubicBezTo>
                        <a:pt x="43761" y="-2499"/>
                        <a:pt x="34728" y="1115"/>
                        <a:pt x="30211" y="7438"/>
                      </a:cubicBezTo>
                      <a:lnTo>
                        <a:pt x="2208" y="58927"/>
                      </a:lnTo>
                      <a:cubicBezTo>
                        <a:pt x="-2308" y="66154"/>
                        <a:pt x="401" y="75187"/>
                        <a:pt x="7628" y="78800"/>
                      </a:cubicBezTo>
                      <a:cubicBezTo>
                        <a:pt x="7628" y="78800"/>
                        <a:pt x="7628" y="78800"/>
                        <a:pt x="7628" y="78800"/>
                      </a:cubicBezTo>
                      <a:close/>
                    </a:path>
                  </a:pathLst>
                </a:custGeom>
                <a:grpFill/>
                <a:ln w="9028" cap="flat">
                  <a:noFill/>
                  <a:prstDash val="solid"/>
                  <a:miter/>
                </a:ln>
              </p:spPr>
              <p:txBody>
                <a:bodyPr rtlCol="0" anchor="ctr"/>
                <a:lstStyle/>
                <a:p>
                  <a:endParaRPr lang="en-US"/>
                </a:p>
              </p:txBody>
            </p:sp>
            <p:sp>
              <p:nvSpPr>
                <p:cNvPr id="173" name="Freeform 172">
                  <a:extLst>
                    <a:ext uri="{FF2B5EF4-FFF2-40B4-BE49-F238E27FC236}">
                      <a16:creationId xmlns:a16="http://schemas.microsoft.com/office/drawing/2014/main" id="{EC61E81E-516C-FF4A-8C60-73A1D068C11D}"/>
                    </a:ext>
                  </a:extLst>
                </p:cNvPr>
                <p:cNvSpPr/>
                <p:nvPr/>
              </p:nvSpPr>
              <p:spPr>
                <a:xfrm>
                  <a:off x="4624471" y="3940190"/>
                  <a:ext cx="67640" cy="74921"/>
                </a:xfrm>
                <a:custGeom>
                  <a:avLst/>
                  <a:gdLst>
                    <a:gd name="connsiteX0" fmla="*/ 15302 w 67640"/>
                    <a:gd name="connsiteY0" fmla="*/ 74921 h 74921"/>
                    <a:gd name="connsiteX1" fmla="*/ 26142 w 67640"/>
                    <a:gd name="connsiteY1" fmla="*/ 69502 h 74921"/>
                    <a:gd name="connsiteX2" fmla="*/ 64081 w 67640"/>
                    <a:gd name="connsiteY2" fmla="*/ 24336 h 74921"/>
                    <a:gd name="connsiteX3" fmla="*/ 62275 w 67640"/>
                    <a:gd name="connsiteY3" fmla="*/ 3559 h 74921"/>
                    <a:gd name="connsiteX4" fmla="*/ 41498 w 67640"/>
                    <a:gd name="connsiteY4" fmla="*/ 5365 h 74921"/>
                    <a:gd name="connsiteX5" fmla="*/ 41498 w 67640"/>
                    <a:gd name="connsiteY5" fmla="*/ 5365 h 74921"/>
                    <a:gd name="connsiteX6" fmla="*/ 3559 w 67640"/>
                    <a:gd name="connsiteY6" fmla="*/ 50532 h 74921"/>
                    <a:gd name="connsiteX7" fmla="*/ 5365 w 67640"/>
                    <a:gd name="connsiteY7" fmla="*/ 71308 h 74921"/>
                    <a:gd name="connsiteX8" fmla="*/ 15302 w 67640"/>
                    <a:gd name="connsiteY8" fmla="*/ 74921 h 74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640" h="74921">
                      <a:moveTo>
                        <a:pt x="15302" y="74921"/>
                      </a:moveTo>
                      <a:cubicBezTo>
                        <a:pt x="19819" y="74921"/>
                        <a:pt x="23432" y="73115"/>
                        <a:pt x="26142" y="69502"/>
                      </a:cubicBezTo>
                      <a:lnTo>
                        <a:pt x="64081" y="24336"/>
                      </a:lnTo>
                      <a:cubicBezTo>
                        <a:pt x="69501" y="18012"/>
                        <a:pt x="68598" y="8979"/>
                        <a:pt x="62275" y="3559"/>
                      </a:cubicBezTo>
                      <a:cubicBezTo>
                        <a:pt x="55952" y="-1861"/>
                        <a:pt x="46918" y="-958"/>
                        <a:pt x="41498" y="5365"/>
                      </a:cubicBezTo>
                      <a:cubicBezTo>
                        <a:pt x="41498" y="5365"/>
                        <a:pt x="41498" y="5365"/>
                        <a:pt x="41498" y="5365"/>
                      </a:cubicBezTo>
                      <a:lnTo>
                        <a:pt x="3559" y="50532"/>
                      </a:lnTo>
                      <a:cubicBezTo>
                        <a:pt x="-1861" y="56855"/>
                        <a:pt x="-958" y="65888"/>
                        <a:pt x="5365" y="71308"/>
                      </a:cubicBezTo>
                      <a:cubicBezTo>
                        <a:pt x="8979" y="74018"/>
                        <a:pt x="11689" y="74921"/>
                        <a:pt x="15302" y="74921"/>
                      </a:cubicBezTo>
                      <a:close/>
                    </a:path>
                  </a:pathLst>
                </a:custGeom>
                <a:grpFill/>
                <a:ln w="9028" cap="flat">
                  <a:noFill/>
                  <a:prstDash val="solid"/>
                  <a:miter/>
                </a:ln>
              </p:spPr>
              <p:txBody>
                <a:bodyPr rtlCol="0" anchor="ctr"/>
                <a:lstStyle/>
                <a:p>
                  <a:endParaRPr lang="en-US"/>
                </a:p>
              </p:txBody>
            </p:sp>
            <p:sp>
              <p:nvSpPr>
                <p:cNvPr id="174" name="Freeform 173">
                  <a:extLst>
                    <a:ext uri="{FF2B5EF4-FFF2-40B4-BE49-F238E27FC236}">
                      <a16:creationId xmlns:a16="http://schemas.microsoft.com/office/drawing/2014/main" id="{2991B1E9-8901-4842-8121-5C5AC75153DA}"/>
                    </a:ext>
                  </a:extLst>
                </p:cNvPr>
                <p:cNvSpPr/>
                <p:nvPr/>
              </p:nvSpPr>
              <p:spPr>
                <a:xfrm>
                  <a:off x="4713900" y="4020349"/>
                  <a:ext cx="73594" cy="67027"/>
                </a:xfrm>
                <a:custGeom>
                  <a:avLst/>
                  <a:gdLst>
                    <a:gd name="connsiteX0" fmla="*/ 14399 w 73594"/>
                    <a:gd name="connsiteY0" fmla="*/ 67028 h 67027"/>
                    <a:gd name="connsiteX1" fmla="*/ 23432 w 73594"/>
                    <a:gd name="connsiteY1" fmla="*/ 63414 h 67027"/>
                    <a:gd name="connsiteX2" fmla="*/ 68598 w 73594"/>
                    <a:gd name="connsiteY2" fmla="*/ 25475 h 67027"/>
                    <a:gd name="connsiteX3" fmla="*/ 70405 w 73594"/>
                    <a:gd name="connsiteY3" fmla="*/ 4698 h 67027"/>
                    <a:gd name="connsiteX4" fmla="*/ 50531 w 73594"/>
                    <a:gd name="connsiteY4" fmla="*/ 2892 h 67027"/>
                    <a:gd name="connsiteX5" fmla="*/ 5365 w 73594"/>
                    <a:gd name="connsiteY5" fmla="*/ 40831 h 67027"/>
                    <a:gd name="connsiteX6" fmla="*/ 3559 w 73594"/>
                    <a:gd name="connsiteY6" fmla="*/ 61608 h 67027"/>
                    <a:gd name="connsiteX7" fmla="*/ 14399 w 73594"/>
                    <a:gd name="connsiteY7" fmla="*/ 67028 h 67027"/>
                    <a:gd name="connsiteX8" fmla="*/ 14399 w 73594"/>
                    <a:gd name="connsiteY8" fmla="*/ 67028 h 67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594" h="67027">
                      <a:moveTo>
                        <a:pt x="14399" y="67028"/>
                      </a:moveTo>
                      <a:cubicBezTo>
                        <a:pt x="18012" y="67028"/>
                        <a:pt x="20722" y="66124"/>
                        <a:pt x="23432" y="63414"/>
                      </a:cubicBezTo>
                      <a:lnTo>
                        <a:pt x="68598" y="25475"/>
                      </a:lnTo>
                      <a:cubicBezTo>
                        <a:pt x="74921" y="20055"/>
                        <a:pt x="74921" y="11022"/>
                        <a:pt x="70405" y="4698"/>
                      </a:cubicBezTo>
                      <a:cubicBezTo>
                        <a:pt x="64985" y="-722"/>
                        <a:pt x="56855" y="-1625"/>
                        <a:pt x="50531" y="2892"/>
                      </a:cubicBezTo>
                      <a:lnTo>
                        <a:pt x="5365" y="40831"/>
                      </a:lnTo>
                      <a:cubicBezTo>
                        <a:pt x="-958" y="46251"/>
                        <a:pt x="-1861" y="55285"/>
                        <a:pt x="3559" y="61608"/>
                      </a:cubicBezTo>
                      <a:cubicBezTo>
                        <a:pt x="5365" y="65221"/>
                        <a:pt x="9882" y="67028"/>
                        <a:pt x="14399" y="67028"/>
                      </a:cubicBezTo>
                      <a:lnTo>
                        <a:pt x="14399" y="67028"/>
                      </a:lnTo>
                      <a:close/>
                    </a:path>
                  </a:pathLst>
                </a:custGeom>
                <a:grpFill/>
                <a:ln w="9028" cap="flat">
                  <a:noFill/>
                  <a:prstDash val="solid"/>
                  <a:miter/>
                </a:ln>
              </p:spPr>
              <p:txBody>
                <a:bodyPr rtlCol="0" anchor="ctr"/>
                <a:lstStyle/>
                <a:p>
                  <a:endParaRPr lang="en-US"/>
                </a:p>
              </p:txBody>
            </p:sp>
            <p:sp>
              <p:nvSpPr>
                <p:cNvPr id="175" name="Freeform 174">
                  <a:extLst>
                    <a:ext uri="{FF2B5EF4-FFF2-40B4-BE49-F238E27FC236}">
                      <a16:creationId xmlns:a16="http://schemas.microsoft.com/office/drawing/2014/main" id="{94D1BA98-5A55-E94B-9D41-A29B412F546A}"/>
                    </a:ext>
                  </a:extLst>
                </p:cNvPr>
                <p:cNvSpPr/>
                <p:nvPr/>
              </p:nvSpPr>
              <p:spPr>
                <a:xfrm>
                  <a:off x="4011485" y="3940558"/>
                  <a:ext cx="67271" cy="74498"/>
                </a:xfrm>
                <a:custGeom>
                  <a:avLst/>
                  <a:gdLst>
                    <a:gd name="connsiteX0" fmla="*/ 41130 w 67271"/>
                    <a:gd name="connsiteY0" fmla="*/ 69133 h 74498"/>
                    <a:gd name="connsiteX1" fmla="*/ 61906 w 67271"/>
                    <a:gd name="connsiteY1" fmla="*/ 70939 h 74498"/>
                    <a:gd name="connsiteX2" fmla="*/ 63713 w 67271"/>
                    <a:gd name="connsiteY2" fmla="*/ 50163 h 74498"/>
                    <a:gd name="connsiteX3" fmla="*/ 63713 w 67271"/>
                    <a:gd name="connsiteY3" fmla="*/ 50163 h 74498"/>
                    <a:gd name="connsiteX4" fmla="*/ 25773 w 67271"/>
                    <a:gd name="connsiteY4" fmla="*/ 4997 h 74498"/>
                    <a:gd name="connsiteX5" fmla="*/ 4997 w 67271"/>
                    <a:gd name="connsiteY5" fmla="*/ 3190 h 74498"/>
                    <a:gd name="connsiteX6" fmla="*/ 3190 w 67271"/>
                    <a:gd name="connsiteY6" fmla="*/ 23063 h 74498"/>
                    <a:gd name="connsiteX7" fmla="*/ 41130 w 67271"/>
                    <a:gd name="connsiteY7" fmla="*/ 69133 h 74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271" h="74498">
                      <a:moveTo>
                        <a:pt x="41130" y="69133"/>
                      </a:moveTo>
                      <a:cubicBezTo>
                        <a:pt x="46549" y="75456"/>
                        <a:pt x="55583" y="76359"/>
                        <a:pt x="61906" y="70939"/>
                      </a:cubicBezTo>
                      <a:cubicBezTo>
                        <a:pt x="68229" y="65519"/>
                        <a:pt x="69132" y="56486"/>
                        <a:pt x="63713" y="50163"/>
                      </a:cubicBezTo>
                      <a:cubicBezTo>
                        <a:pt x="63713" y="50163"/>
                        <a:pt x="63713" y="50163"/>
                        <a:pt x="63713" y="50163"/>
                      </a:cubicBezTo>
                      <a:lnTo>
                        <a:pt x="25773" y="4997"/>
                      </a:lnTo>
                      <a:cubicBezTo>
                        <a:pt x="20353" y="-1327"/>
                        <a:pt x="11320" y="-1327"/>
                        <a:pt x="4997" y="3190"/>
                      </a:cubicBezTo>
                      <a:cubicBezTo>
                        <a:pt x="-1327" y="8610"/>
                        <a:pt x="-1327" y="17643"/>
                        <a:pt x="3190" y="23063"/>
                      </a:cubicBezTo>
                      <a:lnTo>
                        <a:pt x="41130" y="69133"/>
                      </a:lnTo>
                      <a:close/>
                    </a:path>
                  </a:pathLst>
                </a:custGeom>
                <a:grpFill/>
                <a:ln w="9028" cap="flat">
                  <a:noFill/>
                  <a:prstDash val="solid"/>
                  <a:miter/>
                </a:ln>
              </p:spPr>
              <p:txBody>
                <a:bodyPr rtlCol="0" anchor="ctr"/>
                <a:lstStyle/>
                <a:p>
                  <a:endParaRPr lang="en-US"/>
                </a:p>
              </p:txBody>
            </p:sp>
            <p:sp>
              <p:nvSpPr>
                <p:cNvPr id="176" name="Freeform 175">
                  <a:extLst>
                    <a:ext uri="{FF2B5EF4-FFF2-40B4-BE49-F238E27FC236}">
                      <a16:creationId xmlns:a16="http://schemas.microsoft.com/office/drawing/2014/main" id="{B917480E-B9A6-3449-A8EB-7C8744F555F3}"/>
                    </a:ext>
                  </a:extLst>
                </p:cNvPr>
                <p:cNvSpPr/>
                <p:nvPr/>
              </p:nvSpPr>
              <p:spPr>
                <a:xfrm>
                  <a:off x="4121769" y="3889148"/>
                  <a:ext cx="57712" cy="81198"/>
                </a:xfrm>
                <a:custGeom>
                  <a:avLst/>
                  <a:gdLst>
                    <a:gd name="connsiteX0" fmla="*/ 30211 w 57712"/>
                    <a:gd name="connsiteY0" fmla="*/ 73571 h 81198"/>
                    <a:gd name="connsiteX1" fmla="*/ 50084 w 57712"/>
                    <a:gd name="connsiteY1" fmla="*/ 78990 h 81198"/>
                    <a:gd name="connsiteX2" fmla="*/ 55504 w 57712"/>
                    <a:gd name="connsiteY2" fmla="*/ 59117 h 81198"/>
                    <a:gd name="connsiteX3" fmla="*/ 27501 w 57712"/>
                    <a:gd name="connsiteY3" fmla="*/ 7628 h 81198"/>
                    <a:gd name="connsiteX4" fmla="*/ 7628 w 57712"/>
                    <a:gd name="connsiteY4" fmla="*/ 2208 h 81198"/>
                    <a:gd name="connsiteX5" fmla="*/ 2208 w 57712"/>
                    <a:gd name="connsiteY5" fmla="*/ 22081 h 81198"/>
                    <a:gd name="connsiteX6" fmla="*/ 30211 w 57712"/>
                    <a:gd name="connsiteY6" fmla="*/ 73571 h 81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12" h="81198">
                      <a:moveTo>
                        <a:pt x="30211" y="73571"/>
                      </a:moveTo>
                      <a:cubicBezTo>
                        <a:pt x="33824" y="80797"/>
                        <a:pt x="42858" y="83507"/>
                        <a:pt x="50084" y="78990"/>
                      </a:cubicBezTo>
                      <a:cubicBezTo>
                        <a:pt x="57311" y="74474"/>
                        <a:pt x="60021" y="66344"/>
                        <a:pt x="55504" y="59117"/>
                      </a:cubicBezTo>
                      <a:lnTo>
                        <a:pt x="27501" y="7628"/>
                      </a:lnTo>
                      <a:cubicBezTo>
                        <a:pt x="23888" y="401"/>
                        <a:pt x="14855" y="-2308"/>
                        <a:pt x="7628" y="2208"/>
                      </a:cubicBezTo>
                      <a:cubicBezTo>
                        <a:pt x="401" y="6725"/>
                        <a:pt x="-2308" y="14855"/>
                        <a:pt x="2208" y="22081"/>
                      </a:cubicBezTo>
                      <a:lnTo>
                        <a:pt x="30211" y="73571"/>
                      </a:lnTo>
                      <a:close/>
                    </a:path>
                  </a:pathLst>
                </a:custGeom>
                <a:grpFill/>
                <a:ln w="9028" cap="flat">
                  <a:noFill/>
                  <a:prstDash val="solid"/>
                  <a:miter/>
                </a:ln>
              </p:spPr>
              <p:txBody>
                <a:bodyPr rtlCol="0" anchor="ctr"/>
                <a:lstStyle/>
                <a:p>
                  <a:endParaRPr lang="en-US"/>
                </a:p>
              </p:txBody>
            </p:sp>
            <p:sp>
              <p:nvSpPr>
                <p:cNvPr id="177" name="Freeform 176">
                  <a:extLst>
                    <a:ext uri="{FF2B5EF4-FFF2-40B4-BE49-F238E27FC236}">
                      <a16:creationId xmlns:a16="http://schemas.microsoft.com/office/drawing/2014/main" id="{889AEED3-7579-AA40-B639-630D3203FFC7}"/>
                    </a:ext>
                  </a:extLst>
                </p:cNvPr>
                <p:cNvSpPr/>
                <p:nvPr/>
              </p:nvSpPr>
              <p:spPr>
                <a:xfrm>
                  <a:off x="3917171" y="4023295"/>
                  <a:ext cx="73060" cy="64026"/>
                </a:xfrm>
                <a:custGeom>
                  <a:avLst/>
                  <a:gdLst>
                    <a:gd name="connsiteX0" fmla="*/ 48725 w 73060"/>
                    <a:gd name="connsiteY0" fmla="*/ 60468 h 64026"/>
                    <a:gd name="connsiteX1" fmla="*/ 69501 w 73060"/>
                    <a:gd name="connsiteY1" fmla="*/ 58662 h 64026"/>
                    <a:gd name="connsiteX2" fmla="*/ 67695 w 73060"/>
                    <a:gd name="connsiteY2" fmla="*/ 37885 h 64026"/>
                    <a:gd name="connsiteX3" fmla="*/ 66791 w 73060"/>
                    <a:gd name="connsiteY3" fmla="*/ 36982 h 64026"/>
                    <a:gd name="connsiteX4" fmla="*/ 24335 w 73060"/>
                    <a:gd name="connsiteY4" fmla="*/ 3559 h 64026"/>
                    <a:gd name="connsiteX5" fmla="*/ 3559 w 73060"/>
                    <a:gd name="connsiteY5" fmla="*/ 5365 h 64026"/>
                    <a:gd name="connsiteX6" fmla="*/ 5365 w 73060"/>
                    <a:gd name="connsiteY6" fmla="*/ 26142 h 64026"/>
                    <a:gd name="connsiteX7" fmla="*/ 6269 w 73060"/>
                    <a:gd name="connsiteY7" fmla="*/ 27045 h 64026"/>
                    <a:gd name="connsiteX8" fmla="*/ 48725 w 73060"/>
                    <a:gd name="connsiteY8" fmla="*/ 60468 h 6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060" h="64026">
                      <a:moveTo>
                        <a:pt x="48725" y="60468"/>
                      </a:moveTo>
                      <a:cubicBezTo>
                        <a:pt x="55048" y="65888"/>
                        <a:pt x="64081" y="64984"/>
                        <a:pt x="69501" y="58662"/>
                      </a:cubicBezTo>
                      <a:cubicBezTo>
                        <a:pt x="74921" y="52338"/>
                        <a:pt x="74018" y="43305"/>
                        <a:pt x="67695" y="37885"/>
                      </a:cubicBezTo>
                      <a:cubicBezTo>
                        <a:pt x="67695" y="37885"/>
                        <a:pt x="66791" y="37885"/>
                        <a:pt x="66791" y="36982"/>
                      </a:cubicBezTo>
                      <a:lnTo>
                        <a:pt x="24335" y="3559"/>
                      </a:lnTo>
                      <a:cubicBezTo>
                        <a:pt x="18012" y="-1861"/>
                        <a:pt x="8979" y="-958"/>
                        <a:pt x="3559" y="5365"/>
                      </a:cubicBezTo>
                      <a:cubicBezTo>
                        <a:pt x="-1861" y="11689"/>
                        <a:pt x="-958" y="20722"/>
                        <a:pt x="5365" y="26142"/>
                      </a:cubicBezTo>
                      <a:cubicBezTo>
                        <a:pt x="5365" y="26142"/>
                        <a:pt x="6269" y="26142"/>
                        <a:pt x="6269" y="27045"/>
                      </a:cubicBezTo>
                      <a:lnTo>
                        <a:pt x="48725" y="60468"/>
                      </a:lnTo>
                      <a:close/>
                    </a:path>
                  </a:pathLst>
                </a:custGeom>
                <a:grpFill/>
                <a:ln w="9028" cap="flat">
                  <a:noFill/>
                  <a:prstDash val="solid"/>
                  <a:miter/>
                </a:ln>
              </p:spPr>
              <p:txBody>
                <a:bodyPr rtlCol="0" anchor="ctr"/>
                <a:lstStyle/>
                <a:p>
                  <a:endParaRPr lang="en-US"/>
                </a:p>
              </p:txBody>
            </p:sp>
            <p:sp>
              <p:nvSpPr>
                <p:cNvPr id="178" name="Freeform 177">
                  <a:extLst>
                    <a:ext uri="{FF2B5EF4-FFF2-40B4-BE49-F238E27FC236}">
                      <a16:creationId xmlns:a16="http://schemas.microsoft.com/office/drawing/2014/main" id="{90F59B3C-29B4-6F4C-8ACC-09B4B9A4F09F}"/>
                    </a:ext>
                  </a:extLst>
                </p:cNvPr>
                <p:cNvSpPr/>
                <p:nvPr/>
              </p:nvSpPr>
              <p:spPr>
                <a:xfrm>
                  <a:off x="4231016" y="3860245"/>
                  <a:ext cx="46020" cy="85310"/>
                </a:xfrm>
                <a:custGeom>
                  <a:avLst/>
                  <a:gdLst>
                    <a:gd name="connsiteX0" fmla="*/ 17619 w 46020"/>
                    <a:gd name="connsiteY0" fmla="*/ 75374 h 85310"/>
                    <a:gd name="connsiteX1" fmla="*/ 31169 w 46020"/>
                    <a:gd name="connsiteY1" fmla="*/ 85310 h 85310"/>
                    <a:gd name="connsiteX2" fmla="*/ 35686 w 46020"/>
                    <a:gd name="connsiteY2" fmla="*/ 84407 h 85310"/>
                    <a:gd name="connsiteX3" fmla="*/ 45622 w 46020"/>
                    <a:gd name="connsiteY3" fmla="*/ 66341 h 85310"/>
                    <a:gd name="connsiteX4" fmla="*/ 45622 w 46020"/>
                    <a:gd name="connsiteY4" fmla="*/ 66341 h 85310"/>
                    <a:gd name="connsiteX5" fmla="*/ 28459 w 46020"/>
                    <a:gd name="connsiteY5" fmla="*/ 10335 h 85310"/>
                    <a:gd name="connsiteX6" fmla="*/ 10393 w 46020"/>
                    <a:gd name="connsiteY6" fmla="*/ 398 h 85310"/>
                    <a:gd name="connsiteX7" fmla="*/ 456 w 46020"/>
                    <a:gd name="connsiteY7" fmla="*/ 18465 h 85310"/>
                    <a:gd name="connsiteX8" fmla="*/ 17619 w 46020"/>
                    <a:gd name="connsiteY8" fmla="*/ 75374 h 8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020" h="85310">
                      <a:moveTo>
                        <a:pt x="17619" y="75374"/>
                      </a:moveTo>
                      <a:cubicBezTo>
                        <a:pt x="19426" y="81697"/>
                        <a:pt x="24846" y="85310"/>
                        <a:pt x="31169" y="85310"/>
                      </a:cubicBezTo>
                      <a:cubicBezTo>
                        <a:pt x="32976" y="85310"/>
                        <a:pt x="33879" y="85310"/>
                        <a:pt x="35686" y="84407"/>
                      </a:cubicBezTo>
                      <a:cubicBezTo>
                        <a:pt x="42912" y="81697"/>
                        <a:pt x="47429" y="74470"/>
                        <a:pt x="45622" y="66341"/>
                      </a:cubicBezTo>
                      <a:cubicBezTo>
                        <a:pt x="45622" y="66341"/>
                        <a:pt x="45622" y="66341"/>
                        <a:pt x="45622" y="66341"/>
                      </a:cubicBezTo>
                      <a:lnTo>
                        <a:pt x="28459" y="10335"/>
                      </a:lnTo>
                      <a:cubicBezTo>
                        <a:pt x="25749" y="3108"/>
                        <a:pt x="18522" y="-1408"/>
                        <a:pt x="10393" y="398"/>
                      </a:cubicBezTo>
                      <a:cubicBezTo>
                        <a:pt x="2263" y="2205"/>
                        <a:pt x="-1351" y="10335"/>
                        <a:pt x="456" y="18465"/>
                      </a:cubicBezTo>
                      <a:lnTo>
                        <a:pt x="17619" y="75374"/>
                      </a:lnTo>
                      <a:close/>
                    </a:path>
                  </a:pathLst>
                </a:custGeom>
                <a:grpFill/>
                <a:ln w="9028" cap="flat">
                  <a:noFill/>
                  <a:prstDash val="solid"/>
                  <a:miter/>
                </a:ln>
              </p:spPr>
              <p:txBody>
                <a:bodyPr rtlCol="0" anchor="ctr"/>
                <a:lstStyle/>
                <a:p>
                  <a:endParaRPr lang="en-US"/>
                </a:p>
              </p:txBody>
            </p:sp>
            <p:sp>
              <p:nvSpPr>
                <p:cNvPr id="179" name="Freeform 178">
                  <a:extLst>
                    <a:ext uri="{FF2B5EF4-FFF2-40B4-BE49-F238E27FC236}">
                      <a16:creationId xmlns:a16="http://schemas.microsoft.com/office/drawing/2014/main" id="{9991E68A-28D5-5F44-BB40-4CA95D5B88B5}"/>
                    </a:ext>
                  </a:extLst>
                </p:cNvPr>
                <p:cNvSpPr/>
                <p:nvPr/>
              </p:nvSpPr>
              <p:spPr>
                <a:xfrm>
                  <a:off x="4337161" y="3851610"/>
                  <a:ext cx="28906" cy="86718"/>
                </a:xfrm>
                <a:custGeom>
                  <a:avLst/>
                  <a:gdLst>
                    <a:gd name="connsiteX0" fmla="*/ 14453 w 28906"/>
                    <a:gd name="connsiteY0" fmla="*/ 86719 h 86718"/>
                    <a:gd name="connsiteX1" fmla="*/ 28906 w 28906"/>
                    <a:gd name="connsiteY1" fmla="*/ 72266 h 86718"/>
                    <a:gd name="connsiteX2" fmla="*/ 28906 w 28906"/>
                    <a:gd name="connsiteY2" fmla="*/ 14453 h 86718"/>
                    <a:gd name="connsiteX3" fmla="*/ 14453 w 28906"/>
                    <a:gd name="connsiteY3" fmla="*/ 0 h 86718"/>
                    <a:gd name="connsiteX4" fmla="*/ 0 w 28906"/>
                    <a:gd name="connsiteY4" fmla="*/ 14453 h 86718"/>
                    <a:gd name="connsiteX5" fmla="*/ 0 w 28906"/>
                    <a:gd name="connsiteY5" fmla="*/ 72266 h 86718"/>
                    <a:gd name="connsiteX6" fmla="*/ 14453 w 28906"/>
                    <a:gd name="connsiteY6" fmla="*/ 86719 h 86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06" h="86718">
                      <a:moveTo>
                        <a:pt x="14453" y="86719"/>
                      </a:moveTo>
                      <a:cubicBezTo>
                        <a:pt x="22583" y="86719"/>
                        <a:pt x="28906" y="80395"/>
                        <a:pt x="28906" y="72266"/>
                      </a:cubicBezTo>
                      <a:lnTo>
                        <a:pt x="28906" y="14453"/>
                      </a:lnTo>
                      <a:cubicBezTo>
                        <a:pt x="28906" y="6323"/>
                        <a:pt x="22583" y="0"/>
                        <a:pt x="14453" y="0"/>
                      </a:cubicBezTo>
                      <a:cubicBezTo>
                        <a:pt x="6323" y="0"/>
                        <a:pt x="0" y="6323"/>
                        <a:pt x="0" y="14453"/>
                      </a:cubicBezTo>
                      <a:lnTo>
                        <a:pt x="0" y="72266"/>
                      </a:lnTo>
                      <a:cubicBezTo>
                        <a:pt x="0" y="80395"/>
                        <a:pt x="6323" y="86719"/>
                        <a:pt x="14453" y="86719"/>
                      </a:cubicBezTo>
                      <a:close/>
                    </a:path>
                  </a:pathLst>
                </a:custGeom>
                <a:grpFill/>
                <a:ln w="9028" cap="flat">
                  <a:noFill/>
                  <a:prstDash val="solid"/>
                  <a:miter/>
                </a:ln>
              </p:spPr>
              <p:txBody>
                <a:bodyPr rtlCol="0" anchor="ctr"/>
                <a:lstStyle/>
                <a:p>
                  <a:endParaRPr lang="en-US"/>
                </a:p>
              </p:txBody>
            </p:sp>
            <p:sp>
              <p:nvSpPr>
                <p:cNvPr id="180" name="Freeform 179">
                  <a:extLst>
                    <a:ext uri="{FF2B5EF4-FFF2-40B4-BE49-F238E27FC236}">
                      <a16:creationId xmlns:a16="http://schemas.microsoft.com/office/drawing/2014/main" id="{480C9111-18C2-DB46-82A7-7BA8C459184B}"/>
                    </a:ext>
                  </a:extLst>
                </p:cNvPr>
                <p:cNvSpPr/>
                <p:nvPr/>
              </p:nvSpPr>
              <p:spPr>
                <a:xfrm>
                  <a:off x="3918020" y="4108040"/>
                  <a:ext cx="245314" cy="306853"/>
                </a:xfrm>
                <a:custGeom>
                  <a:avLst/>
                  <a:gdLst>
                    <a:gd name="connsiteX0" fmla="*/ 236670 w 245314"/>
                    <a:gd name="connsiteY0" fmla="*/ 279239 h 306853"/>
                    <a:gd name="connsiteX1" fmla="*/ 32520 w 245314"/>
                    <a:gd name="connsiteY1" fmla="*/ 119351 h 306853"/>
                    <a:gd name="connsiteX2" fmla="*/ 126465 w 245314"/>
                    <a:gd name="connsiteY2" fmla="*/ 25406 h 306853"/>
                    <a:gd name="connsiteX3" fmla="*/ 129175 w 245314"/>
                    <a:gd name="connsiteY3" fmla="*/ 5533 h 306853"/>
                    <a:gd name="connsiteX4" fmla="*/ 109302 w 245314"/>
                    <a:gd name="connsiteY4" fmla="*/ 2823 h 306853"/>
                    <a:gd name="connsiteX5" fmla="*/ 2710 w 245314"/>
                    <a:gd name="connsiteY5" fmla="*/ 110318 h 306853"/>
                    <a:gd name="connsiteX6" fmla="*/ 2710 w 245314"/>
                    <a:gd name="connsiteY6" fmla="*/ 128385 h 306853"/>
                    <a:gd name="connsiteX7" fmla="*/ 224927 w 245314"/>
                    <a:gd name="connsiteY7" fmla="*/ 305435 h 306853"/>
                    <a:gd name="connsiteX8" fmla="*/ 243897 w 245314"/>
                    <a:gd name="connsiteY8" fmla="*/ 298209 h 306853"/>
                    <a:gd name="connsiteX9" fmla="*/ 236670 w 245314"/>
                    <a:gd name="connsiteY9" fmla="*/ 279239 h 306853"/>
                    <a:gd name="connsiteX10" fmla="*/ 236670 w 245314"/>
                    <a:gd name="connsiteY10" fmla="*/ 279239 h 306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314" h="306853">
                      <a:moveTo>
                        <a:pt x="236670" y="279239"/>
                      </a:moveTo>
                      <a:cubicBezTo>
                        <a:pt x="157178" y="243107"/>
                        <a:pt x="86719" y="188004"/>
                        <a:pt x="32520" y="119351"/>
                      </a:cubicBezTo>
                      <a:cubicBezTo>
                        <a:pt x="60522" y="85025"/>
                        <a:pt x="92139" y="53409"/>
                        <a:pt x="126465" y="25406"/>
                      </a:cubicBezTo>
                      <a:cubicBezTo>
                        <a:pt x="132788" y="20889"/>
                        <a:pt x="133692" y="10953"/>
                        <a:pt x="129175" y="5533"/>
                      </a:cubicBezTo>
                      <a:cubicBezTo>
                        <a:pt x="124658" y="-790"/>
                        <a:pt x="114722" y="-1694"/>
                        <a:pt x="109302" y="2823"/>
                      </a:cubicBezTo>
                      <a:cubicBezTo>
                        <a:pt x="69556" y="34439"/>
                        <a:pt x="34326" y="70572"/>
                        <a:pt x="2710" y="110318"/>
                      </a:cubicBezTo>
                      <a:cubicBezTo>
                        <a:pt x="-903" y="115738"/>
                        <a:pt x="-903" y="122965"/>
                        <a:pt x="2710" y="128385"/>
                      </a:cubicBezTo>
                      <a:cubicBezTo>
                        <a:pt x="61426" y="205167"/>
                        <a:pt x="137305" y="265690"/>
                        <a:pt x="224927" y="305435"/>
                      </a:cubicBezTo>
                      <a:cubicBezTo>
                        <a:pt x="232154" y="309049"/>
                        <a:pt x="241187" y="305435"/>
                        <a:pt x="243897" y="298209"/>
                      </a:cubicBezTo>
                      <a:cubicBezTo>
                        <a:pt x="247510" y="290983"/>
                        <a:pt x="243897" y="282852"/>
                        <a:pt x="236670" y="279239"/>
                      </a:cubicBezTo>
                      <a:lnTo>
                        <a:pt x="236670" y="279239"/>
                      </a:lnTo>
                      <a:close/>
                    </a:path>
                  </a:pathLst>
                </a:custGeom>
                <a:grpFill/>
                <a:ln w="9028" cap="flat">
                  <a:noFill/>
                  <a:prstDash val="solid"/>
                  <a:miter/>
                </a:ln>
              </p:spPr>
              <p:txBody>
                <a:bodyPr rtlCol="0" anchor="ctr"/>
                <a:lstStyle/>
                <a:p>
                  <a:endParaRPr lang="en-US"/>
                </a:p>
              </p:txBody>
            </p:sp>
            <p:sp>
              <p:nvSpPr>
                <p:cNvPr id="181" name="Freeform 180">
                  <a:extLst>
                    <a:ext uri="{FF2B5EF4-FFF2-40B4-BE49-F238E27FC236}">
                      <a16:creationId xmlns:a16="http://schemas.microsoft.com/office/drawing/2014/main" id="{C1170265-8116-FA4E-B1F8-50A0D2AC122A}"/>
                    </a:ext>
                  </a:extLst>
                </p:cNvPr>
                <p:cNvSpPr/>
                <p:nvPr/>
              </p:nvSpPr>
              <p:spPr>
                <a:xfrm>
                  <a:off x="4064825" y="3996141"/>
                  <a:ext cx="719480" cy="721753"/>
                </a:xfrm>
                <a:custGeom>
                  <a:avLst/>
                  <a:gdLst>
                    <a:gd name="connsiteX0" fmla="*/ 716770 w 719480"/>
                    <a:gd name="connsiteY0" fmla="*/ 240283 h 721753"/>
                    <a:gd name="connsiteX1" fmla="*/ 716770 w 719480"/>
                    <a:gd name="connsiteY1" fmla="*/ 222217 h 721753"/>
                    <a:gd name="connsiteX2" fmla="*/ 285886 w 719480"/>
                    <a:gd name="connsiteY2" fmla="*/ 0 h 721753"/>
                    <a:gd name="connsiteX3" fmla="*/ 6759 w 719480"/>
                    <a:gd name="connsiteY3" fmla="*/ 83105 h 721753"/>
                    <a:gd name="connsiteX4" fmla="*/ 2243 w 719480"/>
                    <a:gd name="connsiteY4" fmla="*/ 102978 h 721753"/>
                    <a:gd name="connsiteX5" fmla="*/ 22116 w 719480"/>
                    <a:gd name="connsiteY5" fmla="*/ 107495 h 721753"/>
                    <a:gd name="connsiteX6" fmla="*/ 22116 w 719480"/>
                    <a:gd name="connsiteY6" fmla="*/ 107495 h 721753"/>
                    <a:gd name="connsiteX7" fmla="*/ 139548 w 719480"/>
                    <a:gd name="connsiteY7" fmla="*/ 52393 h 721753"/>
                    <a:gd name="connsiteX8" fmla="*/ 106125 w 719480"/>
                    <a:gd name="connsiteY8" fmla="*/ 376685 h 721753"/>
                    <a:gd name="connsiteX9" fmla="*/ 141354 w 719480"/>
                    <a:gd name="connsiteY9" fmla="*/ 411011 h 721753"/>
                    <a:gd name="connsiteX10" fmla="*/ 141354 w 719480"/>
                    <a:gd name="connsiteY10" fmla="*/ 432691 h 721753"/>
                    <a:gd name="connsiteX11" fmla="*/ 97995 w 719480"/>
                    <a:gd name="connsiteY11" fmla="*/ 476050 h 721753"/>
                    <a:gd name="connsiteX12" fmla="*/ 141354 w 719480"/>
                    <a:gd name="connsiteY12" fmla="*/ 519410 h 721753"/>
                    <a:gd name="connsiteX13" fmla="*/ 430417 w 719480"/>
                    <a:gd name="connsiteY13" fmla="*/ 519410 h 721753"/>
                    <a:gd name="connsiteX14" fmla="*/ 444870 w 719480"/>
                    <a:gd name="connsiteY14" fmla="*/ 533863 h 721753"/>
                    <a:gd name="connsiteX15" fmla="*/ 430417 w 719480"/>
                    <a:gd name="connsiteY15" fmla="*/ 548316 h 721753"/>
                    <a:gd name="connsiteX16" fmla="*/ 141354 w 719480"/>
                    <a:gd name="connsiteY16" fmla="*/ 548316 h 721753"/>
                    <a:gd name="connsiteX17" fmla="*/ 126901 w 719480"/>
                    <a:gd name="connsiteY17" fmla="*/ 562769 h 721753"/>
                    <a:gd name="connsiteX18" fmla="*/ 141354 w 719480"/>
                    <a:gd name="connsiteY18" fmla="*/ 577222 h 721753"/>
                    <a:gd name="connsiteX19" fmla="*/ 285886 w 719480"/>
                    <a:gd name="connsiteY19" fmla="*/ 721754 h 721753"/>
                    <a:gd name="connsiteX20" fmla="*/ 430417 w 719480"/>
                    <a:gd name="connsiteY20" fmla="*/ 577222 h 721753"/>
                    <a:gd name="connsiteX21" fmla="*/ 473777 w 719480"/>
                    <a:gd name="connsiteY21" fmla="*/ 533863 h 721753"/>
                    <a:gd name="connsiteX22" fmla="*/ 462937 w 719480"/>
                    <a:gd name="connsiteY22" fmla="*/ 504956 h 721753"/>
                    <a:gd name="connsiteX23" fmla="*/ 460227 w 719480"/>
                    <a:gd name="connsiteY23" fmla="*/ 443531 h 721753"/>
                    <a:gd name="connsiteX24" fmla="*/ 431321 w 719480"/>
                    <a:gd name="connsiteY24" fmla="*/ 432691 h 721753"/>
                    <a:gd name="connsiteX25" fmla="*/ 431321 w 719480"/>
                    <a:gd name="connsiteY25" fmla="*/ 411011 h 721753"/>
                    <a:gd name="connsiteX26" fmla="*/ 518039 w 719480"/>
                    <a:gd name="connsiteY26" fmla="*/ 230347 h 721753"/>
                    <a:gd name="connsiteX27" fmla="*/ 512620 w 719480"/>
                    <a:gd name="connsiteY27" fmla="*/ 180664 h 721753"/>
                    <a:gd name="connsiteX28" fmla="*/ 495456 w 719480"/>
                    <a:gd name="connsiteY28" fmla="*/ 169824 h 721753"/>
                    <a:gd name="connsiteX29" fmla="*/ 484617 w 719480"/>
                    <a:gd name="connsiteY29" fmla="*/ 186987 h 721753"/>
                    <a:gd name="connsiteX30" fmla="*/ 484617 w 719480"/>
                    <a:gd name="connsiteY30" fmla="*/ 186987 h 721753"/>
                    <a:gd name="connsiteX31" fmla="*/ 489133 w 719480"/>
                    <a:gd name="connsiteY31" fmla="*/ 230347 h 721753"/>
                    <a:gd name="connsiteX32" fmla="*/ 407834 w 719480"/>
                    <a:gd name="connsiteY32" fmla="*/ 392041 h 721753"/>
                    <a:gd name="connsiteX33" fmla="*/ 402414 w 719480"/>
                    <a:gd name="connsiteY33" fmla="*/ 403784 h 721753"/>
                    <a:gd name="connsiteX34" fmla="*/ 402414 w 719480"/>
                    <a:gd name="connsiteY34" fmla="*/ 432691 h 721753"/>
                    <a:gd name="connsiteX35" fmla="*/ 344602 w 719480"/>
                    <a:gd name="connsiteY35" fmla="*/ 432691 h 721753"/>
                    <a:gd name="connsiteX36" fmla="*/ 344602 w 719480"/>
                    <a:gd name="connsiteY36" fmla="*/ 330615 h 721753"/>
                    <a:gd name="connsiteX37" fmla="*/ 395188 w 719480"/>
                    <a:gd name="connsiteY37" fmla="*/ 190601 h 721753"/>
                    <a:gd name="connsiteX38" fmla="*/ 383444 w 719480"/>
                    <a:gd name="connsiteY38" fmla="*/ 181567 h 721753"/>
                    <a:gd name="connsiteX39" fmla="*/ 369895 w 719480"/>
                    <a:gd name="connsiteY39" fmla="*/ 188794 h 721753"/>
                    <a:gd name="connsiteX40" fmla="*/ 345505 w 719480"/>
                    <a:gd name="connsiteY40" fmla="*/ 202344 h 721753"/>
                    <a:gd name="connsiteX41" fmla="*/ 316599 w 719480"/>
                    <a:gd name="connsiteY41" fmla="*/ 173437 h 721753"/>
                    <a:gd name="connsiteX42" fmla="*/ 330149 w 719480"/>
                    <a:gd name="connsiteY42" fmla="*/ 149048 h 721753"/>
                    <a:gd name="connsiteX43" fmla="*/ 334665 w 719480"/>
                    <a:gd name="connsiteY43" fmla="*/ 129175 h 721753"/>
                    <a:gd name="connsiteX44" fmla="*/ 327439 w 719480"/>
                    <a:gd name="connsiteY44" fmla="*/ 122852 h 721753"/>
                    <a:gd name="connsiteX45" fmla="*/ 179294 w 719480"/>
                    <a:gd name="connsiteY45" fmla="*/ 190601 h 721753"/>
                    <a:gd name="connsiteX46" fmla="*/ 172067 w 719480"/>
                    <a:gd name="connsiteY46" fmla="*/ 231250 h 721753"/>
                    <a:gd name="connsiteX47" fmla="*/ 229880 w 719480"/>
                    <a:gd name="connsiteY47" fmla="*/ 331519 h 721753"/>
                    <a:gd name="connsiteX48" fmla="*/ 229880 w 719480"/>
                    <a:gd name="connsiteY48" fmla="*/ 433594 h 721753"/>
                    <a:gd name="connsiteX49" fmla="*/ 172067 w 719480"/>
                    <a:gd name="connsiteY49" fmla="*/ 433594 h 721753"/>
                    <a:gd name="connsiteX50" fmla="*/ 172067 w 719480"/>
                    <a:gd name="connsiteY50" fmla="*/ 404688 h 721753"/>
                    <a:gd name="connsiteX51" fmla="*/ 166647 w 719480"/>
                    <a:gd name="connsiteY51" fmla="*/ 392945 h 721753"/>
                    <a:gd name="connsiteX52" fmla="*/ 126901 w 719480"/>
                    <a:gd name="connsiteY52" fmla="*/ 110205 h 721753"/>
                    <a:gd name="connsiteX53" fmla="*/ 409641 w 719480"/>
                    <a:gd name="connsiteY53" fmla="*/ 70459 h 721753"/>
                    <a:gd name="connsiteX54" fmla="*/ 467453 w 719480"/>
                    <a:gd name="connsiteY54" fmla="*/ 138208 h 721753"/>
                    <a:gd name="connsiteX55" fmla="*/ 487326 w 719480"/>
                    <a:gd name="connsiteY55" fmla="*/ 144531 h 721753"/>
                    <a:gd name="connsiteX56" fmla="*/ 493650 w 719480"/>
                    <a:gd name="connsiteY56" fmla="*/ 124658 h 721753"/>
                    <a:gd name="connsiteX57" fmla="*/ 434934 w 719480"/>
                    <a:gd name="connsiteY57" fmla="*/ 53296 h 721753"/>
                    <a:gd name="connsiteX58" fmla="*/ 688767 w 719480"/>
                    <a:gd name="connsiteY58" fmla="*/ 232153 h 721753"/>
                    <a:gd name="connsiteX59" fmla="*/ 484617 w 719480"/>
                    <a:gd name="connsiteY59" fmla="*/ 392041 h 721753"/>
                    <a:gd name="connsiteX60" fmla="*/ 477390 w 719480"/>
                    <a:gd name="connsiteY60" fmla="*/ 411011 h 721753"/>
                    <a:gd name="connsiteX61" fmla="*/ 496360 w 719480"/>
                    <a:gd name="connsiteY61" fmla="*/ 418238 h 721753"/>
                    <a:gd name="connsiteX62" fmla="*/ 716770 w 719480"/>
                    <a:gd name="connsiteY62" fmla="*/ 240283 h 721753"/>
                    <a:gd name="connsiteX63" fmla="*/ 286789 w 719480"/>
                    <a:gd name="connsiteY63" fmla="*/ 693751 h 721753"/>
                    <a:gd name="connsiteX64" fmla="*/ 171164 w 719480"/>
                    <a:gd name="connsiteY64" fmla="*/ 578126 h 721753"/>
                    <a:gd name="connsiteX65" fmla="*/ 402414 w 719480"/>
                    <a:gd name="connsiteY65" fmla="*/ 578126 h 721753"/>
                    <a:gd name="connsiteX66" fmla="*/ 286789 w 719480"/>
                    <a:gd name="connsiteY66" fmla="*/ 693751 h 721753"/>
                    <a:gd name="connsiteX67" fmla="*/ 445774 w 719480"/>
                    <a:gd name="connsiteY67" fmla="*/ 476954 h 721753"/>
                    <a:gd name="connsiteX68" fmla="*/ 431321 w 719480"/>
                    <a:gd name="connsiteY68" fmla="*/ 491407 h 721753"/>
                    <a:gd name="connsiteX69" fmla="*/ 142258 w 719480"/>
                    <a:gd name="connsiteY69" fmla="*/ 491407 h 721753"/>
                    <a:gd name="connsiteX70" fmla="*/ 127805 w 719480"/>
                    <a:gd name="connsiteY70" fmla="*/ 476954 h 721753"/>
                    <a:gd name="connsiteX71" fmla="*/ 142258 w 719480"/>
                    <a:gd name="connsiteY71" fmla="*/ 462500 h 721753"/>
                    <a:gd name="connsiteX72" fmla="*/ 431321 w 719480"/>
                    <a:gd name="connsiteY72" fmla="*/ 462500 h 721753"/>
                    <a:gd name="connsiteX73" fmla="*/ 445774 w 719480"/>
                    <a:gd name="connsiteY73" fmla="*/ 476954 h 721753"/>
                    <a:gd name="connsiteX74" fmla="*/ 249753 w 719480"/>
                    <a:gd name="connsiteY74" fmla="*/ 309839 h 721753"/>
                    <a:gd name="connsiteX75" fmla="*/ 209104 w 719480"/>
                    <a:gd name="connsiteY75" fmla="*/ 194214 h 721753"/>
                    <a:gd name="connsiteX76" fmla="*/ 286789 w 719480"/>
                    <a:gd name="connsiteY76" fmla="*/ 144531 h 721753"/>
                    <a:gd name="connsiteX77" fmla="*/ 294016 w 719480"/>
                    <a:gd name="connsiteY77" fmla="*/ 144531 h 721753"/>
                    <a:gd name="connsiteX78" fmla="*/ 315695 w 719480"/>
                    <a:gd name="connsiteY78" fmla="*/ 223120 h 721753"/>
                    <a:gd name="connsiteX79" fmla="*/ 372605 w 719480"/>
                    <a:gd name="connsiteY79" fmla="*/ 223120 h 721753"/>
                    <a:gd name="connsiteX80" fmla="*/ 372605 w 719480"/>
                    <a:gd name="connsiteY80" fmla="*/ 230347 h 721753"/>
                    <a:gd name="connsiteX81" fmla="*/ 322922 w 719480"/>
                    <a:gd name="connsiteY81" fmla="*/ 308936 h 721753"/>
                    <a:gd name="connsiteX82" fmla="*/ 314792 w 719480"/>
                    <a:gd name="connsiteY82" fmla="*/ 321582 h 721753"/>
                    <a:gd name="connsiteX83" fmla="*/ 314792 w 719480"/>
                    <a:gd name="connsiteY83" fmla="*/ 432691 h 721753"/>
                    <a:gd name="connsiteX84" fmla="*/ 257883 w 719480"/>
                    <a:gd name="connsiteY84" fmla="*/ 432691 h 721753"/>
                    <a:gd name="connsiteX85" fmla="*/ 257883 w 719480"/>
                    <a:gd name="connsiteY85" fmla="*/ 321582 h 721753"/>
                    <a:gd name="connsiteX86" fmla="*/ 249753 w 719480"/>
                    <a:gd name="connsiteY86" fmla="*/ 309839 h 721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719480" h="721753">
                      <a:moveTo>
                        <a:pt x="716770" y="240283"/>
                      </a:moveTo>
                      <a:cubicBezTo>
                        <a:pt x="720384" y="234864"/>
                        <a:pt x="720384" y="227637"/>
                        <a:pt x="716770" y="222217"/>
                      </a:cubicBezTo>
                      <a:cubicBezTo>
                        <a:pt x="607468" y="81299"/>
                        <a:pt x="450290" y="0"/>
                        <a:pt x="285886" y="0"/>
                      </a:cubicBezTo>
                      <a:cubicBezTo>
                        <a:pt x="186520" y="0"/>
                        <a:pt x="89865" y="28906"/>
                        <a:pt x="6759" y="83105"/>
                      </a:cubicBezTo>
                      <a:cubicBezTo>
                        <a:pt x="436" y="87622"/>
                        <a:pt x="-2274" y="96655"/>
                        <a:pt x="2243" y="102978"/>
                      </a:cubicBezTo>
                      <a:cubicBezTo>
                        <a:pt x="6759" y="109302"/>
                        <a:pt x="15793" y="112012"/>
                        <a:pt x="22116" y="107495"/>
                      </a:cubicBezTo>
                      <a:lnTo>
                        <a:pt x="22116" y="107495"/>
                      </a:lnTo>
                      <a:cubicBezTo>
                        <a:pt x="59152" y="84009"/>
                        <a:pt x="97995" y="65942"/>
                        <a:pt x="139548" y="52393"/>
                      </a:cubicBezTo>
                      <a:cubicBezTo>
                        <a:pt x="41086" y="132788"/>
                        <a:pt x="25729" y="278223"/>
                        <a:pt x="106125" y="376685"/>
                      </a:cubicBezTo>
                      <a:cubicBezTo>
                        <a:pt x="116965" y="389331"/>
                        <a:pt x="128708" y="401074"/>
                        <a:pt x="141354" y="411011"/>
                      </a:cubicBezTo>
                      <a:lnTo>
                        <a:pt x="141354" y="432691"/>
                      </a:lnTo>
                      <a:cubicBezTo>
                        <a:pt x="116965" y="432691"/>
                        <a:pt x="97995" y="451661"/>
                        <a:pt x="97995" y="476050"/>
                      </a:cubicBezTo>
                      <a:cubicBezTo>
                        <a:pt x="97995" y="500440"/>
                        <a:pt x="116965" y="519410"/>
                        <a:pt x="141354" y="519410"/>
                      </a:cubicBezTo>
                      <a:lnTo>
                        <a:pt x="430417" y="519410"/>
                      </a:lnTo>
                      <a:cubicBezTo>
                        <a:pt x="438547" y="519410"/>
                        <a:pt x="444870" y="525733"/>
                        <a:pt x="444870" y="533863"/>
                      </a:cubicBezTo>
                      <a:cubicBezTo>
                        <a:pt x="444870" y="541993"/>
                        <a:pt x="438547" y="548316"/>
                        <a:pt x="430417" y="548316"/>
                      </a:cubicBezTo>
                      <a:lnTo>
                        <a:pt x="141354" y="548316"/>
                      </a:lnTo>
                      <a:cubicBezTo>
                        <a:pt x="133224" y="548316"/>
                        <a:pt x="126901" y="554639"/>
                        <a:pt x="126901" y="562769"/>
                      </a:cubicBezTo>
                      <a:cubicBezTo>
                        <a:pt x="126901" y="570899"/>
                        <a:pt x="133224" y="577222"/>
                        <a:pt x="141354" y="577222"/>
                      </a:cubicBezTo>
                      <a:cubicBezTo>
                        <a:pt x="141354" y="656714"/>
                        <a:pt x="206394" y="721754"/>
                        <a:pt x="285886" y="721754"/>
                      </a:cubicBezTo>
                      <a:cubicBezTo>
                        <a:pt x="365378" y="721754"/>
                        <a:pt x="430417" y="656714"/>
                        <a:pt x="430417" y="577222"/>
                      </a:cubicBezTo>
                      <a:cubicBezTo>
                        <a:pt x="453904" y="577222"/>
                        <a:pt x="473777" y="558253"/>
                        <a:pt x="473777" y="533863"/>
                      </a:cubicBezTo>
                      <a:cubicBezTo>
                        <a:pt x="473777" y="523023"/>
                        <a:pt x="470163" y="512183"/>
                        <a:pt x="462937" y="504956"/>
                      </a:cubicBezTo>
                      <a:cubicBezTo>
                        <a:pt x="479197" y="486890"/>
                        <a:pt x="477390" y="459790"/>
                        <a:pt x="460227" y="443531"/>
                      </a:cubicBezTo>
                      <a:cubicBezTo>
                        <a:pt x="452097" y="436304"/>
                        <a:pt x="442160" y="431788"/>
                        <a:pt x="431321" y="432691"/>
                      </a:cubicBezTo>
                      <a:lnTo>
                        <a:pt x="431321" y="411011"/>
                      </a:lnTo>
                      <a:cubicBezTo>
                        <a:pt x="486423" y="367651"/>
                        <a:pt x="518039" y="300806"/>
                        <a:pt x="518039" y="230347"/>
                      </a:cubicBezTo>
                      <a:cubicBezTo>
                        <a:pt x="518039" y="214087"/>
                        <a:pt x="516233" y="196924"/>
                        <a:pt x="512620" y="180664"/>
                      </a:cubicBezTo>
                      <a:cubicBezTo>
                        <a:pt x="510813" y="172534"/>
                        <a:pt x="503586" y="168018"/>
                        <a:pt x="495456" y="169824"/>
                      </a:cubicBezTo>
                      <a:cubicBezTo>
                        <a:pt x="487326" y="171631"/>
                        <a:pt x="482810" y="178858"/>
                        <a:pt x="484617" y="186987"/>
                      </a:cubicBezTo>
                      <a:cubicBezTo>
                        <a:pt x="484617" y="186987"/>
                        <a:pt x="484617" y="186987"/>
                        <a:pt x="484617" y="186987"/>
                      </a:cubicBezTo>
                      <a:cubicBezTo>
                        <a:pt x="487326" y="201441"/>
                        <a:pt x="489133" y="215894"/>
                        <a:pt x="489133" y="230347"/>
                      </a:cubicBezTo>
                      <a:cubicBezTo>
                        <a:pt x="489133" y="293579"/>
                        <a:pt x="459324" y="354102"/>
                        <a:pt x="407834" y="392041"/>
                      </a:cubicBezTo>
                      <a:cubicBezTo>
                        <a:pt x="404221" y="394751"/>
                        <a:pt x="402414" y="399268"/>
                        <a:pt x="402414" y="403784"/>
                      </a:cubicBezTo>
                      <a:lnTo>
                        <a:pt x="402414" y="432691"/>
                      </a:lnTo>
                      <a:lnTo>
                        <a:pt x="344602" y="432691"/>
                      </a:lnTo>
                      <a:lnTo>
                        <a:pt x="344602" y="330615"/>
                      </a:lnTo>
                      <a:cubicBezTo>
                        <a:pt x="393381" y="302613"/>
                        <a:pt x="415061" y="242993"/>
                        <a:pt x="395188" y="190601"/>
                      </a:cubicBezTo>
                      <a:cubicBezTo>
                        <a:pt x="393381" y="185181"/>
                        <a:pt x="388864" y="181567"/>
                        <a:pt x="383444" y="181567"/>
                      </a:cubicBezTo>
                      <a:cubicBezTo>
                        <a:pt x="378025" y="180664"/>
                        <a:pt x="372605" y="183374"/>
                        <a:pt x="369895" y="188794"/>
                      </a:cubicBezTo>
                      <a:cubicBezTo>
                        <a:pt x="364475" y="197827"/>
                        <a:pt x="355442" y="202344"/>
                        <a:pt x="345505" y="202344"/>
                      </a:cubicBezTo>
                      <a:cubicBezTo>
                        <a:pt x="329245" y="202344"/>
                        <a:pt x="316599" y="189698"/>
                        <a:pt x="316599" y="173437"/>
                      </a:cubicBezTo>
                      <a:cubicBezTo>
                        <a:pt x="316599" y="163501"/>
                        <a:pt x="322019" y="154468"/>
                        <a:pt x="330149" y="149048"/>
                      </a:cubicBezTo>
                      <a:cubicBezTo>
                        <a:pt x="337375" y="144531"/>
                        <a:pt x="339182" y="136401"/>
                        <a:pt x="334665" y="129175"/>
                      </a:cubicBezTo>
                      <a:cubicBezTo>
                        <a:pt x="332859" y="126465"/>
                        <a:pt x="330149" y="124658"/>
                        <a:pt x="327439" y="122852"/>
                      </a:cubicBezTo>
                      <a:cubicBezTo>
                        <a:pt x="267819" y="100268"/>
                        <a:pt x="200974" y="130982"/>
                        <a:pt x="179294" y="190601"/>
                      </a:cubicBezTo>
                      <a:cubicBezTo>
                        <a:pt x="174777" y="203247"/>
                        <a:pt x="172067" y="217700"/>
                        <a:pt x="172067" y="231250"/>
                      </a:cubicBezTo>
                      <a:cubicBezTo>
                        <a:pt x="172067" y="272803"/>
                        <a:pt x="194650" y="310742"/>
                        <a:pt x="229880" y="331519"/>
                      </a:cubicBezTo>
                      <a:lnTo>
                        <a:pt x="229880" y="433594"/>
                      </a:lnTo>
                      <a:lnTo>
                        <a:pt x="172067" y="433594"/>
                      </a:lnTo>
                      <a:lnTo>
                        <a:pt x="172067" y="404688"/>
                      </a:lnTo>
                      <a:cubicBezTo>
                        <a:pt x="172067" y="400171"/>
                        <a:pt x="170261" y="395655"/>
                        <a:pt x="166647" y="392945"/>
                      </a:cubicBezTo>
                      <a:cubicBezTo>
                        <a:pt x="77219" y="326099"/>
                        <a:pt x="59152" y="198731"/>
                        <a:pt x="126901" y="110205"/>
                      </a:cubicBezTo>
                      <a:cubicBezTo>
                        <a:pt x="193747" y="20776"/>
                        <a:pt x="321115" y="2710"/>
                        <a:pt x="409641" y="70459"/>
                      </a:cubicBezTo>
                      <a:cubicBezTo>
                        <a:pt x="434031" y="88525"/>
                        <a:pt x="453000" y="112012"/>
                        <a:pt x="467453" y="138208"/>
                      </a:cubicBezTo>
                      <a:cubicBezTo>
                        <a:pt x="471067" y="145435"/>
                        <a:pt x="480100" y="148144"/>
                        <a:pt x="487326" y="144531"/>
                      </a:cubicBezTo>
                      <a:cubicBezTo>
                        <a:pt x="494553" y="140918"/>
                        <a:pt x="497263" y="131885"/>
                        <a:pt x="493650" y="124658"/>
                      </a:cubicBezTo>
                      <a:cubicBezTo>
                        <a:pt x="479197" y="97559"/>
                        <a:pt x="459324" y="73169"/>
                        <a:pt x="434934" y="53296"/>
                      </a:cubicBezTo>
                      <a:cubicBezTo>
                        <a:pt x="535203" y="86719"/>
                        <a:pt x="623728" y="149048"/>
                        <a:pt x="688767" y="232153"/>
                      </a:cubicBezTo>
                      <a:cubicBezTo>
                        <a:pt x="634568" y="300806"/>
                        <a:pt x="564109" y="355908"/>
                        <a:pt x="484617" y="392041"/>
                      </a:cubicBezTo>
                      <a:cubicBezTo>
                        <a:pt x="477390" y="395655"/>
                        <a:pt x="473777" y="403784"/>
                        <a:pt x="477390" y="411011"/>
                      </a:cubicBezTo>
                      <a:cubicBezTo>
                        <a:pt x="481003" y="418238"/>
                        <a:pt x="489133" y="421851"/>
                        <a:pt x="496360" y="418238"/>
                      </a:cubicBezTo>
                      <a:cubicBezTo>
                        <a:pt x="582175" y="377588"/>
                        <a:pt x="658958" y="317066"/>
                        <a:pt x="716770" y="240283"/>
                      </a:cubicBezTo>
                      <a:close/>
                      <a:moveTo>
                        <a:pt x="286789" y="693751"/>
                      </a:moveTo>
                      <a:cubicBezTo>
                        <a:pt x="222653" y="693751"/>
                        <a:pt x="171164" y="642261"/>
                        <a:pt x="171164" y="578126"/>
                      </a:cubicBezTo>
                      <a:lnTo>
                        <a:pt x="402414" y="578126"/>
                      </a:lnTo>
                      <a:cubicBezTo>
                        <a:pt x="402414" y="642261"/>
                        <a:pt x="350022" y="693751"/>
                        <a:pt x="286789" y="693751"/>
                      </a:cubicBezTo>
                      <a:close/>
                      <a:moveTo>
                        <a:pt x="445774" y="476954"/>
                      </a:moveTo>
                      <a:cubicBezTo>
                        <a:pt x="445774" y="485083"/>
                        <a:pt x="439451" y="491407"/>
                        <a:pt x="431321" y="491407"/>
                      </a:cubicBezTo>
                      <a:lnTo>
                        <a:pt x="142258" y="491407"/>
                      </a:lnTo>
                      <a:cubicBezTo>
                        <a:pt x="134128" y="491407"/>
                        <a:pt x="127805" y="485083"/>
                        <a:pt x="127805" y="476954"/>
                      </a:cubicBezTo>
                      <a:cubicBezTo>
                        <a:pt x="127805" y="468824"/>
                        <a:pt x="134128" y="462500"/>
                        <a:pt x="142258" y="462500"/>
                      </a:cubicBezTo>
                      <a:lnTo>
                        <a:pt x="431321" y="462500"/>
                      </a:lnTo>
                      <a:cubicBezTo>
                        <a:pt x="439451" y="462500"/>
                        <a:pt x="445774" y="468824"/>
                        <a:pt x="445774" y="476954"/>
                      </a:cubicBezTo>
                      <a:close/>
                      <a:moveTo>
                        <a:pt x="249753" y="309839"/>
                      </a:moveTo>
                      <a:cubicBezTo>
                        <a:pt x="206394" y="289063"/>
                        <a:pt x="188327" y="237573"/>
                        <a:pt x="209104" y="194214"/>
                      </a:cubicBezTo>
                      <a:cubicBezTo>
                        <a:pt x="223557" y="164404"/>
                        <a:pt x="253366" y="144531"/>
                        <a:pt x="286789" y="144531"/>
                      </a:cubicBezTo>
                      <a:cubicBezTo>
                        <a:pt x="289499" y="144531"/>
                        <a:pt x="292209" y="144531"/>
                        <a:pt x="294016" y="144531"/>
                      </a:cubicBezTo>
                      <a:cubicBezTo>
                        <a:pt x="278659" y="172534"/>
                        <a:pt x="287692" y="207764"/>
                        <a:pt x="315695" y="223120"/>
                      </a:cubicBezTo>
                      <a:cubicBezTo>
                        <a:pt x="333762" y="233057"/>
                        <a:pt x="355442" y="233057"/>
                        <a:pt x="372605" y="223120"/>
                      </a:cubicBezTo>
                      <a:cubicBezTo>
                        <a:pt x="372605" y="225830"/>
                        <a:pt x="372605" y="228540"/>
                        <a:pt x="372605" y="230347"/>
                      </a:cubicBezTo>
                      <a:cubicBezTo>
                        <a:pt x="372605" y="263769"/>
                        <a:pt x="353635" y="294483"/>
                        <a:pt x="322922" y="308936"/>
                      </a:cubicBezTo>
                      <a:cubicBezTo>
                        <a:pt x="317502" y="311646"/>
                        <a:pt x="314792" y="316163"/>
                        <a:pt x="314792" y="321582"/>
                      </a:cubicBezTo>
                      <a:lnTo>
                        <a:pt x="314792" y="432691"/>
                      </a:lnTo>
                      <a:lnTo>
                        <a:pt x="257883" y="432691"/>
                      </a:lnTo>
                      <a:lnTo>
                        <a:pt x="257883" y="321582"/>
                      </a:lnTo>
                      <a:cubicBezTo>
                        <a:pt x="257883" y="317066"/>
                        <a:pt x="254270" y="311646"/>
                        <a:pt x="249753" y="309839"/>
                      </a:cubicBezTo>
                      <a:close/>
                    </a:path>
                  </a:pathLst>
                </a:custGeom>
                <a:grpFill/>
                <a:ln w="9028" cap="flat">
                  <a:noFill/>
                  <a:prstDash val="solid"/>
                  <a:miter/>
                </a:ln>
              </p:spPr>
              <p:txBody>
                <a:bodyPr rtlCol="0" anchor="ctr"/>
                <a:lstStyle/>
                <a:p>
                  <a:endParaRPr lang="en-US"/>
                </a:p>
              </p:txBody>
            </p:sp>
            <p:sp>
              <p:nvSpPr>
                <p:cNvPr id="182" name="Freeform 181">
                  <a:extLst>
                    <a:ext uri="{FF2B5EF4-FFF2-40B4-BE49-F238E27FC236}">
                      <a16:creationId xmlns:a16="http://schemas.microsoft.com/office/drawing/2014/main" id="{B2B07ACE-2578-174E-8C22-72F48E2151AF}"/>
                    </a:ext>
                  </a:extLst>
                </p:cNvPr>
                <p:cNvSpPr/>
                <p:nvPr/>
              </p:nvSpPr>
              <p:spPr>
                <a:xfrm>
                  <a:off x="4624471" y="4418950"/>
                  <a:ext cx="67640" cy="74866"/>
                </a:xfrm>
                <a:custGeom>
                  <a:avLst/>
                  <a:gdLst>
                    <a:gd name="connsiteX0" fmla="*/ 26142 w 67640"/>
                    <a:gd name="connsiteY0" fmla="*/ 5365 h 74866"/>
                    <a:gd name="connsiteX1" fmla="*/ 5365 w 67640"/>
                    <a:gd name="connsiteY1" fmla="*/ 3559 h 74866"/>
                    <a:gd name="connsiteX2" fmla="*/ 3559 w 67640"/>
                    <a:gd name="connsiteY2" fmla="*/ 24336 h 74866"/>
                    <a:gd name="connsiteX3" fmla="*/ 41498 w 67640"/>
                    <a:gd name="connsiteY3" fmla="*/ 69502 h 74866"/>
                    <a:gd name="connsiteX4" fmla="*/ 62275 w 67640"/>
                    <a:gd name="connsiteY4" fmla="*/ 71308 h 74866"/>
                    <a:gd name="connsiteX5" fmla="*/ 64081 w 67640"/>
                    <a:gd name="connsiteY5" fmla="*/ 50532 h 74866"/>
                    <a:gd name="connsiteX6" fmla="*/ 26142 w 67640"/>
                    <a:gd name="connsiteY6" fmla="*/ 5365 h 74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640" h="74866">
                      <a:moveTo>
                        <a:pt x="26142" y="5365"/>
                      </a:moveTo>
                      <a:cubicBezTo>
                        <a:pt x="20722" y="-958"/>
                        <a:pt x="11689" y="-1861"/>
                        <a:pt x="5365" y="3559"/>
                      </a:cubicBezTo>
                      <a:cubicBezTo>
                        <a:pt x="-958" y="8979"/>
                        <a:pt x="-1861" y="18012"/>
                        <a:pt x="3559" y="24336"/>
                      </a:cubicBezTo>
                      <a:lnTo>
                        <a:pt x="41498" y="69502"/>
                      </a:lnTo>
                      <a:cubicBezTo>
                        <a:pt x="46918" y="75824"/>
                        <a:pt x="55952" y="76728"/>
                        <a:pt x="62275" y="71308"/>
                      </a:cubicBezTo>
                      <a:cubicBezTo>
                        <a:pt x="68598" y="65888"/>
                        <a:pt x="69501" y="56855"/>
                        <a:pt x="64081" y="50532"/>
                      </a:cubicBezTo>
                      <a:lnTo>
                        <a:pt x="26142" y="5365"/>
                      </a:lnTo>
                      <a:close/>
                    </a:path>
                  </a:pathLst>
                </a:custGeom>
                <a:grpFill/>
                <a:ln w="9028" cap="flat">
                  <a:noFill/>
                  <a:prstDash val="solid"/>
                  <a:miter/>
                </a:ln>
              </p:spPr>
              <p:txBody>
                <a:bodyPr rtlCol="0" anchor="ctr"/>
                <a:lstStyle/>
                <a:p>
                  <a:endParaRPr lang="en-US"/>
                </a:p>
              </p:txBody>
            </p:sp>
            <p:sp>
              <p:nvSpPr>
                <p:cNvPr id="183" name="Freeform 182">
                  <a:extLst>
                    <a:ext uri="{FF2B5EF4-FFF2-40B4-BE49-F238E27FC236}">
                      <a16:creationId xmlns:a16="http://schemas.microsoft.com/office/drawing/2014/main" id="{F44EA992-6B19-9149-A7BC-BBA6AE725CB7}"/>
                    </a:ext>
                  </a:extLst>
                </p:cNvPr>
                <p:cNvSpPr/>
                <p:nvPr/>
              </p:nvSpPr>
              <p:spPr>
                <a:xfrm>
                  <a:off x="4712914" y="4346602"/>
                  <a:ext cx="73378" cy="67436"/>
                </a:xfrm>
                <a:custGeom>
                  <a:avLst/>
                  <a:gdLst>
                    <a:gd name="connsiteX0" fmla="*/ 24418 w 73378"/>
                    <a:gd name="connsiteY0" fmla="*/ 3641 h 67436"/>
                    <a:gd name="connsiteX1" fmla="*/ 3641 w 73378"/>
                    <a:gd name="connsiteY1" fmla="*/ 4545 h 67436"/>
                    <a:gd name="connsiteX2" fmla="*/ 4545 w 73378"/>
                    <a:gd name="connsiteY2" fmla="*/ 25321 h 67436"/>
                    <a:gd name="connsiteX3" fmla="*/ 5448 w 73378"/>
                    <a:gd name="connsiteY3" fmla="*/ 26224 h 67436"/>
                    <a:gd name="connsiteX4" fmla="*/ 50614 w 73378"/>
                    <a:gd name="connsiteY4" fmla="*/ 64164 h 67436"/>
                    <a:gd name="connsiteX5" fmla="*/ 70487 w 73378"/>
                    <a:gd name="connsiteY5" fmla="*/ 62357 h 67436"/>
                    <a:gd name="connsiteX6" fmla="*/ 68680 w 73378"/>
                    <a:gd name="connsiteY6" fmla="*/ 42485 h 67436"/>
                    <a:gd name="connsiteX7" fmla="*/ 24418 w 73378"/>
                    <a:gd name="connsiteY7" fmla="*/ 3641 h 67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378" h="67436">
                      <a:moveTo>
                        <a:pt x="24418" y="3641"/>
                      </a:moveTo>
                      <a:cubicBezTo>
                        <a:pt x="18095" y="-1778"/>
                        <a:pt x="9061" y="-875"/>
                        <a:pt x="3641" y="4545"/>
                      </a:cubicBezTo>
                      <a:cubicBezTo>
                        <a:pt x="-1779" y="10868"/>
                        <a:pt x="-875" y="19901"/>
                        <a:pt x="4545" y="25321"/>
                      </a:cubicBezTo>
                      <a:cubicBezTo>
                        <a:pt x="4545" y="25321"/>
                        <a:pt x="5448" y="25321"/>
                        <a:pt x="5448" y="26224"/>
                      </a:cubicBezTo>
                      <a:lnTo>
                        <a:pt x="50614" y="64164"/>
                      </a:lnTo>
                      <a:cubicBezTo>
                        <a:pt x="56937" y="69584"/>
                        <a:pt x="65971" y="67777"/>
                        <a:pt x="70487" y="62357"/>
                      </a:cubicBezTo>
                      <a:cubicBezTo>
                        <a:pt x="75004" y="56034"/>
                        <a:pt x="74100" y="47904"/>
                        <a:pt x="68680" y="42485"/>
                      </a:cubicBezTo>
                      <a:lnTo>
                        <a:pt x="24418" y="3641"/>
                      </a:lnTo>
                      <a:close/>
                    </a:path>
                  </a:pathLst>
                </a:custGeom>
                <a:grpFill/>
                <a:ln w="9028" cap="flat">
                  <a:noFill/>
                  <a:prstDash val="solid"/>
                  <a:miter/>
                </a:ln>
              </p:spPr>
              <p:txBody>
                <a:bodyPr rtlCol="0" anchor="ctr"/>
                <a:lstStyle/>
                <a:p>
                  <a:endParaRPr lang="en-US"/>
                </a:p>
              </p:txBody>
            </p:sp>
            <p:sp>
              <p:nvSpPr>
                <p:cNvPr id="184" name="Freeform 183">
                  <a:extLst>
                    <a:ext uri="{FF2B5EF4-FFF2-40B4-BE49-F238E27FC236}">
                      <a16:creationId xmlns:a16="http://schemas.microsoft.com/office/drawing/2014/main" id="{2AE79246-A75D-3F40-816D-E9ABA794E456}"/>
                    </a:ext>
                  </a:extLst>
                </p:cNvPr>
                <p:cNvSpPr/>
                <p:nvPr/>
              </p:nvSpPr>
              <p:spPr>
                <a:xfrm>
                  <a:off x="4011116" y="4418950"/>
                  <a:ext cx="67640" cy="74866"/>
                </a:xfrm>
                <a:custGeom>
                  <a:avLst/>
                  <a:gdLst>
                    <a:gd name="connsiteX0" fmla="*/ 41498 w 67640"/>
                    <a:gd name="connsiteY0" fmla="*/ 5365 h 74866"/>
                    <a:gd name="connsiteX1" fmla="*/ 3559 w 67640"/>
                    <a:gd name="connsiteY1" fmla="*/ 50532 h 74866"/>
                    <a:gd name="connsiteX2" fmla="*/ 5366 w 67640"/>
                    <a:gd name="connsiteY2" fmla="*/ 71308 h 74866"/>
                    <a:gd name="connsiteX3" fmla="*/ 26142 w 67640"/>
                    <a:gd name="connsiteY3" fmla="*/ 69502 h 74866"/>
                    <a:gd name="connsiteX4" fmla="*/ 64081 w 67640"/>
                    <a:gd name="connsiteY4" fmla="*/ 24336 h 74866"/>
                    <a:gd name="connsiteX5" fmla="*/ 62275 w 67640"/>
                    <a:gd name="connsiteY5" fmla="*/ 3559 h 74866"/>
                    <a:gd name="connsiteX6" fmla="*/ 41498 w 67640"/>
                    <a:gd name="connsiteY6" fmla="*/ 5365 h 74866"/>
                    <a:gd name="connsiteX7" fmla="*/ 41498 w 67640"/>
                    <a:gd name="connsiteY7" fmla="*/ 5365 h 74866"/>
                    <a:gd name="connsiteX8" fmla="*/ 41498 w 67640"/>
                    <a:gd name="connsiteY8" fmla="*/ 5365 h 74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640" h="74866">
                      <a:moveTo>
                        <a:pt x="41498" y="5365"/>
                      </a:moveTo>
                      <a:lnTo>
                        <a:pt x="3559" y="50532"/>
                      </a:lnTo>
                      <a:cubicBezTo>
                        <a:pt x="-1861" y="56855"/>
                        <a:pt x="-958" y="65888"/>
                        <a:pt x="5366" y="71308"/>
                      </a:cubicBezTo>
                      <a:cubicBezTo>
                        <a:pt x="11689" y="76728"/>
                        <a:pt x="20722" y="75824"/>
                        <a:pt x="26142" y="69502"/>
                      </a:cubicBezTo>
                      <a:lnTo>
                        <a:pt x="64081" y="24336"/>
                      </a:lnTo>
                      <a:cubicBezTo>
                        <a:pt x="69501" y="18012"/>
                        <a:pt x="68598" y="8979"/>
                        <a:pt x="62275" y="3559"/>
                      </a:cubicBezTo>
                      <a:cubicBezTo>
                        <a:pt x="55951" y="-1861"/>
                        <a:pt x="46918" y="-958"/>
                        <a:pt x="41498" y="5365"/>
                      </a:cubicBezTo>
                      <a:cubicBezTo>
                        <a:pt x="41498" y="5365"/>
                        <a:pt x="41498" y="5365"/>
                        <a:pt x="41498" y="5365"/>
                      </a:cubicBezTo>
                      <a:lnTo>
                        <a:pt x="41498" y="5365"/>
                      </a:lnTo>
                      <a:close/>
                    </a:path>
                  </a:pathLst>
                </a:custGeom>
                <a:grpFill/>
                <a:ln w="9028" cap="flat">
                  <a:noFill/>
                  <a:prstDash val="solid"/>
                  <a:miter/>
                </a:ln>
              </p:spPr>
              <p:txBody>
                <a:bodyPr rtlCol="0" anchor="ctr"/>
                <a:lstStyle/>
                <a:p>
                  <a:endParaRPr lang="en-US"/>
                </a:p>
              </p:txBody>
            </p:sp>
            <p:sp>
              <p:nvSpPr>
                <p:cNvPr id="185" name="Freeform 184">
                  <a:extLst>
                    <a:ext uri="{FF2B5EF4-FFF2-40B4-BE49-F238E27FC236}">
                      <a16:creationId xmlns:a16="http://schemas.microsoft.com/office/drawing/2014/main" id="{BB8424D0-93DE-0B4B-81A6-C7E984C1079C}"/>
                    </a:ext>
                  </a:extLst>
                </p:cNvPr>
                <p:cNvSpPr/>
                <p:nvPr/>
              </p:nvSpPr>
              <p:spPr>
                <a:xfrm>
                  <a:off x="3917317" y="4347034"/>
                  <a:ext cx="71863" cy="62627"/>
                </a:xfrm>
                <a:custGeom>
                  <a:avLst/>
                  <a:gdLst>
                    <a:gd name="connsiteX0" fmla="*/ 48578 w 71863"/>
                    <a:gd name="connsiteY0" fmla="*/ 3209 h 62627"/>
                    <a:gd name="connsiteX1" fmla="*/ 6122 w 71863"/>
                    <a:gd name="connsiteY1" fmla="*/ 36632 h 62627"/>
                    <a:gd name="connsiteX2" fmla="*/ 2509 w 71863"/>
                    <a:gd name="connsiteY2" fmla="*/ 56505 h 62627"/>
                    <a:gd name="connsiteX3" fmla="*/ 22382 w 71863"/>
                    <a:gd name="connsiteY3" fmla="*/ 60119 h 62627"/>
                    <a:gd name="connsiteX4" fmla="*/ 23285 w 71863"/>
                    <a:gd name="connsiteY4" fmla="*/ 59215 h 62627"/>
                    <a:gd name="connsiteX5" fmla="*/ 65741 w 71863"/>
                    <a:gd name="connsiteY5" fmla="*/ 25792 h 62627"/>
                    <a:gd name="connsiteX6" fmla="*/ 69355 w 71863"/>
                    <a:gd name="connsiteY6" fmla="*/ 5919 h 62627"/>
                    <a:gd name="connsiteX7" fmla="*/ 48578 w 71863"/>
                    <a:gd name="connsiteY7" fmla="*/ 3209 h 62627"/>
                    <a:gd name="connsiteX8" fmla="*/ 48578 w 71863"/>
                    <a:gd name="connsiteY8" fmla="*/ 3209 h 62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863" h="62627">
                      <a:moveTo>
                        <a:pt x="48578" y="3209"/>
                      </a:moveTo>
                      <a:lnTo>
                        <a:pt x="6122" y="36632"/>
                      </a:lnTo>
                      <a:cubicBezTo>
                        <a:pt x="-201" y="41149"/>
                        <a:pt x="-2008" y="50182"/>
                        <a:pt x="2509" y="56505"/>
                      </a:cubicBezTo>
                      <a:cubicBezTo>
                        <a:pt x="7026" y="62829"/>
                        <a:pt x="16059" y="64635"/>
                        <a:pt x="22382" y="60119"/>
                      </a:cubicBezTo>
                      <a:cubicBezTo>
                        <a:pt x="22382" y="60119"/>
                        <a:pt x="23285" y="60119"/>
                        <a:pt x="23285" y="59215"/>
                      </a:cubicBezTo>
                      <a:lnTo>
                        <a:pt x="65741" y="25792"/>
                      </a:lnTo>
                      <a:cubicBezTo>
                        <a:pt x="72065" y="21275"/>
                        <a:pt x="73871" y="12242"/>
                        <a:pt x="69355" y="5919"/>
                      </a:cubicBezTo>
                      <a:cubicBezTo>
                        <a:pt x="64838" y="-404"/>
                        <a:pt x="55805" y="-2211"/>
                        <a:pt x="48578" y="3209"/>
                      </a:cubicBezTo>
                      <a:cubicBezTo>
                        <a:pt x="49482" y="3209"/>
                        <a:pt x="49482" y="3209"/>
                        <a:pt x="48578" y="3209"/>
                      </a:cubicBezTo>
                      <a:close/>
                    </a:path>
                  </a:pathLst>
                </a:custGeom>
                <a:grpFill/>
                <a:ln w="9028" cap="flat">
                  <a:noFill/>
                  <a:prstDash val="solid"/>
                  <a:miter/>
                </a:ln>
              </p:spPr>
              <p:txBody>
                <a:bodyPr rtlCol="0" anchor="ctr"/>
                <a:lstStyle/>
                <a:p>
                  <a:endParaRPr lang="en-US"/>
                </a:p>
              </p:txBody>
            </p:sp>
          </p:grpSp>
        </p:grpSp>
        <p:grpSp>
          <p:nvGrpSpPr>
            <p:cNvPr id="186" name="Graphic 3">
              <a:extLst>
                <a:ext uri="{FF2B5EF4-FFF2-40B4-BE49-F238E27FC236}">
                  <a16:creationId xmlns:a16="http://schemas.microsoft.com/office/drawing/2014/main" id="{8BF0BE17-6077-E944-A8B4-110F094BA0BE}"/>
                </a:ext>
              </a:extLst>
            </p:cNvPr>
            <p:cNvGrpSpPr/>
            <p:nvPr/>
          </p:nvGrpSpPr>
          <p:grpSpPr>
            <a:xfrm>
              <a:off x="5528749" y="2976965"/>
              <a:ext cx="807289" cy="815125"/>
              <a:chOff x="8626076" y="3737866"/>
              <a:chExt cx="1130020" cy="1140988"/>
            </a:xfrm>
            <a:solidFill>
              <a:srgbClr val="5C5C5C"/>
            </a:solidFill>
          </p:grpSpPr>
          <p:grpSp>
            <p:nvGrpSpPr>
              <p:cNvPr id="187" name="Graphic 3">
                <a:extLst>
                  <a:ext uri="{FF2B5EF4-FFF2-40B4-BE49-F238E27FC236}">
                    <a16:creationId xmlns:a16="http://schemas.microsoft.com/office/drawing/2014/main" id="{8B1F5684-AD7B-2C4C-9270-BFCAF4B052AF}"/>
                  </a:ext>
                </a:extLst>
              </p:cNvPr>
              <p:cNvGrpSpPr/>
              <p:nvPr/>
            </p:nvGrpSpPr>
            <p:grpSpPr>
              <a:xfrm>
                <a:off x="8626076" y="4097168"/>
                <a:ext cx="907855" cy="521124"/>
                <a:chOff x="8626076" y="4097168"/>
                <a:chExt cx="907855" cy="521124"/>
              </a:xfrm>
              <a:grpFill/>
            </p:grpSpPr>
            <p:sp>
              <p:nvSpPr>
                <p:cNvPr id="196" name="Freeform 195">
                  <a:extLst>
                    <a:ext uri="{FF2B5EF4-FFF2-40B4-BE49-F238E27FC236}">
                      <a16:creationId xmlns:a16="http://schemas.microsoft.com/office/drawing/2014/main" id="{902F4C5E-78C6-F048-9F98-205E5800C3D0}"/>
                    </a:ext>
                  </a:extLst>
                </p:cNvPr>
                <p:cNvSpPr/>
                <p:nvPr/>
              </p:nvSpPr>
              <p:spPr>
                <a:xfrm>
                  <a:off x="8626076" y="4097168"/>
                  <a:ext cx="543067" cy="521124"/>
                </a:xfrm>
                <a:custGeom>
                  <a:avLst/>
                  <a:gdLst>
                    <a:gd name="connsiteX0" fmla="*/ 381245 w 543067"/>
                    <a:gd name="connsiteY0" fmla="*/ 0 h 521124"/>
                    <a:gd name="connsiteX1" fmla="*/ 342846 w 543067"/>
                    <a:gd name="connsiteY1" fmla="*/ 65827 h 521124"/>
                    <a:gd name="connsiteX2" fmla="*/ 342846 w 543067"/>
                    <a:gd name="connsiteY2" fmla="*/ 82283 h 521124"/>
                    <a:gd name="connsiteX3" fmla="*/ 452557 w 543067"/>
                    <a:gd name="connsiteY3" fmla="*/ 249592 h 521124"/>
                    <a:gd name="connsiteX4" fmla="*/ 271535 w 543067"/>
                    <a:gd name="connsiteY4" fmla="*/ 430614 h 521124"/>
                    <a:gd name="connsiteX5" fmla="*/ 90511 w 543067"/>
                    <a:gd name="connsiteY5" fmla="*/ 249592 h 521124"/>
                    <a:gd name="connsiteX6" fmla="*/ 200222 w 543067"/>
                    <a:gd name="connsiteY6" fmla="*/ 82283 h 521124"/>
                    <a:gd name="connsiteX7" fmla="*/ 200222 w 543067"/>
                    <a:gd name="connsiteY7" fmla="*/ 65827 h 521124"/>
                    <a:gd name="connsiteX8" fmla="*/ 161824 w 543067"/>
                    <a:gd name="connsiteY8" fmla="*/ 0 h 521124"/>
                    <a:gd name="connsiteX9" fmla="*/ 0 w 543067"/>
                    <a:gd name="connsiteY9" fmla="*/ 249592 h 521124"/>
                    <a:gd name="connsiteX10" fmla="*/ 271535 w 543067"/>
                    <a:gd name="connsiteY10" fmla="*/ 521125 h 521124"/>
                    <a:gd name="connsiteX11" fmla="*/ 543068 w 543067"/>
                    <a:gd name="connsiteY11" fmla="*/ 249592 h 521124"/>
                    <a:gd name="connsiteX12" fmla="*/ 381245 w 543067"/>
                    <a:gd name="connsiteY12" fmla="*/ 0 h 521124"/>
                    <a:gd name="connsiteX13" fmla="*/ 381245 w 543067"/>
                    <a:gd name="connsiteY13" fmla="*/ 0 h 521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3067" h="521124">
                      <a:moveTo>
                        <a:pt x="381245" y="0"/>
                      </a:moveTo>
                      <a:cubicBezTo>
                        <a:pt x="364788" y="21942"/>
                        <a:pt x="348332" y="41141"/>
                        <a:pt x="342846" y="65827"/>
                      </a:cubicBezTo>
                      <a:lnTo>
                        <a:pt x="342846" y="82283"/>
                      </a:lnTo>
                      <a:cubicBezTo>
                        <a:pt x="405929" y="109710"/>
                        <a:pt x="452557" y="175537"/>
                        <a:pt x="452557" y="249592"/>
                      </a:cubicBezTo>
                      <a:cubicBezTo>
                        <a:pt x="452557" y="351074"/>
                        <a:pt x="370274" y="430614"/>
                        <a:pt x="271535" y="430614"/>
                      </a:cubicBezTo>
                      <a:cubicBezTo>
                        <a:pt x="172794" y="430614"/>
                        <a:pt x="90511" y="348331"/>
                        <a:pt x="90511" y="249592"/>
                      </a:cubicBezTo>
                      <a:cubicBezTo>
                        <a:pt x="90511" y="175537"/>
                        <a:pt x="134396" y="109710"/>
                        <a:pt x="200222" y="82283"/>
                      </a:cubicBezTo>
                      <a:lnTo>
                        <a:pt x="200222" y="65827"/>
                      </a:lnTo>
                      <a:cubicBezTo>
                        <a:pt x="194736" y="41141"/>
                        <a:pt x="178280" y="19199"/>
                        <a:pt x="161824" y="0"/>
                      </a:cubicBezTo>
                      <a:cubicBezTo>
                        <a:pt x="63083" y="43884"/>
                        <a:pt x="0" y="139881"/>
                        <a:pt x="0" y="249592"/>
                      </a:cubicBezTo>
                      <a:cubicBezTo>
                        <a:pt x="0" y="400443"/>
                        <a:pt x="123425" y="521125"/>
                        <a:pt x="271535" y="521125"/>
                      </a:cubicBezTo>
                      <a:cubicBezTo>
                        <a:pt x="419643" y="521125"/>
                        <a:pt x="543068" y="397701"/>
                        <a:pt x="543068" y="249592"/>
                      </a:cubicBezTo>
                      <a:cubicBezTo>
                        <a:pt x="543068" y="142624"/>
                        <a:pt x="479984" y="43884"/>
                        <a:pt x="381245" y="0"/>
                      </a:cubicBezTo>
                      <a:lnTo>
                        <a:pt x="381245" y="0"/>
                      </a:lnTo>
                      <a:close/>
                    </a:path>
                  </a:pathLst>
                </a:custGeom>
                <a:solidFill>
                  <a:srgbClr val="94C33D"/>
                </a:solidFill>
                <a:ln w="27426" cap="flat">
                  <a:noFill/>
                  <a:prstDash val="solid"/>
                  <a:miter/>
                </a:ln>
              </p:spPr>
              <p:txBody>
                <a:bodyPr rtlCol="0" anchor="ctr"/>
                <a:lstStyle/>
                <a:p>
                  <a:endParaRPr lang="en-US" dirty="0"/>
                </a:p>
              </p:txBody>
            </p:sp>
            <p:sp>
              <p:nvSpPr>
                <p:cNvPr id="197" name="Freeform 196">
                  <a:extLst>
                    <a:ext uri="{FF2B5EF4-FFF2-40B4-BE49-F238E27FC236}">
                      <a16:creationId xmlns:a16="http://schemas.microsoft.com/office/drawing/2014/main" id="{8D15A42F-683A-1545-94E8-BAD220260795}"/>
                    </a:ext>
                  </a:extLst>
                </p:cNvPr>
                <p:cNvSpPr/>
                <p:nvPr/>
              </p:nvSpPr>
              <p:spPr>
                <a:xfrm>
                  <a:off x="9278854" y="4275448"/>
                  <a:ext cx="255077" cy="219420"/>
                </a:xfrm>
                <a:custGeom>
                  <a:avLst/>
                  <a:gdLst>
                    <a:gd name="connsiteX0" fmla="*/ 181024 w 255077"/>
                    <a:gd name="connsiteY0" fmla="*/ 145366 h 219420"/>
                    <a:gd name="connsiteX1" fmla="*/ 181024 w 255077"/>
                    <a:gd name="connsiteY1" fmla="*/ 0 h 219420"/>
                    <a:gd name="connsiteX2" fmla="*/ 0 w 255077"/>
                    <a:gd name="connsiteY2" fmla="*/ 0 h 219420"/>
                    <a:gd name="connsiteX3" fmla="*/ 0 w 255077"/>
                    <a:gd name="connsiteY3" fmla="*/ 219421 h 219420"/>
                    <a:gd name="connsiteX4" fmla="*/ 255077 w 255077"/>
                    <a:gd name="connsiteY4" fmla="*/ 219421 h 219420"/>
                    <a:gd name="connsiteX5" fmla="*/ 255077 w 255077"/>
                    <a:gd name="connsiteY5" fmla="*/ 145366 h 219420"/>
                    <a:gd name="connsiteX6" fmla="*/ 181024 w 255077"/>
                    <a:gd name="connsiteY6" fmla="*/ 145366 h 21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5077" h="219420">
                      <a:moveTo>
                        <a:pt x="181024" y="145366"/>
                      </a:moveTo>
                      <a:lnTo>
                        <a:pt x="181024" y="0"/>
                      </a:lnTo>
                      <a:lnTo>
                        <a:pt x="0" y="0"/>
                      </a:lnTo>
                      <a:lnTo>
                        <a:pt x="0" y="219421"/>
                      </a:lnTo>
                      <a:lnTo>
                        <a:pt x="255077" y="219421"/>
                      </a:lnTo>
                      <a:lnTo>
                        <a:pt x="255077" y="145366"/>
                      </a:lnTo>
                      <a:lnTo>
                        <a:pt x="181024" y="145366"/>
                      </a:lnTo>
                      <a:close/>
                    </a:path>
                  </a:pathLst>
                </a:custGeom>
                <a:solidFill>
                  <a:srgbClr val="94C33D"/>
                </a:solidFill>
                <a:ln w="27426" cap="flat">
                  <a:noFill/>
                  <a:prstDash val="solid"/>
                  <a:miter/>
                </a:ln>
              </p:spPr>
              <p:txBody>
                <a:bodyPr rtlCol="0" anchor="ctr"/>
                <a:lstStyle/>
                <a:p>
                  <a:endParaRPr lang="en-US"/>
                </a:p>
              </p:txBody>
            </p:sp>
          </p:grpSp>
          <p:sp>
            <p:nvSpPr>
              <p:cNvPr id="188" name="Freeform 187">
                <a:extLst>
                  <a:ext uri="{FF2B5EF4-FFF2-40B4-BE49-F238E27FC236}">
                    <a16:creationId xmlns:a16="http://schemas.microsoft.com/office/drawing/2014/main" id="{0F42F686-C85A-AD4D-B1ED-8AE0FB8F21A4}"/>
                  </a:ext>
                </a:extLst>
              </p:cNvPr>
              <p:cNvSpPr/>
              <p:nvPr/>
            </p:nvSpPr>
            <p:spPr>
              <a:xfrm>
                <a:off x="8697387" y="3737866"/>
                <a:ext cx="1058709" cy="1140988"/>
              </a:xfrm>
              <a:custGeom>
                <a:avLst/>
                <a:gdLst>
                  <a:gd name="connsiteX0" fmla="*/ 1058709 w 1058709"/>
                  <a:gd name="connsiteY0" fmla="*/ 447070 h 1140988"/>
                  <a:gd name="connsiteX1" fmla="*/ 1044995 w 1058709"/>
                  <a:gd name="connsiteY1" fmla="*/ 386729 h 1140988"/>
                  <a:gd name="connsiteX2" fmla="*/ 1003854 w 1058709"/>
                  <a:gd name="connsiteY2" fmla="*/ 342845 h 1140988"/>
                  <a:gd name="connsiteX3" fmla="*/ 1017568 w 1058709"/>
                  <a:gd name="connsiteY3" fmla="*/ 260562 h 1140988"/>
                  <a:gd name="connsiteX4" fmla="*/ 962712 w 1058709"/>
                  <a:gd name="connsiteY4" fmla="*/ 95997 h 1140988"/>
                  <a:gd name="connsiteX5" fmla="*/ 891399 w 1058709"/>
                  <a:gd name="connsiteY5" fmla="*/ 0 h 1140988"/>
                  <a:gd name="connsiteX6" fmla="*/ 820088 w 1058709"/>
                  <a:gd name="connsiteY6" fmla="*/ 95997 h 1140988"/>
                  <a:gd name="connsiteX7" fmla="*/ 765233 w 1058709"/>
                  <a:gd name="connsiteY7" fmla="*/ 260562 h 1140988"/>
                  <a:gd name="connsiteX8" fmla="*/ 765233 w 1058709"/>
                  <a:gd name="connsiteY8" fmla="*/ 266048 h 1140988"/>
                  <a:gd name="connsiteX9" fmla="*/ 691178 w 1058709"/>
                  <a:gd name="connsiteY9" fmla="*/ 266048 h 1140988"/>
                  <a:gd name="connsiteX10" fmla="*/ 526612 w 1058709"/>
                  <a:gd name="connsiteY10" fmla="*/ 315418 h 1140988"/>
                  <a:gd name="connsiteX11" fmla="*/ 392217 w 1058709"/>
                  <a:gd name="connsiteY11" fmla="*/ 266048 h 1140988"/>
                  <a:gd name="connsiteX12" fmla="*/ 400445 w 1058709"/>
                  <a:gd name="connsiteY12" fmla="*/ 211193 h 1140988"/>
                  <a:gd name="connsiteX13" fmla="*/ 200223 w 1058709"/>
                  <a:gd name="connsiteY13" fmla="*/ 10971 h 1140988"/>
                  <a:gd name="connsiteX14" fmla="*/ 0 w 1058709"/>
                  <a:gd name="connsiteY14" fmla="*/ 211193 h 1140988"/>
                  <a:gd name="connsiteX15" fmla="*/ 65827 w 1058709"/>
                  <a:gd name="connsiteY15" fmla="*/ 362045 h 1140988"/>
                  <a:gd name="connsiteX16" fmla="*/ 109711 w 1058709"/>
                  <a:gd name="connsiteY16" fmla="*/ 430614 h 1140988"/>
                  <a:gd name="connsiteX17" fmla="*/ 109711 w 1058709"/>
                  <a:gd name="connsiteY17" fmla="*/ 430614 h 1140988"/>
                  <a:gd name="connsiteX18" fmla="*/ 0 w 1058709"/>
                  <a:gd name="connsiteY18" fmla="*/ 608893 h 1140988"/>
                  <a:gd name="connsiteX19" fmla="*/ 200223 w 1058709"/>
                  <a:gd name="connsiteY19" fmla="*/ 809115 h 1140988"/>
                  <a:gd name="connsiteX20" fmla="*/ 400445 w 1058709"/>
                  <a:gd name="connsiteY20" fmla="*/ 608893 h 1140988"/>
                  <a:gd name="connsiteX21" fmla="*/ 290734 w 1058709"/>
                  <a:gd name="connsiteY21" fmla="*/ 430614 h 1140988"/>
                  <a:gd name="connsiteX22" fmla="*/ 290734 w 1058709"/>
                  <a:gd name="connsiteY22" fmla="*/ 430614 h 1140988"/>
                  <a:gd name="connsiteX23" fmla="*/ 334618 w 1058709"/>
                  <a:gd name="connsiteY23" fmla="*/ 362045 h 1140988"/>
                  <a:gd name="connsiteX24" fmla="*/ 378503 w 1058709"/>
                  <a:gd name="connsiteY24" fmla="*/ 301704 h 1140988"/>
                  <a:gd name="connsiteX25" fmla="*/ 510156 w 1058709"/>
                  <a:gd name="connsiteY25" fmla="*/ 348331 h 1140988"/>
                  <a:gd name="connsiteX26" fmla="*/ 510156 w 1058709"/>
                  <a:gd name="connsiteY26" fmla="*/ 811857 h 1140988"/>
                  <a:gd name="connsiteX27" fmla="*/ 386731 w 1058709"/>
                  <a:gd name="connsiteY27" fmla="*/ 811857 h 1140988"/>
                  <a:gd name="connsiteX28" fmla="*/ 337362 w 1058709"/>
                  <a:gd name="connsiteY28" fmla="*/ 847513 h 1140988"/>
                  <a:gd name="connsiteX29" fmla="*/ 910599 w 1058709"/>
                  <a:gd name="connsiteY29" fmla="*/ 847513 h 1140988"/>
                  <a:gd name="connsiteX30" fmla="*/ 910599 w 1058709"/>
                  <a:gd name="connsiteY30" fmla="*/ 617122 h 1140988"/>
                  <a:gd name="connsiteX31" fmla="*/ 946255 w 1058709"/>
                  <a:gd name="connsiteY31" fmla="*/ 567752 h 1140988"/>
                  <a:gd name="connsiteX32" fmla="*/ 946255 w 1058709"/>
                  <a:gd name="connsiteY32" fmla="*/ 885912 h 1140988"/>
                  <a:gd name="connsiteX33" fmla="*/ 581467 w 1058709"/>
                  <a:gd name="connsiteY33" fmla="*/ 885912 h 1140988"/>
                  <a:gd name="connsiteX34" fmla="*/ 581467 w 1058709"/>
                  <a:gd name="connsiteY34" fmla="*/ 905112 h 1140988"/>
                  <a:gd name="connsiteX35" fmla="*/ 526612 w 1058709"/>
                  <a:gd name="connsiteY35" fmla="*/ 959967 h 1140988"/>
                  <a:gd name="connsiteX36" fmla="*/ 471756 w 1058709"/>
                  <a:gd name="connsiteY36" fmla="*/ 905112 h 1140988"/>
                  <a:gd name="connsiteX37" fmla="*/ 471756 w 1058709"/>
                  <a:gd name="connsiteY37" fmla="*/ 885912 h 1140988"/>
                  <a:gd name="connsiteX38" fmla="*/ 271535 w 1058709"/>
                  <a:gd name="connsiteY38" fmla="*/ 885912 h 1140988"/>
                  <a:gd name="connsiteX39" fmla="*/ 271535 w 1058709"/>
                  <a:gd name="connsiteY39" fmla="*/ 874941 h 1140988"/>
                  <a:gd name="connsiteX40" fmla="*/ 235879 w 1058709"/>
                  <a:gd name="connsiteY40" fmla="*/ 883169 h 1140988"/>
                  <a:gd name="connsiteX41" fmla="*/ 235879 w 1058709"/>
                  <a:gd name="connsiteY41" fmla="*/ 1066934 h 1140988"/>
                  <a:gd name="connsiteX42" fmla="*/ 200223 w 1058709"/>
                  <a:gd name="connsiteY42" fmla="*/ 1102590 h 1140988"/>
                  <a:gd name="connsiteX43" fmla="*/ 164566 w 1058709"/>
                  <a:gd name="connsiteY43" fmla="*/ 1066934 h 1140988"/>
                  <a:gd name="connsiteX44" fmla="*/ 164566 w 1058709"/>
                  <a:gd name="connsiteY44" fmla="*/ 883169 h 1140988"/>
                  <a:gd name="connsiteX45" fmla="*/ 128910 w 1058709"/>
                  <a:gd name="connsiteY45" fmla="*/ 874941 h 1140988"/>
                  <a:gd name="connsiteX46" fmla="*/ 128910 w 1058709"/>
                  <a:gd name="connsiteY46" fmla="*/ 1066934 h 1140988"/>
                  <a:gd name="connsiteX47" fmla="*/ 202965 w 1058709"/>
                  <a:gd name="connsiteY47" fmla="*/ 1140989 h 1140988"/>
                  <a:gd name="connsiteX48" fmla="*/ 277021 w 1058709"/>
                  <a:gd name="connsiteY48" fmla="*/ 1066934 h 1140988"/>
                  <a:gd name="connsiteX49" fmla="*/ 277021 w 1058709"/>
                  <a:gd name="connsiteY49" fmla="*/ 921568 h 1140988"/>
                  <a:gd name="connsiteX50" fmla="*/ 441587 w 1058709"/>
                  <a:gd name="connsiteY50" fmla="*/ 921568 h 1140988"/>
                  <a:gd name="connsiteX51" fmla="*/ 529355 w 1058709"/>
                  <a:gd name="connsiteY51" fmla="*/ 995622 h 1140988"/>
                  <a:gd name="connsiteX52" fmla="*/ 617123 w 1058709"/>
                  <a:gd name="connsiteY52" fmla="*/ 921568 h 1140988"/>
                  <a:gd name="connsiteX53" fmla="*/ 946255 w 1058709"/>
                  <a:gd name="connsiteY53" fmla="*/ 921568 h 1140988"/>
                  <a:gd name="connsiteX54" fmla="*/ 981912 w 1058709"/>
                  <a:gd name="connsiteY54" fmla="*/ 885912 h 1140988"/>
                  <a:gd name="connsiteX55" fmla="*/ 981912 w 1058709"/>
                  <a:gd name="connsiteY55" fmla="*/ 490954 h 1140988"/>
                  <a:gd name="connsiteX56" fmla="*/ 968198 w 1058709"/>
                  <a:gd name="connsiteY56" fmla="*/ 444327 h 1140988"/>
                  <a:gd name="connsiteX57" fmla="*/ 1058709 w 1058709"/>
                  <a:gd name="connsiteY57" fmla="*/ 444327 h 1140988"/>
                  <a:gd name="connsiteX58" fmla="*/ 145368 w 1058709"/>
                  <a:gd name="connsiteY58" fmla="*/ 227649 h 1140988"/>
                  <a:gd name="connsiteX59" fmla="*/ 126168 w 1058709"/>
                  <a:gd name="connsiteY59" fmla="*/ 227649 h 1140988"/>
                  <a:gd name="connsiteX60" fmla="*/ 106969 w 1058709"/>
                  <a:gd name="connsiteY60" fmla="*/ 208450 h 1140988"/>
                  <a:gd name="connsiteX61" fmla="*/ 126168 w 1058709"/>
                  <a:gd name="connsiteY61" fmla="*/ 189250 h 1140988"/>
                  <a:gd name="connsiteX62" fmla="*/ 145368 w 1058709"/>
                  <a:gd name="connsiteY62" fmla="*/ 208450 h 1140988"/>
                  <a:gd name="connsiteX63" fmla="*/ 145368 w 1058709"/>
                  <a:gd name="connsiteY63" fmla="*/ 227649 h 1140988"/>
                  <a:gd name="connsiteX64" fmla="*/ 216679 w 1058709"/>
                  <a:gd name="connsiteY64" fmla="*/ 408671 h 1140988"/>
                  <a:gd name="connsiteX65" fmla="*/ 181024 w 1058709"/>
                  <a:gd name="connsiteY65" fmla="*/ 408671 h 1140988"/>
                  <a:gd name="connsiteX66" fmla="*/ 181024 w 1058709"/>
                  <a:gd name="connsiteY66" fmla="*/ 263305 h 1140988"/>
                  <a:gd name="connsiteX67" fmla="*/ 216679 w 1058709"/>
                  <a:gd name="connsiteY67" fmla="*/ 263305 h 1140988"/>
                  <a:gd name="connsiteX68" fmla="*/ 216679 w 1058709"/>
                  <a:gd name="connsiteY68" fmla="*/ 408671 h 1140988"/>
                  <a:gd name="connsiteX69" fmla="*/ 255079 w 1058709"/>
                  <a:gd name="connsiteY69" fmla="*/ 447070 h 1140988"/>
                  <a:gd name="connsiteX70" fmla="*/ 255079 w 1058709"/>
                  <a:gd name="connsiteY70" fmla="*/ 482726 h 1140988"/>
                  <a:gd name="connsiteX71" fmla="*/ 145368 w 1058709"/>
                  <a:gd name="connsiteY71" fmla="*/ 482726 h 1140988"/>
                  <a:gd name="connsiteX72" fmla="*/ 145368 w 1058709"/>
                  <a:gd name="connsiteY72" fmla="*/ 447070 h 1140988"/>
                  <a:gd name="connsiteX73" fmla="*/ 255079 w 1058709"/>
                  <a:gd name="connsiteY73" fmla="*/ 447070 h 1140988"/>
                  <a:gd name="connsiteX74" fmla="*/ 249593 w 1058709"/>
                  <a:gd name="connsiteY74" fmla="*/ 518382 h 1140988"/>
                  <a:gd name="connsiteX75" fmla="*/ 197480 w 1058709"/>
                  <a:gd name="connsiteY75" fmla="*/ 554038 h 1140988"/>
                  <a:gd name="connsiteX76" fmla="*/ 145368 w 1058709"/>
                  <a:gd name="connsiteY76" fmla="*/ 518382 h 1140988"/>
                  <a:gd name="connsiteX77" fmla="*/ 249593 w 1058709"/>
                  <a:gd name="connsiteY77" fmla="*/ 518382 h 1140988"/>
                  <a:gd name="connsiteX78" fmla="*/ 362046 w 1058709"/>
                  <a:gd name="connsiteY78" fmla="*/ 608893 h 1140988"/>
                  <a:gd name="connsiteX79" fmla="*/ 197480 w 1058709"/>
                  <a:gd name="connsiteY79" fmla="*/ 773459 h 1140988"/>
                  <a:gd name="connsiteX80" fmla="*/ 32914 w 1058709"/>
                  <a:gd name="connsiteY80" fmla="*/ 608893 h 1140988"/>
                  <a:gd name="connsiteX81" fmla="*/ 106969 w 1058709"/>
                  <a:gd name="connsiteY81" fmla="*/ 471755 h 1140988"/>
                  <a:gd name="connsiteX82" fmla="*/ 106969 w 1058709"/>
                  <a:gd name="connsiteY82" fmla="*/ 499183 h 1140988"/>
                  <a:gd name="connsiteX83" fmla="*/ 197480 w 1058709"/>
                  <a:gd name="connsiteY83" fmla="*/ 589694 h 1140988"/>
                  <a:gd name="connsiteX84" fmla="*/ 287991 w 1058709"/>
                  <a:gd name="connsiteY84" fmla="*/ 499183 h 1140988"/>
                  <a:gd name="connsiteX85" fmla="*/ 287991 w 1058709"/>
                  <a:gd name="connsiteY85" fmla="*/ 471755 h 1140988"/>
                  <a:gd name="connsiteX86" fmla="*/ 362046 w 1058709"/>
                  <a:gd name="connsiteY86" fmla="*/ 608893 h 1140988"/>
                  <a:gd name="connsiteX87" fmla="*/ 362046 w 1058709"/>
                  <a:gd name="connsiteY87" fmla="*/ 608893 h 1140988"/>
                  <a:gd name="connsiteX88" fmla="*/ 304448 w 1058709"/>
                  <a:gd name="connsiteY88" fmla="*/ 337359 h 1140988"/>
                  <a:gd name="connsiteX89" fmla="*/ 257821 w 1058709"/>
                  <a:gd name="connsiteY89" fmla="*/ 408671 h 1140988"/>
                  <a:gd name="connsiteX90" fmla="*/ 252335 w 1058709"/>
                  <a:gd name="connsiteY90" fmla="*/ 408671 h 1140988"/>
                  <a:gd name="connsiteX91" fmla="*/ 252335 w 1058709"/>
                  <a:gd name="connsiteY91" fmla="*/ 263305 h 1140988"/>
                  <a:gd name="connsiteX92" fmla="*/ 271535 w 1058709"/>
                  <a:gd name="connsiteY92" fmla="*/ 263305 h 1140988"/>
                  <a:gd name="connsiteX93" fmla="*/ 326390 w 1058709"/>
                  <a:gd name="connsiteY93" fmla="*/ 208450 h 1140988"/>
                  <a:gd name="connsiteX94" fmla="*/ 271535 w 1058709"/>
                  <a:gd name="connsiteY94" fmla="*/ 153594 h 1140988"/>
                  <a:gd name="connsiteX95" fmla="*/ 216679 w 1058709"/>
                  <a:gd name="connsiteY95" fmla="*/ 208450 h 1140988"/>
                  <a:gd name="connsiteX96" fmla="*/ 216679 w 1058709"/>
                  <a:gd name="connsiteY96" fmla="*/ 227649 h 1140988"/>
                  <a:gd name="connsiteX97" fmla="*/ 181024 w 1058709"/>
                  <a:gd name="connsiteY97" fmla="*/ 227649 h 1140988"/>
                  <a:gd name="connsiteX98" fmla="*/ 181024 w 1058709"/>
                  <a:gd name="connsiteY98" fmla="*/ 208450 h 1140988"/>
                  <a:gd name="connsiteX99" fmla="*/ 126168 w 1058709"/>
                  <a:gd name="connsiteY99" fmla="*/ 153594 h 1140988"/>
                  <a:gd name="connsiteX100" fmla="*/ 71313 w 1058709"/>
                  <a:gd name="connsiteY100" fmla="*/ 208450 h 1140988"/>
                  <a:gd name="connsiteX101" fmla="*/ 126168 w 1058709"/>
                  <a:gd name="connsiteY101" fmla="*/ 263305 h 1140988"/>
                  <a:gd name="connsiteX102" fmla="*/ 145368 w 1058709"/>
                  <a:gd name="connsiteY102" fmla="*/ 263305 h 1140988"/>
                  <a:gd name="connsiteX103" fmla="*/ 145368 w 1058709"/>
                  <a:gd name="connsiteY103" fmla="*/ 408671 h 1140988"/>
                  <a:gd name="connsiteX104" fmla="*/ 139882 w 1058709"/>
                  <a:gd name="connsiteY104" fmla="*/ 408671 h 1140988"/>
                  <a:gd name="connsiteX105" fmla="*/ 93255 w 1058709"/>
                  <a:gd name="connsiteY105" fmla="*/ 337359 h 1140988"/>
                  <a:gd name="connsiteX106" fmla="*/ 35657 w 1058709"/>
                  <a:gd name="connsiteY106" fmla="*/ 208450 h 1140988"/>
                  <a:gd name="connsiteX107" fmla="*/ 200223 w 1058709"/>
                  <a:gd name="connsiteY107" fmla="*/ 43884 h 1140988"/>
                  <a:gd name="connsiteX108" fmla="*/ 364789 w 1058709"/>
                  <a:gd name="connsiteY108" fmla="*/ 208450 h 1140988"/>
                  <a:gd name="connsiteX109" fmla="*/ 304448 w 1058709"/>
                  <a:gd name="connsiteY109" fmla="*/ 337359 h 1140988"/>
                  <a:gd name="connsiteX110" fmla="*/ 304448 w 1058709"/>
                  <a:gd name="connsiteY110" fmla="*/ 337359 h 1140988"/>
                  <a:gd name="connsiteX111" fmla="*/ 255079 w 1058709"/>
                  <a:gd name="connsiteY111" fmla="*/ 227649 h 1140988"/>
                  <a:gd name="connsiteX112" fmla="*/ 255079 w 1058709"/>
                  <a:gd name="connsiteY112" fmla="*/ 208450 h 1140988"/>
                  <a:gd name="connsiteX113" fmla="*/ 274277 w 1058709"/>
                  <a:gd name="connsiteY113" fmla="*/ 189250 h 1140988"/>
                  <a:gd name="connsiteX114" fmla="*/ 293476 w 1058709"/>
                  <a:gd name="connsiteY114" fmla="*/ 208450 h 1140988"/>
                  <a:gd name="connsiteX115" fmla="*/ 274277 w 1058709"/>
                  <a:gd name="connsiteY115" fmla="*/ 227649 h 1140988"/>
                  <a:gd name="connsiteX116" fmla="*/ 255079 w 1058709"/>
                  <a:gd name="connsiteY116" fmla="*/ 227649 h 1140988"/>
                  <a:gd name="connsiteX117" fmla="*/ 872201 w 1058709"/>
                  <a:gd name="connsiteY117" fmla="*/ 373015 h 1140988"/>
                  <a:gd name="connsiteX118" fmla="*/ 872201 w 1058709"/>
                  <a:gd name="connsiteY118" fmla="*/ 408671 h 1140988"/>
                  <a:gd name="connsiteX119" fmla="*/ 847516 w 1058709"/>
                  <a:gd name="connsiteY119" fmla="*/ 408671 h 1140988"/>
                  <a:gd name="connsiteX120" fmla="*/ 825574 w 1058709"/>
                  <a:gd name="connsiteY120" fmla="*/ 364787 h 1140988"/>
                  <a:gd name="connsiteX121" fmla="*/ 800888 w 1058709"/>
                  <a:gd name="connsiteY121" fmla="*/ 257819 h 1140988"/>
                  <a:gd name="connsiteX122" fmla="*/ 811860 w 1058709"/>
                  <a:gd name="connsiteY122" fmla="*/ 191993 h 1140988"/>
                  <a:gd name="connsiteX123" fmla="*/ 973682 w 1058709"/>
                  <a:gd name="connsiteY123" fmla="*/ 191993 h 1140988"/>
                  <a:gd name="connsiteX124" fmla="*/ 984654 w 1058709"/>
                  <a:gd name="connsiteY124" fmla="*/ 257819 h 1140988"/>
                  <a:gd name="connsiteX125" fmla="*/ 959969 w 1058709"/>
                  <a:gd name="connsiteY125" fmla="*/ 364787 h 1140988"/>
                  <a:gd name="connsiteX126" fmla="*/ 938027 w 1058709"/>
                  <a:gd name="connsiteY126" fmla="*/ 408671 h 1140988"/>
                  <a:gd name="connsiteX127" fmla="*/ 913343 w 1058709"/>
                  <a:gd name="connsiteY127" fmla="*/ 408671 h 1140988"/>
                  <a:gd name="connsiteX128" fmla="*/ 913343 w 1058709"/>
                  <a:gd name="connsiteY128" fmla="*/ 373015 h 1140988"/>
                  <a:gd name="connsiteX129" fmla="*/ 872201 w 1058709"/>
                  <a:gd name="connsiteY129" fmla="*/ 373015 h 1140988"/>
                  <a:gd name="connsiteX130" fmla="*/ 789918 w 1058709"/>
                  <a:gd name="connsiteY130" fmla="*/ 375758 h 1140988"/>
                  <a:gd name="connsiteX131" fmla="*/ 792660 w 1058709"/>
                  <a:gd name="connsiteY131" fmla="*/ 381244 h 1140988"/>
                  <a:gd name="connsiteX132" fmla="*/ 806374 w 1058709"/>
                  <a:gd name="connsiteY132" fmla="*/ 411414 h 1140988"/>
                  <a:gd name="connsiteX133" fmla="*/ 767975 w 1058709"/>
                  <a:gd name="connsiteY133" fmla="*/ 411414 h 1140988"/>
                  <a:gd name="connsiteX134" fmla="*/ 770719 w 1058709"/>
                  <a:gd name="connsiteY134" fmla="*/ 397701 h 1140988"/>
                  <a:gd name="connsiteX135" fmla="*/ 789918 w 1058709"/>
                  <a:gd name="connsiteY135" fmla="*/ 375758 h 1140988"/>
                  <a:gd name="connsiteX136" fmla="*/ 789918 w 1058709"/>
                  <a:gd name="connsiteY136" fmla="*/ 375758 h 1140988"/>
                  <a:gd name="connsiteX137" fmla="*/ 1009340 w 1058709"/>
                  <a:gd name="connsiteY137" fmla="*/ 394958 h 1140988"/>
                  <a:gd name="connsiteX138" fmla="*/ 1012082 w 1058709"/>
                  <a:gd name="connsiteY138" fmla="*/ 408671 h 1140988"/>
                  <a:gd name="connsiteX139" fmla="*/ 973682 w 1058709"/>
                  <a:gd name="connsiteY139" fmla="*/ 408671 h 1140988"/>
                  <a:gd name="connsiteX140" fmla="*/ 987396 w 1058709"/>
                  <a:gd name="connsiteY140" fmla="*/ 378501 h 1140988"/>
                  <a:gd name="connsiteX141" fmla="*/ 990140 w 1058709"/>
                  <a:gd name="connsiteY141" fmla="*/ 373015 h 1140988"/>
                  <a:gd name="connsiteX142" fmla="*/ 1009340 w 1058709"/>
                  <a:gd name="connsiteY142" fmla="*/ 394958 h 1140988"/>
                  <a:gd name="connsiteX143" fmla="*/ 1009340 w 1058709"/>
                  <a:gd name="connsiteY143" fmla="*/ 394958 h 1140988"/>
                  <a:gd name="connsiteX144" fmla="*/ 891399 w 1058709"/>
                  <a:gd name="connsiteY144" fmla="*/ 57598 h 1140988"/>
                  <a:gd name="connsiteX145" fmla="*/ 935285 w 1058709"/>
                  <a:gd name="connsiteY145" fmla="*/ 115196 h 1140988"/>
                  <a:gd name="connsiteX146" fmla="*/ 959969 w 1058709"/>
                  <a:gd name="connsiteY146" fmla="*/ 153594 h 1140988"/>
                  <a:gd name="connsiteX147" fmla="*/ 825574 w 1058709"/>
                  <a:gd name="connsiteY147" fmla="*/ 153594 h 1140988"/>
                  <a:gd name="connsiteX148" fmla="*/ 850258 w 1058709"/>
                  <a:gd name="connsiteY148" fmla="*/ 115196 h 1140988"/>
                  <a:gd name="connsiteX149" fmla="*/ 891399 w 1058709"/>
                  <a:gd name="connsiteY149" fmla="*/ 57598 h 1140988"/>
                  <a:gd name="connsiteX150" fmla="*/ 872201 w 1058709"/>
                  <a:gd name="connsiteY150" fmla="*/ 809115 h 1140988"/>
                  <a:gd name="connsiteX151" fmla="*/ 545811 w 1058709"/>
                  <a:gd name="connsiteY151" fmla="*/ 809115 h 1140988"/>
                  <a:gd name="connsiteX152" fmla="*/ 545811 w 1058709"/>
                  <a:gd name="connsiteY152" fmla="*/ 345588 h 1140988"/>
                  <a:gd name="connsiteX153" fmla="*/ 691178 w 1058709"/>
                  <a:gd name="connsiteY153" fmla="*/ 298961 h 1140988"/>
                  <a:gd name="connsiteX154" fmla="*/ 767975 w 1058709"/>
                  <a:gd name="connsiteY154" fmla="*/ 298961 h 1140988"/>
                  <a:gd name="connsiteX155" fmla="*/ 778947 w 1058709"/>
                  <a:gd name="connsiteY155" fmla="*/ 340102 h 1140988"/>
                  <a:gd name="connsiteX156" fmla="*/ 737805 w 1058709"/>
                  <a:gd name="connsiteY156" fmla="*/ 383987 h 1140988"/>
                  <a:gd name="connsiteX157" fmla="*/ 724091 w 1058709"/>
                  <a:gd name="connsiteY157" fmla="*/ 444327 h 1140988"/>
                  <a:gd name="connsiteX158" fmla="*/ 814602 w 1058709"/>
                  <a:gd name="connsiteY158" fmla="*/ 444327 h 1140988"/>
                  <a:gd name="connsiteX159" fmla="*/ 800888 w 1058709"/>
                  <a:gd name="connsiteY159" fmla="*/ 490954 h 1140988"/>
                  <a:gd name="connsiteX160" fmla="*/ 822830 w 1058709"/>
                  <a:gd name="connsiteY160" fmla="*/ 548552 h 1140988"/>
                  <a:gd name="connsiteX161" fmla="*/ 872201 w 1058709"/>
                  <a:gd name="connsiteY161" fmla="*/ 614379 h 1140988"/>
                  <a:gd name="connsiteX162" fmla="*/ 872201 w 1058709"/>
                  <a:gd name="connsiteY162" fmla="*/ 809115 h 1140988"/>
                  <a:gd name="connsiteX163" fmla="*/ 929799 w 1058709"/>
                  <a:gd name="connsiteY163" fmla="*/ 458041 h 1140988"/>
                  <a:gd name="connsiteX164" fmla="*/ 943513 w 1058709"/>
                  <a:gd name="connsiteY164" fmla="*/ 493697 h 1140988"/>
                  <a:gd name="connsiteX165" fmla="*/ 929799 w 1058709"/>
                  <a:gd name="connsiteY165" fmla="*/ 526610 h 1140988"/>
                  <a:gd name="connsiteX166" fmla="*/ 888657 w 1058709"/>
                  <a:gd name="connsiteY166" fmla="*/ 575980 h 1140988"/>
                  <a:gd name="connsiteX167" fmla="*/ 847516 w 1058709"/>
                  <a:gd name="connsiteY167" fmla="*/ 526610 h 1140988"/>
                  <a:gd name="connsiteX168" fmla="*/ 833802 w 1058709"/>
                  <a:gd name="connsiteY168" fmla="*/ 493697 h 1140988"/>
                  <a:gd name="connsiteX169" fmla="*/ 847516 w 1058709"/>
                  <a:gd name="connsiteY169" fmla="*/ 458041 h 1140988"/>
                  <a:gd name="connsiteX170" fmla="*/ 858488 w 1058709"/>
                  <a:gd name="connsiteY170" fmla="*/ 447070 h 1140988"/>
                  <a:gd name="connsiteX171" fmla="*/ 869458 w 1058709"/>
                  <a:gd name="connsiteY171" fmla="*/ 447070 h 1140988"/>
                  <a:gd name="connsiteX172" fmla="*/ 869458 w 1058709"/>
                  <a:gd name="connsiteY172" fmla="*/ 482726 h 1140988"/>
                  <a:gd name="connsiteX173" fmla="*/ 905113 w 1058709"/>
                  <a:gd name="connsiteY173" fmla="*/ 482726 h 1140988"/>
                  <a:gd name="connsiteX174" fmla="*/ 905113 w 1058709"/>
                  <a:gd name="connsiteY174" fmla="*/ 447070 h 1140988"/>
                  <a:gd name="connsiteX175" fmla="*/ 916085 w 1058709"/>
                  <a:gd name="connsiteY175" fmla="*/ 447070 h 1140988"/>
                  <a:gd name="connsiteX176" fmla="*/ 929799 w 1058709"/>
                  <a:gd name="connsiteY176" fmla="*/ 458041 h 1140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Lst>
                <a:rect l="l" t="t" r="r" b="b"/>
                <a:pathLst>
                  <a:path w="1058709" h="1140988">
                    <a:moveTo>
                      <a:pt x="1058709" y="447070"/>
                    </a:moveTo>
                    <a:lnTo>
                      <a:pt x="1044995" y="386729"/>
                    </a:lnTo>
                    <a:cubicBezTo>
                      <a:pt x="1039510" y="364787"/>
                      <a:pt x="1025796" y="348331"/>
                      <a:pt x="1003854" y="342845"/>
                    </a:cubicBezTo>
                    <a:cubicBezTo>
                      <a:pt x="1012082" y="315418"/>
                      <a:pt x="1017568" y="287990"/>
                      <a:pt x="1017568" y="260562"/>
                    </a:cubicBezTo>
                    <a:cubicBezTo>
                      <a:pt x="1017568" y="202964"/>
                      <a:pt x="998368" y="142624"/>
                      <a:pt x="962712" y="95997"/>
                    </a:cubicBezTo>
                    <a:lnTo>
                      <a:pt x="891399" y="0"/>
                    </a:lnTo>
                    <a:lnTo>
                      <a:pt x="820088" y="95997"/>
                    </a:lnTo>
                    <a:cubicBezTo>
                      <a:pt x="784432" y="142624"/>
                      <a:pt x="765233" y="200221"/>
                      <a:pt x="765233" y="260562"/>
                    </a:cubicBezTo>
                    <a:cubicBezTo>
                      <a:pt x="765233" y="263305"/>
                      <a:pt x="765233" y="263305"/>
                      <a:pt x="765233" y="266048"/>
                    </a:cubicBezTo>
                    <a:lnTo>
                      <a:pt x="691178" y="266048"/>
                    </a:lnTo>
                    <a:cubicBezTo>
                      <a:pt x="633580" y="266048"/>
                      <a:pt x="575981" y="282504"/>
                      <a:pt x="526612" y="315418"/>
                    </a:cubicBezTo>
                    <a:cubicBezTo>
                      <a:pt x="485470" y="287990"/>
                      <a:pt x="438843" y="271533"/>
                      <a:pt x="392217" y="266048"/>
                    </a:cubicBezTo>
                    <a:cubicBezTo>
                      <a:pt x="397701" y="249591"/>
                      <a:pt x="400445" y="230392"/>
                      <a:pt x="400445" y="211193"/>
                    </a:cubicBezTo>
                    <a:cubicBezTo>
                      <a:pt x="400445" y="101482"/>
                      <a:pt x="309934" y="10971"/>
                      <a:pt x="200223" y="10971"/>
                    </a:cubicBezTo>
                    <a:cubicBezTo>
                      <a:pt x="90513" y="10971"/>
                      <a:pt x="0" y="101482"/>
                      <a:pt x="0" y="211193"/>
                    </a:cubicBezTo>
                    <a:cubicBezTo>
                      <a:pt x="0" y="282504"/>
                      <a:pt x="35657" y="326389"/>
                      <a:pt x="65827" y="362045"/>
                    </a:cubicBezTo>
                    <a:cubicBezTo>
                      <a:pt x="85027" y="386729"/>
                      <a:pt x="101483" y="405928"/>
                      <a:pt x="109711" y="430614"/>
                    </a:cubicBezTo>
                    <a:lnTo>
                      <a:pt x="109711" y="430614"/>
                    </a:lnTo>
                    <a:cubicBezTo>
                      <a:pt x="43885" y="463527"/>
                      <a:pt x="0" y="532096"/>
                      <a:pt x="0" y="608893"/>
                    </a:cubicBezTo>
                    <a:cubicBezTo>
                      <a:pt x="0" y="718604"/>
                      <a:pt x="90513" y="809115"/>
                      <a:pt x="200223" y="809115"/>
                    </a:cubicBezTo>
                    <a:cubicBezTo>
                      <a:pt x="309934" y="809115"/>
                      <a:pt x="400445" y="718604"/>
                      <a:pt x="400445" y="608893"/>
                    </a:cubicBezTo>
                    <a:cubicBezTo>
                      <a:pt x="400445" y="532096"/>
                      <a:pt x="359304" y="463527"/>
                      <a:pt x="290734" y="430614"/>
                    </a:cubicBezTo>
                    <a:lnTo>
                      <a:pt x="290734" y="430614"/>
                    </a:lnTo>
                    <a:cubicBezTo>
                      <a:pt x="296220" y="405928"/>
                      <a:pt x="315418" y="383987"/>
                      <a:pt x="334618" y="362045"/>
                    </a:cubicBezTo>
                    <a:cubicBezTo>
                      <a:pt x="348332" y="342845"/>
                      <a:pt x="364789" y="323646"/>
                      <a:pt x="378503" y="301704"/>
                    </a:cubicBezTo>
                    <a:cubicBezTo>
                      <a:pt x="425129" y="304446"/>
                      <a:pt x="471756" y="320903"/>
                      <a:pt x="510156" y="348331"/>
                    </a:cubicBezTo>
                    <a:lnTo>
                      <a:pt x="510156" y="811857"/>
                    </a:lnTo>
                    <a:lnTo>
                      <a:pt x="386731" y="811857"/>
                    </a:lnTo>
                    <a:cubicBezTo>
                      <a:pt x="373017" y="825571"/>
                      <a:pt x="356560" y="839285"/>
                      <a:pt x="337362" y="847513"/>
                    </a:cubicBezTo>
                    <a:lnTo>
                      <a:pt x="910599" y="847513"/>
                    </a:lnTo>
                    <a:lnTo>
                      <a:pt x="910599" y="617122"/>
                    </a:lnTo>
                    <a:cubicBezTo>
                      <a:pt x="918827" y="603408"/>
                      <a:pt x="929799" y="586951"/>
                      <a:pt x="946255" y="567752"/>
                    </a:cubicBezTo>
                    <a:lnTo>
                      <a:pt x="946255" y="885912"/>
                    </a:lnTo>
                    <a:lnTo>
                      <a:pt x="581467" y="885912"/>
                    </a:lnTo>
                    <a:lnTo>
                      <a:pt x="581467" y="905112"/>
                    </a:lnTo>
                    <a:cubicBezTo>
                      <a:pt x="581467" y="935282"/>
                      <a:pt x="556783" y="959967"/>
                      <a:pt x="526612" y="959967"/>
                    </a:cubicBezTo>
                    <a:cubicBezTo>
                      <a:pt x="496442" y="959967"/>
                      <a:pt x="471756" y="935282"/>
                      <a:pt x="471756" y="905112"/>
                    </a:cubicBezTo>
                    <a:lnTo>
                      <a:pt x="471756" y="885912"/>
                    </a:lnTo>
                    <a:lnTo>
                      <a:pt x="271535" y="885912"/>
                    </a:lnTo>
                    <a:lnTo>
                      <a:pt x="271535" y="874941"/>
                    </a:lnTo>
                    <a:cubicBezTo>
                      <a:pt x="260563" y="877684"/>
                      <a:pt x="246849" y="880426"/>
                      <a:pt x="235879" y="883169"/>
                    </a:cubicBezTo>
                    <a:lnTo>
                      <a:pt x="235879" y="1066934"/>
                    </a:lnTo>
                    <a:cubicBezTo>
                      <a:pt x="235879" y="1086134"/>
                      <a:pt x="219421" y="1102590"/>
                      <a:pt x="200223" y="1102590"/>
                    </a:cubicBezTo>
                    <a:cubicBezTo>
                      <a:pt x="181024" y="1102590"/>
                      <a:pt x="164566" y="1086134"/>
                      <a:pt x="164566" y="1066934"/>
                    </a:cubicBezTo>
                    <a:lnTo>
                      <a:pt x="164566" y="883169"/>
                    </a:lnTo>
                    <a:cubicBezTo>
                      <a:pt x="150852" y="880426"/>
                      <a:pt x="139882" y="877684"/>
                      <a:pt x="128910" y="874941"/>
                    </a:cubicBezTo>
                    <a:lnTo>
                      <a:pt x="128910" y="1066934"/>
                    </a:lnTo>
                    <a:cubicBezTo>
                      <a:pt x="128910" y="1108076"/>
                      <a:pt x="161824" y="1140989"/>
                      <a:pt x="202965" y="1140989"/>
                    </a:cubicBezTo>
                    <a:cubicBezTo>
                      <a:pt x="244107" y="1140989"/>
                      <a:pt x="277021" y="1108076"/>
                      <a:pt x="277021" y="1066934"/>
                    </a:cubicBezTo>
                    <a:lnTo>
                      <a:pt x="277021" y="921568"/>
                    </a:lnTo>
                    <a:lnTo>
                      <a:pt x="441587" y="921568"/>
                    </a:lnTo>
                    <a:cubicBezTo>
                      <a:pt x="449815" y="962709"/>
                      <a:pt x="485470" y="995622"/>
                      <a:pt x="529355" y="995622"/>
                    </a:cubicBezTo>
                    <a:cubicBezTo>
                      <a:pt x="573239" y="995622"/>
                      <a:pt x="608895" y="965452"/>
                      <a:pt x="617123" y="921568"/>
                    </a:cubicBezTo>
                    <a:lnTo>
                      <a:pt x="946255" y="921568"/>
                    </a:lnTo>
                    <a:cubicBezTo>
                      <a:pt x="965454" y="921568"/>
                      <a:pt x="981912" y="905112"/>
                      <a:pt x="981912" y="885912"/>
                    </a:cubicBezTo>
                    <a:lnTo>
                      <a:pt x="981912" y="490954"/>
                    </a:lnTo>
                    <a:cubicBezTo>
                      <a:pt x="981912" y="474498"/>
                      <a:pt x="976426" y="458041"/>
                      <a:pt x="968198" y="444327"/>
                    </a:cubicBezTo>
                    <a:lnTo>
                      <a:pt x="1058709" y="444327"/>
                    </a:lnTo>
                    <a:close/>
                    <a:moveTo>
                      <a:pt x="145368" y="227649"/>
                    </a:moveTo>
                    <a:lnTo>
                      <a:pt x="126168" y="227649"/>
                    </a:lnTo>
                    <a:cubicBezTo>
                      <a:pt x="115197" y="227649"/>
                      <a:pt x="106969" y="219421"/>
                      <a:pt x="106969" y="208450"/>
                    </a:cubicBezTo>
                    <a:cubicBezTo>
                      <a:pt x="106969" y="197479"/>
                      <a:pt x="115197" y="189250"/>
                      <a:pt x="126168" y="189250"/>
                    </a:cubicBezTo>
                    <a:cubicBezTo>
                      <a:pt x="137138" y="189250"/>
                      <a:pt x="145368" y="197479"/>
                      <a:pt x="145368" y="208450"/>
                    </a:cubicBezTo>
                    <a:lnTo>
                      <a:pt x="145368" y="227649"/>
                    </a:lnTo>
                    <a:close/>
                    <a:moveTo>
                      <a:pt x="216679" y="408671"/>
                    </a:moveTo>
                    <a:lnTo>
                      <a:pt x="181024" y="408671"/>
                    </a:lnTo>
                    <a:lnTo>
                      <a:pt x="181024" y="263305"/>
                    </a:lnTo>
                    <a:lnTo>
                      <a:pt x="216679" y="263305"/>
                    </a:lnTo>
                    <a:lnTo>
                      <a:pt x="216679" y="408671"/>
                    </a:lnTo>
                    <a:close/>
                    <a:moveTo>
                      <a:pt x="255079" y="447070"/>
                    </a:moveTo>
                    <a:lnTo>
                      <a:pt x="255079" y="482726"/>
                    </a:lnTo>
                    <a:lnTo>
                      <a:pt x="145368" y="482726"/>
                    </a:lnTo>
                    <a:lnTo>
                      <a:pt x="145368" y="447070"/>
                    </a:lnTo>
                    <a:lnTo>
                      <a:pt x="255079" y="447070"/>
                    </a:lnTo>
                    <a:close/>
                    <a:moveTo>
                      <a:pt x="249593" y="518382"/>
                    </a:moveTo>
                    <a:cubicBezTo>
                      <a:pt x="241365" y="540324"/>
                      <a:pt x="222165" y="554038"/>
                      <a:pt x="197480" y="554038"/>
                    </a:cubicBezTo>
                    <a:cubicBezTo>
                      <a:pt x="172796" y="554038"/>
                      <a:pt x="153596" y="537581"/>
                      <a:pt x="145368" y="518382"/>
                    </a:cubicBezTo>
                    <a:lnTo>
                      <a:pt x="249593" y="518382"/>
                    </a:lnTo>
                    <a:close/>
                    <a:moveTo>
                      <a:pt x="362046" y="608893"/>
                    </a:moveTo>
                    <a:cubicBezTo>
                      <a:pt x="362046" y="699404"/>
                      <a:pt x="287991" y="773459"/>
                      <a:pt x="197480" y="773459"/>
                    </a:cubicBezTo>
                    <a:cubicBezTo>
                      <a:pt x="106969" y="773459"/>
                      <a:pt x="32914" y="699404"/>
                      <a:pt x="32914" y="608893"/>
                    </a:cubicBezTo>
                    <a:cubicBezTo>
                      <a:pt x="32914" y="554038"/>
                      <a:pt x="60341" y="501925"/>
                      <a:pt x="106969" y="471755"/>
                    </a:cubicBezTo>
                    <a:lnTo>
                      <a:pt x="106969" y="499183"/>
                    </a:lnTo>
                    <a:cubicBezTo>
                      <a:pt x="106969" y="548552"/>
                      <a:pt x="148110" y="589694"/>
                      <a:pt x="197480" y="589694"/>
                    </a:cubicBezTo>
                    <a:cubicBezTo>
                      <a:pt x="246849" y="589694"/>
                      <a:pt x="287991" y="548552"/>
                      <a:pt x="287991" y="499183"/>
                    </a:cubicBezTo>
                    <a:lnTo>
                      <a:pt x="287991" y="471755"/>
                    </a:lnTo>
                    <a:cubicBezTo>
                      <a:pt x="334618" y="504668"/>
                      <a:pt x="362046" y="554038"/>
                      <a:pt x="362046" y="608893"/>
                    </a:cubicBezTo>
                    <a:lnTo>
                      <a:pt x="362046" y="608893"/>
                    </a:lnTo>
                    <a:close/>
                    <a:moveTo>
                      <a:pt x="304448" y="337359"/>
                    </a:moveTo>
                    <a:cubicBezTo>
                      <a:pt x="285248" y="359302"/>
                      <a:pt x="268793" y="381244"/>
                      <a:pt x="257821" y="408671"/>
                    </a:cubicBezTo>
                    <a:lnTo>
                      <a:pt x="252335" y="408671"/>
                    </a:lnTo>
                    <a:lnTo>
                      <a:pt x="252335" y="263305"/>
                    </a:lnTo>
                    <a:lnTo>
                      <a:pt x="271535" y="263305"/>
                    </a:lnTo>
                    <a:cubicBezTo>
                      <a:pt x="301704" y="263305"/>
                      <a:pt x="326390" y="238620"/>
                      <a:pt x="326390" y="208450"/>
                    </a:cubicBezTo>
                    <a:cubicBezTo>
                      <a:pt x="326390" y="178280"/>
                      <a:pt x="301704" y="153594"/>
                      <a:pt x="271535" y="153594"/>
                    </a:cubicBezTo>
                    <a:cubicBezTo>
                      <a:pt x="241365" y="153594"/>
                      <a:pt x="216679" y="178280"/>
                      <a:pt x="216679" y="208450"/>
                    </a:cubicBezTo>
                    <a:lnTo>
                      <a:pt x="216679" y="227649"/>
                    </a:lnTo>
                    <a:lnTo>
                      <a:pt x="181024" y="227649"/>
                    </a:lnTo>
                    <a:lnTo>
                      <a:pt x="181024" y="208450"/>
                    </a:lnTo>
                    <a:cubicBezTo>
                      <a:pt x="181024" y="178280"/>
                      <a:pt x="156338" y="153594"/>
                      <a:pt x="126168" y="153594"/>
                    </a:cubicBezTo>
                    <a:cubicBezTo>
                      <a:pt x="95997" y="153594"/>
                      <a:pt x="71313" y="178280"/>
                      <a:pt x="71313" y="208450"/>
                    </a:cubicBezTo>
                    <a:cubicBezTo>
                      <a:pt x="71313" y="238620"/>
                      <a:pt x="95997" y="263305"/>
                      <a:pt x="126168" y="263305"/>
                    </a:cubicBezTo>
                    <a:lnTo>
                      <a:pt x="145368" y="263305"/>
                    </a:lnTo>
                    <a:lnTo>
                      <a:pt x="145368" y="408671"/>
                    </a:lnTo>
                    <a:lnTo>
                      <a:pt x="139882" y="408671"/>
                    </a:lnTo>
                    <a:cubicBezTo>
                      <a:pt x="128910" y="381244"/>
                      <a:pt x="112454" y="359302"/>
                      <a:pt x="93255" y="337359"/>
                    </a:cubicBezTo>
                    <a:cubicBezTo>
                      <a:pt x="65827" y="301704"/>
                      <a:pt x="35657" y="266048"/>
                      <a:pt x="35657" y="208450"/>
                    </a:cubicBezTo>
                    <a:cubicBezTo>
                      <a:pt x="35657" y="117938"/>
                      <a:pt x="109711" y="43884"/>
                      <a:pt x="200223" y="43884"/>
                    </a:cubicBezTo>
                    <a:cubicBezTo>
                      <a:pt x="290734" y="43884"/>
                      <a:pt x="364789" y="117938"/>
                      <a:pt x="364789" y="208450"/>
                    </a:cubicBezTo>
                    <a:cubicBezTo>
                      <a:pt x="362046" y="268790"/>
                      <a:pt x="334618" y="304446"/>
                      <a:pt x="304448" y="337359"/>
                    </a:cubicBezTo>
                    <a:lnTo>
                      <a:pt x="304448" y="337359"/>
                    </a:lnTo>
                    <a:close/>
                    <a:moveTo>
                      <a:pt x="255079" y="227649"/>
                    </a:moveTo>
                    <a:lnTo>
                      <a:pt x="255079" y="208450"/>
                    </a:lnTo>
                    <a:cubicBezTo>
                      <a:pt x="255079" y="197479"/>
                      <a:pt x="263307" y="189250"/>
                      <a:pt x="274277" y="189250"/>
                    </a:cubicBezTo>
                    <a:cubicBezTo>
                      <a:pt x="285248" y="189250"/>
                      <a:pt x="293476" y="197479"/>
                      <a:pt x="293476" y="208450"/>
                    </a:cubicBezTo>
                    <a:cubicBezTo>
                      <a:pt x="293476" y="219421"/>
                      <a:pt x="285248" y="227649"/>
                      <a:pt x="274277" y="227649"/>
                    </a:cubicBezTo>
                    <a:lnTo>
                      <a:pt x="255079" y="227649"/>
                    </a:lnTo>
                    <a:close/>
                    <a:moveTo>
                      <a:pt x="872201" y="373015"/>
                    </a:moveTo>
                    <a:lnTo>
                      <a:pt x="872201" y="408671"/>
                    </a:lnTo>
                    <a:lnTo>
                      <a:pt x="847516" y="408671"/>
                    </a:lnTo>
                    <a:lnTo>
                      <a:pt x="825574" y="364787"/>
                    </a:lnTo>
                    <a:cubicBezTo>
                      <a:pt x="809116" y="331874"/>
                      <a:pt x="800888" y="296218"/>
                      <a:pt x="800888" y="257819"/>
                    </a:cubicBezTo>
                    <a:cubicBezTo>
                      <a:pt x="800888" y="235877"/>
                      <a:pt x="803632" y="211193"/>
                      <a:pt x="811860" y="191993"/>
                    </a:cubicBezTo>
                    <a:lnTo>
                      <a:pt x="973682" y="191993"/>
                    </a:lnTo>
                    <a:cubicBezTo>
                      <a:pt x="979168" y="213935"/>
                      <a:pt x="984654" y="235877"/>
                      <a:pt x="984654" y="257819"/>
                    </a:cubicBezTo>
                    <a:cubicBezTo>
                      <a:pt x="984654" y="293475"/>
                      <a:pt x="976426" y="331874"/>
                      <a:pt x="959969" y="364787"/>
                    </a:cubicBezTo>
                    <a:lnTo>
                      <a:pt x="938027" y="408671"/>
                    </a:lnTo>
                    <a:lnTo>
                      <a:pt x="913343" y="408671"/>
                    </a:lnTo>
                    <a:lnTo>
                      <a:pt x="913343" y="373015"/>
                    </a:lnTo>
                    <a:lnTo>
                      <a:pt x="872201" y="373015"/>
                    </a:lnTo>
                    <a:close/>
                    <a:moveTo>
                      <a:pt x="789918" y="375758"/>
                    </a:moveTo>
                    <a:cubicBezTo>
                      <a:pt x="789918" y="378501"/>
                      <a:pt x="792660" y="378501"/>
                      <a:pt x="792660" y="381244"/>
                    </a:cubicBezTo>
                    <a:lnTo>
                      <a:pt x="806374" y="411414"/>
                    </a:lnTo>
                    <a:lnTo>
                      <a:pt x="767975" y="411414"/>
                    </a:lnTo>
                    <a:lnTo>
                      <a:pt x="770719" y="397701"/>
                    </a:lnTo>
                    <a:cubicBezTo>
                      <a:pt x="773461" y="383987"/>
                      <a:pt x="781689" y="378501"/>
                      <a:pt x="789918" y="375758"/>
                    </a:cubicBezTo>
                    <a:lnTo>
                      <a:pt x="789918" y="375758"/>
                    </a:lnTo>
                    <a:close/>
                    <a:moveTo>
                      <a:pt x="1009340" y="394958"/>
                    </a:moveTo>
                    <a:lnTo>
                      <a:pt x="1012082" y="408671"/>
                    </a:lnTo>
                    <a:lnTo>
                      <a:pt x="973682" y="408671"/>
                    </a:lnTo>
                    <a:lnTo>
                      <a:pt x="987396" y="378501"/>
                    </a:lnTo>
                    <a:cubicBezTo>
                      <a:pt x="987396" y="375758"/>
                      <a:pt x="990140" y="375758"/>
                      <a:pt x="990140" y="373015"/>
                    </a:cubicBezTo>
                    <a:cubicBezTo>
                      <a:pt x="1001110" y="378501"/>
                      <a:pt x="1006596" y="383987"/>
                      <a:pt x="1009340" y="394958"/>
                    </a:cubicBezTo>
                    <a:lnTo>
                      <a:pt x="1009340" y="394958"/>
                    </a:lnTo>
                    <a:close/>
                    <a:moveTo>
                      <a:pt x="891399" y="57598"/>
                    </a:moveTo>
                    <a:lnTo>
                      <a:pt x="935285" y="115196"/>
                    </a:lnTo>
                    <a:cubicBezTo>
                      <a:pt x="943513" y="126167"/>
                      <a:pt x="951741" y="139881"/>
                      <a:pt x="959969" y="153594"/>
                    </a:cubicBezTo>
                    <a:lnTo>
                      <a:pt x="825574" y="153594"/>
                    </a:lnTo>
                    <a:cubicBezTo>
                      <a:pt x="831060" y="139881"/>
                      <a:pt x="839288" y="126167"/>
                      <a:pt x="850258" y="115196"/>
                    </a:cubicBezTo>
                    <a:lnTo>
                      <a:pt x="891399" y="57598"/>
                    </a:lnTo>
                    <a:close/>
                    <a:moveTo>
                      <a:pt x="872201" y="809115"/>
                    </a:moveTo>
                    <a:lnTo>
                      <a:pt x="545811" y="809115"/>
                    </a:lnTo>
                    <a:lnTo>
                      <a:pt x="545811" y="345588"/>
                    </a:lnTo>
                    <a:cubicBezTo>
                      <a:pt x="586953" y="315418"/>
                      <a:pt x="639066" y="298961"/>
                      <a:pt x="691178" y="298961"/>
                    </a:cubicBezTo>
                    <a:lnTo>
                      <a:pt x="767975" y="298961"/>
                    </a:lnTo>
                    <a:cubicBezTo>
                      <a:pt x="770719" y="312675"/>
                      <a:pt x="773461" y="326389"/>
                      <a:pt x="778947" y="340102"/>
                    </a:cubicBezTo>
                    <a:cubicBezTo>
                      <a:pt x="759747" y="348331"/>
                      <a:pt x="743291" y="364787"/>
                      <a:pt x="737805" y="383987"/>
                    </a:cubicBezTo>
                    <a:lnTo>
                      <a:pt x="724091" y="444327"/>
                    </a:lnTo>
                    <a:lnTo>
                      <a:pt x="814602" y="444327"/>
                    </a:lnTo>
                    <a:cubicBezTo>
                      <a:pt x="806374" y="458041"/>
                      <a:pt x="800888" y="474498"/>
                      <a:pt x="800888" y="490954"/>
                    </a:cubicBezTo>
                    <a:cubicBezTo>
                      <a:pt x="800888" y="512896"/>
                      <a:pt x="809116" y="532096"/>
                      <a:pt x="822830" y="548552"/>
                    </a:cubicBezTo>
                    <a:cubicBezTo>
                      <a:pt x="847516" y="575980"/>
                      <a:pt x="863972" y="597922"/>
                      <a:pt x="872201" y="614379"/>
                    </a:cubicBezTo>
                    <a:lnTo>
                      <a:pt x="872201" y="809115"/>
                    </a:lnTo>
                    <a:close/>
                    <a:moveTo>
                      <a:pt x="929799" y="458041"/>
                    </a:moveTo>
                    <a:cubicBezTo>
                      <a:pt x="938027" y="466270"/>
                      <a:pt x="943513" y="479983"/>
                      <a:pt x="943513" y="493697"/>
                    </a:cubicBezTo>
                    <a:cubicBezTo>
                      <a:pt x="943513" y="504668"/>
                      <a:pt x="938027" y="518382"/>
                      <a:pt x="929799" y="526610"/>
                    </a:cubicBezTo>
                    <a:cubicBezTo>
                      <a:pt x="916085" y="540324"/>
                      <a:pt x="899629" y="559523"/>
                      <a:pt x="888657" y="575980"/>
                    </a:cubicBezTo>
                    <a:cubicBezTo>
                      <a:pt x="874943" y="559523"/>
                      <a:pt x="861230" y="540324"/>
                      <a:pt x="847516" y="526610"/>
                    </a:cubicBezTo>
                    <a:cubicBezTo>
                      <a:pt x="839288" y="518382"/>
                      <a:pt x="833802" y="504668"/>
                      <a:pt x="833802" y="493697"/>
                    </a:cubicBezTo>
                    <a:cubicBezTo>
                      <a:pt x="833802" y="479983"/>
                      <a:pt x="839288" y="469012"/>
                      <a:pt x="847516" y="458041"/>
                    </a:cubicBezTo>
                    <a:lnTo>
                      <a:pt x="858488" y="447070"/>
                    </a:lnTo>
                    <a:lnTo>
                      <a:pt x="869458" y="447070"/>
                    </a:lnTo>
                    <a:lnTo>
                      <a:pt x="869458" y="482726"/>
                    </a:lnTo>
                    <a:lnTo>
                      <a:pt x="905113" y="482726"/>
                    </a:lnTo>
                    <a:lnTo>
                      <a:pt x="905113" y="447070"/>
                    </a:lnTo>
                    <a:lnTo>
                      <a:pt x="916085" y="447070"/>
                    </a:lnTo>
                    <a:lnTo>
                      <a:pt x="929799" y="458041"/>
                    </a:lnTo>
                    <a:close/>
                  </a:path>
                </a:pathLst>
              </a:custGeom>
              <a:grpFill/>
              <a:ln w="27426" cap="flat">
                <a:noFill/>
                <a:prstDash val="solid"/>
                <a:miter/>
              </a:ln>
            </p:spPr>
            <p:txBody>
              <a:bodyPr rtlCol="0" anchor="ctr"/>
              <a:lstStyle/>
              <a:p>
                <a:endParaRPr lang="en-US"/>
              </a:p>
            </p:txBody>
          </p:sp>
          <p:sp>
            <p:nvSpPr>
              <p:cNvPr id="189" name="Freeform 188">
                <a:extLst>
                  <a:ext uri="{FF2B5EF4-FFF2-40B4-BE49-F238E27FC236}">
                    <a16:creationId xmlns:a16="http://schemas.microsoft.com/office/drawing/2014/main" id="{22E7B240-C01E-3C42-B462-4C5BEA3BD2FC}"/>
                  </a:ext>
                </a:extLst>
              </p:cNvPr>
              <p:cNvSpPr/>
              <p:nvPr/>
            </p:nvSpPr>
            <p:spPr>
              <a:xfrm>
                <a:off x="8878411" y="4365959"/>
                <a:ext cx="35655" cy="35655"/>
              </a:xfrm>
              <a:custGeom>
                <a:avLst/>
                <a:gdLst>
                  <a:gd name="connsiteX0" fmla="*/ 0 w 35655"/>
                  <a:gd name="connsiteY0" fmla="*/ 0 h 35655"/>
                  <a:gd name="connsiteX1" fmla="*/ 35656 w 35655"/>
                  <a:gd name="connsiteY1" fmla="*/ 0 h 35655"/>
                  <a:gd name="connsiteX2" fmla="*/ 35656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6" y="0"/>
                    </a:lnTo>
                    <a:lnTo>
                      <a:pt x="35656" y="35656"/>
                    </a:lnTo>
                    <a:lnTo>
                      <a:pt x="0" y="35656"/>
                    </a:lnTo>
                    <a:close/>
                  </a:path>
                </a:pathLst>
              </a:custGeom>
              <a:grpFill/>
              <a:ln w="27426" cap="flat">
                <a:noFill/>
                <a:prstDash val="solid"/>
                <a:miter/>
              </a:ln>
            </p:spPr>
            <p:txBody>
              <a:bodyPr rtlCol="0" anchor="ctr"/>
              <a:lstStyle/>
              <a:p>
                <a:endParaRPr lang="en-US"/>
              </a:p>
            </p:txBody>
          </p:sp>
          <p:sp>
            <p:nvSpPr>
              <p:cNvPr id="190" name="Freeform 189">
                <a:extLst>
                  <a:ext uri="{FF2B5EF4-FFF2-40B4-BE49-F238E27FC236}">
                    <a16:creationId xmlns:a16="http://schemas.microsoft.com/office/drawing/2014/main" id="{565FB8EC-784E-EE45-97FA-7F70FBD6B82A}"/>
                  </a:ext>
                </a:extLst>
              </p:cNvPr>
              <p:cNvSpPr/>
              <p:nvPr/>
            </p:nvSpPr>
            <p:spPr>
              <a:xfrm>
                <a:off x="8952465" y="4365959"/>
                <a:ext cx="35655" cy="35655"/>
              </a:xfrm>
              <a:custGeom>
                <a:avLst/>
                <a:gdLst>
                  <a:gd name="connsiteX0" fmla="*/ 1 w 35655"/>
                  <a:gd name="connsiteY0" fmla="*/ 0 h 35655"/>
                  <a:gd name="connsiteX1" fmla="*/ 35656 w 35655"/>
                  <a:gd name="connsiteY1" fmla="*/ 0 h 35655"/>
                  <a:gd name="connsiteX2" fmla="*/ 35656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6" y="0"/>
                    </a:lnTo>
                    <a:lnTo>
                      <a:pt x="35656" y="35656"/>
                    </a:lnTo>
                    <a:lnTo>
                      <a:pt x="1" y="35656"/>
                    </a:lnTo>
                    <a:close/>
                  </a:path>
                </a:pathLst>
              </a:custGeom>
              <a:grpFill/>
              <a:ln w="27426" cap="flat">
                <a:noFill/>
                <a:prstDash val="solid"/>
                <a:miter/>
              </a:ln>
            </p:spPr>
            <p:txBody>
              <a:bodyPr rtlCol="0" anchor="ctr"/>
              <a:lstStyle/>
              <a:p>
                <a:endParaRPr lang="en-US"/>
              </a:p>
            </p:txBody>
          </p:sp>
          <p:sp>
            <p:nvSpPr>
              <p:cNvPr id="191" name="Freeform 190">
                <a:extLst>
                  <a:ext uri="{FF2B5EF4-FFF2-40B4-BE49-F238E27FC236}">
                    <a16:creationId xmlns:a16="http://schemas.microsoft.com/office/drawing/2014/main" id="{05562552-3E9E-2A4B-BF74-80DA22EDC815}"/>
                  </a:ext>
                </a:extLst>
              </p:cNvPr>
              <p:cNvSpPr/>
              <p:nvPr/>
            </p:nvSpPr>
            <p:spPr>
              <a:xfrm>
                <a:off x="8807099" y="4365959"/>
                <a:ext cx="35655" cy="35655"/>
              </a:xfrm>
              <a:custGeom>
                <a:avLst/>
                <a:gdLst>
                  <a:gd name="connsiteX0" fmla="*/ -1 w 35655"/>
                  <a:gd name="connsiteY0" fmla="*/ 0 h 35655"/>
                  <a:gd name="connsiteX1" fmla="*/ 35655 w 35655"/>
                  <a:gd name="connsiteY1" fmla="*/ 0 h 35655"/>
                  <a:gd name="connsiteX2" fmla="*/ 35655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5" y="0"/>
                    </a:lnTo>
                    <a:lnTo>
                      <a:pt x="35655" y="35656"/>
                    </a:lnTo>
                    <a:lnTo>
                      <a:pt x="-1" y="35656"/>
                    </a:lnTo>
                    <a:close/>
                  </a:path>
                </a:pathLst>
              </a:custGeom>
              <a:grpFill/>
              <a:ln w="27426" cap="flat">
                <a:noFill/>
                <a:prstDash val="solid"/>
                <a:miter/>
              </a:ln>
            </p:spPr>
            <p:txBody>
              <a:bodyPr rtlCol="0" anchor="ctr"/>
              <a:lstStyle/>
              <a:p>
                <a:endParaRPr lang="en-US"/>
              </a:p>
            </p:txBody>
          </p:sp>
          <p:sp>
            <p:nvSpPr>
              <p:cNvPr id="192" name="Freeform 191">
                <a:extLst>
                  <a:ext uri="{FF2B5EF4-FFF2-40B4-BE49-F238E27FC236}">
                    <a16:creationId xmlns:a16="http://schemas.microsoft.com/office/drawing/2014/main" id="{32A9D4FE-1C99-5D43-91B4-E2AECACF2A74}"/>
                  </a:ext>
                </a:extLst>
              </p:cNvPr>
              <p:cNvSpPr/>
              <p:nvPr/>
            </p:nvSpPr>
            <p:spPr>
              <a:xfrm>
                <a:off x="9278855" y="4475669"/>
                <a:ext cx="255077" cy="35655"/>
              </a:xfrm>
              <a:custGeom>
                <a:avLst/>
                <a:gdLst>
                  <a:gd name="connsiteX0" fmla="*/ 0 w 255077"/>
                  <a:gd name="connsiteY0" fmla="*/ 0 h 35655"/>
                  <a:gd name="connsiteX1" fmla="*/ 255077 w 255077"/>
                  <a:gd name="connsiteY1" fmla="*/ 0 h 35655"/>
                  <a:gd name="connsiteX2" fmla="*/ 255077 w 255077"/>
                  <a:gd name="connsiteY2" fmla="*/ 35656 h 35655"/>
                  <a:gd name="connsiteX3" fmla="*/ 0 w 255077"/>
                  <a:gd name="connsiteY3" fmla="*/ 35656 h 35655"/>
                </a:gdLst>
                <a:ahLst/>
                <a:cxnLst>
                  <a:cxn ang="0">
                    <a:pos x="connsiteX0" y="connsiteY0"/>
                  </a:cxn>
                  <a:cxn ang="0">
                    <a:pos x="connsiteX1" y="connsiteY1"/>
                  </a:cxn>
                  <a:cxn ang="0">
                    <a:pos x="connsiteX2" y="connsiteY2"/>
                  </a:cxn>
                  <a:cxn ang="0">
                    <a:pos x="connsiteX3" y="connsiteY3"/>
                  </a:cxn>
                </a:cxnLst>
                <a:rect l="l" t="t" r="r" b="b"/>
                <a:pathLst>
                  <a:path w="255077" h="35655">
                    <a:moveTo>
                      <a:pt x="0" y="0"/>
                    </a:moveTo>
                    <a:lnTo>
                      <a:pt x="255077" y="0"/>
                    </a:lnTo>
                    <a:lnTo>
                      <a:pt x="255077" y="35656"/>
                    </a:lnTo>
                    <a:lnTo>
                      <a:pt x="0" y="35656"/>
                    </a:lnTo>
                    <a:close/>
                  </a:path>
                </a:pathLst>
              </a:custGeom>
              <a:grpFill/>
              <a:ln w="27426" cap="flat">
                <a:noFill/>
                <a:prstDash val="solid"/>
                <a:miter/>
              </a:ln>
            </p:spPr>
            <p:txBody>
              <a:bodyPr rtlCol="0" anchor="ctr"/>
              <a:lstStyle/>
              <a:p>
                <a:endParaRPr lang="en-US"/>
              </a:p>
            </p:txBody>
          </p:sp>
          <p:sp>
            <p:nvSpPr>
              <p:cNvPr id="193" name="Freeform 192">
                <a:extLst>
                  <a:ext uri="{FF2B5EF4-FFF2-40B4-BE49-F238E27FC236}">
                    <a16:creationId xmlns:a16="http://schemas.microsoft.com/office/drawing/2014/main" id="{C718107B-DC1C-8949-9121-30C0500E800D}"/>
                  </a:ext>
                </a:extLst>
              </p:cNvPr>
              <p:cNvSpPr/>
              <p:nvPr/>
            </p:nvSpPr>
            <p:spPr>
              <a:xfrm>
                <a:off x="9278855" y="4401615"/>
                <a:ext cx="255077" cy="35655"/>
              </a:xfrm>
              <a:custGeom>
                <a:avLst/>
                <a:gdLst>
                  <a:gd name="connsiteX0" fmla="*/ 0 w 255077"/>
                  <a:gd name="connsiteY0" fmla="*/ 0 h 35655"/>
                  <a:gd name="connsiteX1" fmla="*/ 255077 w 255077"/>
                  <a:gd name="connsiteY1" fmla="*/ 0 h 35655"/>
                  <a:gd name="connsiteX2" fmla="*/ 255077 w 255077"/>
                  <a:gd name="connsiteY2" fmla="*/ 35656 h 35655"/>
                  <a:gd name="connsiteX3" fmla="*/ 0 w 255077"/>
                  <a:gd name="connsiteY3" fmla="*/ 35656 h 35655"/>
                </a:gdLst>
                <a:ahLst/>
                <a:cxnLst>
                  <a:cxn ang="0">
                    <a:pos x="connsiteX0" y="connsiteY0"/>
                  </a:cxn>
                  <a:cxn ang="0">
                    <a:pos x="connsiteX1" y="connsiteY1"/>
                  </a:cxn>
                  <a:cxn ang="0">
                    <a:pos x="connsiteX2" y="connsiteY2"/>
                  </a:cxn>
                  <a:cxn ang="0">
                    <a:pos x="connsiteX3" y="connsiteY3"/>
                  </a:cxn>
                </a:cxnLst>
                <a:rect l="l" t="t" r="r" b="b"/>
                <a:pathLst>
                  <a:path w="255077" h="35655">
                    <a:moveTo>
                      <a:pt x="0" y="0"/>
                    </a:moveTo>
                    <a:lnTo>
                      <a:pt x="255077" y="0"/>
                    </a:lnTo>
                    <a:lnTo>
                      <a:pt x="255077" y="35656"/>
                    </a:lnTo>
                    <a:lnTo>
                      <a:pt x="0" y="35656"/>
                    </a:lnTo>
                    <a:close/>
                  </a:path>
                </a:pathLst>
              </a:custGeom>
              <a:grpFill/>
              <a:ln w="27426" cap="flat">
                <a:noFill/>
                <a:prstDash val="solid"/>
                <a:miter/>
              </a:ln>
            </p:spPr>
            <p:txBody>
              <a:bodyPr rtlCol="0" anchor="ctr"/>
              <a:lstStyle/>
              <a:p>
                <a:endParaRPr lang="en-US"/>
              </a:p>
            </p:txBody>
          </p:sp>
          <p:sp>
            <p:nvSpPr>
              <p:cNvPr id="194" name="Freeform 193">
                <a:extLst>
                  <a:ext uri="{FF2B5EF4-FFF2-40B4-BE49-F238E27FC236}">
                    <a16:creationId xmlns:a16="http://schemas.microsoft.com/office/drawing/2014/main" id="{1DDB359C-BC9D-954C-81E6-0D59232478D2}"/>
                  </a:ext>
                </a:extLst>
              </p:cNvPr>
              <p:cNvSpPr/>
              <p:nvPr/>
            </p:nvSpPr>
            <p:spPr>
              <a:xfrm>
                <a:off x="9278855" y="4330303"/>
                <a:ext cx="181022" cy="35655"/>
              </a:xfrm>
              <a:custGeom>
                <a:avLst/>
                <a:gdLst>
                  <a:gd name="connsiteX0" fmla="*/ 0 w 181022"/>
                  <a:gd name="connsiteY0" fmla="*/ 0 h 35655"/>
                  <a:gd name="connsiteX1" fmla="*/ 181022 w 181022"/>
                  <a:gd name="connsiteY1" fmla="*/ 0 h 35655"/>
                  <a:gd name="connsiteX2" fmla="*/ 181022 w 181022"/>
                  <a:gd name="connsiteY2" fmla="*/ 35656 h 35655"/>
                  <a:gd name="connsiteX3" fmla="*/ 0 w 181022"/>
                  <a:gd name="connsiteY3" fmla="*/ 35656 h 35655"/>
                </a:gdLst>
                <a:ahLst/>
                <a:cxnLst>
                  <a:cxn ang="0">
                    <a:pos x="connsiteX0" y="connsiteY0"/>
                  </a:cxn>
                  <a:cxn ang="0">
                    <a:pos x="connsiteX1" y="connsiteY1"/>
                  </a:cxn>
                  <a:cxn ang="0">
                    <a:pos x="connsiteX2" y="connsiteY2"/>
                  </a:cxn>
                  <a:cxn ang="0">
                    <a:pos x="connsiteX3" y="connsiteY3"/>
                  </a:cxn>
                </a:cxnLst>
                <a:rect l="l" t="t" r="r" b="b"/>
                <a:pathLst>
                  <a:path w="181022" h="35655">
                    <a:moveTo>
                      <a:pt x="0" y="0"/>
                    </a:moveTo>
                    <a:lnTo>
                      <a:pt x="181022" y="0"/>
                    </a:lnTo>
                    <a:lnTo>
                      <a:pt x="181022" y="35656"/>
                    </a:lnTo>
                    <a:lnTo>
                      <a:pt x="0" y="35656"/>
                    </a:lnTo>
                    <a:close/>
                  </a:path>
                </a:pathLst>
              </a:custGeom>
              <a:grpFill/>
              <a:ln w="27426" cap="flat">
                <a:noFill/>
                <a:prstDash val="solid"/>
                <a:miter/>
              </a:ln>
            </p:spPr>
            <p:txBody>
              <a:bodyPr rtlCol="0" anchor="ctr"/>
              <a:lstStyle/>
              <a:p>
                <a:endParaRPr lang="en-US"/>
              </a:p>
            </p:txBody>
          </p:sp>
          <p:sp>
            <p:nvSpPr>
              <p:cNvPr id="195" name="Freeform 194">
                <a:extLst>
                  <a:ext uri="{FF2B5EF4-FFF2-40B4-BE49-F238E27FC236}">
                    <a16:creationId xmlns:a16="http://schemas.microsoft.com/office/drawing/2014/main" id="{4F7FC24F-4358-DD4F-BD3F-703B8E7105C0}"/>
                  </a:ext>
                </a:extLst>
              </p:cNvPr>
              <p:cNvSpPr/>
              <p:nvPr/>
            </p:nvSpPr>
            <p:spPr>
              <a:xfrm>
                <a:off x="9278855" y="4256248"/>
                <a:ext cx="181022" cy="35655"/>
              </a:xfrm>
              <a:custGeom>
                <a:avLst/>
                <a:gdLst>
                  <a:gd name="connsiteX0" fmla="*/ 0 w 181022"/>
                  <a:gd name="connsiteY0" fmla="*/ 0 h 35655"/>
                  <a:gd name="connsiteX1" fmla="*/ 181022 w 181022"/>
                  <a:gd name="connsiteY1" fmla="*/ 0 h 35655"/>
                  <a:gd name="connsiteX2" fmla="*/ 181022 w 181022"/>
                  <a:gd name="connsiteY2" fmla="*/ 35656 h 35655"/>
                  <a:gd name="connsiteX3" fmla="*/ 0 w 181022"/>
                  <a:gd name="connsiteY3" fmla="*/ 35656 h 35655"/>
                </a:gdLst>
                <a:ahLst/>
                <a:cxnLst>
                  <a:cxn ang="0">
                    <a:pos x="connsiteX0" y="connsiteY0"/>
                  </a:cxn>
                  <a:cxn ang="0">
                    <a:pos x="connsiteX1" y="connsiteY1"/>
                  </a:cxn>
                  <a:cxn ang="0">
                    <a:pos x="connsiteX2" y="connsiteY2"/>
                  </a:cxn>
                  <a:cxn ang="0">
                    <a:pos x="connsiteX3" y="connsiteY3"/>
                  </a:cxn>
                </a:cxnLst>
                <a:rect l="l" t="t" r="r" b="b"/>
                <a:pathLst>
                  <a:path w="181022" h="35655">
                    <a:moveTo>
                      <a:pt x="0" y="0"/>
                    </a:moveTo>
                    <a:lnTo>
                      <a:pt x="181022" y="0"/>
                    </a:lnTo>
                    <a:lnTo>
                      <a:pt x="181022" y="35656"/>
                    </a:lnTo>
                    <a:lnTo>
                      <a:pt x="0" y="35656"/>
                    </a:lnTo>
                    <a:close/>
                  </a:path>
                </a:pathLst>
              </a:custGeom>
              <a:grpFill/>
              <a:ln w="27426" cap="flat">
                <a:noFill/>
                <a:prstDash val="solid"/>
                <a:miter/>
              </a:ln>
            </p:spPr>
            <p:txBody>
              <a:bodyPr rtlCol="0" anchor="ctr"/>
              <a:lstStyle/>
              <a:p>
                <a:endParaRPr lang="en-US"/>
              </a:p>
            </p:txBody>
          </p:sp>
        </p:grpSp>
        <p:grpSp>
          <p:nvGrpSpPr>
            <p:cNvPr id="8" name="Group 7">
              <a:extLst>
                <a:ext uri="{FF2B5EF4-FFF2-40B4-BE49-F238E27FC236}">
                  <a16:creationId xmlns:a16="http://schemas.microsoft.com/office/drawing/2014/main" id="{E9F40C5A-7378-BA40-BC58-9D7FF7EA3724}"/>
                </a:ext>
              </a:extLst>
            </p:cNvPr>
            <p:cNvGrpSpPr/>
            <p:nvPr/>
          </p:nvGrpSpPr>
          <p:grpSpPr>
            <a:xfrm>
              <a:off x="3404967" y="3024030"/>
              <a:ext cx="717567" cy="720994"/>
              <a:chOff x="3442071" y="3837068"/>
              <a:chExt cx="717567" cy="720994"/>
            </a:xfrm>
          </p:grpSpPr>
          <p:sp>
            <p:nvSpPr>
              <p:cNvPr id="199" name="Graphic 178">
                <a:extLst>
                  <a:ext uri="{FF2B5EF4-FFF2-40B4-BE49-F238E27FC236}">
                    <a16:creationId xmlns:a16="http://schemas.microsoft.com/office/drawing/2014/main" id="{5A8FC19C-A55C-134D-B49C-022DA70B1AE5}"/>
                  </a:ext>
                </a:extLst>
              </p:cNvPr>
              <p:cNvSpPr/>
              <p:nvPr/>
            </p:nvSpPr>
            <p:spPr>
              <a:xfrm>
                <a:off x="3769776" y="3837068"/>
                <a:ext cx="206972" cy="206467"/>
              </a:xfrm>
              <a:custGeom>
                <a:avLst/>
                <a:gdLst>
                  <a:gd name="connsiteX0" fmla="*/ 0 w 1279207"/>
                  <a:gd name="connsiteY0" fmla="*/ 959168 h 1276088"/>
                  <a:gd name="connsiteX1" fmla="*/ 0 w 1279207"/>
                  <a:gd name="connsiteY1" fmla="*/ 492442 h 1276088"/>
                  <a:gd name="connsiteX2" fmla="*/ 20955 w 1279207"/>
                  <a:gd name="connsiteY2" fmla="*/ 0 h 1276088"/>
                  <a:gd name="connsiteX3" fmla="*/ 1279208 w 1279207"/>
                  <a:gd name="connsiteY3" fmla="*/ 0 h 1276088"/>
                  <a:gd name="connsiteX4" fmla="*/ 1279208 w 1279207"/>
                  <a:gd name="connsiteY4" fmla="*/ 959168 h 1276088"/>
                  <a:gd name="connsiteX5" fmla="*/ 719138 w 1279207"/>
                  <a:gd name="connsiteY5" fmla="*/ 959168 h 1276088"/>
                  <a:gd name="connsiteX6" fmla="*/ 661988 w 1279207"/>
                  <a:gd name="connsiteY6" fmla="*/ 982027 h 1276088"/>
                  <a:gd name="connsiteX7" fmla="*/ 375285 w 1279207"/>
                  <a:gd name="connsiteY7" fmla="*/ 1268730 h 1276088"/>
                  <a:gd name="connsiteX8" fmla="*/ 340043 w 1279207"/>
                  <a:gd name="connsiteY8" fmla="*/ 1273493 h 1276088"/>
                  <a:gd name="connsiteX9" fmla="*/ 319088 w 1279207"/>
                  <a:gd name="connsiteY9" fmla="*/ 1244918 h 1276088"/>
                  <a:gd name="connsiteX10" fmla="*/ 319088 w 1279207"/>
                  <a:gd name="connsiteY10" fmla="*/ 1038225 h 1276088"/>
                  <a:gd name="connsiteX11" fmla="*/ 239078 w 1279207"/>
                  <a:gd name="connsiteY11" fmla="*/ 958215 h 1276088"/>
                  <a:gd name="connsiteX12" fmla="*/ 0 w 1279207"/>
                  <a:gd name="connsiteY12" fmla="*/ 958215 h 127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9207" h="1276088">
                    <a:moveTo>
                      <a:pt x="0" y="959168"/>
                    </a:moveTo>
                    <a:lnTo>
                      <a:pt x="0" y="492442"/>
                    </a:lnTo>
                    <a:cubicBezTo>
                      <a:pt x="99060" y="344805"/>
                      <a:pt x="106680" y="155258"/>
                      <a:pt x="20955" y="0"/>
                    </a:cubicBezTo>
                    <a:lnTo>
                      <a:pt x="1279208" y="0"/>
                    </a:lnTo>
                    <a:lnTo>
                      <a:pt x="1279208" y="959168"/>
                    </a:lnTo>
                    <a:lnTo>
                      <a:pt x="719138" y="959168"/>
                    </a:lnTo>
                    <a:cubicBezTo>
                      <a:pt x="698183" y="959168"/>
                      <a:pt x="677228" y="967740"/>
                      <a:pt x="661988" y="982027"/>
                    </a:cubicBezTo>
                    <a:lnTo>
                      <a:pt x="375285" y="1268730"/>
                    </a:lnTo>
                    <a:cubicBezTo>
                      <a:pt x="365760" y="1276350"/>
                      <a:pt x="352425" y="1278255"/>
                      <a:pt x="340043" y="1273493"/>
                    </a:cubicBezTo>
                    <a:cubicBezTo>
                      <a:pt x="327660" y="1268730"/>
                      <a:pt x="320040" y="1257300"/>
                      <a:pt x="319088" y="1244918"/>
                    </a:cubicBezTo>
                    <a:lnTo>
                      <a:pt x="319088" y="1038225"/>
                    </a:lnTo>
                    <a:cubicBezTo>
                      <a:pt x="319088" y="994410"/>
                      <a:pt x="282893" y="958215"/>
                      <a:pt x="239078" y="958215"/>
                    </a:cubicBezTo>
                    <a:lnTo>
                      <a:pt x="0" y="958215"/>
                    </a:lnTo>
                    <a:close/>
                  </a:path>
                </a:pathLst>
              </a:custGeom>
              <a:solidFill>
                <a:srgbClr val="94C33D"/>
              </a:solidFill>
              <a:ln w="9525" cap="flat">
                <a:noFill/>
                <a:prstDash val="solid"/>
                <a:miter/>
              </a:ln>
            </p:spPr>
            <p:txBody>
              <a:bodyPr rtlCol="0" anchor="ctr"/>
              <a:lstStyle/>
              <a:p>
                <a:endParaRPr lang="en-US"/>
              </a:p>
            </p:txBody>
          </p:sp>
          <p:pic>
            <p:nvPicPr>
              <p:cNvPr id="234" name="Graphic 233">
                <a:extLst>
                  <a:ext uri="{FF2B5EF4-FFF2-40B4-BE49-F238E27FC236}">
                    <a16:creationId xmlns:a16="http://schemas.microsoft.com/office/drawing/2014/main" id="{90B15800-A09C-854F-9B35-3F01B92F0723}"/>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442071" y="3840496"/>
                <a:ext cx="717567" cy="717566"/>
              </a:xfrm>
              <a:prstGeom prst="rect">
                <a:avLst/>
              </a:prstGeom>
            </p:spPr>
          </p:pic>
        </p:grpSp>
      </p:grpSp>
      <p:sp>
        <p:nvSpPr>
          <p:cNvPr id="120" name="Text Placeholder 5">
            <a:extLst>
              <a:ext uri="{FF2B5EF4-FFF2-40B4-BE49-F238E27FC236}">
                <a16:creationId xmlns:a16="http://schemas.microsoft.com/office/drawing/2014/main" id="{67C46A0F-7C9E-6C46-8328-C0B19DDAD0EC}"/>
              </a:ext>
            </a:extLst>
          </p:cNvPr>
          <p:cNvSpPr txBox="1">
            <a:spLocks/>
          </p:cNvSpPr>
          <p:nvPr/>
        </p:nvSpPr>
        <p:spPr>
          <a:xfrm>
            <a:off x="634225" y="1293934"/>
            <a:ext cx="6361551" cy="1801322"/>
          </a:xfrm>
          <a:prstGeom prst="rect">
            <a:avLst/>
          </a:prstGeom>
        </p:spPr>
        <p:txBody>
          <a:bodyPr vert="horz" lIns="91440" tIns="45720" rIns="91440" bIns="45720" numCol="1" spcCol="288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nSpc>
                <a:spcPts val="1200"/>
              </a:lnSpc>
            </a:pPr>
            <a:r>
              <a:rPr lang="en-GB" sz="1050" dirty="0"/>
              <a:t>It is possible to identify learning styles by observing use of language and your delivery will be much more effective when you mirror the language of visual, auditory of kinaesthetic learners back to them. </a:t>
            </a:r>
          </a:p>
          <a:p>
            <a:pPr>
              <a:lnSpc>
                <a:spcPts val="1200"/>
              </a:lnSpc>
            </a:pPr>
            <a:endParaRPr lang="en-GB" sz="1050" dirty="0"/>
          </a:p>
          <a:p>
            <a:pPr>
              <a:lnSpc>
                <a:spcPts val="1200"/>
              </a:lnSpc>
            </a:pPr>
            <a:endParaRPr lang="en-GB" sz="1050" dirty="0"/>
          </a:p>
          <a:p>
            <a:pPr>
              <a:lnSpc>
                <a:spcPts val="1200"/>
              </a:lnSpc>
            </a:pPr>
            <a:r>
              <a:rPr lang="en-GB" sz="1400" dirty="0">
                <a:solidFill>
                  <a:schemeClr val="bg1"/>
                </a:solidFill>
                <a:highlight>
                  <a:srgbClr val="94C33D"/>
                </a:highlight>
              </a:rPr>
              <a:t>Some words to be aware of for each learning style are listed below</a:t>
            </a:r>
            <a:r>
              <a:rPr lang="en-GB" sz="1400" dirty="0">
                <a:highlight>
                  <a:srgbClr val="94C33D"/>
                </a:highlight>
              </a:rPr>
              <a:t>:</a:t>
            </a:r>
          </a:p>
        </p:txBody>
      </p:sp>
    </p:spTree>
    <p:extLst>
      <p:ext uri="{BB962C8B-B14F-4D97-AF65-F5344CB8AC3E}">
        <p14:creationId xmlns:p14="http://schemas.microsoft.com/office/powerpoint/2010/main" val="12681712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CC3F771-EAB3-9F4C-8117-AE1ACAEE49D8}"/>
              </a:ext>
            </a:extLst>
          </p:cNvPr>
          <p:cNvSpPr>
            <a:spLocks noGrp="1"/>
          </p:cNvSpPr>
          <p:nvPr>
            <p:ph type="sldNum" sz="quarter" idx="12"/>
          </p:nvPr>
        </p:nvSpPr>
        <p:spPr/>
        <p:txBody>
          <a:bodyPr/>
          <a:lstStyle/>
          <a:p>
            <a:fld id="{5E760C49-C21F-C349-B509-93C281143DFD}" type="slidenum">
              <a:rPr lang="en-US" smtClean="0"/>
              <a:t>17</a:t>
            </a:fld>
            <a:endParaRPr lang="en-US" dirty="0"/>
          </a:p>
        </p:txBody>
      </p:sp>
      <p:sp>
        <p:nvSpPr>
          <p:cNvPr id="20" name="Text Placeholder 4">
            <a:extLst>
              <a:ext uri="{FF2B5EF4-FFF2-40B4-BE49-F238E27FC236}">
                <a16:creationId xmlns:a16="http://schemas.microsoft.com/office/drawing/2014/main" id="{D8F50161-C5E2-4C46-BD2D-07DE883CA75F}"/>
              </a:ext>
            </a:extLst>
          </p:cNvPr>
          <p:cNvSpPr txBox="1">
            <a:spLocks/>
          </p:cNvSpPr>
          <p:nvPr/>
        </p:nvSpPr>
        <p:spPr>
          <a:xfrm>
            <a:off x="1030899" y="565685"/>
            <a:ext cx="5588761" cy="836195"/>
          </a:xfrm>
          <a:prstGeom prst="rect">
            <a:avLst/>
          </a:prstGeom>
        </p:spPr>
        <p:txBody>
          <a:bodyPr vert="horz" lIns="91440" tIns="45720" rIns="91440" bIns="45720" rtlCol="0">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dirty="0"/>
              <a:t>Sample </a:t>
            </a:r>
            <a:r>
              <a:rPr lang="en-US" dirty="0" err="1"/>
              <a:t>Programmes</a:t>
            </a:r>
            <a:r>
              <a:rPr lang="en-US" dirty="0"/>
              <a:t> for inspiration</a:t>
            </a:r>
            <a:endParaRPr lang="en-IE" dirty="0"/>
          </a:p>
        </p:txBody>
      </p:sp>
      <p:cxnSp>
        <p:nvCxnSpPr>
          <p:cNvPr id="22" name="Straight Connector 21">
            <a:extLst>
              <a:ext uri="{FF2B5EF4-FFF2-40B4-BE49-F238E27FC236}">
                <a16:creationId xmlns:a16="http://schemas.microsoft.com/office/drawing/2014/main" id="{C90BE1CC-C729-444B-8FD0-9EF241225534}"/>
              </a:ext>
            </a:extLst>
          </p:cNvPr>
          <p:cNvCxnSpPr>
            <a:cxnSpLocks/>
          </p:cNvCxnSpPr>
          <p:nvPr/>
        </p:nvCxnSpPr>
        <p:spPr>
          <a:xfrm flipH="1">
            <a:off x="-51735" y="744277"/>
            <a:ext cx="1011116" cy="0"/>
          </a:xfrm>
          <a:prstGeom prst="line">
            <a:avLst/>
          </a:prstGeom>
          <a:ln w="28575">
            <a:solidFill>
              <a:srgbClr val="94C33D"/>
            </a:solidFill>
          </a:ln>
        </p:spPr>
        <p:style>
          <a:lnRef idx="1">
            <a:schemeClr val="accent1"/>
          </a:lnRef>
          <a:fillRef idx="0">
            <a:schemeClr val="accent1"/>
          </a:fillRef>
          <a:effectRef idx="0">
            <a:schemeClr val="accent1"/>
          </a:effectRef>
          <a:fontRef idx="minor">
            <a:schemeClr val="tx1"/>
          </a:fontRef>
        </p:style>
      </p:cxnSp>
      <p:sp>
        <p:nvSpPr>
          <p:cNvPr id="42" name="Freeform 41">
            <a:extLst>
              <a:ext uri="{FF2B5EF4-FFF2-40B4-BE49-F238E27FC236}">
                <a16:creationId xmlns:a16="http://schemas.microsoft.com/office/drawing/2014/main" id="{BC0BEA0A-8694-FA42-B37F-5170B2C3367B}"/>
              </a:ext>
            </a:extLst>
          </p:cNvPr>
          <p:cNvSpPr/>
          <p:nvPr/>
        </p:nvSpPr>
        <p:spPr>
          <a:xfrm flipH="1">
            <a:off x="-11010" y="1245649"/>
            <a:ext cx="4308231" cy="4984932"/>
          </a:xfrm>
          <a:custGeom>
            <a:avLst/>
            <a:gdLst>
              <a:gd name="connsiteX0" fmla="*/ 2712287 w 4688192"/>
              <a:gd name="connsiteY0" fmla="*/ 0 h 5424574"/>
              <a:gd name="connsiteX1" fmla="*/ 4630164 w 4688192"/>
              <a:gd name="connsiteY1" fmla="*/ 794411 h 5424574"/>
              <a:gd name="connsiteX2" fmla="*/ 4688192 w 4688192"/>
              <a:gd name="connsiteY2" fmla="*/ 858258 h 5424574"/>
              <a:gd name="connsiteX3" fmla="*/ 4688192 w 4688192"/>
              <a:gd name="connsiteY3" fmla="*/ 4566316 h 5424574"/>
              <a:gd name="connsiteX4" fmla="*/ 4630164 w 4688192"/>
              <a:gd name="connsiteY4" fmla="*/ 4630164 h 5424574"/>
              <a:gd name="connsiteX5" fmla="*/ 2712287 w 4688192"/>
              <a:gd name="connsiteY5" fmla="*/ 5424574 h 5424574"/>
              <a:gd name="connsiteX6" fmla="*/ 0 w 4688192"/>
              <a:gd name="connsiteY6" fmla="*/ 2712287 h 5424574"/>
              <a:gd name="connsiteX7" fmla="*/ 2712287 w 4688192"/>
              <a:gd name="connsiteY7" fmla="*/ 0 h 542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88192" h="5424574">
                <a:moveTo>
                  <a:pt x="2712287" y="0"/>
                </a:moveTo>
                <a:cubicBezTo>
                  <a:pt x="3461265" y="0"/>
                  <a:pt x="4139337" y="303583"/>
                  <a:pt x="4630164" y="794411"/>
                </a:cubicBezTo>
                <a:lnTo>
                  <a:pt x="4688192" y="858258"/>
                </a:lnTo>
                <a:lnTo>
                  <a:pt x="4688192" y="4566316"/>
                </a:lnTo>
                <a:lnTo>
                  <a:pt x="4630164" y="4630164"/>
                </a:lnTo>
                <a:cubicBezTo>
                  <a:pt x="4139337" y="5120991"/>
                  <a:pt x="3461265" y="5424574"/>
                  <a:pt x="2712287" y="5424574"/>
                </a:cubicBezTo>
                <a:cubicBezTo>
                  <a:pt x="1214332" y="5424574"/>
                  <a:pt x="0" y="4210242"/>
                  <a:pt x="0" y="2712287"/>
                </a:cubicBezTo>
                <a:cubicBezTo>
                  <a:pt x="0" y="1214332"/>
                  <a:pt x="1214332" y="0"/>
                  <a:pt x="2712287" y="0"/>
                </a:cubicBezTo>
                <a:close/>
              </a:path>
            </a:pathLst>
          </a:custGeom>
          <a:gradFill flip="none" rotWithShape="1">
            <a:gsLst>
              <a:gs pos="4000">
                <a:srgbClr val="863694"/>
              </a:gs>
              <a:gs pos="34000">
                <a:srgbClr val="863694"/>
              </a:gs>
              <a:gs pos="80000">
                <a:srgbClr val="561465"/>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 Placeholder 5">
            <a:extLst>
              <a:ext uri="{FF2B5EF4-FFF2-40B4-BE49-F238E27FC236}">
                <a16:creationId xmlns:a16="http://schemas.microsoft.com/office/drawing/2014/main" id="{71D8A1A5-677E-5A45-8E8F-2C2CC93497A3}"/>
              </a:ext>
            </a:extLst>
          </p:cNvPr>
          <p:cNvSpPr txBox="1">
            <a:spLocks/>
          </p:cNvSpPr>
          <p:nvPr/>
        </p:nvSpPr>
        <p:spPr>
          <a:xfrm>
            <a:off x="563198" y="2427111"/>
            <a:ext cx="3110316" cy="2629432"/>
          </a:xfrm>
          <a:prstGeom prst="rect">
            <a:avLst/>
          </a:prstGeom>
        </p:spPr>
        <p:txBody>
          <a:bodyPr vert="horz" lIns="91440" tIns="45720" rIns="91440" bIns="45720" numCol="1" spcCol="288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lvl="0" algn="l">
              <a:lnSpc>
                <a:spcPts val="1260"/>
              </a:lnSpc>
            </a:pPr>
            <a:r>
              <a:rPr lang="en-GB" sz="1050" dirty="0">
                <a:solidFill>
                  <a:schemeClr val="bg1"/>
                </a:solidFill>
              </a:rPr>
              <a:t>Young Women Lead is a leadership programme for young women aged 16-30 who live in Scotland, and it was created from a need to address the underrepresentation of young women in politics. The Young Women’s Movement have been running it successfully in partnership with the Scottish Parliament for three years with support from the First Minster, the Minister for Equalities and Older People, and the Deputy Presiding Officer, and we are currently piloting it in partnership with a local authority.</a:t>
            </a:r>
          </a:p>
          <a:p>
            <a:pPr lvl="0" algn="l">
              <a:lnSpc>
                <a:spcPts val="1260"/>
              </a:lnSpc>
            </a:pPr>
            <a:r>
              <a:rPr lang="en-GB" sz="1050" dirty="0">
                <a:solidFill>
                  <a:schemeClr val="bg1"/>
                </a:solidFill>
              </a:rPr>
              <a:t> </a:t>
            </a:r>
          </a:p>
          <a:p>
            <a:pPr lvl="0" algn="l">
              <a:lnSpc>
                <a:spcPts val="1260"/>
              </a:lnSpc>
            </a:pPr>
            <a:endParaRPr lang="en-GB" sz="1050" dirty="0">
              <a:solidFill>
                <a:schemeClr val="bg1"/>
              </a:solidFill>
            </a:endParaRPr>
          </a:p>
          <a:p>
            <a:pPr lvl="0" algn="l">
              <a:lnSpc>
                <a:spcPts val="1260"/>
              </a:lnSpc>
            </a:pPr>
            <a:r>
              <a:rPr lang="en-GB" sz="1150" b="1" i="1" dirty="0">
                <a:solidFill>
                  <a:schemeClr val="bg1"/>
                </a:solidFill>
              </a:rPr>
              <a:t>More detail on Young Women </a:t>
            </a:r>
          </a:p>
          <a:p>
            <a:pPr lvl="0" algn="l">
              <a:lnSpc>
                <a:spcPts val="1260"/>
              </a:lnSpc>
            </a:pPr>
            <a:r>
              <a:rPr lang="en-GB" sz="1150" b="1" i="1" dirty="0">
                <a:solidFill>
                  <a:schemeClr val="bg1"/>
                </a:solidFill>
              </a:rPr>
              <a:t>Lead programme</a:t>
            </a:r>
          </a:p>
        </p:txBody>
      </p:sp>
      <p:sp>
        <p:nvSpPr>
          <p:cNvPr id="3" name="Rectangle 2">
            <a:extLst>
              <a:ext uri="{FF2B5EF4-FFF2-40B4-BE49-F238E27FC236}">
                <a16:creationId xmlns:a16="http://schemas.microsoft.com/office/drawing/2014/main" id="{94A35743-FC14-464D-8943-EB8563DD8499}"/>
              </a:ext>
            </a:extLst>
          </p:cNvPr>
          <p:cNvSpPr/>
          <p:nvPr/>
        </p:nvSpPr>
        <p:spPr>
          <a:xfrm>
            <a:off x="2312268" y="1536629"/>
            <a:ext cx="2935137" cy="646331"/>
          </a:xfrm>
          <a:prstGeom prst="rect">
            <a:avLst/>
          </a:prstGeom>
        </p:spPr>
        <p:txBody>
          <a:bodyPr wrap="square">
            <a:spAutoFit/>
          </a:bodyPr>
          <a:lstStyle/>
          <a:p>
            <a:r>
              <a:rPr lang="en-GB" b="1" dirty="0">
                <a:solidFill>
                  <a:schemeClr val="bg1"/>
                </a:solidFill>
                <a:highlight>
                  <a:srgbClr val="94C33D"/>
                </a:highlight>
              </a:rPr>
              <a:t>YWCA SCOTLAND LEADERSHIP PROGRAMME</a:t>
            </a:r>
          </a:p>
        </p:txBody>
      </p:sp>
      <p:sp>
        <p:nvSpPr>
          <p:cNvPr id="87" name="Freeform 86">
            <a:extLst>
              <a:ext uri="{FF2B5EF4-FFF2-40B4-BE49-F238E27FC236}">
                <a16:creationId xmlns:a16="http://schemas.microsoft.com/office/drawing/2014/main" id="{78049741-CD53-F148-B075-B3501E875BE8}"/>
              </a:ext>
            </a:extLst>
          </p:cNvPr>
          <p:cNvSpPr/>
          <p:nvPr/>
        </p:nvSpPr>
        <p:spPr>
          <a:xfrm>
            <a:off x="3525715" y="5191292"/>
            <a:ext cx="4033960" cy="4667580"/>
          </a:xfrm>
          <a:custGeom>
            <a:avLst/>
            <a:gdLst>
              <a:gd name="connsiteX0" fmla="*/ 2712287 w 4688192"/>
              <a:gd name="connsiteY0" fmla="*/ 0 h 5424574"/>
              <a:gd name="connsiteX1" fmla="*/ 4630164 w 4688192"/>
              <a:gd name="connsiteY1" fmla="*/ 794411 h 5424574"/>
              <a:gd name="connsiteX2" fmla="*/ 4688192 w 4688192"/>
              <a:gd name="connsiteY2" fmla="*/ 858258 h 5424574"/>
              <a:gd name="connsiteX3" fmla="*/ 4688192 w 4688192"/>
              <a:gd name="connsiteY3" fmla="*/ 4566316 h 5424574"/>
              <a:gd name="connsiteX4" fmla="*/ 4630164 w 4688192"/>
              <a:gd name="connsiteY4" fmla="*/ 4630164 h 5424574"/>
              <a:gd name="connsiteX5" fmla="*/ 2712287 w 4688192"/>
              <a:gd name="connsiteY5" fmla="*/ 5424574 h 5424574"/>
              <a:gd name="connsiteX6" fmla="*/ 0 w 4688192"/>
              <a:gd name="connsiteY6" fmla="*/ 2712287 h 5424574"/>
              <a:gd name="connsiteX7" fmla="*/ 2712287 w 4688192"/>
              <a:gd name="connsiteY7" fmla="*/ 0 h 542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88192" h="5424574">
                <a:moveTo>
                  <a:pt x="2712287" y="0"/>
                </a:moveTo>
                <a:cubicBezTo>
                  <a:pt x="3461265" y="0"/>
                  <a:pt x="4139337" y="303583"/>
                  <a:pt x="4630164" y="794411"/>
                </a:cubicBezTo>
                <a:lnTo>
                  <a:pt x="4688192" y="858258"/>
                </a:lnTo>
                <a:lnTo>
                  <a:pt x="4688192" y="4566316"/>
                </a:lnTo>
                <a:lnTo>
                  <a:pt x="4630164" y="4630164"/>
                </a:lnTo>
                <a:cubicBezTo>
                  <a:pt x="4139337" y="5120991"/>
                  <a:pt x="3461265" y="5424574"/>
                  <a:pt x="2712287" y="5424574"/>
                </a:cubicBezTo>
                <a:cubicBezTo>
                  <a:pt x="1214332" y="5424574"/>
                  <a:pt x="0" y="4210242"/>
                  <a:pt x="0" y="2712287"/>
                </a:cubicBezTo>
                <a:cubicBezTo>
                  <a:pt x="0" y="1214332"/>
                  <a:pt x="1214332" y="0"/>
                  <a:pt x="2712287" y="0"/>
                </a:cubicBezTo>
                <a:close/>
              </a:path>
            </a:pathLst>
          </a:custGeom>
          <a:gradFill flip="none" rotWithShape="1">
            <a:gsLst>
              <a:gs pos="4000">
                <a:srgbClr val="863694"/>
              </a:gs>
              <a:gs pos="34000">
                <a:srgbClr val="863694"/>
              </a:gs>
              <a:gs pos="80000">
                <a:srgbClr val="561465"/>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Text Placeholder 5">
            <a:extLst>
              <a:ext uri="{FF2B5EF4-FFF2-40B4-BE49-F238E27FC236}">
                <a16:creationId xmlns:a16="http://schemas.microsoft.com/office/drawing/2014/main" id="{32692361-19BC-7C47-85B3-8DA04FBAF869}"/>
              </a:ext>
            </a:extLst>
          </p:cNvPr>
          <p:cNvSpPr txBox="1">
            <a:spLocks/>
          </p:cNvSpPr>
          <p:nvPr/>
        </p:nvSpPr>
        <p:spPr>
          <a:xfrm>
            <a:off x="4134114" y="6550343"/>
            <a:ext cx="2974595" cy="2671276"/>
          </a:xfrm>
          <a:prstGeom prst="rect">
            <a:avLst/>
          </a:prstGeom>
        </p:spPr>
        <p:txBody>
          <a:bodyPr vert="horz" lIns="91440" tIns="45720" rIns="91440" bIns="45720" numCol="1" spcCol="288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lvl="0" algn="r">
              <a:lnSpc>
                <a:spcPts val="1260"/>
              </a:lnSpc>
            </a:pPr>
            <a:r>
              <a:rPr lang="en-GB" sz="1050" dirty="0">
                <a:solidFill>
                  <a:schemeClr val="bg1"/>
                </a:solidFill>
              </a:rPr>
              <a:t> William J. Clinton Leadership Institute at Queen’s University Belfast</a:t>
            </a:r>
            <a:br>
              <a:rPr lang="en-GB" sz="1050" dirty="0">
                <a:solidFill>
                  <a:schemeClr val="bg1"/>
                </a:solidFill>
              </a:rPr>
            </a:br>
            <a:br>
              <a:rPr lang="en-GB" sz="1050" dirty="0">
                <a:solidFill>
                  <a:schemeClr val="bg1"/>
                </a:solidFill>
              </a:rPr>
            </a:br>
            <a:r>
              <a:rPr lang="en-GB" sz="1050" dirty="0">
                <a:solidFill>
                  <a:schemeClr val="bg1"/>
                </a:solidFill>
              </a:rPr>
              <a:t>The following case study describes my experience of delivering women’s leadership training over 3 years – the Grit &amp; Grace programme to over 150 women. It highlights some of the common challenges experienced, and what supported the women to overcome these to further enhance their own leadership impact.</a:t>
            </a:r>
          </a:p>
          <a:p>
            <a:pPr lvl="0" algn="r">
              <a:lnSpc>
                <a:spcPts val="1260"/>
              </a:lnSpc>
            </a:pPr>
            <a:endParaRPr lang="en-GB" sz="1050" dirty="0">
              <a:solidFill>
                <a:schemeClr val="bg1"/>
              </a:solidFill>
            </a:endParaRPr>
          </a:p>
          <a:p>
            <a:pPr lvl="0" algn="r">
              <a:lnSpc>
                <a:spcPts val="1260"/>
              </a:lnSpc>
            </a:pPr>
            <a:r>
              <a:rPr lang="en-GB" sz="1150" b="1" i="1" dirty="0">
                <a:solidFill>
                  <a:schemeClr val="bg1"/>
                </a:solidFill>
              </a:rPr>
              <a:t>Further details about </a:t>
            </a:r>
          </a:p>
          <a:p>
            <a:pPr lvl="0" algn="r">
              <a:lnSpc>
                <a:spcPts val="1260"/>
              </a:lnSpc>
            </a:pPr>
            <a:r>
              <a:rPr lang="en-GB" sz="1150" b="1" i="1" dirty="0">
                <a:solidFill>
                  <a:schemeClr val="bg1"/>
                </a:solidFill>
              </a:rPr>
              <a:t>the Grit and Grace programme </a:t>
            </a:r>
          </a:p>
        </p:txBody>
      </p:sp>
      <p:sp>
        <p:nvSpPr>
          <p:cNvPr id="13" name="Rectangle 12">
            <a:extLst>
              <a:ext uri="{FF2B5EF4-FFF2-40B4-BE49-F238E27FC236}">
                <a16:creationId xmlns:a16="http://schemas.microsoft.com/office/drawing/2014/main" id="{095CE1FA-43D9-3B41-9BDB-58F4D928ED73}"/>
              </a:ext>
            </a:extLst>
          </p:cNvPr>
          <p:cNvSpPr/>
          <p:nvPr/>
        </p:nvSpPr>
        <p:spPr>
          <a:xfrm>
            <a:off x="3304745" y="5690837"/>
            <a:ext cx="2935137" cy="646331"/>
          </a:xfrm>
          <a:prstGeom prst="rect">
            <a:avLst/>
          </a:prstGeom>
        </p:spPr>
        <p:txBody>
          <a:bodyPr wrap="square">
            <a:spAutoFit/>
          </a:bodyPr>
          <a:lstStyle/>
          <a:p>
            <a:r>
              <a:rPr lang="en-GB" b="1" dirty="0">
                <a:solidFill>
                  <a:srgbClr val="94C33D"/>
                </a:solidFill>
                <a:highlight>
                  <a:srgbClr val="94C33D"/>
                </a:highlight>
              </a:rPr>
              <a:t>.</a:t>
            </a:r>
            <a:r>
              <a:rPr lang="en-GB" b="1" dirty="0">
                <a:solidFill>
                  <a:schemeClr val="bg1"/>
                </a:solidFill>
                <a:highlight>
                  <a:srgbClr val="94C33D"/>
                </a:highlight>
              </a:rPr>
              <a:t> GRIT &amp; GRACE WOMEN’S LEADERSHIP PROGRAMME</a:t>
            </a:r>
            <a:endParaRPr lang="en-GB" b="1" dirty="0">
              <a:solidFill>
                <a:srgbClr val="94C33D"/>
              </a:solidFill>
              <a:highlight>
                <a:srgbClr val="94C33D"/>
              </a:highlight>
            </a:endParaRPr>
          </a:p>
        </p:txBody>
      </p:sp>
    </p:spTree>
    <p:extLst>
      <p:ext uri="{BB962C8B-B14F-4D97-AF65-F5344CB8AC3E}">
        <p14:creationId xmlns:p14="http://schemas.microsoft.com/office/powerpoint/2010/main" val="16167673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3A24266-F042-2C4D-B1B6-913643EA4DF3}"/>
              </a:ext>
            </a:extLst>
          </p:cNvPr>
          <p:cNvSpPr>
            <a:spLocks noGrp="1"/>
          </p:cNvSpPr>
          <p:nvPr>
            <p:ph type="body" sz="quarter" idx="13"/>
          </p:nvPr>
        </p:nvSpPr>
        <p:spPr/>
        <p:txBody>
          <a:bodyPr/>
          <a:lstStyle/>
          <a:p>
            <a:r>
              <a:rPr lang="en-US" dirty="0"/>
              <a:t>03</a:t>
            </a:r>
          </a:p>
        </p:txBody>
      </p:sp>
      <p:sp>
        <p:nvSpPr>
          <p:cNvPr id="6" name="Text Placeholder 5">
            <a:extLst>
              <a:ext uri="{FF2B5EF4-FFF2-40B4-BE49-F238E27FC236}">
                <a16:creationId xmlns:a16="http://schemas.microsoft.com/office/drawing/2014/main" id="{77972CCB-F435-E641-A51D-BABB76C964B6}"/>
              </a:ext>
            </a:extLst>
          </p:cNvPr>
          <p:cNvSpPr>
            <a:spLocks noGrp="1"/>
          </p:cNvSpPr>
          <p:nvPr>
            <p:ph type="body" sz="quarter" idx="14"/>
          </p:nvPr>
        </p:nvSpPr>
        <p:spPr>
          <a:xfrm>
            <a:off x="2232014" y="622788"/>
            <a:ext cx="3665549" cy="1323578"/>
          </a:xfrm>
        </p:spPr>
        <p:txBody>
          <a:bodyPr/>
          <a:lstStyle/>
          <a:p>
            <a:r>
              <a:rPr lang="en-US" dirty="0"/>
              <a:t>Delivering:               The Fundamentals</a:t>
            </a:r>
          </a:p>
        </p:txBody>
      </p:sp>
      <p:sp>
        <p:nvSpPr>
          <p:cNvPr id="2" name="Slide Number Placeholder 1">
            <a:extLst>
              <a:ext uri="{FF2B5EF4-FFF2-40B4-BE49-F238E27FC236}">
                <a16:creationId xmlns:a16="http://schemas.microsoft.com/office/drawing/2014/main" id="{8CEEF704-8DEC-D84A-97D2-0ECCAD558982}"/>
              </a:ext>
            </a:extLst>
          </p:cNvPr>
          <p:cNvSpPr>
            <a:spLocks noGrp="1"/>
          </p:cNvSpPr>
          <p:nvPr>
            <p:ph type="sldNum" sz="quarter" idx="4294967295"/>
          </p:nvPr>
        </p:nvSpPr>
        <p:spPr>
          <a:xfrm>
            <a:off x="5897563" y="10072688"/>
            <a:ext cx="1662112" cy="568325"/>
          </a:xfrm>
        </p:spPr>
        <p:txBody>
          <a:bodyPr/>
          <a:lstStyle/>
          <a:p>
            <a:fld id="{5E760C49-C21F-C349-B509-93C281143DFD}" type="slidenum">
              <a:rPr lang="en-US" smtClean="0"/>
              <a:t>18</a:t>
            </a:fld>
            <a:endParaRPr lang="en-US" dirty="0"/>
          </a:p>
        </p:txBody>
      </p:sp>
      <p:pic>
        <p:nvPicPr>
          <p:cNvPr id="8" name="Picture Placeholder 7">
            <a:extLst>
              <a:ext uri="{FF2B5EF4-FFF2-40B4-BE49-F238E27FC236}">
                <a16:creationId xmlns:a16="http://schemas.microsoft.com/office/drawing/2014/main" id="{538EB778-0B19-3E47-8932-2AA34C27FD0E}"/>
              </a:ext>
            </a:extLst>
          </p:cNvPr>
          <p:cNvPicPr>
            <a:picLocks noGrp="1" noChangeAspect="1"/>
          </p:cNvPicPr>
          <p:nvPr>
            <p:ph type="pic" sz="quarter" idx="15"/>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906304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CC3F771-EAB3-9F4C-8117-AE1ACAEE49D8}"/>
              </a:ext>
            </a:extLst>
          </p:cNvPr>
          <p:cNvSpPr>
            <a:spLocks noGrp="1"/>
          </p:cNvSpPr>
          <p:nvPr>
            <p:ph type="sldNum" sz="quarter" idx="12"/>
          </p:nvPr>
        </p:nvSpPr>
        <p:spPr/>
        <p:txBody>
          <a:bodyPr/>
          <a:lstStyle/>
          <a:p>
            <a:fld id="{5E760C49-C21F-C349-B509-93C281143DFD}" type="slidenum">
              <a:rPr lang="en-US" smtClean="0"/>
              <a:t>19</a:t>
            </a:fld>
            <a:endParaRPr lang="en-US" dirty="0"/>
          </a:p>
        </p:txBody>
      </p:sp>
      <p:sp>
        <p:nvSpPr>
          <p:cNvPr id="35" name="Text Placeholder 4">
            <a:extLst>
              <a:ext uri="{FF2B5EF4-FFF2-40B4-BE49-F238E27FC236}">
                <a16:creationId xmlns:a16="http://schemas.microsoft.com/office/drawing/2014/main" id="{A6B6B163-66B2-5F45-B228-154351C8DB7E}"/>
              </a:ext>
            </a:extLst>
          </p:cNvPr>
          <p:cNvSpPr txBox="1">
            <a:spLocks/>
          </p:cNvSpPr>
          <p:nvPr/>
        </p:nvSpPr>
        <p:spPr>
          <a:xfrm>
            <a:off x="634227" y="448172"/>
            <a:ext cx="5543096" cy="836206"/>
          </a:xfrm>
          <a:prstGeom prst="rect">
            <a:avLst/>
          </a:prstGeom>
        </p:spPr>
        <p:txBody>
          <a:bodyPr vert="horz" lIns="91440" tIns="45720" rIns="91440" bIns="45720" rtlCol="0">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dirty="0"/>
              <a:t>Starting the Journey: Leadership Development Plans</a:t>
            </a:r>
            <a:endParaRPr lang="en-IE" dirty="0"/>
          </a:p>
        </p:txBody>
      </p:sp>
      <p:cxnSp>
        <p:nvCxnSpPr>
          <p:cNvPr id="36" name="Straight Connector 35">
            <a:extLst>
              <a:ext uri="{FF2B5EF4-FFF2-40B4-BE49-F238E27FC236}">
                <a16:creationId xmlns:a16="http://schemas.microsoft.com/office/drawing/2014/main" id="{0478E734-45BE-6942-A74B-7DC0D39E8F69}"/>
              </a:ext>
            </a:extLst>
          </p:cNvPr>
          <p:cNvCxnSpPr>
            <a:cxnSpLocks/>
          </p:cNvCxnSpPr>
          <p:nvPr/>
        </p:nvCxnSpPr>
        <p:spPr>
          <a:xfrm flipH="1">
            <a:off x="0" y="646513"/>
            <a:ext cx="634226" cy="1"/>
          </a:xfrm>
          <a:prstGeom prst="line">
            <a:avLst/>
          </a:prstGeom>
          <a:ln w="28575">
            <a:solidFill>
              <a:srgbClr val="94C33D"/>
            </a:solidFill>
          </a:ln>
        </p:spPr>
        <p:style>
          <a:lnRef idx="1">
            <a:schemeClr val="accent1"/>
          </a:lnRef>
          <a:fillRef idx="0">
            <a:schemeClr val="accent1"/>
          </a:fillRef>
          <a:effectRef idx="0">
            <a:schemeClr val="accent1"/>
          </a:effectRef>
          <a:fontRef idx="minor">
            <a:schemeClr val="tx1"/>
          </a:fontRef>
        </p:style>
      </p:cxnSp>
      <p:sp>
        <p:nvSpPr>
          <p:cNvPr id="120" name="Text Placeholder 5">
            <a:extLst>
              <a:ext uri="{FF2B5EF4-FFF2-40B4-BE49-F238E27FC236}">
                <a16:creationId xmlns:a16="http://schemas.microsoft.com/office/drawing/2014/main" id="{67C46A0F-7C9E-6C46-8328-C0B19DDAD0EC}"/>
              </a:ext>
            </a:extLst>
          </p:cNvPr>
          <p:cNvSpPr txBox="1">
            <a:spLocks/>
          </p:cNvSpPr>
          <p:nvPr/>
        </p:nvSpPr>
        <p:spPr>
          <a:xfrm>
            <a:off x="634225" y="1293934"/>
            <a:ext cx="6361551" cy="1801322"/>
          </a:xfrm>
          <a:prstGeom prst="rect">
            <a:avLst/>
          </a:prstGeom>
        </p:spPr>
        <p:txBody>
          <a:bodyPr vert="horz" lIns="91440" tIns="45720" rIns="91440" bIns="45720" numCol="1" spcCol="288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nSpc>
                <a:spcPts val="1200"/>
              </a:lnSpc>
            </a:pPr>
            <a:r>
              <a:rPr lang="en-GB" sz="1050" dirty="0"/>
              <a:t>Creating and maintaining </a:t>
            </a:r>
            <a:r>
              <a:rPr lang="en-GB" sz="1050" b="1" dirty="0">
                <a:solidFill>
                  <a:schemeClr val="bg1"/>
                </a:solidFill>
                <a:highlight>
                  <a:srgbClr val="94C33D"/>
                </a:highlight>
              </a:rPr>
              <a:t>LEADERSHIP DEVELOPMENT PLANS </a:t>
            </a:r>
            <a:r>
              <a:rPr lang="en-GB" sz="1050" b="1" dirty="0">
                <a:solidFill>
                  <a:schemeClr val="bg1"/>
                </a:solidFill>
              </a:rPr>
              <a:t> </a:t>
            </a:r>
            <a:r>
              <a:rPr lang="en-GB" sz="1050" dirty="0"/>
              <a:t>is an essential part of a woman’s journey to leadership within the third sector for a number of reasons:</a:t>
            </a:r>
          </a:p>
        </p:txBody>
      </p:sp>
      <p:grpSp>
        <p:nvGrpSpPr>
          <p:cNvPr id="90" name="Group 89">
            <a:extLst>
              <a:ext uri="{FF2B5EF4-FFF2-40B4-BE49-F238E27FC236}">
                <a16:creationId xmlns:a16="http://schemas.microsoft.com/office/drawing/2014/main" id="{D19B5364-F19F-5142-A8F4-F1D49EBB6AA8}"/>
              </a:ext>
            </a:extLst>
          </p:cNvPr>
          <p:cNvGrpSpPr/>
          <p:nvPr/>
        </p:nvGrpSpPr>
        <p:grpSpPr>
          <a:xfrm>
            <a:off x="563899" y="2034894"/>
            <a:ext cx="6074472" cy="3851708"/>
            <a:chOff x="563899" y="2108466"/>
            <a:chExt cx="6074472" cy="3851708"/>
          </a:xfrm>
        </p:grpSpPr>
        <p:grpSp>
          <p:nvGrpSpPr>
            <p:cNvPr id="24" name="Group 23">
              <a:extLst>
                <a:ext uri="{FF2B5EF4-FFF2-40B4-BE49-F238E27FC236}">
                  <a16:creationId xmlns:a16="http://schemas.microsoft.com/office/drawing/2014/main" id="{AE78966B-EB67-6546-AEE8-A624D42DF54D}"/>
                </a:ext>
              </a:extLst>
            </p:cNvPr>
            <p:cNvGrpSpPr/>
            <p:nvPr/>
          </p:nvGrpSpPr>
          <p:grpSpPr>
            <a:xfrm>
              <a:off x="563899" y="2320240"/>
              <a:ext cx="6074472" cy="2932837"/>
              <a:chOff x="290661" y="4574370"/>
              <a:chExt cx="3647928" cy="1761269"/>
            </a:xfrm>
          </p:grpSpPr>
          <p:sp>
            <p:nvSpPr>
              <p:cNvPr id="6" name="Freeform 5">
                <a:extLst>
                  <a:ext uri="{FF2B5EF4-FFF2-40B4-BE49-F238E27FC236}">
                    <a16:creationId xmlns:a16="http://schemas.microsoft.com/office/drawing/2014/main" id="{FB24180F-80E1-9C48-AAC4-0B73645C8E70}"/>
                  </a:ext>
                </a:extLst>
              </p:cNvPr>
              <p:cNvSpPr/>
              <p:nvPr/>
            </p:nvSpPr>
            <p:spPr>
              <a:xfrm>
                <a:off x="435059" y="4574370"/>
                <a:ext cx="1774822" cy="880729"/>
              </a:xfrm>
              <a:custGeom>
                <a:avLst/>
                <a:gdLst>
                  <a:gd name="connsiteX0" fmla="*/ 1691666 w 1774822"/>
                  <a:gd name="connsiteY0" fmla="*/ 248236 h 880729"/>
                  <a:gd name="connsiteX1" fmla="*/ 1634591 w 1774822"/>
                  <a:gd name="connsiteY1" fmla="*/ 424118 h 880729"/>
                  <a:gd name="connsiteX2" fmla="*/ 1356584 w 1774822"/>
                  <a:gd name="connsiteY2" fmla="*/ 139232 h 880729"/>
                  <a:gd name="connsiteX3" fmla="*/ 881080 w 1774822"/>
                  <a:gd name="connsiteY3" fmla="*/ 0 h 880729"/>
                  <a:gd name="connsiteX4" fmla="*/ 538060 w 1774822"/>
                  <a:gd name="connsiteY4" fmla="*/ 69143 h 880729"/>
                  <a:gd name="connsiteX5" fmla="*/ 257974 w 1774822"/>
                  <a:gd name="connsiteY5" fmla="*/ 257871 h 880729"/>
                  <a:gd name="connsiteX6" fmla="*/ 69171 w 1774822"/>
                  <a:gd name="connsiteY6" fmla="*/ 537846 h 880729"/>
                  <a:gd name="connsiteX7" fmla="*/ 0 w 1774822"/>
                  <a:gd name="connsiteY7" fmla="*/ 880729 h 880729"/>
                  <a:gd name="connsiteX8" fmla="*/ 102056 w 1774822"/>
                  <a:gd name="connsiteY8" fmla="*/ 880729 h 880729"/>
                  <a:gd name="connsiteX9" fmla="*/ 881080 w 1774822"/>
                  <a:gd name="connsiteY9" fmla="*/ 102015 h 880729"/>
                  <a:gd name="connsiteX10" fmla="*/ 1536126 w 1774822"/>
                  <a:gd name="connsiteY10" fmla="*/ 459256 h 880729"/>
                  <a:gd name="connsiteX11" fmla="*/ 1378129 w 1774822"/>
                  <a:gd name="connsiteY11" fmla="*/ 408060 h 880729"/>
                  <a:gd name="connsiteX12" fmla="*/ 1351292 w 1774822"/>
                  <a:gd name="connsiteY12" fmla="*/ 490994 h 880729"/>
                  <a:gd name="connsiteX13" fmla="*/ 1671066 w 1774822"/>
                  <a:gd name="connsiteY13" fmla="*/ 594710 h 880729"/>
                  <a:gd name="connsiteX14" fmla="*/ 1774823 w 1774822"/>
                  <a:gd name="connsiteY14" fmla="*/ 275063 h 880729"/>
                  <a:gd name="connsiteX15" fmla="*/ 1691666 w 1774822"/>
                  <a:gd name="connsiteY15" fmla="*/ 248236 h 880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74822" h="880729">
                    <a:moveTo>
                      <a:pt x="1691666" y="248236"/>
                    </a:moveTo>
                    <a:lnTo>
                      <a:pt x="1634591" y="424118"/>
                    </a:lnTo>
                    <a:cubicBezTo>
                      <a:pt x="1565042" y="309634"/>
                      <a:pt x="1470168" y="212153"/>
                      <a:pt x="1356584" y="139232"/>
                    </a:cubicBezTo>
                    <a:cubicBezTo>
                      <a:pt x="1214840" y="48174"/>
                      <a:pt x="1050228" y="0"/>
                      <a:pt x="881080" y="0"/>
                    </a:cubicBezTo>
                    <a:cubicBezTo>
                      <a:pt x="762204" y="0"/>
                      <a:pt x="646730" y="23237"/>
                      <a:pt x="538060" y="69143"/>
                    </a:cubicBezTo>
                    <a:cubicBezTo>
                      <a:pt x="433169" y="113539"/>
                      <a:pt x="338862" y="177015"/>
                      <a:pt x="257974" y="257871"/>
                    </a:cubicBezTo>
                    <a:cubicBezTo>
                      <a:pt x="177085" y="338728"/>
                      <a:pt x="113584" y="432997"/>
                      <a:pt x="69171" y="537846"/>
                    </a:cubicBezTo>
                    <a:cubicBezTo>
                      <a:pt x="23246" y="646473"/>
                      <a:pt x="0" y="761901"/>
                      <a:pt x="0" y="880729"/>
                    </a:cubicBezTo>
                    <a:lnTo>
                      <a:pt x="102056" y="880729"/>
                    </a:lnTo>
                    <a:cubicBezTo>
                      <a:pt x="102056" y="451322"/>
                      <a:pt x="451502" y="102015"/>
                      <a:pt x="881080" y="102015"/>
                    </a:cubicBezTo>
                    <a:cubicBezTo>
                      <a:pt x="1146236" y="102015"/>
                      <a:pt x="1394004" y="239546"/>
                      <a:pt x="1536126" y="459256"/>
                    </a:cubicBezTo>
                    <a:lnTo>
                      <a:pt x="1378129" y="408060"/>
                    </a:lnTo>
                    <a:lnTo>
                      <a:pt x="1351292" y="490994"/>
                    </a:lnTo>
                    <a:lnTo>
                      <a:pt x="1671066" y="594710"/>
                    </a:lnTo>
                    <a:lnTo>
                      <a:pt x="1774823" y="275063"/>
                    </a:lnTo>
                    <a:lnTo>
                      <a:pt x="1691666" y="248236"/>
                    </a:lnTo>
                    <a:close/>
                  </a:path>
                </a:pathLst>
              </a:custGeom>
              <a:solidFill>
                <a:srgbClr val="863694"/>
              </a:solidFill>
              <a:ln w="1888"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CF9CE6C1-B0D9-4A49-86BA-2920FF18F4E5}"/>
                  </a:ext>
                </a:extLst>
              </p:cNvPr>
              <p:cNvSpPr/>
              <p:nvPr/>
            </p:nvSpPr>
            <p:spPr>
              <a:xfrm rot="18900000">
                <a:off x="290661" y="5200558"/>
                <a:ext cx="392343" cy="392187"/>
              </a:xfrm>
              <a:custGeom>
                <a:avLst/>
                <a:gdLst>
                  <a:gd name="connsiteX0" fmla="*/ 392343 w 392343"/>
                  <a:gd name="connsiteY0" fmla="*/ 196094 h 392187"/>
                  <a:gd name="connsiteX1" fmla="*/ 196172 w 392343"/>
                  <a:gd name="connsiteY1" fmla="*/ 392187 h 392187"/>
                  <a:gd name="connsiteX2" fmla="*/ 0 w 392343"/>
                  <a:gd name="connsiteY2" fmla="*/ 196094 h 392187"/>
                  <a:gd name="connsiteX3" fmla="*/ 196172 w 392343"/>
                  <a:gd name="connsiteY3" fmla="*/ 0 h 392187"/>
                  <a:gd name="connsiteX4" fmla="*/ 392343 w 392343"/>
                  <a:gd name="connsiteY4" fmla="*/ 196094 h 392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343" h="392187">
                    <a:moveTo>
                      <a:pt x="392343" y="196094"/>
                    </a:moveTo>
                    <a:cubicBezTo>
                      <a:pt x="392343" y="304393"/>
                      <a:pt x="304514" y="392187"/>
                      <a:pt x="196172" y="392187"/>
                    </a:cubicBezTo>
                    <a:cubicBezTo>
                      <a:pt x="87829" y="392187"/>
                      <a:pt x="0" y="304393"/>
                      <a:pt x="0" y="196094"/>
                    </a:cubicBezTo>
                    <a:cubicBezTo>
                      <a:pt x="0" y="87794"/>
                      <a:pt x="87829" y="0"/>
                      <a:pt x="196172" y="0"/>
                    </a:cubicBezTo>
                    <a:cubicBezTo>
                      <a:pt x="304514" y="0"/>
                      <a:pt x="392343" y="87794"/>
                      <a:pt x="392343" y="196094"/>
                    </a:cubicBezTo>
                    <a:close/>
                  </a:path>
                </a:pathLst>
              </a:custGeom>
              <a:solidFill>
                <a:srgbClr val="863694"/>
              </a:solidFill>
              <a:ln w="1888"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A15BFC6A-5C3A-5745-87DF-0029FE55A2D2}"/>
                  </a:ext>
                </a:extLst>
              </p:cNvPr>
              <p:cNvSpPr/>
              <p:nvPr/>
            </p:nvSpPr>
            <p:spPr>
              <a:xfrm>
                <a:off x="2094974" y="5454910"/>
                <a:ext cx="1843615" cy="880729"/>
              </a:xfrm>
              <a:custGeom>
                <a:avLst/>
                <a:gdLst>
                  <a:gd name="connsiteX0" fmla="*/ 1843616 w 1843615"/>
                  <a:gd name="connsiteY0" fmla="*/ 471914 h 880729"/>
                  <a:gd name="connsiteX1" fmla="*/ 1690721 w 1843615"/>
                  <a:gd name="connsiteY1" fmla="*/ 172670 h 880729"/>
                  <a:gd name="connsiteX2" fmla="*/ 1391358 w 1843615"/>
                  <a:gd name="connsiteY2" fmla="*/ 325503 h 880729"/>
                  <a:gd name="connsiteX3" fmla="*/ 1431046 w 1843615"/>
                  <a:gd name="connsiteY3" fmla="*/ 403148 h 880729"/>
                  <a:gd name="connsiteX4" fmla="*/ 1591123 w 1843615"/>
                  <a:gd name="connsiteY4" fmla="*/ 321347 h 880729"/>
                  <a:gd name="connsiteX5" fmla="*/ 881080 w 1843615"/>
                  <a:gd name="connsiteY5" fmla="*/ 778714 h 880729"/>
                  <a:gd name="connsiteX6" fmla="*/ 102056 w 1843615"/>
                  <a:gd name="connsiteY6" fmla="*/ 0 h 880729"/>
                  <a:gd name="connsiteX7" fmla="*/ 0 w 1843615"/>
                  <a:gd name="connsiteY7" fmla="*/ 0 h 880729"/>
                  <a:gd name="connsiteX8" fmla="*/ 69171 w 1843615"/>
                  <a:gd name="connsiteY8" fmla="*/ 342884 h 880729"/>
                  <a:gd name="connsiteX9" fmla="*/ 257974 w 1843615"/>
                  <a:gd name="connsiteY9" fmla="*/ 622858 h 880729"/>
                  <a:gd name="connsiteX10" fmla="*/ 538060 w 1843615"/>
                  <a:gd name="connsiteY10" fmla="*/ 811586 h 880729"/>
                  <a:gd name="connsiteX11" fmla="*/ 881080 w 1843615"/>
                  <a:gd name="connsiteY11" fmla="*/ 880729 h 880729"/>
                  <a:gd name="connsiteX12" fmla="*/ 1164946 w 1843615"/>
                  <a:gd name="connsiteY12" fmla="*/ 834067 h 880729"/>
                  <a:gd name="connsiteX13" fmla="*/ 1410447 w 1843615"/>
                  <a:gd name="connsiteY13" fmla="*/ 704281 h 880729"/>
                  <a:gd name="connsiteX14" fmla="*/ 1601895 w 1843615"/>
                  <a:gd name="connsiteY14" fmla="*/ 506863 h 880729"/>
                  <a:gd name="connsiteX15" fmla="*/ 1686941 w 1843615"/>
                  <a:gd name="connsiteY15" fmla="*/ 357052 h 880729"/>
                  <a:gd name="connsiteX16" fmla="*/ 1765940 w 1843615"/>
                  <a:gd name="connsiteY16" fmla="*/ 511586 h 880729"/>
                  <a:gd name="connsiteX17" fmla="*/ 1843616 w 1843615"/>
                  <a:gd name="connsiteY17" fmla="*/ 471914 h 880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43615" h="880729">
                    <a:moveTo>
                      <a:pt x="1843616" y="471914"/>
                    </a:moveTo>
                    <a:lnTo>
                      <a:pt x="1690721" y="172670"/>
                    </a:lnTo>
                    <a:lnTo>
                      <a:pt x="1391358" y="325503"/>
                    </a:lnTo>
                    <a:lnTo>
                      <a:pt x="1431046" y="403148"/>
                    </a:lnTo>
                    <a:lnTo>
                      <a:pt x="1591123" y="321347"/>
                    </a:lnTo>
                    <a:cubicBezTo>
                      <a:pt x="1466577" y="598488"/>
                      <a:pt x="1192539" y="778714"/>
                      <a:pt x="881080" y="778714"/>
                    </a:cubicBezTo>
                    <a:cubicBezTo>
                      <a:pt x="451502" y="778714"/>
                      <a:pt x="102056" y="429407"/>
                      <a:pt x="102056" y="0"/>
                    </a:cubicBezTo>
                    <a:lnTo>
                      <a:pt x="0" y="0"/>
                    </a:lnTo>
                    <a:cubicBezTo>
                      <a:pt x="0" y="118828"/>
                      <a:pt x="23246" y="234257"/>
                      <a:pt x="69171" y="342884"/>
                    </a:cubicBezTo>
                    <a:cubicBezTo>
                      <a:pt x="113584" y="447732"/>
                      <a:pt x="177085" y="542002"/>
                      <a:pt x="257974" y="622858"/>
                    </a:cubicBezTo>
                    <a:cubicBezTo>
                      <a:pt x="338863" y="703714"/>
                      <a:pt x="433169" y="767190"/>
                      <a:pt x="538060" y="811586"/>
                    </a:cubicBezTo>
                    <a:cubicBezTo>
                      <a:pt x="646730" y="857492"/>
                      <a:pt x="762204" y="880729"/>
                      <a:pt x="881080" y="880729"/>
                    </a:cubicBezTo>
                    <a:cubicBezTo>
                      <a:pt x="978222" y="880729"/>
                      <a:pt x="1073663" y="865049"/>
                      <a:pt x="1164946" y="834067"/>
                    </a:cubicBezTo>
                    <a:cubicBezTo>
                      <a:pt x="1253016" y="804029"/>
                      <a:pt x="1335606" y="760389"/>
                      <a:pt x="1410447" y="704281"/>
                    </a:cubicBezTo>
                    <a:cubicBezTo>
                      <a:pt x="1484342" y="648740"/>
                      <a:pt x="1548788" y="582241"/>
                      <a:pt x="1601895" y="506863"/>
                    </a:cubicBezTo>
                    <a:cubicBezTo>
                      <a:pt x="1635158" y="459634"/>
                      <a:pt x="1663696" y="409382"/>
                      <a:pt x="1686941" y="357052"/>
                    </a:cubicBezTo>
                    <a:lnTo>
                      <a:pt x="1765940" y="511586"/>
                    </a:lnTo>
                    <a:lnTo>
                      <a:pt x="1843616" y="471914"/>
                    </a:lnTo>
                    <a:close/>
                  </a:path>
                </a:pathLst>
              </a:custGeom>
              <a:solidFill>
                <a:srgbClr val="863694"/>
              </a:solidFill>
              <a:ln w="1888"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93F09B49-653B-8148-AFD8-2F49EE433853}"/>
                  </a:ext>
                </a:extLst>
              </p:cNvPr>
              <p:cNvSpPr/>
              <p:nvPr/>
            </p:nvSpPr>
            <p:spPr>
              <a:xfrm rot="18900000">
                <a:off x="1947957" y="5200666"/>
                <a:ext cx="392343" cy="392187"/>
              </a:xfrm>
              <a:custGeom>
                <a:avLst/>
                <a:gdLst>
                  <a:gd name="connsiteX0" fmla="*/ 392343 w 392343"/>
                  <a:gd name="connsiteY0" fmla="*/ 196094 h 392187"/>
                  <a:gd name="connsiteX1" fmla="*/ 196172 w 392343"/>
                  <a:gd name="connsiteY1" fmla="*/ 392187 h 392187"/>
                  <a:gd name="connsiteX2" fmla="*/ 0 w 392343"/>
                  <a:gd name="connsiteY2" fmla="*/ 196094 h 392187"/>
                  <a:gd name="connsiteX3" fmla="*/ 196172 w 392343"/>
                  <a:gd name="connsiteY3" fmla="*/ 0 h 392187"/>
                  <a:gd name="connsiteX4" fmla="*/ 392343 w 392343"/>
                  <a:gd name="connsiteY4" fmla="*/ 196094 h 392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343" h="392187">
                    <a:moveTo>
                      <a:pt x="392343" y="196094"/>
                    </a:moveTo>
                    <a:cubicBezTo>
                      <a:pt x="392343" y="304393"/>
                      <a:pt x="304514" y="392187"/>
                      <a:pt x="196172" y="392187"/>
                    </a:cubicBezTo>
                    <a:cubicBezTo>
                      <a:pt x="87829" y="392187"/>
                      <a:pt x="0" y="304393"/>
                      <a:pt x="0" y="196094"/>
                    </a:cubicBezTo>
                    <a:cubicBezTo>
                      <a:pt x="0" y="87794"/>
                      <a:pt x="87829" y="0"/>
                      <a:pt x="196172" y="0"/>
                    </a:cubicBezTo>
                    <a:cubicBezTo>
                      <a:pt x="304514" y="0"/>
                      <a:pt x="392343" y="87794"/>
                      <a:pt x="392343" y="196094"/>
                    </a:cubicBezTo>
                    <a:close/>
                  </a:path>
                </a:pathLst>
              </a:custGeom>
              <a:solidFill>
                <a:srgbClr val="863694"/>
              </a:solidFill>
              <a:ln w="1888"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28A6F740-88C3-8648-B78D-5CEC8F66EC57}"/>
                  </a:ext>
                </a:extLst>
              </p:cNvPr>
              <p:cNvSpPr/>
              <p:nvPr/>
            </p:nvSpPr>
            <p:spPr>
              <a:xfrm>
                <a:off x="503922" y="5643897"/>
                <a:ext cx="1602982" cy="645647"/>
              </a:xfrm>
              <a:custGeom>
                <a:avLst/>
                <a:gdLst>
                  <a:gd name="connsiteX0" fmla="*/ 812028 w 1602982"/>
                  <a:gd name="connsiteY0" fmla="*/ 645647 h 645647"/>
                  <a:gd name="connsiteX1" fmla="*/ 531186 w 1602982"/>
                  <a:gd name="connsiteY1" fmla="*/ 597284 h 645647"/>
                  <a:gd name="connsiteX2" fmla="*/ 291167 w 1602982"/>
                  <a:gd name="connsiteY2" fmla="*/ 463343 h 645647"/>
                  <a:gd name="connsiteX3" fmla="*/ 108600 w 1602982"/>
                  <a:gd name="connsiteY3" fmla="*/ 260635 h 645647"/>
                  <a:gd name="connsiteX4" fmla="*/ 119 w 1602982"/>
                  <a:gd name="connsiteY4" fmla="*/ 5786 h 645647"/>
                  <a:gd name="connsiteX5" fmla="*/ 3521 w 1602982"/>
                  <a:gd name="connsiteY5" fmla="*/ 119 h 645647"/>
                  <a:gd name="connsiteX6" fmla="*/ 9191 w 1602982"/>
                  <a:gd name="connsiteY6" fmla="*/ 3519 h 645647"/>
                  <a:gd name="connsiteX7" fmla="*/ 812028 w 1602982"/>
                  <a:gd name="connsiteY7" fmla="*/ 636201 h 645647"/>
                  <a:gd name="connsiteX8" fmla="*/ 1593699 w 1602982"/>
                  <a:gd name="connsiteY8" fmla="*/ 77008 h 645647"/>
                  <a:gd name="connsiteX9" fmla="*/ 1599746 w 1602982"/>
                  <a:gd name="connsiteY9" fmla="*/ 73985 h 645647"/>
                  <a:gd name="connsiteX10" fmla="*/ 1602770 w 1602982"/>
                  <a:gd name="connsiteY10" fmla="*/ 80031 h 645647"/>
                  <a:gd name="connsiteX11" fmla="*/ 1483705 w 1602982"/>
                  <a:gd name="connsiteY11" fmla="*/ 307109 h 645647"/>
                  <a:gd name="connsiteX12" fmla="*/ 1303218 w 1602982"/>
                  <a:gd name="connsiteY12" fmla="*/ 486201 h 645647"/>
                  <a:gd name="connsiteX13" fmla="*/ 812028 w 1602982"/>
                  <a:gd name="connsiteY13" fmla="*/ 645647 h 645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02982" h="645647">
                    <a:moveTo>
                      <a:pt x="812028" y="645647"/>
                    </a:moveTo>
                    <a:cubicBezTo>
                      <a:pt x="715642" y="645647"/>
                      <a:pt x="621146" y="629400"/>
                      <a:pt x="531186" y="597284"/>
                    </a:cubicBezTo>
                    <a:cubicBezTo>
                      <a:pt x="444250" y="566302"/>
                      <a:pt x="363550" y="521151"/>
                      <a:pt x="291167" y="463343"/>
                    </a:cubicBezTo>
                    <a:cubicBezTo>
                      <a:pt x="219350" y="406101"/>
                      <a:pt x="157927" y="337713"/>
                      <a:pt x="108600" y="260635"/>
                    </a:cubicBezTo>
                    <a:cubicBezTo>
                      <a:pt x="58329" y="182046"/>
                      <a:pt x="21853" y="96277"/>
                      <a:pt x="119" y="5786"/>
                    </a:cubicBezTo>
                    <a:cubicBezTo>
                      <a:pt x="-448" y="3331"/>
                      <a:pt x="1064" y="686"/>
                      <a:pt x="3521" y="119"/>
                    </a:cubicBezTo>
                    <a:cubicBezTo>
                      <a:pt x="5978" y="-448"/>
                      <a:pt x="8624" y="1064"/>
                      <a:pt x="9191" y="3519"/>
                    </a:cubicBezTo>
                    <a:cubicBezTo>
                      <a:pt x="98206" y="376063"/>
                      <a:pt x="428186" y="636201"/>
                      <a:pt x="812028" y="636201"/>
                    </a:cubicBezTo>
                    <a:cubicBezTo>
                      <a:pt x="1165632" y="636201"/>
                      <a:pt x="1479736" y="411390"/>
                      <a:pt x="1593699" y="77008"/>
                    </a:cubicBezTo>
                    <a:cubicBezTo>
                      <a:pt x="1594455" y="74552"/>
                      <a:pt x="1597289" y="73230"/>
                      <a:pt x="1599746" y="73985"/>
                    </a:cubicBezTo>
                    <a:cubicBezTo>
                      <a:pt x="1602203" y="74741"/>
                      <a:pt x="1603526" y="77575"/>
                      <a:pt x="1602770" y="80031"/>
                    </a:cubicBezTo>
                    <a:cubicBezTo>
                      <a:pt x="1575177" y="161454"/>
                      <a:pt x="1534922" y="237776"/>
                      <a:pt x="1483705" y="307109"/>
                    </a:cubicBezTo>
                    <a:cubicBezTo>
                      <a:pt x="1432867" y="375685"/>
                      <a:pt x="1372200" y="435950"/>
                      <a:pt x="1303218" y="486201"/>
                    </a:cubicBezTo>
                    <a:cubicBezTo>
                      <a:pt x="1159584" y="590484"/>
                      <a:pt x="989680" y="645647"/>
                      <a:pt x="812028" y="645647"/>
                    </a:cubicBezTo>
                    <a:close/>
                  </a:path>
                </a:pathLst>
              </a:custGeom>
              <a:solidFill>
                <a:srgbClr val="494C4F"/>
              </a:solidFill>
              <a:ln w="1888"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E9FE10C7-E5F5-2C44-BE63-9AC387D479DF}"/>
                  </a:ext>
                </a:extLst>
              </p:cNvPr>
              <p:cNvSpPr/>
              <p:nvPr/>
            </p:nvSpPr>
            <p:spPr>
              <a:xfrm>
                <a:off x="2197076" y="4620655"/>
                <a:ext cx="1558712" cy="540679"/>
              </a:xfrm>
              <a:custGeom>
                <a:avLst/>
                <a:gdLst>
                  <a:gd name="connsiteX0" fmla="*/ 1553656 w 1558712"/>
                  <a:gd name="connsiteY0" fmla="*/ 540679 h 540679"/>
                  <a:gd name="connsiteX1" fmla="*/ 1549309 w 1558712"/>
                  <a:gd name="connsiteY1" fmla="*/ 537657 h 540679"/>
                  <a:gd name="connsiteX2" fmla="*/ 778978 w 1558712"/>
                  <a:gd name="connsiteY2" fmla="*/ 9446 h 540679"/>
                  <a:gd name="connsiteX3" fmla="*/ 9025 w 1558712"/>
                  <a:gd name="connsiteY3" fmla="*/ 536712 h 540679"/>
                  <a:gd name="connsiteX4" fmla="*/ 2978 w 1558712"/>
                  <a:gd name="connsiteY4" fmla="*/ 539357 h 540679"/>
                  <a:gd name="connsiteX5" fmla="*/ 332 w 1558712"/>
                  <a:gd name="connsiteY5" fmla="*/ 533312 h 540679"/>
                  <a:gd name="connsiteX6" fmla="*/ 123176 w 1558712"/>
                  <a:gd name="connsiteY6" fmla="*/ 318324 h 540679"/>
                  <a:gd name="connsiteX7" fmla="*/ 301963 w 1558712"/>
                  <a:gd name="connsiteY7" fmla="*/ 149622 h 540679"/>
                  <a:gd name="connsiteX8" fmla="*/ 779167 w 1558712"/>
                  <a:gd name="connsiteY8" fmla="*/ 0 h 540679"/>
                  <a:gd name="connsiteX9" fmla="*/ 1256750 w 1558712"/>
                  <a:gd name="connsiteY9" fmla="*/ 150000 h 540679"/>
                  <a:gd name="connsiteX10" fmla="*/ 1435725 w 1558712"/>
                  <a:gd name="connsiteY10" fmla="*/ 319080 h 540679"/>
                  <a:gd name="connsiteX11" fmla="*/ 1558381 w 1558712"/>
                  <a:gd name="connsiteY11" fmla="*/ 534445 h 540679"/>
                  <a:gd name="connsiteX12" fmla="*/ 1555735 w 1558712"/>
                  <a:gd name="connsiteY12" fmla="*/ 540490 h 540679"/>
                  <a:gd name="connsiteX13" fmla="*/ 1553656 w 1558712"/>
                  <a:gd name="connsiteY13" fmla="*/ 540679 h 540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58712" h="540679">
                    <a:moveTo>
                      <a:pt x="1553656" y="540679"/>
                    </a:moveTo>
                    <a:cubicBezTo>
                      <a:pt x="1551766" y="540679"/>
                      <a:pt x="1550065" y="539546"/>
                      <a:pt x="1549309" y="537657"/>
                    </a:cubicBezTo>
                    <a:cubicBezTo>
                      <a:pt x="1427409" y="221788"/>
                      <a:pt x="1117841" y="9446"/>
                      <a:pt x="778978" y="9446"/>
                    </a:cubicBezTo>
                    <a:cubicBezTo>
                      <a:pt x="440494" y="9446"/>
                      <a:pt x="131114" y="221410"/>
                      <a:pt x="9025" y="536712"/>
                    </a:cubicBezTo>
                    <a:cubicBezTo>
                      <a:pt x="8080" y="539168"/>
                      <a:pt x="5435" y="540301"/>
                      <a:pt x="2978" y="539357"/>
                    </a:cubicBezTo>
                    <a:cubicBezTo>
                      <a:pt x="521" y="538412"/>
                      <a:pt x="-613" y="535768"/>
                      <a:pt x="332" y="533312"/>
                    </a:cubicBezTo>
                    <a:cubicBezTo>
                      <a:pt x="30192" y="456045"/>
                      <a:pt x="71582" y="383690"/>
                      <a:pt x="123176" y="318324"/>
                    </a:cubicBezTo>
                    <a:cubicBezTo>
                      <a:pt x="174204" y="253526"/>
                      <a:pt x="234493" y="196851"/>
                      <a:pt x="301963" y="149622"/>
                    </a:cubicBezTo>
                    <a:cubicBezTo>
                      <a:pt x="442384" y="51763"/>
                      <a:pt x="607374" y="0"/>
                      <a:pt x="779167" y="0"/>
                    </a:cubicBezTo>
                    <a:cubicBezTo>
                      <a:pt x="951150" y="0"/>
                      <a:pt x="1116329" y="51763"/>
                      <a:pt x="1256750" y="150000"/>
                    </a:cubicBezTo>
                    <a:cubicBezTo>
                      <a:pt x="1324409" y="197229"/>
                      <a:pt x="1384697" y="254093"/>
                      <a:pt x="1435725" y="319080"/>
                    </a:cubicBezTo>
                    <a:cubicBezTo>
                      <a:pt x="1487320" y="384634"/>
                      <a:pt x="1528520" y="456989"/>
                      <a:pt x="1558381" y="534445"/>
                    </a:cubicBezTo>
                    <a:cubicBezTo>
                      <a:pt x="1559326" y="536901"/>
                      <a:pt x="1558192" y="539546"/>
                      <a:pt x="1555735" y="540490"/>
                    </a:cubicBezTo>
                    <a:cubicBezTo>
                      <a:pt x="1554790" y="540490"/>
                      <a:pt x="1554223" y="540679"/>
                      <a:pt x="1553656" y="540679"/>
                    </a:cubicBezTo>
                    <a:close/>
                  </a:path>
                </a:pathLst>
              </a:custGeom>
              <a:solidFill>
                <a:srgbClr val="494C4F"/>
              </a:solidFill>
              <a:ln w="1888"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37AFC3FE-7B06-364E-AFD3-EB5BC2693804}"/>
                  </a:ext>
                </a:extLst>
              </p:cNvPr>
              <p:cNvSpPr/>
              <p:nvPr/>
            </p:nvSpPr>
            <p:spPr>
              <a:xfrm>
                <a:off x="2165583" y="5659811"/>
                <a:ext cx="1612928" cy="632944"/>
              </a:xfrm>
              <a:custGeom>
                <a:avLst/>
                <a:gdLst>
                  <a:gd name="connsiteX0" fmla="*/ 813496 w 1612928"/>
                  <a:gd name="connsiteY0" fmla="*/ 625011 h 632944"/>
                  <a:gd name="connsiteX1" fmla="*/ 821433 w 1612928"/>
                  <a:gd name="connsiteY1" fmla="*/ 616887 h 632944"/>
                  <a:gd name="connsiteX2" fmla="*/ 821433 w 1612928"/>
                  <a:gd name="connsiteY2" fmla="*/ 616887 h 632944"/>
                  <a:gd name="connsiteX3" fmla="*/ 829560 w 1612928"/>
                  <a:gd name="connsiteY3" fmla="*/ 624822 h 632944"/>
                  <a:gd name="connsiteX4" fmla="*/ 829560 w 1612928"/>
                  <a:gd name="connsiteY4" fmla="*/ 624822 h 632944"/>
                  <a:gd name="connsiteX5" fmla="*/ 821622 w 1612928"/>
                  <a:gd name="connsiteY5" fmla="*/ 632945 h 632944"/>
                  <a:gd name="connsiteX6" fmla="*/ 821622 w 1612928"/>
                  <a:gd name="connsiteY6" fmla="*/ 632945 h 632944"/>
                  <a:gd name="connsiteX7" fmla="*/ 821622 w 1612928"/>
                  <a:gd name="connsiteY7" fmla="*/ 632945 h 632944"/>
                  <a:gd name="connsiteX8" fmla="*/ 821622 w 1612928"/>
                  <a:gd name="connsiteY8" fmla="*/ 632945 h 632944"/>
                  <a:gd name="connsiteX9" fmla="*/ 821622 w 1612928"/>
                  <a:gd name="connsiteY9" fmla="*/ 632945 h 632944"/>
                  <a:gd name="connsiteX10" fmla="*/ 821622 w 1612928"/>
                  <a:gd name="connsiteY10" fmla="*/ 632945 h 632944"/>
                  <a:gd name="connsiteX11" fmla="*/ 813496 w 1612928"/>
                  <a:gd name="connsiteY11" fmla="*/ 625011 h 632944"/>
                  <a:gd name="connsiteX12" fmla="*/ 768893 w 1612928"/>
                  <a:gd name="connsiteY12" fmla="*/ 632000 h 632944"/>
                  <a:gd name="connsiteX13" fmla="*/ 761334 w 1612928"/>
                  <a:gd name="connsiteY13" fmla="*/ 623499 h 632944"/>
                  <a:gd name="connsiteX14" fmla="*/ 761334 w 1612928"/>
                  <a:gd name="connsiteY14" fmla="*/ 623499 h 632944"/>
                  <a:gd name="connsiteX15" fmla="*/ 769838 w 1612928"/>
                  <a:gd name="connsiteY15" fmla="*/ 615754 h 632944"/>
                  <a:gd name="connsiteX16" fmla="*/ 769838 w 1612928"/>
                  <a:gd name="connsiteY16" fmla="*/ 615754 h 632944"/>
                  <a:gd name="connsiteX17" fmla="*/ 777587 w 1612928"/>
                  <a:gd name="connsiteY17" fmla="*/ 624255 h 632944"/>
                  <a:gd name="connsiteX18" fmla="*/ 777587 w 1612928"/>
                  <a:gd name="connsiteY18" fmla="*/ 624255 h 632944"/>
                  <a:gd name="connsiteX19" fmla="*/ 769460 w 1612928"/>
                  <a:gd name="connsiteY19" fmla="*/ 632000 h 632944"/>
                  <a:gd name="connsiteX20" fmla="*/ 769460 w 1612928"/>
                  <a:gd name="connsiteY20" fmla="*/ 632000 h 632944"/>
                  <a:gd name="connsiteX21" fmla="*/ 768893 w 1612928"/>
                  <a:gd name="connsiteY21" fmla="*/ 632000 h 632944"/>
                  <a:gd name="connsiteX22" fmla="*/ 865846 w 1612928"/>
                  <a:gd name="connsiteY22" fmla="*/ 623310 h 632944"/>
                  <a:gd name="connsiteX23" fmla="*/ 873217 w 1612928"/>
                  <a:gd name="connsiteY23" fmla="*/ 614620 h 632944"/>
                  <a:gd name="connsiteX24" fmla="*/ 873217 w 1612928"/>
                  <a:gd name="connsiteY24" fmla="*/ 614620 h 632944"/>
                  <a:gd name="connsiteX25" fmla="*/ 881910 w 1612928"/>
                  <a:gd name="connsiteY25" fmla="*/ 621988 h 632944"/>
                  <a:gd name="connsiteX26" fmla="*/ 881910 w 1612928"/>
                  <a:gd name="connsiteY26" fmla="*/ 621988 h 632944"/>
                  <a:gd name="connsiteX27" fmla="*/ 874540 w 1612928"/>
                  <a:gd name="connsiteY27" fmla="*/ 630678 h 632944"/>
                  <a:gd name="connsiteX28" fmla="*/ 874540 w 1612928"/>
                  <a:gd name="connsiteY28" fmla="*/ 630678 h 632944"/>
                  <a:gd name="connsiteX29" fmla="*/ 874540 w 1612928"/>
                  <a:gd name="connsiteY29" fmla="*/ 630678 h 632944"/>
                  <a:gd name="connsiteX30" fmla="*/ 874540 w 1612928"/>
                  <a:gd name="connsiteY30" fmla="*/ 630678 h 632944"/>
                  <a:gd name="connsiteX31" fmla="*/ 873973 w 1612928"/>
                  <a:gd name="connsiteY31" fmla="*/ 630678 h 632944"/>
                  <a:gd name="connsiteX32" fmla="*/ 873973 w 1612928"/>
                  <a:gd name="connsiteY32" fmla="*/ 630678 h 632944"/>
                  <a:gd name="connsiteX33" fmla="*/ 865846 w 1612928"/>
                  <a:gd name="connsiteY33" fmla="*/ 623310 h 632944"/>
                  <a:gd name="connsiteX34" fmla="*/ 716165 w 1612928"/>
                  <a:gd name="connsiteY34" fmla="*/ 627844 h 632944"/>
                  <a:gd name="connsiteX35" fmla="*/ 708983 w 1612928"/>
                  <a:gd name="connsiteY35" fmla="*/ 618965 h 632944"/>
                  <a:gd name="connsiteX36" fmla="*/ 708983 w 1612928"/>
                  <a:gd name="connsiteY36" fmla="*/ 618965 h 632944"/>
                  <a:gd name="connsiteX37" fmla="*/ 717865 w 1612928"/>
                  <a:gd name="connsiteY37" fmla="*/ 611786 h 632944"/>
                  <a:gd name="connsiteX38" fmla="*/ 717865 w 1612928"/>
                  <a:gd name="connsiteY38" fmla="*/ 611786 h 632944"/>
                  <a:gd name="connsiteX39" fmla="*/ 725047 w 1612928"/>
                  <a:gd name="connsiteY39" fmla="*/ 620665 h 632944"/>
                  <a:gd name="connsiteX40" fmla="*/ 725047 w 1612928"/>
                  <a:gd name="connsiteY40" fmla="*/ 620665 h 632944"/>
                  <a:gd name="connsiteX41" fmla="*/ 717110 w 1612928"/>
                  <a:gd name="connsiteY41" fmla="*/ 627844 h 632944"/>
                  <a:gd name="connsiteX42" fmla="*/ 717110 w 1612928"/>
                  <a:gd name="connsiteY42" fmla="*/ 627844 h 632944"/>
                  <a:gd name="connsiteX43" fmla="*/ 716165 w 1612928"/>
                  <a:gd name="connsiteY43" fmla="*/ 627844 h 632944"/>
                  <a:gd name="connsiteX44" fmla="*/ 918008 w 1612928"/>
                  <a:gd name="connsiteY44" fmla="*/ 618210 h 632944"/>
                  <a:gd name="connsiteX45" fmla="*/ 924812 w 1612928"/>
                  <a:gd name="connsiteY45" fmla="*/ 609141 h 632944"/>
                  <a:gd name="connsiteX46" fmla="*/ 924812 w 1612928"/>
                  <a:gd name="connsiteY46" fmla="*/ 609141 h 632944"/>
                  <a:gd name="connsiteX47" fmla="*/ 933883 w 1612928"/>
                  <a:gd name="connsiteY47" fmla="*/ 615942 h 632944"/>
                  <a:gd name="connsiteX48" fmla="*/ 933883 w 1612928"/>
                  <a:gd name="connsiteY48" fmla="*/ 615942 h 632944"/>
                  <a:gd name="connsiteX49" fmla="*/ 927080 w 1612928"/>
                  <a:gd name="connsiteY49" fmla="*/ 625011 h 632944"/>
                  <a:gd name="connsiteX50" fmla="*/ 927080 w 1612928"/>
                  <a:gd name="connsiteY50" fmla="*/ 625011 h 632944"/>
                  <a:gd name="connsiteX51" fmla="*/ 925946 w 1612928"/>
                  <a:gd name="connsiteY51" fmla="*/ 625011 h 632944"/>
                  <a:gd name="connsiteX52" fmla="*/ 925946 w 1612928"/>
                  <a:gd name="connsiteY52" fmla="*/ 625011 h 632944"/>
                  <a:gd name="connsiteX53" fmla="*/ 918008 w 1612928"/>
                  <a:gd name="connsiteY53" fmla="*/ 618210 h 632944"/>
                  <a:gd name="connsiteX54" fmla="*/ 663814 w 1612928"/>
                  <a:gd name="connsiteY54" fmla="*/ 620288 h 632944"/>
                  <a:gd name="connsiteX55" fmla="*/ 663814 w 1612928"/>
                  <a:gd name="connsiteY55" fmla="*/ 620288 h 632944"/>
                  <a:gd name="connsiteX56" fmla="*/ 663814 w 1612928"/>
                  <a:gd name="connsiteY56" fmla="*/ 620288 h 632944"/>
                  <a:gd name="connsiteX57" fmla="*/ 657199 w 1612928"/>
                  <a:gd name="connsiteY57" fmla="*/ 611031 h 632944"/>
                  <a:gd name="connsiteX58" fmla="*/ 657199 w 1612928"/>
                  <a:gd name="connsiteY58" fmla="*/ 611031 h 632944"/>
                  <a:gd name="connsiteX59" fmla="*/ 666460 w 1612928"/>
                  <a:gd name="connsiteY59" fmla="*/ 604419 h 632944"/>
                  <a:gd name="connsiteX60" fmla="*/ 666460 w 1612928"/>
                  <a:gd name="connsiteY60" fmla="*/ 604419 h 632944"/>
                  <a:gd name="connsiteX61" fmla="*/ 673074 w 1612928"/>
                  <a:gd name="connsiteY61" fmla="*/ 613676 h 632944"/>
                  <a:gd name="connsiteX62" fmla="*/ 673074 w 1612928"/>
                  <a:gd name="connsiteY62" fmla="*/ 613676 h 632944"/>
                  <a:gd name="connsiteX63" fmla="*/ 665137 w 1612928"/>
                  <a:gd name="connsiteY63" fmla="*/ 620288 h 632944"/>
                  <a:gd name="connsiteX64" fmla="*/ 665137 w 1612928"/>
                  <a:gd name="connsiteY64" fmla="*/ 620288 h 632944"/>
                  <a:gd name="connsiteX65" fmla="*/ 663814 w 1612928"/>
                  <a:gd name="connsiteY65" fmla="*/ 620288 h 632944"/>
                  <a:gd name="connsiteX66" fmla="*/ 969603 w 1612928"/>
                  <a:gd name="connsiteY66" fmla="*/ 609897 h 632944"/>
                  <a:gd name="connsiteX67" fmla="*/ 975839 w 1612928"/>
                  <a:gd name="connsiteY67" fmla="*/ 600451 h 632944"/>
                  <a:gd name="connsiteX68" fmla="*/ 975839 w 1612928"/>
                  <a:gd name="connsiteY68" fmla="*/ 600451 h 632944"/>
                  <a:gd name="connsiteX69" fmla="*/ 985289 w 1612928"/>
                  <a:gd name="connsiteY69" fmla="*/ 606686 h 632944"/>
                  <a:gd name="connsiteX70" fmla="*/ 985289 w 1612928"/>
                  <a:gd name="connsiteY70" fmla="*/ 606686 h 632944"/>
                  <a:gd name="connsiteX71" fmla="*/ 979052 w 1612928"/>
                  <a:gd name="connsiteY71" fmla="*/ 616132 h 632944"/>
                  <a:gd name="connsiteX72" fmla="*/ 979052 w 1612928"/>
                  <a:gd name="connsiteY72" fmla="*/ 616132 h 632944"/>
                  <a:gd name="connsiteX73" fmla="*/ 979052 w 1612928"/>
                  <a:gd name="connsiteY73" fmla="*/ 616132 h 632944"/>
                  <a:gd name="connsiteX74" fmla="*/ 979052 w 1612928"/>
                  <a:gd name="connsiteY74" fmla="*/ 616132 h 632944"/>
                  <a:gd name="connsiteX75" fmla="*/ 977351 w 1612928"/>
                  <a:gd name="connsiteY75" fmla="*/ 616320 h 632944"/>
                  <a:gd name="connsiteX76" fmla="*/ 977351 w 1612928"/>
                  <a:gd name="connsiteY76" fmla="*/ 616320 h 632944"/>
                  <a:gd name="connsiteX77" fmla="*/ 969603 w 1612928"/>
                  <a:gd name="connsiteY77" fmla="*/ 609897 h 632944"/>
                  <a:gd name="connsiteX78" fmla="*/ 612030 w 1612928"/>
                  <a:gd name="connsiteY78" fmla="*/ 609330 h 632944"/>
                  <a:gd name="connsiteX79" fmla="*/ 606171 w 1612928"/>
                  <a:gd name="connsiteY79" fmla="*/ 599696 h 632944"/>
                  <a:gd name="connsiteX80" fmla="*/ 606171 w 1612928"/>
                  <a:gd name="connsiteY80" fmla="*/ 599696 h 632944"/>
                  <a:gd name="connsiteX81" fmla="*/ 615999 w 1612928"/>
                  <a:gd name="connsiteY81" fmla="*/ 593839 h 632944"/>
                  <a:gd name="connsiteX82" fmla="*/ 615999 w 1612928"/>
                  <a:gd name="connsiteY82" fmla="*/ 593839 h 632944"/>
                  <a:gd name="connsiteX83" fmla="*/ 621858 w 1612928"/>
                  <a:gd name="connsiteY83" fmla="*/ 603474 h 632944"/>
                  <a:gd name="connsiteX84" fmla="*/ 621858 w 1612928"/>
                  <a:gd name="connsiteY84" fmla="*/ 603474 h 632944"/>
                  <a:gd name="connsiteX85" fmla="*/ 614109 w 1612928"/>
                  <a:gd name="connsiteY85" fmla="*/ 609708 h 632944"/>
                  <a:gd name="connsiteX86" fmla="*/ 614109 w 1612928"/>
                  <a:gd name="connsiteY86" fmla="*/ 609708 h 632944"/>
                  <a:gd name="connsiteX87" fmla="*/ 612030 w 1612928"/>
                  <a:gd name="connsiteY87" fmla="*/ 609330 h 632944"/>
                  <a:gd name="connsiteX88" fmla="*/ 1020631 w 1612928"/>
                  <a:gd name="connsiteY88" fmla="*/ 598184 h 632944"/>
                  <a:gd name="connsiteX89" fmla="*/ 1026300 w 1612928"/>
                  <a:gd name="connsiteY89" fmla="*/ 588361 h 632944"/>
                  <a:gd name="connsiteX90" fmla="*/ 1026300 w 1612928"/>
                  <a:gd name="connsiteY90" fmla="*/ 588361 h 632944"/>
                  <a:gd name="connsiteX91" fmla="*/ 1036128 w 1612928"/>
                  <a:gd name="connsiteY91" fmla="*/ 594028 h 632944"/>
                  <a:gd name="connsiteX92" fmla="*/ 1036128 w 1612928"/>
                  <a:gd name="connsiteY92" fmla="*/ 594028 h 632944"/>
                  <a:gd name="connsiteX93" fmla="*/ 1030458 w 1612928"/>
                  <a:gd name="connsiteY93" fmla="*/ 603852 h 632944"/>
                  <a:gd name="connsiteX94" fmla="*/ 1030458 w 1612928"/>
                  <a:gd name="connsiteY94" fmla="*/ 603852 h 632944"/>
                  <a:gd name="connsiteX95" fmla="*/ 1030458 w 1612928"/>
                  <a:gd name="connsiteY95" fmla="*/ 603852 h 632944"/>
                  <a:gd name="connsiteX96" fmla="*/ 1030458 w 1612928"/>
                  <a:gd name="connsiteY96" fmla="*/ 603852 h 632944"/>
                  <a:gd name="connsiteX97" fmla="*/ 1028379 w 1612928"/>
                  <a:gd name="connsiteY97" fmla="*/ 604041 h 632944"/>
                  <a:gd name="connsiteX98" fmla="*/ 1028379 w 1612928"/>
                  <a:gd name="connsiteY98" fmla="*/ 604041 h 632944"/>
                  <a:gd name="connsiteX99" fmla="*/ 1020631 w 1612928"/>
                  <a:gd name="connsiteY99" fmla="*/ 598184 h 632944"/>
                  <a:gd name="connsiteX100" fmla="*/ 561002 w 1612928"/>
                  <a:gd name="connsiteY100" fmla="*/ 595351 h 632944"/>
                  <a:gd name="connsiteX101" fmla="*/ 555711 w 1612928"/>
                  <a:gd name="connsiteY101" fmla="*/ 585338 h 632944"/>
                  <a:gd name="connsiteX102" fmla="*/ 555711 w 1612928"/>
                  <a:gd name="connsiteY102" fmla="*/ 585338 h 632944"/>
                  <a:gd name="connsiteX103" fmla="*/ 565727 w 1612928"/>
                  <a:gd name="connsiteY103" fmla="*/ 580048 h 632944"/>
                  <a:gd name="connsiteX104" fmla="*/ 565727 w 1612928"/>
                  <a:gd name="connsiteY104" fmla="*/ 580048 h 632944"/>
                  <a:gd name="connsiteX105" fmla="*/ 571019 w 1612928"/>
                  <a:gd name="connsiteY105" fmla="*/ 590061 h 632944"/>
                  <a:gd name="connsiteX106" fmla="*/ 571019 w 1612928"/>
                  <a:gd name="connsiteY106" fmla="*/ 590061 h 632944"/>
                  <a:gd name="connsiteX107" fmla="*/ 563270 w 1612928"/>
                  <a:gd name="connsiteY107" fmla="*/ 595728 h 632944"/>
                  <a:gd name="connsiteX108" fmla="*/ 563270 w 1612928"/>
                  <a:gd name="connsiteY108" fmla="*/ 595728 h 632944"/>
                  <a:gd name="connsiteX109" fmla="*/ 561002 w 1612928"/>
                  <a:gd name="connsiteY109" fmla="*/ 595351 h 632944"/>
                  <a:gd name="connsiteX110" fmla="*/ 1070902 w 1612928"/>
                  <a:gd name="connsiteY110" fmla="*/ 583449 h 632944"/>
                  <a:gd name="connsiteX111" fmla="*/ 1076005 w 1612928"/>
                  <a:gd name="connsiteY111" fmla="*/ 573247 h 632944"/>
                  <a:gd name="connsiteX112" fmla="*/ 1076005 w 1612928"/>
                  <a:gd name="connsiteY112" fmla="*/ 573247 h 632944"/>
                  <a:gd name="connsiteX113" fmla="*/ 1086211 w 1612928"/>
                  <a:gd name="connsiteY113" fmla="*/ 578348 h 632944"/>
                  <a:gd name="connsiteX114" fmla="*/ 1086211 w 1612928"/>
                  <a:gd name="connsiteY114" fmla="*/ 578348 h 632944"/>
                  <a:gd name="connsiteX115" fmla="*/ 1081108 w 1612928"/>
                  <a:gd name="connsiteY115" fmla="*/ 588550 h 632944"/>
                  <a:gd name="connsiteX116" fmla="*/ 1081108 w 1612928"/>
                  <a:gd name="connsiteY116" fmla="*/ 588550 h 632944"/>
                  <a:gd name="connsiteX117" fmla="*/ 1078462 w 1612928"/>
                  <a:gd name="connsiteY117" fmla="*/ 588927 h 632944"/>
                  <a:gd name="connsiteX118" fmla="*/ 1078462 w 1612928"/>
                  <a:gd name="connsiteY118" fmla="*/ 588927 h 632944"/>
                  <a:gd name="connsiteX119" fmla="*/ 1070902 w 1612928"/>
                  <a:gd name="connsiteY119" fmla="*/ 583449 h 632944"/>
                  <a:gd name="connsiteX120" fmla="*/ 511108 w 1612928"/>
                  <a:gd name="connsiteY120" fmla="*/ 577970 h 632944"/>
                  <a:gd name="connsiteX121" fmla="*/ 506384 w 1612928"/>
                  <a:gd name="connsiteY121" fmla="*/ 567580 h 632944"/>
                  <a:gd name="connsiteX122" fmla="*/ 506384 w 1612928"/>
                  <a:gd name="connsiteY122" fmla="*/ 567580 h 632944"/>
                  <a:gd name="connsiteX123" fmla="*/ 516778 w 1612928"/>
                  <a:gd name="connsiteY123" fmla="*/ 562857 h 632944"/>
                  <a:gd name="connsiteX124" fmla="*/ 516778 w 1612928"/>
                  <a:gd name="connsiteY124" fmla="*/ 562857 h 632944"/>
                  <a:gd name="connsiteX125" fmla="*/ 521503 w 1612928"/>
                  <a:gd name="connsiteY125" fmla="*/ 573247 h 632944"/>
                  <a:gd name="connsiteX126" fmla="*/ 521503 w 1612928"/>
                  <a:gd name="connsiteY126" fmla="*/ 573247 h 632944"/>
                  <a:gd name="connsiteX127" fmla="*/ 513943 w 1612928"/>
                  <a:gd name="connsiteY127" fmla="*/ 578348 h 632944"/>
                  <a:gd name="connsiteX128" fmla="*/ 513943 w 1612928"/>
                  <a:gd name="connsiteY128" fmla="*/ 578348 h 632944"/>
                  <a:gd name="connsiteX129" fmla="*/ 511108 w 1612928"/>
                  <a:gd name="connsiteY129" fmla="*/ 577970 h 632944"/>
                  <a:gd name="connsiteX130" fmla="*/ 1120040 w 1612928"/>
                  <a:gd name="connsiteY130" fmla="*/ 565502 h 632944"/>
                  <a:gd name="connsiteX131" fmla="*/ 1124387 w 1612928"/>
                  <a:gd name="connsiteY131" fmla="*/ 554923 h 632944"/>
                  <a:gd name="connsiteX132" fmla="*/ 1124387 w 1612928"/>
                  <a:gd name="connsiteY132" fmla="*/ 554923 h 632944"/>
                  <a:gd name="connsiteX133" fmla="*/ 1134971 w 1612928"/>
                  <a:gd name="connsiteY133" fmla="*/ 559267 h 632944"/>
                  <a:gd name="connsiteX134" fmla="*/ 1134971 w 1612928"/>
                  <a:gd name="connsiteY134" fmla="*/ 559267 h 632944"/>
                  <a:gd name="connsiteX135" fmla="*/ 1130624 w 1612928"/>
                  <a:gd name="connsiteY135" fmla="*/ 569847 h 632944"/>
                  <a:gd name="connsiteX136" fmla="*/ 1130624 w 1612928"/>
                  <a:gd name="connsiteY136" fmla="*/ 569847 h 632944"/>
                  <a:gd name="connsiteX137" fmla="*/ 1127600 w 1612928"/>
                  <a:gd name="connsiteY137" fmla="*/ 570414 h 632944"/>
                  <a:gd name="connsiteX138" fmla="*/ 1127600 w 1612928"/>
                  <a:gd name="connsiteY138" fmla="*/ 570414 h 632944"/>
                  <a:gd name="connsiteX139" fmla="*/ 1120040 w 1612928"/>
                  <a:gd name="connsiteY139" fmla="*/ 565502 h 632944"/>
                  <a:gd name="connsiteX140" fmla="*/ 462348 w 1612928"/>
                  <a:gd name="connsiteY140" fmla="*/ 557567 h 632944"/>
                  <a:gd name="connsiteX141" fmla="*/ 458380 w 1612928"/>
                  <a:gd name="connsiteY141" fmla="*/ 546988 h 632944"/>
                  <a:gd name="connsiteX142" fmla="*/ 458380 w 1612928"/>
                  <a:gd name="connsiteY142" fmla="*/ 546988 h 632944"/>
                  <a:gd name="connsiteX143" fmla="*/ 469152 w 1612928"/>
                  <a:gd name="connsiteY143" fmla="*/ 543021 h 632944"/>
                  <a:gd name="connsiteX144" fmla="*/ 469152 w 1612928"/>
                  <a:gd name="connsiteY144" fmla="*/ 543021 h 632944"/>
                  <a:gd name="connsiteX145" fmla="*/ 473121 w 1612928"/>
                  <a:gd name="connsiteY145" fmla="*/ 553789 h 632944"/>
                  <a:gd name="connsiteX146" fmla="*/ 473121 w 1612928"/>
                  <a:gd name="connsiteY146" fmla="*/ 553789 h 632944"/>
                  <a:gd name="connsiteX147" fmla="*/ 465750 w 1612928"/>
                  <a:gd name="connsiteY147" fmla="*/ 558512 h 632944"/>
                  <a:gd name="connsiteX148" fmla="*/ 465750 w 1612928"/>
                  <a:gd name="connsiteY148" fmla="*/ 558512 h 632944"/>
                  <a:gd name="connsiteX149" fmla="*/ 462348 w 1612928"/>
                  <a:gd name="connsiteY149" fmla="*/ 557567 h 632944"/>
                  <a:gd name="connsiteX150" fmla="*/ 1167855 w 1612928"/>
                  <a:gd name="connsiteY150" fmla="*/ 544532 h 632944"/>
                  <a:gd name="connsiteX151" fmla="*/ 1171635 w 1612928"/>
                  <a:gd name="connsiteY151" fmla="*/ 533764 h 632944"/>
                  <a:gd name="connsiteX152" fmla="*/ 1171635 w 1612928"/>
                  <a:gd name="connsiteY152" fmla="*/ 533764 h 632944"/>
                  <a:gd name="connsiteX153" fmla="*/ 1182408 w 1612928"/>
                  <a:gd name="connsiteY153" fmla="*/ 537542 h 632944"/>
                  <a:gd name="connsiteX154" fmla="*/ 1182408 w 1612928"/>
                  <a:gd name="connsiteY154" fmla="*/ 537542 h 632944"/>
                  <a:gd name="connsiteX155" fmla="*/ 1178628 w 1612928"/>
                  <a:gd name="connsiteY155" fmla="*/ 548310 h 632944"/>
                  <a:gd name="connsiteX156" fmla="*/ 1178628 w 1612928"/>
                  <a:gd name="connsiteY156" fmla="*/ 548310 h 632944"/>
                  <a:gd name="connsiteX157" fmla="*/ 1175037 w 1612928"/>
                  <a:gd name="connsiteY157" fmla="*/ 549066 h 632944"/>
                  <a:gd name="connsiteX158" fmla="*/ 1175037 w 1612928"/>
                  <a:gd name="connsiteY158" fmla="*/ 549066 h 632944"/>
                  <a:gd name="connsiteX159" fmla="*/ 1167855 w 1612928"/>
                  <a:gd name="connsiteY159" fmla="*/ 544532 h 632944"/>
                  <a:gd name="connsiteX160" fmla="*/ 414912 w 1612928"/>
                  <a:gd name="connsiteY160" fmla="*/ 533953 h 632944"/>
                  <a:gd name="connsiteX161" fmla="*/ 414912 w 1612928"/>
                  <a:gd name="connsiteY161" fmla="*/ 533953 h 632944"/>
                  <a:gd name="connsiteX162" fmla="*/ 414912 w 1612928"/>
                  <a:gd name="connsiteY162" fmla="*/ 533953 h 632944"/>
                  <a:gd name="connsiteX163" fmla="*/ 411699 w 1612928"/>
                  <a:gd name="connsiteY163" fmla="*/ 522996 h 632944"/>
                  <a:gd name="connsiteX164" fmla="*/ 411699 w 1612928"/>
                  <a:gd name="connsiteY164" fmla="*/ 522996 h 632944"/>
                  <a:gd name="connsiteX165" fmla="*/ 422660 w 1612928"/>
                  <a:gd name="connsiteY165" fmla="*/ 519784 h 632944"/>
                  <a:gd name="connsiteX166" fmla="*/ 422660 w 1612928"/>
                  <a:gd name="connsiteY166" fmla="*/ 519784 h 632944"/>
                  <a:gd name="connsiteX167" fmla="*/ 425873 w 1612928"/>
                  <a:gd name="connsiteY167" fmla="*/ 530741 h 632944"/>
                  <a:gd name="connsiteX168" fmla="*/ 425873 w 1612928"/>
                  <a:gd name="connsiteY168" fmla="*/ 530741 h 632944"/>
                  <a:gd name="connsiteX169" fmla="*/ 418691 w 1612928"/>
                  <a:gd name="connsiteY169" fmla="*/ 534897 h 632944"/>
                  <a:gd name="connsiteX170" fmla="*/ 418691 w 1612928"/>
                  <a:gd name="connsiteY170" fmla="*/ 534897 h 632944"/>
                  <a:gd name="connsiteX171" fmla="*/ 414912 w 1612928"/>
                  <a:gd name="connsiteY171" fmla="*/ 533953 h 632944"/>
                  <a:gd name="connsiteX172" fmla="*/ 1214347 w 1612928"/>
                  <a:gd name="connsiteY172" fmla="*/ 520351 h 632944"/>
                  <a:gd name="connsiteX173" fmla="*/ 1217371 w 1612928"/>
                  <a:gd name="connsiteY173" fmla="*/ 509394 h 632944"/>
                  <a:gd name="connsiteX174" fmla="*/ 1217371 w 1612928"/>
                  <a:gd name="connsiteY174" fmla="*/ 509394 h 632944"/>
                  <a:gd name="connsiteX175" fmla="*/ 1228333 w 1612928"/>
                  <a:gd name="connsiteY175" fmla="*/ 512416 h 632944"/>
                  <a:gd name="connsiteX176" fmla="*/ 1228333 w 1612928"/>
                  <a:gd name="connsiteY176" fmla="*/ 512416 h 632944"/>
                  <a:gd name="connsiteX177" fmla="*/ 1225309 w 1612928"/>
                  <a:gd name="connsiteY177" fmla="*/ 523373 h 632944"/>
                  <a:gd name="connsiteX178" fmla="*/ 1225309 w 1612928"/>
                  <a:gd name="connsiteY178" fmla="*/ 523373 h 632944"/>
                  <a:gd name="connsiteX179" fmla="*/ 1221340 w 1612928"/>
                  <a:gd name="connsiteY179" fmla="*/ 524507 h 632944"/>
                  <a:gd name="connsiteX180" fmla="*/ 1221340 w 1612928"/>
                  <a:gd name="connsiteY180" fmla="*/ 524507 h 632944"/>
                  <a:gd name="connsiteX181" fmla="*/ 1214347 w 1612928"/>
                  <a:gd name="connsiteY181" fmla="*/ 520351 h 632944"/>
                  <a:gd name="connsiteX182" fmla="*/ 369175 w 1612928"/>
                  <a:gd name="connsiteY182" fmla="*/ 507504 h 632944"/>
                  <a:gd name="connsiteX183" fmla="*/ 369175 w 1612928"/>
                  <a:gd name="connsiteY183" fmla="*/ 507504 h 632944"/>
                  <a:gd name="connsiteX184" fmla="*/ 369175 w 1612928"/>
                  <a:gd name="connsiteY184" fmla="*/ 507504 h 632944"/>
                  <a:gd name="connsiteX185" fmla="*/ 366530 w 1612928"/>
                  <a:gd name="connsiteY185" fmla="*/ 496358 h 632944"/>
                  <a:gd name="connsiteX186" fmla="*/ 366530 w 1612928"/>
                  <a:gd name="connsiteY186" fmla="*/ 496358 h 632944"/>
                  <a:gd name="connsiteX187" fmla="*/ 377680 w 1612928"/>
                  <a:gd name="connsiteY187" fmla="*/ 493713 h 632944"/>
                  <a:gd name="connsiteX188" fmla="*/ 377680 w 1612928"/>
                  <a:gd name="connsiteY188" fmla="*/ 493713 h 632944"/>
                  <a:gd name="connsiteX189" fmla="*/ 380326 w 1612928"/>
                  <a:gd name="connsiteY189" fmla="*/ 504860 h 632944"/>
                  <a:gd name="connsiteX190" fmla="*/ 380326 w 1612928"/>
                  <a:gd name="connsiteY190" fmla="*/ 504860 h 632944"/>
                  <a:gd name="connsiteX191" fmla="*/ 373522 w 1612928"/>
                  <a:gd name="connsiteY191" fmla="*/ 508638 h 632944"/>
                  <a:gd name="connsiteX192" fmla="*/ 373522 w 1612928"/>
                  <a:gd name="connsiteY192" fmla="*/ 508638 h 632944"/>
                  <a:gd name="connsiteX193" fmla="*/ 369175 w 1612928"/>
                  <a:gd name="connsiteY193" fmla="*/ 507504 h 632944"/>
                  <a:gd name="connsiteX194" fmla="*/ 1259327 w 1612928"/>
                  <a:gd name="connsiteY194" fmla="*/ 493525 h 632944"/>
                  <a:gd name="connsiteX195" fmla="*/ 1261595 w 1612928"/>
                  <a:gd name="connsiteY195" fmla="*/ 482378 h 632944"/>
                  <a:gd name="connsiteX196" fmla="*/ 1261595 w 1612928"/>
                  <a:gd name="connsiteY196" fmla="*/ 482378 h 632944"/>
                  <a:gd name="connsiteX197" fmla="*/ 1272746 w 1612928"/>
                  <a:gd name="connsiteY197" fmla="*/ 484645 h 632944"/>
                  <a:gd name="connsiteX198" fmla="*/ 1272746 w 1612928"/>
                  <a:gd name="connsiteY198" fmla="*/ 484645 h 632944"/>
                  <a:gd name="connsiteX199" fmla="*/ 1270478 w 1612928"/>
                  <a:gd name="connsiteY199" fmla="*/ 495791 h 632944"/>
                  <a:gd name="connsiteX200" fmla="*/ 1270478 w 1612928"/>
                  <a:gd name="connsiteY200" fmla="*/ 495791 h 632944"/>
                  <a:gd name="connsiteX201" fmla="*/ 1266131 w 1612928"/>
                  <a:gd name="connsiteY201" fmla="*/ 497114 h 632944"/>
                  <a:gd name="connsiteX202" fmla="*/ 1266131 w 1612928"/>
                  <a:gd name="connsiteY202" fmla="*/ 497114 h 632944"/>
                  <a:gd name="connsiteX203" fmla="*/ 1259327 w 1612928"/>
                  <a:gd name="connsiteY203" fmla="*/ 493525 h 632944"/>
                  <a:gd name="connsiteX204" fmla="*/ 325140 w 1612928"/>
                  <a:gd name="connsiteY204" fmla="*/ 478222 h 632944"/>
                  <a:gd name="connsiteX205" fmla="*/ 323251 w 1612928"/>
                  <a:gd name="connsiteY205" fmla="*/ 467076 h 632944"/>
                  <a:gd name="connsiteX206" fmla="*/ 323251 w 1612928"/>
                  <a:gd name="connsiteY206" fmla="*/ 467076 h 632944"/>
                  <a:gd name="connsiteX207" fmla="*/ 334401 w 1612928"/>
                  <a:gd name="connsiteY207" fmla="*/ 465187 h 632944"/>
                  <a:gd name="connsiteX208" fmla="*/ 334401 w 1612928"/>
                  <a:gd name="connsiteY208" fmla="*/ 465187 h 632944"/>
                  <a:gd name="connsiteX209" fmla="*/ 336291 w 1612928"/>
                  <a:gd name="connsiteY209" fmla="*/ 476333 h 632944"/>
                  <a:gd name="connsiteX210" fmla="*/ 336291 w 1612928"/>
                  <a:gd name="connsiteY210" fmla="*/ 476333 h 632944"/>
                  <a:gd name="connsiteX211" fmla="*/ 329676 w 1612928"/>
                  <a:gd name="connsiteY211" fmla="*/ 479734 h 632944"/>
                  <a:gd name="connsiteX212" fmla="*/ 329676 w 1612928"/>
                  <a:gd name="connsiteY212" fmla="*/ 479734 h 632944"/>
                  <a:gd name="connsiteX213" fmla="*/ 325140 w 1612928"/>
                  <a:gd name="connsiteY213" fmla="*/ 478222 h 632944"/>
                  <a:gd name="connsiteX214" fmla="*/ 1302417 w 1612928"/>
                  <a:gd name="connsiteY214" fmla="*/ 463865 h 632944"/>
                  <a:gd name="connsiteX215" fmla="*/ 1304118 w 1612928"/>
                  <a:gd name="connsiteY215" fmla="*/ 452530 h 632944"/>
                  <a:gd name="connsiteX216" fmla="*/ 1304118 w 1612928"/>
                  <a:gd name="connsiteY216" fmla="*/ 452530 h 632944"/>
                  <a:gd name="connsiteX217" fmla="*/ 1315458 w 1612928"/>
                  <a:gd name="connsiteY217" fmla="*/ 454041 h 632944"/>
                  <a:gd name="connsiteX218" fmla="*/ 1315458 w 1612928"/>
                  <a:gd name="connsiteY218" fmla="*/ 454041 h 632944"/>
                  <a:gd name="connsiteX219" fmla="*/ 1313946 w 1612928"/>
                  <a:gd name="connsiteY219" fmla="*/ 465376 h 632944"/>
                  <a:gd name="connsiteX220" fmla="*/ 1313946 w 1612928"/>
                  <a:gd name="connsiteY220" fmla="*/ 465376 h 632944"/>
                  <a:gd name="connsiteX221" fmla="*/ 1313946 w 1612928"/>
                  <a:gd name="connsiteY221" fmla="*/ 465376 h 632944"/>
                  <a:gd name="connsiteX222" fmla="*/ 1313946 w 1612928"/>
                  <a:gd name="connsiteY222" fmla="*/ 465376 h 632944"/>
                  <a:gd name="connsiteX223" fmla="*/ 1309032 w 1612928"/>
                  <a:gd name="connsiteY223" fmla="*/ 467076 h 632944"/>
                  <a:gd name="connsiteX224" fmla="*/ 1309032 w 1612928"/>
                  <a:gd name="connsiteY224" fmla="*/ 467076 h 632944"/>
                  <a:gd name="connsiteX225" fmla="*/ 1302417 w 1612928"/>
                  <a:gd name="connsiteY225" fmla="*/ 463865 h 632944"/>
                  <a:gd name="connsiteX226" fmla="*/ 282995 w 1612928"/>
                  <a:gd name="connsiteY226" fmla="*/ 446107 h 632944"/>
                  <a:gd name="connsiteX227" fmla="*/ 281861 w 1612928"/>
                  <a:gd name="connsiteY227" fmla="*/ 434772 h 632944"/>
                  <a:gd name="connsiteX228" fmla="*/ 281861 w 1612928"/>
                  <a:gd name="connsiteY228" fmla="*/ 434772 h 632944"/>
                  <a:gd name="connsiteX229" fmla="*/ 293201 w 1612928"/>
                  <a:gd name="connsiteY229" fmla="*/ 433638 h 632944"/>
                  <a:gd name="connsiteX230" fmla="*/ 293201 w 1612928"/>
                  <a:gd name="connsiteY230" fmla="*/ 433638 h 632944"/>
                  <a:gd name="connsiteX231" fmla="*/ 294335 w 1612928"/>
                  <a:gd name="connsiteY231" fmla="*/ 444973 h 632944"/>
                  <a:gd name="connsiteX232" fmla="*/ 294335 w 1612928"/>
                  <a:gd name="connsiteY232" fmla="*/ 444973 h 632944"/>
                  <a:gd name="connsiteX233" fmla="*/ 288098 w 1612928"/>
                  <a:gd name="connsiteY233" fmla="*/ 447996 h 632944"/>
                  <a:gd name="connsiteX234" fmla="*/ 288098 w 1612928"/>
                  <a:gd name="connsiteY234" fmla="*/ 447996 h 632944"/>
                  <a:gd name="connsiteX235" fmla="*/ 282995 w 1612928"/>
                  <a:gd name="connsiteY235" fmla="*/ 446107 h 632944"/>
                  <a:gd name="connsiteX236" fmla="*/ 1343618 w 1612928"/>
                  <a:gd name="connsiteY236" fmla="*/ 431371 h 632944"/>
                  <a:gd name="connsiteX237" fmla="*/ 1344563 w 1612928"/>
                  <a:gd name="connsiteY237" fmla="*/ 420036 h 632944"/>
                  <a:gd name="connsiteX238" fmla="*/ 1344563 w 1612928"/>
                  <a:gd name="connsiteY238" fmla="*/ 420036 h 632944"/>
                  <a:gd name="connsiteX239" fmla="*/ 1355902 w 1612928"/>
                  <a:gd name="connsiteY239" fmla="*/ 420981 h 632944"/>
                  <a:gd name="connsiteX240" fmla="*/ 1355902 w 1612928"/>
                  <a:gd name="connsiteY240" fmla="*/ 420981 h 632944"/>
                  <a:gd name="connsiteX241" fmla="*/ 1354957 w 1612928"/>
                  <a:gd name="connsiteY241" fmla="*/ 432316 h 632944"/>
                  <a:gd name="connsiteX242" fmla="*/ 1354957 w 1612928"/>
                  <a:gd name="connsiteY242" fmla="*/ 432316 h 632944"/>
                  <a:gd name="connsiteX243" fmla="*/ 1349665 w 1612928"/>
                  <a:gd name="connsiteY243" fmla="*/ 434205 h 632944"/>
                  <a:gd name="connsiteX244" fmla="*/ 1349665 w 1612928"/>
                  <a:gd name="connsiteY244" fmla="*/ 434205 h 632944"/>
                  <a:gd name="connsiteX245" fmla="*/ 1343618 w 1612928"/>
                  <a:gd name="connsiteY245" fmla="*/ 431371 h 632944"/>
                  <a:gd name="connsiteX246" fmla="*/ 242929 w 1612928"/>
                  <a:gd name="connsiteY246" fmla="*/ 411535 h 632944"/>
                  <a:gd name="connsiteX247" fmla="*/ 242929 w 1612928"/>
                  <a:gd name="connsiteY247" fmla="*/ 411535 h 632944"/>
                  <a:gd name="connsiteX248" fmla="*/ 242929 w 1612928"/>
                  <a:gd name="connsiteY248" fmla="*/ 411535 h 632944"/>
                  <a:gd name="connsiteX249" fmla="*/ 242551 w 1612928"/>
                  <a:gd name="connsiteY249" fmla="*/ 400200 h 632944"/>
                  <a:gd name="connsiteX250" fmla="*/ 242551 w 1612928"/>
                  <a:gd name="connsiteY250" fmla="*/ 400200 h 632944"/>
                  <a:gd name="connsiteX251" fmla="*/ 253890 w 1612928"/>
                  <a:gd name="connsiteY251" fmla="*/ 399822 h 632944"/>
                  <a:gd name="connsiteX252" fmla="*/ 253890 w 1612928"/>
                  <a:gd name="connsiteY252" fmla="*/ 399822 h 632944"/>
                  <a:gd name="connsiteX253" fmla="*/ 254268 w 1612928"/>
                  <a:gd name="connsiteY253" fmla="*/ 411157 h 632944"/>
                  <a:gd name="connsiteX254" fmla="*/ 254268 w 1612928"/>
                  <a:gd name="connsiteY254" fmla="*/ 411157 h 632944"/>
                  <a:gd name="connsiteX255" fmla="*/ 248410 w 1612928"/>
                  <a:gd name="connsiteY255" fmla="*/ 413802 h 632944"/>
                  <a:gd name="connsiteX256" fmla="*/ 248410 w 1612928"/>
                  <a:gd name="connsiteY256" fmla="*/ 413802 h 632944"/>
                  <a:gd name="connsiteX257" fmla="*/ 242929 w 1612928"/>
                  <a:gd name="connsiteY257" fmla="*/ 411535 h 632944"/>
                  <a:gd name="connsiteX258" fmla="*/ 1382550 w 1612928"/>
                  <a:gd name="connsiteY258" fmla="*/ 396610 h 632944"/>
                  <a:gd name="connsiteX259" fmla="*/ 1382739 w 1612928"/>
                  <a:gd name="connsiteY259" fmla="*/ 385275 h 632944"/>
                  <a:gd name="connsiteX260" fmla="*/ 1382739 w 1612928"/>
                  <a:gd name="connsiteY260" fmla="*/ 385275 h 632944"/>
                  <a:gd name="connsiteX261" fmla="*/ 1394078 w 1612928"/>
                  <a:gd name="connsiteY261" fmla="*/ 385464 h 632944"/>
                  <a:gd name="connsiteX262" fmla="*/ 1394078 w 1612928"/>
                  <a:gd name="connsiteY262" fmla="*/ 385464 h 632944"/>
                  <a:gd name="connsiteX263" fmla="*/ 1393890 w 1612928"/>
                  <a:gd name="connsiteY263" fmla="*/ 396799 h 632944"/>
                  <a:gd name="connsiteX264" fmla="*/ 1393890 w 1612928"/>
                  <a:gd name="connsiteY264" fmla="*/ 396799 h 632944"/>
                  <a:gd name="connsiteX265" fmla="*/ 1388220 w 1612928"/>
                  <a:gd name="connsiteY265" fmla="*/ 399066 h 632944"/>
                  <a:gd name="connsiteX266" fmla="*/ 1388220 w 1612928"/>
                  <a:gd name="connsiteY266" fmla="*/ 399066 h 632944"/>
                  <a:gd name="connsiteX267" fmla="*/ 1382550 w 1612928"/>
                  <a:gd name="connsiteY267" fmla="*/ 396610 h 632944"/>
                  <a:gd name="connsiteX268" fmla="*/ 205320 w 1612928"/>
                  <a:gd name="connsiteY268" fmla="*/ 374696 h 632944"/>
                  <a:gd name="connsiteX269" fmla="*/ 205508 w 1612928"/>
                  <a:gd name="connsiteY269" fmla="*/ 363361 h 632944"/>
                  <a:gd name="connsiteX270" fmla="*/ 205508 w 1612928"/>
                  <a:gd name="connsiteY270" fmla="*/ 363361 h 632944"/>
                  <a:gd name="connsiteX271" fmla="*/ 216848 w 1612928"/>
                  <a:gd name="connsiteY271" fmla="*/ 363550 h 632944"/>
                  <a:gd name="connsiteX272" fmla="*/ 216848 w 1612928"/>
                  <a:gd name="connsiteY272" fmla="*/ 363550 h 632944"/>
                  <a:gd name="connsiteX273" fmla="*/ 216659 w 1612928"/>
                  <a:gd name="connsiteY273" fmla="*/ 374885 h 632944"/>
                  <a:gd name="connsiteX274" fmla="*/ 216659 w 1612928"/>
                  <a:gd name="connsiteY274" fmla="*/ 374885 h 632944"/>
                  <a:gd name="connsiteX275" fmla="*/ 211178 w 1612928"/>
                  <a:gd name="connsiteY275" fmla="*/ 377152 h 632944"/>
                  <a:gd name="connsiteX276" fmla="*/ 211178 w 1612928"/>
                  <a:gd name="connsiteY276" fmla="*/ 377152 h 632944"/>
                  <a:gd name="connsiteX277" fmla="*/ 205320 w 1612928"/>
                  <a:gd name="connsiteY277" fmla="*/ 374696 h 632944"/>
                  <a:gd name="connsiteX278" fmla="*/ 1419403 w 1612928"/>
                  <a:gd name="connsiteY278" fmla="*/ 359394 h 632944"/>
                  <a:gd name="connsiteX279" fmla="*/ 1418836 w 1612928"/>
                  <a:gd name="connsiteY279" fmla="*/ 348059 h 632944"/>
                  <a:gd name="connsiteX280" fmla="*/ 1418836 w 1612928"/>
                  <a:gd name="connsiteY280" fmla="*/ 348059 h 632944"/>
                  <a:gd name="connsiteX281" fmla="*/ 1430176 w 1612928"/>
                  <a:gd name="connsiteY281" fmla="*/ 347492 h 632944"/>
                  <a:gd name="connsiteX282" fmla="*/ 1430176 w 1612928"/>
                  <a:gd name="connsiteY282" fmla="*/ 347492 h 632944"/>
                  <a:gd name="connsiteX283" fmla="*/ 1430743 w 1612928"/>
                  <a:gd name="connsiteY283" fmla="*/ 358827 h 632944"/>
                  <a:gd name="connsiteX284" fmla="*/ 1430743 w 1612928"/>
                  <a:gd name="connsiteY284" fmla="*/ 358827 h 632944"/>
                  <a:gd name="connsiteX285" fmla="*/ 1424695 w 1612928"/>
                  <a:gd name="connsiteY285" fmla="*/ 361472 h 632944"/>
                  <a:gd name="connsiteX286" fmla="*/ 1424695 w 1612928"/>
                  <a:gd name="connsiteY286" fmla="*/ 361472 h 632944"/>
                  <a:gd name="connsiteX287" fmla="*/ 1419403 w 1612928"/>
                  <a:gd name="connsiteY287" fmla="*/ 359394 h 632944"/>
                  <a:gd name="connsiteX288" fmla="*/ 169978 w 1612928"/>
                  <a:gd name="connsiteY288" fmla="*/ 335401 h 632944"/>
                  <a:gd name="connsiteX289" fmla="*/ 170923 w 1612928"/>
                  <a:gd name="connsiteY289" fmla="*/ 324066 h 632944"/>
                  <a:gd name="connsiteX290" fmla="*/ 170923 w 1612928"/>
                  <a:gd name="connsiteY290" fmla="*/ 324066 h 632944"/>
                  <a:gd name="connsiteX291" fmla="*/ 182263 w 1612928"/>
                  <a:gd name="connsiteY291" fmla="*/ 325011 h 632944"/>
                  <a:gd name="connsiteX292" fmla="*/ 182263 w 1612928"/>
                  <a:gd name="connsiteY292" fmla="*/ 325011 h 632944"/>
                  <a:gd name="connsiteX293" fmla="*/ 181318 w 1612928"/>
                  <a:gd name="connsiteY293" fmla="*/ 336346 h 632944"/>
                  <a:gd name="connsiteX294" fmla="*/ 181318 w 1612928"/>
                  <a:gd name="connsiteY294" fmla="*/ 336346 h 632944"/>
                  <a:gd name="connsiteX295" fmla="*/ 176026 w 1612928"/>
                  <a:gd name="connsiteY295" fmla="*/ 338235 h 632944"/>
                  <a:gd name="connsiteX296" fmla="*/ 176026 w 1612928"/>
                  <a:gd name="connsiteY296" fmla="*/ 338235 h 632944"/>
                  <a:gd name="connsiteX297" fmla="*/ 169978 w 1612928"/>
                  <a:gd name="connsiteY297" fmla="*/ 335401 h 632944"/>
                  <a:gd name="connsiteX298" fmla="*/ 1453800 w 1612928"/>
                  <a:gd name="connsiteY298" fmla="*/ 319910 h 632944"/>
                  <a:gd name="connsiteX299" fmla="*/ 1452477 w 1612928"/>
                  <a:gd name="connsiteY299" fmla="*/ 308575 h 632944"/>
                  <a:gd name="connsiteX300" fmla="*/ 1452477 w 1612928"/>
                  <a:gd name="connsiteY300" fmla="*/ 308575 h 632944"/>
                  <a:gd name="connsiteX301" fmla="*/ 1463817 w 1612928"/>
                  <a:gd name="connsiteY301" fmla="*/ 307253 h 632944"/>
                  <a:gd name="connsiteX302" fmla="*/ 1463817 w 1612928"/>
                  <a:gd name="connsiteY302" fmla="*/ 307253 h 632944"/>
                  <a:gd name="connsiteX303" fmla="*/ 1465139 w 1612928"/>
                  <a:gd name="connsiteY303" fmla="*/ 318588 h 632944"/>
                  <a:gd name="connsiteX304" fmla="*/ 1465139 w 1612928"/>
                  <a:gd name="connsiteY304" fmla="*/ 318588 h 632944"/>
                  <a:gd name="connsiteX305" fmla="*/ 1458903 w 1612928"/>
                  <a:gd name="connsiteY305" fmla="*/ 321610 h 632944"/>
                  <a:gd name="connsiteX306" fmla="*/ 1458903 w 1612928"/>
                  <a:gd name="connsiteY306" fmla="*/ 321610 h 632944"/>
                  <a:gd name="connsiteX307" fmla="*/ 1453800 w 1612928"/>
                  <a:gd name="connsiteY307" fmla="*/ 319910 h 632944"/>
                  <a:gd name="connsiteX308" fmla="*/ 137094 w 1612928"/>
                  <a:gd name="connsiteY308" fmla="*/ 293840 h 632944"/>
                  <a:gd name="connsiteX309" fmla="*/ 137094 w 1612928"/>
                  <a:gd name="connsiteY309" fmla="*/ 293840 h 632944"/>
                  <a:gd name="connsiteX310" fmla="*/ 137094 w 1612928"/>
                  <a:gd name="connsiteY310" fmla="*/ 293840 h 632944"/>
                  <a:gd name="connsiteX311" fmla="*/ 138794 w 1612928"/>
                  <a:gd name="connsiteY311" fmla="*/ 282505 h 632944"/>
                  <a:gd name="connsiteX312" fmla="*/ 138794 w 1612928"/>
                  <a:gd name="connsiteY312" fmla="*/ 282505 h 632944"/>
                  <a:gd name="connsiteX313" fmla="*/ 150134 w 1612928"/>
                  <a:gd name="connsiteY313" fmla="*/ 284205 h 632944"/>
                  <a:gd name="connsiteX314" fmla="*/ 150134 w 1612928"/>
                  <a:gd name="connsiteY314" fmla="*/ 284205 h 632944"/>
                  <a:gd name="connsiteX315" fmla="*/ 148433 w 1612928"/>
                  <a:gd name="connsiteY315" fmla="*/ 295540 h 632944"/>
                  <a:gd name="connsiteX316" fmla="*/ 148433 w 1612928"/>
                  <a:gd name="connsiteY316" fmla="*/ 295540 h 632944"/>
                  <a:gd name="connsiteX317" fmla="*/ 143708 w 1612928"/>
                  <a:gd name="connsiteY317" fmla="*/ 297051 h 632944"/>
                  <a:gd name="connsiteX318" fmla="*/ 143708 w 1612928"/>
                  <a:gd name="connsiteY318" fmla="*/ 297051 h 632944"/>
                  <a:gd name="connsiteX319" fmla="*/ 137094 w 1612928"/>
                  <a:gd name="connsiteY319" fmla="*/ 293840 h 632944"/>
                  <a:gd name="connsiteX320" fmla="*/ 1485740 w 1612928"/>
                  <a:gd name="connsiteY320" fmla="*/ 278349 h 632944"/>
                  <a:gd name="connsiteX321" fmla="*/ 1483850 w 1612928"/>
                  <a:gd name="connsiteY321" fmla="*/ 267202 h 632944"/>
                  <a:gd name="connsiteX322" fmla="*/ 1483850 w 1612928"/>
                  <a:gd name="connsiteY322" fmla="*/ 267202 h 632944"/>
                  <a:gd name="connsiteX323" fmla="*/ 1495000 w 1612928"/>
                  <a:gd name="connsiteY323" fmla="*/ 265313 h 632944"/>
                  <a:gd name="connsiteX324" fmla="*/ 1495000 w 1612928"/>
                  <a:gd name="connsiteY324" fmla="*/ 265313 h 632944"/>
                  <a:gd name="connsiteX325" fmla="*/ 1496890 w 1612928"/>
                  <a:gd name="connsiteY325" fmla="*/ 276459 h 632944"/>
                  <a:gd name="connsiteX326" fmla="*/ 1496890 w 1612928"/>
                  <a:gd name="connsiteY326" fmla="*/ 276459 h 632944"/>
                  <a:gd name="connsiteX327" fmla="*/ 1490275 w 1612928"/>
                  <a:gd name="connsiteY327" fmla="*/ 279860 h 632944"/>
                  <a:gd name="connsiteX328" fmla="*/ 1490275 w 1612928"/>
                  <a:gd name="connsiteY328" fmla="*/ 279860 h 632944"/>
                  <a:gd name="connsiteX329" fmla="*/ 1485740 w 1612928"/>
                  <a:gd name="connsiteY329" fmla="*/ 278349 h 632944"/>
                  <a:gd name="connsiteX330" fmla="*/ 106855 w 1612928"/>
                  <a:gd name="connsiteY330" fmla="*/ 250578 h 632944"/>
                  <a:gd name="connsiteX331" fmla="*/ 109312 w 1612928"/>
                  <a:gd name="connsiteY331" fmla="*/ 239432 h 632944"/>
                  <a:gd name="connsiteX332" fmla="*/ 109312 w 1612928"/>
                  <a:gd name="connsiteY332" fmla="*/ 239432 h 632944"/>
                  <a:gd name="connsiteX333" fmla="*/ 120462 w 1612928"/>
                  <a:gd name="connsiteY333" fmla="*/ 241888 h 632944"/>
                  <a:gd name="connsiteX334" fmla="*/ 120462 w 1612928"/>
                  <a:gd name="connsiteY334" fmla="*/ 241888 h 632944"/>
                  <a:gd name="connsiteX335" fmla="*/ 118005 w 1612928"/>
                  <a:gd name="connsiteY335" fmla="*/ 253034 h 632944"/>
                  <a:gd name="connsiteX336" fmla="*/ 118005 w 1612928"/>
                  <a:gd name="connsiteY336" fmla="*/ 253034 h 632944"/>
                  <a:gd name="connsiteX337" fmla="*/ 113658 w 1612928"/>
                  <a:gd name="connsiteY337" fmla="*/ 254356 h 632944"/>
                  <a:gd name="connsiteX338" fmla="*/ 113658 w 1612928"/>
                  <a:gd name="connsiteY338" fmla="*/ 254356 h 632944"/>
                  <a:gd name="connsiteX339" fmla="*/ 106855 w 1612928"/>
                  <a:gd name="connsiteY339" fmla="*/ 250578 h 632944"/>
                  <a:gd name="connsiteX340" fmla="*/ 1514844 w 1612928"/>
                  <a:gd name="connsiteY340" fmla="*/ 234709 h 632944"/>
                  <a:gd name="connsiteX341" fmla="*/ 1512198 w 1612928"/>
                  <a:gd name="connsiteY341" fmla="*/ 223563 h 632944"/>
                  <a:gd name="connsiteX342" fmla="*/ 1512198 w 1612928"/>
                  <a:gd name="connsiteY342" fmla="*/ 223563 h 632944"/>
                  <a:gd name="connsiteX343" fmla="*/ 1523349 w 1612928"/>
                  <a:gd name="connsiteY343" fmla="*/ 220918 h 632944"/>
                  <a:gd name="connsiteX344" fmla="*/ 1523349 w 1612928"/>
                  <a:gd name="connsiteY344" fmla="*/ 220918 h 632944"/>
                  <a:gd name="connsiteX345" fmla="*/ 1525995 w 1612928"/>
                  <a:gd name="connsiteY345" fmla="*/ 232064 h 632944"/>
                  <a:gd name="connsiteX346" fmla="*/ 1525995 w 1612928"/>
                  <a:gd name="connsiteY346" fmla="*/ 232064 h 632944"/>
                  <a:gd name="connsiteX347" fmla="*/ 1525995 w 1612928"/>
                  <a:gd name="connsiteY347" fmla="*/ 232064 h 632944"/>
                  <a:gd name="connsiteX348" fmla="*/ 1525995 w 1612928"/>
                  <a:gd name="connsiteY348" fmla="*/ 232064 h 632944"/>
                  <a:gd name="connsiteX349" fmla="*/ 1519191 w 1612928"/>
                  <a:gd name="connsiteY349" fmla="*/ 235842 h 632944"/>
                  <a:gd name="connsiteX350" fmla="*/ 1519191 w 1612928"/>
                  <a:gd name="connsiteY350" fmla="*/ 235842 h 632944"/>
                  <a:gd name="connsiteX351" fmla="*/ 1514844 w 1612928"/>
                  <a:gd name="connsiteY351" fmla="*/ 234709 h 632944"/>
                  <a:gd name="connsiteX352" fmla="*/ 79640 w 1612928"/>
                  <a:gd name="connsiteY352" fmla="*/ 205238 h 632944"/>
                  <a:gd name="connsiteX353" fmla="*/ 82664 w 1612928"/>
                  <a:gd name="connsiteY353" fmla="*/ 194281 h 632944"/>
                  <a:gd name="connsiteX354" fmla="*/ 82664 w 1612928"/>
                  <a:gd name="connsiteY354" fmla="*/ 194281 h 632944"/>
                  <a:gd name="connsiteX355" fmla="*/ 93625 w 1612928"/>
                  <a:gd name="connsiteY355" fmla="*/ 197303 h 632944"/>
                  <a:gd name="connsiteX356" fmla="*/ 93625 w 1612928"/>
                  <a:gd name="connsiteY356" fmla="*/ 197303 h 632944"/>
                  <a:gd name="connsiteX357" fmla="*/ 90602 w 1612928"/>
                  <a:gd name="connsiteY357" fmla="*/ 208261 h 632944"/>
                  <a:gd name="connsiteX358" fmla="*/ 90602 w 1612928"/>
                  <a:gd name="connsiteY358" fmla="*/ 208261 h 632944"/>
                  <a:gd name="connsiteX359" fmla="*/ 86633 w 1612928"/>
                  <a:gd name="connsiteY359" fmla="*/ 209205 h 632944"/>
                  <a:gd name="connsiteX360" fmla="*/ 86633 w 1612928"/>
                  <a:gd name="connsiteY360" fmla="*/ 209205 h 632944"/>
                  <a:gd name="connsiteX361" fmla="*/ 79640 w 1612928"/>
                  <a:gd name="connsiteY361" fmla="*/ 205238 h 632944"/>
                  <a:gd name="connsiteX362" fmla="*/ 1541303 w 1612928"/>
                  <a:gd name="connsiteY362" fmla="*/ 189558 h 632944"/>
                  <a:gd name="connsiteX363" fmla="*/ 1537901 w 1612928"/>
                  <a:gd name="connsiteY363" fmla="*/ 178600 h 632944"/>
                  <a:gd name="connsiteX364" fmla="*/ 1537901 w 1612928"/>
                  <a:gd name="connsiteY364" fmla="*/ 178600 h 632944"/>
                  <a:gd name="connsiteX365" fmla="*/ 1548863 w 1612928"/>
                  <a:gd name="connsiteY365" fmla="*/ 175200 h 632944"/>
                  <a:gd name="connsiteX366" fmla="*/ 1548863 w 1612928"/>
                  <a:gd name="connsiteY366" fmla="*/ 175200 h 632944"/>
                  <a:gd name="connsiteX367" fmla="*/ 1552265 w 1612928"/>
                  <a:gd name="connsiteY367" fmla="*/ 186157 h 632944"/>
                  <a:gd name="connsiteX368" fmla="*/ 1552265 w 1612928"/>
                  <a:gd name="connsiteY368" fmla="*/ 186157 h 632944"/>
                  <a:gd name="connsiteX369" fmla="*/ 1545083 w 1612928"/>
                  <a:gd name="connsiteY369" fmla="*/ 190502 h 632944"/>
                  <a:gd name="connsiteX370" fmla="*/ 1545083 w 1612928"/>
                  <a:gd name="connsiteY370" fmla="*/ 190502 h 632944"/>
                  <a:gd name="connsiteX371" fmla="*/ 1541303 w 1612928"/>
                  <a:gd name="connsiteY371" fmla="*/ 189558 h 632944"/>
                  <a:gd name="connsiteX372" fmla="*/ 55260 w 1612928"/>
                  <a:gd name="connsiteY372" fmla="*/ 158386 h 632944"/>
                  <a:gd name="connsiteX373" fmla="*/ 59040 w 1612928"/>
                  <a:gd name="connsiteY373" fmla="*/ 147618 h 632944"/>
                  <a:gd name="connsiteX374" fmla="*/ 59040 w 1612928"/>
                  <a:gd name="connsiteY374" fmla="*/ 147618 h 632944"/>
                  <a:gd name="connsiteX375" fmla="*/ 69812 w 1612928"/>
                  <a:gd name="connsiteY375" fmla="*/ 151397 h 632944"/>
                  <a:gd name="connsiteX376" fmla="*/ 69812 w 1612928"/>
                  <a:gd name="connsiteY376" fmla="*/ 151397 h 632944"/>
                  <a:gd name="connsiteX377" fmla="*/ 66033 w 1612928"/>
                  <a:gd name="connsiteY377" fmla="*/ 162165 h 632944"/>
                  <a:gd name="connsiteX378" fmla="*/ 66033 w 1612928"/>
                  <a:gd name="connsiteY378" fmla="*/ 162165 h 632944"/>
                  <a:gd name="connsiteX379" fmla="*/ 62631 w 1612928"/>
                  <a:gd name="connsiteY379" fmla="*/ 162921 h 632944"/>
                  <a:gd name="connsiteX380" fmla="*/ 62631 w 1612928"/>
                  <a:gd name="connsiteY380" fmla="*/ 162921 h 632944"/>
                  <a:gd name="connsiteX381" fmla="*/ 55260 w 1612928"/>
                  <a:gd name="connsiteY381" fmla="*/ 158386 h 632944"/>
                  <a:gd name="connsiteX382" fmla="*/ 1564738 w 1612928"/>
                  <a:gd name="connsiteY382" fmla="*/ 142706 h 632944"/>
                  <a:gd name="connsiteX383" fmla="*/ 1560769 w 1612928"/>
                  <a:gd name="connsiteY383" fmla="*/ 132127 h 632944"/>
                  <a:gd name="connsiteX384" fmla="*/ 1560769 w 1612928"/>
                  <a:gd name="connsiteY384" fmla="*/ 132127 h 632944"/>
                  <a:gd name="connsiteX385" fmla="*/ 1571353 w 1612928"/>
                  <a:gd name="connsiteY385" fmla="*/ 128160 h 632944"/>
                  <a:gd name="connsiteX386" fmla="*/ 1571353 w 1612928"/>
                  <a:gd name="connsiteY386" fmla="*/ 128160 h 632944"/>
                  <a:gd name="connsiteX387" fmla="*/ 1575322 w 1612928"/>
                  <a:gd name="connsiteY387" fmla="*/ 138739 h 632944"/>
                  <a:gd name="connsiteX388" fmla="*/ 1575322 w 1612928"/>
                  <a:gd name="connsiteY388" fmla="*/ 138739 h 632944"/>
                  <a:gd name="connsiteX389" fmla="*/ 1575322 w 1612928"/>
                  <a:gd name="connsiteY389" fmla="*/ 138739 h 632944"/>
                  <a:gd name="connsiteX390" fmla="*/ 1575322 w 1612928"/>
                  <a:gd name="connsiteY390" fmla="*/ 138739 h 632944"/>
                  <a:gd name="connsiteX391" fmla="*/ 1567951 w 1612928"/>
                  <a:gd name="connsiteY391" fmla="*/ 143462 h 632944"/>
                  <a:gd name="connsiteX392" fmla="*/ 1567951 w 1612928"/>
                  <a:gd name="connsiteY392" fmla="*/ 143462 h 632944"/>
                  <a:gd name="connsiteX393" fmla="*/ 1564738 w 1612928"/>
                  <a:gd name="connsiteY393" fmla="*/ 142706 h 632944"/>
                  <a:gd name="connsiteX394" fmla="*/ 33715 w 1612928"/>
                  <a:gd name="connsiteY394" fmla="*/ 110213 h 632944"/>
                  <a:gd name="connsiteX395" fmla="*/ 33715 w 1612928"/>
                  <a:gd name="connsiteY395" fmla="*/ 110213 h 632944"/>
                  <a:gd name="connsiteX396" fmla="*/ 33715 w 1612928"/>
                  <a:gd name="connsiteY396" fmla="*/ 110213 h 632944"/>
                  <a:gd name="connsiteX397" fmla="*/ 38062 w 1612928"/>
                  <a:gd name="connsiteY397" fmla="*/ 99633 h 632944"/>
                  <a:gd name="connsiteX398" fmla="*/ 38062 w 1612928"/>
                  <a:gd name="connsiteY398" fmla="*/ 99633 h 632944"/>
                  <a:gd name="connsiteX399" fmla="*/ 48645 w 1612928"/>
                  <a:gd name="connsiteY399" fmla="*/ 103978 h 632944"/>
                  <a:gd name="connsiteX400" fmla="*/ 48645 w 1612928"/>
                  <a:gd name="connsiteY400" fmla="*/ 103978 h 632944"/>
                  <a:gd name="connsiteX401" fmla="*/ 44299 w 1612928"/>
                  <a:gd name="connsiteY401" fmla="*/ 114558 h 632944"/>
                  <a:gd name="connsiteX402" fmla="*/ 44299 w 1612928"/>
                  <a:gd name="connsiteY402" fmla="*/ 114558 h 632944"/>
                  <a:gd name="connsiteX403" fmla="*/ 41274 w 1612928"/>
                  <a:gd name="connsiteY403" fmla="*/ 115125 h 632944"/>
                  <a:gd name="connsiteX404" fmla="*/ 41274 w 1612928"/>
                  <a:gd name="connsiteY404" fmla="*/ 115125 h 632944"/>
                  <a:gd name="connsiteX405" fmla="*/ 33715 w 1612928"/>
                  <a:gd name="connsiteY405" fmla="*/ 110213 h 632944"/>
                  <a:gd name="connsiteX406" fmla="*/ 1585149 w 1612928"/>
                  <a:gd name="connsiteY406" fmla="*/ 94533 h 632944"/>
                  <a:gd name="connsiteX407" fmla="*/ 1580424 w 1612928"/>
                  <a:gd name="connsiteY407" fmla="*/ 84142 h 632944"/>
                  <a:gd name="connsiteX408" fmla="*/ 1580424 w 1612928"/>
                  <a:gd name="connsiteY408" fmla="*/ 84142 h 632944"/>
                  <a:gd name="connsiteX409" fmla="*/ 1590819 w 1612928"/>
                  <a:gd name="connsiteY409" fmla="*/ 79419 h 632944"/>
                  <a:gd name="connsiteX410" fmla="*/ 1590819 w 1612928"/>
                  <a:gd name="connsiteY410" fmla="*/ 79419 h 632944"/>
                  <a:gd name="connsiteX411" fmla="*/ 1595544 w 1612928"/>
                  <a:gd name="connsiteY411" fmla="*/ 89810 h 632944"/>
                  <a:gd name="connsiteX412" fmla="*/ 1595544 w 1612928"/>
                  <a:gd name="connsiteY412" fmla="*/ 89810 h 632944"/>
                  <a:gd name="connsiteX413" fmla="*/ 1587984 w 1612928"/>
                  <a:gd name="connsiteY413" fmla="*/ 95099 h 632944"/>
                  <a:gd name="connsiteX414" fmla="*/ 1587984 w 1612928"/>
                  <a:gd name="connsiteY414" fmla="*/ 95099 h 632944"/>
                  <a:gd name="connsiteX415" fmla="*/ 1585149 w 1612928"/>
                  <a:gd name="connsiteY415" fmla="*/ 94533 h 632944"/>
                  <a:gd name="connsiteX416" fmla="*/ 15383 w 1612928"/>
                  <a:gd name="connsiteY416" fmla="*/ 60717 h 632944"/>
                  <a:gd name="connsiteX417" fmla="*/ 20485 w 1612928"/>
                  <a:gd name="connsiteY417" fmla="*/ 50515 h 632944"/>
                  <a:gd name="connsiteX418" fmla="*/ 20485 w 1612928"/>
                  <a:gd name="connsiteY418" fmla="*/ 50515 h 632944"/>
                  <a:gd name="connsiteX419" fmla="*/ 30691 w 1612928"/>
                  <a:gd name="connsiteY419" fmla="*/ 55616 h 632944"/>
                  <a:gd name="connsiteX420" fmla="*/ 30691 w 1612928"/>
                  <a:gd name="connsiteY420" fmla="*/ 55616 h 632944"/>
                  <a:gd name="connsiteX421" fmla="*/ 25588 w 1612928"/>
                  <a:gd name="connsiteY421" fmla="*/ 65817 h 632944"/>
                  <a:gd name="connsiteX422" fmla="*/ 25588 w 1612928"/>
                  <a:gd name="connsiteY422" fmla="*/ 65817 h 632944"/>
                  <a:gd name="connsiteX423" fmla="*/ 22942 w 1612928"/>
                  <a:gd name="connsiteY423" fmla="*/ 66195 h 632944"/>
                  <a:gd name="connsiteX424" fmla="*/ 22942 w 1612928"/>
                  <a:gd name="connsiteY424" fmla="*/ 66195 h 632944"/>
                  <a:gd name="connsiteX425" fmla="*/ 15383 w 1612928"/>
                  <a:gd name="connsiteY425" fmla="*/ 60717 h 632944"/>
                  <a:gd name="connsiteX426" fmla="*/ 1602537 w 1612928"/>
                  <a:gd name="connsiteY426" fmla="*/ 45037 h 632944"/>
                  <a:gd name="connsiteX427" fmla="*/ 1597245 w 1612928"/>
                  <a:gd name="connsiteY427" fmla="*/ 35024 h 632944"/>
                  <a:gd name="connsiteX428" fmla="*/ 1597245 w 1612928"/>
                  <a:gd name="connsiteY428" fmla="*/ 35024 h 632944"/>
                  <a:gd name="connsiteX429" fmla="*/ 1607261 w 1612928"/>
                  <a:gd name="connsiteY429" fmla="*/ 29734 h 632944"/>
                  <a:gd name="connsiteX430" fmla="*/ 1607261 w 1612928"/>
                  <a:gd name="connsiteY430" fmla="*/ 29734 h 632944"/>
                  <a:gd name="connsiteX431" fmla="*/ 1612553 w 1612928"/>
                  <a:gd name="connsiteY431" fmla="*/ 39747 h 632944"/>
                  <a:gd name="connsiteX432" fmla="*/ 1612553 w 1612928"/>
                  <a:gd name="connsiteY432" fmla="*/ 39747 h 632944"/>
                  <a:gd name="connsiteX433" fmla="*/ 1604804 w 1612928"/>
                  <a:gd name="connsiteY433" fmla="*/ 45414 h 632944"/>
                  <a:gd name="connsiteX434" fmla="*/ 1604804 w 1612928"/>
                  <a:gd name="connsiteY434" fmla="*/ 45414 h 632944"/>
                  <a:gd name="connsiteX435" fmla="*/ 1602537 w 1612928"/>
                  <a:gd name="connsiteY435" fmla="*/ 45037 h 632944"/>
                  <a:gd name="connsiteX436" fmla="*/ 263 w 1612928"/>
                  <a:gd name="connsiteY436" fmla="*/ 10087 h 632944"/>
                  <a:gd name="connsiteX437" fmla="*/ 263 w 1612928"/>
                  <a:gd name="connsiteY437" fmla="*/ 10087 h 632944"/>
                  <a:gd name="connsiteX438" fmla="*/ 263 w 1612928"/>
                  <a:gd name="connsiteY438" fmla="*/ 10087 h 632944"/>
                  <a:gd name="connsiteX439" fmla="*/ 5933 w 1612928"/>
                  <a:gd name="connsiteY439" fmla="*/ 263 h 632944"/>
                  <a:gd name="connsiteX440" fmla="*/ 5933 w 1612928"/>
                  <a:gd name="connsiteY440" fmla="*/ 263 h 632944"/>
                  <a:gd name="connsiteX441" fmla="*/ 15761 w 1612928"/>
                  <a:gd name="connsiteY441" fmla="*/ 5931 h 632944"/>
                  <a:gd name="connsiteX442" fmla="*/ 15761 w 1612928"/>
                  <a:gd name="connsiteY442" fmla="*/ 5931 h 632944"/>
                  <a:gd name="connsiteX443" fmla="*/ 10091 w 1612928"/>
                  <a:gd name="connsiteY443" fmla="*/ 15754 h 632944"/>
                  <a:gd name="connsiteX444" fmla="*/ 10091 w 1612928"/>
                  <a:gd name="connsiteY444" fmla="*/ 15754 h 632944"/>
                  <a:gd name="connsiteX445" fmla="*/ 8012 w 1612928"/>
                  <a:gd name="connsiteY445" fmla="*/ 15943 h 632944"/>
                  <a:gd name="connsiteX446" fmla="*/ 8012 w 1612928"/>
                  <a:gd name="connsiteY446" fmla="*/ 15943 h 632944"/>
                  <a:gd name="connsiteX447" fmla="*/ 263 w 1612928"/>
                  <a:gd name="connsiteY447" fmla="*/ 10087 h 632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Lst>
                <a:rect l="l" t="t" r="r" b="b"/>
                <a:pathLst>
                  <a:path w="1612928" h="632944">
                    <a:moveTo>
                      <a:pt x="813496" y="625011"/>
                    </a:moveTo>
                    <a:cubicBezTo>
                      <a:pt x="813496" y="620476"/>
                      <a:pt x="816897" y="616887"/>
                      <a:pt x="821433" y="616887"/>
                    </a:cubicBezTo>
                    <a:lnTo>
                      <a:pt x="821433" y="616887"/>
                    </a:lnTo>
                    <a:cubicBezTo>
                      <a:pt x="825969" y="616887"/>
                      <a:pt x="829560" y="620476"/>
                      <a:pt x="829560" y="624822"/>
                    </a:cubicBezTo>
                    <a:lnTo>
                      <a:pt x="829560" y="624822"/>
                    </a:lnTo>
                    <a:cubicBezTo>
                      <a:pt x="829560" y="629356"/>
                      <a:pt x="826158" y="632945"/>
                      <a:pt x="821622" y="632945"/>
                    </a:cubicBezTo>
                    <a:lnTo>
                      <a:pt x="821622" y="632945"/>
                    </a:lnTo>
                    <a:lnTo>
                      <a:pt x="821622" y="632945"/>
                    </a:lnTo>
                    <a:lnTo>
                      <a:pt x="821622" y="632945"/>
                    </a:lnTo>
                    <a:cubicBezTo>
                      <a:pt x="821622" y="632945"/>
                      <a:pt x="821622" y="632945"/>
                      <a:pt x="821622" y="632945"/>
                    </a:cubicBezTo>
                    <a:lnTo>
                      <a:pt x="821622" y="632945"/>
                    </a:lnTo>
                    <a:cubicBezTo>
                      <a:pt x="817086" y="632945"/>
                      <a:pt x="813496" y="629356"/>
                      <a:pt x="813496" y="625011"/>
                    </a:cubicBezTo>
                    <a:close/>
                    <a:moveTo>
                      <a:pt x="768893" y="632000"/>
                    </a:moveTo>
                    <a:cubicBezTo>
                      <a:pt x="764358" y="631811"/>
                      <a:pt x="760956" y="628033"/>
                      <a:pt x="761334" y="623499"/>
                    </a:cubicBezTo>
                    <a:lnTo>
                      <a:pt x="761334" y="623499"/>
                    </a:lnTo>
                    <a:cubicBezTo>
                      <a:pt x="761523" y="618965"/>
                      <a:pt x="765303" y="615565"/>
                      <a:pt x="769838" y="615754"/>
                    </a:cubicBezTo>
                    <a:lnTo>
                      <a:pt x="769838" y="615754"/>
                    </a:lnTo>
                    <a:cubicBezTo>
                      <a:pt x="774374" y="615942"/>
                      <a:pt x="777776" y="619721"/>
                      <a:pt x="777587" y="624255"/>
                    </a:cubicBezTo>
                    <a:lnTo>
                      <a:pt x="777587" y="624255"/>
                    </a:lnTo>
                    <a:cubicBezTo>
                      <a:pt x="777398" y="628600"/>
                      <a:pt x="773807" y="632000"/>
                      <a:pt x="769460" y="632000"/>
                    </a:cubicBezTo>
                    <a:lnTo>
                      <a:pt x="769460" y="632000"/>
                    </a:lnTo>
                    <a:cubicBezTo>
                      <a:pt x="769082" y="632000"/>
                      <a:pt x="768893" y="632000"/>
                      <a:pt x="768893" y="632000"/>
                    </a:cubicBezTo>
                    <a:close/>
                    <a:moveTo>
                      <a:pt x="865846" y="623310"/>
                    </a:moveTo>
                    <a:cubicBezTo>
                      <a:pt x="865468" y="618965"/>
                      <a:pt x="868870" y="614998"/>
                      <a:pt x="873217" y="614620"/>
                    </a:cubicBezTo>
                    <a:lnTo>
                      <a:pt x="873217" y="614620"/>
                    </a:lnTo>
                    <a:cubicBezTo>
                      <a:pt x="877564" y="614242"/>
                      <a:pt x="881533" y="617643"/>
                      <a:pt x="881910" y="621988"/>
                    </a:cubicBezTo>
                    <a:lnTo>
                      <a:pt x="881910" y="621988"/>
                    </a:lnTo>
                    <a:cubicBezTo>
                      <a:pt x="882288" y="626522"/>
                      <a:pt x="878887" y="630300"/>
                      <a:pt x="874540" y="630678"/>
                    </a:cubicBezTo>
                    <a:lnTo>
                      <a:pt x="874540" y="630678"/>
                    </a:lnTo>
                    <a:cubicBezTo>
                      <a:pt x="874540" y="630678"/>
                      <a:pt x="874540" y="630678"/>
                      <a:pt x="874540" y="630678"/>
                    </a:cubicBezTo>
                    <a:lnTo>
                      <a:pt x="874540" y="630678"/>
                    </a:lnTo>
                    <a:cubicBezTo>
                      <a:pt x="874351" y="630678"/>
                      <a:pt x="874162" y="630678"/>
                      <a:pt x="873973" y="630678"/>
                    </a:cubicBezTo>
                    <a:lnTo>
                      <a:pt x="873973" y="630678"/>
                    </a:lnTo>
                    <a:cubicBezTo>
                      <a:pt x="869626" y="630678"/>
                      <a:pt x="866224" y="627467"/>
                      <a:pt x="865846" y="623310"/>
                    </a:cubicBezTo>
                    <a:close/>
                    <a:moveTo>
                      <a:pt x="716165" y="627844"/>
                    </a:moveTo>
                    <a:cubicBezTo>
                      <a:pt x="711818" y="627277"/>
                      <a:pt x="708605" y="623310"/>
                      <a:pt x="708983" y="618965"/>
                    </a:cubicBezTo>
                    <a:lnTo>
                      <a:pt x="708983" y="618965"/>
                    </a:lnTo>
                    <a:cubicBezTo>
                      <a:pt x="709550" y="614620"/>
                      <a:pt x="713519" y="611409"/>
                      <a:pt x="717865" y="611786"/>
                    </a:cubicBezTo>
                    <a:lnTo>
                      <a:pt x="717865" y="611786"/>
                    </a:lnTo>
                    <a:cubicBezTo>
                      <a:pt x="722212" y="612353"/>
                      <a:pt x="725425" y="616320"/>
                      <a:pt x="725047" y="620665"/>
                    </a:cubicBezTo>
                    <a:lnTo>
                      <a:pt x="725047" y="620665"/>
                    </a:lnTo>
                    <a:cubicBezTo>
                      <a:pt x="724669" y="624822"/>
                      <a:pt x="721078" y="627844"/>
                      <a:pt x="717110" y="627844"/>
                    </a:cubicBezTo>
                    <a:lnTo>
                      <a:pt x="717110" y="627844"/>
                    </a:lnTo>
                    <a:cubicBezTo>
                      <a:pt x="716732" y="627844"/>
                      <a:pt x="716354" y="627844"/>
                      <a:pt x="716165" y="627844"/>
                    </a:cubicBezTo>
                    <a:close/>
                    <a:moveTo>
                      <a:pt x="918008" y="618210"/>
                    </a:moveTo>
                    <a:cubicBezTo>
                      <a:pt x="917441" y="613864"/>
                      <a:pt x="920465" y="609708"/>
                      <a:pt x="924812" y="609141"/>
                    </a:cubicBezTo>
                    <a:lnTo>
                      <a:pt x="924812" y="609141"/>
                    </a:lnTo>
                    <a:cubicBezTo>
                      <a:pt x="929158" y="608575"/>
                      <a:pt x="933316" y="611597"/>
                      <a:pt x="933883" y="615942"/>
                    </a:cubicBezTo>
                    <a:lnTo>
                      <a:pt x="933883" y="615942"/>
                    </a:lnTo>
                    <a:cubicBezTo>
                      <a:pt x="934450" y="620288"/>
                      <a:pt x="931426" y="624444"/>
                      <a:pt x="927080" y="625011"/>
                    </a:cubicBezTo>
                    <a:lnTo>
                      <a:pt x="927080" y="625011"/>
                    </a:lnTo>
                    <a:cubicBezTo>
                      <a:pt x="926701" y="625011"/>
                      <a:pt x="926324" y="625011"/>
                      <a:pt x="925946" y="625011"/>
                    </a:cubicBezTo>
                    <a:lnTo>
                      <a:pt x="925946" y="625011"/>
                    </a:lnTo>
                    <a:cubicBezTo>
                      <a:pt x="921977" y="625199"/>
                      <a:pt x="918575" y="622177"/>
                      <a:pt x="918008" y="618210"/>
                    </a:cubicBezTo>
                    <a:close/>
                    <a:moveTo>
                      <a:pt x="663814" y="620288"/>
                    </a:moveTo>
                    <a:lnTo>
                      <a:pt x="663814" y="620288"/>
                    </a:lnTo>
                    <a:lnTo>
                      <a:pt x="663814" y="620288"/>
                    </a:lnTo>
                    <a:cubicBezTo>
                      <a:pt x="659467" y="619532"/>
                      <a:pt x="656443" y="615376"/>
                      <a:pt x="657199" y="611031"/>
                    </a:cubicBezTo>
                    <a:lnTo>
                      <a:pt x="657199" y="611031"/>
                    </a:lnTo>
                    <a:cubicBezTo>
                      <a:pt x="657955" y="606686"/>
                      <a:pt x="662113" y="603663"/>
                      <a:pt x="666460" y="604419"/>
                    </a:cubicBezTo>
                    <a:lnTo>
                      <a:pt x="666460" y="604419"/>
                    </a:lnTo>
                    <a:cubicBezTo>
                      <a:pt x="670807" y="605174"/>
                      <a:pt x="673830" y="609330"/>
                      <a:pt x="673074" y="613676"/>
                    </a:cubicBezTo>
                    <a:lnTo>
                      <a:pt x="673074" y="613676"/>
                    </a:lnTo>
                    <a:cubicBezTo>
                      <a:pt x="672318" y="617643"/>
                      <a:pt x="668917" y="620288"/>
                      <a:pt x="665137" y="620288"/>
                    </a:cubicBezTo>
                    <a:lnTo>
                      <a:pt x="665137" y="620288"/>
                    </a:lnTo>
                    <a:cubicBezTo>
                      <a:pt x="664759" y="620288"/>
                      <a:pt x="664192" y="620288"/>
                      <a:pt x="663814" y="620288"/>
                    </a:cubicBezTo>
                    <a:close/>
                    <a:moveTo>
                      <a:pt x="969603" y="609897"/>
                    </a:moveTo>
                    <a:cubicBezTo>
                      <a:pt x="968658" y="605552"/>
                      <a:pt x="971493" y="601207"/>
                      <a:pt x="975839" y="600451"/>
                    </a:cubicBezTo>
                    <a:lnTo>
                      <a:pt x="975839" y="600451"/>
                    </a:lnTo>
                    <a:cubicBezTo>
                      <a:pt x="980186" y="599507"/>
                      <a:pt x="984533" y="602341"/>
                      <a:pt x="985289" y="606686"/>
                    </a:cubicBezTo>
                    <a:lnTo>
                      <a:pt x="985289" y="606686"/>
                    </a:lnTo>
                    <a:cubicBezTo>
                      <a:pt x="986234" y="611031"/>
                      <a:pt x="983399" y="615376"/>
                      <a:pt x="979052" y="616132"/>
                    </a:cubicBezTo>
                    <a:lnTo>
                      <a:pt x="979052" y="616132"/>
                    </a:lnTo>
                    <a:lnTo>
                      <a:pt x="979052" y="616132"/>
                    </a:lnTo>
                    <a:lnTo>
                      <a:pt x="979052" y="616132"/>
                    </a:lnTo>
                    <a:cubicBezTo>
                      <a:pt x="978485" y="616320"/>
                      <a:pt x="977918" y="616320"/>
                      <a:pt x="977351" y="616320"/>
                    </a:cubicBezTo>
                    <a:lnTo>
                      <a:pt x="977351" y="616320"/>
                    </a:lnTo>
                    <a:cubicBezTo>
                      <a:pt x="973760" y="616320"/>
                      <a:pt x="970359" y="613676"/>
                      <a:pt x="969603" y="609897"/>
                    </a:cubicBezTo>
                    <a:close/>
                    <a:moveTo>
                      <a:pt x="612030" y="609330"/>
                    </a:moveTo>
                    <a:cubicBezTo>
                      <a:pt x="607683" y="608197"/>
                      <a:pt x="605037" y="603852"/>
                      <a:pt x="606171" y="599696"/>
                    </a:cubicBezTo>
                    <a:lnTo>
                      <a:pt x="606171" y="599696"/>
                    </a:lnTo>
                    <a:cubicBezTo>
                      <a:pt x="607305" y="595351"/>
                      <a:pt x="611652" y="592706"/>
                      <a:pt x="615999" y="593839"/>
                    </a:cubicBezTo>
                    <a:lnTo>
                      <a:pt x="615999" y="593839"/>
                    </a:lnTo>
                    <a:cubicBezTo>
                      <a:pt x="620346" y="594973"/>
                      <a:pt x="622992" y="599318"/>
                      <a:pt x="621858" y="603474"/>
                    </a:cubicBezTo>
                    <a:lnTo>
                      <a:pt x="621858" y="603474"/>
                    </a:lnTo>
                    <a:cubicBezTo>
                      <a:pt x="620913" y="607252"/>
                      <a:pt x="617700" y="609708"/>
                      <a:pt x="614109" y="609708"/>
                    </a:cubicBezTo>
                    <a:lnTo>
                      <a:pt x="614109" y="609708"/>
                    </a:lnTo>
                    <a:cubicBezTo>
                      <a:pt x="613353" y="609708"/>
                      <a:pt x="612786" y="609519"/>
                      <a:pt x="612030" y="609330"/>
                    </a:cubicBezTo>
                    <a:close/>
                    <a:moveTo>
                      <a:pt x="1020631" y="598184"/>
                    </a:moveTo>
                    <a:cubicBezTo>
                      <a:pt x="1019497" y="593839"/>
                      <a:pt x="1021953" y="589494"/>
                      <a:pt x="1026300" y="588361"/>
                    </a:cubicBezTo>
                    <a:lnTo>
                      <a:pt x="1026300" y="588361"/>
                    </a:lnTo>
                    <a:cubicBezTo>
                      <a:pt x="1030647" y="587227"/>
                      <a:pt x="1034994" y="589683"/>
                      <a:pt x="1036128" y="594028"/>
                    </a:cubicBezTo>
                    <a:lnTo>
                      <a:pt x="1036128" y="594028"/>
                    </a:lnTo>
                    <a:cubicBezTo>
                      <a:pt x="1037262" y="598373"/>
                      <a:pt x="1034805" y="602718"/>
                      <a:pt x="1030458" y="603852"/>
                    </a:cubicBezTo>
                    <a:lnTo>
                      <a:pt x="1030458" y="603852"/>
                    </a:lnTo>
                    <a:lnTo>
                      <a:pt x="1030458" y="603852"/>
                    </a:lnTo>
                    <a:lnTo>
                      <a:pt x="1030458" y="603852"/>
                    </a:lnTo>
                    <a:cubicBezTo>
                      <a:pt x="1029702" y="604041"/>
                      <a:pt x="1029135" y="604041"/>
                      <a:pt x="1028379" y="604041"/>
                    </a:cubicBezTo>
                    <a:lnTo>
                      <a:pt x="1028379" y="604041"/>
                    </a:lnTo>
                    <a:cubicBezTo>
                      <a:pt x="1024977" y="604230"/>
                      <a:pt x="1021764" y="601774"/>
                      <a:pt x="1020631" y="598184"/>
                    </a:cubicBezTo>
                    <a:close/>
                    <a:moveTo>
                      <a:pt x="561002" y="595351"/>
                    </a:moveTo>
                    <a:cubicBezTo>
                      <a:pt x="556844" y="594028"/>
                      <a:pt x="554387" y="589494"/>
                      <a:pt x="555711" y="585338"/>
                    </a:cubicBezTo>
                    <a:lnTo>
                      <a:pt x="555711" y="585338"/>
                    </a:lnTo>
                    <a:cubicBezTo>
                      <a:pt x="557033" y="580993"/>
                      <a:pt x="561569" y="578726"/>
                      <a:pt x="565727" y="580048"/>
                    </a:cubicBezTo>
                    <a:lnTo>
                      <a:pt x="565727" y="580048"/>
                    </a:lnTo>
                    <a:cubicBezTo>
                      <a:pt x="570074" y="581371"/>
                      <a:pt x="572342" y="585905"/>
                      <a:pt x="571019" y="590061"/>
                    </a:cubicBezTo>
                    <a:lnTo>
                      <a:pt x="571019" y="590061"/>
                    </a:lnTo>
                    <a:cubicBezTo>
                      <a:pt x="569885" y="593462"/>
                      <a:pt x="566672" y="595728"/>
                      <a:pt x="563270" y="595728"/>
                    </a:cubicBezTo>
                    <a:lnTo>
                      <a:pt x="563270" y="595728"/>
                    </a:lnTo>
                    <a:cubicBezTo>
                      <a:pt x="562703" y="595728"/>
                      <a:pt x="561947" y="595540"/>
                      <a:pt x="561002" y="595351"/>
                    </a:cubicBezTo>
                    <a:close/>
                    <a:moveTo>
                      <a:pt x="1070902" y="583449"/>
                    </a:moveTo>
                    <a:cubicBezTo>
                      <a:pt x="1069390" y="579293"/>
                      <a:pt x="1071658" y="574570"/>
                      <a:pt x="1076005" y="573247"/>
                    </a:cubicBezTo>
                    <a:lnTo>
                      <a:pt x="1076005" y="573247"/>
                    </a:lnTo>
                    <a:cubicBezTo>
                      <a:pt x="1080163" y="571736"/>
                      <a:pt x="1084888" y="574003"/>
                      <a:pt x="1086211" y="578348"/>
                    </a:cubicBezTo>
                    <a:lnTo>
                      <a:pt x="1086211" y="578348"/>
                    </a:lnTo>
                    <a:cubicBezTo>
                      <a:pt x="1087723" y="582504"/>
                      <a:pt x="1085455" y="587227"/>
                      <a:pt x="1081108" y="588550"/>
                    </a:cubicBezTo>
                    <a:lnTo>
                      <a:pt x="1081108" y="588550"/>
                    </a:lnTo>
                    <a:cubicBezTo>
                      <a:pt x="1080163" y="588739"/>
                      <a:pt x="1079407" y="588927"/>
                      <a:pt x="1078462" y="588927"/>
                    </a:cubicBezTo>
                    <a:lnTo>
                      <a:pt x="1078462" y="588927"/>
                    </a:lnTo>
                    <a:cubicBezTo>
                      <a:pt x="1075060" y="588927"/>
                      <a:pt x="1072036" y="586849"/>
                      <a:pt x="1070902" y="583449"/>
                    </a:cubicBezTo>
                    <a:close/>
                    <a:moveTo>
                      <a:pt x="511108" y="577970"/>
                    </a:moveTo>
                    <a:cubicBezTo>
                      <a:pt x="506951" y="576459"/>
                      <a:pt x="504872" y="571736"/>
                      <a:pt x="506384" y="567580"/>
                    </a:cubicBezTo>
                    <a:lnTo>
                      <a:pt x="506384" y="567580"/>
                    </a:lnTo>
                    <a:cubicBezTo>
                      <a:pt x="507895" y="563424"/>
                      <a:pt x="512620" y="561346"/>
                      <a:pt x="516778" y="562857"/>
                    </a:cubicBezTo>
                    <a:lnTo>
                      <a:pt x="516778" y="562857"/>
                    </a:lnTo>
                    <a:cubicBezTo>
                      <a:pt x="520936" y="564368"/>
                      <a:pt x="523015" y="569091"/>
                      <a:pt x="521503" y="573247"/>
                    </a:cubicBezTo>
                    <a:lnTo>
                      <a:pt x="521503" y="573247"/>
                    </a:lnTo>
                    <a:cubicBezTo>
                      <a:pt x="520180" y="576459"/>
                      <a:pt x="517156" y="578348"/>
                      <a:pt x="513943" y="578348"/>
                    </a:cubicBezTo>
                    <a:lnTo>
                      <a:pt x="513943" y="578348"/>
                    </a:lnTo>
                    <a:cubicBezTo>
                      <a:pt x="512998" y="578537"/>
                      <a:pt x="512053" y="578348"/>
                      <a:pt x="511108" y="577970"/>
                    </a:cubicBezTo>
                    <a:close/>
                    <a:moveTo>
                      <a:pt x="1120040" y="565502"/>
                    </a:moveTo>
                    <a:cubicBezTo>
                      <a:pt x="1118339" y="561346"/>
                      <a:pt x="1120229" y="556623"/>
                      <a:pt x="1124387" y="554923"/>
                    </a:cubicBezTo>
                    <a:lnTo>
                      <a:pt x="1124387" y="554923"/>
                    </a:lnTo>
                    <a:cubicBezTo>
                      <a:pt x="1128545" y="553222"/>
                      <a:pt x="1133270" y="555111"/>
                      <a:pt x="1134971" y="559267"/>
                    </a:cubicBezTo>
                    <a:lnTo>
                      <a:pt x="1134971" y="559267"/>
                    </a:lnTo>
                    <a:cubicBezTo>
                      <a:pt x="1136672" y="563424"/>
                      <a:pt x="1134782" y="568147"/>
                      <a:pt x="1130624" y="569847"/>
                    </a:cubicBezTo>
                    <a:lnTo>
                      <a:pt x="1130624" y="569847"/>
                    </a:lnTo>
                    <a:cubicBezTo>
                      <a:pt x="1129679" y="570225"/>
                      <a:pt x="1128545" y="570414"/>
                      <a:pt x="1127600" y="570414"/>
                    </a:cubicBezTo>
                    <a:lnTo>
                      <a:pt x="1127600" y="570414"/>
                    </a:lnTo>
                    <a:cubicBezTo>
                      <a:pt x="1124387" y="570414"/>
                      <a:pt x="1121363" y="568524"/>
                      <a:pt x="1120040" y="565502"/>
                    </a:cubicBezTo>
                    <a:close/>
                    <a:moveTo>
                      <a:pt x="462348" y="557567"/>
                    </a:moveTo>
                    <a:cubicBezTo>
                      <a:pt x="458380" y="555678"/>
                      <a:pt x="456490" y="550955"/>
                      <a:pt x="458380" y="546988"/>
                    </a:cubicBezTo>
                    <a:lnTo>
                      <a:pt x="458380" y="546988"/>
                    </a:lnTo>
                    <a:cubicBezTo>
                      <a:pt x="460270" y="543021"/>
                      <a:pt x="464994" y="541131"/>
                      <a:pt x="469152" y="543021"/>
                    </a:cubicBezTo>
                    <a:lnTo>
                      <a:pt x="469152" y="543021"/>
                    </a:lnTo>
                    <a:cubicBezTo>
                      <a:pt x="473121" y="544910"/>
                      <a:pt x="475011" y="549633"/>
                      <a:pt x="473121" y="553789"/>
                    </a:cubicBezTo>
                    <a:lnTo>
                      <a:pt x="473121" y="553789"/>
                    </a:lnTo>
                    <a:cubicBezTo>
                      <a:pt x="471798" y="556812"/>
                      <a:pt x="468774" y="558512"/>
                      <a:pt x="465750" y="558512"/>
                    </a:cubicBezTo>
                    <a:lnTo>
                      <a:pt x="465750" y="558512"/>
                    </a:lnTo>
                    <a:cubicBezTo>
                      <a:pt x="464616" y="558134"/>
                      <a:pt x="463293" y="557945"/>
                      <a:pt x="462348" y="557567"/>
                    </a:cubicBezTo>
                    <a:close/>
                    <a:moveTo>
                      <a:pt x="1167855" y="544532"/>
                    </a:moveTo>
                    <a:cubicBezTo>
                      <a:pt x="1165965" y="540565"/>
                      <a:pt x="1167477" y="535653"/>
                      <a:pt x="1171635" y="533764"/>
                    </a:cubicBezTo>
                    <a:lnTo>
                      <a:pt x="1171635" y="533764"/>
                    </a:lnTo>
                    <a:cubicBezTo>
                      <a:pt x="1175604" y="531875"/>
                      <a:pt x="1180518" y="533386"/>
                      <a:pt x="1182408" y="537542"/>
                    </a:cubicBezTo>
                    <a:lnTo>
                      <a:pt x="1182408" y="537542"/>
                    </a:lnTo>
                    <a:cubicBezTo>
                      <a:pt x="1184298" y="541509"/>
                      <a:pt x="1182785" y="546421"/>
                      <a:pt x="1178628" y="548310"/>
                    </a:cubicBezTo>
                    <a:lnTo>
                      <a:pt x="1178628" y="548310"/>
                    </a:lnTo>
                    <a:cubicBezTo>
                      <a:pt x="1177494" y="548877"/>
                      <a:pt x="1176360" y="549066"/>
                      <a:pt x="1175037" y="549066"/>
                    </a:cubicBezTo>
                    <a:lnTo>
                      <a:pt x="1175037" y="549066"/>
                    </a:lnTo>
                    <a:cubicBezTo>
                      <a:pt x="1172202" y="548877"/>
                      <a:pt x="1169367" y="547366"/>
                      <a:pt x="1167855" y="544532"/>
                    </a:cubicBezTo>
                    <a:close/>
                    <a:moveTo>
                      <a:pt x="414912" y="533953"/>
                    </a:moveTo>
                    <a:lnTo>
                      <a:pt x="414912" y="533953"/>
                    </a:lnTo>
                    <a:lnTo>
                      <a:pt x="414912" y="533953"/>
                    </a:lnTo>
                    <a:cubicBezTo>
                      <a:pt x="410943" y="531875"/>
                      <a:pt x="409620" y="526963"/>
                      <a:pt x="411699" y="522996"/>
                    </a:cubicBezTo>
                    <a:lnTo>
                      <a:pt x="411699" y="522996"/>
                    </a:lnTo>
                    <a:cubicBezTo>
                      <a:pt x="413778" y="519028"/>
                      <a:pt x="418691" y="517517"/>
                      <a:pt x="422660" y="519784"/>
                    </a:cubicBezTo>
                    <a:lnTo>
                      <a:pt x="422660" y="519784"/>
                    </a:lnTo>
                    <a:cubicBezTo>
                      <a:pt x="426629" y="521862"/>
                      <a:pt x="428141" y="526774"/>
                      <a:pt x="425873" y="530741"/>
                    </a:cubicBezTo>
                    <a:lnTo>
                      <a:pt x="425873" y="530741"/>
                    </a:lnTo>
                    <a:cubicBezTo>
                      <a:pt x="424361" y="533386"/>
                      <a:pt x="421715" y="534897"/>
                      <a:pt x="418691" y="534897"/>
                    </a:cubicBezTo>
                    <a:lnTo>
                      <a:pt x="418691" y="534897"/>
                    </a:lnTo>
                    <a:cubicBezTo>
                      <a:pt x="417368" y="534897"/>
                      <a:pt x="416045" y="534519"/>
                      <a:pt x="414912" y="533953"/>
                    </a:cubicBezTo>
                    <a:close/>
                    <a:moveTo>
                      <a:pt x="1214347" y="520351"/>
                    </a:moveTo>
                    <a:cubicBezTo>
                      <a:pt x="1212079" y="516572"/>
                      <a:pt x="1213402" y="511661"/>
                      <a:pt x="1217371" y="509394"/>
                    </a:cubicBezTo>
                    <a:lnTo>
                      <a:pt x="1217371" y="509394"/>
                    </a:lnTo>
                    <a:cubicBezTo>
                      <a:pt x="1221151" y="507126"/>
                      <a:pt x="1226254" y="508449"/>
                      <a:pt x="1228333" y="512416"/>
                    </a:cubicBezTo>
                    <a:lnTo>
                      <a:pt x="1228333" y="512416"/>
                    </a:lnTo>
                    <a:cubicBezTo>
                      <a:pt x="1230601" y="516195"/>
                      <a:pt x="1229278" y="521106"/>
                      <a:pt x="1225309" y="523373"/>
                    </a:cubicBezTo>
                    <a:lnTo>
                      <a:pt x="1225309" y="523373"/>
                    </a:lnTo>
                    <a:cubicBezTo>
                      <a:pt x="1223986" y="524129"/>
                      <a:pt x="1222663" y="524507"/>
                      <a:pt x="1221340" y="524507"/>
                    </a:cubicBezTo>
                    <a:lnTo>
                      <a:pt x="1221340" y="524507"/>
                    </a:lnTo>
                    <a:cubicBezTo>
                      <a:pt x="1218694" y="524507"/>
                      <a:pt x="1215859" y="522996"/>
                      <a:pt x="1214347" y="520351"/>
                    </a:cubicBezTo>
                    <a:close/>
                    <a:moveTo>
                      <a:pt x="369175" y="507504"/>
                    </a:moveTo>
                    <a:cubicBezTo>
                      <a:pt x="369175" y="507504"/>
                      <a:pt x="369175" y="507504"/>
                      <a:pt x="369175" y="507504"/>
                    </a:cubicBezTo>
                    <a:lnTo>
                      <a:pt x="369175" y="507504"/>
                    </a:lnTo>
                    <a:cubicBezTo>
                      <a:pt x="365396" y="505237"/>
                      <a:pt x="364262" y="500137"/>
                      <a:pt x="366530" y="496358"/>
                    </a:cubicBezTo>
                    <a:lnTo>
                      <a:pt x="366530" y="496358"/>
                    </a:lnTo>
                    <a:cubicBezTo>
                      <a:pt x="368798" y="492580"/>
                      <a:pt x="373900" y="491447"/>
                      <a:pt x="377680" y="493713"/>
                    </a:cubicBezTo>
                    <a:lnTo>
                      <a:pt x="377680" y="493713"/>
                    </a:lnTo>
                    <a:cubicBezTo>
                      <a:pt x="381460" y="495980"/>
                      <a:pt x="382594" y="501081"/>
                      <a:pt x="380326" y="504860"/>
                    </a:cubicBezTo>
                    <a:lnTo>
                      <a:pt x="380326" y="504860"/>
                    </a:lnTo>
                    <a:cubicBezTo>
                      <a:pt x="378814" y="507315"/>
                      <a:pt x="376168" y="508638"/>
                      <a:pt x="373522" y="508638"/>
                    </a:cubicBezTo>
                    <a:lnTo>
                      <a:pt x="373522" y="508638"/>
                    </a:lnTo>
                    <a:cubicBezTo>
                      <a:pt x="371821" y="508638"/>
                      <a:pt x="370498" y="508260"/>
                      <a:pt x="369175" y="507504"/>
                    </a:cubicBezTo>
                    <a:close/>
                    <a:moveTo>
                      <a:pt x="1259327" y="493525"/>
                    </a:moveTo>
                    <a:cubicBezTo>
                      <a:pt x="1256870" y="489746"/>
                      <a:pt x="1258004" y="484834"/>
                      <a:pt x="1261595" y="482378"/>
                    </a:cubicBezTo>
                    <a:lnTo>
                      <a:pt x="1261595" y="482378"/>
                    </a:lnTo>
                    <a:cubicBezTo>
                      <a:pt x="1265375" y="479922"/>
                      <a:pt x="1270289" y="481056"/>
                      <a:pt x="1272746" y="484645"/>
                    </a:cubicBezTo>
                    <a:lnTo>
                      <a:pt x="1272746" y="484645"/>
                    </a:lnTo>
                    <a:cubicBezTo>
                      <a:pt x="1275203" y="488424"/>
                      <a:pt x="1274258" y="493336"/>
                      <a:pt x="1270478" y="495791"/>
                    </a:cubicBezTo>
                    <a:lnTo>
                      <a:pt x="1270478" y="495791"/>
                    </a:lnTo>
                    <a:cubicBezTo>
                      <a:pt x="1269155" y="496736"/>
                      <a:pt x="1267643" y="497114"/>
                      <a:pt x="1266131" y="497114"/>
                    </a:cubicBezTo>
                    <a:lnTo>
                      <a:pt x="1266131" y="497114"/>
                    </a:lnTo>
                    <a:cubicBezTo>
                      <a:pt x="1263485" y="497114"/>
                      <a:pt x="1260839" y="495791"/>
                      <a:pt x="1259327" y="493525"/>
                    </a:cubicBezTo>
                    <a:close/>
                    <a:moveTo>
                      <a:pt x="325140" y="478222"/>
                    </a:moveTo>
                    <a:cubicBezTo>
                      <a:pt x="321550" y="475578"/>
                      <a:pt x="320605" y="470666"/>
                      <a:pt x="323251" y="467076"/>
                    </a:cubicBezTo>
                    <a:lnTo>
                      <a:pt x="323251" y="467076"/>
                    </a:lnTo>
                    <a:cubicBezTo>
                      <a:pt x="325896" y="463487"/>
                      <a:pt x="330810" y="462542"/>
                      <a:pt x="334401" y="465187"/>
                    </a:cubicBezTo>
                    <a:lnTo>
                      <a:pt x="334401" y="465187"/>
                    </a:lnTo>
                    <a:cubicBezTo>
                      <a:pt x="337992" y="467832"/>
                      <a:pt x="338937" y="472744"/>
                      <a:pt x="336291" y="476333"/>
                    </a:cubicBezTo>
                    <a:lnTo>
                      <a:pt x="336291" y="476333"/>
                    </a:lnTo>
                    <a:cubicBezTo>
                      <a:pt x="334779" y="478600"/>
                      <a:pt x="332322" y="479734"/>
                      <a:pt x="329676" y="479734"/>
                    </a:cubicBezTo>
                    <a:lnTo>
                      <a:pt x="329676" y="479734"/>
                    </a:lnTo>
                    <a:cubicBezTo>
                      <a:pt x="328164" y="479734"/>
                      <a:pt x="326463" y="479167"/>
                      <a:pt x="325140" y="478222"/>
                    </a:cubicBezTo>
                    <a:close/>
                    <a:moveTo>
                      <a:pt x="1302417" y="463865"/>
                    </a:moveTo>
                    <a:cubicBezTo>
                      <a:pt x="1299771" y="460275"/>
                      <a:pt x="1300528" y="455174"/>
                      <a:pt x="1304118" y="452530"/>
                    </a:cubicBezTo>
                    <a:lnTo>
                      <a:pt x="1304118" y="452530"/>
                    </a:lnTo>
                    <a:cubicBezTo>
                      <a:pt x="1307709" y="449885"/>
                      <a:pt x="1312812" y="450640"/>
                      <a:pt x="1315458" y="454041"/>
                    </a:cubicBezTo>
                    <a:lnTo>
                      <a:pt x="1315458" y="454041"/>
                    </a:lnTo>
                    <a:cubicBezTo>
                      <a:pt x="1318104" y="457630"/>
                      <a:pt x="1317348" y="462731"/>
                      <a:pt x="1313946" y="465376"/>
                    </a:cubicBezTo>
                    <a:lnTo>
                      <a:pt x="1313946" y="465376"/>
                    </a:lnTo>
                    <a:cubicBezTo>
                      <a:pt x="1313946" y="465376"/>
                      <a:pt x="1313946" y="465376"/>
                      <a:pt x="1313946" y="465376"/>
                    </a:cubicBezTo>
                    <a:lnTo>
                      <a:pt x="1313946" y="465376"/>
                    </a:lnTo>
                    <a:cubicBezTo>
                      <a:pt x="1312434" y="466509"/>
                      <a:pt x="1310733" y="467076"/>
                      <a:pt x="1309032" y="467076"/>
                    </a:cubicBezTo>
                    <a:lnTo>
                      <a:pt x="1309032" y="467076"/>
                    </a:lnTo>
                    <a:cubicBezTo>
                      <a:pt x="1306386" y="467076"/>
                      <a:pt x="1303929" y="465943"/>
                      <a:pt x="1302417" y="463865"/>
                    </a:cubicBezTo>
                    <a:close/>
                    <a:moveTo>
                      <a:pt x="282995" y="446107"/>
                    </a:moveTo>
                    <a:cubicBezTo>
                      <a:pt x="279593" y="443273"/>
                      <a:pt x="279026" y="438172"/>
                      <a:pt x="281861" y="434772"/>
                    </a:cubicBezTo>
                    <a:lnTo>
                      <a:pt x="281861" y="434772"/>
                    </a:lnTo>
                    <a:cubicBezTo>
                      <a:pt x="284696" y="431371"/>
                      <a:pt x="289799" y="430804"/>
                      <a:pt x="293201" y="433638"/>
                    </a:cubicBezTo>
                    <a:lnTo>
                      <a:pt x="293201" y="433638"/>
                    </a:lnTo>
                    <a:cubicBezTo>
                      <a:pt x="296603" y="436472"/>
                      <a:pt x="297170" y="441573"/>
                      <a:pt x="294335" y="444973"/>
                    </a:cubicBezTo>
                    <a:lnTo>
                      <a:pt x="294335" y="444973"/>
                    </a:lnTo>
                    <a:cubicBezTo>
                      <a:pt x="292823" y="446862"/>
                      <a:pt x="290366" y="447996"/>
                      <a:pt x="288098" y="447996"/>
                    </a:cubicBezTo>
                    <a:lnTo>
                      <a:pt x="288098" y="447996"/>
                    </a:lnTo>
                    <a:cubicBezTo>
                      <a:pt x="286208" y="447996"/>
                      <a:pt x="284507" y="447429"/>
                      <a:pt x="282995" y="446107"/>
                    </a:cubicBezTo>
                    <a:close/>
                    <a:moveTo>
                      <a:pt x="1343618" y="431371"/>
                    </a:moveTo>
                    <a:cubicBezTo>
                      <a:pt x="1340783" y="427970"/>
                      <a:pt x="1341161" y="422870"/>
                      <a:pt x="1344563" y="420036"/>
                    </a:cubicBezTo>
                    <a:lnTo>
                      <a:pt x="1344563" y="420036"/>
                    </a:lnTo>
                    <a:cubicBezTo>
                      <a:pt x="1347964" y="417202"/>
                      <a:pt x="1353067" y="417580"/>
                      <a:pt x="1355902" y="420981"/>
                    </a:cubicBezTo>
                    <a:lnTo>
                      <a:pt x="1355902" y="420981"/>
                    </a:lnTo>
                    <a:cubicBezTo>
                      <a:pt x="1358737" y="424381"/>
                      <a:pt x="1358359" y="429482"/>
                      <a:pt x="1354957" y="432316"/>
                    </a:cubicBezTo>
                    <a:lnTo>
                      <a:pt x="1354957" y="432316"/>
                    </a:lnTo>
                    <a:cubicBezTo>
                      <a:pt x="1353445" y="433638"/>
                      <a:pt x="1351555" y="434205"/>
                      <a:pt x="1349665" y="434205"/>
                    </a:cubicBezTo>
                    <a:lnTo>
                      <a:pt x="1349665" y="434205"/>
                    </a:lnTo>
                    <a:cubicBezTo>
                      <a:pt x="1347398" y="434205"/>
                      <a:pt x="1345130" y="433260"/>
                      <a:pt x="1343618" y="431371"/>
                    </a:cubicBezTo>
                    <a:close/>
                    <a:moveTo>
                      <a:pt x="242929" y="411535"/>
                    </a:moveTo>
                    <a:lnTo>
                      <a:pt x="242929" y="411535"/>
                    </a:lnTo>
                    <a:lnTo>
                      <a:pt x="242929" y="411535"/>
                    </a:lnTo>
                    <a:cubicBezTo>
                      <a:pt x="239716" y="408512"/>
                      <a:pt x="239527" y="403411"/>
                      <a:pt x="242551" y="400200"/>
                    </a:cubicBezTo>
                    <a:lnTo>
                      <a:pt x="242551" y="400200"/>
                    </a:lnTo>
                    <a:cubicBezTo>
                      <a:pt x="245575" y="396988"/>
                      <a:pt x="250678" y="396799"/>
                      <a:pt x="253890" y="399822"/>
                    </a:cubicBezTo>
                    <a:lnTo>
                      <a:pt x="253890" y="399822"/>
                    </a:lnTo>
                    <a:cubicBezTo>
                      <a:pt x="257103" y="402845"/>
                      <a:pt x="257292" y="407945"/>
                      <a:pt x="254268" y="411157"/>
                    </a:cubicBezTo>
                    <a:lnTo>
                      <a:pt x="254268" y="411157"/>
                    </a:lnTo>
                    <a:cubicBezTo>
                      <a:pt x="252756" y="412857"/>
                      <a:pt x="250489" y="413802"/>
                      <a:pt x="248410" y="413802"/>
                    </a:cubicBezTo>
                    <a:lnTo>
                      <a:pt x="248410" y="413802"/>
                    </a:lnTo>
                    <a:cubicBezTo>
                      <a:pt x="246520" y="413802"/>
                      <a:pt x="244441" y="413046"/>
                      <a:pt x="242929" y="411535"/>
                    </a:cubicBezTo>
                    <a:close/>
                    <a:moveTo>
                      <a:pt x="1382550" y="396610"/>
                    </a:moveTo>
                    <a:cubicBezTo>
                      <a:pt x="1379526" y="393399"/>
                      <a:pt x="1379526" y="388298"/>
                      <a:pt x="1382739" y="385275"/>
                    </a:cubicBezTo>
                    <a:lnTo>
                      <a:pt x="1382739" y="385275"/>
                    </a:lnTo>
                    <a:cubicBezTo>
                      <a:pt x="1385952" y="382253"/>
                      <a:pt x="1391055" y="382253"/>
                      <a:pt x="1394078" y="385464"/>
                    </a:cubicBezTo>
                    <a:lnTo>
                      <a:pt x="1394078" y="385464"/>
                    </a:lnTo>
                    <a:cubicBezTo>
                      <a:pt x="1397102" y="388676"/>
                      <a:pt x="1397102" y="393777"/>
                      <a:pt x="1393890" y="396799"/>
                    </a:cubicBezTo>
                    <a:lnTo>
                      <a:pt x="1393890" y="396799"/>
                    </a:lnTo>
                    <a:cubicBezTo>
                      <a:pt x="1392378" y="398311"/>
                      <a:pt x="1390299" y="399066"/>
                      <a:pt x="1388220" y="399066"/>
                    </a:cubicBezTo>
                    <a:lnTo>
                      <a:pt x="1388220" y="399066"/>
                    </a:lnTo>
                    <a:cubicBezTo>
                      <a:pt x="1386330" y="399066"/>
                      <a:pt x="1384251" y="398311"/>
                      <a:pt x="1382550" y="396610"/>
                    </a:cubicBezTo>
                    <a:close/>
                    <a:moveTo>
                      <a:pt x="205320" y="374696"/>
                    </a:moveTo>
                    <a:cubicBezTo>
                      <a:pt x="202296" y="371485"/>
                      <a:pt x="202296" y="366384"/>
                      <a:pt x="205508" y="363361"/>
                    </a:cubicBezTo>
                    <a:lnTo>
                      <a:pt x="205508" y="363361"/>
                    </a:lnTo>
                    <a:cubicBezTo>
                      <a:pt x="208721" y="360338"/>
                      <a:pt x="213824" y="360338"/>
                      <a:pt x="216848" y="363550"/>
                    </a:cubicBezTo>
                    <a:lnTo>
                      <a:pt x="216848" y="363550"/>
                    </a:lnTo>
                    <a:cubicBezTo>
                      <a:pt x="219872" y="366762"/>
                      <a:pt x="219872" y="371862"/>
                      <a:pt x="216659" y="374885"/>
                    </a:cubicBezTo>
                    <a:lnTo>
                      <a:pt x="216659" y="374885"/>
                    </a:lnTo>
                    <a:cubicBezTo>
                      <a:pt x="215147" y="376396"/>
                      <a:pt x="213068" y="377152"/>
                      <a:pt x="211178" y="377152"/>
                    </a:cubicBezTo>
                    <a:lnTo>
                      <a:pt x="211178" y="377152"/>
                    </a:lnTo>
                    <a:cubicBezTo>
                      <a:pt x="208910" y="377152"/>
                      <a:pt x="206832" y="376207"/>
                      <a:pt x="205320" y="374696"/>
                    </a:cubicBezTo>
                    <a:close/>
                    <a:moveTo>
                      <a:pt x="1419403" y="359394"/>
                    </a:moveTo>
                    <a:cubicBezTo>
                      <a:pt x="1416190" y="356371"/>
                      <a:pt x="1415813" y="351270"/>
                      <a:pt x="1418836" y="348059"/>
                    </a:cubicBezTo>
                    <a:lnTo>
                      <a:pt x="1418836" y="348059"/>
                    </a:lnTo>
                    <a:cubicBezTo>
                      <a:pt x="1421860" y="344847"/>
                      <a:pt x="1426963" y="344469"/>
                      <a:pt x="1430176" y="347492"/>
                    </a:cubicBezTo>
                    <a:lnTo>
                      <a:pt x="1430176" y="347492"/>
                    </a:lnTo>
                    <a:cubicBezTo>
                      <a:pt x="1433389" y="350515"/>
                      <a:pt x="1433767" y="355615"/>
                      <a:pt x="1430743" y="358827"/>
                    </a:cubicBezTo>
                    <a:lnTo>
                      <a:pt x="1430743" y="358827"/>
                    </a:lnTo>
                    <a:cubicBezTo>
                      <a:pt x="1429231" y="360527"/>
                      <a:pt x="1426963" y="361472"/>
                      <a:pt x="1424695" y="361472"/>
                    </a:cubicBezTo>
                    <a:lnTo>
                      <a:pt x="1424695" y="361472"/>
                    </a:lnTo>
                    <a:cubicBezTo>
                      <a:pt x="1422994" y="361472"/>
                      <a:pt x="1420915" y="360716"/>
                      <a:pt x="1419403" y="359394"/>
                    </a:cubicBezTo>
                    <a:close/>
                    <a:moveTo>
                      <a:pt x="169978" y="335401"/>
                    </a:moveTo>
                    <a:cubicBezTo>
                      <a:pt x="167143" y="332001"/>
                      <a:pt x="167521" y="326900"/>
                      <a:pt x="170923" y="324066"/>
                    </a:cubicBezTo>
                    <a:lnTo>
                      <a:pt x="170923" y="324066"/>
                    </a:lnTo>
                    <a:cubicBezTo>
                      <a:pt x="174325" y="321233"/>
                      <a:pt x="179428" y="321610"/>
                      <a:pt x="182263" y="325011"/>
                    </a:cubicBezTo>
                    <a:lnTo>
                      <a:pt x="182263" y="325011"/>
                    </a:lnTo>
                    <a:cubicBezTo>
                      <a:pt x="185097" y="328411"/>
                      <a:pt x="184719" y="333512"/>
                      <a:pt x="181318" y="336346"/>
                    </a:cubicBezTo>
                    <a:lnTo>
                      <a:pt x="181318" y="336346"/>
                    </a:lnTo>
                    <a:cubicBezTo>
                      <a:pt x="179806" y="337668"/>
                      <a:pt x="177916" y="338235"/>
                      <a:pt x="176026" y="338235"/>
                    </a:cubicBezTo>
                    <a:lnTo>
                      <a:pt x="176026" y="338235"/>
                    </a:lnTo>
                    <a:cubicBezTo>
                      <a:pt x="173758" y="338235"/>
                      <a:pt x="171490" y="337290"/>
                      <a:pt x="169978" y="335401"/>
                    </a:cubicBezTo>
                    <a:close/>
                    <a:moveTo>
                      <a:pt x="1453800" y="319910"/>
                    </a:moveTo>
                    <a:cubicBezTo>
                      <a:pt x="1450398" y="317076"/>
                      <a:pt x="1449831" y="311976"/>
                      <a:pt x="1452477" y="308575"/>
                    </a:cubicBezTo>
                    <a:lnTo>
                      <a:pt x="1452477" y="308575"/>
                    </a:lnTo>
                    <a:cubicBezTo>
                      <a:pt x="1455312" y="305175"/>
                      <a:pt x="1460415" y="304608"/>
                      <a:pt x="1463817" y="307253"/>
                    </a:cubicBezTo>
                    <a:lnTo>
                      <a:pt x="1463817" y="307253"/>
                    </a:lnTo>
                    <a:cubicBezTo>
                      <a:pt x="1467218" y="310087"/>
                      <a:pt x="1467785" y="315187"/>
                      <a:pt x="1465139" y="318588"/>
                    </a:cubicBezTo>
                    <a:lnTo>
                      <a:pt x="1465139" y="318588"/>
                    </a:lnTo>
                    <a:cubicBezTo>
                      <a:pt x="1463628" y="320666"/>
                      <a:pt x="1461171" y="321610"/>
                      <a:pt x="1458903" y="321610"/>
                    </a:cubicBezTo>
                    <a:lnTo>
                      <a:pt x="1458903" y="321610"/>
                    </a:lnTo>
                    <a:cubicBezTo>
                      <a:pt x="1457013" y="321610"/>
                      <a:pt x="1455312" y="321044"/>
                      <a:pt x="1453800" y="319910"/>
                    </a:cubicBezTo>
                    <a:close/>
                    <a:moveTo>
                      <a:pt x="137094" y="293840"/>
                    </a:moveTo>
                    <a:lnTo>
                      <a:pt x="137094" y="293840"/>
                    </a:lnTo>
                    <a:lnTo>
                      <a:pt x="137094" y="293840"/>
                    </a:lnTo>
                    <a:cubicBezTo>
                      <a:pt x="134448" y="290250"/>
                      <a:pt x="135204" y="285149"/>
                      <a:pt x="138794" y="282505"/>
                    </a:cubicBezTo>
                    <a:lnTo>
                      <a:pt x="138794" y="282505"/>
                    </a:lnTo>
                    <a:cubicBezTo>
                      <a:pt x="142385" y="279860"/>
                      <a:pt x="147488" y="280615"/>
                      <a:pt x="150134" y="284205"/>
                    </a:cubicBezTo>
                    <a:lnTo>
                      <a:pt x="150134" y="284205"/>
                    </a:lnTo>
                    <a:cubicBezTo>
                      <a:pt x="152780" y="287794"/>
                      <a:pt x="152024" y="292895"/>
                      <a:pt x="148433" y="295540"/>
                    </a:cubicBezTo>
                    <a:lnTo>
                      <a:pt x="148433" y="295540"/>
                    </a:lnTo>
                    <a:cubicBezTo>
                      <a:pt x="146921" y="296673"/>
                      <a:pt x="145220" y="297051"/>
                      <a:pt x="143708" y="297051"/>
                    </a:cubicBezTo>
                    <a:lnTo>
                      <a:pt x="143708" y="297051"/>
                    </a:lnTo>
                    <a:cubicBezTo>
                      <a:pt x="141062" y="297240"/>
                      <a:pt x="138605" y="296107"/>
                      <a:pt x="137094" y="293840"/>
                    </a:cubicBezTo>
                    <a:close/>
                    <a:moveTo>
                      <a:pt x="1485740" y="278349"/>
                    </a:moveTo>
                    <a:cubicBezTo>
                      <a:pt x="1482149" y="275704"/>
                      <a:pt x="1481204" y="270792"/>
                      <a:pt x="1483850" y="267202"/>
                    </a:cubicBezTo>
                    <a:lnTo>
                      <a:pt x="1483850" y="267202"/>
                    </a:lnTo>
                    <a:cubicBezTo>
                      <a:pt x="1486496" y="263613"/>
                      <a:pt x="1491409" y="262668"/>
                      <a:pt x="1495000" y="265313"/>
                    </a:cubicBezTo>
                    <a:lnTo>
                      <a:pt x="1495000" y="265313"/>
                    </a:lnTo>
                    <a:cubicBezTo>
                      <a:pt x="1498591" y="267958"/>
                      <a:pt x="1499536" y="272870"/>
                      <a:pt x="1496890" y="276459"/>
                    </a:cubicBezTo>
                    <a:lnTo>
                      <a:pt x="1496890" y="276459"/>
                    </a:lnTo>
                    <a:cubicBezTo>
                      <a:pt x="1495378" y="278726"/>
                      <a:pt x="1492921" y="279860"/>
                      <a:pt x="1490275" y="279860"/>
                    </a:cubicBezTo>
                    <a:lnTo>
                      <a:pt x="1490275" y="279860"/>
                    </a:lnTo>
                    <a:cubicBezTo>
                      <a:pt x="1488763" y="279671"/>
                      <a:pt x="1487062" y="279293"/>
                      <a:pt x="1485740" y="278349"/>
                    </a:cubicBezTo>
                    <a:close/>
                    <a:moveTo>
                      <a:pt x="106855" y="250578"/>
                    </a:moveTo>
                    <a:cubicBezTo>
                      <a:pt x="104398" y="246800"/>
                      <a:pt x="105532" y="241888"/>
                      <a:pt x="109312" y="239432"/>
                    </a:cubicBezTo>
                    <a:lnTo>
                      <a:pt x="109312" y="239432"/>
                    </a:lnTo>
                    <a:cubicBezTo>
                      <a:pt x="113091" y="236976"/>
                      <a:pt x="118005" y="238109"/>
                      <a:pt x="120462" y="241888"/>
                    </a:cubicBezTo>
                    <a:lnTo>
                      <a:pt x="120462" y="241888"/>
                    </a:lnTo>
                    <a:cubicBezTo>
                      <a:pt x="122919" y="245666"/>
                      <a:pt x="121785" y="250578"/>
                      <a:pt x="118005" y="253034"/>
                    </a:cubicBezTo>
                    <a:lnTo>
                      <a:pt x="118005" y="253034"/>
                    </a:lnTo>
                    <a:cubicBezTo>
                      <a:pt x="116682" y="253978"/>
                      <a:pt x="115170" y="254356"/>
                      <a:pt x="113658" y="254356"/>
                    </a:cubicBezTo>
                    <a:lnTo>
                      <a:pt x="113658" y="254356"/>
                    </a:lnTo>
                    <a:cubicBezTo>
                      <a:pt x="111013" y="254167"/>
                      <a:pt x="108556" y="252845"/>
                      <a:pt x="106855" y="250578"/>
                    </a:cubicBezTo>
                    <a:close/>
                    <a:moveTo>
                      <a:pt x="1514844" y="234709"/>
                    </a:moveTo>
                    <a:cubicBezTo>
                      <a:pt x="1511064" y="232442"/>
                      <a:pt x="1509931" y="227341"/>
                      <a:pt x="1512198" y="223563"/>
                    </a:cubicBezTo>
                    <a:lnTo>
                      <a:pt x="1512198" y="223563"/>
                    </a:lnTo>
                    <a:cubicBezTo>
                      <a:pt x="1514466" y="219784"/>
                      <a:pt x="1519569" y="218651"/>
                      <a:pt x="1523349" y="220918"/>
                    </a:cubicBezTo>
                    <a:lnTo>
                      <a:pt x="1523349" y="220918"/>
                    </a:lnTo>
                    <a:cubicBezTo>
                      <a:pt x="1527129" y="223185"/>
                      <a:pt x="1528263" y="228286"/>
                      <a:pt x="1525995" y="232064"/>
                    </a:cubicBezTo>
                    <a:lnTo>
                      <a:pt x="1525995" y="232064"/>
                    </a:lnTo>
                    <a:lnTo>
                      <a:pt x="1525995" y="232064"/>
                    </a:lnTo>
                    <a:lnTo>
                      <a:pt x="1525995" y="232064"/>
                    </a:lnTo>
                    <a:cubicBezTo>
                      <a:pt x="1524483" y="234520"/>
                      <a:pt x="1521837" y="235842"/>
                      <a:pt x="1519191" y="235842"/>
                    </a:cubicBezTo>
                    <a:lnTo>
                      <a:pt x="1519191" y="235842"/>
                    </a:lnTo>
                    <a:cubicBezTo>
                      <a:pt x="1517679" y="236031"/>
                      <a:pt x="1516167" y="235653"/>
                      <a:pt x="1514844" y="234709"/>
                    </a:cubicBezTo>
                    <a:close/>
                    <a:moveTo>
                      <a:pt x="79640" y="205238"/>
                    </a:moveTo>
                    <a:cubicBezTo>
                      <a:pt x="77372" y="201270"/>
                      <a:pt x="78884" y="196359"/>
                      <a:pt x="82664" y="194281"/>
                    </a:cubicBezTo>
                    <a:lnTo>
                      <a:pt x="82664" y="194281"/>
                    </a:lnTo>
                    <a:cubicBezTo>
                      <a:pt x="86633" y="192014"/>
                      <a:pt x="91357" y="193525"/>
                      <a:pt x="93625" y="197303"/>
                    </a:cubicBezTo>
                    <a:lnTo>
                      <a:pt x="93625" y="197303"/>
                    </a:lnTo>
                    <a:cubicBezTo>
                      <a:pt x="95893" y="201270"/>
                      <a:pt x="94381" y="206182"/>
                      <a:pt x="90602" y="208261"/>
                    </a:cubicBezTo>
                    <a:lnTo>
                      <a:pt x="90602" y="208261"/>
                    </a:lnTo>
                    <a:cubicBezTo>
                      <a:pt x="89278" y="209016"/>
                      <a:pt x="87956" y="209205"/>
                      <a:pt x="86633" y="209205"/>
                    </a:cubicBezTo>
                    <a:lnTo>
                      <a:pt x="86633" y="209205"/>
                    </a:lnTo>
                    <a:cubicBezTo>
                      <a:pt x="83798" y="209394"/>
                      <a:pt x="81152" y="207883"/>
                      <a:pt x="79640" y="205238"/>
                    </a:cubicBezTo>
                    <a:close/>
                    <a:moveTo>
                      <a:pt x="1541303" y="189558"/>
                    </a:moveTo>
                    <a:cubicBezTo>
                      <a:pt x="1537334" y="187480"/>
                      <a:pt x="1535822" y="182568"/>
                      <a:pt x="1537901" y="178600"/>
                    </a:cubicBezTo>
                    <a:lnTo>
                      <a:pt x="1537901" y="178600"/>
                    </a:lnTo>
                    <a:cubicBezTo>
                      <a:pt x="1539980" y="174633"/>
                      <a:pt x="1544894" y="173122"/>
                      <a:pt x="1548863" y="175200"/>
                    </a:cubicBezTo>
                    <a:lnTo>
                      <a:pt x="1548863" y="175200"/>
                    </a:lnTo>
                    <a:cubicBezTo>
                      <a:pt x="1552832" y="177278"/>
                      <a:pt x="1554344" y="182190"/>
                      <a:pt x="1552265" y="186157"/>
                    </a:cubicBezTo>
                    <a:lnTo>
                      <a:pt x="1552265" y="186157"/>
                    </a:lnTo>
                    <a:cubicBezTo>
                      <a:pt x="1550753" y="188802"/>
                      <a:pt x="1548107" y="190502"/>
                      <a:pt x="1545083" y="190502"/>
                    </a:cubicBezTo>
                    <a:lnTo>
                      <a:pt x="1545083" y="190502"/>
                    </a:lnTo>
                    <a:cubicBezTo>
                      <a:pt x="1543760" y="190502"/>
                      <a:pt x="1542437" y="190125"/>
                      <a:pt x="1541303" y="189558"/>
                    </a:cubicBezTo>
                    <a:close/>
                    <a:moveTo>
                      <a:pt x="55260" y="158386"/>
                    </a:moveTo>
                    <a:cubicBezTo>
                      <a:pt x="53370" y="154419"/>
                      <a:pt x="55071" y="149507"/>
                      <a:pt x="59040" y="147618"/>
                    </a:cubicBezTo>
                    <a:lnTo>
                      <a:pt x="59040" y="147618"/>
                    </a:lnTo>
                    <a:cubicBezTo>
                      <a:pt x="63009" y="145729"/>
                      <a:pt x="67923" y="147429"/>
                      <a:pt x="69812" y="151397"/>
                    </a:cubicBezTo>
                    <a:lnTo>
                      <a:pt x="69812" y="151397"/>
                    </a:lnTo>
                    <a:cubicBezTo>
                      <a:pt x="71702" y="155364"/>
                      <a:pt x="70001" y="160276"/>
                      <a:pt x="66033" y="162165"/>
                    </a:cubicBezTo>
                    <a:lnTo>
                      <a:pt x="66033" y="162165"/>
                    </a:lnTo>
                    <a:cubicBezTo>
                      <a:pt x="64898" y="162732"/>
                      <a:pt x="63765" y="162921"/>
                      <a:pt x="62631" y="162921"/>
                    </a:cubicBezTo>
                    <a:lnTo>
                      <a:pt x="62631" y="162921"/>
                    </a:lnTo>
                    <a:cubicBezTo>
                      <a:pt x="59418" y="162921"/>
                      <a:pt x="56583" y="161409"/>
                      <a:pt x="55260" y="158386"/>
                    </a:cubicBezTo>
                    <a:close/>
                    <a:moveTo>
                      <a:pt x="1564738" y="142706"/>
                    </a:moveTo>
                    <a:cubicBezTo>
                      <a:pt x="1560580" y="140817"/>
                      <a:pt x="1558879" y="136094"/>
                      <a:pt x="1560769" y="132127"/>
                    </a:cubicBezTo>
                    <a:lnTo>
                      <a:pt x="1560769" y="132127"/>
                    </a:lnTo>
                    <a:cubicBezTo>
                      <a:pt x="1562659" y="127971"/>
                      <a:pt x="1567384" y="126271"/>
                      <a:pt x="1571353" y="128160"/>
                    </a:cubicBezTo>
                    <a:lnTo>
                      <a:pt x="1571353" y="128160"/>
                    </a:lnTo>
                    <a:cubicBezTo>
                      <a:pt x="1575322" y="130049"/>
                      <a:pt x="1577212" y="134772"/>
                      <a:pt x="1575322" y="138739"/>
                    </a:cubicBezTo>
                    <a:lnTo>
                      <a:pt x="1575322" y="138739"/>
                    </a:lnTo>
                    <a:lnTo>
                      <a:pt x="1575322" y="138739"/>
                    </a:lnTo>
                    <a:lnTo>
                      <a:pt x="1575322" y="138739"/>
                    </a:lnTo>
                    <a:cubicBezTo>
                      <a:pt x="1573999" y="141762"/>
                      <a:pt x="1570975" y="143462"/>
                      <a:pt x="1567951" y="143462"/>
                    </a:cubicBezTo>
                    <a:lnTo>
                      <a:pt x="1567951" y="143462"/>
                    </a:lnTo>
                    <a:cubicBezTo>
                      <a:pt x="1566817" y="143462"/>
                      <a:pt x="1565683" y="143273"/>
                      <a:pt x="1564738" y="142706"/>
                    </a:cubicBezTo>
                    <a:close/>
                    <a:moveTo>
                      <a:pt x="33715" y="110213"/>
                    </a:moveTo>
                    <a:lnTo>
                      <a:pt x="33715" y="110213"/>
                    </a:lnTo>
                    <a:lnTo>
                      <a:pt x="33715" y="110213"/>
                    </a:lnTo>
                    <a:cubicBezTo>
                      <a:pt x="32014" y="106057"/>
                      <a:pt x="34093" y="101334"/>
                      <a:pt x="38062" y="99633"/>
                    </a:cubicBezTo>
                    <a:lnTo>
                      <a:pt x="38062" y="99633"/>
                    </a:lnTo>
                    <a:cubicBezTo>
                      <a:pt x="42219" y="97933"/>
                      <a:pt x="46944" y="100011"/>
                      <a:pt x="48645" y="103978"/>
                    </a:cubicBezTo>
                    <a:lnTo>
                      <a:pt x="48645" y="103978"/>
                    </a:lnTo>
                    <a:cubicBezTo>
                      <a:pt x="50346" y="108135"/>
                      <a:pt x="48267" y="112858"/>
                      <a:pt x="44299" y="114558"/>
                    </a:cubicBezTo>
                    <a:lnTo>
                      <a:pt x="44299" y="114558"/>
                    </a:lnTo>
                    <a:cubicBezTo>
                      <a:pt x="43354" y="114936"/>
                      <a:pt x="42219" y="115125"/>
                      <a:pt x="41274" y="115125"/>
                    </a:cubicBezTo>
                    <a:lnTo>
                      <a:pt x="41274" y="115125"/>
                    </a:lnTo>
                    <a:cubicBezTo>
                      <a:pt x="38062" y="115125"/>
                      <a:pt x="35038" y="113235"/>
                      <a:pt x="33715" y="110213"/>
                    </a:cubicBezTo>
                    <a:close/>
                    <a:moveTo>
                      <a:pt x="1585149" y="94533"/>
                    </a:moveTo>
                    <a:cubicBezTo>
                      <a:pt x="1580991" y="93021"/>
                      <a:pt x="1578913" y="88298"/>
                      <a:pt x="1580424" y="84142"/>
                    </a:cubicBezTo>
                    <a:lnTo>
                      <a:pt x="1580424" y="84142"/>
                    </a:lnTo>
                    <a:cubicBezTo>
                      <a:pt x="1581936" y="79986"/>
                      <a:pt x="1586661" y="77908"/>
                      <a:pt x="1590819" y="79419"/>
                    </a:cubicBezTo>
                    <a:lnTo>
                      <a:pt x="1590819" y="79419"/>
                    </a:lnTo>
                    <a:cubicBezTo>
                      <a:pt x="1594977" y="80931"/>
                      <a:pt x="1597056" y="85654"/>
                      <a:pt x="1595544" y="89810"/>
                    </a:cubicBezTo>
                    <a:lnTo>
                      <a:pt x="1595544" y="89810"/>
                    </a:lnTo>
                    <a:cubicBezTo>
                      <a:pt x="1594410" y="93021"/>
                      <a:pt x="1591197" y="95099"/>
                      <a:pt x="1587984" y="95099"/>
                    </a:cubicBezTo>
                    <a:lnTo>
                      <a:pt x="1587984" y="95099"/>
                    </a:lnTo>
                    <a:cubicBezTo>
                      <a:pt x="1587039" y="94911"/>
                      <a:pt x="1586094" y="94911"/>
                      <a:pt x="1585149" y="94533"/>
                    </a:cubicBezTo>
                    <a:close/>
                    <a:moveTo>
                      <a:pt x="15383" y="60717"/>
                    </a:moveTo>
                    <a:cubicBezTo>
                      <a:pt x="14060" y="56560"/>
                      <a:pt x="16328" y="52026"/>
                      <a:pt x="20485" y="50515"/>
                    </a:cubicBezTo>
                    <a:lnTo>
                      <a:pt x="20485" y="50515"/>
                    </a:lnTo>
                    <a:cubicBezTo>
                      <a:pt x="24643" y="49193"/>
                      <a:pt x="29179" y="51460"/>
                      <a:pt x="30691" y="55616"/>
                    </a:cubicBezTo>
                    <a:lnTo>
                      <a:pt x="30691" y="55616"/>
                    </a:lnTo>
                    <a:cubicBezTo>
                      <a:pt x="32014" y="59772"/>
                      <a:pt x="29746" y="64306"/>
                      <a:pt x="25588" y="65817"/>
                    </a:cubicBezTo>
                    <a:lnTo>
                      <a:pt x="25588" y="65817"/>
                    </a:lnTo>
                    <a:cubicBezTo>
                      <a:pt x="24832" y="66006"/>
                      <a:pt x="23887" y="66195"/>
                      <a:pt x="22942" y="66195"/>
                    </a:cubicBezTo>
                    <a:lnTo>
                      <a:pt x="22942" y="66195"/>
                    </a:lnTo>
                    <a:cubicBezTo>
                      <a:pt x="19730" y="66195"/>
                      <a:pt x="16517" y="63928"/>
                      <a:pt x="15383" y="60717"/>
                    </a:cubicBezTo>
                    <a:close/>
                    <a:moveTo>
                      <a:pt x="1602537" y="45037"/>
                    </a:moveTo>
                    <a:cubicBezTo>
                      <a:pt x="1598190" y="43714"/>
                      <a:pt x="1595922" y="39180"/>
                      <a:pt x="1597245" y="35024"/>
                    </a:cubicBezTo>
                    <a:lnTo>
                      <a:pt x="1597245" y="35024"/>
                    </a:lnTo>
                    <a:cubicBezTo>
                      <a:pt x="1598568" y="30679"/>
                      <a:pt x="1603103" y="28412"/>
                      <a:pt x="1607261" y="29734"/>
                    </a:cubicBezTo>
                    <a:lnTo>
                      <a:pt x="1607261" y="29734"/>
                    </a:lnTo>
                    <a:cubicBezTo>
                      <a:pt x="1611608" y="31057"/>
                      <a:pt x="1613876" y="35591"/>
                      <a:pt x="1612553" y="39747"/>
                    </a:cubicBezTo>
                    <a:lnTo>
                      <a:pt x="1612553" y="39747"/>
                    </a:lnTo>
                    <a:cubicBezTo>
                      <a:pt x="1611419" y="43147"/>
                      <a:pt x="1608206" y="45414"/>
                      <a:pt x="1604804" y="45414"/>
                    </a:cubicBezTo>
                    <a:lnTo>
                      <a:pt x="1604804" y="45414"/>
                    </a:lnTo>
                    <a:cubicBezTo>
                      <a:pt x="1604048" y="45414"/>
                      <a:pt x="1603292" y="45225"/>
                      <a:pt x="1602537" y="45037"/>
                    </a:cubicBezTo>
                    <a:close/>
                    <a:moveTo>
                      <a:pt x="263" y="10087"/>
                    </a:moveTo>
                    <a:lnTo>
                      <a:pt x="263" y="10087"/>
                    </a:lnTo>
                    <a:lnTo>
                      <a:pt x="263" y="10087"/>
                    </a:lnTo>
                    <a:cubicBezTo>
                      <a:pt x="-871" y="5742"/>
                      <a:pt x="1775" y="1397"/>
                      <a:pt x="5933" y="263"/>
                    </a:cubicBezTo>
                    <a:lnTo>
                      <a:pt x="5933" y="263"/>
                    </a:lnTo>
                    <a:cubicBezTo>
                      <a:pt x="10280" y="-870"/>
                      <a:pt x="14627" y="1775"/>
                      <a:pt x="15761" y="5931"/>
                    </a:cubicBezTo>
                    <a:lnTo>
                      <a:pt x="15761" y="5931"/>
                    </a:lnTo>
                    <a:cubicBezTo>
                      <a:pt x="16895" y="10276"/>
                      <a:pt x="14249" y="14621"/>
                      <a:pt x="10091" y="15754"/>
                    </a:cubicBezTo>
                    <a:lnTo>
                      <a:pt x="10091" y="15754"/>
                    </a:lnTo>
                    <a:cubicBezTo>
                      <a:pt x="9335" y="15943"/>
                      <a:pt x="8768" y="15943"/>
                      <a:pt x="8012" y="15943"/>
                    </a:cubicBezTo>
                    <a:lnTo>
                      <a:pt x="8012" y="15943"/>
                    </a:lnTo>
                    <a:cubicBezTo>
                      <a:pt x="4610" y="15943"/>
                      <a:pt x="1208" y="13676"/>
                      <a:pt x="263" y="10087"/>
                    </a:cubicBezTo>
                    <a:close/>
                  </a:path>
                </a:pathLst>
              </a:custGeom>
              <a:solidFill>
                <a:schemeClr val="bg1"/>
              </a:solidFill>
              <a:ln w="1888"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D49779C1-78A9-7C4D-9E1F-47A9C759801E}"/>
                  </a:ext>
                </a:extLst>
              </p:cNvPr>
              <p:cNvSpPr/>
              <p:nvPr/>
            </p:nvSpPr>
            <p:spPr>
              <a:xfrm>
                <a:off x="531141" y="4617443"/>
                <a:ext cx="1541926" cy="552770"/>
              </a:xfrm>
              <a:custGeom>
                <a:avLst/>
                <a:gdLst>
                  <a:gd name="connsiteX0" fmla="*/ 5217 w 1541926"/>
                  <a:gd name="connsiteY0" fmla="*/ 552203 h 552770"/>
                  <a:gd name="connsiteX1" fmla="*/ 493 w 1541926"/>
                  <a:gd name="connsiteY1" fmla="*/ 541813 h 552770"/>
                  <a:gd name="connsiteX2" fmla="*/ 493 w 1541926"/>
                  <a:gd name="connsiteY2" fmla="*/ 541813 h 552770"/>
                  <a:gd name="connsiteX3" fmla="*/ 10887 w 1541926"/>
                  <a:gd name="connsiteY3" fmla="*/ 537090 h 552770"/>
                  <a:gd name="connsiteX4" fmla="*/ 10887 w 1541926"/>
                  <a:gd name="connsiteY4" fmla="*/ 537090 h 552770"/>
                  <a:gd name="connsiteX5" fmla="*/ 15612 w 1541926"/>
                  <a:gd name="connsiteY5" fmla="*/ 547480 h 552770"/>
                  <a:gd name="connsiteX6" fmla="*/ 15612 w 1541926"/>
                  <a:gd name="connsiteY6" fmla="*/ 547480 h 552770"/>
                  <a:gd name="connsiteX7" fmla="*/ 8052 w 1541926"/>
                  <a:gd name="connsiteY7" fmla="*/ 552770 h 552770"/>
                  <a:gd name="connsiteX8" fmla="*/ 8052 w 1541926"/>
                  <a:gd name="connsiteY8" fmla="*/ 552770 h 552770"/>
                  <a:gd name="connsiteX9" fmla="*/ 5217 w 1541926"/>
                  <a:gd name="connsiteY9" fmla="*/ 552203 h 552770"/>
                  <a:gd name="connsiteX10" fmla="*/ 24873 w 1541926"/>
                  <a:gd name="connsiteY10" fmla="*/ 503652 h 552770"/>
                  <a:gd name="connsiteX11" fmla="*/ 20904 w 1541926"/>
                  <a:gd name="connsiteY11" fmla="*/ 493072 h 552770"/>
                  <a:gd name="connsiteX12" fmla="*/ 20904 w 1541926"/>
                  <a:gd name="connsiteY12" fmla="*/ 493072 h 552770"/>
                  <a:gd name="connsiteX13" fmla="*/ 31487 w 1541926"/>
                  <a:gd name="connsiteY13" fmla="*/ 489105 h 552770"/>
                  <a:gd name="connsiteX14" fmla="*/ 31487 w 1541926"/>
                  <a:gd name="connsiteY14" fmla="*/ 489105 h 552770"/>
                  <a:gd name="connsiteX15" fmla="*/ 35456 w 1541926"/>
                  <a:gd name="connsiteY15" fmla="*/ 499684 h 552770"/>
                  <a:gd name="connsiteX16" fmla="*/ 35456 w 1541926"/>
                  <a:gd name="connsiteY16" fmla="*/ 499684 h 552770"/>
                  <a:gd name="connsiteX17" fmla="*/ 28085 w 1541926"/>
                  <a:gd name="connsiteY17" fmla="*/ 504407 h 552770"/>
                  <a:gd name="connsiteX18" fmla="*/ 28085 w 1541926"/>
                  <a:gd name="connsiteY18" fmla="*/ 504407 h 552770"/>
                  <a:gd name="connsiteX19" fmla="*/ 24873 w 1541926"/>
                  <a:gd name="connsiteY19" fmla="*/ 503652 h 552770"/>
                  <a:gd name="connsiteX20" fmla="*/ 1526602 w 1541926"/>
                  <a:gd name="connsiteY20" fmla="*/ 482682 h 552770"/>
                  <a:gd name="connsiteX21" fmla="*/ 1526602 w 1541926"/>
                  <a:gd name="connsiteY21" fmla="*/ 482682 h 552770"/>
                  <a:gd name="connsiteX22" fmla="*/ 1526602 w 1541926"/>
                  <a:gd name="connsiteY22" fmla="*/ 482682 h 552770"/>
                  <a:gd name="connsiteX23" fmla="*/ 1530382 w 1541926"/>
                  <a:gd name="connsiteY23" fmla="*/ 471914 h 552770"/>
                  <a:gd name="connsiteX24" fmla="*/ 1530382 w 1541926"/>
                  <a:gd name="connsiteY24" fmla="*/ 471914 h 552770"/>
                  <a:gd name="connsiteX25" fmla="*/ 1541154 w 1541926"/>
                  <a:gd name="connsiteY25" fmla="*/ 475692 h 552770"/>
                  <a:gd name="connsiteX26" fmla="*/ 1541154 w 1541926"/>
                  <a:gd name="connsiteY26" fmla="*/ 475692 h 552770"/>
                  <a:gd name="connsiteX27" fmla="*/ 1537375 w 1541926"/>
                  <a:gd name="connsiteY27" fmla="*/ 486460 h 552770"/>
                  <a:gd name="connsiteX28" fmla="*/ 1537375 w 1541926"/>
                  <a:gd name="connsiteY28" fmla="*/ 486460 h 552770"/>
                  <a:gd name="connsiteX29" fmla="*/ 1533973 w 1541926"/>
                  <a:gd name="connsiteY29" fmla="*/ 487216 h 552770"/>
                  <a:gd name="connsiteX30" fmla="*/ 1533973 w 1541926"/>
                  <a:gd name="connsiteY30" fmla="*/ 487216 h 552770"/>
                  <a:gd name="connsiteX31" fmla="*/ 1526602 w 1541926"/>
                  <a:gd name="connsiteY31" fmla="*/ 482682 h 552770"/>
                  <a:gd name="connsiteX32" fmla="*/ 47363 w 1541926"/>
                  <a:gd name="connsiteY32" fmla="*/ 456611 h 552770"/>
                  <a:gd name="connsiteX33" fmla="*/ 43961 w 1541926"/>
                  <a:gd name="connsiteY33" fmla="*/ 445654 h 552770"/>
                  <a:gd name="connsiteX34" fmla="*/ 43961 w 1541926"/>
                  <a:gd name="connsiteY34" fmla="*/ 445654 h 552770"/>
                  <a:gd name="connsiteX35" fmla="*/ 54922 w 1541926"/>
                  <a:gd name="connsiteY35" fmla="*/ 442254 h 552770"/>
                  <a:gd name="connsiteX36" fmla="*/ 54922 w 1541926"/>
                  <a:gd name="connsiteY36" fmla="*/ 442254 h 552770"/>
                  <a:gd name="connsiteX37" fmla="*/ 58324 w 1541926"/>
                  <a:gd name="connsiteY37" fmla="*/ 453211 h 552770"/>
                  <a:gd name="connsiteX38" fmla="*/ 58324 w 1541926"/>
                  <a:gd name="connsiteY38" fmla="*/ 453211 h 552770"/>
                  <a:gd name="connsiteX39" fmla="*/ 51142 w 1541926"/>
                  <a:gd name="connsiteY39" fmla="*/ 457556 h 552770"/>
                  <a:gd name="connsiteX40" fmla="*/ 51142 w 1541926"/>
                  <a:gd name="connsiteY40" fmla="*/ 457556 h 552770"/>
                  <a:gd name="connsiteX41" fmla="*/ 47363 w 1541926"/>
                  <a:gd name="connsiteY41" fmla="*/ 456611 h 552770"/>
                  <a:gd name="connsiteX42" fmla="*/ 1502600 w 1541926"/>
                  <a:gd name="connsiteY42" fmla="*/ 436775 h 552770"/>
                  <a:gd name="connsiteX43" fmla="*/ 1502600 w 1541926"/>
                  <a:gd name="connsiteY43" fmla="*/ 436775 h 552770"/>
                  <a:gd name="connsiteX44" fmla="*/ 1502600 w 1541926"/>
                  <a:gd name="connsiteY44" fmla="*/ 436775 h 552770"/>
                  <a:gd name="connsiteX45" fmla="*/ 1505624 w 1541926"/>
                  <a:gd name="connsiteY45" fmla="*/ 425818 h 552770"/>
                  <a:gd name="connsiteX46" fmla="*/ 1505624 w 1541926"/>
                  <a:gd name="connsiteY46" fmla="*/ 425818 h 552770"/>
                  <a:gd name="connsiteX47" fmla="*/ 1516585 w 1541926"/>
                  <a:gd name="connsiteY47" fmla="*/ 428841 h 552770"/>
                  <a:gd name="connsiteX48" fmla="*/ 1516585 w 1541926"/>
                  <a:gd name="connsiteY48" fmla="*/ 428841 h 552770"/>
                  <a:gd name="connsiteX49" fmla="*/ 1513562 w 1541926"/>
                  <a:gd name="connsiteY49" fmla="*/ 439798 h 552770"/>
                  <a:gd name="connsiteX50" fmla="*/ 1513562 w 1541926"/>
                  <a:gd name="connsiteY50" fmla="*/ 439798 h 552770"/>
                  <a:gd name="connsiteX51" fmla="*/ 1509593 w 1541926"/>
                  <a:gd name="connsiteY51" fmla="*/ 440742 h 552770"/>
                  <a:gd name="connsiteX52" fmla="*/ 1509593 w 1541926"/>
                  <a:gd name="connsiteY52" fmla="*/ 440742 h 552770"/>
                  <a:gd name="connsiteX53" fmla="*/ 1502600 w 1541926"/>
                  <a:gd name="connsiteY53" fmla="*/ 436775 h 552770"/>
                  <a:gd name="connsiteX54" fmla="*/ 73066 w 1541926"/>
                  <a:gd name="connsiteY54" fmla="*/ 410894 h 552770"/>
                  <a:gd name="connsiteX55" fmla="*/ 70420 w 1541926"/>
                  <a:gd name="connsiteY55" fmla="*/ 399748 h 552770"/>
                  <a:gd name="connsiteX56" fmla="*/ 70420 w 1541926"/>
                  <a:gd name="connsiteY56" fmla="*/ 399748 h 552770"/>
                  <a:gd name="connsiteX57" fmla="*/ 81570 w 1541926"/>
                  <a:gd name="connsiteY57" fmla="*/ 397103 h 552770"/>
                  <a:gd name="connsiteX58" fmla="*/ 81570 w 1541926"/>
                  <a:gd name="connsiteY58" fmla="*/ 397103 h 552770"/>
                  <a:gd name="connsiteX59" fmla="*/ 84216 w 1541926"/>
                  <a:gd name="connsiteY59" fmla="*/ 408249 h 552770"/>
                  <a:gd name="connsiteX60" fmla="*/ 84216 w 1541926"/>
                  <a:gd name="connsiteY60" fmla="*/ 408249 h 552770"/>
                  <a:gd name="connsiteX61" fmla="*/ 84216 w 1541926"/>
                  <a:gd name="connsiteY61" fmla="*/ 408249 h 552770"/>
                  <a:gd name="connsiteX62" fmla="*/ 84216 w 1541926"/>
                  <a:gd name="connsiteY62" fmla="*/ 408249 h 552770"/>
                  <a:gd name="connsiteX63" fmla="*/ 77412 w 1541926"/>
                  <a:gd name="connsiteY63" fmla="*/ 412027 h 552770"/>
                  <a:gd name="connsiteX64" fmla="*/ 77412 w 1541926"/>
                  <a:gd name="connsiteY64" fmla="*/ 412027 h 552770"/>
                  <a:gd name="connsiteX65" fmla="*/ 73066 w 1541926"/>
                  <a:gd name="connsiteY65" fmla="*/ 410894 h 552770"/>
                  <a:gd name="connsiteX66" fmla="*/ 1475952 w 1541926"/>
                  <a:gd name="connsiteY66" fmla="*/ 392191 h 552770"/>
                  <a:gd name="connsiteX67" fmla="*/ 1478409 w 1541926"/>
                  <a:gd name="connsiteY67" fmla="*/ 381045 h 552770"/>
                  <a:gd name="connsiteX68" fmla="*/ 1478409 w 1541926"/>
                  <a:gd name="connsiteY68" fmla="*/ 381045 h 552770"/>
                  <a:gd name="connsiteX69" fmla="*/ 1489560 w 1541926"/>
                  <a:gd name="connsiteY69" fmla="*/ 383501 h 552770"/>
                  <a:gd name="connsiteX70" fmla="*/ 1489560 w 1541926"/>
                  <a:gd name="connsiteY70" fmla="*/ 383501 h 552770"/>
                  <a:gd name="connsiteX71" fmla="*/ 1487103 w 1541926"/>
                  <a:gd name="connsiteY71" fmla="*/ 394647 h 552770"/>
                  <a:gd name="connsiteX72" fmla="*/ 1487103 w 1541926"/>
                  <a:gd name="connsiteY72" fmla="*/ 394647 h 552770"/>
                  <a:gd name="connsiteX73" fmla="*/ 1482756 w 1541926"/>
                  <a:gd name="connsiteY73" fmla="*/ 395969 h 552770"/>
                  <a:gd name="connsiteX74" fmla="*/ 1482756 w 1541926"/>
                  <a:gd name="connsiteY74" fmla="*/ 395969 h 552770"/>
                  <a:gd name="connsiteX75" fmla="*/ 1475952 w 1541926"/>
                  <a:gd name="connsiteY75" fmla="*/ 392191 h 552770"/>
                  <a:gd name="connsiteX76" fmla="*/ 101414 w 1541926"/>
                  <a:gd name="connsiteY76" fmla="*/ 366876 h 552770"/>
                  <a:gd name="connsiteX77" fmla="*/ 99524 w 1541926"/>
                  <a:gd name="connsiteY77" fmla="*/ 355730 h 552770"/>
                  <a:gd name="connsiteX78" fmla="*/ 99524 w 1541926"/>
                  <a:gd name="connsiteY78" fmla="*/ 355730 h 552770"/>
                  <a:gd name="connsiteX79" fmla="*/ 110675 w 1541926"/>
                  <a:gd name="connsiteY79" fmla="*/ 353841 h 552770"/>
                  <a:gd name="connsiteX80" fmla="*/ 110675 w 1541926"/>
                  <a:gd name="connsiteY80" fmla="*/ 353841 h 552770"/>
                  <a:gd name="connsiteX81" fmla="*/ 112565 w 1541926"/>
                  <a:gd name="connsiteY81" fmla="*/ 364987 h 552770"/>
                  <a:gd name="connsiteX82" fmla="*/ 112565 w 1541926"/>
                  <a:gd name="connsiteY82" fmla="*/ 364987 h 552770"/>
                  <a:gd name="connsiteX83" fmla="*/ 105950 w 1541926"/>
                  <a:gd name="connsiteY83" fmla="*/ 368387 h 552770"/>
                  <a:gd name="connsiteX84" fmla="*/ 105950 w 1541926"/>
                  <a:gd name="connsiteY84" fmla="*/ 368387 h 552770"/>
                  <a:gd name="connsiteX85" fmla="*/ 101414 w 1541926"/>
                  <a:gd name="connsiteY85" fmla="*/ 366876 h 552770"/>
                  <a:gd name="connsiteX86" fmla="*/ 1446281 w 1541926"/>
                  <a:gd name="connsiteY86" fmla="*/ 349685 h 552770"/>
                  <a:gd name="connsiteX87" fmla="*/ 1446281 w 1541926"/>
                  <a:gd name="connsiteY87" fmla="*/ 349685 h 552770"/>
                  <a:gd name="connsiteX88" fmla="*/ 1446281 w 1541926"/>
                  <a:gd name="connsiteY88" fmla="*/ 349685 h 552770"/>
                  <a:gd name="connsiteX89" fmla="*/ 1447981 w 1541926"/>
                  <a:gd name="connsiteY89" fmla="*/ 338350 h 552770"/>
                  <a:gd name="connsiteX90" fmla="*/ 1447981 w 1541926"/>
                  <a:gd name="connsiteY90" fmla="*/ 338350 h 552770"/>
                  <a:gd name="connsiteX91" fmla="*/ 1459321 w 1541926"/>
                  <a:gd name="connsiteY91" fmla="*/ 340050 h 552770"/>
                  <a:gd name="connsiteX92" fmla="*/ 1459321 w 1541926"/>
                  <a:gd name="connsiteY92" fmla="*/ 340050 h 552770"/>
                  <a:gd name="connsiteX93" fmla="*/ 1457620 w 1541926"/>
                  <a:gd name="connsiteY93" fmla="*/ 351385 h 552770"/>
                  <a:gd name="connsiteX94" fmla="*/ 1457620 w 1541926"/>
                  <a:gd name="connsiteY94" fmla="*/ 351385 h 552770"/>
                  <a:gd name="connsiteX95" fmla="*/ 1452895 w 1541926"/>
                  <a:gd name="connsiteY95" fmla="*/ 352896 h 552770"/>
                  <a:gd name="connsiteX96" fmla="*/ 1452895 w 1541926"/>
                  <a:gd name="connsiteY96" fmla="*/ 352896 h 552770"/>
                  <a:gd name="connsiteX97" fmla="*/ 1446281 w 1541926"/>
                  <a:gd name="connsiteY97" fmla="*/ 349685 h 552770"/>
                  <a:gd name="connsiteX98" fmla="*/ 132409 w 1541926"/>
                  <a:gd name="connsiteY98" fmla="*/ 324748 h 552770"/>
                  <a:gd name="connsiteX99" fmla="*/ 131086 w 1541926"/>
                  <a:gd name="connsiteY99" fmla="*/ 313413 h 552770"/>
                  <a:gd name="connsiteX100" fmla="*/ 131086 w 1541926"/>
                  <a:gd name="connsiteY100" fmla="*/ 313413 h 552770"/>
                  <a:gd name="connsiteX101" fmla="*/ 142425 w 1541926"/>
                  <a:gd name="connsiteY101" fmla="*/ 312090 h 552770"/>
                  <a:gd name="connsiteX102" fmla="*/ 142425 w 1541926"/>
                  <a:gd name="connsiteY102" fmla="*/ 312090 h 552770"/>
                  <a:gd name="connsiteX103" fmla="*/ 143748 w 1541926"/>
                  <a:gd name="connsiteY103" fmla="*/ 323425 h 552770"/>
                  <a:gd name="connsiteX104" fmla="*/ 143748 w 1541926"/>
                  <a:gd name="connsiteY104" fmla="*/ 323425 h 552770"/>
                  <a:gd name="connsiteX105" fmla="*/ 137512 w 1541926"/>
                  <a:gd name="connsiteY105" fmla="*/ 326448 h 552770"/>
                  <a:gd name="connsiteX106" fmla="*/ 137512 w 1541926"/>
                  <a:gd name="connsiteY106" fmla="*/ 326448 h 552770"/>
                  <a:gd name="connsiteX107" fmla="*/ 132409 w 1541926"/>
                  <a:gd name="connsiteY107" fmla="*/ 324748 h 552770"/>
                  <a:gd name="connsiteX108" fmla="*/ 1414152 w 1541926"/>
                  <a:gd name="connsiteY108" fmla="*/ 308879 h 552770"/>
                  <a:gd name="connsiteX109" fmla="*/ 1415097 w 1541926"/>
                  <a:gd name="connsiteY109" fmla="*/ 297544 h 552770"/>
                  <a:gd name="connsiteX110" fmla="*/ 1415097 w 1541926"/>
                  <a:gd name="connsiteY110" fmla="*/ 297544 h 552770"/>
                  <a:gd name="connsiteX111" fmla="*/ 1426436 w 1541926"/>
                  <a:gd name="connsiteY111" fmla="*/ 298488 h 552770"/>
                  <a:gd name="connsiteX112" fmla="*/ 1426436 w 1541926"/>
                  <a:gd name="connsiteY112" fmla="*/ 298488 h 552770"/>
                  <a:gd name="connsiteX113" fmla="*/ 1425491 w 1541926"/>
                  <a:gd name="connsiteY113" fmla="*/ 309823 h 552770"/>
                  <a:gd name="connsiteX114" fmla="*/ 1425491 w 1541926"/>
                  <a:gd name="connsiteY114" fmla="*/ 309823 h 552770"/>
                  <a:gd name="connsiteX115" fmla="*/ 1420389 w 1541926"/>
                  <a:gd name="connsiteY115" fmla="*/ 311712 h 552770"/>
                  <a:gd name="connsiteX116" fmla="*/ 1420389 w 1541926"/>
                  <a:gd name="connsiteY116" fmla="*/ 311712 h 552770"/>
                  <a:gd name="connsiteX117" fmla="*/ 1414152 w 1541926"/>
                  <a:gd name="connsiteY117" fmla="*/ 308879 h 552770"/>
                  <a:gd name="connsiteX118" fmla="*/ 166049 w 1541926"/>
                  <a:gd name="connsiteY118" fmla="*/ 284697 h 552770"/>
                  <a:gd name="connsiteX119" fmla="*/ 165483 w 1541926"/>
                  <a:gd name="connsiteY119" fmla="*/ 273362 h 552770"/>
                  <a:gd name="connsiteX120" fmla="*/ 165483 w 1541926"/>
                  <a:gd name="connsiteY120" fmla="*/ 273362 h 552770"/>
                  <a:gd name="connsiteX121" fmla="*/ 176822 w 1541926"/>
                  <a:gd name="connsiteY121" fmla="*/ 272796 h 552770"/>
                  <a:gd name="connsiteX122" fmla="*/ 176822 w 1541926"/>
                  <a:gd name="connsiteY122" fmla="*/ 272796 h 552770"/>
                  <a:gd name="connsiteX123" fmla="*/ 177389 w 1541926"/>
                  <a:gd name="connsiteY123" fmla="*/ 284131 h 552770"/>
                  <a:gd name="connsiteX124" fmla="*/ 177389 w 1541926"/>
                  <a:gd name="connsiteY124" fmla="*/ 284131 h 552770"/>
                  <a:gd name="connsiteX125" fmla="*/ 177389 w 1541926"/>
                  <a:gd name="connsiteY125" fmla="*/ 284131 h 552770"/>
                  <a:gd name="connsiteX126" fmla="*/ 177389 w 1541926"/>
                  <a:gd name="connsiteY126" fmla="*/ 284131 h 552770"/>
                  <a:gd name="connsiteX127" fmla="*/ 171530 w 1541926"/>
                  <a:gd name="connsiteY127" fmla="*/ 286775 h 552770"/>
                  <a:gd name="connsiteX128" fmla="*/ 171530 w 1541926"/>
                  <a:gd name="connsiteY128" fmla="*/ 286775 h 552770"/>
                  <a:gd name="connsiteX129" fmla="*/ 166049 w 1541926"/>
                  <a:gd name="connsiteY129" fmla="*/ 284697 h 552770"/>
                  <a:gd name="connsiteX130" fmla="*/ 1379566 w 1541926"/>
                  <a:gd name="connsiteY130" fmla="*/ 270340 h 552770"/>
                  <a:gd name="connsiteX131" fmla="*/ 1379755 w 1541926"/>
                  <a:gd name="connsiteY131" fmla="*/ 259005 h 552770"/>
                  <a:gd name="connsiteX132" fmla="*/ 1379755 w 1541926"/>
                  <a:gd name="connsiteY132" fmla="*/ 259005 h 552770"/>
                  <a:gd name="connsiteX133" fmla="*/ 1391095 w 1541926"/>
                  <a:gd name="connsiteY133" fmla="*/ 259194 h 552770"/>
                  <a:gd name="connsiteX134" fmla="*/ 1391095 w 1541926"/>
                  <a:gd name="connsiteY134" fmla="*/ 259194 h 552770"/>
                  <a:gd name="connsiteX135" fmla="*/ 1390906 w 1541926"/>
                  <a:gd name="connsiteY135" fmla="*/ 270529 h 552770"/>
                  <a:gd name="connsiteX136" fmla="*/ 1390906 w 1541926"/>
                  <a:gd name="connsiteY136" fmla="*/ 270529 h 552770"/>
                  <a:gd name="connsiteX137" fmla="*/ 1385425 w 1541926"/>
                  <a:gd name="connsiteY137" fmla="*/ 272796 h 552770"/>
                  <a:gd name="connsiteX138" fmla="*/ 1385425 w 1541926"/>
                  <a:gd name="connsiteY138" fmla="*/ 272796 h 552770"/>
                  <a:gd name="connsiteX139" fmla="*/ 1379566 w 1541926"/>
                  <a:gd name="connsiteY139" fmla="*/ 270340 h 552770"/>
                  <a:gd name="connsiteX140" fmla="*/ 202147 w 1541926"/>
                  <a:gd name="connsiteY140" fmla="*/ 246725 h 552770"/>
                  <a:gd name="connsiteX141" fmla="*/ 202336 w 1541926"/>
                  <a:gd name="connsiteY141" fmla="*/ 235390 h 552770"/>
                  <a:gd name="connsiteX142" fmla="*/ 202336 w 1541926"/>
                  <a:gd name="connsiteY142" fmla="*/ 235390 h 552770"/>
                  <a:gd name="connsiteX143" fmla="*/ 213675 w 1541926"/>
                  <a:gd name="connsiteY143" fmla="*/ 235579 h 552770"/>
                  <a:gd name="connsiteX144" fmla="*/ 213675 w 1541926"/>
                  <a:gd name="connsiteY144" fmla="*/ 235579 h 552770"/>
                  <a:gd name="connsiteX145" fmla="*/ 213486 w 1541926"/>
                  <a:gd name="connsiteY145" fmla="*/ 246914 h 552770"/>
                  <a:gd name="connsiteX146" fmla="*/ 213486 w 1541926"/>
                  <a:gd name="connsiteY146" fmla="*/ 246914 h 552770"/>
                  <a:gd name="connsiteX147" fmla="*/ 207817 w 1541926"/>
                  <a:gd name="connsiteY147" fmla="*/ 249181 h 552770"/>
                  <a:gd name="connsiteX148" fmla="*/ 207817 w 1541926"/>
                  <a:gd name="connsiteY148" fmla="*/ 249181 h 552770"/>
                  <a:gd name="connsiteX149" fmla="*/ 202147 w 1541926"/>
                  <a:gd name="connsiteY149" fmla="*/ 246725 h 552770"/>
                  <a:gd name="connsiteX150" fmla="*/ 1342713 w 1541926"/>
                  <a:gd name="connsiteY150" fmla="*/ 234068 h 552770"/>
                  <a:gd name="connsiteX151" fmla="*/ 1342335 w 1541926"/>
                  <a:gd name="connsiteY151" fmla="*/ 222733 h 552770"/>
                  <a:gd name="connsiteX152" fmla="*/ 1342335 w 1541926"/>
                  <a:gd name="connsiteY152" fmla="*/ 222733 h 552770"/>
                  <a:gd name="connsiteX153" fmla="*/ 1353674 w 1541926"/>
                  <a:gd name="connsiteY153" fmla="*/ 222355 h 552770"/>
                  <a:gd name="connsiteX154" fmla="*/ 1353674 w 1541926"/>
                  <a:gd name="connsiteY154" fmla="*/ 222355 h 552770"/>
                  <a:gd name="connsiteX155" fmla="*/ 1354052 w 1541926"/>
                  <a:gd name="connsiteY155" fmla="*/ 233690 h 552770"/>
                  <a:gd name="connsiteX156" fmla="*/ 1354052 w 1541926"/>
                  <a:gd name="connsiteY156" fmla="*/ 233690 h 552770"/>
                  <a:gd name="connsiteX157" fmla="*/ 1348194 w 1541926"/>
                  <a:gd name="connsiteY157" fmla="*/ 236335 h 552770"/>
                  <a:gd name="connsiteX158" fmla="*/ 1348194 w 1541926"/>
                  <a:gd name="connsiteY158" fmla="*/ 236335 h 552770"/>
                  <a:gd name="connsiteX159" fmla="*/ 1342713 w 1541926"/>
                  <a:gd name="connsiteY159" fmla="*/ 234068 h 552770"/>
                  <a:gd name="connsiteX160" fmla="*/ 240701 w 1541926"/>
                  <a:gd name="connsiteY160" fmla="*/ 211209 h 552770"/>
                  <a:gd name="connsiteX161" fmla="*/ 241646 w 1541926"/>
                  <a:gd name="connsiteY161" fmla="*/ 199874 h 552770"/>
                  <a:gd name="connsiteX162" fmla="*/ 241646 w 1541926"/>
                  <a:gd name="connsiteY162" fmla="*/ 199874 h 552770"/>
                  <a:gd name="connsiteX163" fmla="*/ 252986 w 1541926"/>
                  <a:gd name="connsiteY163" fmla="*/ 200818 h 552770"/>
                  <a:gd name="connsiteX164" fmla="*/ 252986 w 1541926"/>
                  <a:gd name="connsiteY164" fmla="*/ 200818 h 552770"/>
                  <a:gd name="connsiteX165" fmla="*/ 252041 w 1541926"/>
                  <a:gd name="connsiteY165" fmla="*/ 212153 h 552770"/>
                  <a:gd name="connsiteX166" fmla="*/ 252041 w 1541926"/>
                  <a:gd name="connsiteY166" fmla="*/ 212153 h 552770"/>
                  <a:gd name="connsiteX167" fmla="*/ 246749 w 1541926"/>
                  <a:gd name="connsiteY167" fmla="*/ 214043 h 552770"/>
                  <a:gd name="connsiteX168" fmla="*/ 246749 w 1541926"/>
                  <a:gd name="connsiteY168" fmla="*/ 214043 h 552770"/>
                  <a:gd name="connsiteX169" fmla="*/ 240701 w 1541926"/>
                  <a:gd name="connsiteY169" fmla="*/ 211209 h 552770"/>
                  <a:gd name="connsiteX170" fmla="*/ 1303403 w 1541926"/>
                  <a:gd name="connsiteY170" fmla="*/ 200063 h 552770"/>
                  <a:gd name="connsiteX171" fmla="*/ 1303403 w 1541926"/>
                  <a:gd name="connsiteY171" fmla="*/ 200063 h 552770"/>
                  <a:gd name="connsiteX172" fmla="*/ 1303403 w 1541926"/>
                  <a:gd name="connsiteY172" fmla="*/ 200063 h 552770"/>
                  <a:gd name="connsiteX173" fmla="*/ 1302269 w 1541926"/>
                  <a:gd name="connsiteY173" fmla="*/ 188728 h 552770"/>
                  <a:gd name="connsiteX174" fmla="*/ 1302269 w 1541926"/>
                  <a:gd name="connsiteY174" fmla="*/ 188728 h 552770"/>
                  <a:gd name="connsiteX175" fmla="*/ 1313608 w 1541926"/>
                  <a:gd name="connsiteY175" fmla="*/ 187594 h 552770"/>
                  <a:gd name="connsiteX176" fmla="*/ 1313608 w 1541926"/>
                  <a:gd name="connsiteY176" fmla="*/ 187594 h 552770"/>
                  <a:gd name="connsiteX177" fmla="*/ 1314742 w 1541926"/>
                  <a:gd name="connsiteY177" fmla="*/ 198929 h 552770"/>
                  <a:gd name="connsiteX178" fmla="*/ 1314742 w 1541926"/>
                  <a:gd name="connsiteY178" fmla="*/ 198929 h 552770"/>
                  <a:gd name="connsiteX179" fmla="*/ 1308505 w 1541926"/>
                  <a:gd name="connsiteY179" fmla="*/ 201952 h 552770"/>
                  <a:gd name="connsiteX180" fmla="*/ 1308505 w 1541926"/>
                  <a:gd name="connsiteY180" fmla="*/ 201952 h 552770"/>
                  <a:gd name="connsiteX181" fmla="*/ 1303403 w 1541926"/>
                  <a:gd name="connsiteY181" fmla="*/ 200063 h 552770"/>
                  <a:gd name="connsiteX182" fmla="*/ 281335 w 1541926"/>
                  <a:gd name="connsiteY182" fmla="*/ 178148 h 552770"/>
                  <a:gd name="connsiteX183" fmla="*/ 283035 w 1541926"/>
                  <a:gd name="connsiteY183" fmla="*/ 166813 h 552770"/>
                  <a:gd name="connsiteX184" fmla="*/ 283035 w 1541926"/>
                  <a:gd name="connsiteY184" fmla="*/ 166813 h 552770"/>
                  <a:gd name="connsiteX185" fmla="*/ 294375 w 1541926"/>
                  <a:gd name="connsiteY185" fmla="*/ 168514 h 552770"/>
                  <a:gd name="connsiteX186" fmla="*/ 294375 w 1541926"/>
                  <a:gd name="connsiteY186" fmla="*/ 168514 h 552770"/>
                  <a:gd name="connsiteX187" fmla="*/ 292674 w 1541926"/>
                  <a:gd name="connsiteY187" fmla="*/ 179849 h 552770"/>
                  <a:gd name="connsiteX188" fmla="*/ 292674 w 1541926"/>
                  <a:gd name="connsiteY188" fmla="*/ 179849 h 552770"/>
                  <a:gd name="connsiteX189" fmla="*/ 287760 w 1541926"/>
                  <a:gd name="connsiteY189" fmla="*/ 181549 h 552770"/>
                  <a:gd name="connsiteX190" fmla="*/ 287760 w 1541926"/>
                  <a:gd name="connsiteY190" fmla="*/ 181549 h 552770"/>
                  <a:gd name="connsiteX191" fmla="*/ 281335 w 1541926"/>
                  <a:gd name="connsiteY191" fmla="*/ 178148 h 552770"/>
                  <a:gd name="connsiteX192" fmla="*/ 1262202 w 1541926"/>
                  <a:gd name="connsiteY192" fmla="*/ 168514 h 552770"/>
                  <a:gd name="connsiteX193" fmla="*/ 1260313 w 1541926"/>
                  <a:gd name="connsiteY193" fmla="*/ 157368 h 552770"/>
                  <a:gd name="connsiteX194" fmla="*/ 1260313 w 1541926"/>
                  <a:gd name="connsiteY194" fmla="*/ 157368 h 552770"/>
                  <a:gd name="connsiteX195" fmla="*/ 1271463 w 1541926"/>
                  <a:gd name="connsiteY195" fmla="*/ 155478 h 552770"/>
                  <a:gd name="connsiteX196" fmla="*/ 1271463 w 1541926"/>
                  <a:gd name="connsiteY196" fmla="*/ 155478 h 552770"/>
                  <a:gd name="connsiteX197" fmla="*/ 1273353 w 1541926"/>
                  <a:gd name="connsiteY197" fmla="*/ 166624 h 552770"/>
                  <a:gd name="connsiteX198" fmla="*/ 1273353 w 1541926"/>
                  <a:gd name="connsiteY198" fmla="*/ 166624 h 552770"/>
                  <a:gd name="connsiteX199" fmla="*/ 1266738 w 1541926"/>
                  <a:gd name="connsiteY199" fmla="*/ 170025 h 552770"/>
                  <a:gd name="connsiteX200" fmla="*/ 1266738 w 1541926"/>
                  <a:gd name="connsiteY200" fmla="*/ 170025 h 552770"/>
                  <a:gd name="connsiteX201" fmla="*/ 1262202 w 1541926"/>
                  <a:gd name="connsiteY201" fmla="*/ 168514 h 552770"/>
                  <a:gd name="connsiteX202" fmla="*/ 323858 w 1541926"/>
                  <a:gd name="connsiteY202" fmla="*/ 147544 h 552770"/>
                  <a:gd name="connsiteX203" fmla="*/ 326126 w 1541926"/>
                  <a:gd name="connsiteY203" fmla="*/ 136398 h 552770"/>
                  <a:gd name="connsiteX204" fmla="*/ 326126 w 1541926"/>
                  <a:gd name="connsiteY204" fmla="*/ 136398 h 552770"/>
                  <a:gd name="connsiteX205" fmla="*/ 337276 w 1541926"/>
                  <a:gd name="connsiteY205" fmla="*/ 138665 h 552770"/>
                  <a:gd name="connsiteX206" fmla="*/ 337276 w 1541926"/>
                  <a:gd name="connsiteY206" fmla="*/ 138665 h 552770"/>
                  <a:gd name="connsiteX207" fmla="*/ 335008 w 1541926"/>
                  <a:gd name="connsiteY207" fmla="*/ 149811 h 552770"/>
                  <a:gd name="connsiteX208" fmla="*/ 335008 w 1541926"/>
                  <a:gd name="connsiteY208" fmla="*/ 149811 h 552770"/>
                  <a:gd name="connsiteX209" fmla="*/ 330661 w 1541926"/>
                  <a:gd name="connsiteY209" fmla="*/ 151133 h 552770"/>
                  <a:gd name="connsiteX210" fmla="*/ 330661 w 1541926"/>
                  <a:gd name="connsiteY210" fmla="*/ 151133 h 552770"/>
                  <a:gd name="connsiteX211" fmla="*/ 323858 w 1541926"/>
                  <a:gd name="connsiteY211" fmla="*/ 147544 h 552770"/>
                  <a:gd name="connsiteX212" fmla="*/ 1219112 w 1541926"/>
                  <a:gd name="connsiteY212" fmla="*/ 139798 h 552770"/>
                  <a:gd name="connsiteX213" fmla="*/ 1216466 w 1541926"/>
                  <a:gd name="connsiteY213" fmla="*/ 128652 h 552770"/>
                  <a:gd name="connsiteX214" fmla="*/ 1216466 w 1541926"/>
                  <a:gd name="connsiteY214" fmla="*/ 128652 h 552770"/>
                  <a:gd name="connsiteX215" fmla="*/ 1227617 w 1541926"/>
                  <a:gd name="connsiteY215" fmla="*/ 126007 h 552770"/>
                  <a:gd name="connsiteX216" fmla="*/ 1227617 w 1541926"/>
                  <a:gd name="connsiteY216" fmla="*/ 126007 h 552770"/>
                  <a:gd name="connsiteX217" fmla="*/ 1230263 w 1541926"/>
                  <a:gd name="connsiteY217" fmla="*/ 137153 h 552770"/>
                  <a:gd name="connsiteX218" fmla="*/ 1230263 w 1541926"/>
                  <a:gd name="connsiteY218" fmla="*/ 137153 h 552770"/>
                  <a:gd name="connsiteX219" fmla="*/ 1223459 w 1541926"/>
                  <a:gd name="connsiteY219" fmla="*/ 140932 h 552770"/>
                  <a:gd name="connsiteX220" fmla="*/ 1223459 w 1541926"/>
                  <a:gd name="connsiteY220" fmla="*/ 140932 h 552770"/>
                  <a:gd name="connsiteX221" fmla="*/ 1219112 w 1541926"/>
                  <a:gd name="connsiteY221" fmla="*/ 139798 h 552770"/>
                  <a:gd name="connsiteX222" fmla="*/ 368271 w 1541926"/>
                  <a:gd name="connsiteY222" fmla="*/ 119962 h 552770"/>
                  <a:gd name="connsiteX223" fmla="*/ 371295 w 1541926"/>
                  <a:gd name="connsiteY223" fmla="*/ 109005 h 552770"/>
                  <a:gd name="connsiteX224" fmla="*/ 371295 w 1541926"/>
                  <a:gd name="connsiteY224" fmla="*/ 109005 h 552770"/>
                  <a:gd name="connsiteX225" fmla="*/ 382256 w 1541926"/>
                  <a:gd name="connsiteY225" fmla="*/ 112028 h 552770"/>
                  <a:gd name="connsiteX226" fmla="*/ 382256 w 1541926"/>
                  <a:gd name="connsiteY226" fmla="*/ 112028 h 552770"/>
                  <a:gd name="connsiteX227" fmla="*/ 379232 w 1541926"/>
                  <a:gd name="connsiteY227" fmla="*/ 122985 h 552770"/>
                  <a:gd name="connsiteX228" fmla="*/ 379232 w 1541926"/>
                  <a:gd name="connsiteY228" fmla="*/ 122985 h 552770"/>
                  <a:gd name="connsiteX229" fmla="*/ 379232 w 1541926"/>
                  <a:gd name="connsiteY229" fmla="*/ 122985 h 552770"/>
                  <a:gd name="connsiteX230" fmla="*/ 379232 w 1541926"/>
                  <a:gd name="connsiteY230" fmla="*/ 122985 h 552770"/>
                  <a:gd name="connsiteX231" fmla="*/ 375264 w 1541926"/>
                  <a:gd name="connsiteY231" fmla="*/ 124118 h 552770"/>
                  <a:gd name="connsiteX232" fmla="*/ 375264 w 1541926"/>
                  <a:gd name="connsiteY232" fmla="*/ 124118 h 552770"/>
                  <a:gd name="connsiteX233" fmla="*/ 368271 w 1541926"/>
                  <a:gd name="connsiteY233" fmla="*/ 119962 h 552770"/>
                  <a:gd name="connsiteX234" fmla="*/ 1174321 w 1541926"/>
                  <a:gd name="connsiteY234" fmla="*/ 113728 h 552770"/>
                  <a:gd name="connsiteX235" fmla="*/ 1171108 w 1541926"/>
                  <a:gd name="connsiteY235" fmla="*/ 102771 h 552770"/>
                  <a:gd name="connsiteX236" fmla="*/ 1171108 w 1541926"/>
                  <a:gd name="connsiteY236" fmla="*/ 102771 h 552770"/>
                  <a:gd name="connsiteX237" fmla="*/ 1182070 w 1541926"/>
                  <a:gd name="connsiteY237" fmla="*/ 99559 h 552770"/>
                  <a:gd name="connsiteX238" fmla="*/ 1182070 w 1541926"/>
                  <a:gd name="connsiteY238" fmla="*/ 99559 h 552770"/>
                  <a:gd name="connsiteX239" fmla="*/ 1185283 w 1541926"/>
                  <a:gd name="connsiteY239" fmla="*/ 110516 h 552770"/>
                  <a:gd name="connsiteX240" fmla="*/ 1185283 w 1541926"/>
                  <a:gd name="connsiteY240" fmla="*/ 110516 h 552770"/>
                  <a:gd name="connsiteX241" fmla="*/ 1178101 w 1541926"/>
                  <a:gd name="connsiteY241" fmla="*/ 114672 h 552770"/>
                  <a:gd name="connsiteX242" fmla="*/ 1178101 w 1541926"/>
                  <a:gd name="connsiteY242" fmla="*/ 114672 h 552770"/>
                  <a:gd name="connsiteX243" fmla="*/ 1174321 w 1541926"/>
                  <a:gd name="connsiteY243" fmla="*/ 113728 h 552770"/>
                  <a:gd name="connsiteX244" fmla="*/ 414385 w 1541926"/>
                  <a:gd name="connsiteY244" fmla="*/ 95025 h 552770"/>
                  <a:gd name="connsiteX245" fmla="*/ 418165 w 1541926"/>
                  <a:gd name="connsiteY245" fmla="*/ 84257 h 552770"/>
                  <a:gd name="connsiteX246" fmla="*/ 418165 w 1541926"/>
                  <a:gd name="connsiteY246" fmla="*/ 84257 h 552770"/>
                  <a:gd name="connsiteX247" fmla="*/ 428937 w 1541926"/>
                  <a:gd name="connsiteY247" fmla="*/ 88035 h 552770"/>
                  <a:gd name="connsiteX248" fmla="*/ 428937 w 1541926"/>
                  <a:gd name="connsiteY248" fmla="*/ 88035 h 552770"/>
                  <a:gd name="connsiteX249" fmla="*/ 425157 w 1541926"/>
                  <a:gd name="connsiteY249" fmla="*/ 98803 h 552770"/>
                  <a:gd name="connsiteX250" fmla="*/ 425157 w 1541926"/>
                  <a:gd name="connsiteY250" fmla="*/ 98803 h 552770"/>
                  <a:gd name="connsiteX251" fmla="*/ 421567 w 1541926"/>
                  <a:gd name="connsiteY251" fmla="*/ 99559 h 552770"/>
                  <a:gd name="connsiteX252" fmla="*/ 421567 w 1541926"/>
                  <a:gd name="connsiteY252" fmla="*/ 99559 h 552770"/>
                  <a:gd name="connsiteX253" fmla="*/ 414385 w 1541926"/>
                  <a:gd name="connsiteY253" fmla="*/ 95025 h 552770"/>
                  <a:gd name="connsiteX254" fmla="*/ 1127829 w 1541926"/>
                  <a:gd name="connsiteY254" fmla="*/ 90680 h 552770"/>
                  <a:gd name="connsiteX255" fmla="*/ 1127829 w 1541926"/>
                  <a:gd name="connsiteY255" fmla="*/ 90680 h 552770"/>
                  <a:gd name="connsiteX256" fmla="*/ 1127829 w 1541926"/>
                  <a:gd name="connsiteY256" fmla="*/ 90680 h 552770"/>
                  <a:gd name="connsiteX257" fmla="*/ 1123860 w 1541926"/>
                  <a:gd name="connsiteY257" fmla="*/ 79912 h 552770"/>
                  <a:gd name="connsiteX258" fmla="*/ 1123860 w 1541926"/>
                  <a:gd name="connsiteY258" fmla="*/ 79912 h 552770"/>
                  <a:gd name="connsiteX259" fmla="*/ 1134633 w 1541926"/>
                  <a:gd name="connsiteY259" fmla="*/ 75945 h 552770"/>
                  <a:gd name="connsiteX260" fmla="*/ 1134633 w 1541926"/>
                  <a:gd name="connsiteY260" fmla="*/ 75945 h 552770"/>
                  <a:gd name="connsiteX261" fmla="*/ 1138602 w 1541926"/>
                  <a:gd name="connsiteY261" fmla="*/ 86713 h 552770"/>
                  <a:gd name="connsiteX262" fmla="*/ 1138602 w 1541926"/>
                  <a:gd name="connsiteY262" fmla="*/ 86713 h 552770"/>
                  <a:gd name="connsiteX263" fmla="*/ 1131231 w 1541926"/>
                  <a:gd name="connsiteY263" fmla="*/ 91436 h 552770"/>
                  <a:gd name="connsiteX264" fmla="*/ 1131231 w 1541926"/>
                  <a:gd name="connsiteY264" fmla="*/ 91436 h 552770"/>
                  <a:gd name="connsiteX265" fmla="*/ 1127829 w 1541926"/>
                  <a:gd name="connsiteY265" fmla="*/ 90680 h 552770"/>
                  <a:gd name="connsiteX266" fmla="*/ 462011 w 1541926"/>
                  <a:gd name="connsiteY266" fmla="*/ 73111 h 552770"/>
                  <a:gd name="connsiteX267" fmla="*/ 466358 w 1541926"/>
                  <a:gd name="connsiteY267" fmla="*/ 62531 h 552770"/>
                  <a:gd name="connsiteX268" fmla="*/ 466358 w 1541926"/>
                  <a:gd name="connsiteY268" fmla="*/ 62531 h 552770"/>
                  <a:gd name="connsiteX269" fmla="*/ 476941 w 1541926"/>
                  <a:gd name="connsiteY269" fmla="*/ 66876 h 552770"/>
                  <a:gd name="connsiteX270" fmla="*/ 476941 w 1541926"/>
                  <a:gd name="connsiteY270" fmla="*/ 66876 h 552770"/>
                  <a:gd name="connsiteX271" fmla="*/ 472594 w 1541926"/>
                  <a:gd name="connsiteY271" fmla="*/ 77456 h 552770"/>
                  <a:gd name="connsiteX272" fmla="*/ 472594 w 1541926"/>
                  <a:gd name="connsiteY272" fmla="*/ 77456 h 552770"/>
                  <a:gd name="connsiteX273" fmla="*/ 469570 w 1541926"/>
                  <a:gd name="connsiteY273" fmla="*/ 78023 h 552770"/>
                  <a:gd name="connsiteX274" fmla="*/ 469570 w 1541926"/>
                  <a:gd name="connsiteY274" fmla="*/ 78023 h 552770"/>
                  <a:gd name="connsiteX275" fmla="*/ 462011 w 1541926"/>
                  <a:gd name="connsiteY275" fmla="*/ 73111 h 552770"/>
                  <a:gd name="connsiteX276" fmla="*/ 1080014 w 1541926"/>
                  <a:gd name="connsiteY276" fmla="*/ 70466 h 552770"/>
                  <a:gd name="connsiteX277" fmla="*/ 1075289 w 1541926"/>
                  <a:gd name="connsiteY277" fmla="*/ 60076 h 552770"/>
                  <a:gd name="connsiteX278" fmla="*/ 1075289 w 1541926"/>
                  <a:gd name="connsiteY278" fmla="*/ 60076 h 552770"/>
                  <a:gd name="connsiteX279" fmla="*/ 1085684 w 1541926"/>
                  <a:gd name="connsiteY279" fmla="*/ 55353 h 552770"/>
                  <a:gd name="connsiteX280" fmla="*/ 1085684 w 1541926"/>
                  <a:gd name="connsiteY280" fmla="*/ 55353 h 552770"/>
                  <a:gd name="connsiteX281" fmla="*/ 1090409 w 1541926"/>
                  <a:gd name="connsiteY281" fmla="*/ 65743 h 552770"/>
                  <a:gd name="connsiteX282" fmla="*/ 1090409 w 1541926"/>
                  <a:gd name="connsiteY282" fmla="*/ 65743 h 552770"/>
                  <a:gd name="connsiteX283" fmla="*/ 1082849 w 1541926"/>
                  <a:gd name="connsiteY283" fmla="*/ 70844 h 552770"/>
                  <a:gd name="connsiteX284" fmla="*/ 1082849 w 1541926"/>
                  <a:gd name="connsiteY284" fmla="*/ 70844 h 552770"/>
                  <a:gd name="connsiteX285" fmla="*/ 1080014 w 1541926"/>
                  <a:gd name="connsiteY285" fmla="*/ 70466 h 552770"/>
                  <a:gd name="connsiteX286" fmla="*/ 510771 w 1541926"/>
                  <a:gd name="connsiteY286" fmla="*/ 54219 h 552770"/>
                  <a:gd name="connsiteX287" fmla="*/ 515873 w 1541926"/>
                  <a:gd name="connsiteY287" fmla="*/ 44018 h 552770"/>
                  <a:gd name="connsiteX288" fmla="*/ 515873 w 1541926"/>
                  <a:gd name="connsiteY288" fmla="*/ 44018 h 552770"/>
                  <a:gd name="connsiteX289" fmla="*/ 526079 w 1541926"/>
                  <a:gd name="connsiteY289" fmla="*/ 49118 h 552770"/>
                  <a:gd name="connsiteX290" fmla="*/ 526079 w 1541926"/>
                  <a:gd name="connsiteY290" fmla="*/ 49118 h 552770"/>
                  <a:gd name="connsiteX291" fmla="*/ 520976 w 1541926"/>
                  <a:gd name="connsiteY291" fmla="*/ 59320 h 552770"/>
                  <a:gd name="connsiteX292" fmla="*/ 520976 w 1541926"/>
                  <a:gd name="connsiteY292" fmla="*/ 59320 h 552770"/>
                  <a:gd name="connsiteX293" fmla="*/ 518330 w 1541926"/>
                  <a:gd name="connsiteY293" fmla="*/ 59698 h 552770"/>
                  <a:gd name="connsiteX294" fmla="*/ 518330 w 1541926"/>
                  <a:gd name="connsiteY294" fmla="*/ 59698 h 552770"/>
                  <a:gd name="connsiteX295" fmla="*/ 510771 w 1541926"/>
                  <a:gd name="connsiteY295" fmla="*/ 54219 h 552770"/>
                  <a:gd name="connsiteX296" fmla="*/ 1031254 w 1541926"/>
                  <a:gd name="connsiteY296" fmla="*/ 53463 h 552770"/>
                  <a:gd name="connsiteX297" fmla="*/ 1025963 w 1541926"/>
                  <a:gd name="connsiteY297" fmla="*/ 43451 h 552770"/>
                  <a:gd name="connsiteX298" fmla="*/ 1025963 w 1541926"/>
                  <a:gd name="connsiteY298" fmla="*/ 43451 h 552770"/>
                  <a:gd name="connsiteX299" fmla="*/ 1035979 w 1541926"/>
                  <a:gd name="connsiteY299" fmla="*/ 38161 h 552770"/>
                  <a:gd name="connsiteX300" fmla="*/ 1035979 w 1541926"/>
                  <a:gd name="connsiteY300" fmla="*/ 38161 h 552770"/>
                  <a:gd name="connsiteX301" fmla="*/ 1041271 w 1541926"/>
                  <a:gd name="connsiteY301" fmla="*/ 48174 h 552770"/>
                  <a:gd name="connsiteX302" fmla="*/ 1041271 w 1541926"/>
                  <a:gd name="connsiteY302" fmla="*/ 48174 h 552770"/>
                  <a:gd name="connsiteX303" fmla="*/ 1033522 w 1541926"/>
                  <a:gd name="connsiteY303" fmla="*/ 53841 h 552770"/>
                  <a:gd name="connsiteX304" fmla="*/ 1033522 w 1541926"/>
                  <a:gd name="connsiteY304" fmla="*/ 53841 h 552770"/>
                  <a:gd name="connsiteX305" fmla="*/ 1031254 w 1541926"/>
                  <a:gd name="connsiteY305" fmla="*/ 53463 h 552770"/>
                  <a:gd name="connsiteX306" fmla="*/ 560854 w 1541926"/>
                  <a:gd name="connsiteY306" fmla="*/ 38539 h 552770"/>
                  <a:gd name="connsiteX307" fmla="*/ 566523 w 1541926"/>
                  <a:gd name="connsiteY307" fmla="*/ 28715 h 552770"/>
                  <a:gd name="connsiteX308" fmla="*/ 566523 w 1541926"/>
                  <a:gd name="connsiteY308" fmla="*/ 28715 h 552770"/>
                  <a:gd name="connsiteX309" fmla="*/ 576351 w 1541926"/>
                  <a:gd name="connsiteY309" fmla="*/ 34383 h 552770"/>
                  <a:gd name="connsiteX310" fmla="*/ 576351 w 1541926"/>
                  <a:gd name="connsiteY310" fmla="*/ 34383 h 552770"/>
                  <a:gd name="connsiteX311" fmla="*/ 570681 w 1541926"/>
                  <a:gd name="connsiteY311" fmla="*/ 44206 h 552770"/>
                  <a:gd name="connsiteX312" fmla="*/ 570681 w 1541926"/>
                  <a:gd name="connsiteY312" fmla="*/ 44206 h 552770"/>
                  <a:gd name="connsiteX313" fmla="*/ 570681 w 1541926"/>
                  <a:gd name="connsiteY313" fmla="*/ 44206 h 552770"/>
                  <a:gd name="connsiteX314" fmla="*/ 570681 w 1541926"/>
                  <a:gd name="connsiteY314" fmla="*/ 44206 h 552770"/>
                  <a:gd name="connsiteX315" fmla="*/ 568602 w 1541926"/>
                  <a:gd name="connsiteY315" fmla="*/ 44395 h 552770"/>
                  <a:gd name="connsiteX316" fmla="*/ 568602 w 1541926"/>
                  <a:gd name="connsiteY316" fmla="*/ 44395 h 552770"/>
                  <a:gd name="connsiteX317" fmla="*/ 560854 w 1541926"/>
                  <a:gd name="connsiteY317" fmla="*/ 38539 h 552770"/>
                  <a:gd name="connsiteX318" fmla="*/ 981171 w 1541926"/>
                  <a:gd name="connsiteY318" fmla="*/ 39484 h 552770"/>
                  <a:gd name="connsiteX319" fmla="*/ 975313 w 1541926"/>
                  <a:gd name="connsiteY319" fmla="*/ 29660 h 552770"/>
                  <a:gd name="connsiteX320" fmla="*/ 975313 w 1541926"/>
                  <a:gd name="connsiteY320" fmla="*/ 29660 h 552770"/>
                  <a:gd name="connsiteX321" fmla="*/ 985140 w 1541926"/>
                  <a:gd name="connsiteY321" fmla="*/ 23804 h 552770"/>
                  <a:gd name="connsiteX322" fmla="*/ 985140 w 1541926"/>
                  <a:gd name="connsiteY322" fmla="*/ 23804 h 552770"/>
                  <a:gd name="connsiteX323" fmla="*/ 990999 w 1541926"/>
                  <a:gd name="connsiteY323" fmla="*/ 33627 h 552770"/>
                  <a:gd name="connsiteX324" fmla="*/ 990999 w 1541926"/>
                  <a:gd name="connsiteY324" fmla="*/ 33627 h 552770"/>
                  <a:gd name="connsiteX325" fmla="*/ 983250 w 1541926"/>
                  <a:gd name="connsiteY325" fmla="*/ 39672 h 552770"/>
                  <a:gd name="connsiteX326" fmla="*/ 983250 w 1541926"/>
                  <a:gd name="connsiteY326" fmla="*/ 39672 h 552770"/>
                  <a:gd name="connsiteX327" fmla="*/ 981171 w 1541926"/>
                  <a:gd name="connsiteY327" fmla="*/ 39484 h 552770"/>
                  <a:gd name="connsiteX328" fmla="*/ 611692 w 1541926"/>
                  <a:gd name="connsiteY328" fmla="*/ 26071 h 552770"/>
                  <a:gd name="connsiteX329" fmla="*/ 617929 w 1541926"/>
                  <a:gd name="connsiteY329" fmla="*/ 16625 h 552770"/>
                  <a:gd name="connsiteX330" fmla="*/ 617929 w 1541926"/>
                  <a:gd name="connsiteY330" fmla="*/ 16625 h 552770"/>
                  <a:gd name="connsiteX331" fmla="*/ 627379 w 1541926"/>
                  <a:gd name="connsiteY331" fmla="*/ 22859 h 552770"/>
                  <a:gd name="connsiteX332" fmla="*/ 627379 w 1541926"/>
                  <a:gd name="connsiteY332" fmla="*/ 22859 h 552770"/>
                  <a:gd name="connsiteX333" fmla="*/ 621142 w 1541926"/>
                  <a:gd name="connsiteY333" fmla="*/ 32305 h 552770"/>
                  <a:gd name="connsiteX334" fmla="*/ 621142 w 1541926"/>
                  <a:gd name="connsiteY334" fmla="*/ 32305 h 552770"/>
                  <a:gd name="connsiteX335" fmla="*/ 619441 w 1541926"/>
                  <a:gd name="connsiteY335" fmla="*/ 32494 h 552770"/>
                  <a:gd name="connsiteX336" fmla="*/ 619441 w 1541926"/>
                  <a:gd name="connsiteY336" fmla="*/ 32494 h 552770"/>
                  <a:gd name="connsiteX337" fmla="*/ 611692 w 1541926"/>
                  <a:gd name="connsiteY337" fmla="*/ 26071 h 552770"/>
                  <a:gd name="connsiteX338" fmla="*/ 930522 w 1541926"/>
                  <a:gd name="connsiteY338" fmla="*/ 28904 h 552770"/>
                  <a:gd name="connsiteX339" fmla="*/ 930522 w 1541926"/>
                  <a:gd name="connsiteY339" fmla="*/ 28904 h 552770"/>
                  <a:gd name="connsiteX340" fmla="*/ 930522 w 1541926"/>
                  <a:gd name="connsiteY340" fmla="*/ 28904 h 552770"/>
                  <a:gd name="connsiteX341" fmla="*/ 924096 w 1541926"/>
                  <a:gd name="connsiteY341" fmla="*/ 19647 h 552770"/>
                  <a:gd name="connsiteX342" fmla="*/ 924096 w 1541926"/>
                  <a:gd name="connsiteY342" fmla="*/ 19647 h 552770"/>
                  <a:gd name="connsiteX343" fmla="*/ 933357 w 1541926"/>
                  <a:gd name="connsiteY343" fmla="*/ 13224 h 552770"/>
                  <a:gd name="connsiteX344" fmla="*/ 933357 w 1541926"/>
                  <a:gd name="connsiteY344" fmla="*/ 13224 h 552770"/>
                  <a:gd name="connsiteX345" fmla="*/ 939782 w 1541926"/>
                  <a:gd name="connsiteY345" fmla="*/ 22481 h 552770"/>
                  <a:gd name="connsiteX346" fmla="*/ 939782 w 1541926"/>
                  <a:gd name="connsiteY346" fmla="*/ 22481 h 552770"/>
                  <a:gd name="connsiteX347" fmla="*/ 931845 w 1541926"/>
                  <a:gd name="connsiteY347" fmla="*/ 29093 h 552770"/>
                  <a:gd name="connsiteX348" fmla="*/ 931845 w 1541926"/>
                  <a:gd name="connsiteY348" fmla="*/ 29093 h 552770"/>
                  <a:gd name="connsiteX349" fmla="*/ 930522 w 1541926"/>
                  <a:gd name="connsiteY349" fmla="*/ 28904 h 552770"/>
                  <a:gd name="connsiteX350" fmla="*/ 663287 w 1541926"/>
                  <a:gd name="connsiteY350" fmla="*/ 16814 h 552770"/>
                  <a:gd name="connsiteX351" fmla="*/ 670091 w 1541926"/>
                  <a:gd name="connsiteY351" fmla="*/ 7746 h 552770"/>
                  <a:gd name="connsiteX352" fmla="*/ 670091 w 1541926"/>
                  <a:gd name="connsiteY352" fmla="*/ 7746 h 552770"/>
                  <a:gd name="connsiteX353" fmla="*/ 679163 w 1541926"/>
                  <a:gd name="connsiteY353" fmla="*/ 14547 h 552770"/>
                  <a:gd name="connsiteX354" fmla="*/ 679163 w 1541926"/>
                  <a:gd name="connsiteY354" fmla="*/ 14547 h 552770"/>
                  <a:gd name="connsiteX355" fmla="*/ 672359 w 1541926"/>
                  <a:gd name="connsiteY355" fmla="*/ 23615 h 552770"/>
                  <a:gd name="connsiteX356" fmla="*/ 672359 w 1541926"/>
                  <a:gd name="connsiteY356" fmla="*/ 23615 h 552770"/>
                  <a:gd name="connsiteX357" fmla="*/ 671225 w 1541926"/>
                  <a:gd name="connsiteY357" fmla="*/ 23615 h 552770"/>
                  <a:gd name="connsiteX358" fmla="*/ 671225 w 1541926"/>
                  <a:gd name="connsiteY358" fmla="*/ 23615 h 552770"/>
                  <a:gd name="connsiteX359" fmla="*/ 663287 w 1541926"/>
                  <a:gd name="connsiteY359" fmla="*/ 16814 h 552770"/>
                  <a:gd name="connsiteX360" fmla="*/ 879116 w 1541926"/>
                  <a:gd name="connsiteY360" fmla="*/ 21348 h 552770"/>
                  <a:gd name="connsiteX361" fmla="*/ 879116 w 1541926"/>
                  <a:gd name="connsiteY361" fmla="*/ 21348 h 552770"/>
                  <a:gd name="connsiteX362" fmla="*/ 879116 w 1541926"/>
                  <a:gd name="connsiteY362" fmla="*/ 21348 h 552770"/>
                  <a:gd name="connsiteX363" fmla="*/ 871934 w 1541926"/>
                  <a:gd name="connsiteY363" fmla="*/ 12469 h 552770"/>
                  <a:gd name="connsiteX364" fmla="*/ 871934 w 1541926"/>
                  <a:gd name="connsiteY364" fmla="*/ 12469 h 552770"/>
                  <a:gd name="connsiteX365" fmla="*/ 880817 w 1541926"/>
                  <a:gd name="connsiteY365" fmla="*/ 5290 h 552770"/>
                  <a:gd name="connsiteX366" fmla="*/ 880817 w 1541926"/>
                  <a:gd name="connsiteY366" fmla="*/ 5290 h 552770"/>
                  <a:gd name="connsiteX367" fmla="*/ 887999 w 1541926"/>
                  <a:gd name="connsiteY367" fmla="*/ 14169 h 552770"/>
                  <a:gd name="connsiteX368" fmla="*/ 887999 w 1541926"/>
                  <a:gd name="connsiteY368" fmla="*/ 14169 h 552770"/>
                  <a:gd name="connsiteX369" fmla="*/ 880061 w 1541926"/>
                  <a:gd name="connsiteY369" fmla="*/ 21348 h 552770"/>
                  <a:gd name="connsiteX370" fmla="*/ 880061 w 1541926"/>
                  <a:gd name="connsiteY370" fmla="*/ 21348 h 552770"/>
                  <a:gd name="connsiteX371" fmla="*/ 879116 w 1541926"/>
                  <a:gd name="connsiteY371" fmla="*/ 21348 h 552770"/>
                  <a:gd name="connsiteX372" fmla="*/ 715260 w 1541926"/>
                  <a:gd name="connsiteY372" fmla="*/ 10768 h 552770"/>
                  <a:gd name="connsiteX373" fmla="*/ 722631 w 1541926"/>
                  <a:gd name="connsiteY373" fmla="*/ 2078 h 552770"/>
                  <a:gd name="connsiteX374" fmla="*/ 722631 w 1541926"/>
                  <a:gd name="connsiteY374" fmla="*/ 2078 h 552770"/>
                  <a:gd name="connsiteX375" fmla="*/ 731324 w 1541926"/>
                  <a:gd name="connsiteY375" fmla="*/ 9446 h 552770"/>
                  <a:gd name="connsiteX376" fmla="*/ 731324 w 1541926"/>
                  <a:gd name="connsiteY376" fmla="*/ 9446 h 552770"/>
                  <a:gd name="connsiteX377" fmla="*/ 723953 w 1541926"/>
                  <a:gd name="connsiteY377" fmla="*/ 18136 h 552770"/>
                  <a:gd name="connsiteX378" fmla="*/ 723953 w 1541926"/>
                  <a:gd name="connsiteY378" fmla="*/ 18136 h 552770"/>
                  <a:gd name="connsiteX379" fmla="*/ 723387 w 1541926"/>
                  <a:gd name="connsiteY379" fmla="*/ 18136 h 552770"/>
                  <a:gd name="connsiteX380" fmla="*/ 723387 w 1541926"/>
                  <a:gd name="connsiteY380" fmla="*/ 18136 h 552770"/>
                  <a:gd name="connsiteX381" fmla="*/ 715260 w 1541926"/>
                  <a:gd name="connsiteY381" fmla="*/ 10768 h 552770"/>
                  <a:gd name="connsiteX382" fmla="*/ 827521 w 1541926"/>
                  <a:gd name="connsiteY382" fmla="*/ 17002 h 552770"/>
                  <a:gd name="connsiteX383" fmla="*/ 819961 w 1541926"/>
                  <a:gd name="connsiteY383" fmla="*/ 8501 h 552770"/>
                  <a:gd name="connsiteX384" fmla="*/ 819961 w 1541926"/>
                  <a:gd name="connsiteY384" fmla="*/ 8501 h 552770"/>
                  <a:gd name="connsiteX385" fmla="*/ 828466 w 1541926"/>
                  <a:gd name="connsiteY385" fmla="*/ 945 h 552770"/>
                  <a:gd name="connsiteX386" fmla="*/ 828466 w 1541926"/>
                  <a:gd name="connsiteY386" fmla="*/ 945 h 552770"/>
                  <a:gd name="connsiteX387" fmla="*/ 836026 w 1541926"/>
                  <a:gd name="connsiteY387" fmla="*/ 9446 h 552770"/>
                  <a:gd name="connsiteX388" fmla="*/ 836026 w 1541926"/>
                  <a:gd name="connsiteY388" fmla="*/ 9446 h 552770"/>
                  <a:gd name="connsiteX389" fmla="*/ 827899 w 1541926"/>
                  <a:gd name="connsiteY389" fmla="*/ 17002 h 552770"/>
                  <a:gd name="connsiteX390" fmla="*/ 827899 w 1541926"/>
                  <a:gd name="connsiteY390" fmla="*/ 17002 h 552770"/>
                  <a:gd name="connsiteX391" fmla="*/ 827521 w 1541926"/>
                  <a:gd name="connsiteY391" fmla="*/ 17002 h 552770"/>
                  <a:gd name="connsiteX392" fmla="*/ 767611 w 1541926"/>
                  <a:gd name="connsiteY392" fmla="*/ 8123 h 552770"/>
                  <a:gd name="connsiteX393" fmla="*/ 775548 w 1541926"/>
                  <a:gd name="connsiteY393" fmla="*/ 0 h 552770"/>
                  <a:gd name="connsiteX394" fmla="*/ 775548 w 1541926"/>
                  <a:gd name="connsiteY394" fmla="*/ 0 h 552770"/>
                  <a:gd name="connsiteX395" fmla="*/ 783675 w 1541926"/>
                  <a:gd name="connsiteY395" fmla="*/ 7935 h 552770"/>
                  <a:gd name="connsiteX396" fmla="*/ 783675 w 1541926"/>
                  <a:gd name="connsiteY396" fmla="*/ 7935 h 552770"/>
                  <a:gd name="connsiteX397" fmla="*/ 775737 w 1541926"/>
                  <a:gd name="connsiteY397" fmla="*/ 16058 h 552770"/>
                  <a:gd name="connsiteX398" fmla="*/ 775737 w 1541926"/>
                  <a:gd name="connsiteY398" fmla="*/ 16058 h 552770"/>
                  <a:gd name="connsiteX399" fmla="*/ 775548 w 1541926"/>
                  <a:gd name="connsiteY399" fmla="*/ 16058 h 552770"/>
                  <a:gd name="connsiteX400" fmla="*/ 775548 w 1541926"/>
                  <a:gd name="connsiteY400" fmla="*/ 16058 h 552770"/>
                  <a:gd name="connsiteX401" fmla="*/ 767611 w 1541926"/>
                  <a:gd name="connsiteY401" fmla="*/ 8123 h 552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Lst>
                <a:rect l="l" t="t" r="r" b="b"/>
                <a:pathLst>
                  <a:path w="1541926" h="552770">
                    <a:moveTo>
                      <a:pt x="5217" y="552203"/>
                    </a:moveTo>
                    <a:cubicBezTo>
                      <a:pt x="1060" y="550692"/>
                      <a:pt x="-1019" y="545969"/>
                      <a:pt x="493" y="541813"/>
                    </a:cubicBezTo>
                    <a:lnTo>
                      <a:pt x="493" y="541813"/>
                    </a:lnTo>
                    <a:cubicBezTo>
                      <a:pt x="2005" y="537657"/>
                      <a:pt x="6729" y="535579"/>
                      <a:pt x="10887" y="537090"/>
                    </a:cubicBezTo>
                    <a:lnTo>
                      <a:pt x="10887" y="537090"/>
                    </a:lnTo>
                    <a:cubicBezTo>
                      <a:pt x="15045" y="538601"/>
                      <a:pt x="17124" y="543324"/>
                      <a:pt x="15612" y="547480"/>
                    </a:cubicBezTo>
                    <a:lnTo>
                      <a:pt x="15612" y="547480"/>
                    </a:lnTo>
                    <a:cubicBezTo>
                      <a:pt x="14478" y="550692"/>
                      <a:pt x="11265" y="552770"/>
                      <a:pt x="8052" y="552770"/>
                    </a:cubicBezTo>
                    <a:lnTo>
                      <a:pt x="8052" y="552770"/>
                    </a:lnTo>
                    <a:cubicBezTo>
                      <a:pt x="7107" y="552770"/>
                      <a:pt x="6162" y="552581"/>
                      <a:pt x="5217" y="552203"/>
                    </a:cubicBezTo>
                    <a:close/>
                    <a:moveTo>
                      <a:pt x="24873" y="503652"/>
                    </a:moveTo>
                    <a:cubicBezTo>
                      <a:pt x="20904" y="501763"/>
                      <a:pt x="19014" y="497040"/>
                      <a:pt x="20904" y="493072"/>
                    </a:cubicBezTo>
                    <a:lnTo>
                      <a:pt x="20904" y="493072"/>
                    </a:lnTo>
                    <a:cubicBezTo>
                      <a:pt x="22794" y="489105"/>
                      <a:pt x="27518" y="487216"/>
                      <a:pt x="31487" y="489105"/>
                    </a:cubicBezTo>
                    <a:lnTo>
                      <a:pt x="31487" y="489105"/>
                    </a:lnTo>
                    <a:cubicBezTo>
                      <a:pt x="35456" y="490994"/>
                      <a:pt x="37346" y="495717"/>
                      <a:pt x="35456" y="499684"/>
                    </a:cubicBezTo>
                    <a:lnTo>
                      <a:pt x="35456" y="499684"/>
                    </a:lnTo>
                    <a:cubicBezTo>
                      <a:pt x="34133" y="502707"/>
                      <a:pt x="31109" y="504407"/>
                      <a:pt x="28085" y="504407"/>
                    </a:cubicBezTo>
                    <a:lnTo>
                      <a:pt x="28085" y="504407"/>
                    </a:lnTo>
                    <a:cubicBezTo>
                      <a:pt x="27140" y="504407"/>
                      <a:pt x="26006" y="504218"/>
                      <a:pt x="24873" y="503652"/>
                    </a:cubicBezTo>
                    <a:close/>
                    <a:moveTo>
                      <a:pt x="1526602" y="482682"/>
                    </a:moveTo>
                    <a:lnTo>
                      <a:pt x="1526602" y="482682"/>
                    </a:lnTo>
                    <a:lnTo>
                      <a:pt x="1526602" y="482682"/>
                    </a:lnTo>
                    <a:cubicBezTo>
                      <a:pt x="1524712" y="478715"/>
                      <a:pt x="1526413" y="473803"/>
                      <a:pt x="1530382" y="471914"/>
                    </a:cubicBezTo>
                    <a:lnTo>
                      <a:pt x="1530382" y="471914"/>
                    </a:lnTo>
                    <a:cubicBezTo>
                      <a:pt x="1534351" y="470025"/>
                      <a:pt x="1539265" y="471725"/>
                      <a:pt x="1541154" y="475692"/>
                    </a:cubicBezTo>
                    <a:lnTo>
                      <a:pt x="1541154" y="475692"/>
                    </a:lnTo>
                    <a:cubicBezTo>
                      <a:pt x="1543044" y="479659"/>
                      <a:pt x="1541343" y="484571"/>
                      <a:pt x="1537375" y="486460"/>
                    </a:cubicBezTo>
                    <a:lnTo>
                      <a:pt x="1537375" y="486460"/>
                    </a:lnTo>
                    <a:cubicBezTo>
                      <a:pt x="1536241" y="487027"/>
                      <a:pt x="1535107" y="487216"/>
                      <a:pt x="1533973" y="487216"/>
                    </a:cubicBezTo>
                    <a:lnTo>
                      <a:pt x="1533973" y="487216"/>
                    </a:lnTo>
                    <a:cubicBezTo>
                      <a:pt x="1530760" y="487216"/>
                      <a:pt x="1527925" y="485516"/>
                      <a:pt x="1526602" y="482682"/>
                    </a:cubicBezTo>
                    <a:close/>
                    <a:moveTo>
                      <a:pt x="47363" y="456611"/>
                    </a:moveTo>
                    <a:cubicBezTo>
                      <a:pt x="43394" y="454533"/>
                      <a:pt x="41882" y="449622"/>
                      <a:pt x="43961" y="445654"/>
                    </a:cubicBezTo>
                    <a:lnTo>
                      <a:pt x="43961" y="445654"/>
                    </a:lnTo>
                    <a:cubicBezTo>
                      <a:pt x="46040" y="441687"/>
                      <a:pt x="50953" y="440176"/>
                      <a:pt x="54922" y="442254"/>
                    </a:cubicBezTo>
                    <a:lnTo>
                      <a:pt x="54922" y="442254"/>
                    </a:lnTo>
                    <a:cubicBezTo>
                      <a:pt x="58891" y="444332"/>
                      <a:pt x="60403" y="449244"/>
                      <a:pt x="58324" y="453211"/>
                    </a:cubicBezTo>
                    <a:lnTo>
                      <a:pt x="58324" y="453211"/>
                    </a:lnTo>
                    <a:cubicBezTo>
                      <a:pt x="56812" y="455856"/>
                      <a:pt x="54166" y="457556"/>
                      <a:pt x="51142" y="457556"/>
                    </a:cubicBezTo>
                    <a:lnTo>
                      <a:pt x="51142" y="457556"/>
                    </a:lnTo>
                    <a:cubicBezTo>
                      <a:pt x="50008" y="457556"/>
                      <a:pt x="48686" y="457178"/>
                      <a:pt x="47363" y="456611"/>
                    </a:cubicBezTo>
                    <a:close/>
                    <a:moveTo>
                      <a:pt x="1502600" y="436775"/>
                    </a:moveTo>
                    <a:lnTo>
                      <a:pt x="1502600" y="436775"/>
                    </a:lnTo>
                    <a:lnTo>
                      <a:pt x="1502600" y="436775"/>
                    </a:lnTo>
                    <a:cubicBezTo>
                      <a:pt x="1500332" y="432808"/>
                      <a:pt x="1501844" y="427896"/>
                      <a:pt x="1505624" y="425818"/>
                    </a:cubicBezTo>
                    <a:lnTo>
                      <a:pt x="1505624" y="425818"/>
                    </a:lnTo>
                    <a:cubicBezTo>
                      <a:pt x="1509593" y="423551"/>
                      <a:pt x="1514507" y="425062"/>
                      <a:pt x="1516585" y="428841"/>
                    </a:cubicBezTo>
                    <a:lnTo>
                      <a:pt x="1516585" y="428841"/>
                    </a:lnTo>
                    <a:cubicBezTo>
                      <a:pt x="1518853" y="432808"/>
                      <a:pt x="1517341" y="437531"/>
                      <a:pt x="1513562" y="439798"/>
                    </a:cubicBezTo>
                    <a:lnTo>
                      <a:pt x="1513562" y="439798"/>
                    </a:lnTo>
                    <a:cubicBezTo>
                      <a:pt x="1512239" y="440554"/>
                      <a:pt x="1510916" y="440742"/>
                      <a:pt x="1509593" y="440742"/>
                    </a:cubicBezTo>
                    <a:lnTo>
                      <a:pt x="1509593" y="440742"/>
                    </a:lnTo>
                    <a:cubicBezTo>
                      <a:pt x="1506947" y="440742"/>
                      <a:pt x="1504112" y="439231"/>
                      <a:pt x="1502600" y="436775"/>
                    </a:cubicBezTo>
                    <a:close/>
                    <a:moveTo>
                      <a:pt x="73066" y="410894"/>
                    </a:moveTo>
                    <a:cubicBezTo>
                      <a:pt x="69286" y="408627"/>
                      <a:pt x="68152" y="403526"/>
                      <a:pt x="70420" y="399748"/>
                    </a:cubicBezTo>
                    <a:lnTo>
                      <a:pt x="70420" y="399748"/>
                    </a:lnTo>
                    <a:cubicBezTo>
                      <a:pt x="72688" y="395969"/>
                      <a:pt x="77790" y="394836"/>
                      <a:pt x="81570" y="397103"/>
                    </a:cubicBezTo>
                    <a:lnTo>
                      <a:pt x="81570" y="397103"/>
                    </a:lnTo>
                    <a:cubicBezTo>
                      <a:pt x="85350" y="399370"/>
                      <a:pt x="86484" y="404470"/>
                      <a:pt x="84216" y="408249"/>
                    </a:cubicBezTo>
                    <a:lnTo>
                      <a:pt x="84216" y="408249"/>
                    </a:lnTo>
                    <a:lnTo>
                      <a:pt x="84216" y="408249"/>
                    </a:lnTo>
                    <a:lnTo>
                      <a:pt x="84216" y="408249"/>
                    </a:lnTo>
                    <a:cubicBezTo>
                      <a:pt x="82704" y="410705"/>
                      <a:pt x="80058" y="412027"/>
                      <a:pt x="77412" y="412027"/>
                    </a:cubicBezTo>
                    <a:lnTo>
                      <a:pt x="77412" y="412027"/>
                    </a:lnTo>
                    <a:cubicBezTo>
                      <a:pt x="75711" y="412027"/>
                      <a:pt x="74388" y="411649"/>
                      <a:pt x="73066" y="410894"/>
                    </a:cubicBezTo>
                    <a:close/>
                    <a:moveTo>
                      <a:pt x="1475952" y="392191"/>
                    </a:moveTo>
                    <a:cubicBezTo>
                      <a:pt x="1473495" y="388413"/>
                      <a:pt x="1474629" y="383501"/>
                      <a:pt x="1478409" y="381045"/>
                    </a:cubicBezTo>
                    <a:lnTo>
                      <a:pt x="1478409" y="381045"/>
                    </a:lnTo>
                    <a:cubicBezTo>
                      <a:pt x="1482189" y="378589"/>
                      <a:pt x="1487103" y="379722"/>
                      <a:pt x="1489560" y="383501"/>
                    </a:cubicBezTo>
                    <a:lnTo>
                      <a:pt x="1489560" y="383501"/>
                    </a:lnTo>
                    <a:cubicBezTo>
                      <a:pt x="1492017" y="387279"/>
                      <a:pt x="1490883" y="392191"/>
                      <a:pt x="1487103" y="394647"/>
                    </a:cubicBezTo>
                    <a:lnTo>
                      <a:pt x="1487103" y="394647"/>
                    </a:lnTo>
                    <a:cubicBezTo>
                      <a:pt x="1485780" y="395591"/>
                      <a:pt x="1484268" y="395969"/>
                      <a:pt x="1482756" y="395969"/>
                    </a:cubicBezTo>
                    <a:lnTo>
                      <a:pt x="1482756" y="395969"/>
                    </a:lnTo>
                    <a:cubicBezTo>
                      <a:pt x="1479921" y="395969"/>
                      <a:pt x="1477464" y="394647"/>
                      <a:pt x="1475952" y="392191"/>
                    </a:cubicBezTo>
                    <a:close/>
                    <a:moveTo>
                      <a:pt x="101414" y="366876"/>
                    </a:moveTo>
                    <a:cubicBezTo>
                      <a:pt x="97823" y="364231"/>
                      <a:pt x="96878" y="359319"/>
                      <a:pt x="99524" y="355730"/>
                    </a:cubicBezTo>
                    <a:lnTo>
                      <a:pt x="99524" y="355730"/>
                    </a:lnTo>
                    <a:cubicBezTo>
                      <a:pt x="102170" y="352141"/>
                      <a:pt x="107084" y="351196"/>
                      <a:pt x="110675" y="353841"/>
                    </a:cubicBezTo>
                    <a:lnTo>
                      <a:pt x="110675" y="353841"/>
                    </a:lnTo>
                    <a:cubicBezTo>
                      <a:pt x="114266" y="356486"/>
                      <a:pt x="115211" y="361398"/>
                      <a:pt x="112565" y="364987"/>
                    </a:cubicBezTo>
                    <a:lnTo>
                      <a:pt x="112565" y="364987"/>
                    </a:lnTo>
                    <a:cubicBezTo>
                      <a:pt x="111053" y="367254"/>
                      <a:pt x="108596" y="368387"/>
                      <a:pt x="105950" y="368387"/>
                    </a:cubicBezTo>
                    <a:lnTo>
                      <a:pt x="105950" y="368387"/>
                    </a:lnTo>
                    <a:cubicBezTo>
                      <a:pt x="104438" y="368387"/>
                      <a:pt x="102737" y="367821"/>
                      <a:pt x="101414" y="366876"/>
                    </a:cubicBezTo>
                    <a:close/>
                    <a:moveTo>
                      <a:pt x="1446281" y="349685"/>
                    </a:moveTo>
                    <a:cubicBezTo>
                      <a:pt x="1446281" y="349685"/>
                      <a:pt x="1446281" y="349685"/>
                      <a:pt x="1446281" y="349685"/>
                    </a:cubicBezTo>
                    <a:lnTo>
                      <a:pt x="1446281" y="349685"/>
                    </a:lnTo>
                    <a:cubicBezTo>
                      <a:pt x="1443635" y="346095"/>
                      <a:pt x="1444391" y="340995"/>
                      <a:pt x="1447981" y="338350"/>
                    </a:cubicBezTo>
                    <a:lnTo>
                      <a:pt x="1447981" y="338350"/>
                    </a:lnTo>
                    <a:cubicBezTo>
                      <a:pt x="1451572" y="335705"/>
                      <a:pt x="1456675" y="336461"/>
                      <a:pt x="1459321" y="340050"/>
                    </a:cubicBezTo>
                    <a:lnTo>
                      <a:pt x="1459321" y="340050"/>
                    </a:lnTo>
                    <a:cubicBezTo>
                      <a:pt x="1461967" y="343639"/>
                      <a:pt x="1461211" y="348740"/>
                      <a:pt x="1457620" y="351385"/>
                    </a:cubicBezTo>
                    <a:lnTo>
                      <a:pt x="1457620" y="351385"/>
                    </a:lnTo>
                    <a:cubicBezTo>
                      <a:pt x="1456108" y="352518"/>
                      <a:pt x="1454407" y="352896"/>
                      <a:pt x="1452895" y="352896"/>
                    </a:cubicBezTo>
                    <a:lnTo>
                      <a:pt x="1452895" y="352896"/>
                    </a:lnTo>
                    <a:cubicBezTo>
                      <a:pt x="1450438" y="352896"/>
                      <a:pt x="1447981" y="351763"/>
                      <a:pt x="1446281" y="349685"/>
                    </a:cubicBezTo>
                    <a:close/>
                    <a:moveTo>
                      <a:pt x="132409" y="324748"/>
                    </a:moveTo>
                    <a:cubicBezTo>
                      <a:pt x="129007" y="321914"/>
                      <a:pt x="128440" y="316813"/>
                      <a:pt x="131086" y="313413"/>
                    </a:cubicBezTo>
                    <a:lnTo>
                      <a:pt x="131086" y="313413"/>
                    </a:lnTo>
                    <a:cubicBezTo>
                      <a:pt x="133921" y="310012"/>
                      <a:pt x="139024" y="309445"/>
                      <a:pt x="142425" y="312090"/>
                    </a:cubicBezTo>
                    <a:lnTo>
                      <a:pt x="142425" y="312090"/>
                    </a:lnTo>
                    <a:cubicBezTo>
                      <a:pt x="145827" y="314924"/>
                      <a:pt x="146394" y="320025"/>
                      <a:pt x="143748" y="323425"/>
                    </a:cubicBezTo>
                    <a:lnTo>
                      <a:pt x="143748" y="323425"/>
                    </a:lnTo>
                    <a:cubicBezTo>
                      <a:pt x="142236" y="325503"/>
                      <a:pt x="139780" y="326448"/>
                      <a:pt x="137512" y="326448"/>
                    </a:cubicBezTo>
                    <a:lnTo>
                      <a:pt x="137512" y="326448"/>
                    </a:lnTo>
                    <a:cubicBezTo>
                      <a:pt x="135622" y="326448"/>
                      <a:pt x="133921" y="325881"/>
                      <a:pt x="132409" y="324748"/>
                    </a:cubicBezTo>
                    <a:close/>
                    <a:moveTo>
                      <a:pt x="1414152" y="308879"/>
                    </a:moveTo>
                    <a:cubicBezTo>
                      <a:pt x="1411317" y="305478"/>
                      <a:pt x="1411695" y="300377"/>
                      <a:pt x="1415097" y="297544"/>
                    </a:cubicBezTo>
                    <a:lnTo>
                      <a:pt x="1415097" y="297544"/>
                    </a:lnTo>
                    <a:cubicBezTo>
                      <a:pt x="1418499" y="294710"/>
                      <a:pt x="1423602" y="295088"/>
                      <a:pt x="1426436" y="298488"/>
                    </a:cubicBezTo>
                    <a:lnTo>
                      <a:pt x="1426436" y="298488"/>
                    </a:lnTo>
                    <a:cubicBezTo>
                      <a:pt x="1429271" y="301889"/>
                      <a:pt x="1428893" y="306990"/>
                      <a:pt x="1425491" y="309823"/>
                    </a:cubicBezTo>
                    <a:lnTo>
                      <a:pt x="1425491" y="309823"/>
                    </a:lnTo>
                    <a:cubicBezTo>
                      <a:pt x="1423979" y="311146"/>
                      <a:pt x="1422090" y="311712"/>
                      <a:pt x="1420389" y="311712"/>
                    </a:cubicBezTo>
                    <a:lnTo>
                      <a:pt x="1420389" y="311712"/>
                    </a:lnTo>
                    <a:cubicBezTo>
                      <a:pt x="1418121" y="311901"/>
                      <a:pt x="1415853" y="310768"/>
                      <a:pt x="1414152" y="308879"/>
                    </a:cubicBezTo>
                    <a:close/>
                    <a:moveTo>
                      <a:pt x="166049" y="284697"/>
                    </a:moveTo>
                    <a:cubicBezTo>
                      <a:pt x="162837" y="281675"/>
                      <a:pt x="162459" y="276574"/>
                      <a:pt x="165483" y="273362"/>
                    </a:cubicBezTo>
                    <a:lnTo>
                      <a:pt x="165483" y="273362"/>
                    </a:lnTo>
                    <a:cubicBezTo>
                      <a:pt x="168506" y="270151"/>
                      <a:pt x="173609" y="269773"/>
                      <a:pt x="176822" y="272796"/>
                    </a:cubicBezTo>
                    <a:lnTo>
                      <a:pt x="176822" y="272796"/>
                    </a:lnTo>
                    <a:cubicBezTo>
                      <a:pt x="180035" y="275818"/>
                      <a:pt x="180413" y="280919"/>
                      <a:pt x="177389" y="284131"/>
                    </a:cubicBezTo>
                    <a:lnTo>
                      <a:pt x="177389" y="284131"/>
                    </a:lnTo>
                    <a:lnTo>
                      <a:pt x="177389" y="284131"/>
                    </a:lnTo>
                    <a:lnTo>
                      <a:pt x="177389" y="284131"/>
                    </a:lnTo>
                    <a:cubicBezTo>
                      <a:pt x="175877" y="285831"/>
                      <a:pt x="173609" y="286775"/>
                      <a:pt x="171530" y="286775"/>
                    </a:cubicBezTo>
                    <a:lnTo>
                      <a:pt x="171530" y="286775"/>
                    </a:lnTo>
                    <a:cubicBezTo>
                      <a:pt x="169640" y="286775"/>
                      <a:pt x="167561" y="286020"/>
                      <a:pt x="166049" y="284697"/>
                    </a:cubicBezTo>
                    <a:close/>
                    <a:moveTo>
                      <a:pt x="1379566" y="270340"/>
                    </a:moveTo>
                    <a:cubicBezTo>
                      <a:pt x="1376543" y="267128"/>
                      <a:pt x="1376543" y="262027"/>
                      <a:pt x="1379755" y="259005"/>
                    </a:cubicBezTo>
                    <a:lnTo>
                      <a:pt x="1379755" y="259005"/>
                    </a:lnTo>
                    <a:cubicBezTo>
                      <a:pt x="1382968" y="255982"/>
                      <a:pt x="1388071" y="255982"/>
                      <a:pt x="1391095" y="259194"/>
                    </a:cubicBezTo>
                    <a:lnTo>
                      <a:pt x="1391095" y="259194"/>
                    </a:lnTo>
                    <a:cubicBezTo>
                      <a:pt x="1394119" y="262405"/>
                      <a:pt x="1394119" y="267506"/>
                      <a:pt x="1390906" y="270529"/>
                    </a:cubicBezTo>
                    <a:lnTo>
                      <a:pt x="1390906" y="270529"/>
                    </a:lnTo>
                    <a:cubicBezTo>
                      <a:pt x="1389394" y="272040"/>
                      <a:pt x="1387315" y="272796"/>
                      <a:pt x="1385425" y="272796"/>
                    </a:cubicBezTo>
                    <a:lnTo>
                      <a:pt x="1385425" y="272796"/>
                    </a:lnTo>
                    <a:cubicBezTo>
                      <a:pt x="1383346" y="272796"/>
                      <a:pt x="1381267" y="272040"/>
                      <a:pt x="1379566" y="270340"/>
                    </a:cubicBezTo>
                    <a:close/>
                    <a:moveTo>
                      <a:pt x="202147" y="246725"/>
                    </a:moveTo>
                    <a:cubicBezTo>
                      <a:pt x="199123" y="243514"/>
                      <a:pt x="199123" y="238413"/>
                      <a:pt x="202336" y="235390"/>
                    </a:cubicBezTo>
                    <a:lnTo>
                      <a:pt x="202336" y="235390"/>
                    </a:lnTo>
                    <a:cubicBezTo>
                      <a:pt x="205549" y="232367"/>
                      <a:pt x="210652" y="232367"/>
                      <a:pt x="213675" y="235579"/>
                    </a:cubicBezTo>
                    <a:lnTo>
                      <a:pt x="213675" y="235579"/>
                    </a:lnTo>
                    <a:cubicBezTo>
                      <a:pt x="216699" y="238791"/>
                      <a:pt x="216699" y="243891"/>
                      <a:pt x="213486" y="246914"/>
                    </a:cubicBezTo>
                    <a:lnTo>
                      <a:pt x="213486" y="246914"/>
                    </a:lnTo>
                    <a:cubicBezTo>
                      <a:pt x="211975" y="248425"/>
                      <a:pt x="209896" y="249181"/>
                      <a:pt x="207817" y="249181"/>
                    </a:cubicBezTo>
                    <a:lnTo>
                      <a:pt x="207817" y="249181"/>
                    </a:lnTo>
                    <a:cubicBezTo>
                      <a:pt x="205927" y="249181"/>
                      <a:pt x="203848" y="248425"/>
                      <a:pt x="202147" y="246725"/>
                    </a:cubicBezTo>
                    <a:close/>
                    <a:moveTo>
                      <a:pt x="1342713" y="234068"/>
                    </a:moveTo>
                    <a:cubicBezTo>
                      <a:pt x="1339500" y="231045"/>
                      <a:pt x="1339311" y="225944"/>
                      <a:pt x="1342335" y="222733"/>
                    </a:cubicBezTo>
                    <a:lnTo>
                      <a:pt x="1342335" y="222733"/>
                    </a:lnTo>
                    <a:cubicBezTo>
                      <a:pt x="1345359" y="219521"/>
                      <a:pt x="1350462" y="219332"/>
                      <a:pt x="1353674" y="222355"/>
                    </a:cubicBezTo>
                    <a:lnTo>
                      <a:pt x="1353674" y="222355"/>
                    </a:lnTo>
                    <a:cubicBezTo>
                      <a:pt x="1356887" y="225378"/>
                      <a:pt x="1357076" y="230478"/>
                      <a:pt x="1354052" y="233690"/>
                    </a:cubicBezTo>
                    <a:lnTo>
                      <a:pt x="1354052" y="233690"/>
                    </a:lnTo>
                    <a:cubicBezTo>
                      <a:pt x="1352541" y="235390"/>
                      <a:pt x="1350273" y="236335"/>
                      <a:pt x="1348194" y="236335"/>
                    </a:cubicBezTo>
                    <a:lnTo>
                      <a:pt x="1348194" y="236335"/>
                    </a:lnTo>
                    <a:cubicBezTo>
                      <a:pt x="1346115" y="236146"/>
                      <a:pt x="1344225" y="235390"/>
                      <a:pt x="1342713" y="234068"/>
                    </a:cubicBezTo>
                    <a:close/>
                    <a:moveTo>
                      <a:pt x="240701" y="211209"/>
                    </a:moveTo>
                    <a:cubicBezTo>
                      <a:pt x="237866" y="207808"/>
                      <a:pt x="238244" y="202708"/>
                      <a:pt x="241646" y="199874"/>
                    </a:cubicBezTo>
                    <a:lnTo>
                      <a:pt x="241646" y="199874"/>
                    </a:lnTo>
                    <a:cubicBezTo>
                      <a:pt x="245048" y="197040"/>
                      <a:pt x="250151" y="197418"/>
                      <a:pt x="252986" y="200818"/>
                    </a:cubicBezTo>
                    <a:lnTo>
                      <a:pt x="252986" y="200818"/>
                    </a:lnTo>
                    <a:cubicBezTo>
                      <a:pt x="255821" y="204219"/>
                      <a:pt x="255443" y="209320"/>
                      <a:pt x="252041" y="212153"/>
                    </a:cubicBezTo>
                    <a:lnTo>
                      <a:pt x="252041" y="212153"/>
                    </a:lnTo>
                    <a:cubicBezTo>
                      <a:pt x="250529" y="213476"/>
                      <a:pt x="248639" y="214043"/>
                      <a:pt x="246749" y="214043"/>
                    </a:cubicBezTo>
                    <a:lnTo>
                      <a:pt x="246749" y="214043"/>
                    </a:lnTo>
                    <a:cubicBezTo>
                      <a:pt x="244481" y="214043"/>
                      <a:pt x="242213" y="213098"/>
                      <a:pt x="240701" y="211209"/>
                    </a:cubicBezTo>
                    <a:close/>
                    <a:moveTo>
                      <a:pt x="1303403" y="200063"/>
                    </a:moveTo>
                    <a:lnTo>
                      <a:pt x="1303403" y="200063"/>
                    </a:lnTo>
                    <a:lnTo>
                      <a:pt x="1303403" y="200063"/>
                    </a:lnTo>
                    <a:cubicBezTo>
                      <a:pt x="1300001" y="197229"/>
                      <a:pt x="1299434" y="192128"/>
                      <a:pt x="1302269" y="188728"/>
                    </a:cubicBezTo>
                    <a:lnTo>
                      <a:pt x="1302269" y="188728"/>
                    </a:lnTo>
                    <a:cubicBezTo>
                      <a:pt x="1305104" y="185327"/>
                      <a:pt x="1310206" y="184760"/>
                      <a:pt x="1313608" y="187594"/>
                    </a:cubicBezTo>
                    <a:lnTo>
                      <a:pt x="1313608" y="187594"/>
                    </a:lnTo>
                    <a:cubicBezTo>
                      <a:pt x="1317010" y="190428"/>
                      <a:pt x="1317577" y="195529"/>
                      <a:pt x="1314742" y="198929"/>
                    </a:cubicBezTo>
                    <a:lnTo>
                      <a:pt x="1314742" y="198929"/>
                    </a:lnTo>
                    <a:cubicBezTo>
                      <a:pt x="1313230" y="200818"/>
                      <a:pt x="1310773" y="201952"/>
                      <a:pt x="1308505" y="201952"/>
                    </a:cubicBezTo>
                    <a:lnTo>
                      <a:pt x="1308505" y="201952"/>
                    </a:lnTo>
                    <a:cubicBezTo>
                      <a:pt x="1306805" y="201763"/>
                      <a:pt x="1304915" y="201196"/>
                      <a:pt x="1303403" y="200063"/>
                    </a:cubicBezTo>
                    <a:close/>
                    <a:moveTo>
                      <a:pt x="281335" y="178148"/>
                    </a:moveTo>
                    <a:cubicBezTo>
                      <a:pt x="278689" y="174559"/>
                      <a:pt x="279445" y="169458"/>
                      <a:pt x="283035" y="166813"/>
                    </a:cubicBezTo>
                    <a:lnTo>
                      <a:pt x="283035" y="166813"/>
                    </a:lnTo>
                    <a:cubicBezTo>
                      <a:pt x="286626" y="164169"/>
                      <a:pt x="291729" y="164924"/>
                      <a:pt x="294375" y="168514"/>
                    </a:cubicBezTo>
                    <a:lnTo>
                      <a:pt x="294375" y="168514"/>
                    </a:lnTo>
                    <a:cubicBezTo>
                      <a:pt x="297021" y="172103"/>
                      <a:pt x="296265" y="177204"/>
                      <a:pt x="292674" y="179849"/>
                    </a:cubicBezTo>
                    <a:lnTo>
                      <a:pt x="292674" y="179849"/>
                    </a:lnTo>
                    <a:cubicBezTo>
                      <a:pt x="291162" y="180982"/>
                      <a:pt x="289461" y="181549"/>
                      <a:pt x="287760" y="181549"/>
                    </a:cubicBezTo>
                    <a:lnTo>
                      <a:pt x="287760" y="181549"/>
                    </a:lnTo>
                    <a:cubicBezTo>
                      <a:pt x="285303" y="181360"/>
                      <a:pt x="282847" y="180226"/>
                      <a:pt x="281335" y="178148"/>
                    </a:cubicBezTo>
                    <a:close/>
                    <a:moveTo>
                      <a:pt x="1262202" y="168514"/>
                    </a:moveTo>
                    <a:cubicBezTo>
                      <a:pt x="1258612" y="165869"/>
                      <a:pt x="1257667" y="160957"/>
                      <a:pt x="1260313" y="157368"/>
                    </a:cubicBezTo>
                    <a:lnTo>
                      <a:pt x="1260313" y="157368"/>
                    </a:lnTo>
                    <a:cubicBezTo>
                      <a:pt x="1262958" y="153778"/>
                      <a:pt x="1267872" y="152834"/>
                      <a:pt x="1271463" y="155478"/>
                    </a:cubicBezTo>
                    <a:lnTo>
                      <a:pt x="1271463" y="155478"/>
                    </a:lnTo>
                    <a:cubicBezTo>
                      <a:pt x="1275054" y="158123"/>
                      <a:pt x="1275999" y="163035"/>
                      <a:pt x="1273353" y="166624"/>
                    </a:cubicBezTo>
                    <a:lnTo>
                      <a:pt x="1273353" y="166624"/>
                    </a:lnTo>
                    <a:cubicBezTo>
                      <a:pt x="1271841" y="168891"/>
                      <a:pt x="1269384" y="170025"/>
                      <a:pt x="1266738" y="170025"/>
                    </a:cubicBezTo>
                    <a:lnTo>
                      <a:pt x="1266738" y="170025"/>
                    </a:lnTo>
                    <a:cubicBezTo>
                      <a:pt x="1265226" y="170025"/>
                      <a:pt x="1263714" y="169647"/>
                      <a:pt x="1262202" y="168514"/>
                    </a:cubicBezTo>
                    <a:close/>
                    <a:moveTo>
                      <a:pt x="323858" y="147544"/>
                    </a:moveTo>
                    <a:cubicBezTo>
                      <a:pt x="321401" y="143766"/>
                      <a:pt x="322535" y="138854"/>
                      <a:pt x="326126" y="136398"/>
                    </a:cubicBezTo>
                    <a:lnTo>
                      <a:pt x="326126" y="136398"/>
                    </a:lnTo>
                    <a:cubicBezTo>
                      <a:pt x="329905" y="133942"/>
                      <a:pt x="334819" y="135075"/>
                      <a:pt x="337276" y="138665"/>
                    </a:cubicBezTo>
                    <a:lnTo>
                      <a:pt x="337276" y="138665"/>
                    </a:lnTo>
                    <a:cubicBezTo>
                      <a:pt x="339733" y="142443"/>
                      <a:pt x="338599" y="147355"/>
                      <a:pt x="335008" y="149811"/>
                    </a:cubicBezTo>
                    <a:lnTo>
                      <a:pt x="335008" y="149811"/>
                    </a:lnTo>
                    <a:cubicBezTo>
                      <a:pt x="333685" y="150755"/>
                      <a:pt x="332173" y="151133"/>
                      <a:pt x="330661" y="151133"/>
                    </a:cubicBezTo>
                    <a:lnTo>
                      <a:pt x="330661" y="151133"/>
                    </a:lnTo>
                    <a:cubicBezTo>
                      <a:pt x="328016" y="151322"/>
                      <a:pt x="325370" y="150000"/>
                      <a:pt x="323858" y="147544"/>
                    </a:cubicBezTo>
                    <a:close/>
                    <a:moveTo>
                      <a:pt x="1219112" y="139798"/>
                    </a:moveTo>
                    <a:cubicBezTo>
                      <a:pt x="1215332" y="137531"/>
                      <a:pt x="1214198" y="132431"/>
                      <a:pt x="1216466" y="128652"/>
                    </a:cubicBezTo>
                    <a:lnTo>
                      <a:pt x="1216466" y="128652"/>
                    </a:lnTo>
                    <a:cubicBezTo>
                      <a:pt x="1218923" y="124874"/>
                      <a:pt x="1223837" y="123740"/>
                      <a:pt x="1227617" y="126007"/>
                    </a:cubicBezTo>
                    <a:lnTo>
                      <a:pt x="1227617" y="126007"/>
                    </a:lnTo>
                    <a:cubicBezTo>
                      <a:pt x="1231397" y="128274"/>
                      <a:pt x="1232531" y="133375"/>
                      <a:pt x="1230263" y="137153"/>
                    </a:cubicBezTo>
                    <a:lnTo>
                      <a:pt x="1230263" y="137153"/>
                    </a:lnTo>
                    <a:cubicBezTo>
                      <a:pt x="1228751" y="139609"/>
                      <a:pt x="1226105" y="140932"/>
                      <a:pt x="1223459" y="140932"/>
                    </a:cubicBezTo>
                    <a:lnTo>
                      <a:pt x="1223459" y="140932"/>
                    </a:lnTo>
                    <a:cubicBezTo>
                      <a:pt x="1221947" y="140932"/>
                      <a:pt x="1220435" y="140554"/>
                      <a:pt x="1219112" y="139798"/>
                    </a:cubicBezTo>
                    <a:close/>
                    <a:moveTo>
                      <a:pt x="368271" y="119962"/>
                    </a:moveTo>
                    <a:cubicBezTo>
                      <a:pt x="366003" y="116184"/>
                      <a:pt x="367515" y="111272"/>
                      <a:pt x="371295" y="109005"/>
                    </a:cubicBezTo>
                    <a:lnTo>
                      <a:pt x="371295" y="109005"/>
                    </a:lnTo>
                    <a:cubicBezTo>
                      <a:pt x="375075" y="106738"/>
                      <a:pt x="379988" y="108249"/>
                      <a:pt x="382256" y="112028"/>
                    </a:cubicBezTo>
                    <a:lnTo>
                      <a:pt x="382256" y="112028"/>
                    </a:lnTo>
                    <a:cubicBezTo>
                      <a:pt x="384524" y="115806"/>
                      <a:pt x="383012" y="120718"/>
                      <a:pt x="379232" y="122985"/>
                    </a:cubicBezTo>
                    <a:lnTo>
                      <a:pt x="379232" y="122985"/>
                    </a:lnTo>
                    <a:lnTo>
                      <a:pt x="379232" y="122985"/>
                    </a:lnTo>
                    <a:lnTo>
                      <a:pt x="379232" y="122985"/>
                    </a:lnTo>
                    <a:cubicBezTo>
                      <a:pt x="377909" y="123740"/>
                      <a:pt x="376586" y="124118"/>
                      <a:pt x="375264" y="124118"/>
                    </a:cubicBezTo>
                    <a:lnTo>
                      <a:pt x="375264" y="124118"/>
                    </a:lnTo>
                    <a:cubicBezTo>
                      <a:pt x="372429" y="123929"/>
                      <a:pt x="369783" y="122418"/>
                      <a:pt x="368271" y="119962"/>
                    </a:cubicBezTo>
                    <a:close/>
                    <a:moveTo>
                      <a:pt x="1174321" y="113728"/>
                    </a:moveTo>
                    <a:cubicBezTo>
                      <a:pt x="1170352" y="111650"/>
                      <a:pt x="1169029" y="106738"/>
                      <a:pt x="1171108" y="102771"/>
                    </a:cubicBezTo>
                    <a:lnTo>
                      <a:pt x="1171108" y="102771"/>
                    </a:lnTo>
                    <a:cubicBezTo>
                      <a:pt x="1173187" y="98803"/>
                      <a:pt x="1178101" y="97481"/>
                      <a:pt x="1182070" y="99559"/>
                    </a:cubicBezTo>
                    <a:lnTo>
                      <a:pt x="1182070" y="99559"/>
                    </a:lnTo>
                    <a:cubicBezTo>
                      <a:pt x="1186039" y="101637"/>
                      <a:pt x="1187362" y="106549"/>
                      <a:pt x="1185283" y="110516"/>
                    </a:cubicBezTo>
                    <a:lnTo>
                      <a:pt x="1185283" y="110516"/>
                    </a:lnTo>
                    <a:cubicBezTo>
                      <a:pt x="1183771" y="113161"/>
                      <a:pt x="1181125" y="114672"/>
                      <a:pt x="1178101" y="114672"/>
                    </a:cubicBezTo>
                    <a:lnTo>
                      <a:pt x="1178101" y="114672"/>
                    </a:lnTo>
                    <a:cubicBezTo>
                      <a:pt x="1176778" y="114672"/>
                      <a:pt x="1175455" y="114483"/>
                      <a:pt x="1174321" y="113728"/>
                    </a:cubicBezTo>
                    <a:close/>
                    <a:moveTo>
                      <a:pt x="414385" y="95025"/>
                    </a:moveTo>
                    <a:cubicBezTo>
                      <a:pt x="412495" y="91058"/>
                      <a:pt x="414196" y="86146"/>
                      <a:pt x="418165" y="84257"/>
                    </a:cubicBezTo>
                    <a:lnTo>
                      <a:pt x="418165" y="84257"/>
                    </a:lnTo>
                    <a:cubicBezTo>
                      <a:pt x="422133" y="82368"/>
                      <a:pt x="427047" y="83879"/>
                      <a:pt x="428937" y="88035"/>
                    </a:cubicBezTo>
                    <a:lnTo>
                      <a:pt x="428937" y="88035"/>
                    </a:lnTo>
                    <a:cubicBezTo>
                      <a:pt x="430827" y="92002"/>
                      <a:pt x="429315" y="96914"/>
                      <a:pt x="425157" y="98803"/>
                    </a:cubicBezTo>
                    <a:lnTo>
                      <a:pt x="425157" y="98803"/>
                    </a:lnTo>
                    <a:cubicBezTo>
                      <a:pt x="424023" y="99370"/>
                      <a:pt x="422889" y="99559"/>
                      <a:pt x="421567" y="99559"/>
                    </a:cubicBezTo>
                    <a:lnTo>
                      <a:pt x="421567" y="99559"/>
                    </a:lnTo>
                    <a:cubicBezTo>
                      <a:pt x="418543" y="99559"/>
                      <a:pt x="415708" y="97859"/>
                      <a:pt x="414385" y="95025"/>
                    </a:cubicBezTo>
                    <a:close/>
                    <a:moveTo>
                      <a:pt x="1127829" y="90680"/>
                    </a:moveTo>
                    <a:lnTo>
                      <a:pt x="1127829" y="90680"/>
                    </a:lnTo>
                    <a:lnTo>
                      <a:pt x="1127829" y="90680"/>
                    </a:lnTo>
                    <a:cubicBezTo>
                      <a:pt x="1123860" y="88791"/>
                      <a:pt x="1121970" y="84068"/>
                      <a:pt x="1123860" y="79912"/>
                    </a:cubicBezTo>
                    <a:lnTo>
                      <a:pt x="1123860" y="79912"/>
                    </a:lnTo>
                    <a:cubicBezTo>
                      <a:pt x="1125750" y="75945"/>
                      <a:pt x="1130475" y="74055"/>
                      <a:pt x="1134633" y="75945"/>
                    </a:cubicBezTo>
                    <a:lnTo>
                      <a:pt x="1134633" y="75945"/>
                    </a:lnTo>
                    <a:cubicBezTo>
                      <a:pt x="1138602" y="77834"/>
                      <a:pt x="1140492" y="82557"/>
                      <a:pt x="1138602" y="86713"/>
                    </a:cubicBezTo>
                    <a:lnTo>
                      <a:pt x="1138602" y="86713"/>
                    </a:lnTo>
                    <a:cubicBezTo>
                      <a:pt x="1137279" y="89735"/>
                      <a:pt x="1134255" y="91436"/>
                      <a:pt x="1131231" y="91436"/>
                    </a:cubicBezTo>
                    <a:lnTo>
                      <a:pt x="1131231" y="91436"/>
                    </a:lnTo>
                    <a:cubicBezTo>
                      <a:pt x="1130097" y="91436"/>
                      <a:pt x="1128963" y="91247"/>
                      <a:pt x="1127829" y="90680"/>
                    </a:cubicBezTo>
                    <a:close/>
                    <a:moveTo>
                      <a:pt x="462011" y="73111"/>
                    </a:moveTo>
                    <a:cubicBezTo>
                      <a:pt x="460310" y="68955"/>
                      <a:pt x="462200" y="64232"/>
                      <a:pt x="466358" y="62531"/>
                    </a:cubicBezTo>
                    <a:lnTo>
                      <a:pt x="466358" y="62531"/>
                    </a:lnTo>
                    <a:cubicBezTo>
                      <a:pt x="470515" y="60831"/>
                      <a:pt x="475240" y="62720"/>
                      <a:pt x="476941" y="66876"/>
                    </a:cubicBezTo>
                    <a:lnTo>
                      <a:pt x="476941" y="66876"/>
                    </a:lnTo>
                    <a:cubicBezTo>
                      <a:pt x="478642" y="71033"/>
                      <a:pt x="476752" y="75756"/>
                      <a:pt x="472594" y="77456"/>
                    </a:cubicBezTo>
                    <a:lnTo>
                      <a:pt x="472594" y="77456"/>
                    </a:lnTo>
                    <a:cubicBezTo>
                      <a:pt x="471649" y="77834"/>
                      <a:pt x="470515" y="78023"/>
                      <a:pt x="469570" y="78023"/>
                    </a:cubicBezTo>
                    <a:lnTo>
                      <a:pt x="469570" y="78023"/>
                    </a:lnTo>
                    <a:cubicBezTo>
                      <a:pt x="466169" y="78023"/>
                      <a:pt x="463145" y="76133"/>
                      <a:pt x="462011" y="73111"/>
                    </a:cubicBezTo>
                    <a:close/>
                    <a:moveTo>
                      <a:pt x="1080014" y="70466"/>
                    </a:moveTo>
                    <a:cubicBezTo>
                      <a:pt x="1075856" y="68955"/>
                      <a:pt x="1073778" y="64232"/>
                      <a:pt x="1075289" y="60076"/>
                    </a:cubicBezTo>
                    <a:lnTo>
                      <a:pt x="1075289" y="60076"/>
                    </a:lnTo>
                    <a:cubicBezTo>
                      <a:pt x="1076801" y="55919"/>
                      <a:pt x="1081526" y="53841"/>
                      <a:pt x="1085684" y="55353"/>
                    </a:cubicBezTo>
                    <a:lnTo>
                      <a:pt x="1085684" y="55353"/>
                    </a:lnTo>
                    <a:cubicBezTo>
                      <a:pt x="1089842" y="56864"/>
                      <a:pt x="1091921" y="61587"/>
                      <a:pt x="1090409" y="65743"/>
                    </a:cubicBezTo>
                    <a:lnTo>
                      <a:pt x="1090409" y="65743"/>
                    </a:lnTo>
                    <a:cubicBezTo>
                      <a:pt x="1089086" y="68955"/>
                      <a:pt x="1086062" y="70844"/>
                      <a:pt x="1082849" y="70844"/>
                    </a:cubicBezTo>
                    <a:lnTo>
                      <a:pt x="1082849" y="70844"/>
                    </a:lnTo>
                    <a:cubicBezTo>
                      <a:pt x="1082093" y="71033"/>
                      <a:pt x="1080959" y="70844"/>
                      <a:pt x="1080014" y="70466"/>
                    </a:cubicBezTo>
                    <a:close/>
                    <a:moveTo>
                      <a:pt x="510771" y="54219"/>
                    </a:moveTo>
                    <a:cubicBezTo>
                      <a:pt x="509259" y="50063"/>
                      <a:pt x="511527" y="45340"/>
                      <a:pt x="515873" y="44018"/>
                    </a:cubicBezTo>
                    <a:lnTo>
                      <a:pt x="515873" y="44018"/>
                    </a:lnTo>
                    <a:cubicBezTo>
                      <a:pt x="520031" y="42506"/>
                      <a:pt x="524567" y="44773"/>
                      <a:pt x="526079" y="49118"/>
                    </a:cubicBezTo>
                    <a:lnTo>
                      <a:pt x="526079" y="49118"/>
                    </a:lnTo>
                    <a:cubicBezTo>
                      <a:pt x="527591" y="53275"/>
                      <a:pt x="525323" y="57808"/>
                      <a:pt x="520976" y="59320"/>
                    </a:cubicBezTo>
                    <a:lnTo>
                      <a:pt x="520976" y="59320"/>
                    </a:lnTo>
                    <a:cubicBezTo>
                      <a:pt x="520031" y="59698"/>
                      <a:pt x="519275" y="59698"/>
                      <a:pt x="518330" y="59698"/>
                    </a:cubicBezTo>
                    <a:lnTo>
                      <a:pt x="518330" y="59698"/>
                    </a:lnTo>
                    <a:cubicBezTo>
                      <a:pt x="515117" y="59698"/>
                      <a:pt x="511905" y="57620"/>
                      <a:pt x="510771" y="54219"/>
                    </a:cubicBezTo>
                    <a:close/>
                    <a:moveTo>
                      <a:pt x="1031254" y="53463"/>
                    </a:moveTo>
                    <a:cubicBezTo>
                      <a:pt x="1026908" y="52141"/>
                      <a:pt x="1024640" y="47607"/>
                      <a:pt x="1025963" y="43451"/>
                    </a:cubicBezTo>
                    <a:lnTo>
                      <a:pt x="1025963" y="43451"/>
                    </a:lnTo>
                    <a:cubicBezTo>
                      <a:pt x="1027285" y="39295"/>
                      <a:pt x="1031821" y="36839"/>
                      <a:pt x="1035979" y="38161"/>
                    </a:cubicBezTo>
                    <a:lnTo>
                      <a:pt x="1035979" y="38161"/>
                    </a:lnTo>
                    <a:cubicBezTo>
                      <a:pt x="1040137" y="39484"/>
                      <a:pt x="1042594" y="44018"/>
                      <a:pt x="1041271" y="48174"/>
                    </a:cubicBezTo>
                    <a:lnTo>
                      <a:pt x="1041271" y="48174"/>
                    </a:lnTo>
                    <a:cubicBezTo>
                      <a:pt x="1040137" y="51574"/>
                      <a:pt x="1036924" y="53841"/>
                      <a:pt x="1033522" y="53841"/>
                    </a:cubicBezTo>
                    <a:lnTo>
                      <a:pt x="1033522" y="53841"/>
                    </a:lnTo>
                    <a:cubicBezTo>
                      <a:pt x="1032766" y="53841"/>
                      <a:pt x="1032010" y="53652"/>
                      <a:pt x="1031254" y="53463"/>
                    </a:cubicBezTo>
                    <a:close/>
                    <a:moveTo>
                      <a:pt x="560854" y="38539"/>
                    </a:moveTo>
                    <a:cubicBezTo>
                      <a:pt x="559720" y="34194"/>
                      <a:pt x="562176" y="29849"/>
                      <a:pt x="566523" y="28715"/>
                    </a:cubicBezTo>
                    <a:lnTo>
                      <a:pt x="566523" y="28715"/>
                    </a:lnTo>
                    <a:cubicBezTo>
                      <a:pt x="570870" y="27582"/>
                      <a:pt x="575217" y="30038"/>
                      <a:pt x="576351" y="34383"/>
                    </a:cubicBezTo>
                    <a:lnTo>
                      <a:pt x="576351" y="34383"/>
                    </a:lnTo>
                    <a:cubicBezTo>
                      <a:pt x="577485" y="38728"/>
                      <a:pt x="575028" y="43073"/>
                      <a:pt x="570681" y="44206"/>
                    </a:cubicBezTo>
                    <a:lnTo>
                      <a:pt x="570681" y="44206"/>
                    </a:lnTo>
                    <a:cubicBezTo>
                      <a:pt x="570681" y="44206"/>
                      <a:pt x="570681" y="44206"/>
                      <a:pt x="570681" y="44206"/>
                    </a:cubicBezTo>
                    <a:lnTo>
                      <a:pt x="570681" y="44206"/>
                    </a:lnTo>
                    <a:cubicBezTo>
                      <a:pt x="569925" y="44395"/>
                      <a:pt x="569358" y="44395"/>
                      <a:pt x="568602" y="44395"/>
                    </a:cubicBezTo>
                    <a:lnTo>
                      <a:pt x="568602" y="44395"/>
                    </a:lnTo>
                    <a:cubicBezTo>
                      <a:pt x="565011" y="44395"/>
                      <a:pt x="561798" y="42128"/>
                      <a:pt x="560854" y="38539"/>
                    </a:cubicBezTo>
                    <a:close/>
                    <a:moveTo>
                      <a:pt x="981171" y="39484"/>
                    </a:moveTo>
                    <a:cubicBezTo>
                      <a:pt x="976825" y="38350"/>
                      <a:pt x="974179" y="34005"/>
                      <a:pt x="975313" y="29660"/>
                    </a:cubicBezTo>
                    <a:lnTo>
                      <a:pt x="975313" y="29660"/>
                    </a:lnTo>
                    <a:cubicBezTo>
                      <a:pt x="976447" y="25315"/>
                      <a:pt x="980793" y="22670"/>
                      <a:pt x="985140" y="23804"/>
                    </a:cubicBezTo>
                    <a:lnTo>
                      <a:pt x="985140" y="23804"/>
                    </a:lnTo>
                    <a:cubicBezTo>
                      <a:pt x="989487" y="24937"/>
                      <a:pt x="992133" y="29282"/>
                      <a:pt x="990999" y="33627"/>
                    </a:cubicBezTo>
                    <a:lnTo>
                      <a:pt x="990999" y="33627"/>
                    </a:lnTo>
                    <a:cubicBezTo>
                      <a:pt x="990054" y="37217"/>
                      <a:pt x="986841" y="39672"/>
                      <a:pt x="983250" y="39672"/>
                    </a:cubicBezTo>
                    <a:lnTo>
                      <a:pt x="983250" y="39672"/>
                    </a:lnTo>
                    <a:cubicBezTo>
                      <a:pt x="982494" y="39861"/>
                      <a:pt x="981927" y="39672"/>
                      <a:pt x="981171" y="39484"/>
                    </a:cubicBezTo>
                    <a:close/>
                    <a:moveTo>
                      <a:pt x="611692" y="26071"/>
                    </a:moveTo>
                    <a:cubicBezTo>
                      <a:pt x="610747" y="21725"/>
                      <a:pt x="613582" y="17380"/>
                      <a:pt x="617929" y="16625"/>
                    </a:cubicBezTo>
                    <a:lnTo>
                      <a:pt x="617929" y="16625"/>
                    </a:lnTo>
                    <a:cubicBezTo>
                      <a:pt x="622276" y="15680"/>
                      <a:pt x="626623" y="18514"/>
                      <a:pt x="627379" y="22859"/>
                    </a:cubicBezTo>
                    <a:lnTo>
                      <a:pt x="627379" y="22859"/>
                    </a:lnTo>
                    <a:cubicBezTo>
                      <a:pt x="628324" y="27204"/>
                      <a:pt x="625489" y="31549"/>
                      <a:pt x="621142" y="32305"/>
                    </a:cubicBezTo>
                    <a:lnTo>
                      <a:pt x="621142" y="32305"/>
                    </a:lnTo>
                    <a:cubicBezTo>
                      <a:pt x="620575" y="32494"/>
                      <a:pt x="620008" y="32494"/>
                      <a:pt x="619441" y="32494"/>
                    </a:cubicBezTo>
                    <a:lnTo>
                      <a:pt x="619441" y="32494"/>
                    </a:lnTo>
                    <a:cubicBezTo>
                      <a:pt x="615850" y="32494"/>
                      <a:pt x="612448" y="29849"/>
                      <a:pt x="611692" y="26071"/>
                    </a:cubicBezTo>
                    <a:close/>
                    <a:moveTo>
                      <a:pt x="930522" y="28904"/>
                    </a:moveTo>
                    <a:lnTo>
                      <a:pt x="930522" y="28904"/>
                    </a:lnTo>
                    <a:lnTo>
                      <a:pt x="930522" y="28904"/>
                    </a:lnTo>
                    <a:cubicBezTo>
                      <a:pt x="926175" y="28149"/>
                      <a:pt x="923151" y="23992"/>
                      <a:pt x="924096" y="19647"/>
                    </a:cubicBezTo>
                    <a:lnTo>
                      <a:pt x="924096" y="19647"/>
                    </a:lnTo>
                    <a:cubicBezTo>
                      <a:pt x="924852" y="15302"/>
                      <a:pt x="929010" y="12280"/>
                      <a:pt x="933357" y="13224"/>
                    </a:cubicBezTo>
                    <a:lnTo>
                      <a:pt x="933357" y="13224"/>
                    </a:lnTo>
                    <a:cubicBezTo>
                      <a:pt x="937703" y="13980"/>
                      <a:pt x="940727" y="18136"/>
                      <a:pt x="939782" y="22481"/>
                    </a:cubicBezTo>
                    <a:lnTo>
                      <a:pt x="939782" y="22481"/>
                    </a:lnTo>
                    <a:cubicBezTo>
                      <a:pt x="939026" y="26448"/>
                      <a:pt x="935624" y="29093"/>
                      <a:pt x="931845" y="29093"/>
                    </a:cubicBezTo>
                    <a:lnTo>
                      <a:pt x="931845" y="29093"/>
                    </a:lnTo>
                    <a:cubicBezTo>
                      <a:pt x="931467" y="28904"/>
                      <a:pt x="930900" y="28904"/>
                      <a:pt x="930522" y="28904"/>
                    </a:cubicBezTo>
                    <a:close/>
                    <a:moveTo>
                      <a:pt x="663287" y="16814"/>
                    </a:moveTo>
                    <a:cubicBezTo>
                      <a:pt x="662720" y="12469"/>
                      <a:pt x="665744" y="8312"/>
                      <a:pt x="670091" y="7746"/>
                    </a:cubicBezTo>
                    <a:lnTo>
                      <a:pt x="670091" y="7746"/>
                    </a:lnTo>
                    <a:cubicBezTo>
                      <a:pt x="674438" y="7179"/>
                      <a:pt x="678595" y="10201"/>
                      <a:pt x="679163" y="14547"/>
                    </a:cubicBezTo>
                    <a:lnTo>
                      <a:pt x="679163" y="14547"/>
                    </a:lnTo>
                    <a:cubicBezTo>
                      <a:pt x="679729" y="18892"/>
                      <a:pt x="676706" y="23048"/>
                      <a:pt x="672359" y="23615"/>
                    </a:cubicBezTo>
                    <a:lnTo>
                      <a:pt x="672359" y="23615"/>
                    </a:lnTo>
                    <a:cubicBezTo>
                      <a:pt x="671981" y="23615"/>
                      <a:pt x="671603" y="23615"/>
                      <a:pt x="671225" y="23615"/>
                    </a:cubicBezTo>
                    <a:lnTo>
                      <a:pt x="671225" y="23615"/>
                    </a:lnTo>
                    <a:cubicBezTo>
                      <a:pt x="667256" y="23804"/>
                      <a:pt x="663665" y="20781"/>
                      <a:pt x="663287" y="16814"/>
                    </a:cubicBezTo>
                    <a:close/>
                    <a:moveTo>
                      <a:pt x="879116" y="21348"/>
                    </a:moveTo>
                    <a:lnTo>
                      <a:pt x="879116" y="21348"/>
                    </a:lnTo>
                    <a:lnTo>
                      <a:pt x="879116" y="21348"/>
                    </a:lnTo>
                    <a:cubicBezTo>
                      <a:pt x="874769" y="20781"/>
                      <a:pt x="871556" y="16814"/>
                      <a:pt x="871934" y="12469"/>
                    </a:cubicBezTo>
                    <a:lnTo>
                      <a:pt x="871934" y="12469"/>
                    </a:lnTo>
                    <a:cubicBezTo>
                      <a:pt x="872501" y="8123"/>
                      <a:pt x="876470" y="4912"/>
                      <a:pt x="880817" y="5290"/>
                    </a:cubicBezTo>
                    <a:lnTo>
                      <a:pt x="880817" y="5290"/>
                    </a:lnTo>
                    <a:cubicBezTo>
                      <a:pt x="885164" y="5856"/>
                      <a:pt x="888376" y="9824"/>
                      <a:pt x="887999" y="14169"/>
                    </a:cubicBezTo>
                    <a:lnTo>
                      <a:pt x="887999" y="14169"/>
                    </a:lnTo>
                    <a:cubicBezTo>
                      <a:pt x="887621" y="18325"/>
                      <a:pt x="884030" y="21348"/>
                      <a:pt x="880061" y="21348"/>
                    </a:cubicBezTo>
                    <a:lnTo>
                      <a:pt x="880061" y="21348"/>
                    </a:lnTo>
                    <a:cubicBezTo>
                      <a:pt x="879872" y="21348"/>
                      <a:pt x="879494" y="21348"/>
                      <a:pt x="879116" y="21348"/>
                    </a:cubicBezTo>
                    <a:close/>
                    <a:moveTo>
                      <a:pt x="715260" y="10768"/>
                    </a:moveTo>
                    <a:cubicBezTo>
                      <a:pt x="714882" y="6423"/>
                      <a:pt x="718284" y="2456"/>
                      <a:pt x="722631" y="2078"/>
                    </a:cubicBezTo>
                    <a:lnTo>
                      <a:pt x="722631" y="2078"/>
                    </a:lnTo>
                    <a:cubicBezTo>
                      <a:pt x="726977" y="1700"/>
                      <a:pt x="730946" y="5101"/>
                      <a:pt x="731324" y="9446"/>
                    </a:cubicBezTo>
                    <a:lnTo>
                      <a:pt x="731324" y="9446"/>
                    </a:lnTo>
                    <a:cubicBezTo>
                      <a:pt x="731702" y="13980"/>
                      <a:pt x="728300" y="17758"/>
                      <a:pt x="723953" y="18136"/>
                    </a:cubicBezTo>
                    <a:lnTo>
                      <a:pt x="723953" y="18136"/>
                    </a:lnTo>
                    <a:cubicBezTo>
                      <a:pt x="723765" y="18136"/>
                      <a:pt x="723576" y="18136"/>
                      <a:pt x="723387" y="18136"/>
                    </a:cubicBezTo>
                    <a:lnTo>
                      <a:pt x="723387" y="18136"/>
                    </a:lnTo>
                    <a:cubicBezTo>
                      <a:pt x="719040" y="18325"/>
                      <a:pt x="715449" y="15113"/>
                      <a:pt x="715260" y="10768"/>
                    </a:cubicBezTo>
                    <a:close/>
                    <a:moveTo>
                      <a:pt x="827521" y="17002"/>
                    </a:moveTo>
                    <a:cubicBezTo>
                      <a:pt x="822985" y="16814"/>
                      <a:pt x="819583" y="13035"/>
                      <a:pt x="819961" y="8501"/>
                    </a:cubicBezTo>
                    <a:lnTo>
                      <a:pt x="819961" y="8501"/>
                    </a:lnTo>
                    <a:cubicBezTo>
                      <a:pt x="820150" y="3967"/>
                      <a:pt x="823930" y="567"/>
                      <a:pt x="828466" y="945"/>
                    </a:cubicBezTo>
                    <a:lnTo>
                      <a:pt x="828466" y="945"/>
                    </a:lnTo>
                    <a:cubicBezTo>
                      <a:pt x="833002" y="1134"/>
                      <a:pt x="836404" y="4912"/>
                      <a:pt x="836026" y="9446"/>
                    </a:cubicBezTo>
                    <a:lnTo>
                      <a:pt x="836026" y="9446"/>
                    </a:lnTo>
                    <a:cubicBezTo>
                      <a:pt x="835837" y="13791"/>
                      <a:pt x="832246" y="17002"/>
                      <a:pt x="827899" y="17002"/>
                    </a:cubicBezTo>
                    <a:lnTo>
                      <a:pt x="827899" y="17002"/>
                    </a:lnTo>
                    <a:cubicBezTo>
                      <a:pt x="827710" y="17002"/>
                      <a:pt x="827710" y="17002"/>
                      <a:pt x="827521" y="17002"/>
                    </a:cubicBezTo>
                    <a:close/>
                    <a:moveTo>
                      <a:pt x="767611" y="8123"/>
                    </a:moveTo>
                    <a:cubicBezTo>
                      <a:pt x="767611" y="3589"/>
                      <a:pt x="771201" y="0"/>
                      <a:pt x="775548" y="0"/>
                    </a:cubicBezTo>
                    <a:lnTo>
                      <a:pt x="775548" y="0"/>
                    </a:lnTo>
                    <a:cubicBezTo>
                      <a:pt x="780084" y="0"/>
                      <a:pt x="783675" y="3589"/>
                      <a:pt x="783675" y="7935"/>
                    </a:cubicBezTo>
                    <a:lnTo>
                      <a:pt x="783675" y="7935"/>
                    </a:lnTo>
                    <a:cubicBezTo>
                      <a:pt x="783675" y="12469"/>
                      <a:pt x="780084" y="16058"/>
                      <a:pt x="775737" y="16058"/>
                    </a:cubicBezTo>
                    <a:lnTo>
                      <a:pt x="775737" y="16058"/>
                    </a:lnTo>
                    <a:cubicBezTo>
                      <a:pt x="775737" y="16058"/>
                      <a:pt x="775737" y="16058"/>
                      <a:pt x="775548" y="16058"/>
                    </a:cubicBezTo>
                    <a:lnTo>
                      <a:pt x="775548" y="16058"/>
                    </a:lnTo>
                    <a:cubicBezTo>
                      <a:pt x="771201" y="16058"/>
                      <a:pt x="767611" y="12469"/>
                      <a:pt x="767611" y="8123"/>
                    </a:cubicBezTo>
                    <a:close/>
                  </a:path>
                </a:pathLst>
              </a:custGeom>
              <a:solidFill>
                <a:schemeClr val="bg1"/>
              </a:solidFill>
              <a:ln w="1888" cap="flat">
                <a:noFill/>
                <a:prstDash val="solid"/>
                <a:miter/>
              </a:ln>
            </p:spPr>
            <p:txBody>
              <a:bodyPr rtlCol="0" anchor="ctr"/>
              <a:lstStyle/>
              <a:p>
                <a:endParaRPr lang="en-US"/>
              </a:p>
            </p:txBody>
          </p:sp>
        </p:grpSp>
        <p:sp>
          <p:nvSpPr>
            <p:cNvPr id="136" name="Rectangle 135">
              <a:extLst>
                <a:ext uri="{FF2B5EF4-FFF2-40B4-BE49-F238E27FC236}">
                  <a16:creationId xmlns:a16="http://schemas.microsoft.com/office/drawing/2014/main" id="{E7B8617A-D28D-C145-8FB6-1179C8875997}"/>
                </a:ext>
              </a:extLst>
            </p:cNvPr>
            <p:cNvSpPr/>
            <p:nvPr/>
          </p:nvSpPr>
          <p:spPr>
            <a:xfrm>
              <a:off x="4584072" y="2273991"/>
              <a:ext cx="954076" cy="3573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988D5F99-3323-7849-B91F-4E4B93C41A94}"/>
                </a:ext>
              </a:extLst>
            </p:cNvPr>
            <p:cNvGrpSpPr/>
            <p:nvPr/>
          </p:nvGrpSpPr>
          <p:grpSpPr>
            <a:xfrm>
              <a:off x="4791614" y="2108466"/>
              <a:ext cx="617875" cy="616839"/>
              <a:chOff x="3571533" y="6013778"/>
              <a:chExt cx="2344199" cy="2340266"/>
            </a:xfrm>
          </p:grpSpPr>
          <p:sp>
            <p:nvSpPr>
              <p:cNvPr id="138" name="Freeform 137">
                <a:extLst>
                  <a:ext uri="{FF2B5EF4-FFF2-40B4-BE49-F238E27FC236}">
                    <a16:creationId xmlns:a16="http://schemas.microsoft.com/office/drawing/2014/main" id="{8D8A7FA0-5F28-DC4B-B89D-3C59C42D1EDC}"/>
                  </a:ext>
                </a:extLst>
              </p:cNvPr>
              <p:cNvSpPr/>
              <p:nvPr/>
            </p:nvSpPr>
            <p:spPr>
              <a:xfrm>
                <a:off x="5106053" y="6244845"/>
                <a:ext cx="555274" cy="492817"/>
              </a:xfrm>
              <a:custGeom>
                <a:avLst/>
                <a:gdLst>
                  <a:gd name="connsiteX0" fmla="*/ -33 w 555274"/>
                  <a:gd name="connsiteY0" fmla="*/ -281 h 492817"/>
                  <a:gd name="connsiteX1" fmla="*/ 555242 w 555274"/>
                  <a:gd name="connsiteY1" fmla="*/ 492536 h 492817"/>
                  <a:gd name="connsiteX2" fmla="*/ -33 w 555274"/>
                  <a:gd name="connsiteY2" fmla="*/ 492536 h 492817"/>
                </a:gdLst>
                <a:ahLst/>
                <a:cxnLst>
                  <a:cxn ang="0">
                    <a:pos x="connsiteX0" y="connsiteY0"/>
                  </a:cxn>
                  <a:cxn ang="0">
                    <a:pos x="connsiteX1" y="connsiteY1"/>
                  </a:cxn>
                  <a:cxn ang="0">
                    <a:pos x="connsiteX2" y="connsiteY2"/>
                  </a:cxn>
                </a:cxnLst>
                <a:rect l="l" t="t" r="r" b="b"/>
                <a:pathLst>
                  <a:path w="555274" h="492817">
                    <a:moveTo>
                      <a:pt x="-33" y="-281"/>
                    </a:moveTo>
                    <a:lnTo>
                      <a:pt x="555242" y="492536"/>
                    </a:lnTo>
                    <a:lnTo>
                      <a:pt x="-33" y="492536"/>
                    </a:lnTo>
                    <a:close/>
                  </a:path>
                </a:pathLst>
              </a:custGeom>
              <a:solidFill>
                <a:srgbClr val="94C33D"/>
              </a:solidFill>
              <a:ln w="9507" cap="flat">
                <a:noFill/>
                <a:prstDash val="solid"/>
                <a:miter/>
              </a:ln>
            </p:spPr>
            <p:txBody>
              <a:bodyPr rtlCol="0" anchor="ctr"/>
              <a:lstStyle/>
              <a:p>
                <a:endParaRPr lang="en-US"/>
              </a:p>
            </p:txBody>
          </p:sp>
          <p:sp>
            <p:nvSpPr>
              <p:cNvPr id="139" name="Freeform 138">
                <a:extLst>
                  <a:ext uri="{FF2B5EF4-FFF2-40B4-BE49-F238E27FC236}">
                    <a16:creationId xmlns:a16="http://schemas.microsoft.com/office/drawing/2014/main" id="{A4F4C2B5-AAE1-4140-ADE6-D7177A22B634}"/>
                  </a:ext>
                </a:extLst>
              </p:cNvPr>
              <p:cNvSpPr/>
              <p:nvPr/>
            </p:nvSpPr>
            <p:spPr>
              <a:xfrm>
                <a:off x="3571533" y="6015250"/>
                <a:ext cx="2344104" cy="2338794"/>
              </a:xfrm>
              <a:custGeom>
                <a:avLst/>
                <a:gdLst>
                  <a:gd name="connsiteX0" fmla="*/ 87584 w 2344104"/>
                  <a:gd name="connsiteY0" fmla="*/ 2338513 h 2338794"/>
                  <a:gd name="connsiteX1" fmla="*/ 3394 w 2344104"/>
                  <a:gd name="connsiteY1" fmla="*/ 2251121 h 2338794"/>
                  <a:gd name="connsiteX2" fmla="*/ 730 w 2344104"/>
                  <a:gd name="connsiteY2" fmla="*/ 2219394 h 2338794"/>
                  <a:gd name="connsiteX3" fmla="*/ 730 w 2344104"/>
                  <a:gd name="connsiteY3" fmla="*/ 569670 h 2338794"/>
                  <a:gd name="connsiteX4" fmla="*/ 1586 w 2344104"/>
                  <a:gd name="connsiteY4" fmla="*/ 549152 h 2338794"/>
                  <a:gd name="connsiteX5" fmla="*/ 35928 w 2344104"/>
                  <a:gd name="connsiteY5" fmla="*/ 521699 h 2338794"/>
                  <a:gd name="connsiteX6" fmla="*/ 68272 w 2344104"/>
                  <a:gd name="connsiteY6" fmla="*/ 548772 h 2338794"/>
                  <a:gd name="connsiteX7" fmla="*/ 69319 w 2344104"/>
                  <a:gd name="connsiteY7" fmla="*/ 573849 h 2338794"/>
                  <a:gd name="connsiteX8" fmla="*/ 69319 w 2344104"/>
                  <a:gd name="connsiteY8" fmla="*/ 1511229 h 2338794"/>
                  <a:gd name="connsiteX9" fmla="*/ 378682 w 2344104"/>
                  <a:gd name="connsiteY9" fmla="*/ 1511229 h 2338794"/>
                  <a:gd name="connsiteX10" fmla="*/ 378682 w 2344104"/>
                  <a:gd name="connsiteY10" fmla="*/ 1429441 h 2338794"/>
                  <a:gd name="connsiteX11" fmla="*/ 297917 w 2344104"/>
                  <a:gd name="connsiteY11" fmla="*/ 1429441 h 2338794"/>
                  <a:gd name="connsiteX12" fmla="*/ 268141 w 2344104"/>
                  <a:gd name="connsiteY12" fmla="*/ 1429441 h 2338794"/>
                  <a:gd name="connsiteX13" fmla="*/ 228852 w 2344104"/>
                  <a:gd name="connsiteY13" fmla="*/ 1395054 h 2338794"/>
                  <a:gd name="connsiteX14" fmla="*/ 268997 w 2344104"/>
                  <a:gd name="connsiteY14" fmla="*/ 1361047 h 2338794"/>
                  <a:gd name="connsiteX15" fmla="*/ 358229 w 2344104"/>
                  <a:gd name="connsiteY15" fmla="*/ 1361047 h 2338794"/>
                  <a:gd name="connsiteX16" fmla="*/ 378302 w 2344104"/>
                  <a:gd name="connsiteY16" fmla="*/ 1361047 h 2338794"/>
                  <a:gd name="connsiteX17" fmla="*/ 378302 w 2344104"/>
                  <a:gd name="connsiteY17" fmla="*/ 1278214 h 2338794"/>
                  <a:gd name="connsiteX18" fmla="*/ 340250 w 2344104"/>
                  <a:gd name="connsiteY18" fmla="*/ 1278214 h 2338794"/>
                  <a:gd name="connsiteX19" fmla="*/ 305574 w 2344104"/>
                  <a:gd name="connsiteY19" fmla="*/ 1244825 h 2338794"/>
                  <a:gd name="connsiteX20" fmla="*/ 339013 w 2344104"/>
                  <a:gd name="connsiteY20" fmla="*/ 1210200 h 2338794"/>
                  <a:gd name="connsiteX21" fmla="*/ 377921 w 2344104"/>
                  <a:gd name="connsiteY21" fmla="*/ 1210200 h 2338794"/>
                  <a:gd name="connsiteX22" fmla="*/ 379729 w 2344104"/>
                  <a:gd name="connsiteY22" fmla="*/ 1199466 h 2338794"/>
                  <a:gd name="connsiteX23" fmla="*/ 379729 w 2344104"/>
                  <a:gd name="connsiteY23" fmla="*/ 1127462 h 2338794"/>
                  <a:gd name="connsiteX24" fmla="*/ 288213 w 2344104"/>
                  <a:gd name="connsiteY24" fmla="*/ 1127462 h 2338794"/>
                  <a:gd name="connsiteX25" fmla="*/ 260816 w 2344104"/>
                  <a:gd name="connsiteY25" fmla="*/ 1127462 h 2338794"/>
                  <a:gd name="connsiteX26" fmla="*/ 228462 w 2344104"/>
                  <a:gd name="connsiteY26" fmla="*/ 1093113 h 2338794"/>
                  <a:gd name="connsiteX27" fmla="*/ 228472 w 2344104"/>
                  <a:gd name="connsiteY27" fmla="*/ 1092885 h 2338794"/>
                  <a:gd name="connsiteX28" fmla="*/ 260416 w 2344104"/>
                  <a:gd name="connsiteY28" fmla="*/ 1059638 h 2338794"/>
                  <a:gd name="connsiteX29" fmla="*/ 261862 w 2344104"/>
                  <a:gd name="connsiteY29" fmla="*/ 1059638 h 2338794"/>
                  <a:gd name="connsiteX30" fmla="*/ 377921 w 2344104"/>
                  <a:gd name="connsiteY30" fmla="*/ 1059638 h 2338794"/>
                  <a:gd name="connsiteX31" fmla="*/ 377921 w 2344104"/>
                  <a:gd name="connsiteY31" fmla="*/ 977280 h 2338794"/>
                  <a:gd name="connsiteX32" fmla="*/ 306764 w 2344104"/>
                  <a:gd name="connsiteY32" fmla="*/ 940613 h 2338794"/>
                  <a:gd name="connsiteX33" fmla="*/ 378492 w 2344104"/>
                  <a:gd name="connsiteY33" fmla="*/ 905561 h 2338794"/>
                  <a:gd name="connsiteX34" fmla="*/ 378492 w 2344104"/>
                  <a:gd name="connsiteY34" fmla="*/ 824438 h 2338794"/>
                  <a:gd name="connsiteX35" fmla="*/ 288023 w 2344104"/>
                  <a:gd name="connsiteY35" fmla="*/ 824438 h 2338794"/>
                  <a:gd name="connsiteX36" fmla="*/ 262909 w 2344104"/>
                  <a:gd name="connsiteY36" fmla="*/ 824438 h 2338794"/>
                  <a:gd name="connsiteX37" fmla="*/ 228852 w 2344104"/>
                  <a:gd name="connsiteY37" fmla="*/ 789101 h 2338794"/>
                  <a:gd name="connsiteX38" fmla="*/ 265002 w 2344104"/>
                  <a:gd name="connsiteY38" fmla="*/ 756519 h 2338794"/>
                  <a:gd name="connsiteX39" fmla="*/ 322080 w 2344104"/>
                  <a:gd name="connsiteY39" fmla="*/ 756519 h 2338794"/>
                  <a:gd name="connsiteX40" fmla="*/ 378206 w 2344104"/>
                  <a:gd name="connsiteY40" fmla="*/ 756519 h 2338794"/>
                  <a:gd name="connsiteX41" fmla="*/ 378206 w 2344104"/>
                  <a:gd name="connsiteY41" fmla="*/ 675586 h 2338794"/>
                  <a:gd name="connsiteX42" fmla="*/ 306859 w 2344104"/>
                  <a:gd name="connsiteY42" fmla="*/ 637589 h 2338794"/>
                  <a:gd name="connsiteX43" fmla="*/ 378111 w 2344104"/>
                  <a:gd name="connsiteY43" fmla="*/ 603297 h 2338794"/>
                  <a:gd name="connsiteX44" fmla="*/ 378111 w 2344104"/>
                  <a:gd name="connsiteY44" fmla="*/ 521699 h 2338794"/>
                  <a:gd name="connsiteX45" fmla="*/ 291543 w 2344104"/>
                  <a:gd name="connsiteY45" fmla="*/ 521699 h 2338794"/>
                  <a:gd name="connsiteX46" fmla="*/ 264050 w 2344104"/>
                  <a:gd name="connsiteY46" fmla="*/ 521699 h 2338794"/>
                  <a:gd name="connsiteX47" fmla="*/ 228662 w 2344104"/>
                  <a:gd name="connsiteY47" fmla="*/ 488167 h 2338794"/>
                  <a:gd name="connsiteX48" fmla="*/ 259655 w 2344104"/>
                  <a:gd name="connsiteY48" fmla="*/ 453846 h 2338794"/>
                  <a:gd name="connsiteX49" fmla="*/ 263479 w 2344104"/>
                  <a:gd name="connsiteY49" fmla="*/ 453875 h 2338794"/>
                  <a:gd name="connsiteX50" fmla="*/ 352712 w 2344104"/>
                  <a:gd name="connsiteY50" fmla="*/ 453400 h 2338794"/>
                  <a:gd name="connsiteX51" fmla="*/ 378587 w 2344104"/>
                  <a:gd name="connsiteY51" fmla="*/ 453400 h 2338794"/>
                  <a:gd name="connsiteX52" fmla="*/ 378587 w 2344104"/>
                  <a:gd name="connsiteY52" fmla="*/ 370282 h 2338794"/>
                  <a:gd name="connsiteX53" fmla="*/ 340535 w 2344104"/>
                  <a:gd name="connsiteY53" fmla="*/ 370282 h 2338794"/>
                  <a:gd name="connsiteX54" fmla="*/ 305622 w 2344104"/>
                  <a:gd name="connsiteY54" fmla="*/ 338555 h 2338794"/>
                  <a:gd name="connsiteX55" fmla="*/ 337024 w 2344104"/>
                  <a:gd name="connsiteY55" fmla="*/ 302439 h 2338794"/>
                  <a:gd name="connsiteX56" fmla="*/ 338823 w 2344104"/>
                  <a:gd name="connsiteY56" fmla="*/ 302363 h 2338794"/>
                  <a:gd name="connsiteX57" fmla="*/ 359371 w 2344104"/>
                  <a:gd name="connsiteY57" fmla="*/ 302363 h 2338794"/>
                  <a:gd name="connsiteX58" fmla="*/ 378397 w 2344104"/>
                  <a:gd name="connsiteY58" fmla="*/ 301128 h 2338794"/>
                  <a:gd name="connsiteX59" fmla="*/ 378397 w 2344104"/>
                  <a:gd name="connsiteY59" fmla="*/ 219530 h 2338794"/>
                  <a:gd name="connsiteX60" fmla="*/ 313708 w 2344104"/>
                  <a:gd name="connsiteY60" fmla="*/ 219530 h 2338794"/>
                  <a:gd name="connsiteX61" fmla="*/ 270234 w 2344104"/>
                  <a:gd name="connsiteY61" fmla="*/ 219530 h 2338794"/>
                  <a:gd name="connsiteX62" fmla="*/ 228757 w 2344104"/>
                  <a:gd name="connsiteY62" fmla="*/ 184953 h 2338794"/>
                  <a:gd name="connsiteX63" fmla="*/ 271280 w 2344104"/>
                  <a:gd name="connsiteY63" fmla="*/ 151136 h 2338794"/>
                  <a:gd name="connsiteX64" fmla="*/ 378302 w 2344104"/>
                  <a:gd name="connsiteY64" fmla="*/ 151136 h 2338794"/>
                  <a:gd name="connsiteX65" fmla="*/ 378302 w 2344104"/>
                  <a:gd name="connsiteY65" fmla="*/ 70013 h 2338794"/>
                  <a:gd name="connsiteX66" fmla="*/ 69223 w 2344104"/>
                  <a:gd name="connsiteY66" fmla="*/ 70013 h 2338794"/>
                  <a:gd name="connsiteX67" fmla="*/ 69223 w 2344104"/>
                  <a:gd name="connsiteY67" fmla="*/ 93666 h 2338794"/>
                  <a:gd name="connsiteX68" fmla="*/ 69223 w 2344104"/>
                  <a:gd name="connsiteY68" fmla="*/ 409039 h 2338794"/>
                  <a:gd name="connsiteX69" fmla="*/ 60662 w 2344104"/>
                  <a:gd name="connsiteY69" fmla="*/ 440481 h 2338794"/>
                  <a:gd name="connsiteX70" fmla="*/ 26986 w 2344104"/>
                  <a:gd name="connsiteY70" fmla="*/ 451120 h 2338794"/>
                  <a:gd name="connsiteX71" fmla="*/ 2062 w 2344104"/>
                  <a:gd name="connsiteY71" fmla="*/ 422622 h 2338794"/>
                  <a:gd name="connsiteX72" fmla="*/ 1015 w 2344104"/>
                  <a:gd name="connsiteY72" fmla="*/ 390990 h 2338794"/>
                  <a:gd name="connsiteX73" fmla="*/ 1015 w 2344104"/>
                  <a:gd name="connsiteY73" fmla="*/ 80177 h 2338794"/>
                  <a:gd name="connsiteX74" fmla="*/ 81400 w 2344104"/>
                  <a:gd name="connsiteY74" fmla="*/ -281 h 2338794"/>
                  <a:gd name="connsiteX75" fmla="*/ 367457 w 2344104"/>
                  <a:gd name="connsiteY75" fmla="*/ -281 h 2338794"/>
                  <a:gd name="connsiteX76" fmla="*/ 448983 w 2344104"/>
                  <a:gd name="connsiteY76" fmla="*/ 81602 h 2338794"/>
                  <a:gd name="connsiteX77" fmla="*/ 448983 w 2344104"/>
                  <a:gd name="connsiteY77" fmla="*/ 1484537 h 2338794"/>
                  <a:gd name="connsiteX78" fmla="*/ 448983 w 2344104"/>
                  <a:gd name="connsiteY78" fmla="*/ 1513034 h 2338794"/>
                  <a:gd name="connsiteX79" fmla="*/ 829504 w 2344104"/>
                  <a:gd name="connsiteY79" fmla="*/ 1893002 h 2338794"/>
                  <a:gd name="connsiteX80" fmla="*/ 855950 w 2344104"/>
                  <a:gd name="connsiteY80" fmla="*/ 1893002 h 2338794"/>
                  <a:gd name="connsiteX81" fmla="*/ 2251795 w 2344104"/>
                  <a:gd name="connsiteY81" fmla="*/ 1892432 h 2338794"/>
                  <a:gd name="connsiteX82" fmla="*/ 2344072 w 2344104"/>
                  <a:gd name="connsiteY82" fmla="*/ 1947242 h 2338794"/>
                  <a:gd name="connsiteX83" fmla="*/ 2344072 w 2344104"/>
                  <a:gd name="connsiteY83" fmla="*/ 2283418 h 2338794"/>
                  <a:gd name="connsiteX84" fmla="*/ 2289087 w 2344104"/>
                  <a:gd name="connsiteY84" fmla="*/ 2338324 h 2338794"/>
                  <a:gd name="connsiteX85" fmla="*/ 829599 w 2344104"/>
                  <a:gd name="connsiteY85" fmla="*/ 1960921 h 2338794"/>
                  <a:gd name="connsiteX86" fmla="*/ 829599 w 2344104"/>
                  <a:gd name="connsiteY86" fmla="*/ 2268220 h 2338794"/>
                  <a:gd name="connsiteX87" fmla="*/ 2273961 w 2344104"/>
                  <a:gd name="connsiteY87" fmla="*/ 2268220 h 2338794"/>
                  <a:gd name="connsiteX88" fmla="*/ 2273961 w 2344104"/>
                  <a:gd name="connsiteY88" fmla="*/ 1961491 h 2338794"/>
                  <a:gd name="connsiteX89" fmla="*/ 2192720 w 2344104"/>
                  <a:gd name="connsiteY89" fmla="*/ 1961491 h 2338794"/>
                  <a:gd name="connsiteX90" fmla="*/ 2192720 w 2344104"/>
                  <a:gd name="connsiteY90" fmla="*/ 1981439 h 2338794"/>
                  <a:gd name="connsiteX91" fmla="*/ 2192720 w 2344104"/>
                  <a:gd name="connsiteY91" fmla="*/ 2070541 h 2338794"/>
                  <a:gd name="connsiteX92" fmla="*/ 2158568 w 2344104"/>
                  <a:gd name="connsiteY92" fmla="*/ 2110628 h 2338794"/>
                  <a:gd name="connsiteX93" fmla="*/ 2124226 w 2344104"/>
                  <a:gd name="connsiteY93" fmla="*/ 2071302 h 2338794"/>
                  <a:gd name="connsiteX94" fmla="*/ 2124226 w 2344104"/>
                  <a:gd name="connsiteY94" fmla="*/ 2034730 h 2338794"/>
                  <a:gd name="connsiteX95" fmla="*/ 2124226 w 2344104"/>
                  <a:gd name="connsiteY95" fmla="*/ 1961111 h 2338794"/>
                  <a:gd name="connsiteX96" fmla="*/ 2042985 w 2344104"/>
                  <a:gd name="connsiteY96" fmla="*/ 1961111 h 2338794"/>
                  <a:gd name="connsiteX97" fmla="*/ 2008453 w 2344104"/>
                  <a:gd name="connsiteY97" fmla="*/ 2032450 h 2338794"/>
                  <a:gd name="connsiteX98" fmla="*/ 1970401 w 2344104"/>
                  <a:gd name="connsiteY98" fmla="*/ 1961206 h 2338794"/>
                  <a:gd name="connsiteX99" fmla="*/ 1889159 w 2344104"/>
                  <a:gd name="connsiteY99" fmla="*/ 1961206 h 2338794"/>
                  <a:gd name="connsiteX100" fmla="*/ 1889159 w 2344104"/>
                  <a:gd name="connsiteY100" fmla="*/ 1987613 h 2338794"/>
                  <a:gd name="connsiteX101" fmla="*/ 1889159 w 2344104"/>
                  <a:gd name="connsiteY101" fmla="*/ 2074436 h 2338794"/>
                  <a:gd name="connsiteX102" fmla="*/ 1853581 w 2344104"/>
                  <a:gd name="connsiteY102" fmla="*/ 2110533 h 2338794"/>
                  <a:gd name="connsiteX103" fmla="*/ 1821046 w 2344104"/>
                  <a:gd name="connsiteY103" fmla="*/ 2074151 h 2338794"/>
                  <a:gd name="connsiteX104" fmla="*/ 1821046 w 2344104"/>
                  <a:gd name="connsiteY104" fmla="*/ 2039859 h 2338794"/>
                  <a:gd name="connsiteX105" fmla="*/ 1821046 w 2344104"/>
                  <a:gd name="connsiteY105" fmla="*/ 1961016 h 2338794"/>
                  <a:gd name="connsiteX106" fmla="*/ 1739615 w 2344104"/>
                  <a:gd name="connsiteY106" fmla="*/ 1961016 h 2338794"/>
                  <a:gd name="connsiteX107" fmla="*/ 1703465 w 2344104"/>
                  <a:gd name="connsiteY107" fmla="*/ 2032450 h 2338794"/>
                  <a:gd name="connsiteX108" fmla="*/ 1666460 w 2344104"/>
                  <a:gd name="connsiteY108" fmla="*/ 1961111 h 2338794"/>
                  <a:gd name="connsiteX109" fmla="*/ 1586740 w 2344104"/>
                  <a:gd name="connsiteY109" fmla="*/ 1961111 h 2338794"/>
                  <a:gd name="connsiteX110" fmla="*/ 1585504 w 2344104"/>
                  <a:gd name="connsiteY110" fmla="*/ 1980109 h 2338794"/>
                  <a:gd name="connsiteX111" fmla="*/ 1585504 w 2344104"/>
                  <a:gd name="connsiteY111" fmla="*/ 2073771 h 2338794"/>
                  <a:gd name="connsiteX112" fmla="*/ 1553254 w 2344104"/>
                  <a:gd name="connsiteY112" fmla="*/ 2110343 h 2338794"/>
                  <a:gd name="connsiteX113" fmla="*/ 1517295 w 2344104"/>
                  <a:gd name="connsiteY113" fmla="*/ 2074531 h 2338794"/>
                  <a:gd name="connsiteX114" fmla="*/ 1517295 w 2344104"/>
                  <a:gd name="connsiteY114" fmla="*/ 2042519 h 2338794"/>
                  <a:gd name="connsiteX115" fmla="*/ 1517295 w 2344104"/>
                  <a:gd name="connsiteY115" fmla="*/ 1961491 h 2338794"/>
                  <a:gd name="connsiteX116" fmla="*/ 1434247 w 2344104"/>
                  <a:gd name="connsiteY116" fmla="*/ 1961491 h 2338794"/>
                  <a:gd name="connsiteX117" fmla="*/ 1434247 w 2344104"/>
                  <a:gd name="connsiteY117" fmla="*/ 1995403 h 2338794"/>
                  <a:gd name="connsiteX118" fmla="*/ 1400951 w 2344104"/>
                  <a:gd name="connsiteY118" fmla="*/ 2033400 h 2338794"/>
                  <a:gd name="connsiteX119" fmla="*/ 1365848 w 2344104"/>
                  <a:gd name="connsiteY119" fmla="*/ 1996638 h 2338794"/>
                  <a:gd name="connsiteX120" fmla="*/ 1365848 w 2344104"/>
                  <a:gd name="connsiteY120" fmla="*/ 1961301 h 2338794"/>
                  <a:gd name="connsiteX121" fmla="*/ 1282895 w 2344104"/>
                  <a:gd name="connsiteY121" fmla="*/ 1961301 h 2338794"/>
                  <a:gd name="connsiteX122" fmla="*/ 1282895 w 2344104"/>
                  <a:gd name="connsiteY122" fmla="*/ 2068167 h 2338794"/>
                  <a:gd name="connsiteX123" fmla="*/ 1275950 w 2344104"/>
                  <a:gd name="connsiteY123" fmla="*/ 2095619 h 2338794"/>
                  <a:gd name="connsiteX124" fmla="*/ 1237898 w 2344104"/>
                  <a:gd name="connsiteY124" fmla="*/ 2107778 h 2338794"/>
                  <a:gd name="connsiteX125" fmla="*/ 1214496 w 2344104"/>
                  <a:gd name="connsiteY125" fmla="*/ 2073106 h 2338794"/>
                  <a:gd name="connsiteX126" fmla="*/ 1214496 w 2344104"/>
                  <a:gd name="connsiteY126" fmla="*/ 1959116 h 2338794"/>
                  <a:gd name="connsiteX127" fmla="*/ 1130876 w 2344104"/>
                  <a:gd name="connsiteY127" fmla="*/ 1959116 h 2338794"/>
                  <a:gd name="connsiteX128" fmla="*/ 1130876 w 2344104"/>
                  <a:gd name="connsiteY128" fmla="*/ 1998253 h 2338794"/>
                  <a:gd name="connsiteX129" fmla="*/ 1097980 w 2344104"/>
                  <a:gd name="connsiteY129" fmla="*/ 2033200 h 2338794"/>
                  <a:gd name="connsiteX130" fmla="*/ 1096344 w 2344104"/>
                  <a:gd name="connsiteY130" fmla="*/ 2033210 h 2338794"/>
                  <a:gd name="connsiteX131" fmla="*/ 1062668 w 2344104"/>
                  <a:gd name="connsiteY131" fmla="*/ 1997778 h 2338794"/>
                  <a:gd name="connsiteX132" fmla="*/ 1062668 w 2344104"/>
                  <a:gd name="connsiteY132" fmla="*/ 1960541 h 2338794"/>
                  <a:gd name="connsiteX133" fmla="*/ 979620 w 2344104"/>
                  <a:gd name="connsiteY133" fmla="*/ 1960541 h 2338794"/>
                  <a:gd name="connsiteX134" fmla="*/ 979620 w 2344104"/>
                  <a:gd name="connsiteY134" fmla="*/ 1986664 h 2338794"/>
                  <a:gd name="connsiteX135" fmla="*/ 979620 w 2344104"/>
                  <a:gd name="connsiteY135" fmla="*/ 2075766 h 2338794"/>
                  <a:gd name="connsiteX136" fmla="*/ 947932 w 2344104"/>
                  <a:gd name="connsiteY136" fmla="*/ 2110001 h 2338794"/>
                  <a:gd name="connsiteX137" fmla="*/ 944612 w 2344104"/>
                  <a:gd name="connsiteY137" fmla="*/ 2109963 h 2338794"/>
                  <a:gd name="connsiteX138" fmla="*/ 911506 w 2344104"/>
                  <a:gd name="connsiteY138" fmla="*/ 2074151 h 2338794"/>
                  <a:gd name="connsiteX139" fmla="*/ 911506 w 2344104"/>
                  <a:gd name="connsiteY139" fmla="*/ 2046698 h 2338794"/>
                  <a:gd name="connsiteX140" fmla="*/ 911506 w 2344104"/>
                  <a:gd name="connsiteY140" fmla="*/ 1960351 h 2338794"/>
                  <a:gd name="connsiteX141" fmla="*/ 758156 w 2344104"/>
                  <a:gd name="connsiteY141" fmla="*/ 2269930 h 2338794"/>
                  <a:gd name="connsiteX142" fmla="*/ 759108 w 2344104"/>
                  <a:gd name="connsiteY142" fmla="*/ 2253781 h 2338794"/>
                  <a:gd name="connsiteX143" fmla="*/ 759108 w 2344104"/>
                  <a:gd name="connsiteY143" fmla="*/ 1924919 h 2338794"/>
                  <a:gd name="connsiteX144" fmla="*/ 753495 w 2344104"/>
                  <a:gd name="connsiteY144" fmla="*/ 1865929 h 2338794"/>
                  <a:gd name="connsiteX145" fmla="*/ 408934 w 2344104"/>
                  <a:gd name="connsiteY145" fmla="*/ 1580953 h 2338794"/>
                  <a:gd name="connsiteX146" fmla="*/ 91008 w 2344104"/>
                  <a:gd name="connsiteY146" fmla="*/ 1580953 h 2338794"/>
                  <a:gd name="connsiteX147" fmla="*/ 69319 w 2344104"/>
                  <a:gd name="connsiteY147" fmla="*/ 1582283 h 2338794"/>
                  <a:gd name="connsiteX148" fmla="*/ 69319 w 2344104"/>
                  <a:gd name="connsiteY148" fmla="*/ 2213599 h 2338794"/>
                  <a:gd name="connsiteX149" fmla="*/ 127063 w 2344104"/>
                  <a:gd name="connsiteY149" fmla="*/ 2269930 h 2338794"/>
                  <a:gd name="connsiteX150" fmla="*/ 758347 w 2344104"/>
                  <a:gd name="connsiteY150" fmla="*/ 2269930 h 233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2344104" h="2338794">
                    <a:moveTo>
                      <a:pt x="87584" y="2338513"/>
                    </a:moveTo>
                    <a:cubicBezTo>
                      <a:pt x="45726" y="2322555"/>
                      <a:pt x="12907" y="2297762"/>
                      <a:pt x="3394" y="2251121"/>
                    </a:cubicBezTo>
                    <a:cubicBezTo>
                      <a:pt x="1462" y="2240663"/>
                      <a:pt x="568" y="2230033"/>
                      <a:pt x="730" y="2219394"/>
                    </a:cubicBezTo>
                    <a:cubicBezTo>
                      <a:pt x="730" y="1669514"/>
                      <a:pt x="730" y="1119606"/>
                      <a:pt x="730" y="569670"/>
                    </a:cubicBezTo>
                    <a:cubicBezTo>
                      <a:pt x="245" y="562821"/>
                      <a:pt x="539" y="555934"/>
                      <a:pt x="1586" y="549152"/>
                    </a:cubicBezTo>
                    <a:cubicBezTo>
                      <a:pt x="4126" y="532462"/>
                      <a:pt x="19061" y="520521"/>
                      <a:pt x="35928" y="521699"/>
                    </a:cubicBezTo>
                    <a:cubicBezTo>
                      <a:pt x="51996" y="521319"/>
                      <a:pt x="65837" y="532908"/>
                      <a:pt x="68272" y="548772"/>
                    </a:cubicBezTo>
                    <a:cubicBezTo>
                      <a:pt x="69528" y="557064"/>
                      <a:pt x="69880" y="565481"/>
                      <a:pt x="69319" y="573849"/>
                    </a:cubicBezTo>
                    <a:lnTo>
                      <a:pt x="69319" y="1511229"/>
                    </a:lnTo>
                    <a:lnTo>
                      <a:pt x="378682" y="1511229"/>
                    </a:lnTo>
                    <a:lnTo>
                      <a:pt x="378682" y="1429441"/>
                    </a:lnTo>
                    <a:lnTo>
                      <a:pt x="297917" y="1429441"/>
                    </a:lnTo>
                    <a:cubicBezTo>
                      <a:pt x="288403" y="1429441"/>
                      <a:pt x="278130" y="1429441"/>
                      <a:pt x="268141" y="1429441"/>
                    </a:cubicBezTo>
                    <a:cubicBezTo>
                      <a:pt x="242741" y="1428871"/>
                      <a:pt x="228567" y="1416428"/>
                      <a:pt x="228852" y="1395054"/>
                    </a:cubicBezTo>
                    <a:cubicBezTo>
                      <a:pt x="229137" y="1373681"/>
                      <a:pt x="243597" y="1361427"/>
                      <a:pt x="268997" y="1361047"/>
                    </a:cubicBezTo>
                    <a:cubicBezTo>
                      <a:pt x="298773" y="1361047"/>
                      <a:pt x="328453" y="1361047"/>
                      <a:pt x="358229" y="1361047"/>
                    </a:cubicBezTo>
                    <a:lnTo>
                      <a:pt x="378302" y="1361047"/>
                    </a:lnTo>
                    <a:lnTo>
                      <a:pt x="378302" y="1278214"/>
                    </a:lnTo>
                    <a:cubicBezTo>
                      <a:pt x="365840" y="1278214"/>
                      <a:pt x="353092" y="1278784"/>
                      <a:pt x="340250" y="1278214"/>
                    </a:cubicBezTo>
                    <a:cubicBezTo>
                      <a:pt x="321442" y="1278556"/>
                      <a:pt x="305917" y="1263604"/>
                      <a:pt x="305574" y="1244825"/>
                    </a:cubicBezTo>
                    <a:cubicBezTo>
                      <a:pt x="305232" y="1226045"/>
                      <a:pt x="320206" y="1210542"/>
                      <a:pt x="339013" y="1210200"/>
                    </a:cubicBezTo>
                    <a:cubicBezTo>
                      <a:pt x="351760" y="1209345"/>
                      <a:pt x="364603" y="1210200"/>
                      <a:pt x="377921" y="1210200"/>
                    </a:cubicBezTo>
                    <a:cubicBezTo>
                      <a:pt x="378768" y="1206666"/>
                      <a:pt x="379367" y="1203085"/>
                      <a:pt x="379729" y="1199466"/>
                    </a:cubicBezTo>
                    <a:cubicBezTo>
                      <a:pt x="379729" y="1176668"/>
                      <a:pt x="379729" y="1153965"/>
                      <a:pt x="379729" y="1127462"/>
                    </a:cubicBezTo>
                    <a:lnTo>
                      <a:pt x="288213" y="1127462"/>
                    </a:lnTo>
                    <a:cubicBezTo>
                      <a:pt x="279090" y="1127937"/>
                      <a:pt x="269939" y="1127937"/>
                      <a:pt x="260816" y="1127462"/>
                    </a:cubicBezTo>
                    <a:cubicBezTo>
                      <a:pt x="242380" y="1126902"/>
                      <a:pt x="227901" y="1111522"/>
                      <a:pt x="228462" y="1093113"/>
                    </a:cubicBezTo>
                    <a:cubicBezTo>
                      <a:pt x="228462" y="1093037"/>
                      <a:pt x="228472" y="1092961"/>
                      <a:pt x="228472" y="1092885"/>
                    </a:cubicBezTo>
                    <a:cubicBezTo>
                      <a:pt x="228101" y="1074894"/>
                      <a:pt x="242399" y="1060009"/>
                      <a:pt x="260416" y="1059638"/>
                    </a:cubicBezTo>
                    <a:cubicBezTo>
                      <a:pt x="260901" y="1059629"/>
                      <a:pt x="261377" y="1059629"/>
                      <a:pt x="261862" y="1059638"/>
                    </a:cubicBezTo>
                    <a:cubicBezTo>
                      <a:pt x="299914" y="1058878"/>
                      <a:pt x="337966" y="1059638"/>
                      <a:pt x="377921" y="1059638"/>
                    </a:cubicBezTo>
                    <a:lnTo>
                      <a:pt x="377921" y="977280"/>
                    </a:lnTo>
                    <a:cubicBezTo>
                      <a:pt x="351094" y="971200"/>
                      <a:pt x="306288" y="988869"/>
                      <a:pt x="306764" y="940613"/>
                    </a:cubicBezTo>
                    <a:cubicBezTo>
                      <a:pt x="307239" y="892357"/>
                      <a:pt x="351285" y="912116"/>
                      <a:pt x="378492" y="905561"/>
                    </a:cubicBezTo>
                    <a:lnTo>
                      <a:pt x="378492" y="824438"/>
                    </a:lnTo>
                    <a:lnTo>
                      <a:pt x="288023" y="824438"/>
                    </a:lnTo>
                    <a:cubicBezTo>
                      <a:pt x="279661" y="824865"/>
                      <a:pt x="271271" y="824865"/>
                      <a:pt x="262909" y="824438"/>
                    </a:cubicBezTo>
                    <a:cubicBezTo>
                      <a:pt x="240934" y="822253"/>
                      <a:pt x="228281" y="808859"/>
                      <a:pt x="228852" y="789101"/>
                    </a:cubicBezTo>
                    <a:cubicBezTo>
                      <a:pt x="229423" y="769343"/>
                      <a:pt x="242265" y="757184"/>
                      <a:pt x="265002" y="756519"/>
                    </a:cubicBezTo>
                    <a:cubicBezTo>
                      <a:pt x="284028" y="755949"/>
                      <a:pt x="303054" y="756519"/>
                      <a:pt x="322080" y="756519"/>
                    </a:cubicBezTo>
                    <a:lnTo>
                      <a:pt x="378206" y="756519"/>
                    </a:lnTo>
                    <a:lnTo>
                      <a:pt x="378206" y="675586"/>
                    </a:lnTo>
                    <a:cubicBezTo>
                      <a:pt x="350999" y="667797"/>
                      <a:pt x="305432" y="686700"/>
                      <a:pt x="306859" y="637589"/>
                    </a:cubicBezTo>
                    <a:cubicBezTo>
                      <a:pt x="308096" y="592183"/>
                      <a:pt x="350524" y="609756"/>
                      <a:pt x="378111" y="603297"/>
                    </a:cubicBezTo>
                    <a:lnTo>
                      <a:pt x="378111" y="521699"/>
                    </a:lnTo>
                    <a:lnTo>
                      <a:pt x="291543" y="521699"/>
                    </a:lnTo>
                    <a:cubicBezTo>
                      <a:pt x="282030" y="521699"/>
                      <a:pt x="273183" y="521699"/>
                      <a:pt x="264050" y="521699"/>
                    </a:cubicBezTo>
                    <a:cubicBezTo>
                      <a:pt x="241409" y="520369"/>
                      <a:pt x="228757" y="508115"/>
                      <a:pt x="228662" y="488167"/>
                    </a:cubicBezTo>
                    <a:cubicBezTo>
                      <a:pt x="227730" y="470147"/>
                      <a:pt x="241609" y="454777"/>
                      <a:pt x="259655" y="453846"/>
                    </a:cubicBezTo>
                    <a:cubicBezTo>
                      <a:pt x="260930" y="453780"/>
                      <a:pt x="262205" y="453789"/>
                      <a:pt x="263479" y="453875"/>
                    </a:cubicBezTo>
                    <a:cubicBezTo>
                      <a:pt x="293255" y="452735"/>
                      <a:pt x="323031" y="453875"/>
                      <a:pt x="352712" y="453400"/>
                    </a:cubicBezTo>
                    <a:lnTo>
                      <a:pt x="378587" y="453400"/>
                    </a:lnTo>
                    <a:lnTo>
                      <a:pt x="378587" y="370282"/>
                    </a:lnTo>
                    <a:cubicBezTo>
                      <a:pt x="365744" y="370282"/>
                      <a:pt x="353092" y="370757"/>
                      <a:pt x="340535" y="370282"/>
                    </a:cubicBezTo>
                    <a:cubicBezTo>
                      <a:pt x="319511" y="369332"/>
                      <a:pt x="306669" y="357363"/>
                      <a:pt x="305622" y="338555"/>
                    </a:cubicBezTo>
                    <a:cubicBezTo>
                      <a:pt x="304309" y="319927"/>
                      <a:pt x="318360" y="303759"/>
                      <a:pt x="337024" y="302439"/>
                    </a:cubicBezTo>
                    <a:cubicBezTo>
                      <a:pt x="337624" y="302401"/>
                      <a:pt x="338223" y="302372"/>
                      <a:pt x="338823" y="302363"/>
                    </a:cubicBezTo>
                    <a:cubicBezTo>
                      <a:pt x="345577" y="301603"/>
                      <a:pt x="352521" y="302363"/>
                      <a:pt x="359371" y="302363"/>
                    </a:cubicBezTo>
                    <a:cubicBezTo>
                      <a:pt x="366220" y="302363"/>
                      <a:pt x="371262" y="301603"/>
                      <a:pt x="378397" y="301128"/>
                    </a:cubicBezTo>
                    <a:lnTo>
                      <a:pt x="378397" y="219530"/>
                    </a:lnTo>
                    <a:lnTo>
                      <a:pt x="313708" y="219530"/>
                    </a:lnTo>
                    <a:cubicBezTo>
                      <a:pt x="299248" y="219530"/>
                      <a:pt x="284694" y="219530"/>
                      <a:pt x="270234" y="219530"/>
                    </a:cubicBezTo>
                    <a:cubicBezTo>
                      <a:pt x="243026" y="219530"/>
                      <a:pt x="228376" y="206896"/>
                      <a:pt x="228757" y="184953"/>
                    </a:cubicBezTo>
                    <a:cubicBezTo>
                      <a:pt x="229137" y="163010"/>
                      <a:pt x="244073" y="151326"/>
                      <a:pt x="271280" y="151136"/>
                    </a:cubicBezTo>
                    <a:cubicBezTo>
                      <a:pt x="306383" y="151136"/>
                      <a:pt x="341391" y="151136"/>
                      <a:pt x="378302" y="151136"/>
                    </a:cubicBezTo>
                    <a:lnTo>
                      <a:pt x="378302" y="70013"/>
                    </a:lnTo>
                    <a:lnTo>
                      <a:pt x="69223" y="70013"/>
                    </a:lnTo>
                    <a:lnTo>
                      <a:pt x="69223" y="93666"/>
                    </a:lnTo>
                    <a:cubicBezTo>
                      <a:pt x="69223" y="198821"/>
                      <a:pt x="69223" y="303882"/>
                      <a:pt x="69223" y="409039"/>
                    </a:cubicBezTo>
                    <a:cubicBezTo>
                      <a:pt x="69223" y="419773"/>
                      <a:pt x="67511" y="434021"/>
                      <a:pt x="60662" y="440481"/>
                    </a:cubicBezTo>
                    <a:cubicBezTo>
                      <a:pt x="51596" y="448869"/>
                      <a:pt x="39239" y="452773"/>
                      <a:pt x="26986" y="451120"/>
                    </a:cubicBezTo>
                    <a:cubicBezTo>
                      <a:pt x="16426" y="447605"/>
                      <a:pt x="7199" y="434117"/>
                      <a:pt x="2062" y="422622"/>
                    </a:cubicBezTo>
                    <a:cubicBezTo>
                      <a:pt x="-1934" y="413693"/>
                      <a:pt x="1015" y="401629"/>
                      <a:pt x="1015" y="390990"/>
                    </a:cubicBezTo>
                    <a:cubicBezTo>
                      <a:pt x="1015" y="287382"/>
                      <a:pt x="1015" y="183784"/>
                      <a:pt x="1015" y="80177"/>
                    </a:cubicBezTo>
                    <a:cubicBezTo>
                      <a:pt x="1015" y="27931"/>
                      <a:pt x="29554" y="-186"/>
                      <a:pt x="81400" y="-281"/>
                    </a:cubicBezTo>
                    <a:lnTo>
                      <a:pt x="367457" y="-281"/>
                    </a:lnTo>
                    <a:cubicBezTo>
                      <a:pt x="420920" y="-281"/>
                      <a:pt x="448983" y="28216"/>
                      <a:pt x="448983" y="81602"/>
                    </a:cubicBezTo>
                    <a:cubicBezTo>
                      <a:pt x="448983" y="549275"/>
                      <a:pt x="448983" y="1016920"/>
                      <a:pt x="448983" y="1484537"/>
                    </a:cubicBezTo>
                    <a:lnTo>
                      <a:pt x="448983" y="1513034"/>
                    </a:lnTo>
                    <a:cubicBezTo>
                      <a:pt x="666736" y="1549131"/>
                      <a:pt x="791452" y="1674520"/>
                      <a:pt x="829504" y="1893002"/>
                    </a:cubicBezTo>
                    <a:lnTo>
                      <a:pt x="855950" y="1893002"/>
                    </a:lnTo>
                    <a:cubicBezTo>
                      <a:pt x="1321261" y="1893002"/>
                      <a:pt x="1786542" y="1892812"/>
                      <a:pt x="2251795" y="1892432"/>
                    </a:cubicBezTo>
                    <a:cubicBezTo>
                      <a:pt x="2295746" y="1892432"/>
                      <a:pt x="2327044" y="1905826"/>
                      <a:pt x="2344072" y="1947242"/>
                    </a:cubicBezTo>
                    <a:lnTo>
                      <a:pt x="2344072" y="2283418"/>
                    </a:lnTo>
                    <a:cubicBezTo>
                      <a:pt x="2334921" y="2309028"/>
                      <a:pt x="2314734" y="2329185"/>
                      <a:pt x="2289087" y="2338324"/>
                    </a:cubicBezTo>
                    <a:close/>
                    <a:moveTo>
                      <a:pt x="829599" y="1960921"/>
                    </a:moveTo>
                    <a:lnTo>
                      <a:pt x="829599" y="2268220"/>
                    </a:lnTo>
                    <a:lnTo>
                      <a:pt x="2273961" y="2268220"/>
                    </a:lnTo>
                    <a:lnTo>
                      <a:pt x="2273961" y="1961491"/>
                    </a:lnTo>
                    <a:lnTo>
                      <a:pt x="2192720" y="1961491"/>
                    </a:lnTo>
                    <a:lnTo>
                      <a:pt x="2192720" y="1981439"/>
                    </a:lnTo>
                    <a:cubicBezTo>
                      <a:pt x="2192720" y="2011171"/>
                      <a:pt x="2192720" y="2040904"/>
                      <a:pt x="2192720" y="2070541"/>
                    </a:cubicBezTo>
                    <a:cubicBezTo>
                      <a:pt x="2192720" y="2095904"/>
                      <a:pt x="2179592" y="2110343"/>
                      <a:pt x="2158568" y="2110628"/>
                    </a:cubicBezTo>
                    <a:cubicBezTo>
                      <a:pt x="2137544" y="2110913"/>
                      <a:pt x="2124797" y="2096569"/>
                      <a:pt x="2124226" y="2071302"/>
                    </a:cubicBezTo>
                    <a:cubicBezTo>
                      <a:pt x="2124226" y="2059143"/>
                      <a:pt x="2124226" y="2046889"/>
                      <a:pt x="2124226" y="2034730"/>
                    </a:cubicBezTo>
                    <a:lnTo>
                      <a:pt x="2124226" y="1961111"/>
                    </a:lnTo>
                    <a:lnTo>
                      <a:pt x="2042985" y="1961111"/>
                    </a:lnTo>
                    <a:cubicBezTo>
                      <a:pt x="2036897" y="1988848"/>
                      <a:pt x="2053449" y="2030835"/>
                      <a:pt x="2008453" y="2032450"/>
                    </a:cubicBezTo>
                    <a:cubicBezTo>
                      <a:pt x="1958509" y="2034160"/>
                      <a:pt x="1977821" y="1988848"/>
                      <a:pt x="1970401" y="1961206"/>
                    </a:cubicBezTo>
                    <a:lnTo>
                      <a:pt x="1889159" y="1961206"/>
                    </a:lnTo>
                    <a:lnTo>
                      <a:pt x="1889159" y="1987613"/>
                    </a:lnTo>
                    <a:cubicBezTo>
                      <a:pt x="1889159" y="2016586"/>
                      <a:pt x="1889825" y="2045558"/>
                      <a:pt x="1889159" y="2074436"/>
                    </a:cubicBezTo>
                    <a:cubicBezTo>
                      <a:pt x="1888303" y="2098089"/>
                      <a:pt x="1874319" y="2111198"/>
                      <a:pt x="1853581" y="2110533"/>
                    </a:cubicBezTo>
                    <a:cubicBezTo>
                      <a:pt x="1832842" y="2109868"/>
                      <a:pt x="1822188" y="2097139"/>
                      <a:pt x="1821046" y="2074151"/>
                    </a:cubicBezTo>
                    <a:cubicBezTo>
                      <a:pt x="1820570" y="2062752"/>
                      <a:pt x="1821046" y="2051258"/>
                      <a:pt x="1821046" y="2039859"/>
                    </a:cubicBezTo>
                    <a:cubicBezTo>
                      <a:pt x="1821046" y="2013546"/>
                      <a:pt x="1821046" y="1987139"/>
                      <a:pt x="1821046" y="1961016"/>
                    </a:cubicBezTo>
                    <a:lnTo>
                      <a:pt x="1739615" y="1961016"/>
                    </a:lnTo>
                    <a:cubicBezTo>
                      <a:pt x="1732194" y="1988278"/>
                      <a:pt x="1751030" y="2032355"/>
                      <a:pt x="1703465" y="2032450"/>
                    </a:cubicBezTo>
                    <a:cubicBezTo>
                      <a:pt x="1655900" y="2032545"/>
                      <a:pt x="1674070" y="1988943"/>
                      <a:pt x="1666460" y="1961111"/>
                    </a:cubicBezTo>
                    <a:lnTo>
                      <a:pt x="1586740" y="1961111"/>
                    </a:lnTo>
                    <a:cubicBezTo>
                      <a:pt x="1586265" y="1968425"/>
                      <a:pt x="1585504" y="1974315"/>
                      <a:pt x="1585504" y="1980109"/>
                    </a:cubicBezTo>
                    <a:cubicBezTo>
                      <a:pt x="1585504" y="2011361"/>
                      <a:pt x="1585504" y="2042519"/>
                      <a:pt x="1585504" y="2073771"/>
                    </a:cubicBezTo>
                    <a:cubicBezTo>
                      <a:pt x="1585028" y="2096664"/>
                      <a:pt x="1572946" y="2109583"/>
                      <a:pt x="1553254" y="2110343"/>
                    </a:cubicBezTo>
                    <a:cubicBezTo>
                      <a:pt x="1533563" y="2111103"/>
                      <a:pt x="1518913" y="2097709"/>
                      <a:pt x="1517295" y="2074531"/>
                    </a:cubicBezTo>
                    <a:cubicBezTo>
                      <a:pt x="1516630" y="2063892"/>
                      <a:pt x="1517295" y="2053158"/>
                      <a:pt x="1517295" y="2042519"/>
                    </a:cubicBezTo>
                    <a:lnTo>
                      <a:pt x="1517295" y="1961491"/>
                    </a:lnTo>
                    <a:lnTo>
                      <a:pt x="1434247" y="1961491"/>
                    </a:lnTo>
                    <a:cubicBezTo>
                      <a:pt x="1434247" y="1974125"/>
                      <a:pt x="1434247" y="1984764"/>
                      <a:pt x="1434247" y="1995403"/>
                    </a:cubicBezTo>
                    <a:cubicBezTo>
                      <a:pt x="1433581" y="2019341"/>
                      <a:pt x="1421309" y="2033400"/>
                      <a:pt x="1400951" y="2033400"/>
                    </a:cubicBezTo>
                    <a:cubicBezTo>
                      <a:pt x="1380593" y="2033400"/>
                      <a:pt x="1366990" y="2019626"/>
                      <a:pt x="1365848" y="1996638"/>
                    </a:cubicBezTo>
                    <a:cubicBezTo>
                      <a:pt x="1365277" y="1984859"/>
                      <a:pt x="1365848" y="1972890"/>
                      <a:pt x="1365848" y="1961301"/>
                    </a:cubicBezTo>
                    <a:lnTo>
                      <a:pt x="1282895" y="1961301"/>
                    </a:lnTo>
                    <a:cubicBezTo>
                      <a:pt x="1282895" y="1998158"/>
                      <a:pt x="1283370" y="2033210"/>
                      <a:pt x="1282895" y="2068167"/>
                    </a:cubicBezTo>
                    <a:cubicBezTo>
                      <a:pt x="1282895" y="2077666"/>
                      <a:pt x="1281848" y="2091345"/>
                      <a:pt x="1275950" y="2095619"/>
                    </a:cubicBezTo>
                    <a:cubicBezTo>
                      <a:pt x="1265058" y="2103941"/>
                      <a:pt x="1251606" y="2108234"/>
                      <a:pt x="1237898" y="2107778"/>
                    </a:cubicBezTo>
                    <a:cubicBezTo>
                      <a:pt x="1221536" y="2105593"/>
                      <a:pt x="1214496" y="2090110"/>
                      <a:pt x="1214496" y="2073106"/>
                    </a:cubicBezTo>
                    <a:cubicBezTo>
                      <a:pt x="1214496" y="2035965"/>
                      <a:pt x="1214496" y="1998823"/>
                      <a:pt x="1214496" y="1959116"/>
                    </a:cubicBezTo>
                    <a:lnTo>
                      <a:pt x="1130876" y="1959116"/>
                    </a:lnTo>
                    <a:cubicBezTo>
                      <a:pt x="1130876" y="1974125"/>
                      <a:pt x="1131447" y="1986189"/>
                      <a:pt x="1130876" y="1998253"/>
                    </a:cubicBezTo>
                    <a:cubicBezTo>
                      <a:pt x="1131457" y="2016975"/>
                      <a:pt x="1116731" y="2032621"/>
                      <a:pt x="1097980" y="2033200"/>
                    </a:cubicBezTo>
                    <a:cubicBezTo>
                      <a:pt x="1097438" y="2033219"/>
                      <a:pt x="1096886" y="2033219"/>
                      <a:pt x="1096344" y="2033210"/>
                    </a:cubicBezTo>
                    <a:cubicBezTo>
                      <a:pt x="1076843" y="2033210"/>
                      <a:pt x="1063619" y="2019436"/>
                      <a:pt x="1062668" y="1997778"/>
                    </a:cubicBezTo>
                    <a:cubicBezTo>
                      <a:pt x="1062098" y="1985239"/>
                      <a:pt x="1062668" y="1972700"/>
                      <a:pt x="1062668" y="1960541"/>
                    </a:cubicBezTo>
                    <a:lnTo>
                      <a:pt x="979620" y="1960541"/>
                    </a:lnTo>
                    <a:lnTo>
                      <a:pt x="979620" y="1986664"/>
                    </a:lnTo>
                    <a:cubicBezTo>
                      <a:pt x="979620" y="2016301"/>
                      <a:pt x="980285" y="2046034"/>
                      <a:pt x="979620" y="2075766"/>
                    </a:cubicBezTo>
                    <a:cubicBezTo>
                      <a:pt x="980333" y="2093957"/>
                      <a:pt x="966149" y="2109279"/>
                      <a:pt x="947932" y="2110001"/>
                    </a:cubicBezTo>
                    <a:cubicBezTo>
                      <a:pt x="946828" y="2110039"/>
                      <a:pt x="945715" y="2110030"/>
                      <a:pt x="944612" y="2109963"/>
                    </a:cubicBezTo>
                    <a:cubicBezTo>
                      <a:pt x="924824" y="2109963"/>
                      <a:pt x="912458" y="2096474"/>
                      <a:pt x="911506" y="2074151"/>
                    </a:cubicBezTo>
                    <a:cubicBezTo>
                      <a:pt x="911506" y="2064652"/>
                      <a:pt x="911506" y="2055818"/>
                      <a:pt x="911506" y="2046698"/>
                    </a:cubicBezTo>
                    <a:lnTo>
                      <a:pt x="911506" y="1960351"/>
                    </a:lnTo>
                    <a:close/>
                    <a:moveTo>
                      <a:pt x="758156" y="2269930"/>
                    </a:moveTo>
                    <a:cubicBezTo>
                      <a:pt x="758156" y="2262615"/>
                      <a:pt x="759108" y="2258151"/>
                      <a:pt x="759108" y="2253781"/>
                    </a:cubicBezTo>
                    <a:cubicBezTo>
                      <a:pt x="759108" y="2144160"/>
                      <a:pt x="759108" y="2034539"/>
                      <a:pt x="759108" y="1924919"/>
                    </a:cubicBezTo>
                    <a:cubicBezTo>
                      <a:pt x="759051" y="1905123"/>
                      <a:pt x="757177" y="1885383"/>
                      <a:pt x="753495" y="1865929"/>
                    </a:cubicBezTo>
                    <a:cubicBezTo>
                      <a:pt x="720865" y="1696369"/>
                      <a:pt x="582261" y="1581808"/>
                      <a:pt x="408934" y="1580953"/>
                    </a:cubicBezTo>
                    <a:cubicBezTo>
                      <a:pt x="302958" y="1580478"/>
                      <a:pt x="196984" y="1580953"/>
                      <a:pt x="91008" y="1580953"/>
                    </a:cubicBezTo>
                    <a:cubicBezTo>
                      <a:pt x="84444" y="1580953"/>
                      <a:pt x="77785" y="1581713"/>
                      <a:pt x="69319" y="1582283"/>
                    </a:cubicBezTo>
                    <a:lnTo>
                      <a:pt x="69319" y="2213599"/>
                    </a:lnTo>
                    <a:cubicBezTo>
                      <a:pt x="69319" y="2257391"/>
                      <a:pt x="82257" y="2269930"/>
                      <a:pt x="127063" y="2269930"/>
                    </a:cubicBezTo>
                    <a:lnTo>
                      <a:pt x="758347" y="2269930"/>
                    </a:lnTo>
                    <a:close/>
                  </a:path>
                </a:pathLst>
              </a:custGeom>
              <a:solidFill>
                <a:srgbClr val="5C5C5C"/>
              </a:solidFill>
              <a:ln w="9507" cap="flat">
                <a:noFill/>
                <a:prstDash val="solid"/>
                <a:miter/>
              </a:ln>
            </p:spPr>
            <p:txBody>
              <a:bodyPr rtlCol="0" anchor="ctr"/>
              <a:lstStyle/>
              <a:p>
                <a:endParaRPr lang="en-US"/>
              </a:p>
            </p:txBody>
          </p:sp>
          <p:sp>
            <p:nvSpPr>
              <p:cNvPr id="140" name="Freeform 139">
                <a:extLst>
                  <a:ext uri="{FF2B5EF4-FFF2-40B4-BE49-F238E27FC236}">
                    <a16:creationId xmlns:a16="http://schemas.microsoft.com/office/drawing/2014/main" id="{BE3EA494-F38D-6C48-B779-AE2BBDDA93AF}"/>
                  </a:ext>
                </a:extLst>
              </p:cNvPr>
              <p:cNvSpPr/>
              <p:nvPr/>
            </p:nvSpPr>
            <p:spPr>
              <a:xfrm>
                <a:off x="5860747" y="8299140"/>
                <a:ext cx="54985" cy="54904"/>
              </a:xfrm>
              <a:custGeom>
                <a:avLst/>
                <a:gdLst>
                  <a:gd name="connsiteX0" fmla="*/ -33 w 54985"/>
                  <a:gd name="connsiteY0" fmla="*/ 54624 h 54904"/>
                  <a:gd name="connsiteX1" fmla="*/ 54953 w 54985"/>
                  <a:gd name="connsiteY1" fmla="*/ -281 h 54904"/>
                  <a:gd name="connsiteX2" fmla="*/ 54953 w 54985"/>
                  <a:gd name="connsiteY2" fmla="*/ 54624 h 54904"/>
                </a:gdLst>
                <a:ahLst/>
                <a:cxnLst>
                  <a:cxn ang="0">
                    <a:pos x="connsiteX0" y="connsiteY0"/>
                  </a:cxn>
                  <a:cxn ang="0">
                    <a:pos x="connsiteX1" y="connsiteY1"/>
                  </a:cxn>
                  <a:cxn ang="0">
                    <a:pos x="connsiteX2" y="connsiteY2"/>
                  </a:cxn>
                </a:cxnLst>
                <a:rect l="l" t="t" r="r" b="b"/>
                <a:pathLst>
                  <a:path w="54985" h="54904">
                    <a:moveTo>
                      <a:pt x="-33" y="54624"/>
                    </a:moveTo>
                    <a:cubicBezTo>
                      <a:pt x="25615" y="45486"/>
                      <a:pt x="45801" y="25328"/>
                      <a:pt x="54953" y="-281"/>
                    </a:cubicBezTo>
                    <a:lnTo>
                      <a:pt x="54953" y="54624"/>
                    </a:lnTo>
                    <a:close/>
                  </a:path>
                </a:pathLst>
              </a:custGeom>
              <a:solidFill>
                <a:srgbClr val="5C5C5C"/>
              </a:solidFill>
              <a:ln w="9507" cap="flat">
                <a:noFill/>
                <a:prstDash val="solid"/>
                <a:miter/>
              </a:ln>
            </p:spPr>
            <p:txBody>
              <a:bodyPr rtlCol="0" anchor="ctr"/>
              <a:lstStyle/>
              <a:p>
                <a:endParaRPr lang="en-US"/>
              </a:p>
            </p:txBody>
          </p:sp>
          <p:sp>
            <p:nvSpPr>
              <p:cNvPr id="141" name="Freeform 140">
                <a:extLst>
                  <a:ext uri="{FF2B5EF4-FFF2-40B4-BE49-F238E27FC236}">
                    <a16:creationId xmlns:a16="http://schemas.microsoft.com/office/drawing/2014/main" id="{364C089F-7151-A846-BE47-3E765A8BE07D}"/>
                  </a:ext>
                </a:extLst>
              </p:cNvPr>
              <p:cNvSpPr/>
              <p:nvPr/>
            </p:nvSpPr>
            <p:spPr>
              <a:xfrm>
                <a:off x="4913344" y="6013778"/>
                <a:ext cx="850535" cy="1809560"/>
              </a:xfrm>
              <a:custGeom>
                <a:avLst/>
                <a:gdLst>
                  <a:gd name="connsiteX0" fmla="*/ 699366 w 850535"/>
                  <a:gd name="connsiteY0" fmla="*/ 825815 h 1809560"/>
                  <a:gd name="connsiteX1" fmla="*/ 699366 w 850535"/>
                  <a:gd name="connsiteY1" fmla="*/ 1603894 h 1809560"/>
                  <a:gd name="connsiteX2" fmla="*/ 644666 w 850535"/>
                  <a:gd name="connsiteY2" fmla="*/ 1658514 h 1809560"/>
                  <a:gd name="connsiteX3" fmla="*/ 477617 w 850535"/>
                  <a:gd name="connsiteY3" fmla="*/ 1658514 h 1809560"/>
                  <a:gd name="connsiteX4" fmla="*/ 434238 w 850535"/>
                  <a:gd name="connsiteY4" fmla="*/ 1623177 h 1809560"/>
                  <a:gd name="connsiteX5" fmla="*/ 477332 w 850535"/>
                  <a:gd name="connsiteY5" fmla="*/ 1590120 h 1809560"/>
                  <a:gd name="connsiteX6" fmla="*/ 629540 w 850535"/>
                  <a:gd name="connsiteY6" fmla="*/ 1590120 h 1809560"/>
                  <a:gd name="connsiteX7" fmla="*/ 629540 w 850535"/>
                  <a:gd name="connsiteY7" fmla="*/ 827145 h 1809560"/>
                  <a:gd name="connsiteX8" fmla="*/ 169966 w 850535"/>
                  <a:gd name="connsiteY8" fmla="*/ 827145 h 1809560"/>
                  <a:gd name="connsiteX9" fmla="*/ 169966 w 850535"/>
                  <a:gd name="connsiteY9" fmla="*/ 1590025 h 1809560"/>
                  <a:gd name="connsiteX10" fmla="*/ 307525 w 850535"/>
                  <a:gd name="connsiteY10" fmla="*/ 1590025 h 1809560"/>
                  <a:gd name="connsiteX11" fmla="*/ 330356 w 850535"/>
                  <a:gd name="connsiteY11" fmla="*/ 1590025 h 1809560"/>
                  <a:gd name="connsiteX12" fmla="*/ 364898 w 850535"/>
                  <a:gd name="connsiteY12" fmla="*/ 1624117 h 1809560"/>
                  <a:gd name="connsiteX13" fmla="*/ 364888 w 850535"/>
                  <a:gd name="connsiteY13" fmla="*/ 1625077 h 1809560"/>
                  <a:gd name="connsiteX14" fmla="*/ 328558 w 850535"/>
                  <a:gd name="connsiteY14" fmla="*/ 1658068 h 1809560"/>
                  <a:gd name="connsiteX15" fmla="*/ 328073 w 850535"/>
                  <a:gd name="connsiteY15" fmla="*/ 1658039 h 1809560"/>
                  <a:gd name="connsiteX16" fmla="*/ 194891 w 850535"/>
                  <a:gd name="connsiteY16" fmla="*/ 1658039 h 1809560"/>
                  <a:gd name="connsiteX17" fmla="*/ 169300 w 850535"/>
                  <a:gd name="connsiteY17" fmla="*/ 1658039 h 1809560"/>
                  <a:gd name="connsiteX18" fmla="*/ 169300 w 850535"/>
                  <a:gd name="connsiteY18" fmla="*/ 1740777 h 1809560"/>
                  <a:gd name="connsiteX19" fmla="*/ 207353 w 850535"/>
                  <a:gd name="connsiteY19" fmla="*/ 1740777 h 1809560"/>
                  <a:gd name="connsiteX20" fmla="*/ 243122 w 850535"/>
                  <a:gd name="connsiteY20" fmla="*/ 1774309 h 1809560"/>
                  <a:gd name="connsiteX21" fmla="*/ 206306 w 850535"/>
                  <a:gd name="connsiteY21" fmla="*/ 1808886 h 1809560"/>
                  <a:gd name="connsiteX22" fmla="*/ 59806 w 850535"/>
                  <a:gd name="connsiteY22" fmla="*/ 1808886 h 1809560"/>
                  <a:gd name="connsiteX23" fmla="*/ 23514 w 850535"/>
                  <a:gd name="connsiteY23" fmla="*/ 1776656 h 1809560"/>
                  <a:gd name="connsiteX24" fmla="*/ 23466 w 850535"/>
                  <a:gd name="connsiteY24" fmla="*/ 1775544 h 1809560"/>
                  <a:gd name="connsiteX25" fmla="*/ 58284 w 850535"/>
                  <a:gd name="connsiteY25" fmla="*/ 1740777 h 1809560"/>
                  <a:gd name="connsiteX26" fmla="*/ 58569 w 850535"/>
                  <a:gd name="connsiteY26" fmla="*/ 1740777 h 1809560"/>
                  <a:gd name="connsiteX27" fmla="*/ 99760 w 850535"/>
                  <a:gd name="connsiteY27" fmla="*/ 1740777 h 1809560"/>
                  <a:gd name="connsiteX28" fmla="*/ 99760 w 850535"/>
                  <a:gd name="connsiteY28" fmla="*/ 1657944 h 1809560"/>
                  <a:gd name="connsiteX29" fmla="*/ 42682 w 850535"/>
                  <a:gd name="connsiteY29" fmla="*/ 1657944 h 1809560"/>
                  <a:gd name="connsiteX30" fmla="*/ -31 w 850535"/>
                  <a:gd name="connsiteY30" fmla="*/ 1623842 h 1809560"/>
                  <a:gd name="connsiteX31" fmla="*/ 42111 w 850535"/>
                  <a:gd name="connsiteY31" fmla="*/ 1589550 h 1809560"/>
                  <a:gd name="connsiteX32" fmla="*/ 98143 w 850535"/>
                  <a:gd name="connsiteY32" fmla="*/ 1589550 h 1809560"/>
                  <a:gd name="connsiteX33" fmla="*/ 98143 w 850535"/>
                  <a:gd name="connsiteY33" fmla="*/ 825815 h 1809560"/>
                  <a:gd name="connsiteX34" fmla="*/ 56762 w 850535"/>
                  <a:gd name="connsiteY34" fmla="*/ 825815 h 1809560"/>
                  <a:gd name="connsiteX35" fmla="*/ 18710 w 850535"/>
                  <a:gd name="connsiteY35" fmla="*/ 791333 h 1809560"/>
                  <a:gd name="connsiteX36" fmla="*/ 56762 w 850535"/>
                  <a:gd name="connsiteY36" fmla="*/ 757611 h 1809560"/>
                  <a:gd name="connsiteX37" fmla="*/ 97477 w 850535"/>
                  <a:gd name="connsiteY37" fmla="*/ 757611 h 1809560"/>
                  <a:gd name="connsiteX38" fmla="*/ 97477 w 850535"/>
                  <a:gd name="connsiteY38" fmla="*/ 267833 h 1809560"/>
                  <a:gd name="connsiteX39" fmla="*/ 94814 w 850535"/>
                  <a:gd name="connsiteY39" fmla="*/ 266883 h 1809560"/>
                  <a:gd name="connsiteX40" fmla="*/ 44585 w 850535"/>
                  <a:gd name="connsiteY40" fmla="*/ 256719 h 1809560"/>
                  <a:gd name="connsiteX41" fmla="*/ 59901 w 850535"/>
                  <a:gd name="connsiteY41" fmla="*/ 205993 h 1809560"/>
                  <a:gd name="connsiteX42" fmla="*/ 99856 w 850535"/>
                  <a:gd name="connsiteY42" fmla="*/ 115086 h 1809560"/>
                  <a:gd name="connsiteX43" fmla="*/ 99856 w 850535"/>
                  <a:gd name="connsiteY43" fmla="*/ 68350 h 1809560"/>
                  <a:gd name="connsiteX44" fmla="*/ 60757 w 850535"/>
                  <a:gd name="connsiteY44" fmla="*/ 68350 h 1809560"/>
                  <a:gd name="connsiteX45" fmla="*/ 23561 w 850535"/>
                  <a:gd name="connsiteY45" fmla="*/ 33393 h 1809560"/>
                  <a:gd name="connsiteX46" fmla="*/ 58873 w 850535"/>
                  <a:gd name="connsiteY46" fmla="*/ 98 h 1809560"/>
                  <a:gd name="connsiteX47" fmla="*/ 59996 w 850535"/>
                  <a:gd name="connsiteY47" fmla="*/ 146 h 1809560"/>
                  <a:gd name="connsiteX48" fmla="*/ 206496 w 850535"/>
                  <a:gd name="connsiteY48" fmla="*/ 146 h 1809560"/>
                  <a:gd name="connsiteX49" fmla="*/ 243217 w 850535"/>
                  <a:gd name="connsiteY49" fmla="*/ 34913 h 1809560"/>
                  <a:gd name="connsiteX50" fmla="*/ 207353 w 850535"/>
                  <a:gd name="connsiteY50" fmla="*/ 68255 h 1809560"/>
                  <a:gd name="connsiteX51" fmla="*/ 168540 w 850535"/>
                  <a:gd name="connsiteY51" fmla="*/ 68255 h 1809560"/>
                  <a:gd name="connsiteX52" fmla="*/ 169110 w 850535"/>
                  <a:gd name="connsiteY52" fmla="*/ 163247 h 1809560"/>
                  <a:gd name="connsiteX53" fmla="*/ 180621 w 850535"/>
                  <a:gd name="connsiteY53" fmla="*/ 181295 h 1809560"/>
                  <a:gd name="connsiteX54" fmla="*/ 763769 w 850535"/>
                  <a:gd name="connsiteY54" fmla="*/ 699001 h 1809560"/>
                  <a:gd name="connsiteX55" fmla="*/ 835498 w 850535"/>
                  <a:gd name="connsiteY55" fmla="*/ 762836 h 1809560"/>
                  <a:gd name="connsiteX56" fmla="*/ 847960 w 850535"/>
                  <a:gd name="connsiteY56" fmla="*/ 803302 h 1809560"/>
                  <a:gd name="connsiteX57" fmla="*/ 811715 w 850535"/>
                  <a:gd name="connsiteY57" fmla="*/ 826005 h 1809560"/>
                  <a:gd name="connsiteX58" fmla="*/ 699366 w 850535"/>
                  <a:gd name="connsiteY58" fmla="*/ 825815 h 1809560"/>
                  <a:gd name="connsiteX59" fmla="*/ 170537 w 850535"/>
                  <a:gd name="connsiteY59" fmla="*/ 263464 h 1809560"/>
                  <a:gd name="connsiteX60" fmla="*/ 170537 w 850535"/>
                  <a:gd name="connsiteY60" fmla="*/ 755996 h 1809560"/>
                  <a:gd name="connsiteX61" fmla="*/ 725337 w 850535"/>
                  <a:gd name="connsiteY61" fmla="*/ 755996 h 180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850535" h="1809560">
                    <a:moveTo>
                      <a:pt x="699366" y="825815"/>
                    </a:moveTo>
                    <a:lnTo>
                      <a:pt x="699366" y="1603894"/>
                    </a:lnTo>
                    <a:cubicBezTo>
                      <a:pt x="699366" y="1649870"/>
                      <a:pt x="690614" y="1658514"/>
                      <a:pt x="644666" y="1658514"/>
                    </a:cubicBezTo>
                    <a:cubicBezTo>
                      <a:pt x="588920" y="1658514"/>
                      <a:pt x="533269" y="1658514"/>
                      <a:pt x="477617" y="1658514"/>
                    </a:cubicBezTo>
                    <a:cubicBezTo>
                      <a:pt x="449078" y="1658514"/>
                      <a:pt x="433763" y="1645690"/>
                      <a:pt x="434238" y="1623177"/>
                    </a:cubicBezTo>
                    <a:cubicBezTo>
                      <a:pt x="434714" y="1600664"/>
                      <a:pt x="449364" y="1590215"/>
                      <a:pt x="477332" y="1590120"/>
                    </a:cubicBezTo>
                    <a:cubicBezTo>
                      <a:pt x="527466" y="1590120"/>
                      <a:pt x="577599" y="1590120"/>
                      <a:pt x="629540" y="1590120"/>
                    </a:cubicBezTo>
                    <a:lnTo>
                      <a:pt x="629540" y="827145"/>
                    </a:lnTo>
                    <a:lnTo>
                      <a:pt x="169966" y="827145"/>
                    </a:lnTo>
                    <a:lnTo>
                      <a:pt x="169966" y="1590025"/>
                    </a:lnTo>
                    <a:lnTo>
                      <a:pt x="307525" y="1590025"/>
                    </a:lnTo>
                    <a:cubicBezTo>
                      <a:pt x="315135" y="1590025"/>
                      <a:pt x="322746" y="1590025"/>
                      <a:pt x="330356" y="1590025"/>
                    </a:cubicBezTo>
                    <a:cubicBezTo>
                      <a:pt x="349325" y="1589911"/>
                      <a:pt x="364784" y="1605176"/>
                      <a:pt x="364898" y="1624117"/>
                    </a:cubicBezTo>
                    <a:cubicBezTo>
                      <a:pt x="364898" y="1624440"/>
                      <a:pt x="364898" y="1624754"/>
                      <a:pt x="364888" y="1625077"/>
                    </a:cubicBezTo>
                    <a:cubicBezTo>
                      <a:pt x="363975" y="1644208"/>
                      <a:pt x="347717" y="1658970"/>
                      <a:pt x="328558" y="1658068"/>
                    </a:cubicBezTo>
                    <a:cubicBezTo>
                      <a:pt x="328396" y="1658058"/>
                      <a:pt x="328235" y="1658048"/>
                      <a:pt x="328073" y="1658039"/>
                    </a:cubicBezTo>
                    <a:cubicBezTo>
                      <a:pt x="283837" y="1658704"/>
                      <a:pt x="239507" y="1658039"/>
                      <a:pt x="194891" y="1658039"/>
                    </a:cubicBezTo>
                    <a:lnTo>
                      <a:pt x="169300" y="1658039"/>
                    </a:lnTo>
                    <a:lnTo>
                      <a:pt x="169300" y="1740777"/>
                    </a:lnTo>
                    <a:cubicBezTo>
                      <a:pt x="181953" y="1740777"/>
                      <a:pt x="194605" y="1740777"/>
                      <a:pt x="207353" y="1740777"/>
                    </a:cubicBezTo>
                    <a:cubicBezTo>
                      <a:pt x="229137" y="1741822"/>
                      <a:pt x="242836" y="1755026"/>
                      <a:pt x="243122" y="1774309"/>
                    </a:cubicBezTo>
                    <a:cubicBezTo>
                      <a:pt x="243407" y="1793592"/>
                      <a:pt x="229423" y="1808696"/>
                      <a:pt x="206306" y="1808886"/>
                    </a:cubicBezTo>
                    <a:cubicBezTo>
                      <a:pt x="157409" y="1809361"/>
                      <a:pt x="108607" y="1809456"/>
                      <a:pt x="59806" y="1808886"/>
                    </a:cubicBezTo>
                    <a:cubicBezTo>
                      <a:pt x="40875" y="1809997"/>
                      <a:pt x="24626" y="1795568"/>
                      <a:pt x="23514" y="1776656"/>
                    </a:cubicBezTo>
                    <a:cubicBezTo>
                      <a:pt x="23494" y="1776285"/>
                      <a:pt x="23475" y="1775915"/>
                      <a:pt x="23466" y="1775544"/>
                    </a:cubicBezTo>
                    <a:cubicBezTo>
                      <a:pt x="23466" y="1756346"/>
                      <a:pt x="39048" y="1740777"/>
                      <a:pt x="58284" y="1740777"/>
                    </a:cubicBezTo>
                    <a:cubicBezTo>
                      <a:pt x="58379" y="1740777"/>
                      <a:pt x="58474" y="1740777"/>
                      <a:pt x="58569" y="1740777"/>
                    </a:cubicBezTo>
                    <a:cubicBezTo>
                      <a:pt x="71317" y="1740017"/>
                      <a:pt x="84159" y="1740777"/>
                      <a:pt x="99760" y="1740777"/>
                    </a:cubicBezTo>
                    <a:lnTo>
                      <a:pt x="99760" y="1657944"/>
                    </a:lnTo>
                    <a:cubicBezTo>
                      <a:pt x="79973" y="1657944"/>
                      <a:pt x="61708" y="1657944"/>
                      <a:pt x="42682" y="1657944"/>
                    </a:cubicBezTo>
                    <a:cubicBezTo>
                      <a:pt x="15951" y="1657944"/>
                      <a:pt x="159" y="1644930"/>
                      <a:pt x="-31" y="1623842"/>
                    </a:cubicBezTo>
                    <a:cubicBezTo>
                      <a:pt x="-222" y="1602754"/>
                      <a:pt x="15570" y="1589835"/>
                      <a:pt x="42111" y="1589550"/>
                    </a:cubicBezTo>
                    <a:cubicBezTo>
                      <a:pt x="60281" y="1589550"/>
                      <a:pt x="78451" y="1589550"/>
                      <a:pt x="98143" y="1589550"/>
                    </a:cubicBezTo>
                    <a:lnTo>
                      <a:pt x="98143" y="825815"/>
                    </a:lnTo>
                    <a:cubicBezTo>
                      <a:pt x="83779" y="825815"/>
                      <a:pt x="70270" y="826385"/>
                      <a:pt x="56762" y="825815"/>
                    </a:cubicBezTo>
                    <a:cubicBezTo>
                      <a:pt x="33740" y="824580"/>
                      <a:pt x="18710" y="810616"/>
                      <a:pt x="18710" y="791333"/>
                    </a:cubicBezTo>
                    <a:cubicBezTo>
                      <a:pt x="18710" y="772050"/>
                      <a:pt x="33740" y="758371"/>
                      <a:pt x="56762" y="757611"/>
                    </a:cubicBezTo>
                    <a:cubicBezTo>
                      <a:pt x="69604" y="757611"/>
                      <a:pt x="82542" y="757611"/>
                      <a:pt x="97477" y="757611"/>
                    </a:cubicBezTo>
                    <a:lnTo>
                      <a:pt x="97477" y="267833"/>
                    </a:lnTo>
                    <a:cubicBezTo>
                      <a:pt x="97477" y="267833"/>
                      <a:pt x="95670" y="266408"/>
                      <a:pt x="94814" y="266883"/>
                    </a:cubicBezTo>
                    <a:cubicBezTo>
                      <a:pt x="75312" y="276382"/>
                      <a:pt x="57713" y="276382"/>
                      <a:pt x="44585" y="256719"/>
                    </a:cubicBezTo>
                    <a:cubicBezTo>
                      <a:pt x="33740" y="240665"/>
                      <a:pt x="37450" y="221477"/>
                      <a:pt x="59901" y="205993"/>
                    </a:cubicBezTo>
                    <a:cubicBezTo>
                      <a:pt x="93101" y="183195"/>
                      <a:pt x="105944" y="154318"/>
                      <a:pt x="99856" y="115086"/>
                    </a:cubicBezTo>
                    <a:cubicBezTo>
                      <a:pt x="98790" y="99526"/>
                      <a:pt x="98790" y="83910"/>
                      <a:pt x="99856" y="68350"/>
                    </a:cubicBezTo>
                    <a:cubicBezTo>
                      <a:pt x="85966" y="68350"/>
                      <a:pt x="73409" y="68350"/>
                      <a:pt x="60757" y="68350"/>
                    </a:cubicBezTo>
                    <a:cubicBezTo>
                      <a:pt x="38211" y="67400"/>
                      <a:pt x="22705" y="52961"/>
                      <a:pt x="23561" y="33393"/>
                    </a:cubicBezTo>
                    <a:cubicBezTo>
                      <a:pt x="24103" y="14461"/>
                      <a:pt x="39914" y="-443"/>
                      <a:pt x="58873" y="98"/>
                    </a:cubicBezTo>
                    <a:cubicBezTo>
                      <a:pt x="59244" y="108"/>
                      <a:pt x="59625" y="127"/>
                      <a:pt x="59996" y="146"/>
                    </a:cubicBezTo>
                    <a:cubicBezTo>
                      <a:pt x="108893" y="-424"/>
                      <a:pt x="157723" y="-424"/>
                      <a:pt x="206496" y="146"/>
                    </a:cubicBezTo>
                    <a:cubicBezTo>
                      <a:pt x="229613" y="146"/>
                      <a:pt x="243597" y="14490"/>
                      <a:pt x="243217" y="34913"/>
                    </a:cubicBezTo>
                    <a:cubicBezTo>
                      <a:pt x="242836" y="55336"/>
                      <a:pt x="229137" y="67305"/>
                      <a:pt x="207353" y="68255"/>
                    </a:cubicBezTo>
                    <a:cubicBezTo>
                      <a:pt x="195271" y="68825"/>
                      <a:pt x="183189" y="68255"/>
                      <a:pt x="168540" y="68255"/>
                    </a:cubicBezTo>
                    <a:cubicBezTo>
                      <a:pt x="168540" y="101122"/>
                      <a:pt x="167874" y="132090"/>
                      <a:pt x="169110" y="163247"/>
                    </a:cubicBezTo>
                    <a:cubicBezTo>
                      <a:pt x="170689" y="170438"/>
                      <a:pt x="174761" y="176831"/>
                      <a:pt x="180621" y="181295"/>
                    </a:cubicBezTo>
                    <a:cubicBezTo>
                      <a:pt x="374877" y="353991"/>
                      <a:pt x="569257" y="526562"/>
                      <a:pt x="763769" y="699001"/>
                    </a:cubicBezTo>
                    <a:cubicBezTo>
                      <a:pt x="787618" y="720213"/>
                      <a:pt x="811525" y="741491"/>
                      <a:pt x="835498" y="762836"/>
                    </a:cubicBezTo>
                    <a:cubicBezTo>
                      <a:pt x="847674" y="773760"/>
                      <a:pt x="854524" y="786489"/>
                      <a:pt x="847960" y="803302"/>
                    </a:cubicBezTo>
                    <a:cubicBezTo>
                      <a:pt x="842347" y="818130"/>
                      <a:pt x="827525" y="827411"/>
                      <a:pt x="811715" y="826005"/>
                    </a:cubicBezTo>
                    <a:cubicBezTo>
                      <a:pt x="775375" y="826005"/>
                      <a:pt x="738845" y="825815"/>
                      <a:pt x="699366" y="825815"/>
                    </a:cubicBezTo>
                    <a:close/>
                    <a:moveTo>
                      <a:pt x="170537" y="263464"/>
                    </a:moveTo>
                    <a:lnTo>
                      <a:pt x="170537" y="755996"/>
                    </a:lnTo>
                    <a:lnTo>
                      <a:pt x="725337" y="755996"/>
                    </a:lnTo>
                    <a:close/>
                  </a:path>
                </a:pathLst>
              </a:custGeom>
              <a:solidFill>
                <a:srgbClr val="5C5C5C"/>
              </a:solidFill>
              <a:ln w="9507" cap="flat">
                <a:noFill/>
                <a:prstDash val="solid"/>
                <a:miter/>
              </a:ln>
            </p:spPr>
            <p:txBody>
              <a:bodyPr rtlCol="0" anchor="ctr"/>
              <a:lstStyle/>
              <a:p>
                <a:endParaRPr lang="en-US"/>
              </a:p>
            </p:txBody>
          </p:sp>
          <p:sp>
            <p:nvSpPr>
              <p:cNvPr id="142" name="Freeform 141">
                <a:extLst>
                  <a:ext uri="{FF2B5EF4-FFF2-40B4-BE49-F238E27FC236}">
                    <a16:creationId xmlns:a16="http://schemas.microsoft.com/office/drawing/2014/main" id="{7AE52D82-5A61-DE42-9270-0AFDDA77147F}"/>
                  </a:ext>
                </a:extLst>
              </p:cNvPr>
              <p:cNvSpPr/>
              <p:nvPr/>
            </p:nvSpPr>
            <p:spPr>
              <a:xfrm>
                <a:off x="4482525" y="7504715"/>
                <a:ext cx="167694" cy="168061"/>
              </a:xfrm>
              <a:custGeom>
                <a:avLst/>
                <a:gdLst>
                  <a:gd name="connsiteX0" fmla="*/ 68627 w 167694"/>
                  <a:gd name="connsiteY0" fmla="*/ 99088 h 168061"/>
                  <a:gd name="connsiteX1" fmla="*/ 128274 w 167694"/>
                  <a:gd name="connsiteY1" fmla="*/ 99088 h 168061"/>
                  <a:gd name="connsiteX2" fmla="*/ 167658 w 167694"/>
                  <a:gd name="connsiteY2" fmla="*/ 133665 h 168061"/>
                  <a:gd name="connsiteX3" fmla="*/ 129606 w 167694"/>
                  <a:gd name="connsiteY3" fmla="*/ 167388 h 168061"/>
                  <a:gd name="connsiteX4" fmla="*/ 38376 w 167694"/>
                  <a:gd name="connsiteY4" fmla="*/ 167388 h 168061"/>
                  <a:gd name="connsiteX5" fmla="*/ 324 w 167694"/>
                  <a:gd name="connsiteY5" fmla="*/ 129391 h 168061"/>
                  <a:gd name="connsiteX6" fmla="*/ 324 w 167694"/>
                  <a:gd name="connsiteY6" fmla="*/ 36014 h 168061"/>
                  <a:gd name="connsiteX7" fmla="*/ 32193 w 167694"/>
                  <a:gd name="connsiteY7" fmla="*/ -226 h 168061"/>
                  <a:gd name="connsiteX8" fmla="*/ 33239 w 167694"/>
                  <a:gd name="connsiteY8" fmla="*/ -273 h 168061"/>
                  <a:gd name="connsiteX9" fmla="*/ 68618 w 167694"/>
                  <a:gd name="connsiteY9" fmla="*/ 33535 h 168061"/>
                  <a:gd name="connsiteX10" fmla="*/ 68627 w 167694"/>
                  <a:gd name="connsiteY10" fmla="*/ 34019 h 168061"/>
                  <a:gd name="connsiteX11" fmla="*/ 68627 w 167694"/>
                  <a:gd name="connsiteY11" fmla="*/ 99088 h 16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694" h="168061">
                    <a:moveTo>
                      <a:pt x="68627" y="99088"/>
                    </a:moveTo>
                    <a:cubicBezTo>
                      <a:pt x="90602" y="99088"/>
                      <a:pt x="109438" y="99088"/>
                      <a:pt x="128274" y="99088"/>
                    </a:cubicBezTo>
                    <a:cubicBezTo>
                      <a:pt x="153008" y="99563"/>
                      <a:pt x="167943" y="112957"/>
                      <a:pt x="167658" y="133665"/>
                    </a:cubicBezTo>
                    <a:cubicBezTo>
                      <a:pt x="167373" y="154374"/>
                      <a:pt x="152532" y="167008"/>
                      <a:pt x="129606" y="167388"/>
                    </a:cubicBezTo>
                    <a:cubicBezTo>
                      <a:pt x="99164" y="167862"/>
                      <a:pt x="68723" y="167958"/>
                      <a:pt x="38376" y="167388"/>
                    </a:cubicBezTo>
                    <a:cubicBezTo>
                      <a:pt x="13071" y="166913"/>
                      <a:pt x="324" y="154469"/>
                      <a:pt x="324" y="129391"/>
                    </a:cubicBezTo>
                    <a:cubicBezTo>
                      <a:pt x="-152" y="98234"/>
                      <a:pt x="-152" y="67171"/>
                      <a:pt x="324" y="36014"/>
                    </a:cubicBezTo>
                    <a:cubicBezTo>
                      <a:pt x="-894" y="17215"/>
                      <a:pt x="13376" y="1000"/>
                      <a:pt x="32193" y="-226"/>
                    </a:cubicBezTo>
                    <a:cubicBezTo>
                      <a:pt x="32545" y="-245"/>
                      <a:pt x="32887" y="-264"/>
                      <a:pt x="33239" y="-273"/>
                    </a:cubicBezTo>
                    <a:cubicBezTo>
                      <a:pt x="52360" y="-691"/>
                      <a:pt x="68199" y="14441"/>
                      <a:pt x="68618" y="33535"/>
                    </a:cubicBezTo>
                    <a:cubicBezTo>
                      <a:pt x="68627" y="33696"/>
                      <a:pt x="68627" y="33857"/>
                      <a:pt x="68627" y="34019"/>
                    </a:cubicBezTo>
                    <a:cubicBezTo>
                      <a:pt x="69198" y="54632"/>
                      <a:pt x="68627" y="75150"/>
                      <a:pt x="68627" y="99088"/>
                    </a:cubicBezTo>
                    <a:close/>
                  </a:path>
                </a:pathLst>
              </a:custGeom>
              <a:solidFill>
                <a:srgbClr val="5C5C5C"/>
              </a:solidFill>
              <a:ln w="9507" cap="flat">
                <a:noFill/>
                <a:prstDash val="solid"/>
                <a:miter/>
              </a:ln>
            </p:spPr>
            <p:txBody>
              <a:bodyPr rtlCol="0" anchor="ctr"/>
              <a:lstStyle/>
              <a:p>
                <a:endParaRPr lang="en-US"/>
              </a:p>
            </p:txBody>
          </p:sp>
          <p:sp>
            <p:nvSpPr>
              <p:cNvPr id="143" name="Freeform 142">
                <a:extLst>
                  <a:ext uri="{FF2B5EF4-FFF2-40B4-BE49-F238E27FC236}">
                    <a16:creationId xmlns:a16="http://schemas.microsoft.com/office/drawing/2014/main" id="{A8038F1F-ACC7-4147-8377-1D16D58F3014}"/>
                  </a:ext>
                </a:extLst>
              </p:cNvPr>
              <p:cNvSpPr/>
              <p:nvPr/>
            </p:nvSpPr>
            <p:spPr>
              <a:xfrm>
                <a:off x="4482881" y="7170826"/>
                <a:ext cx="68557" cy="220429"/>
              </a:xfrm>
              <a:custGeom>
                <a:avLst/>
                <a:gdLst>
                  <a:gd name="connsiteX0" fmla="*/ 68271 w 68557"/>
                  <a:gd name="connsiteY0" fmla="*/ 111429 h 220429"/>
                  <a:gd name="connsiteX1" fmla="*/ 68271 w 68557"/>
                  <a:gd name="connsiteY1" fmla="*/ 182103 h 220429"/>
                  <a:gd name="connsiteX2" fmla="*/ 32407 w 68557"/>
                  <a:gd name="connsiteY2" fmla="*/ 220100 h 220429"/>
                  <a:gd name="connsiteX3" fmla="*/ -33 w 68557"/>
                  <a:gd name="connsiteY3" fmla="*/ 181343 h 220429"/>
                  <a:gd name="connsiteX4" fmla="*/ -33 w 68557"/>
                  <a:gd name="connsiteY4" fmla="*/ 37715 h 220429"/>
                  <a:gd name="connsiteX5" fmla="*/ 32977 w 68557"/>
                  <a:gd name="connsiteY5" fmla="*/ -281 h 220429"/>
                  <a:gd name="connsiteX6" fmla="*/ 68271 w 68557"/>
                  <a:gd name="connsiteY6" fmla="*/ 38855 h 220429"/>
                  <a:gd name="connsiteX7" fmla="*/ 68271 w 68557"/>
                  <a:gd name="connsiteY7" fmla="*/ 111429 h 22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57" h="220429">
                    <a:moveTo>
                      <a:pt x="68271" y="111429"/>
                    </a:moveTo>
                    <a:cubicBezTo>
                      <a:pt x="68271" y="134987"/>
                      <a:pt x="68746" y="158925"/>
                      <a:pt x="68271" y="182103"/>
                    </a:cubicBezTo>
                    <a:cubicBezTo>
                      <a:pt x="67795" y="205281"/>
                      <a:pt x="53145" y="221145"/>
                      <a:pt x="32407" y="220100"/>
                    </a:cubicBezTo>
                    <a:cubicBezTo>
                      <a:pt x="11668" y="219055"/>
                      <a:pt x="157" y="205281"/>
                      <a:pt x="-33" y="181343"/>
                    </a:cubicBezTo>
                    <a:cubicBezTo>
                      <a:pt x="-33" y="133847"/>
                      <a:pt x="-33" y="85591"/>
                      <a:pt x="-33" y="37715"/>
                    </a:cubicBezTo>
                    <a:cubicBezTo>
                      <a:pt x="-33" y="14632"/>
                      <a:pt x="13475" y="-281"/>
                      <a:pt x="32977" y="-281"/>
                    </a:cubicBezTo>
                    <a:cubicBezTo>
                      <a:pt x="52479" y="-281"/>
                      <a:pt x="67700" y="14537"/>
                      <a:pt x="68271" y="38855"/>
                    </a:cubicBezTo>
                    <a:cubicBezTo>
                      <a:pt x="68841" y="63173"/>
                      <a:pt x="68271" y="87206"/>
                      <a:pt x="68271" y="111429"/>
                    </a:cubicBezTo>
                    <a:close/>
                  </a:path>
                </a:pathLst>
              </a:custGeom>
              <a:solidFill>
                <a:srgbClr val="5C5C5C"/>
              </a:solidFill>
              <a:ln w="9507" cap="flat">
                <a:noFill/>
                <a:prstDash val="solid"/>
                <a:miter/>
              </a:ln>
            </p:spPr>
            <p:txBody>
              <a:bodyPr rtlCol="0" anchor="ctr"/>
              <a:lstStyle/>
              <a:p>
                <a:endParaRPr lang="en-US"/>
              </a:p>
            </p:txBody>
          </p:sp>
          <p:sp>
            <p:nvSpPr>
              <p:cNvPr id="144" name="Freeform 143">
                <a:extLst>
                  <a:ext uri="{FF2B5EF4-FFF2-40B4-BE49-F238E27FC236}">
                    <a16:creationId xmlns:a16="http://schemas.microsoft.com/office/drawing/2014/main" id="{0369517B-D580-6140-A6D3-A4C0A3D88B34}"/>
                  </a:ext>
                </a:extLst>
              </p:cNvPr>
              <p:cNvSpPr/>
              <p:nvPr/>
            </p:nvSpPr>
            <p:spPr>
              <a:xfrm>
                <a:off x="4593993" y="6771766"/>
                <a:ext cx="218548" cy="68521"/>
              </a:xfrm>
              <a:custGeom>
                <a:avLst/>
                <a:gdLst>
                  <a:gd name="connsiteX0" fmla="*/ 108796 w 218548"/>
                  <a:gd name="connsiteY0" fmla="*/ 67923 h 68521"/>
                  <a:gd name="connsiteX1" fmla="*/ 40207 w 218548"/>
                  <a:gd name="connsiteY1" fmla="*/ 67923 h 68521"/>
                  <a:gd name="connsiteX2" fmla="*/ -33 w 218548"/>
                  <a:gd name="connsiteY2" fmla="*/ 33536 h 68521"/>
                  <a:gd name="connsiteX3" fmla="*/ 40112 w 218548"/>
                  <a:gd name="connsiteY3" fmla="*/ -281 h 68521"/>
                  <a:gd name="connsiteX4" fmla="*/ 179573 w 218548"/>
                  <a:gd name="connsiteY4" fmla="*/ -281 h 68521"/>
                  <a:gd name="connsiteX5" fmla="*/ 218481 w 218548"/>
                  <a:gd name="connsiteY5" fmla="*/ 32301 h 68521"/>
                  <a:gd name="connsiteX6" fmla="*/ 179668 w 218548"/>
                  <a:gd name="connsiteY6" fmla="*/ 67923 h 68521"/>
                  <a:gd name="connsiteX7" fmla="*/ 108796 w 218548"/>
                  <a:gd name="connsiteY7" fmla="*/ 67923 h 6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8548" h="68521">
                    <a:moveTo>
                      <a:pt x="108796" y="67923"/>
                    </a:moveTo>
                    <a:cubicBezTo>
                      <a:pt x="85965" y="67923"/>
                      <a:pt x="63039" y="67923"/>
                      <a:pt x="40207" y="67923"/>
                    </a:cubicBezTo>
                    <a:cubicBezTo>
                      <a:pt x="15664" y="67353"/>
                      <a:pt x="-33" y="53484"/>
                      <a:pt x="-33" y="33536"/>
                    </a:cubicBezTo>
                    <a:cubicBezTo>
                      <a:pt x="-33" y="13587"/>
                      <a:pt x="15283" y="-92"/>
                      <a:pt x="40112" y="-281"/>
                    </a:cubicBezTo>
                    <a:cubicBezTo>
                      <a:pt x="86631" y="-281"/>
                      <a:pt x="133054" y="-281"/>
                      <a:pt x="179573" y="-281"/>
                    </a:cubicBezTo>
                    <a:cubicBezTo>
                      <a:pt x="203356" y="-281"/>
                      <a:pt x="217625" y="12637"/>
                      <a:pt x="218481" y="32301"/>
                    </a:cubicBezTo>
                    <a:cubicBezTo>
                      <a:pt x="219337" y="51964"/>
                      <a:pt x="204307" y="67163"/>
                      <a:pt x="179668" y="67923"/>
                    </a:cubicBezTo>
                    <a:cubicBezTo>
                      <a:pt x="155029" y="68682"/>
                      <a:pt x="132389" y="67828"/>
                      <a:pt x="108796" y="67923"/>
                    </a:cubicBezTo>
                    <a:close/>
                  </a:path>
                </a:pathLst>
              </a:custGeom>
              <a:solidFill>
                <a:srgbClr val="5C5C5C"/>
              </a:solidFill>
              <a:ln w="9507" cap="flat">
                <a:noFill/>
                <a:prstDash val="solid"/>
                <a:miter/>
              </a:ln>
            </p:spPr>
            <p:txBody>
              <a:bodyPr rtlCol="0" anchor="ctr"/>
              <a:lstStyle/>
              <a:p>
                <a:endParaRPr lang="en-US"/>
              </a:p>
            </p:txBody>
          </p:sp>
          <p:sp>
            <p:nvSpPr>
              <p:cNvPr id="145" name="Freeform 144">
                <a:extLst>
                  <a:ext uri="{FF2B5EF4-FFF2-40B4-BE49-F238E27FC236}">
                    <a16:creationId xmlns:a16="http://schemas.microsoft.com/office/drawing/2014/main" id="{1D9F328B-4335-6B44-96ED-031B7793E356}"/>
                  </a:ext>
                </a:extLst>
              </p:cNvPr>
              <p:cNvSpPr/>
              <p:nvPr/>
            </p:nvSpPr>
            <p:spPr>
              <a:xfrm>
                <a:off x="4330867" y="6717560"/>
                <a:ext cx="148459" cy="122520"/>
              </a:xfrm>
              <a:custGeom>
                <a:avLst/>
                <a:gdLst>
                  <a:gd name="connsiteX0" fmla="*/ 123632 w 148459"/>
                  <a:gd name="connsiteY0" fmla="*/ 52975 h 122520"/>
                  <a:gd name="connsiteX1" fmla="*/ 146369 w 148459"/>
                  <a:gd name="connsiteY1" fmla="*/ 98381 h 122520"/>
                  <a:gd name="connsiteX2" fmla="*/ 101943 w 148459"/>
                  <a:gd name="connsiteY2" fmla="*/ 122224 h 122520"/>
                  <a:gd name="connsiteX3" fmla="*/ 38015 w 148459"/>
                  <a:gd name="connsiteY3" fmla="*/ 122224 h 122520"/>
                  <a:gd name="connsiteX4" fmla="*/ 2056 w 148459"/>
                  <a:gd name="connsiteY4" fmla="*/ 99331 h 122520"/>
                  <a:gd name="connsiteX5" fmla="*/ 14708 w 148459"/>
                  <a:gd name="connsiteY5" fmla="*/ 58674 h 122520"/>
                  <a:gd name="connsiteX6" fmla="*/ 65983 w 148459"/>
                  <a:gd name="connsiteY6" fmla="*/ 13363 h 122520"/>
                  <a:gd name="connsiteX7" fmla="*/ 111360 w 148459"/>
                  <a:gd name="connsiteY7" fmla="*/ 5194 h 122520"/>
                  <a:gd name="connsiteX8" fmla="*/ 123632 w 148459"/>
                  <a:gd name="connsiteY8" fmla="*/ 52975 h 122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459" h="122520">
                    <a:moveTo>
                      <a:pt x="123632" y="52975"/>
                    </a:moveTo>
                    <a:cubicBezTo>
                      <a:pt x="142658" y="63329"/>
                      <a:pt x="153123" y="77863"/>
                      <a:pt x="146369" y="98381"/>
                    </a:cubicBezTo>
                    <a:cubicBezTo>
                      <a:pt x="139614" y="118899"/>
                      <a:pt x="121349" y="122509"/>
                      <a:pt x="101943" y="122224"/>
                    </a:cubicBezTo>
                    <a:cubicBezTo>
                      <a:pt x="80634" y="122224"/>
                      <a:pt x="59324" y="122224"/>
                      <a:pt x="38015" y="122224"/>
                    </a:cubicBezTo>
                    <a:cubicBezTo>
                      <a:pt x="21463" y="122224"/>
                      <a:pt x="7669" y="115859"/>
                      <a:pt x="2056" y="99331"/>
                    </a:cubicBezTo>
                    <a:cubicBezTo>
                      <a:pt x="-3290" y="84474"/>
                      <a:pt x="1875" y="67889"/>
                      <a:pt x="14708" y="58674"/>
                    </a:cubicBezTo>
                    <a:cubicBezTo>
                      <a:pt x="32117" y="43856"/>
                      <a:pt x="49145" y="28657"/>
                      <a:pt x="65983" y="13363"/>
                    </a:cubicBezTo>
                    <a:cubicBezTo>
                      <a:pt x="79587" y="919"/>
                      <a:pt x="94522" y="-5635"/>
                      <a:pt x="111360" y="5194"/>
                    </a:cubicBezTo>
                    <a:cubicBezTo>
                      <a:pt x="128199" y="16023"/>
                      <a:pt x="131909" y="32171"/>
                      <a:pt x="123632" y="52975"/>
                    </a:cubicBezTo>
                    <a:close/>
                  </a:path>
                </a:pathLst>
              </a:custGeom>
              <a:solidFill>
                <a:srgbClr val="5C5C5C"/>
              </a:solidFill>
              <a:ln w="9507" cap="flat">
                <a:noFill/>
                <a:prstDash val="solid"/>
                <a:miter/>
              </a:ln>
            </p:spPr>
            <p:txBody>
              <a:bodyPr rtlCol="0" anchor="ctr"/>
              <a:lstStyle/>
              <a:p>
                <a:endParaRPr lang="en-US"/>
              </a:p>
            </p:txBody>
          </p:sp>
          <p:sp>
            <p:nvSpPr>
              <p:cNvPr id="146" name="Freeform 145">
                <a:extLst>
                  <a:ext uri="{FF2B5EF4-FFF2-40B4-BE49-F238E27FC236}">
                    <a16:creationId xmlns:a16="http://schemas.microsoft.com/office/drawing/2014/main" id="{8610BE8B-2EE4-E148-A329-A01EB3D53197}"/>
                  </a:ext>
                </a:extLst>
              </p:cNvPr>
              <p:cNvSpPr/>
              <p:nvPr/>
            </p:nvSpPr>
            <p:spPr>
              <a:xfrm>
                <a:off x="4737521" y="6323980"/>
                <a:ext cx="165166" cy="158629"/>
              </a:xfrm>
              <a:custGeom>
                <a:avLst/>
                <a:gdLst>
                  <a:gd name="connsiteX0" fmla="*/ 26628 w 165166"/>
                  <a:gd name="connsiteY0" fmla="*/ 158349 h 158629"/>
                  <a:gd name="connsiteX1" fmla="*/ 2084 w 165166"/>
                  <a:gd name="connsiteY1" fmla="*/ 135645 h 158629"/>
                  <a:gd name="connsiteX2" fmla="*/ 6650 w 165166"/>
                  <a:gd name="connsiteY2" fmla="*/ 100783 h 158629"/>
                  <a:gd name="connsiteX3" fmla="*/ 111864 w 165166"/>
                  <a:gd name="connsiteY3" fmla="*/ 6647 h 158629"/>
                  <a:gd name="connsiteX4" fmla="*/ 154863 w 165166"/>
                  <a:gd name="connsiteY4" fmla="*/ 12346 h 158629"/>
                  <a:gd name="connsiteX5" fmla="*/ 157146 w 165166"/>
                  <a:gd name="connsiteY5" fmla="*/ 53762 h 158629"/>
                  <a:gd name="connsiteX6" fmla="*/ 46700 w 165166"/>
                  <a:gd name="connsiteY6" fmla="*/ 152079 h 158629"/>
                  <a:gd name="connsiteX7" fmla="*/ 26628 w 165166"/>
                  <a:gd name="connsiteY7" fmla="*/ 158349 h 158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5166" h="158629">
                    <a:moveTo>
                      <a:pt x="26628" y="158349"/>
                    </a:moveTo>
                    <a:cubicBezTo>
                      <a:pt x="19112" y="151889"/>
                      <a:pt x="5794" y="145525"/>
                      <a:pt x="2084" y="135645"/>
                    </a:cubicBezTo>
                    <a:cubicBezTo>
                      <a:pt x="-1893" y="123942"/>
                      <a:pt x="-209" y="111071"/>
                      <a:pt x="6650" y="100783"/>
                    </a:cubicBezTo>
                    <a:cubicBezTo>
                      <a:pt x="40136" y="67821"/>
                      <a:pt x="75620" y="36759"/>
                      <a:pt x="111864" y="6647"/>
                    </a:cubicBezTo>
                    <a:cubicBezTo>
                      <a:pt x="125848" y="-5038"/>
                      <a:pt x="142591" y="-1143"/>
                      <a:pt x="154863" y="12346"/>
                    </a:cubicBezTo>
                    <a:cubicBezTo>
                      <a:pt x="167135" y="25835"/>
                      <a:pt x="169037" y="42363"/>
                      <a:pt x="157146" y="53762"/>
                    </a:cubicBezTo>
                    <a:cubicBezTo>
                      <a:pt x="121663" y="87864"/>
                      <a:pt x="83991" y="120257"/>
                      <a:pt x="46700" y="152079"/>
                    </a:cubicBezTo>
                    <a:cubicBezTo>
                      <a:pt x="43180" y="155214"/>
                      <a:pt x="36901" y="155309"/>
                      <a:pt x="26628" y="158349"/>
                    </a:cubicBezTo>
                    <a:close/>
                  </a:path>
                </a:pathLst>
              </a:custGeom>
              <a:solidFill>
                <a:srgbClr val="5C5C5C"/>
              </a:solidFill>
              <a:ln w="9507" cap="flat">
                <a:noFill/>
                <a:prstDash val="solid"/>
                <a:miter/>
              </a:ln>
            </p:spPr>
            <p:txBody>
              <a:bodyPr rtlCol="0" anchor="ctr"/>
              <a:lstStyle/>
              <a:p>
                <a:endParaRPr lang="en-US"/>
              </a:p>
            </p:txBody>
          </p:sp>
          <p:sp>
            <p:nvSpPr>
              <p:cNvPr id="147" name="Freeform 146">
                <a:extLst>
                  <a:ext uri="{FF2B5EF4-FFF2-40B4-BE49-F238E27FC236}">
                    <a16:creationId xmlns:a16="http://schemas.microsoft.com/office/drawing/2014/main" id="{80C56BE9-E68F-A94F-ABBA-D010D5089C0A}"/>
                  </a:ext>
                </a:extLst>
              </p:cNvPr>
              <p:cNvSpPr/>
              <p:nvPr/>
            </p:nvSpPr>
            <p:spPr>
              <a:xfrm>
                <a:off x="4521319" y="6518173"/>
                <a:ext cx="171324" cy="151738"/>
              </a:xfrm>
              <a:custGeom>
                <a:avLst/>
                <a:gdLst>
                  <a:gd name="connsiteX0" fmla="*/ 171291 w 171324"/>
                  <a:gd name="connsiteY0" fmla="*/ 28275 h 151738"/>
                  <a:gd name="connsiteX1" fmla="*/ 151599 w 171324"/>
                  <a:gd name="connsiteY1" fmla="*/ 58483 h 151738"/>
                  <a:gd name="connsiteX2" fmla="*/ 59894 w 171324"/>
                  <a:gd name="connsiteY2" fmla="*/ 140270 h 151738"/>
                  <a:gd name="connsiteX3" fmla="*/ 9094 w 171324"/>
                  <a:gd name="connsiteY3" fmla="*/ 140270 h 151738"/>
                  <a:gd name="connsiteX4" fmla="*/ 14041 w 171324"/>
                  <a:gd name="connsiteY4" fmla="*/ 89925 h 151738"/>
                  <a:gd name="connsiteX5" fmla="*/ 108125 w 171324"/>
                  <a:gd name="connsiteY5" fmla="*/ 7377 h 151738"/>
                  <a:gd name="connsiteX6" fmla="*/ 147509 w 171324"/>
                  <a:gd name="connsiteY6" fmla="*/ 1203 h 151738"/>
                  <a:gd name="connsiteX7" fmla="*/ 171291 w 171324"/>
                  <a:gd name="connsiteY7" fmla="*/ 28275 h 15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324" h="151738">
                    <a:moveTo>
                      <a:pt x="171291" y="28275"/>
                    </a:moveTo>
                    <a:cubicBezTo>
                      <a:pt x="165907" y="39066"/>
                      <a:pt x="159305" y="49202"/>
                      <a:pt x="151599" y="58483"/>
                    </a:cubicBezTo>
                    <a:cubicBezTo>
                      <a:pt x="121633" y="86410"/>
                      <a:pt x="90811" y="113483"/>
                      <a:pt x="59894" y="140270"/>
                    </a:cubicBezTo>
                    <a:cubicBezTo>
                      <a:pt x="42390" y="155469"/>
                      <a:pt x="22508" y="154899"/>
                      <a:pt x="9094" y="140270"/>
                    </a:cubicBezTo>
                    <a:cubicBezTo>
                      <a:pt x="-4319" y="125642"/>
                      <a:pt x="-3177" y="105694"/>
                      <a:pt x="14041" y="89925"/>
                    </a:cubicBezTo>
                    <a:cubicBezTo>
                      <a:pt x="44863" y="61427"/>
                      <a:pt x="75305" y="32930"/>
                      <a:pt x="108125" y="7377"/>
                    </a:cubicBezTo>
                    <a:cubicBezTo>
                      <a:pt x="119893" y="139"/>
                      <a:pt x="134086" y="-2084"/>
                      <a:pt x="147509" y="1203"/>
                    </a:cubicBezTo>
                    <a:cubicBezTo>
                      <a:pt x="156546" y="3482"/>
                      <a:pt x="163015" y="17731"/>
                      <a:pt x="171291" y="28275"/>
                    </a:cubicBezTo>
                    <a:close/>
                  </a:path>
                </a:pathLst>
              </a:custGeom>
              <a:solidFill>
                <a:srgbClr val="5C5C5C"/>
              </a:solidFill>
              <a:ln w="9507" cap="flat">
                <a:noFill/>
                <a:prstDash val="solid"/>
                <a:miter/>
              </a:ln>
            </p:spPr>
            <p:txBody>
              <a:bodyPr rtlCol="0" anchor="ctr"/>
              <a:lstStyle/>
              <a:p>
                <a:endParaRPr lang="en-US"/>
              </a:p>
            </p:txBody>
          </p:sp>
          <p:sp>
            <p:nvSpPr>
              <p:cNvPr id="150" name="Freeform 149">
                <a:extLst>
                  <a:ext uri="{FF2B5EF4-FFF2-40B4-BE49-F238E27FC236}">
                    <a16:creationId xmlns:a16="http://schemas.microsoft.com/office/drawing/2014/main" id="{64419666-D7B3-E649-ACA2-1DCEA478F6A0}"/>
                  </a:ext>
                </a:extLst>
              </p:cNvPr>
              <p:cNvSpPr/>
              <p:nvPr/>
            </p:nvSpPr>
            <p:spPr>
              <a:xfrm>
                <a:off x="4482342" y="6886049"/>
                <a:ext cx="68890" cy="166190"/>
              </a:xfrm>
              <a:custGeom>
                <a:avLst/>
                <a:gdLst>
                  <a:gd name="connsiteX0" fmla="*/ 221 w 68890"/>
                  <a:gd name="connsiteY0" fmla="*/ 82734 h 166190"/>
                  <a:gd name="connsiteX1" fmla="*/ 221 w 68890"/>
                  <a:gd name="connsiteY1" fmla="*/ 32673 h 166190"/>
                  <a:gd name="connsiteX2" fmla="*/ 34943 w 68890"/>
                  <a:gd name="connsiteY2" fmla="*/ -270 h 166190"/>
                  <a:gd name="connsiteX3" fmla="*/ 67858 w 68890"/>
                  <a:gd name="connsiteY3" fmla="*/ 31153 h 166190"/>
                  <a:gd name="connsiteX4" fmla="*/ 67858 w 68890"/>
                  <a:gd name="connsiteY4" fmla="*/ 133554 h 166190"/>
                  <a:gd name="connsiteX5" fmla="*/ 35381 w 68890"/>
                  <a:gd name="connsiteY5" fmla="*/ 165909 h 166190"/>
                  <a:gd name="connsiteX6" fmla="*/ 33516 w 68890"/>
                  <a:gd name="connsiteY6" fmla="*/ 165852 h 166190"/>
                  <a:gd name="connsiteX7" fmla="*/ 126 w 68890"/>
                  <a:gd name="connsiteY7" fmla="*/ 130610 h 166190"/>
                  <a:gd name="connsiteX8" fmla="*/ 221 w 68890"/>
                  <a:gd name="connsiteY8" fmla="*/ 82734 h 16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890" h="166190">
                    <a:moveTo>
                      <a:pt x="221" y="82734"/>
                    </a:moveTo>
                    <a:cubicBezTo>
                      <a:pt x="221" y="66110"/>
                      <a:pt x="-350" y="49391"/>
                      <a:pt x="221" y="32673"/>
                    </a:cubicBezTo>
                    <a:cubicBezTo>
                      <a:pt x="696" y="14007"/>
                      <a:pt x="16241" y="-745"/>
                      <a:pt x="34943" y="-270"/>
                    </a:cubicBezTo>
                    <a:cubicBezTo>
                      <a:pt x="52381" y="176"/>
                      <a:pt x="66631" y="13779"/>
                      <a:pt x="67858" y="31153"/>
                    </a:cubicBezTo>
                    <a:cubicBezTo>
                      <a:pt x="69190" y="65255"/>
                      <a:pt x="69190" y="99452"/>
                      <a:pt x="67858" y="133554"/>
                    </a:cubicBezTo>
                    <a:cubicBezTo>
                      <a:pt x="67839" y="151441"/>
                      <a:pt x="53294" y="165928"/>
                      <a:pt x="35381" y="165909"/>
                    </a:cubicBezTo>
                    <a:cubicBezTo>
                      <a:pt x="34762" y="165909"/>
                      <a:pt x="34135" y="165890"/>
                      <a:pt x="33516" y="165852"/>
                    </a:cubicBezTo>
                    <a:cubicBezTo>
                      <a:pt x="13729" y="165852"/>
                      <a:pt x="982" y="152553"/>
                      <a:pt x="126" y="130610"/>
                    </a:cubicBezTo>
                    <a:cubicBezTo>
                      <a:pt x="-255" y="114366"/>
                      <a:pt x="221" y="98407"/>
                      <a:pt x="221" y="82734"/>
                    </a:cubicBezTo>
                    <a:close/>
                  </a:path>
                </a:pathLst>
              </a:custGeom>
              <a:solidFill>
                <a:srgbClr val="5C5C5C"/>
              </a:solidFill>
              <a:ln w="9507" cap="flat">
                <a:noFill/>
                <a:prstDash val="solid"/>
                <a:miter/>
              </a:ln>
            </p:spPr>
            <p:txBody>
              <a:bodyPr rtlCol="0" anchor="ctr"/>
              <a:lstStyle/>
              <a:p>
                <a:endParaRPr lang="en-US"/>
              </a:p>
            </p:txBody>
          </p:sp>
          <p:sp>
            <p:nvSpPr>
              <p:cNvPr id="151" name="Freeform 150">
                <a:extLst>
                  <a:ext uri="{FF2B5EF4-FFF2-40B4-BE49-F238E27FC236}">
                    <a16:creationId xmlns:a16="http://schemas.microsoft.com/office/drawing/2014/main" id="{87DFC0ED-FAC9-4643-9DB4-D0FCACAAD6D0}"/>
                  </a:ext>
                </a:extLst>
              </p:cNvPr>
              <p:cNvSpPr/>
              <p:nvPr/>
            </p:nvSpPr>
            <p:spPr>
              <a:xfrm>
                <a:off x="4701450" y="7604048"/>
                <a:ext cx="165567" cy="68820"/>
              </a:xfrm>
              <a:custGeom>
                <a:avLst/>
                <a:gdLst>
                  <a:gd name="connsiteX0" fmla="*/ 81629 w 165567"/>
                  <a:gd name="connsiteY0" fmla="*/ 68244 h 68820"/>
                  <a:gd name="connsiteX1" fmla="*/ 34064 w 165567"/>
                  <a:gd name="connsiteY1" fmla="*/ 68244 h 68820"/>
                  <a:gd name="connsiteX2" fmla="*/ -30 w 165567"/>
                  <a:gd name="connsiteY2" fmla="*/ 35035 h 68820"/>
                  <a:gd name="connsiteX3" fmla="*/ 8 w 165567"/>
                  <a:gd name="connsiteY3" fmla="*/ 33002 h 68820"/>
                  <a:gd name="connsiteX4" fmla="*/ 32514 w 165567"/>
                  <a:gd name="connsiteY4" fmla="*/ 296 h 68820"/>
                  <a:gd name="connsiteX5" fmla="*/ 33969 w 165567"/>
                  <a:gd name="connsiteY5" fmla="*/ 325 h 68820"/>
                  <a:gd name="connsiteX6" fmla="*/ 132144 w 165567"/>
                  <a:gd name="connsiteY6" fmla="*/ 325 h 68820"/>
                  <a:gd name="connsiteX7" fmla="*/ 165534 w 165567"/>
                  <a:gd name="connsiteY7" fmla="*/ 33952 h 68820"/>
                  <a:gd name="connsiteX8" fmla="*/ 132239 w 165567"/>
                  <a:gd name="connsiteY8" fmla="*/ 67959 h 68820"/>
                  <a:gd name="connsiteX9" fmla="*/ 82010 w 165567"/>
                  <a:gd name="connsiteY9" fmla="*/ 67959 h 68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5567" h="68820">
                    <a:moveTo>
                      <a:pt x="81629" y="68244"/>
                    </a:moveTo>
                    <a:cubicBezTo>
                      <a:pt x="65648" y="68244"/>
                      <a:pt x="49571" y="68909"/>
                      <a:pt x="34064" y="68244"/>
                    </a:cubicBezTo>
                    <a:cubicBezTo>
                      <a:pt x="15466" y="68472"/>
                      <a:pt x="208" y="53606"/>
                      <a:pt x="-30" y="35035"/>
                    </a:cubicBezTo>
                    <a:cubicBezTo>
                      <a:pt x="-40" y="34360"/>
                      <a:pt x="-21" y="33676"/>
                      <a:pt x="8" y="33002"/>
                    </a:cubicBezTo>
                    <a:cubicBezTo>
                      <a:pt x="-59" y="15010"/>
                      <a:pt x="14496" y="363"/>
                      <a:pt x="32514" y="296"/>
                    </a:cubicBezTo>
                    <a:cubicBezTo>
                      <a:pt x="32999" y="296"/>
                      <a:pt x="33484" y="306"/>
                      <a:pt x="33969" y="325"/>
                    </a:cubicBezTo>
                    <a:cubicBezTo>
                      <a:pt x="66694" y="-435"/>
                      <a:pt x="99419" y="-530"/>
                      <a:pt x="132144" y="325"/>
                    </a:cubicBezTo>
                    <a:cubicBezTo>
                      <a:pt x="150656" y="429"/>
                      <a:pt x="165591" y="15466"/>
                      <a:pt x="165534" y="33952"/>
                    </a:cubicBezTo>
                    <a:cubicBezTo>
                      <a:pt x="165392" y="52380"/>
                      <a:pt x="150684" y="67399"/>
                      <a:pt x="132239" y="67959"/>
                    </a:cubicBezTo>
                    <a:cubicBezTo>
                      <a:pt x="115591" y="69099"/>
                      <a:pt x="98753" y="67959"/>
                      <a:pt x="82010" y="67959"/>
                    </a:cubicBezTo>
                    <a:close/>
                  </a:path>
                </a:pathLst>
              </a:custGeom>
              <a:solidFill>
                <a:srgbClr val="5C5C5C"/>
              </a:solidFill>
              <a:ln w="9507" cap="flat">
                <a:noFill/>
                <a:prstDash val="solid"/>
                <a:miter/>
              </a:ln>
            </p:spPr>
            <p:txBody>
              <a:bodyPr rtlCol="0" anchor="ctr"/>
              <a:lstStyle/>
              <a:p>
                <a:endParaRPr lang="en-US"/>
              </a:p>
            </p:txBody>
          </p:sp>
          <p:sp>
            <p:nvSpPr>
              <p:cNvPr id="152" name="Freeform 151">
                <a:extLst>
                  <a:ext uri="{FF2B5EF4-FFF2-40B4-BE49-F238E27FC236}">
                    <a16:creationId xmlns:a16="http://schemas.microsoft.com/office/drawing/2014/main" id="{2EC63ED4-55E5-E640-9E36-3287A0D1B7BC}"/>
                  </a:ext>
                </a:extLst>
              </p:cNvPr>
              <p:cNvSpPr/>
              <p:nvPr/>
            </p:nvSpPr>
            <p:spPr>
              <a:xfrm>
                <a:off x="3723552" y="7679888"/>
                <a:ext cx="523596" cy="522835"/>
              </a:xfrm>
              <a:custGeom>
                <a:avLst/>
                <a:gdLst>
                  <a:gd name="connsiteX0" fmla="*/ 261956 w 523596"/>
                  <a:gd name="connsiteY0" fmla="*/ -281 h 522835"/>
                  <a:gd name="connsiteX1" fmla="*/ 523564 w 523596"/>
                  <a:gd name="connsiteY1" fmla="*/ 261326 h 522835"/>
                  <a:gd name="connsiteX2" fmla="*/ 261575 w 523596"/>
                  <a:gd name="connsiteY2" fmla="*/ 522554 h 522835"/>
                  <a:gd name="connsiteX3" fmla="*/ -33 w 523596"/>
                  <a:gd name="connsiteY3" fmla="*/ 261611 h 522835"/>
                  <a:gd name="connsiteX4" fmla="*/ 261861 w 523596"/>
                  <a:gd name="connsiteY4" fmla="*/ -281 h 522835"/>
                  <a:gd name="connsiteX5" fmla="*/ 261956 w 523596"/>
                  <a:gd name="connsiteY5" fmla="*/ -281 h 522835"/>
                  <a:gd name="connsiteX6" fmla="*/ 455070 w 523596"/>
                  <a:gd name="connsiteY6" fmla="*/ 260376 h 522835"/>
                  <a:gd name="connsiteX7" fmla="*/ 261100 w 523596"/>
                  <a:gd name="connsiteY7" fmla="*/ 68208 h 522835"/>
                  <a:gd name="connsiteX8" fmla="*/ 68651 w 523596"/>
                  <a:gd name="connsiteY8" fmla="*/ 261896 h 522835"/>
                  <a:gd name="connsiteX9" fmla="*/ 262051 w 523596"/>
                  <a:gd name="connsiteY9" fmla="*/ 454065 h 522835"/>
                  <a:gd name="connsiteX10" fmla="*/ 455070 w 523596"/>
                  <a:gd name="connsiteY10" fmla="*/ 260756 h 522835"/>
                  <a:gd name="connsiteX11" fmla="*/ 455070 w 523596"/>
                  <a:gd name="connsiteY11" fmla="*/ 260376 h 522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3596" h="522835">
                    <a:moveTo>
                      <a:pt x="261956" y="-281"/>
                    </a:moveTo>
                    <a:cubicBezTo>
                      <a:pt x="406544" y="-177"/>
                      <a:pt x="523668" y="116948"/>
                      <a:pt x="523564" y="261326"/>
                    </a:cubicBezTo>
                    <a:cubicBezTo>
                      <a:pt x="523459" y="405704"/>
                      <a:pt x="406164" y="522659"/>
                      <a:pt x="261575" y="522554"/>
                    </a:cubicBezTo>
                    <a:cubicBezTo>
                      <a:pt x="117244" y="522450"/>
                      <a:pt x="234" y="405724"/>
                      <a:pt x="-33" y="261611"/>
                    </a:cubicBezTo>
                    <a:cubicBezTo>
                      <a:pt x="-137" y="117081"/>
                      <a:pt x="117120" y="-177"/>
                      <a:pt x="261861" y="-281"/>
                    </a:cubicBezTo>
                    <a:cubicBezTo>
                      <a:pt x="261889" y="-281"/>
                      <a:pt x="261927" y="-281"/>
                      <a:pt x="261956" y="-281"/>
                    </a:cubicBezTo>
                    <a:close/>
                    <a:moveTo>
                      <a:pt x="455070" y="260376"/>
                    </a:moveTo>
                    <a:cubicBezTo>
                      <a:pt x="454651" y="153824"/>
                      <a:pt x="367807" y="67790"/>
                      <a:pt x="261100" y="68208"/>
                    </a:cubicBezTo>
                    <a:cubicBezTo>
                      <a:pt x="154392" y="68626"/>
                      <a:pt x="68233" y="155344"/>
                      <a:pt x="68651" y="261896"/>
                    </a:cubicBezTo>
                    <a:cubicBezTo>
                      <a:pt x="69070" y="368221"/>
                      <a:pt x="155572" y="454169"/>
                      <a:pt x="262051" y="454065"/>
                    </a:cubicBezTo>
                    <a:cubicBezTo>
                      <a:pt x="368806" y="453903"/>
                      <a:pt x="455232" y="367366"/>
                      <a:pt x="455070" y="260756"/>
                    </a:cubicBezTo>
                    <a:cubicBezTo>
                      <a:pt x="455070" y="260633"/>
                      <a:pt x="455070" y="260500"/>
                      <a:pt x="455070" y="260376"/>
                    </a:cubicBezTo>
                    <a:close/>
                  </a:path>
                </a:pathLst>
              </a:custGeom>
              <a:solidFill>
                <a:srgbClr val="5C5C5C"/>
              </a:solidFill>
              <a:ln w="9507" cap="flat">
                <a:noFill/>
                <a:prstDash val="solid"/>
                <a:miter/>
              </a:ln>
            </p:spPr>
            <p:txBody>
              <a:bodyPr rtlCol="0" anchor="ctr"/>
              <a:lstStyle/>
              <a:p>
                <a:endParaRPr lang="en-US"/>
              </a:p>
            </p:txBody>
          </p:sp>
          <p:sp>
            <p:nvSpPr>
              <p:cNvPr id="153" name="Freeform 152">
                <a:extLst>
                  <a:ext uri="{FF2B5EF4-FFF2-40B4-BE49-F238E27FC236}">
                    <a16:creationId xmlns:a16="http://schemas.microsoft.com/office/drawing/2014/main" id="{96214BA7-9D8C-8642-A4F1-1261DBB64C2A}"/>
                  </a:ext>
                </a:extLst>
              </p:cNvPr>
              <p:cNvSpPr/>
              <p:nvPr/>
            </p:nvSpPr>
            <p:spPr>
              <a:xfrm>
                <a:off x="3875761" y="7831590"/>
                <a:ext cx="219484" cy="219718"/>
              </a:xfrm>
              <a:custGeom>
                <a:avLst/>
                <a:gdLst>
                  <a:gd name="connsiteX0" fmla="*/ 219433 w 219484"/>
                  <a:gd name="connsiteY0" fmla="*/ 110100 h 219718"/>
                  <a:gd name="connsiteX1" fmla="*/ 108615 w 219484"/>
                  <a:gd name="connsiteY1" fmla="*/ 219435 h 219718"/>
                  <a:gd name="connsiteX2" fmla="*/ 108416 w 219484"/>
                  <a:gd name="connsiteY2" fmla="*/ 219435 h 219718"/>
                  <a:gd name="connsiteX3" fmla="*/ -33 w 219484"/>
                  <a:gd name="connsiteY3" fmla="*/ 109624 h 219718"/>
                  <a:gd name="connsiteX4" fmla="*/ 110508 w 219484"/>
                  <a:gd name="connsiteY4" fmla="*/ -281 h 219718"/>
                  <a:gd name="connsiteX5" fmla="*/ 219451 w 219484"/>
                  <a:gd name="connsiteY5" fmla="*/ 108086 h 219718"/>
                  <a:gd name="connsiteX6" fmla="*/ 219433 w 219484"/>
                  <a:gd name="connsiteY6" fmla="*/ 110100 h 219718"/>
                  <a:gd name="connsiteX7" fmla="*/ 150653 w 219484"/>
                  <a:gd name="connsiteY7" fmla="*/ 109529 h 219718"/>
                  <a:gd name="connsiteX8" fmla="*/ 112240 w 219484"/>
                  <a:gd name="connsiteY8" fmla="*/ 68512 h 219718"/>
                  <a:gd name="connsiteX9" fmla="*/ 111174 w 219484"/>
                  <a:gd name="connsiteY9" fmla="*/ 68493 h 219718"/>
                  <a:gd name="connsiteX10" fmla="*/ 68290 w 219484"/>
                  <a:gd name="connsiteY10" fmla="*/ 108447 h 219718"/>
                  <a:gd name="connsiteX11" fmla="*/ 68271 w 219484"/>
                  <a:gd name="connsiteY11" fmla="*/ 108959 h 219718"/>
                  <a:gd name="connsiteX12" fmla="*/ 110604 w 219484"/>
                  <a:gd name="connsiteY12" fmla="*/ 150756 h 219718"/>
                  <a:gd name="connsiteX13" fmla="*/ 150653 w 219484"/>
                  <a:gd name="connsiteY13" fmla="*/ 109529 h 219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484" h="219718">
                    <a:moveTo>
                      <a:pt x="219433" y="110100"/>
                    </a:moveTo>
                    <a:cubicBezTo>
                      <a:pt x="219071" y="170847"/>
                      <a:pt x="169451" y="219806"/>
                      <a:pt x="108615" y="219435"/>
                    </a:cubicBezTo>
                    <a:cubicBezTo>
                      <a:pt x="108549" y="219435"/>
                      <a:pt x="108482" y="219435"/>
                      <a:pt x="108416" y="219435"/>
                    </a:cubicBezTo>
                    <a:cubicBezTo>
                      <a:pt x="48636" y="217763"/>
                      <a:pt x="814" y="169327"/>
                      <a:pt x="-33" y="109624"/>
                    </a:cubicBezTo>
                    <a:cubicBezTo>
                      <a:pt x="129" y="48801"/>
                      <a:pt x="49597" y="-386"/>
                      <a:pt x="110508" y="-281"/>
                    </a:cubicBezTo>
                    <a:cubicBezTo>
                      <a:pt x="170564" y="-395"/>
                      <a:pt x="219337" y="48127"/>
                      <a:pt x="219451" y="108086"/>
                    </a:cubicBezTo>
                    <a:cubicBezTo>
                      <a:pt x="219451" y="108760"/>
                      <a:pt x="219442" y="109425"/>
                      <a:pt x="219433" y="110100"/>
                    </a:cubicBezTo>
                    <a:close/>
                    <a:moveTo>
                      <a:pt x="150653" y="109529"/>
                    </a:moveTo>
                    <a:cubicBezTo>
                      <a:pt x="151386" y="87615"/>
                      <a:pt x="134196" y="69253"/>
                      <a:pt x="112240" y="68512"/>
                    </a:cubicBezTo>
                    <a:cubicBezTo>
                      <a:pt x="111888" y="68502"/>
                      <a:pt x="111526" y="68493"/>
                      <a:pt x="111174" y="68493"/>
                    </a:cubicBezTo>
                    <a:cubicBezTo>
                      <a:pt x="88276" y="67705"/>
                      <a:pt x="69079" y="85592"/>
                      <a:pt x="68290" y="108447"/>
                    </a:cubicBezTo>
                    <a:cubicBezTo>
                      <a:pt x="68280" y="108618"/>
                      <a:pt x="68271" y="108789"/>
                      <a:pt x="68271" y="108959"/>
                    </a:cubicBezTo>
                    <a:cubicBezTo>
                      <a:pt x="68832" y="131995"/>
                      <a:pt x="87534" y="150452"/>
                      <a:pt x="110604" y="150756"/>
                    </a:cubicBezTo>
                    <a:cubicBezTo>
                      <a:pt x="132874" y="149986"/>
                      <a:pt x="150568" y="131786"/>
                      <a:pt x="150653" y="109529"/>
                    </a:cubicBezTo>
                    <a:close/>
                  </a:path>
                </a:pathLst>
              </a:custGeom>
              <a:solidFill>
                <a:srgbClr val="5C5C5C"/>
              </a:solidFill>
              <a:ln w="9507" cap="flat">
                <a:noFill/>
                <a:prstDash val="solid"/>
                <a:miter/>
              </a:ln>
            </p:spPr>
            <p:txBody>
              <a:bodyPr rtlCol="0" anchor="ctr"/>
              <a:lstStyle/>
              <a:p>
                <a:endParaRPr lang="en-US"/>
              </a:p>
            </p:txBody>
          </p:sp>
        </p:grpSp>
        <p:grpSp>
          <p:nvGrpSpPr>
            <p:cNvPr id="88" name="Group 87">
              <a:extLst>
                <a:ext uri="{FF2B5EF4-FFF2-40B4-BE49-F238E27FC236}">
                  <a16:creationId xmlns:a16="http://schemas.microsoft.com/office/drawing/2014/main" id="{52C11F8C-485B-4749-8E72-AC8CCA939FA8}"/>
                </a:ext>
              </a:extLst>
            </p:cNvPr>
            <p:cNvGrpSpPr/>
            <p:nvPr/>
          </p:nvGrpSpPr>
          <p:grpSpPr>
            <a:xfrm>
              <a:off x="1839509" y="4802854"/>
              <a:ext cx="954076" cy="608860"/>
              <a:chOff x="1301456" y="4282621"/>
              <a:chExt cx="954076" cy="608860"/>
            </a:xfrm>
          </p:grpSpPr>
          <p:sp>
            <p:nvSpPr>
              <p:cNvPr id="60" name="Rectangle 59">
                <a:extLst>
                  <a:ext uri="{FF2B5EF4-FFF2-40B4-BE49-F238E27FC236}">
                    <a16:creationId xmlns:a16="http://schemas.microsoft.com/office/drawing/2014/main" id="{91A5B186-6E98-6A43-ACD6-06E75A9AC7DD}"/>
                  </a:ext>
                </a:extLst>
              </p:cNvPr>
              <p:cNvSpPr/>
              <p:nvPr/>
            </p:nvSpPr>
            <p:spPr>
              <a:xfrm>
                <a:off x="1301456" y="4513417"/>
                <a:ext cx="954076" cy="212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4" name="Group 153">
                <a:extLst>
                  <a:ext uri="{FF2B5EF4-FFF2-40B4-BE49-F238E27FC236}">
                    <a16:creationId xmlns:a16="http://schemas.microsoft.com/office/drawing/2014/main" id="{40F8E6B3-E98E-E146-B262-EC2564568476}"/>
                  </a:ext>
                </a:extLst>
              </p:cNvPr>
              <p:cNvGrpSpPr/>
              <p:nvPr/>
            </p:nvGrpSpPr>
            <p:grpSpPr>
              <a:xfrm>
                <a:off x="1432052" y="4282621"/>
                <a:ext cx="609879" cy="608860"/>
                <a:chOff x="877257" y="6177591"/>
                <a:chExt cx="2176102" cy="2172465"/>
              </a:xfrm>
            </p:grpSpPr>
            <p:sp>
              <p:nvSpPr>
                <p:cNvPr id="155" name="Freeform 154">
                  <a:extLst>
                    <a:ext uri="{FF2B5EF4-FFF2-40B4-BE49-F238E27FC236}">
                      <a16:creationId xmlns:a16="http://schemas.microsoft.com/office/drawing/2014/main" id="{9D5093C4-B956-3F48-AC08-6724B24B68D5}"/>
                    </a:ext>
                  </a:extLst>
                </p:cNvPr>
                <p:cNvSpPr/>
                <p:nvPr/>
              </p:nvSpPr>
              <p:spPr>
                <a:xfrm>
                  <a:off x="1623991" y="6307681"/>
                  <a:ext cx="717376" cy="682896"/>
                </a:xfrm>
                <a:custGeom>
                  <a:avLst/>
                  <a:gdLst>
                    <a:gd name="connsiteX0" fmla="*/ 135908 w 717376"/>
                    <a:gd name="connsiteY0" fmla="*/ 682615 h 682896"/>
                    <a:gd name="connsiteX1" fmla="*/ 160547 w 717376"/>
                    <a:gd name="connsiteY1" fmla="*/ 537182 h 682896"/>
                    <a:gd name="connsiteX2" fmla="*/ 170631 w 717376"/>
                    <a:gd name="connsiteY2" fmla="*/ 480852 h 682896"/>
                    <a:gd name="connsiteX3" fmla="*/ 145992 w 717376"/>
                    <a:gd name="connsiteY3" fmla="*/ 403909 h 682896"/>
                    <a:gd name="connsiteX4" fmla="*/ 17947 w 717376"/>
                    <a:gd name="connsiteY4" fmla="*/ 279755 h 682896"/>
                    <a:gd name="connsiteX5" fmla="*/ -33 w 717376"/>
                    <a:gd name="connsiteY5" fmla="*/ 265221 h 682896"/>
                    <a:gd name="connsiteX6" fmla="*/ 2440 w 717376"/>
                    <a:gd name="connsiteY6" fmla="*/ 259616 h 682896"/>
                    <a:gd name="connsiteX7" fmla="*/ 101852 w 717376"/>
                    <a:gd name="connsiteY7" fmla="*/ 244797 h 682896"/>
                    <a:gd name="connsiteX8" fmla="*/ 200597 w 717376"/>
                    <a:gd name="connsiteY8" fmla="*/ 230834 h 682896"/>
                    <a:gd name="connsiteX9" fmla="*/ 268710 w 717376"/>
                    <a:gd name="connsiteY9" fmla="*/ 180488 h 682896"/>
                    <a:gd name="connsiteX10" fmla="*/ 349285 w 717376"/>
                    <a:gd name="connsiteY10" fmla="*/ 17102 h 682896"/>
                    <a:gd name="connsiteX11" fmla="*/ 358798 w 717376"/>
                    <a:gd name="connsiteY11" fmla="*/ -281 h 682896"/>
                    <a:gd name="connsiteX12" fmla="*/ 397611 w 717376"/>
                    <a:gd name="connsiteY12" fmla="*/ 77897 h 682896"/>
                    <a:gd name="connsiteX13" fmla="*/ 447269 w 717376"/>
                    <a:gd name="connsiteY13" fmla="*/ 178588 h 682896"/>
                    <a:gd name="connsiteX14" fmla="*/ 522708 w 717376"/>
                    <a:gd name="connsiteY14" fmla="*/ 231879 h 682896"/>
                    <a:gd name="connsiteX15" fmla="*/ 717344 w 717376"/>
                    <a:gd name="connsiteY15" fmla="*/ 259521 h 682896"/>
                    <a:gd name="connsiteX16" fmla="*/ 701838 w 717376"/>
                    <a:gd name="connsiteY16" fmla="*/ 276620 h 682896"/>
                    <a:gd name="connsiteX17" fmla="*/ 575410 w 717376"/>
                    <a:gd name="connsiteY17" fmla="*/ 399254 h 682896"/>
                    <a:gd name="connsiteX18" fmla="*/ 547536 w 717376"/>
                    <a:gd name="connsiteY18" fmla="*/ 487122 h 682896"/>
                    <a:gd name="connsiteX19" fmla="*/ 578739 w 717376"/>
                    <a:gd name="connsiteY19" fmla="*/ 666562 h 682896"/>
                    <a:gd name="connsiteX20" fmla="*/ 578739 w 717376"/>
                    <a:gd name="connsiteY20" fmla="*/ 681380 h 682896"/>
                    <a:gd name="connsiteX21" fmla="*/ 519758 w 717376"/>
                    <a:gd name="connsiteY21" fmla="*/ 650888 h 682896"/>
                    <a:gd name="connsiteX22" fmla="*/ 399704 w 717376"/>
                    <a:gd name="connsiteY22" fmla="*/ 587718 h 682896"/>
                    <a:gd name="connsiteX23" fmla="*/ 317036 w 717376"/>
                    <a:gd name="connsiteY23" fmla="*/ 587718 h 682896"/>
                    <a:gd name="connsiteX24" fmla="*/ 159310 w 717376"/>
                    <a:gd name="connsiteY24" fmla="*/ 670551 h 682896"/>
                    <a:gd name="connsiteX25" fmla="*/ 135908 w 717376"/>
                    <a:gd name="connsiteY25" fmla="*/ 682615 h 682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17376" h="682896">
                      <a:moveTo>
                        <a:pt x="135908" y="682615"/>
                      </a:moveTo>
                      <a:lnTo>
                        <a:pt x="160547" y="537182"/>
                      </a:lnTo>
                      <a:cubicBezTo>
                        <a:pt x="163781" y="518184"/>
                        <a:pt x="167206" y="499661"/>
                        <a:pt x="170631" y="480852"/>
                      </a:cubicBezTo>
                      <a:cubicBezTo>
                        <a:pt x="176900" y="452649"/>
                        <a:pt x="167491" y="423249"/>
                        <a:pt x="145992" y="403909"/>
                      </a:cubicBezTo>
                      <a:cubicBezTo>
                        <a:pt x="102993" y="362873"/>
                        <a:pt x="60375" y="321076"/>
                        <a:pt x="17947" y="279755"/>
                      </a:cubicBezTo>
                      <a:cubicBezTo>
                        <a:pt x="12429" y="274435"/>
                        <a:pt x="5960" y="270256"/>
                        <a:pt x="-33" y="265221"/>
                      </a:cubicBezTo>
                      <a:lnTo>
                        <a:pt x="2440" y="259616"/>
                      </a:lnTo>
                      <a:cubicBezTo>
                        <a:pt x="35546" y="254677"/>
                        <a:pt x="69032" y="249547"/>
                        <a:pt x="101852" y="244797"/>
                      </a:cubicBezTo>
                      <a:cubicBezTo>
                        <a:pt x="134671" y="240048"/>
                        <a:pt x="167587" y="235298"/>
                        <a:pt x="200597" y="230834"/>
                      </a:cubicBezTo>
                      <a:cubicBezTo>
                        <a:pt x="230839" y="227813"/>
                        <a:pt x="256980" y="208482"/>
                        <a:pt x="268710" y="180488"/>
                      </a:cubicBezTo>
                      <a:cubicBezTo>
                        <a:pt x="294966" y="125773"/>
                        <a:pt x="322363" y="71532"/>
                        <a:pt x="349285" y="17102"/>
                      </a:cubicBezTo>
                      <a:cubicBezTo>
                        <a:pt x="351663" y="12352"/>
                        <a:pt x="354422" y="7603"/>
                        <a:pt x="358798" y="-281"/>
                      </a:cubicBezTo>
                      <a:lnTo>
                        <a:pt x="397611" y="77897"/>
                      </a:lnTo>
                      <a:cubicBezTo>
                        <a:pt x="414259" y="111429"/>
                        <a:pt x="431858" y="144391"/>
                        <a:pt x="447269" y="178588"/>
                      </a:cubicBezTo>
                      <a:cubicBezTo>
                        <a:pt x="462680" y="212785"/>
                        <a:pt x="487414" y="227319"/>
                        <a:pt x="522708" y="231879"/>
                      </a:cubicBezTo>
                      <a:cubicBezTo>
                        <a:pt x="586350" y="240048"/>
                        <a:pt x="649801" y="249832"/>
                        <a:pt x="717344" y="259521"/>
                      </a:cubicBezTo>
                      <a:cubicBezTo>
                        <a:pt x="710685" y="266931"/>
                        <a:pt x="706499" y="272060"/>
                        <a:pt x="701838" y="276620"/>
                      </a:cubicBezTo>
                      <a:cubicBezTo>
                        <a:pt x="659885" y="317561"/>
                        <a:pt x="618313" y="359168"/>
                        <a:pt x="575410" y="399254"/>
                      </a:cubicBezTo>
                      <a:cubicBezTo>
                        <a:pt x="550210" y="420913"/>
                        <a:pt x="539422" y="454929"/>
                        <a:pt x="547536" y="487122"/>
                      </a:cubicBezTo>
                      <a:cubicBezTo>
                        <a:pt x="559047" y="546682"/>
                        <a:pt x="568560" y="606717"/>
                        <a:pt x="578739" y="666562"/>
                      </a:cubicBezTo>
                      <a:cubicBezTo>
                        <a:pt x="579082" y="671492"/>
                        <a:pt x="579082" y="676450"/>
                        <a:pt x="578739" y="681380"/>
                      </a:cubicBezTo>
                      <a:cubicBezTo>
                        <a:pt x="558286" y="670836"/>
                        <a:pt x="538975" y="660957"/>
                        <a:pt x="519758" y="650888"/>
                      </a:cubicBezTo>
                      <a:cubicBezTo>
                        <a:pt x="479709" y="629990"/>
                        <a:pt x="439373" y="609471"/>
                        <a:pt x="399704" y="587718"/>
                      </a:cubicBezTo>
                      <a:cubicBezTo>
                        <a:pt x="374247" y="572529"/>
                        <a:pt x="342493" y="572529"/>
                        <a:pt x="317036" y="587718"/>
                      </a:cubicBezTo>
                      <a:cubicBezTo>
                        <a:pt x="264810" y="616216"/>
                        <a:pt x="212393" y="643004"/>
                        <a:pt x="159310" y="670551"/>
                      </a:cubicBezTo>
                      <a:cubicBezTo>
                        <a:pt x="152746" y="674161"/>
                        <a:pt x="146277" y="677486"/>
                        <a:pt x="135908" y="682615"/>
                      </a:cubicBezTo>
                      <a:close/>
                    </a:path>
                  </a:pathLst>
                </a:custGeom>
                <a:solidFill>
                  <a:srgbClr val="94C33D"/>
                </a:solidFill>
                <a:ln w="9507" cap="flat">
                  <a:noFill/>
                  <a:prstDash val="solid"/>
                  <a:miter/>
                </a:ln>
              </p:spPr>
              <p:txBody>
                <a:bodyPr rtlCol="0" anchor="ctr"/>
                <a:lstStyle/>
                <a:p>
                  <a:pPr algn="ctr"/>
                  <a:endParaRPr lang="en-US"/>
                </a:p>
              </p:txBody>
            </p:sp>
            <p:sp>
              <p:nvSpPr>
                <p:cNvPr id="156" name="Freeform 155">
                  <a:extLst>
                    <a:ext uri="{FF2B5EF4-FFF2-40B4-BE49-F238E27FC236}">
                      <a16:creationId xmlns:a16="http://schemas.microsoft.com/office/drawing/2014/main" id="{416E85DE-81C3-4E4F-B967-F7538CD15C42}"/>
                    </a:ext>
                  </a:extLst>
                </p:cNvPr>
                <p:cNvSpPr/>
                <p:nvPr/>
              </p:nvSpPr>
              <p:spPr>
                <a:xfrm>
                  <a:off x="1106995" y="6317039"/>
                  <a:ext cx="1716533" cy="599056"/>
                </a:xfrm>
                <a:custGeom>
                  <a:avLst/>
                  <a:gdLst>
                    <a:gd name="connsiteX0" fmla="*/ 108132 w 1716533"/>
                    <a:gd name="connsiteY0" fmla="*/ 343874 h 599056"/>
                    <a:gd name="connsiteX1" fmla="*/ 167493 w 1716533"/>
                    <a:gd name="connsiteY1" fmla="*/ 343874 h 599056"/>
                    <a:gd name="connsiteX2" fmla="*/ 215058 w 1716533"/>
                    <a:gd name="connsiteY2" fmla="*/ 301128 h 599056"/>
                    <a:gd name="connsiteX3" fmla="*/ 168444 w 1716533"/>
                    <a:gd name="connsiteY3" fmla="*/ 259332 h 599056"/>
                    <a:gd name="connsiteX4" fmla="*/ 45631 w 1716533"/>
                    <a:gd name="connsiteY4" fmla="*/ 259332 h 599056"/>
                    <a:gd name="connsiteX5" fmla="*/ -31 w 1716533"/>
                    <a:gd name="connsiteY5" fmla="*/ 301888 h 599056"/>
                    <a:gd name="connsiteX6" fmla="*/ 46487 w 1716533"/>
                    <a:gd name="connsiteY6" fmla="*/ 343779 h 599056"/>
                    <a:gd name="connsiteX7" fmla="*/ 108132 w 1716533"/>
                    <a:gd name="connsiteY7" fmla="*/ 343874 h 599056"/>
                    <a:gd name="connsiteX8" fmla="*/ 1608525 w 1716533"/>
                    <a:gd name="connsiteY8" fmla="*/ 343874 h 599056"/>
                    <a:gd name="connsiteX9" fmla="*/ 1669884 w 1716533"/>
                    <a:gd name="connsiteY9" fmla="*/ 343874 h 599056"/>
                    <a:gd name="connsiteX10" fmla="*/ 1716498 w 1716533"/>
                    <a:gd name="connsiteY10" fmla="*/ 301888 h 599056"/>
                    <a:gd name="connsiteX11" fmla="*/ 1670645 w 1716533"/>
                    <a:gd name="connsiteY11" fmla="*/ 259332 h 599056"/>
                    <a:gd name="connsiteX12" fmla="*/ 1547832 w 1716533"/>
                    <a:gd name="connsiteY12" fmla="*/ 259332 h 599056"/>
                    <a:gd name="connsiteX13" fmla="*/ 1501218 w 1716533"/>
                    <a:gd name="connsiteY13" fmla="*/ 301128 h 599056"/>
                    <a:gd name="connsiteX14" fmla="*/ 1547071 w 1716533"/>
                    <a:gd name="connsiteY14" fmla="*/ 343779 h 599056"/>
                    <a:gd name="connsiteX15" fmla="*/ 1608145 w 1716533"/>
                    <a:gd name="connsiteY15" fmla="*/ 343969 h 599056"/>
                    <a:gd name="connsiteX16" fmla="*/ 1615755 w 1716533"/>
                    <a:gd name="connsiteY16" fmla="*/ 557701 h 599056"/>
                    <a:gd name="connsiteX17" fmla="*/ 1597585 w 1716533"/>
                    <a:gd name="connsiteY17" fmla="*/ 524834 h 599056"/>
                    <a:gd name="connsiteX18" fmla="*/ 1507687 w 1716533"/>
                    <a:gd name="connsiteY18" fmla="*/ 434782 h 599056"/>
                    <a:gd name="connsiteX19" fmla="*/ 1448326 w 1716533"/>
                    <a:gd name="connsiteY19" fmla="*/ 432882 h 599056"/>
                    <a:gd name="connsiteX20" fmla="*/ 1442903 w 1716533"/>
                    <a:gd name="connsiteY20" fmla="*/ 486552 h 599056"/>
                    <a:gd name="connsiteX21" fmla="*/ 1546215 w 1716533"/>
                    <a:gd name="connsiteY21" fmla="*/ 589713 h 599056"/>
                    <a:gd name="connsiteX22" fmla="*/ 1589499 w 1716533"/>
                    <a:gd name="connsiteY22" fmla="*/ 591138 h 599056"/>
                    <a:gd name="connsiteX23" fmla="*/ 1615755 w 1716533"/>
                    <a:gd name="connsiteY23" fmla="*/ 557796 h 599056"/>
                    <a:gd name="connsiteX24" fmla="*/ 244168 w 1716533"/>
                    <a:gd name="connsiteY24" fmla="*/ 418443 h 599056"/>
                    <a:gd name="connsiteX25" fmla="*/ 216580 w 1716533"/>
                    <a:gd name="connsiteY25" fmla="*/ 429557 h 599056"/>
                    <a:gd name="connsiteX26" fmla="*/ 113554 w 1716533"/>
                    <a:gd name="connsiteY26" fmla="*/ 532908 h 599056"/>
                    <a:gd name="connsiteX27" fmla="*/ 117550 w 1716533"/>
                    <a:gd name="connsiteY27" fmla="*/ 584964 h 599056"/>
                    <a:gd name="connsiteX28" fmla="*/ 169586 w 1716533"/>
                    <a:gd name="connsiteY28" fmla="*/ 590093 h 599056"/>
                    <a:gd name="connsiteX29" fmla="*/ 274229 w 1716533"/>
                    <a:gd name="connsiteY29" fmla="*/ 485127 h 599056"/>
                    <a:gd name="connsiteX30" fmla="*/ 275466 w 1716533"/>
                    <a:gd name="connsiteY30" fmla="*/ 444376 h 599056"/>
                    <a:gd name="connsiteX31" fmla="*/ 244168 w 1716533"/>
                    <a:gd name="connsiteY31" fmla="*/ 418443 h 599056"/>
                    <a:gd name="connsiteX32" fmla="*/ 145232 w 1716533"/>
                    <a:gd name="connsiteY32" fmla="*/ -281 h 599056"/>
                    <a:gd name="connsiteX33" fmla="*/ 110225 w 1716533"/>
                    <a:gd name="connsiteY33" fmla="*/ 30686 h 599056"/>
                    <a:gd name="connsiteX34" fmla="*/ 119738 w 1716533"/>
                    <a:gd name="connsiteY34" fmla="*/ 78847 h 599056"/>
                    <a:gd name="connsiteX35" fmla="*/ 206687 w 1716533"/>
                    <a:gd name="connsiteY35" fmla="*/ 165669 h 599056"/>
                    <a:gd name="connsiteX36" fmla="*/ 269092 w 1716533"/>
                    <a:gd name="connsiteY36" fmla="*/ 169564 h 599056"/>
                    <a:gd name="connsiteX37" fmla="*/ 266143 w 1716533"/>
                    <a:gd name="connsiteY37" fmla="*/ 105635 h 599056"/>
                    <a:gd name="connsiteX38" fmla="*/ 181953 w 1716533"/>
                    <a:gd name="connsiteY38" fmla="*/ 22042 h 599056"/>
                    <a:gd name="connsiteX39" fmla="*/ 145232 w 1716533"/>
                    <a:gd name="connsiteY39" fmla="*/ -281 h 599056"/>
                    <a:gd name="connsiteX40" fmla="*/ 1473535 w 1716533"/>
                    <a:gd name="connsiteY40" fmla="*/ 184573 h 599056"/>
                    <a:gd name="connsiteX41" fmla="*/ 1500933 w 1716533"/>
                    <a:gd name="connsiteY41" fmla="*/ 172794 h 599056"/>
                    <a:gd name="connsiteX42" fmla="*/ 1602437 w 1716533"/>
                    <a:gd name="connsiteY42" fmla="*/ 70962 h 599056"/>
                    <a:gd name="connsiteX43" fmla="*/ 1593865 w 1716533"/>
                    <a:gd name="connsiteY43" fmla="*/ 13967 h 599056"/>
                    <a:gd name="connsiteX44" fmla="*/ 1546025 w 1716533"/>
                    <a:gd name="connsiteY44" fmla="*/ 13493 h 599056"/>
                    <a:gd name="connsiteX45" fmla="*/ 1443284 w 1716533"/>
                    <a:gd name="connsiteY45" fmla="*/ 117034 h 599056"/>
                    <a:gd name="connsiteX46" fmla="*/ 1442237 w 1716533"/>
                    <a:gd name="connsiteY46" fmla="*/ 159590 h 599056"/>
                    <a:gd name="connsiteX47" fmla="*/ 1473535 w 1716533"/>
                    <a:gd name="connsiteY47" fmla="*/ 184573 h 59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716533" h="599056">
                      <a:moveTo>
                        <a:pt x="108132" y="343874"/>
                      </a:moveTo>
                      <a:cubicBezTo>
                        <a:pt x="127919" y="343874"/>
                        <a:pt x="147706" y="343874"/>
                        <a:pt x="167493" y="343874"/>
                      </a:cubicBezTo>
                      <a:cubicBezTo>
                        <a:pt x="196032" y="343209"/>
                        <a:pt x="215629" y="325636"/>
                        <a:pt x="215058" y="301128"/>
                      </a:cubicBezTo>
                      <a:cubicBezTo>
                        <a:pt x="214487" y="276620"/>
                        <a:pt x="196032" y="259712"/>
                        <a:pt x="168444" y="259332"/>
                      </a:cubicBezTo>
                      <a:cubicBezTo>
                        <a:pt x="127538" y="258695"/>
                        <a:pt x="86601" y="258695"/>
                        <a:pt x="45631" y="259332"/>
                      </a:cubicBezTo>
                      <a:cubicBezTo>
                        <a:pt x="17948" y="259806"/>
                        <a:pt x="-222" y="277760"/>
                        <a:pt x="-31" y="301888"/>
                      </a:cubicBezTo>
                      <a:cubicBezTo>
                        <a:pt x="159" y="326016"/>
                        <a:pt x="18995" y="343019"/>
                        <a:pt x="46487" y="343779"/>
                      </a:cubicBezTo>
                      <a:cubicBezTo>
                        <a:pt x="67035" y="344349"/>
                        <a:pt x="87679" y="343874"/>
                        <a:pt x="108132" y="343874"/>
                      </a:cubicBezTo>
                      <a:close/>
                      <a:moveTo>
                        <a:pt x="1608525" y="343874"/>
                      </a:moveTo>
                      <a:lnTo>
                        <a:pt x="1669884" y="343874"/>
                      </a:lnTo>
                      <a:cubicBezTo>
                        <a:pt x="1697377" y="342639"/>
                        <a:pt x="1716212" y="325636"/>
                        <a:pt x="1716498" y="301888"/>
                      </a:cubicBezTo>
                      <a:cubicBezTo>
                        <a:pt x="1716783" y="278140"/>
                        <a:pt x="1698043" y="259806"/>
                        <a:pt x="1670645" y="259332"/>
                      </a:cubicBezTo>
                      <a:cubicBezTo>
                        <a:pt x="1629739" y="258695"/>
                        <a:pt x="1588805" y="258695"/>
                        <a:pt x="1547832" y="259332"/>
                      </a:cubicBezTo>
                      <a:cubicBezTo>
                        <a:pt x="1520149" y="259332"/>
                        <a:pt x="1501504" y="277190"/>
                        <a:pt x="1501218" y="301128"/>
                      </a:cubicBezTo>
                      <a:cubicBezTo>
                        <a:pt x="1500933" y="325066"/>
                        <a:pt x="1520244" y="342829"/>
                        <a:pt x="1547071" y="343779"/>
                      </a:cubicBezTo>
                      <a:cubicBezTo>
                        <a:pt x="1567524" y="344444"/>
                        <a:pt x="1587977" y="343874"/>
                        <a:pt x="1608145" y="343969"/>
                      </a:cubicBezTo>
                      <a:close/>
                      <a:moveTo>
                        <a:pt x="1615755" y="557701"/>
                      </a:moveTo>
                      <a:cubicBezTo>
                        <a:pt x="1610989" y="546084"/>
                        <a:pt x="1604891" y="535055"/>
                        <a:pt x="1597585" y="524834"/>
                      </a:cubicBezTo>
                      <a:cubicBezTo>
                        <a:pt x="1568285" y="494180"/>
                        <a:pt x="1538319" y="464162"/>
                        <a:pt x="1507687" y="434782"/>
                      </a:cubicBezTo>
                      <a:cubicBezTo>
                        <a:pt x="1491810" y="417921"/>
                        <a:pt x="1465250" y="417066"/>
                        <a:pt x="1448326" y="432882"/>
                      </a:cubicBezTo>
                      <a:cubicBezTo>
                        <a:pt x="1433676" y="446466"/>
                        <a:pt x="1429300" y="471543"/>
                        <a:pt x="1442903" y="486552"/>
                      </a:cubicBezTo>
                      <a:cubicBezTo>
                        <a:pt x="1476009" y="522269"/>
                        <a:pt x="1510826" y="556371"/>
                        <a:pt x="1546215" y="589713"/>
                      </a:cubicBezTo>
                      <a:cubicBezTo>
                        <a:pt x="1558135" y="601226"/>
                        <a:pt x="1576847" y="601844"/>
                        <a:pt x="1589499" y="591138"/>
                      </a:cubicBezTo>
                      <a:cubicBezTo>
                        <a:pt x="1599507" y="581069"/>
                        <a:pt x="1608316" y="569879"/>
                        <a:pt x="1615755" y="557796"/>
                      </a:cubicBezTo>
                      <a:close/>
                      <a:moveTo>
                        <a:pt x="244168" y="418443"/>
                      </a:moveTo>
                      <a:cubicBezTo>
                        <a:pt x="231896" y="423193"/>
                        <a:pt x="222098" y="424142"/>
                        <a:pt x="216580" y="429557"/>
                      </a:cubicBezTo>
                      <a:cubicBezTo>
                        <a:pt x="181572" y="463279"/>
                        <a:pt x="146564" y="497191"/>
                        <a:pt x="113554" y="532908"/>
                      </a:cubicBezTo>
                      <a:cubicBezTo>
                        <a:pt x="100847" y="548572"/>
                        <a:pt x="102601" y="571418"/>
                        <a:pt x="117550" y="584964"/>
                      </a:cubicBezTo>
                      <a:cubicBezTo>
                        <a:pt x="131534" y="599308"/>
                        <a:pt x="154650" y="603962"/>
                        <a:pt x="169586" y="590093"/>
                      </a:cubicBezTo>
                      <a:cubicBezTo>
                        <a:pt x="206238" y="556913"/>
                        <a:pt x="241166" y="521880"/>
                        <a:pt x="274229" y="485127"/>
                      </a:cubicBezTo>
                      <a:cubicBezTo>
                        <a:pt x="281459" y="476958"/>
                        <a:pt x="280793" y="455775"/>
                        <a:pt x="275466" y="444376"/>
                      </a:cubicBezTo>
                      <a:cubicBezTo>
                        <a:pt x="270138" y="432977"/>
                        <a:pt x="254156" y="426327"/>
                        <a:pt x="244168" y="418443"/>
                      </a:cubicBezTo>
                      <a:close/>
                      <a:moveTo>
                        <a:pt x="145232" y="-281"/>
                      </a:moveTo>
                      <a:cubicBezTo>
                        <a:pt x="132675" y="10358"/>
                        <a:pt x="118025" y="18717"/>
                        <a:pt x="110225" y="30686"/>
                      </a:cubicBezTo>
                      <a:cubicBezTo>
                        <a:pt x="99665" y="47120"/>
                        <a:pt x="105944" y="65073"/>
                        <a:pt x="119738" y="78847"/>
                      </a:cubicBezTo>
                      <a:cubicBezTo>
                        <a:pt x="148277" y="108104"/>
                        <a:pt x="176816" y="137172"/>
                        <a:pt x="206687" y="165669"/>
                      </a:cubicBezTo>
                      <a:cubicBezTo>
                        <a:pt x="227044" y="185333"/>
                        <a:pt x="251588" y="186283"/>
                        <a:pt x="269092" y="169564"/>
                      </a:cubicBezTo>
                      <a:cubicBezTo>
                        <a:pt x="286596" y="152846"/>
                        <a:pt x="286311" y="126438"/>
                        <a:pt x="266143" y="105635"/>
                      </a:cubicBezTo>
                      <a:cubicBezTo>
                        <a:pt x="238555" y="77137"/>
                        <a:pt x="210682" y="49210"/>
                        <a:pt x="181953" y="22042"/>
                      </a:cubicBezTo>
                      <a:cubicBezTo>
                        <a:pt x="170404" y="13521"/>
                        <a:pt x="158115" y="6055"/>
                        <a:pt x="145232" y="-281"/>
                      </a:cubicBezTo>
                      <a:close/>
                      <a:moveTo>
                        <a:pt x="1473535" y="184573"/>
                      </a:moveTo>
                      <a:cubicBezTo>
                        <a:pt x="1485807" y="179538"/>
                        <a:pt x="1495320" y="178208"/>
                        <a:pt x="1500933" y="172794"/>
                      </a:cubicBezTo>
                      <a:cubicBezTo>
                        <a:pt x="1535370" y="139547"/>
                        <a:pt x="1569997" y="106299"/>
                        <a:pt x="1602437" y="70962"/>
                      </a:cubicBezTo>
                      <a:cubicBezTo>
                        <a:pt x="1615831" y="52857"/>
                        <a:pt x="1611988" y="27342"/>
                        <a:pt x="1593865" y="13967"/>
                      </a:cubicBezTo>
                      <a:cubicBezTo>
                        <a:pt x="1579691" y="3518"/>
                        <a:pt x="1560399" y="3328"/>
                        <a:pt x="1546025" y="13493"/>
                      </a:cubicBezTo>
                      <a:cubicBezTo>
                        <a:pt x="1510008" y="46208"/>
                        <a:pt x="1475714" y="80766"/>
                        <a:pt x="1443284" y="117034"/>
                      </a:cubicBezTo>
                      <a:cubicBezTo>
                        <a:pt x="1435864" y="125583"/>
                        <a:pt x="1436815" y="147526"/>
                        <a:pt x="1442237" y="159590"/>
                      </a:cubicBezTo>
                      <a:cubicBezTo>
                        <a:pt x="1447660" y="171654"/>
                        <a:pt x="1463451" y="176784"/>
                        <a:pt x="1473535" y="184573"/>
                      </a:cubicBezTo>
                      <a:close/>
                    </a:path>
                  </a:pathLst>
                </a:custGeom>
                <a:solidFill>
                  <a:srgbClr val="5C5C5C"/>
                </a:solidFill>
                <a:ln w="9507" cap="flat">
                  <a:noFill/>
                  <a:prstDash val="solid"/>
                  <a:miter/>
                </a:ln>
              </p:spPr>
              <p:txBody>
                <a:bodyPr rtlCol="0" anchor="ctr"/>
                <a:lstStyle/>
                <a:p>
                  <a:pPr algn="ctr"/>
                  <a:endParaRPr lang="en-US"/>
                </a:p>
              </p:txBody>
            </p:sp>
            <p:sp>
              <p:nvSpPr>
                <p:cNvPr id="157" name="Freeform 156">
                  <a:extLst>
                    <a:ext uri="{FF2B5EF4-FFF2-40B4-BE49-F238E27FC236}">
                      <a16:creationId xmlns:a16="http://schemas.microsoft.com/office/drawing/2014/main" id="{DA387328-A45B-7C45-90C2-531F78000D5B}"/>
                    </a:ext>
                  </a:extLst>
                </p:cNvPr>
                <p:cNvSpPr/>
                <p:nvPr/>
              </p:nvSpPr>
              <p:spPr>
                <a:xfrm>
                  <a:off x="877257" y="7144989"/>
                  <a:ext cx="2176102" cy="1205067"/>
                </a:xfrm>
                <a:custGeom>
                  <a:avLst/>
                  <a:gdLst>
                    <a:gd name="connsiteX0" fmla="*/ 2176070 w 2176102"/>
                    <a:gd name="connsiteY0" fmla="*/ 1170589 h 1205067"/>
                    <a:gd name="connsiteX1" fmla="*/ 2119563 w 2176102"/>
                    <a:gd name="connsiteY1" fmla="*/ 1204786 h 1205067"/>
                    <a:gd name="connsiteX2" fmla="*/ 57045 w 2176102"/>
                    <a:gd name="connsiteY2" fmla="*/ 1204786 h 1205067"/>
                    <a:gd name="connsiteX3" fmla="*/ -33 w 2176102"/>
                    <a:gd name="connsiteY3" fmla="*/ 1148930 h 1205067"/>
                    <a:gd name="connsiteX4" fmla="*/ -33 w 2176102"/>
                    <a:gd name="connsiteY4" fmla="*/ 802970 h 1205067"/>
                    <a:gd name="connsiteX5" fmla="*/ 55904 w 2176102"/>
                    <a:gd name="connsiteY5" fmla="*/ 745975 h 1205067"/>
                    <a:gd name="connsiteX6" fmla="*/ 280411 w 2176102"/>
                    <a:gd name="connsiteY6" fmla="*/ 745975 h 1205067"/>
                    <a:gd name="connsiteX7" fmla="*/ 280411 w 2176102"/>
                    <a:gd name="connsiteY7" fmla="*/ 721277 h 1205067"/>
                    <a:gd name="connsiteX8" fmla="*/ 280411 w 2176102"/>
                    <a:gd name="connsiteY8" fmla="*/ 428607 h 1205067"/>
                    <a:gd name="connsiteX9" fmla="*/ 336918 w 2176102"/>
                    <a:gd name="connsiteY9" fmla="*/ 372657 h 1205067"/>
                    <a:gd name="connsiteX10" fmla="*/ 620787 w 2176102"/>
                    <a:gd name="connsiteY10" fmla="*/ 372657 h 1205067"/>
                    <a:gd name="connsiteX11" fmla="*/ 620787 w 2176102"/>
                    <a:gd name="connsiteY11" fmla="*/ 57189 h 1205067"/>
                    <a:gd name="connsiteX12" fmla="*/ 677865 w 2176102"/>
                    <a:gd name="connsiteY12" fmla="*/ -281 h 1205067"/>
                    <a:gd name="connsiteX13" fmla="*/ 1497792 w 2176102"/>
                    <a:gd name="connsiteY13" fmla="*/ -281 h 1205067"/>
                    <a:gd name="connsiteX14" fmla="*/ 1555536 w 2176102"/>
                    <a:gd name="connsiteY14" fmla="*/ 56714 h 1205067"/>
                    <a:gd name="connsiteX15" fmla="*/ 1555536 w 2176102"/>
                    <a:gd name="connsiteY15" fmla="*/ 373227 h 1205067"/>
                    <a:gd name="connsiteX16" fmla="*/ 1838358 w 2176102"/>
                    <a:gd name="connsiteY16" fmla="*/ 373227 h 1205067"/>
                    <a:gd name="connsiteX17" fmla="*/ 1895436 w 2176102"/>
                    <a:gd name="connsiteY17" fmla="*/ 430697 h 1205067"/>
                    <a:gd name="connsiteX18" fmla="*/ 1895436 w 2176102"/>
                    <a:gd name="connsiteY18" fmla="*/ 721182 h 1205067"/>
                    <a:gd name="connsiteX19" fmla="*/ 1895436 w 2176102"/>
                    <a:gd name="connsiteY19" fmla="*/ 746545 h 1205067"/>
                    <a:gd name="connsiteX20" fmla="*/ 1953656 w 2176102"/>
                    <a:gd name="connsiteY20" fmla="*/ 746545 h 1205067"/>
                    <a:gd name="connsiteX21" fmla="*/ 2119373 w 2176102"/>
                    <a:gd name="connsiteY21" fmla="*/ 746545 h 1205067"/>
                    <a:gd name="connsiteX22" fmla="*/ 2175880 w 2176102"/>
                    <a:gd name="connsiteY22" fmla="*/ 780742 h 1205067"/>
                    <a:gd name="connsiteX23" fmla="*/ 86345 w 2176102"/>
                    <a:gd name="connsiteY23" fmla="*/ 1118153 h 1205067"/>
                    <a:gd name="connsiteX24" fmla="*/ 2090073 w 2176102"/>
                    <a:gd name="connsiteY24" fmla="*/ 1118153 h 1205067"/>
                    <a:gd name="connsiteX25" fmla="*/ 2090073 w 2176102"/>
                    <a:gd name="connsiteY25" fmla="*/ 831182 h 1205067"/>
                    <a:gd name="connsiteX26" fmla="*/ 1745416 w 2176102"/>
                    <a:gd name="connsiteY26" fmla="*/ 831182 h 1205067"/>
                    <a:gd name="connsiteX27" fmla="*/ 1677493 w 2176102"/>
                    <a:gd name="connsiteY27" fmla="*/ 831182 h 1205067"/>
                    <a:gd name="connsiteX28" fmla="*/ 1635350 w 2176102"/>
                    <a:gd name="connsiteY28" fmla="*/ 789101 h 1205067"/>
                    <a:gd name="connsiteX29" fmla="*/ 1677493 w 2176102"/>
                    <a:gd name="connsiteY29" fmla="*/ 747020 h 1205067"/>
                    <a:gd name="connsiteX30" fmla="*/ 1732669 w 2176102"/>
                    <a:gd name="connsiteY30" fmla="*/ 747020 h 1205067"/>
                    <a:gd name="connsiteX31" fmla="*/ 1809343 w 2176102"/>
                    <a:gd name="connsiteY31" fmla="*/ 747020 h 1205067"/>
                    <a:gd name="connsiteX32" fmla="*/ 1809343 w 2176102"/>
                    <a:gd name="connsiteY32" fmla="*/ 459195 h 1205067"/>
                    <a:gd name="connsiteX33" fmla="*/ 367455 w 2176102"/>
                    <a:gd name="connsiteY33" fmla="*/ 459195 h 1205067"/>
                    <a:gd name="connsiteX34" fmla="*/ 367455 w 2176102"/>
                    <a:gd name="connsiteY34" fmla="*/ 559696 h 1205067"/>
                    <a:gd name="connsiteX35" fmla="*/ 710970 w 2176102"/>
                    <a:gd name="connsiteY35" fmla="*/ 559696 h 1205067"/>
                    <a:gd name="connsiteX36" fmla="*/ 740365 w 2176102"/>
                    <a:gd name="connsiteY36" fmla="*/ 562925 h 1205067"/>
                    <a:gd name="connsiteX37" fmla="*/ 768904 w 2176102"/>
                    <a:gd name="connsiteY37" fmla="*/ 600922 h 1205067"/>
                    <a:gd name="connsiteX38" fmla="*/ 740365 w 2176102"/>
                    <a:gd name="connsiteY38" fmla="*/ 641104 h 1205067"/>
                    <a:gd name="connsiteX39" fmla="*/ 711065 w 2176102"/>
                    <a:gd name="connsiteY39" fmla="*/ 644239 h 1205067"/>
                    <a:gd name="connsiteX40" fmla="*/ 390191 w 2176102"/>
                    <a:gd name="connsiteY40" fmla="*/ 644239 h 1205067"/>
                    <a:gd name="connsiteX41" fmla="*/ 367360 w 2176102"/>
                    <a:gd name="connsiteY41" fmla="*/ 644239 h 1205067"/>
                    <a:gd name="connsiteX42" fmla="*/ 367360 w 2176102"/>
                    <a:gd name="connsiteY42" fmla="*/ 746070 h 1205067"/>
                    <a:gd name="connsiteX43" fmla="*/ 1309815 w 2176102"/>
                    <a:gd name="connsiteY43" fmla="*/ 746070 h 1205067"/>
                    <a:gd name="connsiteX44" fmla="*/ 1328841 w 2176102"/>
                    <a:gd name="connsiteY44" fmla="*/ 746070 h 1205067"/>
                    <a:gd name="connsiteX45" fmla="*/ 1372601 w 2176102"/>
                    <a:gd name="connsiteY45" fmla="*/ 788911 h 1205067"/>
                    <a:gd name="connsiteX46" fmla="*/ 1329697 w 2176102"/>
                    <a:gd name="connsiteY46" fmla="*/ 830423 h 1205067"/>
                    <a:gd name="connsiteX47" fmla="*/ 1308483 w 2176102"/>
                    <a:gd name="connsiteY47" fmla="*/ 830423 h 1205067"/>
                    <a:gd name="connsiteX48" fmla="*/ 86345 w 2176102"/>
                    <a:gd name="connsiteY48" fmla="*/ 830423 h 1205067"/>
                    <a:gd name="connsiteX49" fmla="*/ 706689 w 2176102"/>
                    <a:gd name="connsiteY49" fmla="*/ 371517 h 1205067"/>
                    <a:gd name="connsiteX50" fmla="*/ 1468968 w 2176102"/>
                    <a:gd name="connsiteY50" fmla="*/ 371517 h 1205067"/>
                    <a:gd name="connsiteX51" fmla="*/ 1468968 w 2176102"/>
                    <a:gd name="connsiteY51" fmla="*/ 85591 h 1205067"/>
                    <a:gd name="connsiteX52" fmla="*/ 706689 w 2176102"/>
                    <a:gd name="connsiteY52" fmla="*/ 85591 h 120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176102" h="1205067">
                      <a:moveTo>
                        <a:pt x="2176070" y="1170589"/>
                      </a:moveTo>
                      <a:cubicBezTo>
                        <a:pt x="2166557" y="1196901"/>
                        <a:pt x="2146390" y="1204786"/>
                        <a:pt x="2119563" y="1204786"/>
                      </a:cubicBezTo>
                      <a:cubicBezTo>
                        <a:pt x="1432029" y="1204406"/>
                        <a:pt x="744523" y="1204406"/>
                        <a:pt x="57045" y="1204786"/>
                      </a:cubicBezTo>
                      <a:cubicBezTo>
                        <a:pt x="15093" y="1204786"/>
                        <a:pt x="443" y="1190252"/>
                        <a:pt x="-33" y="1148930"/>
                      </a:cubicBezTo>
                      <a:lnTo>
                        <a:pt x="-33" y="802970"/>
                      </a:lnTo>
                      <a:cubicBezTo>
                        <a:pt x="-33" y="760984"/>
                        <a:pt x="14427" y="746450"/>
                        <a:pt x="55904" y="745975"/>
                      </a:cubicBezTo>
                      <a:lnTo>
                        <a:pt x="280411" y="745975"/>
                      </a:lnTo>
                      <a:lnTo>
                        <a:pt x="280411" y="721277"/>
                      </a:lnTo>
                      <a:cubicBezTo>
                        <a:pt x="280411" y="623749"/>
                        <a:pt x="280411" y="526192"/>
                        <a:pt x="280411" y="428607"/>
                      </a:cubicBezTo>
                      <a:cubicBezTo>
                        <a:pt x="280411" y="387191"/>
                        <a:pt x="295061" y="372657"/>
                        <a:pt x="336918" y="372657"/>
                      </a:cubicBezTo>
                      <a:lnTo>
                        <a:pt x="620787" y="372657"/>
                      </a:lnTo>
                      <a:lnTo>
                        <a:pt x="620787" y="57189"/>
                      </a:lnTo>
                      <a:cubicBezTo>
                        <a:pt x="620787" y="13873"/>
                        <a:pt x="634866" y="-281"/>
                        <a:pt x="677865" y="-281"/>
                      </a:cubicBezTo>
                      <a:lnTo>
                        <a:pt x="1497792" y="-281"/>
                      </a:lnTo>
                      <a:cubicBezTo>
                        <a:pt x="1541267" y="-281"/>
                        <a:pt x="1555441" y="13682"/>
                        <a:pt x="1555536" y="56714"/>
                      </a:cubicBezTo>
                      <a:lnTo>
                        <a:pt x="1555536" y="373227"/>
                      </a:lnTo>
                      <a:lnTo>
                        <a:pt x="1838358" y="373227"/>
                      </a:lnTo>
                      <a:cubicBezTo>
                        <a:pt x="1881452" y="373227"/>
                        <a:pt x="1895436" y="387380"/>
                        <a:pt x="1895436" y="430697"/>
                      </a:cubicBezTo>
                      <a:cubicBezTo>
                        <a:pt x="1895436" y="527465"/>
                        <a:pt x="1895436" y="624290"/>
                        <a:pt x="1895436" y="721182"/>
                      </a:cubicBezTo>
                      <a:lnTo>
                        <a:pt x="1895436" y="746545"/>
                      </a:lnTo>
                      <a:lnTo>
                        <a:pt x="1953656" y="746545"/>
                      </a:lnTo>
                      <a:cubicBezTo>
                        <a:pt x="2008927" y="746545"/>
                        <a:pt x="2064102" y="747115"/>
                        <a:pt x="2119373" y="746545"/>
                      </a:cubicBezTo>
                      <a:cubicBezTo>
                        <a:pt x="2146200" y="746545"/>
                        <a:pt x="2166082" y="754429"/>
                        <a:pt x="2175880" y="780742"/>
                      </a:cubicBezTo>
                      <a:close/>
                      <a:moveTo>
                        <a:pt x="86345" y="1118153"/>
                      </a:moveTo>
                      <a:lnTo>
                        <a:pt x="2090073" y="1118153"/>
                      </a:lnTo>
                      <a:lnTo>
                        <a:pt x="2090073" y="831182"/>
                      </a:lnTo>
                      <a:lnTo>
                        <a:pt x="1745416" y="831182"/>
                      </a:lnTo>
                      <a:cubicBezTo>
                        <a:pt x="1722775" y="831182"/>
                        <a:pt x="1700039" y="831847"/>
                        <a:pt x="1677493" y="831182"/>
                      </a:cubicBezTo>
                      <a:cubicBezTo>
                        <a:pt x="1654215" y="831182"/>
                        <a:pt x="1635350" y="812346"/>
                        <a:pt x="1635350" y="789101"/>
                      </a:cubicBezTo>
                      <a:cubicBezTo>
                        <a:pt x="1635350" y="765857"/>
                        <a:pt x="1654215" y="747020"/>
                        <a:pt x="1677493" y="747020"/>
                      </a:cubicBezTo>
                      <a:cubicBezTo>
                        <a:pt x="1695853" y="745975"/>
                        <a:pt x="1714308" y="747020"/>
                        <a:pt x="1732669" y="747020"/>
                      </a:cubicBezTo>
                      <a:lnTo>
                        <a:pt x="1809343" y="747020"/>
                      </a:lnTo>
                      <a:lnTo>
                        <a:pt x="1809343" y="459195"/>
                      </a:lnTo>
                      <a:lnTo>
                        <a:pt x="367455" y="459195"/>
                      </a:lnTo>
                      <a:lnTo>
                        <a:pt x="367455" y="559696"/>
                      </a:lnTo>
                      <a:cubicBezTo>
                        <a:pt x="483038" y="559696"/>
                        <a:pt x="597004" y="559696"/>
                        <a:pt x="710970" y="559696"/>
                      </a:cubicBezTo>
                      <a:cubicBezTo>
                        <a:pt x="720873" y="559335"/>
                        <a:pt x="730776" y="560418"/>
                        <a:pt x="740365" y="562925"/>
                      </a:cubicBezTo>
                      <a:cubicBezTo>
                        <a:pt x="757613" y="567362"/>
                        <a:pt x="769466" y="583149"/>
                        <a:pt x="768904" y="600922"/>
                      </a:cubicBezTo>
                      <a:cubicBezTo>
                        <a:pt x="770274" y="619417"/>
                        <a:pt x="758297" y="636278"/>
                        <a:pt x="740365" y="641104"/>
                      </a:cubicBezTo>
                      <a:cubicBezTo>
                        <a:pt x="730805" y="643583"/>
                        <a:pt x="720930" y="644637"/>
                        <a:pt x="711065" y="644239"/>
                      </a:cubicBezTo>
                      <a:cubicBezTo>
                        <a:pt x="604139" y="644239"/>
                        <a:pt x="497181" y="644239"/>
                        <a:pt x="390191" y="644239"/>
                      </a:cubicBezTo>
                      <a:lnTo>
                        <a:pt x="367360" y="644239"/>
                      </a:lnTo>
                      <a:lnTo>
                        <a:pt x="367360" y="746070"/>
                      </a:lnTo>
                      <a:lnTo>
                        <a:pt x="1309815" y="746070"/>
                      </a:lnTo>
                      <a:cubicBezTo>
                        <a:pt x="1316189" y="746070"/>
                        <a:pt x="1322562" y="746070"/>
                        <a:pt x="1328841" y="746070"/>
                      </a:cubicBezTo>
                      <a:cubicBezTo>
                        <a:pt x="1354811" y="747875"/>
                        <a:pt x="1372981" y="765733"/>
                        <a:pt x="1372601" y="788911"/>
                      </a:cubicBezTo>
                      <a:cubicBezTo>
                        <a:pt x="1371640" y="811947"/>
                        <a:pt x="1352785" y="830185"/>
                        <a:pt x="1329697" y="830423"/>
                      </a:cubicBezTo>
                      <a:cubicBezTo>
                        <a:pt x="1322657" y="830993"/>
                        <a:pt x="1315523" y="830423"/>
                        <a:pt x="1308483" y="830423"/>
                      </a:cubicBezTo>
                      <a:lnTo>
                        <a:pt x="86345" y="830423"/>
                      </a:lnTo>
                      <a:close/>
                      <a:moveTo>
                        <a:pt x="706689" y="371517"/>
                      </a:moveTo>
                      <a:lnTo>
                        <a:pt x="1468968" y="371517"/>
                      </a:lnTo>
                      <a:lnTo>
                        <a:pt x="1468968" y="85591"/>
                      </a:lnTo>
                      <a:lnTo>
                        <a:pt x="706689" y="85591"/>
                      </a:lnTo>
                      <a:close/>
                    </a:path>
                  </a:pathLst>
                </a:custGeom>
                <a:solidFill>
                  <a:srgbClr val="5C5C5C"/>
                </a:solidFill>
                <a:ln w="9507" cap="flat">
                  <a:noFill/>
                  <a:prstDash val="solid"/>
                  <a:miter/>
                </a:ln>
              </p:spPr>
              <p:txBody>
                <a:bodyPr rtlCol="0" anchor="ctr"/>
                <a:lstStyle/>
                <a:p>
                  <a:pPr algn="ctr"/>
                  <a:endParaRPr lang="en-US"/>
                </a:p>
              </p:txBody>
            </p:sp>
            <p:sp>
              <p:nvSpPr>
                <p:cNvPr id="158" name="Freeform 157">
                  <a:extLst>
                    <a:ext uri="{FF2B5EF4-FFF2-40B4-BE49-F238E27FC236}">
                      <a16:creationId xmlns:a16="http://schemas.microsoft.com/office/drawing/2014/main" id="{662E1FA6-0A16-D44C-8C15-092B986C7BC4}"/>
                    </a:ext>
                  </a:extLst>
                </p:cNvPr>
                <p:cNvSpPr/>
                <p:nvPr/>
              </p:nvSpPr>
              <p:spPr>
                <a:xfrm>
                  <a:off x="1504318" y="6177591"/>
                  <a:ext cx="921404" cy="881624"/>
                </a:xfrm>
                <a:custGeom>
                  <a:avLst/>
                  <a:gdLst>
                    <a:gd name="connsiteX0" fmla="*/ 478319 w 921404"/>
                    <a:gd name="connsiteY0" fmla="*/ -281 h 881624"/>
                    <a:gd name="connsiteX1" fmla="*/ 538061 w 921404"/>
                    <a:gd name="connsiteY1" fmla="*/ 64503 h 881624"/>
                    <a:gd name="connsiteX2" fmla="*/ 619968 w 921404"/>
                    <a:gd name="connsiteY2" fmla="*/ 231784 h 881624"/>
                    <a:gd name="connsiteX3" fmla="*/ 648507 w 921404"/>
                    <a:gd name="connsiteY3" fmla="*/ 252302 h 881624"/>
                    <a:gd name="connsiteX4" fmla="*/ 843809 w 921404"/>
                    <a:gd name="connsiteY4" fmla="*/ 280040 h 881624"/>
                    <a:gd name="connsiteX5" fmla="*/ 919913 w 921404"/>
                    <a:gd name="connsiteY5" fmla="*/ 363632 h 881624"/>
                    <a:gd name="connsiteX6" fmla="*/ 892516 w 921404"/>
                    <a:gd name="connsiteY6" fmla="*/ 411793 h 881624"/>
                    <a:gd name="connsiteX7" fmla="*/ 745349 w 921404"/>
                    <a:gd name="connsiteY7" fmla="*/ 555611 h 881624"/>
                    <a:gd name="connsiteX8" fmla="*/ 735836 w 921404"/>
                    <a:gd name="connsiteY8" fmla="*/ 585154 h 881624"/>
                    <a:gd name="connsiteX9" fmla="*/ 771130 w 921404"/>
                    <a:gd name="connsiteY9" fmla="*/ 787486 h 881624"/>
                    <a:gd name="connsiteX10" fmla="*/ 714052 w 921404"/>
                    <a:gd name="connsiteY10" fmla="*/ 879628 h 881624"/>
                    <a:gd name="connsiteX11" fmla="*/ 659066 w 921404"/>
                    <a:gd name="connsiteY11" fmla="*/ 868134 h 881624"/>
                    <a:gd name="connsiteX12" fmla="*/ 478319 w 921404"/>
                    <a:gd name="connsiteY12" fmla="*/ 773902 h 881624"/>
                    <a:gd name="connsiteX13" fmla="*/ 443216 w 921404"/>
                    <a:gd name="connsiteY13" fmla="*/ 773902 h 881624"/>
                    <a:gd name="connsiteX14" fmla="*/ 257522 w 921404"/>
                    <a:gd name="connsiteY14" fmla="*/ 871649 h 881624"/>
                    <a:gd name="connsiteX15" fmla="*/ 154401 w 921404"/>
                    <a:gd name="connsiteY15" fmla="*/ 835457 h 881624"/>
                    <a:gd name="connsiteX16" fmla="*/ 152498 w 921404"/>
                    <a:gd name="connsiteY16" fmla="*/ 783497 h 881624"/>
                    <a:gd name="connsiteX17" fmla="*/ 186364 w 921404"/>
                    <a:gd name="connsiteY17" fmla="*/ 580974 h 881624"/>
                    <a:gd name="connsiteX18" fmla="*/ 176281 w 921404"/>
                    <a:gd name="connsiteY18" fmla="*/ 556276 h 881624"/>
                    <a:gd name="connsiteX19" fmla="*/ 26260 w 921404"/>
                    <a:gd name="connsiteY19" fmla="*/ 409323 h 881624"/>
                    <a:gd name="connsiteX20" fmla="*/ 26260 w 921404"/>
                    <a:gd name="connsiteY20" fmla="*/ 300083 h 881624"/>
                    <a:gd name="connsiteX21" fmla="*/ 80960 w 921404"/>
                    <a:gd name="connsiteY21" fmla="*/ 280515 h 881624"/>
                    <a:gd name="connsiteX22" fmla="*/ 276072 w 921404"/>
                    <a:gd name="connsiteY22" fmla="*/ 252017 h 881624"/>
                    <a:gd name="connsiteX23" fmla="*/ 301091 w 921404"/>
                    <a:gd name="connsiteY23" fmla="*/ 233684 h 881624"/>
                    <a:gd name="connsiteX24" fmla="*/ 384045 w 921404"/>
                    <a:gd name="connsiteY24" fmla="*/ 64503 h 881624"/>
                    <a:gd name="connsiteX25" fmla="*/ 443977 w 921404"/>
                    <a:gd name="connsiteY25" fmla="*/ -91 h 881624"/>
                    <a:gd name="connsiteX26" fmla="*/ 238591 w 921404"/>
                    <a:gd name="connsiteY26" fmla="*/ 785682 h 881624"/>
                    <a:gd name="connsiteX27" fmla="*/ 262088 w 921404"/>
                    <a:gd name="connsiteY27" fmla="*/ 773712 h 881624"/>
                    <a:gd name="connsiteX28" fmla="*/ 419719 w 921404"/>
                    <a:gd name="connsiteY28" fmla="*/ 690880 h 881624"/>
                    <a:gd name="connsiteX29" fmla="*/ 502387 w 921404"/>
                    <a:gd name="connsiteY29" fmla="*/ 690880 h 881624"/>
                    <a:gd name="connsiteX30" fmla="*/ 622536 w 921404"/>
                    <a:gd name="connsiteY30" fmla="*/ 754049 h 881624"/>
                    <a:gd name="connsiteX31" fmla="*/ 681422 w 921404"/>
                    <a:gd name="connsiteY31" fmla="*/ 784541 h 881624"/>
                    <a:gd name="connsiteX32" fmla="*/ 681422 w 921404"/>
                    <a:gd name="connsiteY32" fmla="*/ 769723 h 881624"/>
                    <a:gd name="connsiteX33" fmla="*/ 650219 w 921404"/>
                    <a:gd name="connsiteY33" fmla="*/ 590283 h 881624"/>
                    <a:gd name="connsiteX34" fmla="*/ 678187 w 921404"/>
                    <a:gd name="connsiteY34" fmla="*/ 502416 h 881624"/>
                    <a:gd name="connsiteX35" fmla="*/ 804615 w 921404"/>
                    <a:gd name="connsiteY35" fmla="*/ 379781 h 881624"/>
                    <a:gd name="connsiteX36" fmla="*/ 820027 w 921404"/>
                    <a:gd name="connsiteY36" fmla="*/ 362683 h 881624"/>
                    <a:gd name="connsiteX37" fmla="*/ 625390 w 921404"/>
                    <a:gd name="connsiteY37" fmla="*/ 335040 h 881624"/>
                    <a:gd name="connsiteX38" fmla="*/ 549952 w 921404"/>
                    <a:gd name="connsiteY38" fmla="*/ 281749 h 881624"/>
                    <a:gd name="connsiteX39" fmla="*/ 500389 w 921404"/>
                    <a:gd name="connsiteY39" fmla="*/ 181058 h 881624"/>
                    <a:gd name="connsiteX40" fmla="*/ 461576 w 921404"/>
                    <a:gd name="connsiteY40" fmla="*/ 102880 h 881624"/>
                    <a:gd name="connsiteX41" fmla="*/ 452063 w 921404"/>
                    <a:gd name="connsiteY41" fmla="*/ 120263 h 881624"/>
                    <a:gd name="connsiteX42" fmla="*/ 371583 w 921404"/>
                    <a:gd name="connsiteY42" fmla="*/ 283649 h 881624"/>
                    <a:gd name="connsiteX43" fmla="*/ 303374 w 921404"/>
                    <a:gd name="connsiteY43" fmla="*/ 333995 h 881624"/>
                    <a:gd name="connsiteX44" fmla="*/ 204629 w 921404"/>
                    <a:gd name="connsiteY44" fmla="*/ 347959 h 881624"/>
                    <a:gd name="connsiteX45" fmla="*/ 105218 w 921404"/>
                    <a:gd name="connsiteY45" fmla="*/ 362778 h 881624"/>
                    <a:gd name="connsiteX46" fmla="*/ 102840 w 921404"/>
                    <a:gd name="connsiteY46" fmla="*/ 368382 h 881624"/>
                    <a:gd name="connsiteX47" fmla="*/ 120820 w 921404"/>
                    <a:gd name="connsiteY47" fmla="*/ 382916 h 881624"/>
                    <a:gd name="connsiteX48" fmla="*/ 248770 w 921404"/>
                    <a:gd name="connsiteY48" fmla="*/ 507070 h 881624"/>
                    <a:gd name="connsiteX49" fmla="*/ 273408 w 921404"/>
                    <a:gd name="connsiteY49" fmla="*/ 584014 h 881624"/>
                    <a:gd name="connsiteX50" fmla="*/ 263895 w 921404"/>
                    <a:gd name="connsiteY50" fmla="*/ 640344 h 881624"/>
                    <a:gd name="connsiteX51" fmla="*/ 238591 w 921404"/>
                    <a:gd name="connsiteY51" fmla="*/ 785682 h 88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21404" h="881624">
                      <a:moveTo>
                        <a:pt x="478319" y="-281"/>
                      </a:moveTo>
                      <a:cubicBezTo>
                        <a:pt x="508856" y="11593"/>
                        <a:pt x="524647" y="36291"/>
                        <a:pt x="538061" y="64503"/>
                      </a:cubicBezTo>
                      <a:cubicBezTo>
                        <a:pt x="564602" y="120643"/>
                        <a:pt x="593141" y="175834"/>
                        <a:pt x="619968" y="231784"/>
                      </a:cubicBezTo>
                      <a:cubicBezTo>
                        <a:pt x="624544" y="243686"/>
                        <a:pt x="635750" y="251751"/>
                        <a:pt x="648507" y="252302"/>
                      </a:cubicBezTo>
                      <a:cubicBezTo>
                        <a:pt x="713766" y="260946"/>
                        <a:pt x="778740" y="271300"/>
                        <a:pt x="843809" y="280040"/>
                      </a:cubicBezTo>
                      <a:cubicBezTo>
                        <a:pt x="898128" y="287449"/>
                        <a:pt x="928570" y="318036"/>
                        <a:pt x="919913" y="363632"/>
                      </a:cubicBezTo>
                      <a:cubicBezTo>
                        <a:pt x="915461" y="381928"/>
                        <a:pt x="905967" y="398608"/>
                        <a:pt x="892516" y="411793"/>
                      </a:cubicBezTo>
                      <a:cubicBezTo>
                        <a:pt x="844951" y="460904"/>
                        <a:pt x="794912" y="508210"/>
                        <a:pt x="745349" y="555611"/>
                      </a:cubicBezTo>
                      <a:cubicBezTo>
                        <a:pt x="736616" y="562716"/>
                        <a:pt x="732887" y="574296"/>
                        <a:pt x="735836" y="585154"/>
                      </a:cubicBezTo>
                      <a:cubicBezTo>
                        <a:pt x="748394" y="652503"/>
                        <a:pt x="759904" y="719947"/>
                        <a:pt x="771130" y="787486"/>
                      </a:cubicBezTo>
                      <a:cubicBezTo>
                        <a:pt x="779311" y="836882"/>
                        <a:pt x="757526" y="874119"/>
                        <a:pt x="714052" y="879628"/>
                      </a:cubicBezTo>
                      <a:cubicBezTo>
                        <a:pt x="695006" y="880968"/>
                        <a:pt x="675971" y="876988"/>
                        <a:pt x="659066" y="868134"/>
                      </a:cubicBezTo>
                      <a:cubicBezTo>
                        <a:pt x="598278" y="838212"/>
                        <a:pt x="538441" y="806105"/>
                        <a:pt x="478319" y="773902"/>
                      </a:cubicBezTo>
                      <a:cubicBezTo>
                        <a:pt x="467626" y="767063"/>
                        <a:pt x="453909" y="767063"/>
                        <a:pt x="443216" y="773902"/>
                      </a:cubicBezTo>
                      <a:cubicBezTo>
                        <a:pt x="381638" y="807150"/>
                        <a:pt x="319737" y="839732"/>
                        <a:pt x="257522" y="871649"/>
                      </a:cubicBezTo>
                      <a:cubicBezTo>
                        <a:pt x="215094" y="893402"/>
                        <a:pt x="167814" y="877349"/>
                        <a:pt x="154401" y="835457"/>
                      </a:cubicBezTo>
                      <a:cubicBezTo>
                        <a:pt x="149910" y="818492"/>
                        <a:pt x="149254" y="800747"/>
                        <a:pt x="152498" y="783497"/>
                      </a:cubicBezTo>
                      <a:cubicBezTo>
                        <a:pt x="163057" y="715862"/>
                        <a:pt x="175805" y="648513"/>
                        <a:pt x="186364" y="580974"/>
                      </a:cubicBezTo>
                      <a:cubicBezTo>
                        <a:pt x="186478" y="571722"/>
                        <a:pt x="182845" y="562812"/>
                        <a:pt x="176281" y="556276"/>
                      </a:cubicBezTo>
                      <a:cubicBezTo>
                        <a:pt x="126718" y="506880"/>
                        <a:pt x="76013" y="458530"/>
                        <a:pt x="26260" y="409323"/>
                      </a:cubicBezTo>
                      <a:cubicBezTo>
                        <a:pt x="-8272" y="375221"/>
                        <a:pt x="-9318" y="326016"/>
                        <a:pt x="26260" y="300083"/>
                      </a:cubicBezTo>
                      <a:cubicBezTo>
                        <a:pt x="42784" y="289529"/>
                        <a:pt x="61487" y="282842"/>
                        <a:pt x="80960" y="280515"/>
                      </a:cubicBezTo>
                      <a:cubicBezTo>
                        <a:pt x="145839" y="269686"/>
                        <a:pt x="211003" y="260661"/>
                        <a:pt x="276072" y="252017"/>
                      </a:cubicBezTo>
                      <a:cubicBezTo>
                        <a:pt x="287297" y="251362"/>
                        <a:pt x="297096" y="244180"/>
                        <a:pt x="301091" y="233684"/>
                      </a:cubicBezTo>
                      <a:cubicBezTo>
                        <a:pt x="328203" y="176688"/>
                        <a:pt x="357218" y="121308"/>
                        <a:pt x="384045" y="64503"/>
                      </a:cubicBezTo>
                      <a:cubicBezTo>
                        <a:pt x="397458" y="36006"/>
                        <a:pt x="413345" y="11688"/>
                        <a:pt x="443977" y="-91"/>
                      </a:cubicBezTo>
                      <a:close/>
                      <a:moveTo>
                        <a:pt x="238591" y="785682"/>
                      </a:moveTo>
                      <a:cubicBezTo>
                        <a:pt x="248675" y="780552"/>
                        <a:pt x="255429" y="777227"/>
                        <a:pt x="262088" y="773712"/>
                      </a:cubicBezTo>
                      <a:cubicBezTo>
                        <a:pt x="314695" y="746165"/>
                        <a:pt x="367492" y="719092"/>
                        <a:pt x="419719" y="690880"/>
                      </a:cubicBezTo>
                      <a:cubicBezTo>
                        <a:pt x="445176" y="675690"/>
                        <a:pt x="476930" y="675690"/>
                        <a:pt x="502387" y="690880"/>
                      </a:cubicBezTo>
                      <a:cubicBezTo>
                        <a:pt x="542056" y="712633"/>
                        <a:pt x="582391" y="733151"/>
                        <a:pt x="622536" y="754049"/>
                      </a:cubicBezTo>
                      <a:cubicBezTo>
                        <a:pt x="641562" y="764118"/>
                        <a:pt x="661064" y="773997"/>
                        <a:pt x="681422" y="784541"/>
                      </a:cubicBezTo>
                      <a:cubicBezTo>
                        <a:pt x="681812" y="779611"/>
                        <a:pt x="681812" y="774653"/>
                        <a:pt x="681422" y="769723"/>
                      </a:cubicBezTo>
                      <a:cubicBezTo>
                        <a:pt x="671243" y="709878"/>
                        <a:pt x="661730" y="649843"/>
                        <a:pt x="650219" y="590283"/>
                      </a:cubicBezTo>
                      <a:cubicBezTo>
                        <a:pt x="642124" y="558072"/>
                        <a:pt x="652949" y="524055"/>
                        <a:pt x="678187" y="502416"/>
                      </a:cubicBezTo>
                      <a:cubicBezTo>
                        <a:pt x="721091" y="462329"/>
                        <a:pt x="762568" y="420723"/>
                        <a:pt x="804615" y="379781"/>
                      </a:cubicBezTo>
                      <a:cubicBezTo>
                        <a:pt x="809277" y="375221"/>
                        <a:pt x="813367" y="370282"/>
                        <a:pt x="820027" y="362683"/>
                      </a:cubicBezTo>
                      <a:cubicBezTo>
                        <a:pt x="752484" y="353184"/>
                        <a:pt x="689127" y="343209"/>
                        <a:pt x="625390" y="335040"/>
                      </a:cubicBezTo>
                      <a:cubicBezTo>
                        <a:pt x="590097" y="330480"/>
                        <a:pt x="564983" y="314807"/>
                        <a:pt x="549952" y="281749"/>
                      </a:cubicBezTo>
                      <a:cubicBezTo>
                        <a:pt x="534921" y="248692"/>
                        <a:pt x="517037" y="214590"/>
                        <a:pt x="500389" y="181058"/>
                      </a:cubicBezTo>
                      <a:cubicBezTo>
                        <a:pt x="487927" y="156075"/>
                        <a:pt x="475560" y="130997"/>
                        <a:pt x="461576" y="102880"/>
                      </a:cubicBezTo>
                      <a:cubicBezTo>
                        <a:pt x="457200" y="110859"/>
                        <a:pt x="454346" y="115514"/>
                        <a:pt x="452063" y="120263"/>
                      </a:cubicBezTo>
                      <a:cubicBezTo>
                        <a:pt x="425141" y="174694"/>
                        <a:pt x="397744" y="228934"/>
                        <a:pt x="371583" y="283649"/>
                      </a:cubicBezTo>
                      <a:cubicBezTo>
                        <a:pt x="359787" y="311634"/>
                        <a:pt x="333626" y="330946"/>
                        <a:pt x="303374" y="333995"/>
                      </a:cubicBezTo>
                      <a:cubicBezTo>
                        <a:pt x="270459" y="338365"/>
                        <a:pt x="237544" y="343494"/>
                        <a:pt x="204629" y="347959"/>
                      </a:cubicBezTo>
                      <a:cubicBezTo>
                        <a:pt x="171714" y="352423"/>
                        <a:pt x="138038" y="357458"/>
                        <a:pt x="105218" y="362778"/>
                      </a:cubicBezTo>
                      <a:lnTo>
                        <a:pt x="102840" y="368382"/>
                      </a:lnTo>
                      <a:cubicBezTo>
                        <a:pt x="108833" y="373227"/>
                        <a:pt x="115302" y="377881"/>
                        <a:pt x="120820" y="382916"/>
                      </a:cubicBezTo>
                      <a:cubicBezTo>
                        <a:pt x="163533" y="424237"/>
                        <a:pt x="205771" y="466034"/>
                        <a:pt x="248770" y="507070"/>
                      </a:cubicBezTo>
                      <a:cubicBezTo>
                        <a:pt x="270307" y="526392"/>
                        <a:pt x="279725" y="555801"/>
                        <a:pt x="273408" y="584014"/>
                      </a:cubicBezTo>
                      <a:cubicBezTo>
                        <a:pt x="270079" y="603012"/>
                        <a:pt x="266654" y="621536"/>
                        <a:pt x="263895" y="640344"/>
                      </a:cubicBezTo>
                      <a:cubicBezTo>
                        <a:pt x="255143" y="687460"/>
                        <a:pt x="247248" y="734671"/>
                        <a:pt x="238591" y="785682"/>
                      </a:cubicBezTo>
                      <a:close/>
                    </a:path>
                  </a:pathLst>
                </a:custGeom>
                <a:solidFill>
                  <a:srgbClr val="5C5C5C"/>
                </a:solidFill>
                <a:ln w="9507" cap="flat">
                  <a:noFill/>
                  <a:prstDash val="solid"/>
                  <a:miter/>
                </a:ln>
              </p:spPr>
              <p:txBody>
                <a:bodyPr rtlCol="0" anchor="ctr"/>
                <a:lstStyle/>
                <a:p>
                  <a:pPr algn="ctr"/>
                  <a:endParaRPr lang="en-US"/>
                </a:p>
              </p:txBody>
            </p:sp>
            <p:sp>
              <p:nvSpPr>
                <p:cNvPr id="159" name="Freeform 158">
                  <a:extLst>
                    <a:ext uri="{FF2B5EF4-FFF2-40B4-BE49-F238E27FC236}">
                      <a16:creationId xmlns:a16="http://schemas.microsoft.com/office/drawing/2014/main" id="{17B4510C-AFED-EC44-9A1C-5C8F149BC82A}"/>
                    </a:ext>
                  </a:extLst>
                </p:cNvPr>
                <p:cNvSpPr/>
                <p:nvPr/>
              </p:nvSpPr>
              <p:spPr>
                <a:xfrm>
                  <a:off x="1107472" y="6576175"/>
                  <a:ext cx="215090" cy="85231"/>
                </a:xfrm>
                <a:custGeom>
                  <a:avLst/>
                  <a:gdLst>
                    <a:gd name="connsiteX0" fmla="*/ 107655 w 215090"/>
                    <a:gd name="connsiteY0" fmla="*/ 84739 h 85231"/>
                    <a:gd name="connsiteX1" fmla="*/ 46296 w 215090"/>
                    <a:gd name="connsiteY1" fmla="*/ 84739 h 85231"/>
                    <a:gd name="connsiteX2" fmla="*/ -33 w 215090"/>
                    <a:gd name="connsiteY2" fmla="*/ 42752 h 85231"/>
                    <a:gd name="connsiteX3" fmla="*/ 45630 w 215090"/>
                    <a:gd name="connsiteY3" fmla="*/ 196 h 85231"/>
                    <a:gd name="connsiteX4" fmla="*/ 168443 w 215090"/>
                    <a:gd name="connsiteY4" fmla="*/ 196 h 85231"/>
                    <a:gd name="connsiteX5" fmla="*/ 215057 w 215090"/>
                    <a:gd name="connsiteY5" fmla="*/ 41992 h 85231"/>
                    <a:gd name="connsiteX6" fmla="*/ 167491 w 215090"/>
                    <a:gd name="connsiteY6" fmla="*/ 84739 h 85231"/>
                    <a:gd name="connsiteX7" fmla="*/ 107655 w 215090"/>
                    <a:gd name="connsiteY7" fmla="*/ 84739 h 8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5090" h="85231">
                      <a:moveTo>
                        <a:pt x="107655" y="84739"/>
                      </a:moveTo>
                      <a:cubicBezTo>
                        <a:pt x="87202" y="84739"/>
                        <a:pt x="66749" y="85214"/>
                        <a:pt x="46296" y="84739"/>
                      </a:cubicBezTo>
                      <a:cubicBezTo>
                        <a:pt x="18993" y="83884"/>
                        <a:pt x="-33" y="66785"/>
                        <a:pt x="-33" y="42752"/>
                      </a:cubicBezTo>
                      <a:cubicBezTo>
                        <a:pt x="-33" y="18720"/>
                        <a:pt x="17947" y="671"/>
                        <a:pt x="45630" y="196"/>
                      </a:cubicBezTo>
                      <a:cubicBezTo>
                        <a:pt x="86662" y="-441"/>
                        <a:pt x="127601" y="-441"/>
                        <a:pt x="168443" y="196"/>
                      </a:cubicBezTo>
                      <a:cubicBezTo>
                        <a:pt x="196126" y="196"/>
                        <a:pt x="214866" y="18055"/>
                        <a:pt x="215057" y="41992"/>
                      </a:cubicBezTo>
                      <a:cubicBezTo>
                        <a:pt x="215247" y="65930"/>
                        <a:pt x="196030" y="84074"/>
                        <a:pt x="167491" y="84739"/>
                      </a:cubicBezTo>
                      <a:cubicBezTo>
                        <a:pt x="147229" y="85119"/>
                        <a:pt x="127442" y="84739"/>
                        <a:pt x="107655" y="84739"/>
                      </a:cubicBezTo>
                      <a:close/>
                    </a:path>
                  </a:pathLst>
                </a:custGeom>
                <a:solidFill>
                  <a:srgbClr val="5C5C5C"/>
                </a:solidFill>
                <a:ln w="9507" cap="flat">
                  <a:noFill/>
                  <a:prstDash val="solid"/>
                  <a:miter/>
                </a:ln>
              </p:spPr>
              <p:txBody>
                <a:bodyPr rtlCol="0" anchor="ctr"/>
                <a:lstStyle/>
                <a:p>
                  <a:pPr algn="ctr"/>
                  <a:endParaRPr lang="en-US"/>
                </a:p>
              </p:txBody>
            </p:sp>
            <p:sp>
              <p:nvSpPr>
                <p:cNvPr id="160" name="Freeform 159">
                  <a:extLst>
                    <a:ext uri="{FF2B5EF4-FFF2-40B4-BE49-F238E27FC236}">
                      <a16:creationId xmlns:a16="http://schemas.microsoft.com/office/drawing/2014/main" id="{F90E0F41-6435-BF46-948B-EBF713E755C3}"/>
                    </a:ext>
                  </a:extLst>
                </p:cNvPr>
                <p:cNvSpPr/>
                <p:nvPr/>
              </p:nvSpPr>
              <p:spPr>
                <a:xfrm>
                  <a:off x="2607862" y="6576270"/>
                  <a:ext cx="215286" cy="85178"/>
                </a:xfrm>
                <a:custGeom>
                  <a:avLst/>
                  <a:gdLst>
                    <a:gd name="connsiteX0" fmla="*/ 107277 w 215286"/>
                    <a:gd name="connsiteY0" fmla="*/ 84644 h 85178"/>
                    <a:gd name="connsiteX1" fmla="*/ 45823 w 215286"/>
                    <a:gd name="connsiteY1" fmla="*/ 84644 h 85178"/>
                    <a:gd name="connsiteX2" fmla="*/ -30 w 215286"/>
                    <a:gd name="connsiteY2" fmla="*/ 41992 h 85178"/>
                    <a:gd name="connsiteX3" fmla="*/ 46584 w 215286"/>
                    <a:gd name="connsiteY3" fmla="*/ 196 h 85178"/>
                    <a:gd name="connsiteX4" fmla="*/ 169397 w 215286"/>
                    <a:gd name="connsiteY4" fmla="*/ 196 h 85178"/>
                    <a:gd name="connsiteX5" fmla="*/ 215250 w 215286"/>
                    <a:gd name="connsiteY5" fmla="*/ 42752 h 85178"/>
                    <a:gd name="connsiteX6" fmla="*/ 168636 w 215286"/>
                    <a:gd name="connsiteY6" fmla="*/ 84739 h 85178"/>
                    <a:gd name="connsiteX7" fmla="*/ 107277 w 215286"/>
                    <a:gd name="connsiteY7" fmla="*/ 84739 h 85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5286" h="85178">
                      <a:moveTo>
                        <a:pt x="107277" y="84644"/>
                      </a:moveTo>
                      <a:cubicBezTo>
                        <a:pt x="86729" y="84644"/>
                        <a:pt x="66276" y="85214"/>
                        <a:pt x="45823" y="84644"/>
                      </a:cubicBezTo>
                      <a:cubicBezTo>
                        <a:pt x="18521" y="83694"/>
                        <a:pt x="-315" y="65645"/>
                        <a:pt x="-30" y="41992"/>
                      </a:cubicBezTo>
                      <a:cubicBezTo>
                        <a:pt x="256" y="18339"/>
                        <a:pt x="18996" y="576"/>
                        <a:pt x="46584" y="196"/>
                      </a:cubicBezTo>
                      <a:cubicBezTo>
                        <a:pt x="87490" y="-441"/>
                        <a:pt x="128425" y="-441"/>
                        <a:pt x="169397" y="196"/>
                      </a:cubicBezTo>
                      <a:cubicBezTo>
                        <a:pt x="196795" y="671"/>
                        <a:pt x="215535" y="19194"/>
                        <a:pt x="215250" y="42752"/>
                      </a:cubicBezTo>
                      <a:cubicBezTo>
                        <a:pt x="214965" y="66310"/>
                        <a:pt x="196224" y="83504"/>
                        <a:pt x="168636" y="84739"/>
                      </a:cubicBezTo>
                      <a:lnTo>
                        <a:pt x="107277" y="84739"/>
                      </a:lnTo>
                      <a:close/>
                    </a:path>
                  </a:pathLst>
                </a:custGeom>
                <a:solidFill>
                  <a:srgbClr val="5C5C5C"/>
                </a:solidFill>
                <a:ln w="9507" cap="flat">
                  <a:noFill/>
                  <a:prstDash val="solid"/>
                  <a:miter/>
                </a:ln>
              </p:spPr>
              <p:txBody>
                <a:bodyPr rtlCol="0" anchor="ctr"/>
                <a:lstStyle/>
                <a:p>
                  <a:pPr algn="ctr"/>
                  <a:endParaRPr lang="en-US"/>
                </a:p>
              </p:txBody>
            </p:sp>
            <p:sp>
              <p:nvSpPr>
                <p:cNvPr id="161" name="Freeform 160">
                  <a:extLst>
                    <a:ext uri="{FF2B5EF4-FFF2-40B4-BE49-F238E27FC236}">
                      <a16:creationId xmlns:a16="http://schemas.microsoft.com/office/drawing/2014/main" id="{B88D49F2-9B93-6D41-8CE6-77BA41534857}"/>
                    </a:ext>
                  </a:extLst>
                </p:cNvPr>
                <p:cNvSpPr/>
                <p:nvPr/>
              </p:nvSpPr>
              <p:spPr>
                <a:xfrm>
                  <a:off x="2541485" y="6738972"/>
                  <a:ext cx="181297" cy="177219"/>
                </a:xfrm>
                <a:custGeom>
                  <a:avLst/>
                  <a:gdLst>
                    <a:gd name="connsiteX0" fmla="*/ 181265 w 181297"/>
                    <a:gd name="connsiteY0" fmla="*/ 135864 h 177219"/>
                    <a:gd name="connsiteX1" fmla="*/ 155009 w 181297"/>
                    <a:gd name="connsiteY1" fmla="*/ 169301 h 177219"/>
                    <a:gd name="connsiteX2" fmla="*/ 111725 w 181297"/>
                    <a:gd name="connsiteY2" fmla="*/ 167876 h 177219"/>
                    <a:gd name="connsiteX3" fmla="*/ 8413 w 181297"/>
                    <a:gd name="connsiteY3" fmla="*/ 64715 h 177219"/>
                    <a:gd name="connsiteX4" fmla="*/ 13836 w 181297"/>
                    <a:gd name="connsiteY4" fmla="*/ 11044 h 177219"/>
                    <a:gd name="connsiteX5" fmla="*/ 73197 w 181297"/>
                    <a:gd name="connsiteY5" fmla="*/ 12944 h 177219"/>
                    <a:gd name="connsiteX6" fmla="*/ 163095 w 181297"/>
                    <a:gd name="connsiteY6" fmla="*/ 102997 h 177219"/>
                    <a:gd name="connsiteX7" fmla="*/ 181265 w 181297"/>
                    <a:gd name="connsiteY7" fmla="*/ 135864 h 177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1297" h="177219">
                      <a:moveTo>
                        <a:pt x="181265" y="135864"/>
                      </a:moveTo>
                      <a:cubicBezTo>
                        <a:pt x="173826" y="147975"/>
                        <a:pt x="165017" y="159203"/>
                        <a:pt x="155009" y="169301"/>
                      </a:cubicBezTo>
                      <a:cubicBezTo>
                        <a:pt x="142357" y="180006"/>
                        <a:pt x="123644" y="179389"/>
                        <a:pt x="111725" y="167876"/>
                      </a:cubicBezTo>
                      <a:cubicBezTo>
                        <a:pt x="76336" y="134534"/>
                        <a:pt x="41519" y="100432"/>
                        <a:pt x="8413" y="64715"/>
                      </a:cubicBezTo>
                      <a:cubicBezTo>
                        <a:pt x="-5571" y="49706"/>
                        <a:pt x="-1100" y="24628"/>
                        <a:pt x="13836" y="11044"/>
                      </a:cubicBezTo>
                      <a:cubicBezTo>
                        <a:pt x="30759" y="-4772"/>
                        <a:pt x="57320" y="-3917"/>
                        <a:pt x="73197" y="12944"/>
                      </a:cubicBezTo>
                      <a:cubicBezTo>
                        <a:pt x="103895" y="42202"/>
                        <a:pt x="133861" y="72219"/>
                        <a:pt x="163095" y="102997"/>
                      </a:cubicBezTo>
                      <a:cubicBezTo>
                        <a:pt x="170401" y="113218"/>
                        <a:pt x="176499" y="124246"/>
                        <a:pt x="181265" y="135864"/>
                      </a:cubicBezTo>
                      <a:close/>
                    </a:path>
                  </a:pathLst>
                </a:custGeom>
                <a:solidFill>
                  <a:srgbClr val="5C5C5C"/>
                </a:solidFill>
                <a:ln w="9507" cap="flat">
                  <a:noFill/>
                  <a:prstDash val="solid"/>
                  <a:miter/>
                </a:ln>
              </p:spPr>
              <p:txBody>
                <a:bodyPr rtlCol="0" anchor="ctr"/>
                <a:lstStyle/>
                <a:p>
                  <a:pPr algn="ctr"/>
                  <a:endParaRPr lang="en-US"/>
                </a:p>
              </p:txBody>
            </p:sp>
            <p:sp>
              <p:nvSpPr>
                <p:cNvPr id="162" name="Freeform 161">
                  <a:extLst>
                    <a:ext uri="{FF2B5EF4-FFF2-40B4-BE49-F238E27FC236}">
                      <a16:creationId xmlns:a16="http://schemas.microsoft.com/office/drawing/2014/main" id="{E1D0B1E4-9E9C-814B-A5F5-1425EFE822C2}"/>
                    </a:ext>
                  </a:extLst>
                </p:cNvPr>
                <p:cNvSpPr/>
                <p:nvPr/>
              </p:nvSpPr>
              <p:spPr>
                <a:xfrm>
                  <a:off x="1211716" y="6735764"/>
                  <a:ext cx="174489" cy="180024"/>
                </a:xfrm>
                <a:custGeom>
                  <a:avLst/>
                  <a:gdLst>
                    <a:gd name="connsiteX0" fmla="*/ 139447 w 174489"/>
                    <a:gd name="connsiteY0" fmla="*/ -281 h 180024"/>
                    <a:gd name="connsiteX1" fmla="*/ 170364 w 174489"/>
                    <a:gd name="connsiteY1" fmla="*/ 25651 h 180024"/>
                    <a:gd name="connsiteX2" fmla="*/ 169127 w 174489"/>
                    <a:gd name="connsiteY2" fmla="*/ 66403 h 180024"/>
                    <a:gd name="connsiteX3" fmla="*/ 64484 w 174489"/>
                    <a:gd name="connsiteY3" fmla="*/ 171369 h 180024"/>
                    <a:gd name="connsiteX4" fmla="*/ 12448 w 174489"/>
                    <a:gd name="connsiteY4" fmla="*/ 166239 h 180024"/>
                    <a:gd name="connsiteX5" fmla="*/ 8452 w 174489"/>
                    <a:gd name="connsiteY5" fmla="*/ 114184 h 180024"/>
                    <a:gd name="connsiteX6" fmla="*/ 111478 w 174489"/>
                    <a:gd name="connsiteY6" fmla="*/ 10832 h 180024"/>
                    <a:gd name="connsiteX7" fmla="*/ 139447 w 174489"/>
                    <a:gd name="connsiteY7" fmla="*/ -281 h 180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4489" h="180024">
                      <a:moveTo>
                        <a:pt x="139447" y="-281"/>
                      </a:moveTo>
                      <a:cubicBezTo>
                        <a:pt x="148960" y="7603"/>
                        <a:pt x="165037" y="14252"/>
                        <a:pt x="170364" y="25651"/>
                      </a:cubicBezTo>
                      <a:cubicBezTo>
                        <a:pt x="175691" y="37050"/>
                        <a:pt x="176357" y="58234"/>
                        <a:pt x="169127" y="66403"/>
                      </a:cubicBezTo>
                      <a:cubicBezTo>
                        <a:pt x="136064" y="103155"/>
                        <a:pt x="101137" y="138188"/>
                        <a:pt x="64484" y="171369"/>
                      </a:cubicBezTo>
                      <a:cubicBezTo>
                        <a:pt x="49549" y="185143"/>
                        <a:pt x="26432" y="180868"/>
                        <a:pt x="12448" y="166239"/>
                      </a:cubicBezTo>
                      <a:cubicBezTo>
                        <a:pt x="-2501" y="152694"/>
                        <a:pt x="-4255" y="129848"/>
                        <a:pt x="8452" y="114184"/>
                      </a:cubicBezTo>
                      <a:cubicBezTo>
                        <a:pt x="41463" y="78467"/>
                        <a:pt x="76471" y="44555"/>
                        <a:pt x="111478" y="10832"/>
                      </a:cubicBezTo>
                      <a:cubicBezTo>
                        <a:pt x="117377" y="5038"/>
                        <a:pt x="127175" y="4468"/>
                        <a:pt x="139447" y="-281"/>
                      </a:cubicBezTo>
                      <a:close/>
                    </a:path>
                  </a:pathLst>
                </a:custGeom>
                <a:solidFill>
                  <a:srgbClr val="5C5C5C"/>
                </a:solidFill>
                <a:ln w="9507" cap="flat">
                  <a:noFill/>
                  <a:prstDash val="solid"/>
                  <a:miter/>
                </a:ln>
              </p:spPr>
              <p:txBody>
                <a:bodyPr rtlCol="0" anchor="ctr"/>
                <a:lstStyle/>
                <a:p>
                  <a:pPr algn="ctr"/>
                  <a:endParaRPr lang="en-US"/>
                </a:p>
              </p:txBody>
            </p:sp>
            <p:sp>
              <p:nvSpPr>
                <p:cNvPr id="163" name="Freeform 162">
                  <a:extLst>
                    <a:ext uri="{FF2B5EF4-FFF2-40B4-BE49-F238E27FC236}">
                      <a16:creationId xmlns:a16="http://schemas.microsoft.com/office/drawing/2014/main" id="{46BFD464-40E5-B540-88E6-024A35FAD84E}"/>
                    </a:ext>
                  </a:extLst>
                </p:cNvPr>
                <p:cNvSpPr/>
                <p:nvPr/>
              </p:nvSpPr>
              <p:spPr>
                <a:xfrm>
                  <a:off x="1211450" y="6317039"/>
                  <a:ext cx="176773" cy="181753"/>
                </a:xfrm>
                <a:custGeom>
                  <a:avLst/>
                  <a:gdLst>
                    <a:gd name="connsiteX0" fmla="*/ 40778 w 176773"/>
                    <a:gd name="connsiteY0" fmla="*/ -281 h 181753"/>
                    <a:gd name="connsiteX1" fmla="*/ 76737 w 176773"/>
                    <a:gd name="connsiteY1" fmla="*/ 22042 h 181753"/>
                    <a:gd name="connsiteX2" fmla="*/ 160927 w 176773"/>
                    <a:gd name="connsiteY2" fmla="*/ 105635 h 181753"/>
                    <a:gd name="connsiteX3" fmla="*/ 163876 w 176773"/>
                    <a:gd name="connsiteY3" fmla="*/ 169564 h 181753"/>
                    <a:gd name="connsiteX4" fmla="*/ 101471 w 176773"/>
                    <a:gd name="connsiteY4" fmla="*/ 165669 h 181753"/>
                    <a:gd name="connsiteX5" fmla="*/ 14522 w 176773"/>
                    <a:gd name="connsiteY5" fmla="*/ 78847 h 181753"/>
                    <a:gd name="connsiteX6" fmla="*/ 5009 w 176773"/>
                    <a:gd name="connsiteY6" fmla="*/ 30686 h 181753"/>
                    <a:gd name="connsiteX7" fmla="*/ 40778 w 176773"/>
                    <a:gd name="connsiteY7" fmla="*/ -281 h 181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73" h="181753">
                      <a:moveTo>
                        <a:pt x="40778" y="-281"/>
                      </a:moveTo>
                      <a:cubicBezTo>
                        <a:pt x="53398" y="6093"/>
                        <a:pt x="65431" y="13559"/>
                        <a:pt x="76737" y="22042"/>
                      </a:cubicBezTo>
                      <a:cubicBezTo>
                        <a:pt x="105276" y="49210"/>
                        <a:pt x="133339" y="77327"/>
                        <a:pt x="160927" y="105635"/>
                      </a:cubicBezTo>
                      <a:cubicBezTo>
                        <a:pt x="181095" y="126438"/>
                        <a:pt x="181856" y="152466"/>
                        <a:pt x="163876" y="169564"/>
                      </a:cubicBezTo>
                      <a:cubicBezTo>
                        <a:pt x="145897" y="186663"/>
                        <a:pt x="121829" y="185333"/>
                        <a:pt x="101471" y="165669"/>
                      </a:cubicBezTo>
                      <a:cubicBezTo>
                        <a:pt x="71981" y="137172"/>
                        <a:pt x="43156" y="108104"/>
                        <a:pt x="14522" y="78847"/>
                      </a:cubicBezTo>
                      <a:cubicBezTo>
                        <a:pt x="1109" y="65073"/>
                        <a:pt x="-5170" y="47120"/>
                        <a:pt x="5009" y="30686"/>
                      </a:cubicBezTo>
                      <a:cubicBezTo>
                        <a:pt x="13571" y="18337"/>
                        <a:pt x="28221" y="10358"/>
                        <a:pt x="40778" y="-281"/>
                      </a:cubicBezTo>
                      <a:close/>
                    </a:path>
                  </a:pathLst>
                </a:custGeom>
                <a:solidFill>
                  <a:srgbClr val="5C5C5C"/>
                </a:solidFill>
                <a:ln w="9507" cap="flat">
                  <a:noFill/>
                  <a:prstDash val="solid"/>
                  <a:miter/>
                </a:ln>
              </p:spPr>
              <p:txBody>
                <a:bodyPr rtlCol="0" anchor="ctr"/>
                <a:lstStyle/>
                <a:p>
                  <a:pPr algn="ctr"/>
                  <a:endParaRPr lang="en-US"/>
                </a:p>
              </p:txBody>
            </p:sp>
            <p:sp>
              <p:nvSpPr>
                <p:cNvPr id="164" name="Freeform 163">
                  <a:extLst>
                    <a:ext uri="{FF2B5EF4-FFF2-40B4-BE49-F238E27FC236}">
                      <a16:creationId xmlns:a16="http://schemas.microsoft.com/office/drawing/2014/main" id="{4584841E-CA1F-4E41-B512-1A97002DB8A7}"/>
                    </a:ext>
                  </a:extLst>
                </p:cNvPr>
                <p:cNvSpPr/>
                <p:nvPr/>
              </p:nvSpPr>
              <p:spPr>
                <a:xfrm>
                  <a:off x="2545114" y="6323316"/>
                  <a:ext cx="172334" cy="178577"/>
                </a:xfrm>
                <a:custGeom>
                  <a:avLst/>
                  <a:gdLst>
                    <a:gd name="connsiteX0" fmla="*/ 35416 w 172334"/>
                    <a:gd name="connsiteY0" fmla="*/ 178297 h 178577"/>
                    <a:gd name="connsiteX1" fmla="*/ 4118 w 172334"/>
                    <a:gd name="connsiteY1" fmla="*/ 153314 h 178577"/>
                    <a:gd name="connsiteX2" fmla="*/ 5164 w 172334"/>
                    <a:gd name="connsiteY2" fmla="*/ 110757 h 178577"/>
                    <a:gd name="connsiteX3" fmla="*/ 107905 w 172334"/>
                    <a:gd name="connsiteY3" fmla="*/ 7216 h 178577"/>
                    <a:gd name="connsiteX4" fmla="*/ 164793 w 172334"/>
                    <a:gd name="connsiteY4" fmla="*/ 16915 h 178577"/>
                    <a:gd name="connsiteX5" fmla="*/ 164317 w 172334"/>
                    <a:gd name="connsiteY5" fmla="*/ 64686 h 178577"/>
                    <a:gd name="connsiteX6" fmla="*/ 62813 w 172334"/>
                    <a:gd name="connsiteY6" fmla="*/ 166517 h 178577"/>
                    <a:gd name="connsiteX7" fmla="*/ 35416 w 172334"/>
                    <a:gd name="connsiteY7" fmla="*/ 178297 h 17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34" h="178577">
                      <a:moveTo>
                        <a:pt x="35416" y="178297"/>
                      </a:moveTo>
                      <a:cubicBezTo>
                        <a:pt x="25332" y="170697"/>
                        <a:pt x="9160" y="164523"/>
                        <a:pt x="4118" y="153314"/>
                      </a:cubicBezTo>
                      <a:cubicBezTo>
                        <a:pt x="-924" y="142105"/>
                        <a:pt x="-2256" y="119306"/>
                        <a:pt x="5164" y="110757"/>
                      </a:cubicBezTo>
                      <a:cubicBezTo>
                        <a:pt x="37594" y="74489"/>
                        <a:pt x="71889" y="39931"/>
                        <a:pt x="107905" y="7216"/>
                      </a:cubicBezTo>
                      <a:cubicBezTo>
                        <a:pt x="126303" y="-5788"/>
                        <a:pt x="151769" y="-1447"/>
                        <a:pt x="164793" y="16915"/>
                      </a:cubicBezTo>
                      <a:cubicBezTo>
                        <a:pt x="174981" y="31277"/>
                        <a:pt x="174781" y="50532"/>
                        <a:pt x="164317" y="64686"/>
                      </a:cubicBezTo>
                      <a:cubicBezTo>
                        <a:pt x="131878" y="99928"/>
                        <a:pt x="97250" y="133270"/>
                        <a:pt x="62813" y="166517"/>
                      </a:cubicBezTo>
                      <a:cubicBezTo>
                        <a:pt x="57200" y="171932"/>
                        <a:pt x="47687" y="173262"/>
                        <a:pt x="35416" y="178297"/>
                      </a:cubicBezTo>
                      <a:close/>
                    </a:path>
                  </a:pathLst>
                </a:custGeom>
                <a:solidFill>
                  <a:srgbClr val="5C5C5C"/>
                </a:solidFill>
                <a:ln w="9507" cap="flat">
                  <a:noFill/>
                  <a:prstDash val="solid"/>
                  <a:miter/>
                </a:ln>
              </p:spPr>
              <p:txBody>
                <a:bodyPr rtlCol="0" anchor="ctr"/>
                <a:lstStyle/>
                <a:p>
                  <a:pPr algn="ctr"/>
                  <a:endParaRPr lang="en-US"/>
                </a:p>
              </p:txBody>
            </p:sp>
            <p:sp>
              <p:nvSpPr>
                <p:cNvPr id="165" name="Freeform 164">
                  <a:extLst>
                    <a:ext uri="{FF2B5EF4-FFF2-40B4-BE49-F238E27FC236}">
                      <a16:creationId xmlns:a16="http://schemas.microsoft.com/office/drawing/2014/main" id="{AFFB99D7-50FD-AA48-B99E-2339C643ACB8}"/>
                    </a:ext>
                  </a:extLst>
                </p:cNvPr>
                <p:cNvSpPr/>
                <p:nvPr/>
              </p:nvSpPr>
              <p:spPr>
                <a:xfrm>
                  <a:off x="2341120" y="7891815"/>
                  <a:ext cx="84285" cy="84162"/>
                </a:xfrm>
                <a:custGeom>
                  <a:avLst/>
                  <a:gdLst>
                    <a:gd name="connsiteX0" fmla="*/ 42205 w 84285"/>
                    <a:gd name="connsiteY0" fmla="*/ 83881 h 84162"/>
                    <a:gd name="connsiteX1" fmla="*/ -33 w 84285"/>
                    <a:gd name="connsiteY1" fmla="*/ 41895 h 84162"/>
                    <a:gd name="connsiteX2" fmla="*/ 42024 w 84285"/>
                    <a:gd name="connsiteY2" fmla="*/ -281 h 84162"/>
                    <a:gd name="connsiteX3" fmla="*/ 84253 w 84285"/>
                    <a:gd name="connsiteY3" fmla="*/ 41705 h 84162"/>
                    <a:gd name="connsiteX4" fmla="*/ 84253 w 84285"/>
                    <a:gd name="connsiteY4" fmla="*/ 42370 h 84162"/>
                    <a:gd name="connsiteX5" fmla="*/ 42205 w 84285"/>
                    <a:gd name="connsiteY5" fmla="*/ 83881 h 84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285" h="84162">
                      <a:moveTo>
                        <a:pt x="42205" y="83881"/>
                      </a:moveTo>
                      <a:cubicBezTo>
                        <a:pt x="18927" y="83929"/>
                        <a:pt x="24" y="65130"/>
                        <a:pt x="-33" y="41895"/>
                      </a:cubicBezTo>
                      <a:cubicBezTo>
                        <a:pt x="-80" y="18650"/>
                        <a:pt x="18746" y="-234"/>
                        <a:pt x="42024" y="-281"/>
                      </a:cubicBezTo>
                      <a:cubicBezTo>
                        <a:pt x="65293" y="-329"/>
                        <a:pt x="84205" y="18470"/>
                        <a:pt x="84253" y="41705"/>
                      </a:cubicBezTo>
                      <a:cubicBezTo>
                        <a:pt x="84253" y="41933"/>
                        <a:pt x="84253" y="42151"/>
                        <a:pt x="84253" y="42370"/>
                      </a:cubicBezTo>
                      <a:cubicBezTo>
                        <a:pt x="83939" y="65349"/>
                        <a:pt x="65217" y="83834"/>
                        <a:pt x="42205" y="83881"/>
                      </a:cubicBezTo>
                      <a:close/>
                    </a:path>
                  </a:pathLst>
                </a:custGeom>
                <a:solidFill>
                  <a:srgbClr val="5C5C5C"/>
                </a:solidFill>
                <a:ln w="9507" cap="flat">
                  <a:noFill/>
                  <a:prstDash val="solid"/>
                  <a:miter/>
                </a:ln>
              </p:spPr>
              <p:txBody>
                <a:bodyPr rtlCol="0" anchor="ctr"/>
                <a:lstStyle/>
                <a:p>
                  <a:pPr algn="ctr"/>
                  <a:endParaRPr lang="en-US"/>
                </a:p>
              </p:txBody>
            </p:sp>
            <p:sp>
              <p:nvSpPr>
                <p:cNvPr id="166" name="Freeform 165">
                  <a:extLst>
                    <a:ext uri="{FF2B5EF4-FFF2-40B4-BE49-F238E27FC236}">
                      <a16:creationId xmlns:a16="http://schemas.microsoft.com/office/drawing/2014/main" id="{E76BBB29-310B-0D49-8EAF-4ABC2241A99E}"/>
                    </a:ext>
                  </a:extLst>
                </p:cNvPr>
                <p:cNvSpPr/>
                <p:nvPr/>
              </p:nvSpPr>
              <p:spPr>
                <a:xfrm>
                  <a:off x="1753318" y="7705438"/>
                  <a:ext cx="84278" cy="84159"/>
                </a:xfrm>
                <a:custGeom>
                  <a:avLst/>
                  <a:gdLst>
                    <a:gd name="connsiteX0" fmla="*/ 84246 w 84278"/>
                    <a:gd name="connsiteY0" fmla="*/ 42278 h 84159"/>
                    <a:gd name="connsiteX1" fmla="*/ 41628 w 84278"/>
                    <a:gd name="connsiteY1" fmla="*/ 83875 h 84159"/>
                    <a:gd name="connsiteX2" fmla="*/ -30 w 84278"/>
                    <a:gd name="connsiteY2" fmla="*/ 41318 h 84159"/>
                    <a:gd name="connsiteX3" fmla="*/ 42588 w 84278"/>
                    <a:gd name="connsiteY3" fmla="*/ -279 h 84159"/>
                    <a:gd name="connsiteX4" fmla="*/ 42674 w 84278"/>
                    <a:gd name="connsiteY4" fmla="*/ -279 h 84159"/>
                    <a:gd name="connsiteX5" fmla="*/ 84246 w 84278"/>
                    <a:gd name="connsiteY5" fmla="*/ 42278 h 84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278" h="84159">
                      <a:moveTo>
                        <a:pt x="84246" y="42278"/>
                      </a:moveTo>
                      <a:cubicBezTo>
                        <a:pt x="83979" y="65513"/>
                        <a:pt x="64896" y="84141"/>
                        <a:pt x="41628" y="83875"/>
                      </a:cubicBezTo>
                      <a:cubicBezTo>
                        <a:pt x="18349" y="83609"/>
                        <a:pt x="-296" y="64563"/>
                        <a:pt x="-30" y="41318"/>
                      </a:cubicBezTo>
                      <a:cubicBezTo>
                        <a:pt x="227" y="18083"/>
                        <a:pt x="19310" y="-544"/>
                        <a:pt x="42588" y="-279"/>
                      </a:cubicBezTo>
                      <a:cubicBezTo>
                        <a:pt x="42617" y="-279"/>
                        <a:pt x="42645" y="-279"/>
                        <a:pt x="42674" y="-279"/>
                      </a:cubicBezTo>
                      <a:cubicBezTo>
                        <a:pt x="65524" y="900"/>
                        <a:pt x="83627" y="19432"/>
                        <a:pt x="84246" y="42278"/>
                      </a:cubicBezTo>
                      <a:close/>
                    </a:path>
                  </a:pathLst>
                </a:custGeom>
                <a:solidFill>
                  <a:srgbClr val="5C5C5C"/>
                </a:solidFill>
                <a:ln w="9507" cap="flat">
                  <a:noFill/>
                  <a:prstDash val="solid"/>
                  <a:miter/>
                </a:ln>
              </p:spPr>
              <p:txBody>
                <a:bodyPr rtlCol="0" anchor="ctr"/>
                <a:lstStyle/>
                <a:p>
                  <a:pPr algn="ctr"/>
                  <a:endParaRPr lang="en-US"/>
                </a:p>
              </p:txBody>
            </p:sp>
          </p:grpSp>
        </p:grpSp>
        <p:sp>
          <p:nvSpPr>
            <p:cNvPr id="96" name="Rectangle 95">
              <a:extLst>
                <a:ext uri="{FF2B5EF4-FFF2-40B4-BE49-F238E27FC236}">
                  <a16:creationId xmlns:a16="http://schemas.microsoft.com/office/drawing/2014/main" id="{FF3AD772-DABA-E544-9DF6-DDD8F9D6928E}"/>
                </a:ext>
              </a:extLst>
            </p:cNvPr>
            <p:cNvSpPr/>
            <p:nvPr/>
          </p:nvSpPr>
          <p:spPr>
            <a:xfrm>
              <a:off x="1294108" y="3273893"/>
              <a:ext cx="1917739" cy="1323439"/>
            </a:xfrm>
            <a:prstGeom prst="rect">
              <a:avLst/>
            </a:prstGeom>
          </p:spPr>
          <p:txBody>
            <a:bodyPr wrap="square">
              <a:spAutoFit/>
            </a:bodyPr>
            <a:lstStyle/>
            <a:p>
              <a:pPr lvl="0" algn="ctr">
                <a:lnSpc>
                  <a:spcPts val="1160"/>
                </a:lnSpc>
                <a:spcBef>
                  <a:spcPts val="300"/>
                </a:spcBef>
                <a:buClr>
                  <a:srgbClr val="863694"/>
                </a:buClr>
              </a:pPr>
              <a:r>
                <a:rPr lang="en-GB" sz="1050" dirty="0">
                  <a:solidFill>
                    <a:srgbClr val="5C5C5C"/>
                  </a:solidFill>
                  <a:latin typeface="Open Sans" panose="020B0606030504020204" pitchFamily="34" charset="0"/>
                  <a:ea typeface="Open Sans" panose="020B0606030504020204" pitchFamily="34" charset="0"/>
                  <a:cs typeface="Open Sans" panose="020B0606030504020204" pitchFamily="34" charset="0"/>
                </a:rPr>
                <a:t>When women are clear about what they want to achieve in terms of their own development, it is much easier for them to identify and take actions that help them achieve those goals. </a:t>
              </a:r>
            </a:p>
          </p:txBody>
        </p:sp>
        <p:sp>
          <p:nvSpPr>
            <p:cNvPr id="97" name="Rectangle 96">
              <a:extLst>
                <a:ext uri="{FF2B5EF4-FFF2-40B4-BE49-F238E27FC236}">
                  <a16:creationId xmlns:a16="http://schemas.microsoft.com/office/drawing/2014/main" id="{19CCB9BD-1059-2742-9A8A-1DC96571A170}"/>
                </a:ext>
              </a:extLst>
            </p:cNvPr>
            <p:cNvSpPr/>
            <p:nvPr/>
          </p:nvSpPr>
          <p:spPr>
            <a:xfrm>
              <a:off x="1339810" y="2669222"/>
              <a:ext cx="1841396" cy="504433"/>
            </a:xfrm>
            <a:prstGeom prst="rect">
              <a:avLst/>
            </a:prstGeom>
          </p:spPr>
          <p:txBody>
            <a:bodyPr wrap="square">
              <a:spAutoFit/>
            </a:bodyPr>
            <a:lstStyle/>
            <a:p>
              <a:pPr algn="ctr">
                <a:lnSpc>
                  <a:spcPts val="1620"/>
                </a:lnSpc>
              </a:pPr>
              <a:r>
                <a:rPr lang="en-GB" sz="1600" b="1" dirty="0">
                  <a:solidFill>
                    <a:srgbClr val="94C33D"/>
                  </a:solidFill>
                  <a:latin typeface="Open Sans" panose="020B0606030504020204" pitchFamily="34" charset="0"/>
                  <a:ea typeface="Open Sans" panose="020B0606030504020204" pitchFamily="34" charset="0"/>
                  <a:cs typeface="Open Sans" panose="020B0606030504020204" pitchFamily="34" charset="0"/>
                </a:rPr>
                <a:t>GOAL</a:t>
              </a:r>
            </a:p>
            <a:p>
              <a:pPr algn="ctr">
                <a:lnSpc>
                  <a:spcPts val="1620"/>
                </a:lnSpc>
              </a:pPr>
              <a:r>
                <a:rPr lang="en-GB" sz="1600" b="1" dirty="0">
                  <a:solidFill>
                    <a:srgbClr val="94C33D"/>
                  </a:solidFill>
                  <a:latin typeface="Open Sans" panose="020B0606030504020204" pitchFamily="34" charset="0"/>
                  <a:ea typeface="Open Sans" panose="020B0606030504020204" pitchFamily="34" charset="0"/>
                  <a:cs typeface="Open Sans" panose="020B0606030504020204" pitchFamily="34" charset="0"/>
                </a:rPr>
                <a:t>CENTRED</a:t>
              </a:r>
            </a:p>
          </p:txBody>
        </p:sp>
        <p:sp>
          <p:nvSpPr>
            <p:cNvPr id="98" name="Rectangle 97">
              <a:extLst>
                <a:ext uri="{FF2B5EF4-FFF2-40B4-BE49-F238E27FC236}">
                  <a16:creationId xmlns:a16="http://schemas.microsoft.com/office/drawing/2014/main" id="{4D8AAD32-8F68-4B42-96B3-F07394661405}"/>
                </a:ext>
              </a:extLst>
            </p:cNvPr>
            <p:cNvSpPr/>
            <p:nvPr/>
          </p:nvSpPr>
          <p:spPr>
            <a:xfrm>
              <a:off x="4074811" y="3521459"/>
              <a:ext cx="1917739" cy="1015663"/>
            </a:xfrm>
            <a:prstGeom prst="rect">
              <a:avLst/>
            </a:prstGeom>
          </p:spPr>
          <p:txBody>
            <a:bodyPr wrap="square">
              <a:spAutoFit/>
            </a:bodyPr>
            <a:lstStyle/>
            <a:p>
              <a:pPr lvl="0" algn="ctr">
                <a:lnSpc>
                  <a:spcPts val="1160"/>
                </a:lnSpc>
                <a:spcBef>
                  <a:spcPts val="300"/>
                </a:spcBef>
                <a:buClr>
                  <a:srgbClr val="863694"/>
                </a:buClr>
              </a:pPr>
              <a:r>
                <a:rPr lang="en-GB" sz="1050" dirty="0">
                  <a:solidFill>
                    <a:srgbClr val="5C5C5C"/>
                  </a:solidFill>
                  <a:latin typeface="Open Sans" panose="020B0606030504020204" pitchFamily="34" charset="0"/>
                  <a:ea typeface="Open Sans" panose="020B0606030504020204" pitchFamily="34" charset="0"/>
                  <a:cs typeface="Open Sans" panose="020B0606030504020204" pitchFamily="34" charset="0"/>
                </a:rPr>
                <a:t>By continually reviewing their Leadership Development Plans, women can easily identify progress towards their goals and work on gaps. </a:t>
              </a:r>
            </a:p>
          </p:txBody>
        </p:sp>
        <p:sp>
          <p:nvSpPr>
            <p:cNvPr id="100" name="Rectangle 99">
              <a:extLst>
                <a:ext uri="{FF2B5EF4-FFF2-40B4-BE49-F238E27FC236}">
                  <a16:creationId xmlns:a16="http://schemas.microsoft.com/office/drawing/2014/main" id="{A50A34E2-4943-204C-A550-5EAA84E735CB}"/>
                </a:ext>
              </a:extLst>
            </p:cNvPr>
            <p:cNvSpPr/>
            <p:nvPr/>
          </p:nvSpPr>
          <p:spPr>
            <a:xfrm>
              <a:off x="4112982" y="3116630"/>
              <a:ext cx="1841396" cy="338554"/>
            </a:xfrm>
            <a:prstGeom prst="rect">
              <a:avLst/>
            </a:prstGeom>
          </p:spPr>
          <p:txBody>
            <a:bodyPr wrap="square">
              <a:spAutoFit/>
            </a:bodyPr>
            <a:lstStyle/>
            <a:p>
              <a:pPr algn="ctr"/>
              <a:r>
                <a:rPr lang="en-GB" sz="1600" b="1" dirty="0">
                  <a:solidFill>
                    <a:srgbClr val="94C33D"/>
                  </a:solidFill>
                  <a:latin typeface="Open Sans" panose="020B0606030504020204" pitchFamily="34" charset="0"/>
                  <a:ea typeface="Open Sans" panose="020B0606030504020204" pitchFamily="34" charset="0"/>
                  <a:cs typeface="Open Sans" panose="020B0606030504020204" pitchFamily="34" charset="0"/>
                </a:rPr>
                <a:t>MEASURABILITY</a:t>
              </a:r>
            </a:p>
          </p:txBody>
        </p:sp>
        <p:sp>
          <p:nvSpPr>
            <p:cNvPr id="102" name="TextBox 101">
              <a:extLst>
                <a:ext uri="{FF2B5EF4-FFF2-40B4-BE49-F238E27FC236}">
                  <a16:creationId xmlns:a16="http://schemas.microsoft.com/office/drawing/2014/main" id="{C7CF6712-E5BD-6045-A694-5E8449344A41}"/>
                </a:ext>
              </a:extLst>
            </p:cNvPr>
            <p:cNvSpPr txBox="1"/>
            <p:nvPr/>
          </p:nvSpPr>
          <p:spPr>
            <a:xfrm>
              <a:off x="651854" y="3459920"/>
              <a:ext cx="556563" cy="483850"/>
            </a:xfrm>
            <a:prstGeom prst="rect">
              <a:avLst/>
            </a:prstGeom>
            <a:noFill/>
          </p:spPr>
          <p:txBody>
            <a:bodyPr wrap="none" rtlCol="0">
              <a:spAutoFit/>
            </a:bodyPr>
            <a:lstStyle/>
            <a:p>
              <a:pPr algn="l"/>
              <a:r>
                <a:rPr lang="en-US" sz="2544" b="1" spc="0" baseline="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Montserrat-ExtraBold"/>
                  <a:rtl val="0"/>
                </a:rPr>
                <a:t>01</a:t>
              </a:r>
            </a:p>
          </p:txBody>
        </p:sp>
        <p:sp>
          <p:nvSpPr>
            <p:cNvPr id="104" name="TextBox 103">
              <a:extLst>
                <a:ext uri="{FF2B5EF4-FFF2-40B4-BE49-F238E27FC236}">
                  <a16:creationId xmlns:a16="http://schemas.microsoft.com/office/drawing/2014/main" id="{E4E1EF12-98EE-4747-98DC-BF43C822B024}"/>
                </a:ext>
              </a:extLst>
            </p:cNvPr>
            <p:cNvSpPr txBox="1"/>
            <p:nvPr/>
          </p:nvSpPr>
          <p:spPr>
            <a:xfrm>
              <a:off x="3336087" y="3454690"/>
              <a:ext cx="556563" cy="483850"/>
            </a:xfrm>
            <a:prstGeom prst="rect">
              <a:avLst/>
            </a:prstGeom>
            <a:noFill/>
          </p:spPr>
          <p:txBody>
            <a:bodyPr wrap="none" rtlCol="0">
              <a:spAutoFit/>
            </a:bodyPr>
            <a:lstStyle/>
            <a:p>
              <a:pPr algn="l"/>
              <a:r>
                <a:rPr lang="en-US" sz="2544" b="1" spc="0" baseline="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Montserrat-ExtraBold"/>
                  <a:rtl val="0"/>
                </a:rPr>
                <a:t>02</a:t>
              </a:r>
            </a:p>
          </p:txBody>
        </p:sp>
        <p:pic>
          <p:nvPicPr>
            <p:cNvPr id="167" name="Picture 166">
              <a:extLst>
                <a:ext uri="{FF2B5EF4-FFF2-40B4-BE49-F238E27FC236}">
                  <a16:creationId xmlns:a16="http://schemas.microsoft.com/office/drawing/2014/main" id="{B8EC152C-C96B-8744-9371-BDF2F486318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20011"/>
            <a:stretch/>
          </p:blipFill>
          <p:spPr>
            <a:xfrm>
              <a:off x="3827401" y="5577122"/>
              <a:ext cx="2384302" cy="367200"/>
            </a:xfrm>
            <a:prstGeom prst="rect">
              <a:avLst/>
            </a:prstGeom>
          </p:spPr>
        </p:pic>
        <p:pic>
          <p:nvPicPr>
            <p:cNvPr id="198" name="Picture 197">
              <a:extLst>
                <a:ext uri="{FF2B5EF4-FFF2-40B4-BE49-F238E27FC236}">
                  <a16:creationId xmlns:a16="http://schemas.microsoft.com/office/drawing/2014/main" id="{87C9DF7D-4E30-EA45-A0F5-A4DC809AC67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20011"/>
            <a:stretch/>
          </p:blipFill>
          <p:spPr>
            <a:xfrm>
              <a:off x="951785" y="5592974"/>
              <a:ext cx="2384302" cy="367200"/>
            </a:xfrm>
            <a:prstGeom prst="rect">
              <a:avLst/>
            </a:prstGeom>
          </p:spPr>
        </p:pic>
      </p:grpSp>
      <p:grpSp>
        <p:nvGrpSpPr>
          <p:cNvPr id="200" name="Group 199">
            <a:extLst>
              <a:ext uri="{FF2B5EF4-FFF2-40B4-BE49-F238E27FC236}">
                <a16:creationId xmlns:a16="http://schemas.microsoft.com/office/drawing/2014/main" id="{2AF43406-D12F-BA48-A062-B9E86D9A7407}"/>
              </a:ext>
            </a:extLst>
          </p:cNvPr>
          <p:cNvGrpSpPr/>
          <p:nvPr/>
        </p:nvGrpSpPr>
        <p:grpSpPr>
          <a:xfrm>
            <a:off x="3356" y="6593395"/>
            <a:ext cx="6804837" cy="1437217"/>
            <a:chOff x="0" y="8444830"/>
            <a:chExt cx="6804837" cy="1437217"/>
          </a:xfrm>
        </p:grpSpPr>
        <p:grpSp>
          <p:nvGrpSpPr>
            <p:cNvPr id="201" name="Group 200">
              <a:extLst>
                <a:ext uri="{FF2B5EF4-FFF2-40B4-BE49-F238E27FC236}">
                  <a16:creationId xmlns:a16="http://schemas.microsoft.com/office/drawing/2014/main" id="{CBAA2615-DA8C-C34F-8A1A-54E3DFBA972C}"/>
                </a:ext>
              </a:extLst>
            </p:cNvPr>
            <p:cNvGrpSpPr/>
            <p:nvPr/>
          </p:nvGrpSpPr>
          <p:grpSpPr>
            <a:xfrm>
              <a:off x="0" y="8594883"/>
              <a:ext cx="6804837" cy="1287164"/>
              <a:chOff x="0" y="8594883"/>
              <a:chExt cx="6804837" cy="1287164"/>
            </a:xfrm>
          </p:grpSpPr>
          <p:sp>
            <p:nvSpPr>
              <p:cNvPr id="203" name="Rectangle 202">
                <a:extLst>
                  <a:ext uri="{FF2B5EF4-FFF2-40B4-BE49-F238E27FC236}">
                    <a16:creationId xmlns:a16="http://schemas.microsoft.com/office/drawing/2014/main" id="{B294C3A3-DE8D-0241-9F73-365A19CE5CF2}"/>
                  </a:ext>
                </a:extLst>
              </p:cNvPr>
              <p:cNvSpPr/>
              <p:nvPr/>
            </p:nvSpPr>
            <p:spPr>
              <a:xfrm>
                <a:off x="0" y="8594883"/>
                <a:ext cx="6804837" cy="1139762"/>
              </a:xfrm>
              <a:prstGeom prst="rect">
                <a:avLst/>
              </a:prstGeom>
              <a:solidFill>
                <a:srgbClr val="94C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dirty="0"/>
              </a:p>
            </p:txBody>
          </p:sp>
          <p:sp>
            <p:nvSpPr>
              <p:cNvPr id="204" name="Rectangle 203">
                <a:extLst>
                  <a:ext uri="{FF2B5EF4-FFF2-40B4-BE49-F238E27FC236}">
                    <a16:creationId xmlns:a16="http://schemas.microsoft.com/office/drawing/2014/main" id="{DB1B5495-AADB-3B4B-8B04-AFFB8897227C}"/>
                  </a:ext>
                </a:extLst>
              </p:cNvPr>
              <p:cNvSpPr/>
              <p:nvPr/>
            </p:nvSpPr>
            <p:spPr>
              <a:xfrm>
                <a:off x="619924" y="8726413"/>
                <a:ext cx="5975456" cy="861933"/>
              </a:xfrm>
              <a:prstGeom prst="rect">
                <a:avLst/>
              </a:prstGeom>
              <a:noFill/>
              <a:ln w="1270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dirty="0"/>
              </a:p>
            </p:txBody>
          </p:sp>
          <p:sp>
            <p:nvSpPr>
              <p:cNvPr id="205" name="Oval 204">
                <a:extLst>
                  <a:ext uri="{FF2B5EF4-FFF2-40B4-BE49-F238E27FC236}">
                    <a16:creationId xmlns:a16="http://schemas.microsoft.com/office/drawing/2014/main" id="{CCDF55D8-7CBD-AB40-B8EE-19FB9FE39E3C}"/>
                  </a:ext>
                </a:extLst>
              </p:cNvPr>
              <p:cNvSpPr/>
              <p:nvPr/>
            </p:nvSpPr>
            <p:spPr>
              <a:xfrm>
                <a:off x="404154" y="8744607"/>
                <a:ext cx="653235" cy="653235"/>
              </a:xfrm>
              <a:prstGeom prst="ellipse">
                <a:avLst/>
              </a:prstGeom>
              <a:solidFill>
                <a:srgbClr val="94C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 name="Text Placeholder 2">
                <a:extLst>
                  <a:ext uri="{FF2B5EF4-FFF2-40B4-BE49-F238E27FC236}">
                    <a16:creationId xmlns:a16="http://schemas.microsoft.com/office/drawing/2014/main" id="{6372D3B2-A64B-AC44-B8E9-4FDE98849286}"/>
                  </a:ext>
                </a:extLst>
              </p:cNvPr>
              <p:cNvSpPr txBox="1">
                <a:spLocks/>
              </p:cNvSpPr>
              <p:nvPr/>
            </p:nvSpPr>
            <p:spPr>
              <a:xfrm>
                <a:off x="971946" y="8834087"/>
                <a:ext cx="5623434" cy="1047960"/>
              </a:xfrm>
              <a:prstGeom prst="rect">
                <a:avLst/>
              </a:prstGeom>
            </p:spPr>
            <p:txBody>
              <a:bodyPr vert="horz" lIns="91440" tIns="45720" rIns="91440" bIns="45720" numCol="1" spcCol="288000" rtlCol="0" anchor="t">
                <a:normAutofit/>
              </a:bodyPr>
              <a:lstStyle>
                <a:lvl1pPr marL="0" indent="0" algn="just" defTabSz="755934" rtl="0" eaLnBrk="1" latinLnBrk="0" hangingPunct="1">
                  <a:lnSpc>
                    <a:spcPts val="1200"/>
                  </a:lnSpc>
                  <a:spcBef>
                    <a:spcPts val="0"/>
                  </a:spcBef>
                  <a:buFont typeface="Arial" panose="020B0604020202020204" pitchFamily="34" charset="0"/>
                  <a:buNone/>
                  <a:defRPr sz="1000" b="0" i="0" kern="1200">
                    <a:solidFill>
                      <a:srgbClr val="4B4B4B"/>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l"/>
                <a:r>
                  <a:rPr lang="en-US" b="1" dirty="0">
                    <a:solidFill>
                      <a:schemeClr val="bg1"/>
                    </a:solidFill>
                  </a:rPr>
                  <a:t>Women Take Part Framework </a:t>
                </a:r>
                <a:r>
                  <a:rPr lang="en-US" dirty="0">
                    <a:solidFill>
                      <a:schemeClr val="bg1"/>
                    </a:solidFill>
                  </a:rPr>
                  <a:t>- Use the Women Take Part Framework to help women to identify their current situation and the progress they’d like to make in their own leadership journey within the organisational contexts they operate in.  LINK TO IO2  Module 1: Women Take Part activity</a:t>
                </a:r>
              </a:p>
              <a:p>
                <a:pPr algn="l"/>
                <a:endParaRPr lang="en-US" dirty="0">
                  <a:solidFill>
                    <a:schemeClr val="bg1"/>
                  </a:solidFill>
                </a:endParaRPr>
              </a:p>
            </p:txBody>
          </p:sp>
          <p:grpSp>
            <p:nvGrpSpPr>
              <p:cNvPr id="207" name="Graphic 3">
                <a:extLst>
                  <a:ext uri="{FF2B5EF4-FFF2-40B4-BE49-F238E27FC236}">
                    <a16:creationId xmlns:a16="http://schemas.microsoft.com/office/drawing/2014/main" id="{9A3B50AA-1D14-4343-B27B-A1CE094DC472}"/>
                  </a:ext>
                </a:extLst>
              </p:cNvPr>
              <p:cNvGrpSpPr/>
              <p:nvPr/>
            </p:nvGrpSpPr>
            <p:grpSpPr>
              <a:xfrm>
                <a:off x="358674" y="8801673"/>
                <a:ext cx="505387" cy="506021"/>
                <a:chOff x="6601914" y="3685068"/>
                <a:chExt cx="1090935" cy="1092304"/>
              </a:xfrm>
              <a:solidFill>
                <a:schemeClr val="bg1"/>
              </a:solidFill>
            </p:grpSpPr>
            <p:sp>
              <p:nvSpPr>
                <p:cNvPr id="208" name="Freeform 207">
                  <a:extLst>
                    <a:ext uri="{FF2B5EF4-FFF2-40B4-BE49-F238E27FC236}">
                      <a16:creationId xmlns:a16="http://schemas.microsoft.com/office/drawing/2014/main" id="{D3DEB387-2D05-A843-8252-3978F8702A68}"/>
                    </a:ext>
                  </a:extLst>
                </p:cNvPr>
                <p:cNvSpPr/>
                <p:nvPr/>
              </p:nvSpPr>
              <p:spPr>
                <a:xfrm>
                  <a:off x="7136754" y="4173965"/>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6" y="21942"/>
                        <a:pt x="0" y="16457"/>
                        <a:pt x="0" y="10971"/>
                      </a:cubicBezTo>
                      <a:cubicBezTo>
                        <a:pt x="0" y="5485"/>
                        <a:pt x="5486" y="0"/>
                        <a:pt x="10970" y="0"/>
                      </a:cubicBezTo>
                      <a:cubicBezTo>
                        <a:pt x="19200"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209" name="Freeform 208">
                  <a:extLst>
                    <a:ext uri="{FF2B5EF4-FFF2-40B4-BE49-F238E27FC236}">
                      <a16:creationId xmlns:a16="http://schemas.microsoft.com/office/drawing/2014/main" id="{5491E16D-4F99-564C-BD4F-1D80566F6126}"/>
                    </a:ext>
                  </a:extLst>
                </p:cNvPr>
                <p:cNvSpPr/>
                <p:nvPr/>
              </p:nvSpPr>
              <p:spPr>
                <a:xfrm>
                  <a:off x="7136754" y="4126625"/>
                  <a:ext cx="21941" cy="22655"/>
                </a:xfrm>
                <a:custGeom>
                  <a:avLst/>
                  <a:gdLst>
                    <a:gd name="connsiteX0" fmla="*/ 21942 w 21941"/>
                    <a:gd name="connsiteY0" fmla="*/ 11684 h 22655"/>
                    <a:gd name="connsiteX1" fmla="*/ 10970 w 21941"/>
                    <a:gd name="connsiteY1" fmla="*/ 22656 h 22655"/>
                    <a:gd name="connsiteX2" fmla="*/ 0 w 21941"/>
                    <a:gd name="connsiteY2" fmla="*/ 11684 h 22655"/>
                    <a:gd name="connsiteX3" fmla="*/ 10970 w 21941"/>
                    <a:gd name="connsiteY3" fmla="*/ 714 h 22655"/>
                    <a:gd name="connsiteX4" fmla="*/ 21942 w 21941"/>
                    <a:gd name="connsiteY4" fmla="*/ 11684 h 22655"/>
                    <a:gd name="connsiteX5" fmla="*/ 21942 w 21941"/>
                    <a:gd name="connsiteY5" fmla="*/ 11684 h 2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2655">
                      <a:moveTo>
                        <a:pt x="21942" y="11684"/>
                      </a:moveTo>
                      <a:cubicBezTo>
                        <a:pt x="21942" y="17170"/>
                        <a:pt x="16456" y="22656"/>
                        <a:pt x="10970" y="22656"/>
                      </a:cubicBezTo>
                      <a:cubicBezTo>
                        <a:pt x="5486" y="22656"/>
                        <a:pt x="0" y="17170"/>
                        <a:pt x="0" y="11684"/>
                      </a:cubicBezTo>
                      <a:cubicBezTo>
                        <a:pt x="0" y="6199"/>
                        <a:pt x="5486" y="714"/>
                        <a:pt x="10970" y="714"/>
                      </a:cubicBezTo>
                      <a:cubicBezTo>
                        <a:pt x="19200" y="-2029"/>
                        <a:pt x="21942" y="3456"/>
                        <a:pt x="21942" y="11684"/>
                      </a:cubicBezTo>
                      <a:lnTo>
                        <a:pt x="21942" y="11684"/>
                      </a:lnTo>
                      <a:close/>
                    </a:path>
                  </a:pathLst>
                </a:custGeom>
                <a:grpFill/>
                <a:ln w="27426" cap="flat">
                  <a:noFill/>
                  <a:prstDash val="solid"/>
                  <a:miter/>
                </a:ln>
              </p:spPr>
              <p:txBody>
                <a:bodyPr rtlCol="0" anchor="ctr"/>
                <a:lstStyle/>
                <a:p>
                  <a:endParaRPr lang="en-US"/>
                </a:p>
              </p:txBody>
            </p:sp>
            <p:grpSp>
              <p:nvGrpSpPr>
                <p:cNvPr id="210" name="Graphic 3">
                  <a:extLst>
                    <a:ext uri="{FF2B5EF4-FFF2-40B4-BE49-F238E27FC236}">
                      <a16:creationId xmlns:a16="http://schemas.microsoft.com/office/drawing/2014/main" id="{82CF2438-410D-6E49-9654-FD5B866F1FEB}"/>
                    </a:ext>
                  </a:extLst>
                </p:cNvPr>
                <p:cNvGrpSpPr/>
                <p:nvPr/>
              </p:nvGrpSpPr>
              <p:grpSpPr>
                <a:xfrm>
                  <a:off x="6601914" y="3685068"/>
                  <a:ext cx="1090935" cy="1092304"/>
                  <a:chOff x="6601914" y="3685068"/>
                  <a:chExt cx="1090935" cy="1092304"/>
                </a:xfrm>
                <a:grpFill/>
              </p:grpSpPr>
              <p:sp>
                <p:nvSpPr>
                  <p:cNvPr id="231" name="Freeform 230">
                    <a:extLst>
                      <a:ext uri="{FF2B5EF4-FFF2-40B4-BE49-F238E27FC236}">
                        <a16:creationId xmlns:a16="http://schemas.microsoft.com/office/drawing/2014/main" id="{81332D1A-BB9F-8848-8F21-A4A7EA9937AA}"/>
                      </a:ext>
                    </a:extLst>
                  </p:cNvPr>
                  <p:cNvSpPr/>
                  <p:nvPr/>
                </p:nvSpPr>
                <p:spPr>
                  <a:xfrm>
                    <a:off x="7136754" y="4077969"/>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6" y="21942"/>
                          <a:pt x="0" y="16457"/>
                          <a:pt x="0" y="10971"/>
                        </a:cubicBezTo>
                        <a:cubicBezTo>
                          <a:pt x="0" y="5485"/>
                          <a:pt x="5486" y="0"/>
                          <a:pt x="10970" y="0"/>
                        </a:cubicBezTo>
                        <a:cubicBezTo>
                          <a:pt x="19200"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232" name="Freeform 231">
                    <a:extLst>
                      <a:ext uri="{FF2B5EF4-FFF2-40B4-BE49-F238E27FC236}">
                        <a16:creationId xmlns:a16="http://schemas.microsoft.com/office/drawing/2014/main" id="{039FBED4-7446-C142-BD78-2EB758119312}"/>
                      </a:ext>
                    </a:extLst>
                  </p:cNvPr>
                  <p:cNvSpPr/>
                  <p:nvPr/>
                </p:nvSpPr>
                <p:spPr>
                  <a:xfrm>
                    <a:off x="6601914" y="3685068"/>
                    <a:ext cx="1090935" cy="1092304"/>
                  </a:xfrm>
                  <a:custGeom>
                    <a:avLst/>
                    <a:gdLst>
                      <a:gd name="connsiteX0" fmla="*/ 1088879 w 1090935"/>
                      <a:gd name="connsiteY0" fmla="*/ 102168 h 1092304"/>
                      <a:gd name="connsiteX1" fmla="*/ 1028538 w 1090935"/>
                      <a:gd name="connsiteY1" fmla="*/ 6171 h 1092304"/>
                      <a:gd name="connsiteX2" fmla="*/ 1009338 w 1090935"/>
                      <a:gd name="connsiteY2" fmla="*/ 6171 h 1092304"/>
                      <a:gd name="connsiteX3" fmla="*/ 948997 w 1090935"/>
                      <a:gd name="connsiteY3" fmla="*/ 102168 h 1092304"/>
                      <a:gd name="connsiteX4" fmla="*/ 946255 w 1090935"/>
                      <a:gd name="connsiteY4" fmla="*/ 107654 h 1092304"/>
                      <a:gd name="connsiteX5" fmla="*/ 946255 w 1090935"/>
                      <a:gd name="connsiteY5" fmla="*/ 332560 h 1092304"/>
                      <a:gd name="connsiteX6" fmla="*/ 614379 w 1090935"/>
                      <a:gd name="connsiteY6" fmla="*/ 332560 h 1092304"/>
                      <a:gd name="connsiteX7" fmla="*/ 655520 w 1090935"/>
                      <a:gd name="connsiteY7" fmla="*/ 272219 h 1092304"/>
                      <a:gd name="connsiteX8" fmla="*/ 671978 w 1090935"/>
                      <a:gd name="connsiteY8" fmla="*/ 272219 h 1092304"/>
                      <a:gd name="connsiteX9" fmla="*/ 682948 w 1090935"/>
                      <a:gd name="connsiteY9" fmla="*/ 266733 h 1092304"/>
                      <a:gd name="connsiteX10" fmla="*/ 682948 w 1090935"/>
                      <a:gd name="connsiteY10" fmla="*/ 255762 h 1092304"/>
                      <a:gd name="connsiteX11" fmla="*/ 661006 w 1090935"/>
                      <a:gd name="connsiteY11" fmla="*/ 198164 h 1092304"/>
                      <a:gd name="connsiteX12" fmla="*/ 661006 w 1090935"/>
                      <a:gd name="connsiteY12" fmla="*/ 187193 h 1092304"/>
                      <a:gd name="connsiteX13" fmla="*/ 696662 w 1090935"/>
                      <a:gd name="connsiteY13" fmla="*/ 140567 h 1092304"/>
                      <a:gd name="connsiteX14" fmla="*/ 696662 w 1090935"/>
                      <a:gd name="connsiteY14" fmla="*/ 115881 h 1092304"/>
                      <a:gd name="connsiteX15" fmla="*/ 685692 w 1090935"/>
                      <a:gd name="connsiteY15" fmla="*/ 104911 h 1092304"/>
                      <a:gd name="connsiteX16" fmla="*/ 482726 w 1090935"/>
                      <a:gd name="connsiteY16" fmla="*/ 104911 h 1092304"/>
                      <a:gd name="connsiteX17" fmla="*/ 422385 w 1090935"/>
                      <a:gd name="connsiteY17" fmla="*/ 165251 h 1092304"/>
                      <a:gd name="connsiteX18" fmla="*/ 422385 w 1090935"/>
                      <a:gd name="connsiteY18" fmla="*/ 231078 h 1092304"/>
                      <a:gd name="connsiteX19" fmla="*/ 471756 w 1090935"/>
                      <a:gd name="connsiteY19" fmla="*/ 329817 h 1092304"/>
                      <a:gd name="connsiteX20" fmla="*/ 397701 w 1090935"/>
                      <a:gd name="connsiteY20" fmla="*/ 329817 h 1092304"/>
                      <a:gd name="connsiteX21" fmla="*/ 400443 w 1090935"/>
                      <a:gd name="connsiteY21" fmla="*/ 318846 h 1092304"/>
                      <a:gd name="connsiteX22" fmla="*/ 400443 w 1090935"/>
                      <a:gd name="connsiteY22" fmla="*/ 11657 h 1092304"/>
                      <a:gd name="connsiteX23" fmla="*/ 389473 w 1090935"/>
                      <a:gd name="connsiteY23" fmla="*/ 686 h 1092304"/>
                      <a:gd name="connsiteX24" fmla="*/ 10970 w 1090935"/>
                      <a:gd name="connsiteY24" fmla="*/ 686 h 1092304"/>
                      <a:gd name="connsiteX25" fmla="*/ 0 w 1090935"/>
                      <a:gd name="connsiteY25" fmla="*/ 11657 h 1092304"/>
                      <a:gd name="connsiteX26" fmla="*/ 0 w 1090935"/>
                      <a:gd name="connsiteY26" fmla="*/ 318846 h 1092304"/>
                      <a:gd name="connsiteX27" fmla="*/ 35656 w 1090935"/>
                      <a:gd name="connsiteY27" fmla="*/ 354502 h 1092304"/>
                      <a:gd name="connsiteX28" fmla="*/ 117939 w 1090935"/>
                      <a:gd name="connsiteY28" fmla="*/ 354502 h 1092304"/>
                      <a:gd name="connsiteX29" fmla="*/ 117939 w 1090935"/>
                      <a:gd name="connsiteY29" fmla="*/ 379187 h 1092304"/>
                      <a:gd name="connsiteX30" fmla="*/ 178280 w 1090935"/>
                      <a:gd name="connsiteY30" fmla="*/ 439527 h 1092304"/>
                      <a:gd name="connsiteX31" fmla="*/ 414157 w 1090935"/>
                      <a:gd name="connsiteY31" fmla="*/ 439527 h 1092304"/>
                      <a:gd name="connsiteX32" fmla="*/ 414157 w 1090935"/>
                      <a:gd name="connsiteY32" fmla="*/ 664434 h 1092304"/>
                      <a:gd name="connsiteX33" fmla="*/ 320904 w 1090935"/>
                      <a:gd name="connsiteY33" fmla="*/ 999051 h 1092304"/>
                      <a:gd name="connsiteX34" fmla="*/ 246849 w 1090935"/>
                      <a:gd name="connsiteY34" fmla="*/ 1081334 h 1092304"/>
                      <a:gd name="connsiteX35" fmla="*/ 257819 w 1090935"/>
                      <a:gd name="connsiteY35" fmla="*/ 1092305 h 1092304"/>
                      <a:gd name="connsiteX36" fmla="*/ 471756 w 1090935"/>
                      <a:gd name="connsiteY36" fmla="*/ 1092305 h 1092304"/>
                      <a:gd name="connsiteX37" fmla="*/ 482726 w 1090935"/>
                      <a:gd name="connsiteY37" fmla="*/ 1081334 h 1092304"/>
                      <a:gd name="connsiteX38" fmla="*/ 482726 w 1090935"/>
                      <a:gd name="connsiteY38" fmla="*/ 1010022 h 1092304"/>
                      <a:gd name="connsiteX39" fmla="*/ 543068 w 1090935"/>
                      <a:gd name="connsiteY39" fmla="*/ 774144 h 1092304"/>
                      <a:gd name="connsiteX40" fmla="*/ 603409 w 1090935"/>
                      <a:gd name="connsiteY40" fmla="*/ 1010022 h 1092304"/>
                      <a:gd name="connsiteX41" fmla="*/ 603409 w 1090935"/>
                      <a:gd name="connsiteY41" fmla="*/ 1078591 h 1092304"/>
                      <a:gd name="connsiteX42" fmla="*/ 614379 w 1090935"/>
                      <a:gd name="connsiteY42" fmla="*/ 1089562 h 1092304"/>
                      <a:gd name="connsiteX43" fmla="*/ 828316 w 1090935"/>
                      <a:gd name="connsiteY43" fmla="*/ 1089562 h 1092304"/>
                      <a:gd name="connsiteX44" fmla="*/ 839286 w 1090935"/>
                      <a:gd name="connsiteY44" fmla="*/ 1078591 h 1092304"/>
                      <a:gd name="connsiteX45" fmla="*/ 757003 w 1090935"/>
                      <a:gd name="connsiteY45" fmla="*/ 996308 h 1092304"/>
                      <a:gd name="connsiteX46" fmla="*/ 754261 w 1090935"/>
                      <a:gd name="connsiteY46" fmla="*/ 996308 h 1092304"/>
                      <a:gd name="connsiteX47" fmla="*/ 674720 w 1090935"/>
                      <a:gd name="connsiteY47" fmla="*/ 661691 h 1092304"/>
                      <a:gd name="connsiteX48" fmla="*/ 674720 w 1090935"/>
                      <a:gd name="connsiteY48" fmla="*/ 436785 h 1092304"/>
                      <a:gd name="connsiteX49" fmla="*/ 910599 w 1090935"/>
                      <a:gd name="connsiteY49" fmla="*/ 436785 h 1092304"/>
                      <a:gd name="connsiteX50" fmla="*/ 946255 w 1090935"/>
                      <a:gd name="connsiteY50" fmla="*/ 425814 h 1092304"/>
                      <a:gd name="connsiteX51" fmla="*/ 946255 w 1090935"/>
                      <a:gd name="connsiteY51" fmla="*/ 521810 h 1092304"/>
                      <a:gd name="connsiteX52" fmla="*/ 957225 w 1090935"/>
                      <a:gd name="connsiteY52" fmla="*/ 532782 h 1092304"/>
                      <a:gd name="connsiteX53" fmla="*/ 968197 w 1090935"/>
                      <a:gd name="connsiteY53" fmla="*/ 521810 h 1092304"/>
                      <a:gd name="connsiteX54" fmla="*/ 968197 w 1090935"/>
                      <a:gd name="connsiteY54" fmla="*/ 118624 h 1092304"/>
                      <a:gd name="connsiteX55" fmla="*/ 1014824 w 1090935"/>
                      <a:gd name="connsiteY55" fmla="*/ 118624 h 1092304"/>
                      <a:gd name="connsiteX56" fmla="*/ 1014824 w 1090935"/>
                      <a:gd name="connsiteY56" fmla="*/ 250277 h 1092304"/>
                      <a:gd name="connsiteX57" fmla="*/ 1025794 w 1090935"/>
                      <a:gd name="connsiteY57" fmla="*/ 261248 h 1092304"/>
                      <a:gd name="connsiteX58" fmla="*/ 1036766 w 1090935"/>
                      <a:gd name="connsiteY58" fmla="*/ 250277 h 1092304"/>
                      <a:gd name="connsiteX59" fmla="*/ 1036766 w 1090935"/>
                      <a:gd name="connsiteY59" fmla="*/ 118624 h 1092304"/>
                      <a:gd name="connsiteX60" fmla="*/ 1061451 w 1090935"/>
                      <a:gd name="connsiteY60" fmla="*/ 118624 h 1092304"/>
                      <a:gd name="connsiteX61" fmla="*/ 1061451 w 1090935"/>
                      <a:gd name="connsiteY61" fmla="*/ 557466 h 1092304"/>
                      <a:gd name="connsiteX62" fmla="*/ 954483 w 1090935"/>
                      <a:gd name="connsiteY62" fmla="*/ 557466 h 1092304"/>
                      <a:gd name="connsiteX63" fmla="*/ 943511 w 1090935"/>
                      <a:gd name="connsiteY63" fmla="*/ 568437 h 1092304"/>
                      <a:gd name="connsiteX64" fmla="*/ 943511 w 1090935"/>
                      <a:gd name="connsiteY64" fmla="*/ 650720 h 1092304"/>
                      <a:gd name="connsiteX65" fmla="*/ 1003852 w 1090935"/>
                      <a:gd name="connsiteY65" fmla="*/ 711061 h 1092304"/>
                      <a:gd name="connsiteX66" fmla="*/ 1028538 w 1090935"/>
                      <a:gd name="connsiteY66" fmla="*/ 711061 h 1092304"/>
                      <a:gd name="connsiteX67" fmla="*/ 1088879 w 1090935"/>
                      <a:gd name="connsiteY67" fmla="*/ 650720 h 1092304"/>
                      <a:gd name="connsiteX68" fmla="*/ 1088879 w 1090935"/>
                      <a:gd name="connsiteY68" fmla="*/ 104911 h 1092304"/>
                      <a:gd name="connsiteX69" fmla="*/ 1088879 w 1090935"/>
                      <a:gd name="connsiteY69" fmla="*/ 102168 h 1092304"/>
                      <a:gd name="connsiteX70" fmla="*/ 1088879 w 1090935"/>
                      <a:gd name="connsiteY70" fmla="*/ 102168 h 1092304"/>
                      <a:gd name="connsiteX71" fmla="*/ 452557 w 1090935"/>
                      <a:gd name="connsiteY71" fmla="*/ 167994 h 1092304"/>
                      <a:gd name="connsiteX72" fmla="*/ 488212 w 1090935"/>
                      <a:gd name="connsiteY72" fmla="*/ 132338 h 1092304"/>
                      <a:gd name="connsiteX73" fmla="*/ 677464 w 1090935"/>
                      <a:gd name="connsiteY73" fmla="*/ 132338 h 1092304"/>
                      <a:gd name="connsiteX74" fmla="*/ 677464 w 1090935"/>
                      <a:gd name="connsiteY74" fmla="*/ 143309 h 1092304"/>
                      <a:gd name="connsiteX75" fmla="*/ 652778 w 1090935"/>
                      <a:gd name="connsiteY75" fmla="*/ 167994 h 1092304"/>
                      <a:gd name="connsiteX76" fmla="*/ 499184 w 1090935"/>
                      <a:gd name="connsiteY76" fmla="*/ 167994 h 1092304"/>
                      <a:gd name="connsiteX77" fmla="*/ 488212 w 1090935"/>
                      <a:gd name="connsiteY77" fmla="*/ 178965 h 1092304"/>
                      <a:gd name="connsiteX78" fmla="*/ 488212 w 1090935"/>
                      <a:gd name="connsiteY78" fmla="*/ 189936 h 1092304"/>
                      <a:gd name="connsiteX79" fmla="*/ 452557 w 1090935"/>
                      <a:gd name="connsiteY79" fmla="*/ 225592 h 1092304"/>
                      <a:gd name="connsiteX80" fmla="*/ 452557 w 1090935"/>
                      <a:gd name="connsiteY80" fmla="*/ 167994 h 1092304"/>
                      <a:gd name="connsiteX81" fmla="*/ 452557 w 1090935"/>
                      <a:gd name="connsiteY81" fmla="*/ 250277 h 1092304"/>
                      <a:gd name="connsiteX82" fmla="*/ 510154 w 1090935"/>
                      <a:gd name="connsiteY82" fmla="*/ 189936 h 1092304"/>
                      <a:gd name="connsiteX83" fmla="*/ 641807 w 1090935"/>
                      <a:gd name="connsiteY83" fmla="*/ 189936 h 1092304"/>
                      <a:gd name="connsiteX84" fmla="*/ 641807 w 1090935"/>
                      <a:gd name="connsiteY84" fmla="*/ 200907 h 1092304"/>
                      <a:gd name="connsiteX85" fmla="*/ 641807 w 1090935"/>
                      <a:gd name="connsiteY85" fmla="*/ 206393 h 1092304"/>
                      <a:gd name="connsiteX86" fmla="*/ 658264 w 1090935"/>
                      <a:gd name="connsiteY86" fmla="*/ 250277 h 1092304"/>
                      <a:gd name="connsiteX87" fmla="*/ 650036 w 1090935"/>
                      <a:gd name="connsiteY87" fmla="*/ 250277 h 1092304"/>
                      <a:gd name="connsiteX88" fmla="*/ 639064 w 1090935"/>
                      <a:gd name="connsiteY88" fmla="*/ 258505 h 1092304"/>
                      <a:gd name="connsiteX89" fmla="*/ 543068 w 1090935"/>
                      <a:gd name="connsiteY89" fmla="*/ 332560 h 1092304"/>
                      <a:gd name="connsiteX90" fmla="*/ 452557 w 1090935"/>
                      <a:gd name="connsiteY90" fmla="*/ 250277 h 1092304"/>
                      <a:gd name="connsiteX91" fmla="*/ 452557 w 1090935"/>
                      <a:gd name="connsiteY91" fmla="*/ 250277 h 1092304"/>
                      <a:gd name="connsiteX92" fmla="*/ 1020310 w 1090935"/>
                      <a:gd name="connsiteY92" fmla="*/ 36342 h 1092304"/>
                      <a:gd name="connsiteX93" fmla="*/ 1058708 w 1090935"/>
                      <a:gd name="connsiteY93" fmla="*/ 96682 h 1092304"/>
                      <a:gd name="connsiteX94" fmla="*/ 981910 w 1090935"/>
                      <a:gd name="connsiteY94" fmla="*/ 96682 h 1092304"/>
                      <a:gd name="connsiteX95" fmla="*/ 1020310 w 1090935"/>
                      <a:gd name="connsiteY95" fmla="*/ 36342 h 1092304"/>
                      <a:gd name="connsiteX96" fmla="*/ 381244 w 1090935"/>
                      <a:gd name="connsiteY96" fmla="*/ 285933 h 1092304"/>
                      <a:gd name="connsiteX97" fmla="*/ 213936 w 1090935"/>
                      <a:gd name="connsiteY97" fmla="*/ 285933 h 1092304"/>
                      <a:gd name="connsiteX98" fmla="*/ 213936 w 1090935"/>
                      <a:gd name="connsiteY98" fmla="*/ 25371 h 1092304"/>
                      <a:gd name="connsiteX99" fmla="*/ 381244 w 1090935"/>
                      <a:gd name="connsiteY99" fmla="*/ 25371 h 1092304"/>
                      <a:gd name="connsiteX100" fmla="*/ 381244 w 1090935"/>
                      <a:gd name="connsiteY100" fmla="*/ 285933 h 1092304"/>
                      <a:gd name="connsiteX101" fmla="*/ 24684 w 1090935"/>
                      <a:gd name="connsiteY101" fmla="*/ 321589 h 1092304"/>
                      <a:gd name="connsiteX102" fmla="*/ 24684 w 1090935"/>
                      <a:gd name="connsiteY102" fmla="*/ 25371 h 1092304"/>
                      <a:gd name="connsiteX103" fmla="*/ 191994 w 1090935"/>
                      <a:gd name="connsiteY103" fmla="*/ 25371 h 1092304"/>
                      <a:gd name="connsiteX104" fmla="*/ 191994 w 1090935"/>
                      <a:gd name="connsiteY104" fmla="*/ 285933 h 1092304"/>
                      <a:gd name="connsiteX105" fmla="*/ 60341 w 1090935"/>
                      <a:gd name="connsiteY105" fmla="*/ 285933 h 1092304"/>
                      <a:gd name="connsiteX106" fmla="*/ 49369 w 1090935"/>
                      <a:gd name="connsiteY106" fmla="*/ 296904 h 1092304"/>
                      <a:gd name="connsiteX107" fmla="*/ 60341 w 1090935"/>
                      <a:gd name="connsiteY107" fmla="*/ 307875 h 1092304"/>
                      <a:gd name="connsiteX108" fmla="*/ 381244 w 1090935"/>
                      <a:gd name="connsiteY108" fmla="*/ 307875 h 1092304"/>
                      <a:gd name="connsiteX109" fmla="*/ 381244 w 1090935"/>
                      <a:gd name="connsiteY109" fmla="*/ 318846 h 1092304"/>
                      <a:gd name="connsiteX110" fmla="*/ 370274 w 1090935"/>
                      <a:gd name="connsiteY110" fmla="*/ 329817 h 1092304"/>
                      <a:gd name="connsiteX111" fmla="*/ 35656 w 1090935"/>
                      <a:gd name="connsiteY111" fmla="*/ 329817 h 1092304"/>
                      <a:gd name="connsiteX112" fmla="*/ 24684 w 1090935"/>
                      <a:gd name="connsiteY112" fmla="*/ 321589 h 1092304"/>
                      <a:gd name="connsiteX113" fmla="*/ 24684 w 1090935"/>
                      <a:gd name="connsiteY113" fmla="*/ 321589 h 1092304"/>
                      <a:gd name="connsiteX114" fmla="*/ 142624 w 1090935"/>
                      <a:gd name="connsiteY114" fmla="*/ 381930 h 1092304"/>
                      <a:gd name="connsiteX115" fmla="*/ 142624 w 1090935"/>
                      <a:gd name="connsiteY115" fmla="*/ 357245 h 1092304"/>
                      <a:gd name="connsiteX116" fmla="*/ 178280 w 1090935"/>
                      <a:gd name="connsiteY116" fmla="*/ 357245 h 1092304"/>
                      <a:gd name="connsiteX117" fmla="*/ 178280 w 1090935"/>
                      <a:gd name="connsiteY117" fmla="*/ 417585 h 1092304"/>
                      <a:gd name="connsiteX118" fmla="*/ 142624 w 1090935"/>
                      <a:gd name="connsiteY118" fmla="*/ 381930 h 1092304"/>
                      <a:gd name="connsiteX119" fmla="*/ 142624 w 1090935"/>
                      <a:gd name="connsiteY119" fmla="*/ 381930 h 1092304"/>
                      <a:gd name="connsiteX120" fmla="*/ 463527 w 1090935"/>
                      <a:gd name="connsiteY120" fmla="*/ 1067620 h 1092304"/>
                      <a:gd name="connsiteX121" fmla="*/ 274277 w 1090935"/>
                      <a:gd name="connsiteY121" fmla="*/ 1067620 h 1092304"/>
                      <a:gd name="connsiteX122" fmla="*/ 331874 w 1090935"/>
                      <a:gd name="connsiteY122" fmla="*/ 1020993 h 1092304"/>
                      <a:gd name="connsiteX123" fmla="*/ 463527 w 1090935"/>
                      <a:gd name="connsiteY123" fmla="*/ 1020993 h 1092304"/>
                      <a:gd name="connsiteX124" fmla="*/ 463527 w 1090935"/>
                      <a:gd name="connsiteY124" fmla="*/ 1067620 h 1092304"/>
                      <a:gd name="connsiteX125" fmla="*/ 817344 w 1090935"/>
                      <a:gd name="connsiteY125" fmla="*/ 1067620 h 1092304"/>
                      <a:gd name="connsiteX126" fmla="*/ 628093 w 1090935"/>
                      <a:gd name="connsiteY126" fmla="*/ 1067620 h 1092304"/>
                      <a:gd name="connsiteX127" fmla="*/ 628093 w 1090935"/>
                      <a:gd name="connsiteY127" fmla="*/ 1020993 h 1092304"/>
                      <a:gd name="connsiteX128" fmla="*/ 759747 w 1090935"/>
                      <a:gd name="connsiteY128" fmla="*/ 1020993 h 1092304"/>
                      <a:gd name="connsiteX129" fmla="*/ 817344 w 1090935"/>
                      <a:gd name="connsiteY129" fmla="*/ 1067620 h 1092304"/>
                      <a:gd name="connsiteX130" fmla="*/ 817344 w 1090935"/>
                      <a:gd name="connsiteY130" fmla="*/ 1067620 h 1092304"/>
                      <a:gd name="connsiteX131" fmla="*/ 663750 w 1090935"/>
                      <a:gd name="connsiteY131" fmla="*/ 417585 h 1092304"/>
                      <a:gd name="connsiteX132" fmla="*/ 652778 w 1090935"/>
                      <a:gd name="connsiteY132" fmla="*/ 428557 h 1092304"/>
                      <a:gd name="connsiteX133" fmla="*/ 652778 w 1090935"/>
                      <a:gd name="connsiteY133" fmla="*/ 631521 h 1092304"/>
                      <a:gd name="connsiteX134" fmla="*/ 474498 w 1090935"/>
                      <a:gd name="connsiteY134" fmla="*/ 631521 h 1092304"/>
                      <a:gd name="connsiteX135" fmla="*/ 463527 w 1090935"/>
                      <a:gd name="connsiteY135" fmla="*/ 642492 h 1092304"/>
                      <a:gd name="connsiteX136" fmla="*/ 474498 w 1090935"/>
                      <a:gd name="connsiteY136" fmla="*/ 653463 h 1092304"/>
                      <a:gd name="connsiteX137" fmla="*/ 652778 w 1090935"/>
                      <a:gd name="connsiteY137" fmla="*/ 653463 h 1092304"/>
                      <a:gd name="connsiteX138" fmla="*/ 652778 w 1090935"/>
                      <a:gd name="connsiteY138" fmla="*/ 664434 h 1092304"/>
                      <a:gd name="connsiteX139" fmla="*/ 652778 w 1090935"/>
                      <a:gd name="connsiteY139" fmla="*/ 667177 h 1092304"/>
                      <a:gd name="connsiteX140" fmla="*/ 732319 w 1090935"/>
                      <a:gd name="connsiteY140" fmla="*/ 996308 h 1092304"/>
                      <a:gd name="connsiteX141" fmla="*/ 625351 w 1090935"/>
                      <a:gd name="connsiteY141" fmla="*/ 996308 h 1092304"/>
                      <a:gd name="connsiteX142" fmla="*/ 556781 w 1090935"/>
                      <a:gd name="connsiteY142" fmla="*/ 722032 h 1092304"/>
                      <a:gd name="connsiteX143" fmla="*/ 545810 w 1090935"/>
                      <a:gd name="connsiteY143" fmla="*/ 713804 h 1092304"/>
                      <a:gd name="connsiteX144" fmla="*/ 534840 w 1090935"/>
                      <a:gd name="connsiteY144" fmla="*/ 722032 h 1092304"/>
                      <a:gd name="connsiteX145" fmla="*/ 466270 w 1090935"/>
                      <a:gd name="connsiteY145" fmla="*/ 996308 h 1092304"/>
                      <a:gd name="connsiteX146" fmla="*/ 348332 w 1090935"/>
                      <a:gd name="connsiteY146" fmla="*/ 996308 h 1092304"/>
                      <a:gd name="connsiteX147" fmla="*/ 438843 w 1090935"/>
                      <a:gd name="connsiteY147" fmla="*/ 667177 h 1092304"/>
                      <a:gd name="connsiteX148" fmla="*/ 438843 w 1090935"/>
                      <a:gd name="connsiteY148" fmla="*/ 664434 h 1092304"/>
                      <a:gd name="connsiteX149" fmla="*/ 438843 w 1090935"/>
                      <a:gd name="connsiteY149" fmla="*/ 428557 h 1092304"/>
                      <a:gd name="connsiteX150" fmla="*/ 427871 w 1090935"/>
                      <a:gd name="connsiteY150" fmla="*/ 417585 h 1092304"/>
                      <a:gd name="connsiteX151" fmla="*/ 202964 w 1090935"/>
                      <a:gd name="connsiteY151" fmla="*/ 417585 h 1092304"/>
                      <a:gd name="connsiteX152" fmla="*/ 202964 w 1090935"/>
                      <a:gd name="connsiteY152" fmla="*/ 357245 h 1092304"/>
                      <a:gd name="connsiteX153" fmla="*/ 891399 w 1090935"/>
                      <a:gd name="connsiteY153" fmla="*/ 357245 h 1092304"/>
                      <a:gd name="connsiteX154" fmla="*/ 891399 w 1090935"/>
                      <a:gd name="connsiteY154" fmla="*/ 417585 h 1092304"/>
                      <a:gd name="connsiteX155" fmla="*/ 663750 w 1090935"/>
                      <a:gd name="connsiteY155" fmla="*/ 417585 h 1092304"/>
                      <a:gd name="connsiteX156" fmla="*/ 913341 w 1090935"/>
                      <a:gd name="connsiteY156" fmla="*/ 417585 h 1092304"/>
                      <a:gd name="connsiteX157" fmla="*/ 913341 w 1090935"/>
                      <a:gd name="connsiteY157" fmla="*/ 357245 h 1092304"/>
                      <a:gd name="connsiteX158" fmla="*/ 948997 w 1090935"/>
                      <a:gd name="connsiteY158" fmla="*/ 357245 h 1092304"/>
                      <a:gd name="connsiteX159" fmla="*/ 948997 w 1090935"/>
                      <a:gd name="connsiteY159" fmla="*/ 381930 h 1092304"/>
                      <a:gd name="connsiteX160" fmla="*/ 913341 w 1090935"/>
                      <a:gd name="connsiteY160" fmla="*/ 417585 h 1092304"/>
                      <a:gd name="connsiteX161" fmla="*/ 913341 w 1090935"/>
                      <a:gd name="connsiteY161" fmla="*/ 417585 h 1092304"/>
                      <a:gd name="connsiteX162" fmla="*/ 1066936 w 1090935"/>
                      <a:gd name="connsiteY162" fmla="*/ 582151 h 1092304"/>
                      <a:gd name="connsiteX163" fmla="*/ 1066936 w 1090935"/>
                      <a:gd name="connsiteY163" fmla="*/ 606836 h 1092304"/>
                      <a:gd name="connsiteX164" fmla="*/ 970939 w 1090935"/>
                      <a:gd name="connsiteY164" fmla="*/ 606836 h 1092304"/>
                      <a:gd name="connsiteX165" fmla="*/ 970939 w 1090935"/>
                      <a:gd name="connsiteY165" fmla="*/ 582151 h 1092304"/>
                      <a:gd name="connsiteX166" fmla="*/ 1066936 w 1090935"/>
                      <a:gd name="connsiteY166" fmla="*/ 582151 h 1092304"/>
                      <a:gd name="connsiteX167" fmla="*/ 1031280 w 1090935"/>
                      <a:gd name="connsiteY167" fmla="*/ 689119 h 1092304"/>
                      <a:gd name="connsiteX168" fmla="*/ 1006596 w 1090935"/>
                      <a:gd name="connsiteY168" fmla="*/ 689119 h 1092304"/>
                      <a:gd name="connsiteX169" fmla="*/ 970939 w 1090935"/>
                      <a:gd name="connsiteY169" fmla="*/ 653463 h 1092304"/>
                      <a:gd name="connsiteX170" fmla="*/ 970939 w 1090935"/>
                      <a:gd name="connsiteY170" fmla="*/ 628778 h 1092304"/>
                      <a:gd name="connsiteX171" fmla="*/ 1066936 w 1090935"/>
                      <a:gd name="connsiteY171" fmla="*/ 628778 h 1092304"/>
                      <a:gd name="connsiteX172" fmla="*/ 1066936 w 1090935"/>
                      <a:gd name="connsiteY172" fmla="*/ 653463 h 1092304"/>
                      <a:gd name="connsiteX173" fmla="*/ 1031280 w 1090935"/>
                      <a:gd name="connsiteY173" fmla="*/ 689119 h 1092304"/>
                      <a:gd name="connsiteX174" fmla="*/ 1031280 w 1090935"/>
                      <a:gd name="connsiteY174" fmla="*/ 689119 h 1092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1090935" h="1092304">
                        <a:moveTo>
                          <a:pt x="1088879" y="102168"/>
                        </a:moveTo>
                        <a:lnTo>
                          <a:pt x="1028538" y="6171"/>
                        </a:lnTo>
                        <a:cubicBezTo>
                          <a:pt x="1023052" y="-2057"/>
                          <a:pt x="1012080" y="-2057"/>
                          <a:pt x="1009338" y="6171"/>
                        </a:cubicBezTo>
                        <a:lnTo>
                          <a:pt x="948997" y="102168"/>
                        </a:lnTo>
                        <a:cubicBezTo>
                          <a:pt x="948997" y="104911"/>
                          <a:pt x="946255" y="104911"/>
                          <a:pt x="946255" y="107654"/>
                        </a:cubicBezTo>
                        <a:lnTo>
                          <a:pt x="946255" y="332560"/>
                        </a:lnTo>
                        <a:lnTo>
                          <a:pt x="614379" y="332560"/>
                        </a:lnTo>
                        <a:cubicBezTo>
                          <a:pt x="633579" y="318846"/>
                          <a:pt x="650036" y="296904"/>
                          <a:pt x="655520" y="272219"/>
                        </a:cubicBezTo>
                        <a:lnTo>
                          <a:pt x="671978" y="272219"/>
                        </a:lnTo>
                        <a:cubicBezTo>
                          <a:pt x="674720" y="272219"/>
                          <a:pt x="680206" y="269476"/>
                          <a:pt x="682948" y="266733"/>
                        </a:cubicBezTo>
                        <a:cubicBezTo>
                          <a:pt x="685692" y="263991"/>
                          <a:pt x="685692" y="258505"/>
                          <a:pt x="682948" y="255762"/>
                        </a:cubicBezTo>
                        <a:lnTo>
                          <a:pt x="661006" y="198164"/>
                        </a:lnTo>
                        <a:lnTo>
                          <a:pt x="661006" y="187193"/>
                        </a:lnTo>
                        <a:cubicBezTo>
                          <a:pt x="680206" y="181708"/>
                          <a:pt x="696662" y="162509"/>
                          <a:pt x="696662" y="140567"/>
                        </a:cubicBezTo>
                        <a:lnTo>
                          <a:pt x="696662" y="115881"/>
                        </a:lnTo>
                        <a:cubicBezTo>
                          <a:pt x="696662" y="110396"/>
                          <a:pt x="691178" y="104911"/>
                          <a:pt x="685692" y="104911"/>
                        </a:cubicBezTo>
                        <a:lnTo>
                          <a:pt x="482726" y="104911"/>
                        </a:lnTo>
                        <a:cubicBezTo>
                          <a:pt x="449813" y="104911"/>
                          <a:pt x="422385" y="132338"/>
                          <a:pt x="422385" y="165251"/>
                        </a:cubicBezTo>
                        <a:lnTo>
                          <a:pt x="422385" y="231078"/>
                        </a:lnTo>
                        <a:cubicBezTo>
                          <a:pt x="422385" y="272219"/>
                          <a:pt x="441585" y="307875"/>
                          <a:pt x="471756" y="329817"/>
                        </a:cubicBezTo>
                        <a:lnTo>
                          <a:pt x="397701" y="329817"/>
                        </a:lnTo>
                        <a:cubicBezTo>
                          <a:pt x="397701" y="327074"/>
                          <a:pt x="400443" y="321589"/>
                          <a:pt x="400443" y="318846"/>
                        </a:cubicBezTo>
                        <a:lnTo>
                          <a:pt x="400443" y="11657"/>
                        </a:lnTo>
                        <a:cubicBezTo>
                          <a:pt x="400443" y="6171"/>
                          <a:pt x="394958" y="686"/>
                          <a:pt x="389473" y="686"/>
                        </a:cubicBezTo>
                        <a:lnTo>
                          <a:pt x="10970" y="686"/>
                        </a:lnTo>
                        <a:cubicBezTo>
                          <a:pt x="5486" y="686"/>
                          <a:pt x="0" y="6171"/>
                          <a:pt x="0" y="11657"/>
                        </a:cubicBezTo>
                        <a:lnTo>
                          <a:pt x="0" y="318846"/>
                        </a:lnTo>
                        <a:cubicBezTo>
                          <a:pt x="0" y="338045"/>
                          <a:pt x="16456" y="354502"/>
                          <a:pt x="35656" y="354502"/>
                        </a:cubicBezTo>
                        <a:lnTo>
                          <a:pt x="117939" y="354502"/>
                        </a:lnTo>
                        <a:lnTo>
                          <a:pt x="117939" y="379187"/>
                        </a:lnTo>
                        <a:cubicBezTo>
                          <a:pt x="117939" y="412100"/>
                          <a:pt x="145366" y="439527"/>
                          <a:pt x="178280" y="439527"/>
                        </a:cubicBezTo>
                        <a:lnTo>
                          <a:pt x="414157" y="439527"/>
                        </a:lnTo>
                        <a:lnTo>
                          <a:pt x="414157" y="664434"/>
                        </a:lnTo>
                        <a:lnTo>
                          <a:pt x="320904" y="999051"/>
                        </a:lnTo>
                        <a:cubicBezTo>
                          <a:pt x="279763" y="1004537"/>
                          <a:pt x="246849" y="1040193"/>
                          <a:pt x="246849" y="1081334"/>
                        </a:cubicBezTo>
                        <a:cubicBezTo>
                          <a:pt x="246849" y="1086820"/>
                          <a:pt x="252335" y="1092305"/>
                          <a:pt x="257819" y="1092305"/>
                        </a:cubicBezTo>
                        <a:lnTo>
                          <a:pt x="471756" y="1092305"/>
                        </a:lnTo>
                        <a:cubicBezTo>
                          <a:pt x="477241" y="1092305"/>
                          <a:pt x="482726" y="1086820"/>
                          <a:pt x="482726" y="1081334"/>
                        </a:cubicBezTo>
                        <a:lnTo>
                          <a:pt x="482726" y="1010022"/>
                        </a:lnTo>
                        <a:lnTo>
                          <a:pt x="543068" y="774144"/>
                        </a:lnTo>
                        <a:lnTo>
                          <a:pt x="603409" y="1010022"/>
                        </a:lnTo>
                        <a:lnTo>
                          <a:pt x="603409" y="1078591"/>
                        </a:lnTo>
                        <a:cubicBezTo>
                          <a:pt x="603409" y="1084077"/>
                          <a:pt x="608895" y="1089562"/>
                          <a:pt x="614379" y="1089562"/>
                        </a:cubicBezTo>
                        <a:lnTo>
                          <a:pt x="828316" y="1089562"/>
                        </a:lnTo>
                        <a:cubicBezTo>
                          <a:pt x="833800" y="1089562"/>
                          <a:pt x="839286" y="1084077"/>
                          <a:pt x="839286" y="1078591"/>
                        </a:cubicBezTo>
                        <a:cubicBezTo>
                          <a:pt x="839286" y="1031964"/>
                          <a:pt x="800888" y="996308"/>
                          <a:pt x="757003" y="996308"/>
                        </a:cubicBezTo>
                        <a:lnTo>
                          <a:pt x="754261" y="996308"/>
                        </a:lnTo>
                        <a:lnTo>
                          <a:pt x="674720" y="661691"/>
                        </a:lnTo>
                        <a:lnTo>
                          <a:pt x="674720" y="436785"/>
                        </a:lnTo>
                        <a:lnTo>
                          <a:pt x="910599" y="436785"/>
                        </a:lnTo>
                        <a:cubicBezTo>
                          <a:pt x="924313" y="436785"/>
                          <a:pt x="935283" y="431299"/>
                          <a:pt x="946255" y="425814"/>
                        </a:cubicBezTo>
                        <a:lnTo>
                          <a:pt x="946255" y="521810"/>
                        </a:lnTo>
                        <a:cubicBezTo>
                          <a:pt x="946255" y="527296"/>
                          <a:pt x="951741" y="532782"/>
                          <a:pt x="957225" y="532782"/>
                        </a:cubicBezTo>
                        <a:cubicBezTo>
                          <a:pt x="962711" y="532782"/>
                          <a:pt x="968197" y="527296"/>
                          <a:pt x="968197" y="521810"/>
                        </a:cubicBezTo>
                        <a:lnTo>
                          <a:pt x="968197" y="118624"/>
                        </a:lnTo>
                        <a:lnTo>
                          <a:pt x="1014824" y="118624"/>
                        </a:lnTo>
                        <a:lnTo>
                          <a:pt x="1014824" y="250277"/>
                        </a:lnTo>
                        <a:cubicBezTo>
                          <a:pt x="1014824" y="255762"/>
                          <a:pt x="1020310" y="261248"/>
                          <a:pt x="1025794" y="261248"/>
                        </a:cubicBezTo>
                        <a:cubicBezTo>
                          <a:pt x="1031280" y="261248"/>
                          <a:pt x="1036766" y="255762"/>
                          <a:pt x="1036766" y="250277"/>
                        </a:cubicBezTo>
                        <a:lnTo>
                          <a:pt x="1036766" y="118624"/>
                        </a:lnTo>
                        <a:lnTo>
                          <a:pt x="1061451" y="118624"/>
                        </a:lnTo>
                        <a:lnTo>
                          <a:pt x="1061451" y="557466"/>
                        </a:lnTo>
                        <a:lnTo>
                          <a:pt x="954483" y="557466"/>
                        </a:lnTo>
                        <a:cubicBezTo>
                          <a:pt x="948997" y="557466"/>
                          <a:pt x="943511" y="562952"/>
                          <a:pt x="943511" y="568437"/>
                        </a:cubicBezTo>
                        <a:lnTo>
                          <a:pt x="943511" y="650720"/>
                        </a:lnTo>
                        <a:cubicBezTo>
                          <a:pt x="943511" y="683634"/>
                          <a:pt x="970939" y="711061"/>
                          <a:pt x="1003852" y="711061"/>
                        </a:cubicBezTo>
                        <a:lnTo>
                          <a:pt x="1028538" y="711061"/>
                        </a:lnTo>
                        <a:cubicBezTo>
                          <a:pt x="1061451" y="711061"/>
                          <a:pt x="1088879" y="683634"/>
                          <a:pt x="1088879" y="650720"/>
                        </a:cubicBezTo>
                        <a:lnTo>
                          <a:pt x="1088879" y="104911"/>
                        </a:lnTo>
                        <a:cubicBezTo>
                          <a:pt x="1091621" y="104911"/>
                          <a:pt x="1091621" y="104911"/>
                          <a:pt x="1088879" y="102168"/>
                        </a:cubicBezTo>
                        <a:lnTo>
                          <a:pt x="1088879" y="102168"/>
                        </a:lnTo>
                        <a:close/>
                        <a:moveTo>
                          <a:pt x="452557" y="167994"/>
                        </a:moveTo>
                        <a:cubicBezTo>
                          <a:pt x="452557" y="148795"/>
                          <a:pt x="469013" y="132338"/>
                          <a:pt x="488212" y="132338"/>
                        </a:cubicBezTo>
                        <a:lnTo>
                          <a:pt x="677464" y="132338"/>
                        </a:lnTo>
                        <a:lnTo>
                          <a:pt x="677464" y="143309"/>
                        </a:lnTo>
                        <a:cubicBezTo>
                          <a:pt x="677464" y="157023"/>
                          <a:pt x="666492" y="167994"/>
                          <a:pt x="652778" y="167994"/>
                        </a:cubicBezTo>
                        <a:lnTo>
                          <a:pt x="499184" y="167994"/>
                        </a:lnTo>
                        <a:cubicBezTo>
                          <a:pt x="493698" y="167994"/>
                          <a:pt x="488212" y="173480"/>
                          <a:pt x="488212" y="178965"/>
                        </a:cubicBezTo>
                        <a:lnTo>
                          <a:pt x="488212" y="189936"/>
                        </a:lnTo>
                        <a:cubicBezTo>
                          <a:pt x="488212" y="209136"/>
                          <a:pt x="471756" y="225592"/>
                          <a:pt x="452557" y="225592"/>
                        </a:cubicBezTo>
                        <a:lnTo>
                          <a:pt x="452557" y="167994"/>
                        </a:lnTo>
                        <a:close/>
                        <a:moveTo>
                          <a:pt x="452557" y="250277"/>
                        </a:moveTo>
                        <a:cubicBezTo>
                          <a:pt x="485470" y="250277"/>
                          <a:pt x="510154" y="222849"/>
                          <a:pt x="510154" y="189936"/>
                        </a:cubicBezTo>
                        <a:lnTo>
                          <a:pt x="641807" y="189936"/>
                        </a:lnTo>
                        <a:lnTo>
                          <a:pt x="641807" y="200907"/>
                        </a:lnTo>
                        <a:cubicBezTo>
                          <a:pt x="641807" y="203650"/>
                          <a:pt x="641807" y="203650"/>
                          <a:pt x="641807" y="206393"/>
                        </a:cubicBezTo>
                        <a:lnTo>
                          <a:pt x="658264" y="250277"/>
                        </a:lnTo>
                        <a:lnTo>
                          <a:pt x="650036" y="250277"/>
                        </a:lnTo>
                        <a:cubicBezTo>
                          <a:pt x="644550" y="250277"/>
                          <a:pt x="639064" y="253020"/>
                          <a:pt x="639064" y="258505"/>
                        </a:cubicBezTo>
                        <a:cubicBezTo>
                          <a:pt x="628093" y="302389"/>
                          <a:pt x="589695" y="332560"/>
                          <a:pt x="543068" y="332560"/>
                        </a:cubicBezTo>
                        <a:cubicBezTo>
                          <a:pt x="499184" y="332560"/>
                          <a:pt x="460785" y="296904"/>
                          <a:pt x="452557" y="250277"/>
                        </a:cubicBezTo>
                        <a:lnTo>
                          <a:pt x="452557" y="250277"/>
                        </a:lnTo>
                        <a:close/>
                        <a:moveTo>
                          <a:pt x="1020310" y="36342"/>
                        </a:moveTo>
                        <a:lnTo>
                          <a:pt x="1058708" y="96682"/>
                        </a:lnTo>
                        <a:lnTo>
                          <a:pt x="981910" y="96682"/>
                        </a:lnTo>
                        <a:lnTo>
                          <a:pt x="1020310" y="36342"/>
                        </a:lnTo>
                        <a:close/>
                        <a:moveTo>
                          <a:pt x="381244" y="285933"/>
                        </a:moveTo>
                        <a:lnTo>
                          <a:pt x="213936" y="285933"/>
                        </a:lnTo>
                        <a:lnTo>
                          <a:pt x="213936" y="25371"/>
                        </a:lnTo>
                        <a:lnTo>
                          <a:pt x="381244" y="25371"/>
                        </a:lnTo>
                        <a:lnTo>
                          <a:pt x="381244" y="285933"/>
                        </a:lnTo>
                        <a:close/>
                        <a:moveTo>
                          <a:pt x="24684" y="321589"/>
                        </a:moveTo>
                        <a:lnTo>
                          <a:pt x="24684" y="25371"/>
                        </a:lnTo>
                        <a:lnTo>
                          <a:pt x="191994" y="25371"/>
                        </a:lnTo>
                        <a:lnTo>
                          <a:pt x="191994" y="285933"/>
                        </a:lnTo>
                        <a:lnTo>
                          <a:pt x="60341" y="285933"/>
                        </a:lnTo>
                        <a:cubicBezTo>
                          <a:pt x="54855" y="285933"/>
                          <a:pt x="49369" y="291418"/>
                          <a:pt x="49369" y="296904"/>
                        </a:cubicBezTo>
                        <a:cubicBezTo>
                          <a:pt x="49369" y="302389"/>
                          <a:pt x="54855" y="307875"/>
                          <a:pt x="60341" y="307875"/>
                        </a:cubicBezTo>
                        <a:lnTo>
                          <a:pt x="381244" y="307875"/>
                        </a:lnTo>
                        <a:lnTo>
                          <a:pt x="381244" y="318846"/>
                        </a:lnTo>
                        <a:cubicBezTo>
                          <a:pt x="381244" y="324332"/>
                          <a:pt x="375759" y="329817"/>
                          <a:pt x="370274" y="329817"/>
                        </a:cubicBezTo>
                        <a:lnTo>
                          <a:pt x="35656" y="329817"/>
                        </a:lnTo>
                        <a:cubicBezTo>
                          <a:pt x="30170" y="332560"/>
                          <a:pt x="24684" y="327074"/>
                          <a:pt x="24684" y="321589"/>
                        </a:cubicBezTo>
                        <a:lnTo>
                          <a:pt x="24684" y="321589"/>
                        </a:lnTo>
                        <a:close/>
                        <a:moveTo>
                          <a:pt x="142624" y="381930"/>
                        </a:moveTo>
                        <a:lnTo>
                          <a:pt x="142624" y="357245"/>
                        </a:lnTo>
                        <a:lnTo>
                          <a:pt x="178280" y="357245"/>
                        </a:lnTo>
                        <a:lnTo>
                          <a:pt x="178280" y="417585"/>
                        </a:lnTo>
                        <a:cubicBezTo>
                          <a:pt x="159080" y="417585"/>
                          <a:pt x="142624" y="401129"/>
                          <a:pt x="142624" y="381930"/>
                        </a:cubicBezTo>
                        <a:lnTo>
                          <a:pt x="142624" y="381930"/>
                        </a:lnTo>
                        <a:close/>
                        <a:moveTo>
                          <a:pt x="463527" y="1067620"/>
                        </a:moveTo>
                        <a:lnTo>
                          <a:pt x="274277" y="1067620"/>
                        </a:lnTo>
                        <a:cubicBezTo>
                          <a:pt x="279763" y="1040193"/>
                          <a:pt x="304447" y="1020993"/>
                          <a:pt x="331874" y="1020993"/>
                        </a:cubicBezTo>
                        <a:lnTo>
                          <a:pt x="463527" y="1020993"/>
                        </a:lnTo>
                        <a:lnTo>
                          <a:pt x="463527" y="1067620"/>
                        </a:lnTo>
                        <a:close/>
                        <a:moveTo>
                          <a:pt x="817344" y="1067620"/>
                        </a:moveTo>
                        <a:lnTo>
                          <a:pt x="628093" y="1067620"/>
                        </a:lnTo>
                        <a:lnTo>
                          <a:pt x="628093" y="1020993"/>
                        </a:lnTo>
                        <a:lnTo>
                          <a:pt x="759747" y="1020993"/>
                        </a:lnTo>
                        <a:cubicBezTo>
                          <a:pt x="787175" y="1020993"/>
                          <a:pt x="811858" y="1042935"/>
                          <a:pt x="817344" y="1067620"/>
                        </a:cubicBezTo>
                        <a:lnTo>
                          <a:pt x="817344" y="1067620"/>
                        </a:lnTo>
                        <a:close/>
                        <a:moveTo>
                          <a:pt x="663750" y="417585"/>
                        </a:moveTo>
                        <a:cubicBezTo>
                          <a:pt x="658264" y="417585"/>
                          <a:pt x="652778" y="423071"/>
                          <a:pt x="652778" y="428557"/>
                        </a:cubicBezTo>
                        <a:lnTo>
                          <a:pt x="652778" y="631521"/>
                        </a:lnTo>
                        <a:lnTo>
                          <a:pt x="474498" y="631521"/>
                        </a:lnTo>
                        <a:cubicBezTo>
                          <a:pt x="469013" y="631521"/>
                          <a:pt x="463527" y="637006"/>
                          <a:pt x="463527" y="642492"/>
                        </a:cubicBezTo>
                        <a:cubicBezTo>
                          <a:pt x="463527" y="647978"/>
                          <a:pt x="469013" y="653463"/>
                          <a:pt x="474498" y="653463"/>
                        </a:cubicBezTo>
                        <a:lnTo>
                          <a:pt x="652778" y="653463"/>
                        </a:lnTo>
                        <a:lnTo>
                          <a:pt x="652778" y="664434"/>
                        </a:lnTo>
                        <a:cubicBezTo>
                          <a:pt x="652778" y="664434"/>
                          <a:pt x="652778" y="667177"/>
                          <a:pt x="652778" y="667177"/>
                        </a:cubicBezTo>
                        <a:lnTo>
                          <a:pt x="732319" y="996308"/>
                        </a:lnTo>
                        <a:lnTo>
                          <a:pt x="625351" y="996308"/>
                        </a:lnTo>
                        <a:lnTo>
                          <a:pt x="556781" y="722032"/>
                        </a:lnTo>
                        <a:cubicBezTo>
                          <a:pt x="556781" y="716547"/>
                          <a:pt x="551296" y="713804"/>
                          <a:pt x="545810" y="713804"/>
                        </a:cubicBezTo>
                        <a:cubicBezTo>
                          <a:pt x="540326" y="713804"/>
                          <a:pt x="534840" y="716547"/>
                          <a:pt x="534840" y="722032"/>
                        </a:cubicBezTo>
                        <a:lnTo>
                          <a:pt x="466270" y="996308"/>
                        </a:lnTo>
                        <a:lnTo>
                          <a:pt x="348332" y="996308"/>
                        </a:lnTo>
                        <a:lnTo>
                          <a:pt x="438843" y="667177"/>
                        </a:lnTo>
                        <a:cubicBezTo>
                          <a:pt x="438843" y="667177"/>
                          <a:pt x="438843" y="664434"/>
                          <a:pt x="438843" y="664434"/>
                        </a:cubicBezTo>
                        <a:lnTo>
                          <a:pt x="438843" y="428557"/>
                        </a:lnTo>
                        <a:cubicBezTo>
                          <a:pt x="438843" y="423071"/>
                          <a:pt x="433357" y="417585"/>
                          <a:pt x="427871" y="417585"/>
                        </a:cubicBezTo>
                        <a:lnTo>
                          <a:pt x="202964" y="417585"/>
                        </a:lnTo>
                        <a:lnTo>
                          <a:pt x="202964" y="357245"/>
                        </a:lnTo>
                        <a:lnTo>
                          <a:pt x="891399" y="357245"/>
                        </a:lnTo>
                        <a:lnTo>
                          <a:pt x="891399" y="417585"/>
                        </a:lnTo>
                        <a:lnTo>
                          <a:pt x="663750" y="417585"/>
                        </a:lnTo>
                        <a:close/>
                        <a:moveTo>
                          <a:pt x="913341" y="417585"/>
                        </a:moveTo>
                        <a:lnTo>
                          <a:pt x="913341" y="357245"/>
                        </a:lnTo>
                        <a:lnTo>
                          <a:pt x="948997" y="357245"/>
                        </a:lnTo>
                        <a:lnTo>
                          <a:pt x="948997" y="381930"/>
                        </a:lnTo>
                        <a:cubicBezTo>
                          <a:pt x="948997" y="401129"/>
                          <a:pt x="932541" y="417585"/>
                          <a:pt x="913341" y="417585"/>
                        </a:cubicBezTo>
                        <a:lnTo>
                          <a:pt x="913341" y="417585"/>
                        </a:lnTo>
                        <a:close/>
                        <a:moveTo>
                          <a:pt x="1066936" y="582151"/>
                        </a:moveTo>
                        <a:lnTo>
                          <a:pt x="1066936" y="606836"/>
                        </a:lnTo>
                        <a:lnTo>
                          <a:pt x="970939" y="606836"/>
                        </a:lnTo>
                        <a:lnTo>
                          <a:pt x="970939" y="582151"/>
                        </a:lnTo>
                        <a:lnTo>
                          <a:pt x="1066936" y="582151"/>
                        </a:lnTo>
                        <a:close/>
                        <a:moveTo>
                          <a:pt x="1031280" y="689119"/>
                        </a:moveTo>
                        <a:lnTo>
                          <a:pt x="1006596" y="689119"/>
                        </a:lnTo>
                        <a:cubicBezTo>
                          <a:pt x="987396" y="689119"/>
                          <a:pt x="970939" y="672662"/>
                          <a:pt x="970939" y="653463"/>
                        </a:cubicBezTo>
                        <a:lnTo>
                          <a:pt x="970939" y="628778"/>
                        </a:lnTo>
                        <a:lnTo>
                          <a:pt x="1066936" y="628778"/>
                        </a:lnTo>
                        <a:lnTo>
                          <a:pt x="1066936" y="653463"/>
                        </a:lnTo>
                        <a:cubicBezTo>
                          <a:pt x="1066936" y="672662"/>
                          <a:pt x="1053222" y="689119"/>
                          <a:pt x="1031280" y="689119"/>
                        </a:cubicBezTo>
                        <a:lnTo>
                          <a:pt x="1031280" y="689119"/>
                        </a:lnTo>
                        <a:close/>
                      </a:path>
                    </a:pathLst>
                  </a:custGeom>
                  <a:grpFill/>
                  <a:ln w="27426" cap="flat">
                    <a:noFill/>
                    <a:prstDash val="solid"/>
                    <a:miter/>
                  </a:ln>
                </p:spPr>
                <p:txBody>
                  <a:bodyPr rtlCol="0" anchor="ctr"/>
                  <a:lstStyle/>
                  <a:p>
                    <a:endParaRPr lang="en-US"/>
                  </a:p>
                </p:txBody>
              </p:sp>
            </p:grpSp>
            <p:sp>
              <p:nvSpPr>
                <p:cNvPr id="211" name="Freeform 210">
                  <a:extLst>
                    <a:ext uri="{FF2B5EF4-FFF2-40B4-BE49-F238E27FC236}">
                      <a16:creationId xmlns:a16="http://schemas.microsoft.com/office/drawing/2014/main" id="{D539B90D-938A-5342-97A5-1F7454900E18}"/>
                    </a:ext>
                  </a:extLst>
                </p:cNvPr>
                <p:cNvSpPr/>
                <p:nvPr/>
              </p:nvSpPr>
              <p:spPr>
                <a:xfrm>
                  <a:off x="7624966" y="3971001"/>
                  <a:ext cx="21941" cy="58311"/>
                </a:xfrm>
                <a:custGeom>
                  <a:avLst/>
                  <a:gdLst>
                    <a:gd name="connsiteX0" fmla="*/ 21942 w 21941"/>
                    <a:gd name="connsiteY0" fmla="*/ 46627 h 58311"/>
                    <a:gd name="connsiteX1" fmla="*/ 21942 w 21941"/>
                    <a:gd name="connsiteY1" fmla="*/ 10971 h 58311"/>
                    <a:gd name="connsiteX2" fmla="*/ 10972 w 21941"/>
                    <a:gd name="connsiteY2" fmla="*/ 0 h 58311"/>
                    <a:gd name="connsiteX3" fmla="*/ 0 w 21941"/>
                    <a:gd name="connsiteY3" fmla="*/ 10971 h 58311"/>
                    <a:gd name="connsiteX4" fmla="*/ 0 w 21941"/>
                    <a:gd name="connsiteY4" fmla="*/ 46627 h 58311"/>
                    <a:gd name="connsiteX5" fmla="*/ 10972 w 21941"/>
                    <a:gd name="connsiteY5" fmla="*/ 57598 h 58311"/>
                    <a:gd name="connsiteX6" fmla="*/ 21942 w 21941"/>
                    <a:gd name="connsiteY6" fmla="*/ 46627 h 58311"/>
                    <a:gd name="connsiteX7" fmla="*/ 21942 w 21941"/>
                    <a:gd name="connsiteY7" fmla="*/ 46627 h 58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41" h="58311">
                      <a:moveTo>
                        <a:pt x="21942" y="46627"/>
                      </a:moveTo>
                      <a:lnTo>
                        <a:pt x="21942" y="10971"/>
                      </a:lnTo>
                      <a:cubicBezTo>
                        <a:pt x="21942" y="5485"/>
                        <a:pt x="16456" y="0"/>
                        <a:pt x="10972" y="0"/>
                      </a:cubicBezTo>
                      <a:cubicBezTo>
                        <a:pt x="5486" y="0"/>
                        <a:pt x="0" y="5485"/>
                        <a:pt x="0" y="10971"/>
                      </a:cubicBezTo>
                      <a:lnTo>
                        <a:pt x="0" y="46627"/>
                      </a:lnTo>
                      <a:cubicBezTo>
                        <a:pt x="0" y="52112"/>
                        <a:pt x="5486" y="57598"/>
                        <a:pt x="10972" y="57598"/>
                      </a:cubicBezTo>
                      <a:cubicBezTo>
                        <a:pt x="16456" y="60341"/>
                        <a:pt x="21942" y="54855"/>
                        <a:pt x="21942" y="46627"/>
                      </a:cubicBezTo>
                      <a:lnTo>
                        <a:pt x="21942" y="46627"/>
                      </a:lnTo>
                      <a:close/>
                    </a:path>
                  </a:pathLst>
                </a:custGeom>
                <a:grpFill/>
                <a:ln w="27426" cap="flat">
                  <a:noFill/>
                  <a:prstDash val="solid"/>
                  <a:miter/>
                </a:ln>
              </p:spPr>
              <p:txBody>
                <a:bodyPr rtlCol="0" anchor="ctr"/>
                <a:lstStyle/>
                <a:p>
                  <a:endParaRPr lang="en-US"/>
                </a:p>
              </p:txBody>
            </p:sp>
            <p:sp>
              <p:nvSpPr>
                <p:cNvPr id="212" name="Freeform 211">
                  <a:extLst>
                    <a:ext uri="{FF2B5EF4-FFF2-40B4-BE49-F238E27FC236}">
                      <a16:creationId xmlns:a16="http://schemas.microsoft.com/office/drawing/2014/main" id="{BDD12E5C-EF08-6146-A823-5C798F1C7973}"/>
                    </a:ext>
                  </a:extLst>
                </p:cNvPr>
                <p:cNvSpPr/>
                <p:nvPr/>
              </p:nvSpPr>
              <p:spPr>
                <a:xfrm>
                  <a:off x="6651284" y="3735124"/>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213" name="Freeform 212">
                  <a:extLst>
                    <a:ext uri="{FF2B5EF4-FFF2-40B4-BE49-F238E27FC236}">
                      <a16:creationId xmlns:a16="http://schemas.microsoft.com/office/drawing/2014/main" id="{DADE56FF-6C5D-B444-962F-DED074F334B5}"/>
                    </a:ext>
                  </a:extLst>
                </p:cNvPr>
                <p:cNvSpPr/>
                <p:nvPr/>
              </p:nvSpPr>
              <p:spPr>
                <a:xfrm>
                  <a:off x="6651284" y="3784493"/>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6"/>
                        <a:pt x="117939" y="10971"/>
                      </a:cubicBezTo>
                      <a:cubicBezTo>
                        <a:pt x="117939" y="5485"/>
                        <a:pt x="112453" y="0"/>
                        <a:pt x="106969" y="0"/>
                      </a:cubicBezTo>
                      <a:lnTo>
                        <a:pt x="10972" y="0"/>
                      </a:lnTo>
                      <a:cubicBezTo>
                        <a:pt x="5486" y="0"/>
                        <a:pt x="0" y="5485"/>
                        <a:pt x="0" y="10971"/>
                      </a:cubicBezTo>
                      <a:cubicBezTo>
                        <a:pt x="0" y="16456"/>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214" name="Freeform 213">
                  <a:extLst>
                    <a:ext uri="{FF2B5EF4-FFF2-40B4-BE49-F238E27FC236}">
                      <a16:creationId xmlns:a16="http://schemas.microsoft.com/office/drawing/2014/main" id="{AF0395B9-48C7-D24E-9E8E-634A36DF4244}"/>
                    </a:ext>
                  </a:extLst>
                </p:cNvPr>
                <p:cNvSpPr/>
                <p:nvPr/>
              </p:nvSpPr>
              <p:spPr>
                <a:xfrm>
                  <a:off x="6651284" y="3831120"/>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215" name="Freeform 214">
                  <a:extLst>
                    <a:ext uri="{FF2B5EF4-FFF2-40B4-BE49-F238E27FC236}">
                      <a16:creationId xmlns:a16="http://schemas.microsoft.com/office/drawing/2014/main" id="{93562DAD-7BEB-4F42-9D4D-D476D48A6E83}"/>
                    </a:ext>
                  </a:extLst>
                </p:cNvPr>
                <p:cNvSpPr/>
                <p:nvPr/>
              </p:nvSpPr>
              <p:spPr>
                <a:xfrm>
                  <a:off x="6651284" y="3877747"/>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216" name="Freeform 215">
                  <a:extLst>
                    <a:ext uri="{FF2B5EF4-FFF2-40B4-BE49-F238E27FC236}">
                      <a16:creationId xmlns:a16="http://schemas.microsoft.com/office/drawing/2014/main" id="{207FAFC6-4F9D-7247-837F-D3B3D46CE899}"/>
                    </a:ext>
                  </a:extLst>
                </p:cNvPr>
                <p:cNvSpPr/>
                <p:nvPr/>
              </p:nvSpPr>
              <p:spPr>
                <a:xfrm>
                  <a:off x="6651284" y="3924374"/>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6"/>
                        <a:pt x="112453" y="0"/>
                        <a:pt x="106969" y="0"/>
                      </a:cubicBezTo>
                      <a:lnTo>
                        <a:pt x="10972" y="0"/>
                      </a:lnTo>
                      <a:cubicBezTo>
                        <a:pt x="5486" y="0"/>
                        <a:pt x="0" y="5486"/>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217" name="Freeform 216">
                  <a:extLst>
                    <a:ext uri="{FF2B5EF4-FFF2-40B4-BE49-F238E27FC236}">
                      <a16:creationId xmlns:a16="http://schemas.microsoft.com/office/drawing/2014/main" id="{B83442EA-C535-A14B-B445-A6AEA8027687}"/>
                    </a:ext>
                  </a:extLst>
                </p:cNvPr>
                <p:cNvSpPr/>
                <p:nvPr/>
              </p:nvSpPr>
              <p:spPr>
                <a:xfrm>
                  <a:off x="6840535" y="3735124"/>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218" name="Freeform 217">
                  <a:extLst>
                    <a:ext uri="{FF2B5EF4-FFF2-40B4-BE49-F238E27FC236}">
                      <a16:creationId xmlns:a16="http://schemas.microsoft.com/office/drawing/2014/main" id="{5921EE4D-A1FD-6B41-9236-B33041D838D2}"/>
                    </a:ext>
                  </a:extLst>
                </p:cNvPr>
                <p:cNvSpPr/>
                <p:nvPr/>
              </p:nvSpPr>
              <p:spPr>
                <a:xfrm>
                  <a:off x="6840535" y="3784493"/>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6"/>
                        <a:pt x="117939" y="10971"/>
                      </a:cubicBezTo>
                      <a:cubicBezTo>
                        <a:pt x="117939" y="5485"/>
                        <a:pt x="112453" y="0"/>
                        <a:pt x="106967" y="0"/>
                      </a:cubicBezTo>
                      <a:lnTo>
                        <a:pt x="10970" y="0"/>
                      </a:lnTo>
                      <a:cubicBezTo>
                        <a:pt x="5484" y="0"/>
                        <a:pt x="0" y="5485"/>
                        <a:pt x="0" y="10971"/>
                      </a:cubicBezTo>
                      <a:cubicBezTo>
                        <a:pt x="0" y="16456"/>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219" name="Freeform 218">
                  <a:extLst>
                    <a:ext uri="{FF2B5EF4-FFF2-40B4-BE49-F238E27FC236}">
                      <a16:creationId xmlns:a16="http://schemas.microsoft.com/office/drawing/2014/main" id="{FA508FDF-F3EC-4348-B253-CB81F04766FB}"/>
                    </a:ext>
                  </a:extLst>
                </p:cNvPr>
                <p:cNvSpPr/>
                <p:nvPr/>
              </p:nvSpPr>
              <p:spPr>
                <a:xfrm>
                  <a:off x="6840535" y="3831120"/>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220" name="Freeform 219">
                  <a:extLst>
                    <a:ext uri="{FF2B5EF4-FFF2-40B4-BE49-F238E27FC236}">
                      <a16:creationId xmlns:a16="http://schemas.microsoft.com/office/drawing/2014/main" id="{1D08F77B-E74A-324D-B4A4-7BFEF9567201}"/>
                    </a:ext>
                  </a:extLst>
                </p:cNvPr>
                <p:cNvSpPr/>
                <p:nvPr/>
              </p:nvSpPr>
              <p:spPr>
                <a:xfrm>
                  <a:off x="6840535" y="3877747"/>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221" name="Freeform 220">
                  <a:extLst>
                    <a:ext uri="{FF2B5EF4-FFF2-40B4-BE49-F238E27FC236}">
                      <a16:creationId xmlns:a16="http://schemas.microsoft.com/office/drawing/2014/main" id="{25265AC9-C3D6-4549-991D-A50992010AB7}"/>
                    </a:ext>
                  </a:extLst>
                </p:cNvPr>
                <p:cNvSpPr/>
                <p:nvPr/>
              </p:nvSpPr>
              <p:spPr>
                <a:xfrm>
                  <a:off x="6840535" y="3924374"/>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6"/>
                        <a:pt x="112453" y="0"/>
                        <a:pt x="106967" y="0"/>
                      </a:cubicBezTo>
                      <a:lnTo>
                        <a:pt x="10970" y="0"/>
                      </a:lnTo>
                      <a:cubicBezTo>
                        <a:pt x="5484" y="0"/>
                        <a:pt x="0" y="5486"/>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222" name="Freeform 221">
                  <a:extLst>
                    <a:ext uri="{FF2B5EF4-FFF2-40B4-BE49-F238E27FC236}">
                      <a16:creationId xmlns:a16="http://schemas.microsoft.com/office/drawing/2014/main" id="{EB185D90-F66F-AD40-B264-5161E00426BD}"/>
                    </a:ext>
                  </a:extLst>
                </p:cNvPr>
                <p:cNvSpPr/>
                <p:nvPr/>
              </p:nvSpPr>
              <p:spPr>
                <a:xfrm>
                  <a:off x="6673225" y="4138309"/>
                  <a:ext cx="22655" cy="175537"/>
                </a:xfrm>
                <a:custGeom>
                  <a:avLst/>
                  <a:gdLst>
                    <a:gd name="connsiteX0" fmla="*/ 10972 w 22655"/>
                    <a:gd name="connsiteY0" fmla="*/ 0 h 175537"/>
                    <a:gd name="connsiteX1" fmla="*/ 0 w 22655"/>
                    <a:gd name="connsiteY1" fmla="*/ 10971 h 175537"/>
                    <a:gd name="connsiteX2" fmla="*/ 0 w 22655"/>
                    <a:gd name="connsiteY2" fmla="*/ 164566 h 175537"/>
                    <a:gd name="connsiteX3" fmla="*/ 10972 w 22655"/>
                    <a:gd name="connsiteY3" fmla="*/ 175537 h 175537"/>
                    <a:gd name="connsiteX4" fmla="*/ 21942 w 22655"/>
                    <a:gd name="connsiteY4" fmla="*/ 164566 h 175537"/>
                    <a:gd name="connsiteX5" fmla="*/ 21942 w 22655"/>
                    <a:gd name="connsiteY5" fmla="*/ 10971 h 175537"/>
                    <a:gd name="connsiteX6" fmla="*/ 10972 w 22655"/>
                    <a:gd name="connsiteY6" fmla="*/ 0 h 175537"/>
                    <a:gd name="connsiteX7" fmla="*/ 10972 w 22655"/>
                    <a:gd name="connsiteY7" fmla="*/ 0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655" h="175537">
                      <a:moveTo>
                        <a:pt x="10972" y="0"/>
                      </a:moveTo>
                      <a:cubicBezTo>
                        <a:pt x="5486" y="0"/>
                        <a:pt x="0" y="5485"/>
                        <a:pt x="0" y="10971"/>
                      </a:cubicBezTo>
                      <a:lnTo>
                        <a:pt x="0" y="164566"/>
                      </a:lnTo>
                      <a:cubicBezTo>
                        <a:pt x="0" y="170051"/>
                        <a:pt x="5486" y="175537"/>
                        <a:pt x="10972" y="175537"/>
                      </a:cubicBezTo>
                      <a:cubicBezTo>
                        <a:pt x="16458" y="175537"/>
                        <a:pt x="21942" y="170051"/>
                        <a:pt x="21942" y="164566"/>
                      </a:cubicBezTo>
                      <a:lnTo>
                        <a:pt x="21942" y="10971"/>
                      </a:lnTo>
                      <a:cubicBezTo>
                        <a:pt x="24686" y="5485"/>
                        <a:pt x="19200" y="0"/>
                        <a:pt x="10972" y="0"/>
                      </a:cubicBezTo>
                      <a:lnTo>
                        <a:pt x="10972" y="0"/>
                      </a:lnTo>
                      <a:close/>
                    </a:path>
                  </a:pathLst>
                </a:custGeom>
                <a:grpFill/>
                <a:ln w="27426" cap="flat">
                  <a:noFill/>
                  <a:prstDash val="solid"/>
                  <a:miter/>
                </a:ln>
              </p:spPr>
              <p:txBody>
                <a:bodyPr rtlCol="0" anchor="ctr"/>
                <a:lstStyle/>
                <a:p>
                  <a:endParaRPr lang="en-US"/>
                </a:p>
              </p:txBody>
            </p:sp>
            <p:sp>
              <p:nvSpPr>
                <p:cNvPr id="223" name="Freeform 222">
                  <a:extLst>
                    <a:ext uri="{FF2B5EF4-FFF2-40B4-BE49-F238E27FC236}">
                      <a16:creationId xmlns:a16="http://schemas.microsoft.com/office/drawing/2014/main" id="{90CAB3F5-E949-0E48-9E40-50707F9980D3}"/>
                    </a:ext>
                  </a:extLst>
                </p:cNvPr>
                <p:cNvSpPr/>
                <p:nvPr/>
              </p:nvSpPr>
              <p:spPr>
                <a:xfrm>
                  <a:off x="6675969" y="4338531"/>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224" name="Freeform 223">
                  <a:extLst>
                    <a:ext uri="{FF2B5EF4-FFF2-40B4-BE49-F238E27FC236}">
                      <a16:creationId xmlns:a16="http://schemas.microsoft.com/office/drawing/2014/main" id="{46125336-B111-AB44-B2A6-F623E4F659B7}"/>
                    </a:ext>
                  </a:extLst>
                </p:cNvPr>
                <p:cNvSpPr/>
                <p:nvPr/>
              </p:nvSpPr>
              <p:spPr>
                <a:xfrm>
                  <a:off x="6675969" y="4387901"/>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6"/>
                        <a:pt x="16456" y="21942"/>
                        <a:pt x="10970" y="21942"/>
                      </a:cubicBezTo>
                      <a:cubicBezTo>
                        <a:pt x="5484" y="21942"/>
                        <a:pt x="0" y="16456"/>
                        <a:pt x="0" y="10971"/>
                      </a:cubicBezTo>
                      <a:cubicBezTo>
                        <a:pt x="0" y="5485"/>
                        <a:pt x="5484" y="0"/>
                        <a:pt x="10970" y="0"/>
                      </a:cubicBezTo>
                      <a:cubicBezTo>
                        <a:pt x="16456" y="0"/>
                        <a:pt x="21942" y="2743"/>
                        <a:pt x="21942" y="10971"/>
                      </a:cubicBezTo>
                      <a:lnTo>
                        <a:pt x="21942" y="10971"/>
                      </a:lnTo>
                      <a:close/>
                    </a:path>
                  </a:pathLst>
                </a:custGeom>
                <a:grpFill/>
                <a:ln w="27426" cap="flat">
                  <a:noFill/>
                  <a:prstDash val="solid"/>
                  <a:miter/>
                </a:ln>
              </p:spPr>
              <p:txBody>
                <a:bodyPr rtlCol="0" anchor="ctr"/>
                <a:lstStyle/>
                <a:p>
                  <a:endParaRPr lang="en-US"/>
                </a:p>
              </p:txBody>
            </p:sp>
            <p:sp>
              <p:nvSpPr>
                <p:cNvPr id="225" name="Freeform 224">
                  <a:extLst>
                    <a:ext uri="{FF2B5EF4-FFF2-40B4-BE49-F238E27FC236}">
                      <a16:creationId xmlns:a16="http://schemas.microsoft.com/office/drawing/2014/main" id="{393B9AA3-F694-BA46-9483-F4771D4EC673}"/>
                    </a:ext>
                  </a:extLst>
                </p:cNvPr>
                <p:cNvSpPr/>
                <p:nvPr/>
              </p:nvSpPr>
              <p:spPr>
                <a:xfrm>
                  <a:off x="6758252" y="4184936"/>
                  <a:ext cx="21941" cy="175537"/>
                </a:xfrm>
                <a:custGeom>
                  <a:avLst/>
                  <a:gdLst>
                    <a:gd name="connsiteX0" fmla="*/ 10970 w 21941"/>
                    <a:gd name="connsiteY0" fmla="*/ 0 h 175537"/>
                    <a:gd name="connsiteX1" fmla="*/ 0 w 21941"/>
                    <a:gd name="connsiteY1" fmla="*/ 10971 h 175537"/>
                    <a:gd name="connsiteX2" fmla="*/ 0 w 21941"/>
                    <a:gd name="connsiteY2" fmla="*/ 164566 h 175537"/>
                    <a:gd name="connsiteX3" fmla="*/ 10970 w 21941"/>
                    <a:gd name="connsiteY3" fmla="*/ 175537 h 175537"/>
                    <a:gd name="connsiteX4" fmla="*/ 21942 w 21941"/>
                    <a:gd name="connsiteY4" fmla="*/ 164566 h 175537"/>
                    <a:gd name="connsiteX5" fmla="*/ 21942 w 21941"/>
                    <a:gd name="connsiteY5" fmla="*/ 10971 h 175537"/>
                    <a:gd name="connsiteX6" fmla="*/ 10970 w 21941"/>
                    <a:gd name="connsiteY6" fmla="*/ 0 h 175537"/>
                    <a:gd name="connsiteX7" fmla="*/ 10970 w 21941"/>
                    <a:gd name="connsiteY7" fmla="*/ 0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41" h="175537">
                      <a:moveTo>
                        <a:pt x="10970" y="0"/>
                      </a:moveTo>
                      <a:cubicBezTo>
                        <a:pt x="5484" y="0"/>
                        <a:pt x="0" y="5486"/>
                        <a:pt x="0" y="10971"/>
                      </a:cubicBezTo>
                      <a:lnTo>
                        <a:pt x="0" y="164566"/>
                      </a:lnTo>
                      <a:cubicBezTo>
                        <a:pt x="0" y="170052"/>
                        <a:pt x="5484" y="175537"/>
                        <a:pt x="10970" y="175537"/>
                      </a:cubicBezTo>
                      <a:cubicBezTo>
                        <a:pt x="16456" y="175537"/>
                        <a:pt x="21942" y="170052"/>
                        <a:pt x="21942" y="164566"/>
                      </a:cubicBezTo>
                      <a:lnTo>
                        <a:pt x="21942" y="10971"/>
                      </a:lnTo>
                      <a:cubicBezTo>
                        <a:pt x="21942" y="5486"/>
                        <a:pt x="16456" y="0"/>
                        <a:pt x="10970" y="0"/>
                      </a:cubicBezTo>
                      <a:lnTo>
                        <a:pt x="10970" y="0"/>
                      </a:lnTo>
                      <a:close/>
                    </a:path>
                  </a:pathLst>
                </a:custGeom>
                <a:grpFill/>
                <a:ln w="27426" cap="flat">
                  <a:noFill/>
                  <a:prstDash val="solid"/>
                  <a:miter/>
                </a:ln>
              </p:spPr>
              <p:txBody>
                <a:bodyPr rtlCol="0" anchor="ctr"/>
                <a:lstStyle/>
                <a:p>
                  <a:endParaRPr lang="en-US"/>
                </a:p>
              </p:txBody>
            </p:sp>
            <p:sp>
              <p:nvSpPr>
                <p:cNvPr id="226" name="Freeform 225">
                  <a:extLst>
                    <a:ext uri="{FF2B5EF4-FFF2-40B4-BE49-F238E27FC236}">
                      <a16:creationId xmlns:a16="http://schemas.microsoft.com/office/drawing/2014/main" id="{E9090844-2871-2744-A83F-22BDFA81B9E5}"/>
                    </a:ext>
                  </a:extLst>
                </p:cNvPr>
                <p:cNvSpPr/>
                <p:nvPr/>
              </p:nvSpPr>
              <p:spPr>
                <a:xfrm>
                  <a:off x="6758252" y="4387187"/>
                  <a:ext cx="21941" cy="22655"/>
                </a:xfrm>
                <a:custGeom>
                  <a:avLst/>
                  <a:gdLst>
                    <a:gd name="connsiteX0" fmla="*/ 21942 w 21941"/>
                    <a:gd name="connsiteY0" fmla="*/ 11684 h 22655"/>
                    <a:gd name="connsiteX1" fmla="*/ 10970 w 21941"/>
                    <a:gd name="connsiteY1" fmla="*/ 22656 h 22655"/>
                    <a:gd name="connsiteX2" fmla="*/ 0 w 21941"/>
                    <a:gd name="connsiteY2" fmla="*/ 11684 h 22655"/>
                    <a:gd name="connsiteX3" fmla="*/ 10970 w 21941"/>
                    <a:gd name="connsiteY3" fmla="*/ 714 h 22655"/>
                    <a:gd name="connsiteX4" fmla="*/ 21942 w 21941"/>
                    <a:gd name="connsiteY4" fmla="*/ 11684 h 22655"/>
                    <a:gd name="connsiteX5" fmla="*/ 21942 w 21941"/>
                    <a:gd name="connsiteY5" fmla="*/ 11684 h 2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2655">
                      <a:moveTo>
                        <a:pt x="21942" y="11684"/>
                      </a:moveTo>
                      <a:cubicBezTo>
                        <a:pt x="21942" y="17170"/>
                        <a:pt x="16456" y="22656"/>
                        <a:pt x="10970" y="22656"/>
                      </a:cubicBezTo>
                      <a:cubicBezTo>
                        <a:pt x="5484" y="22656"/>
                        <a:pt x="0" y="17170"/>
                        <a:pt x="0" y="11684"/>
                      </a:cubicBezTo>
                      <a:cubicBezTo>
                        <a:pt x="0" y="6199"/>
                        <a:pt x="5484" y="714"/>
                        <a:pt x="10970" y="714"/>
                      </a:cubicBezTo>
                      <a:cubicBezTo>
                        <a:pt x="16456" y="-2029"/>
                        <a:pt x="21942" y="3456"/>
                        <a:pt x="21942" y="11684"/>
                      </a:cubicBezTo>
                      <a:lnTo>
                        <a:pt x="21942" y="11684"/>
                      </a:lnTo>
                      <a:close/>
                    </a:path>
                  </a:pathLst>
                </a:custGeom>
                <a:grpFill/>
                <a:ln w="27426" cap="flat">
                  <a:noFill/>
                  <a:prstDash val="solid"/>
                  <a:miter/>
                </a:ln>
              </p:spPr>
              <p:txBody>
                <a:bodyPr rtlCol="0" anchor="ctr"/>
                <a:lstStyle/>
                <a:p>
                  <a:endParaRPr lang="en-US"/>
                </a:p>
              </p:txBody>
            </p:sp>
            <p:sp>
              <p:nvSpPr>
                <p:cNvPr id="227" name="Freeform 226">
                  <a:extLst>
                    <a:ext uri="{FF2B5EF4-FFF2-40B4-BE49-F238E27FC236}">
                      <a16:creationId xmlns:a16="http://schemas.microsoft.com/office/drawing/2014/main" id="{85837969-B0D1-2D44-93C3-3431EDC0E7F5}"/>
                    </a:ext>
                  </a:extLst>
                </p:cNvPr>
                <p:cNvSpPr/>
                <p:nvPr/>
              </p:nvSpPr>
              <p:spPr>
                <a:xfrm>
                  <a:off x="6840535" y="4234306"/>
                  <a:ext cx="21941" cy="175537"/>
                </a:xfrm>
                <a:custGeom>
                  <a:avLst/>
                  <a:gdLst>
                    <a:gd name="connsiteX0" fmla="*/ 10970 w 21941"/>
                    <a:gd name="connsiteY0" fmla="*/ 175537 h 175537"/>
                    <a:gd name="connsiteX1" fmla="*/ 21942 w 21941"/>
                    <a:gd name="connsiteY1" fmla="*/ 164566 h 175537"/>
                    <a:gd name="connsiteX2" fmla="*/ 21942 w 21941"/>
                    <a:gd name="connsiteY2" fmla="*/ 10971 h 175537"/>
                    <a:gd name="connsiteX3" fmla="*/ 10970 w 21941"/>
                    <a:gd name="connsiteY3" fmla="*/ 0 h 175537"/>
                    <a:gd name="connsiteX4" fmla="*/ 0 w 21941"/>
                    <a:gd name="connsiteY4" fmla="*/ 10971 h 175537"/>
                    <a:gd name="connsiteX5" fmla="*/ 0 w 21941"/>
                    <a:gd name="connsiteY5" fmla="*/ 164566 h 175537"/>
                    <a:gd name="connsiteX6" fmla="*/ 10970 w 21941"/>
                    <a:gd name="connsiteY6" fmla="*/ 175537 h 175537"/>
                    <a:gd name="connsiteX7" fmla="*/ 10970 w 21941"/>
                    <a:gd name="connsiteY7" fmla="*/ 175537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41" h="175537">
                      <a:moveTo>
                        <a:pt x="10970" y="175537"/>
                      </a:moveTo>
                      <a:cubicBezTo>
                        <a:pt x="16456" y="175537"/>
                        <a:pt x="21942" y="170051"/>
                        <a:pt x="21942" y="164566"/>
                      </a:cubicBezTo>
                      <a:lnTo>
                        <a:pt x="21942" y="10971"/>
                      </a:lnTo>
                      <a:cubicBezTo>
                        <a:pt x="21942" y="5485"/>
                        <a:pt x="16456" y="0"/>
                        <a:pt x="10970" y="0"/>
                      </a:cubicBezTo>
                      <a:cubicBezTo>
                        <a:pt x="5484" y="0"/>
                        <a:pt x="0" y="5485"/>
                        <a:pt x="0" y="10971"/>
                      </a:cubicBezTo>
                      <a:lnTo>
                        <a:pt x="0" y="164566"/>
                      </a:lnTo>
                      <a:cubicBezTo>
                        <a:pt x="0" y="170051"/>
                        <a:pt x="5484" y="175537"/>
                        <a:pt x="10970" y="175537"/>
                      </a:cubicBezTo>
                      <a:lnTo>
                        <a:pt x="10970" y="175537"/>
                      </a:lnTo>
                      <a:close/>
                    </a:path>
                  </a:pathLst>
                </a:custGeom>
                <a:grpFill/>
                <a:ln w="27426" cap="flat">
                  <a:noFill/>
                  <a:prstDash val="solid"/>
                  <a:miter/>
                </a:ln>
              </p:spPr>
              <p:txBody>
                <a:bodyPr rtlCol="0" anchor="ctr"/>
                <a:lstStyle/>
                <a:p>
                  <a:endParaRPr lang="en-US"/>
                </a:p>
              </p:txBody>
            </p:sp>
            <p:sp>
              <p:nvSpPr>
                <p:cNvPr id="228" name="Freeform 227">
                  <a:extLst>
                    <a:ext uri="{FF2B5EF4-FFF2-40B4-BE49-F238E27FC236}">
                      <a16:creationId xmlns:a16="http://schemas.microsoft.com/office/drawing/2014/main" id="{883C7D22-09CF-6849-B4CE-8865B840EF4E}"/>
                    </a:ext>
                  </a:extLst>
                </p:cNvPr>
                <p:cNvSpPr/>
                <p:nvPr/>
              </p:nvSpPr>
              <p:spPr>
                <a:xfrm>
                  <a:off x="6840535" y="4434528"/>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229" name="Freeform 228">
                  <a:extLst>
                    <a:ext uri="{FF2B5EF4-FFF2-40B4-BE49-F238E27FC236}">
                      <a16:creationId xmlns:a16="http://schemas.microsoft.com/office/drawing/2014/main" id="{F6FD8B22-D8BF-7C47-A011-6B42C8046BAE}"/>
                    </a:ext>
                  </a:extLst>
                </p:cNvPr>
                <p:cNvSpPr/>
                <p:nvPr/>
              </p:nvSpPr>
              <p:spPr>
                <a:xfrm>
                  <a:off x="6758252" y="4434528"/>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230" name="Freeform 229">
                  <a:extLst>
                    <a:ext uri="{FF2B5EF4-FFF2-40B4-BE49-F238E27FC236}">
                      <a16:creationId xmlns:a16="http://schemas.microsoft.com/office/drawing/2014/main" id="{CC6E897B-12EF-084A-AEA0-B4C9D498DF53}"/>
                    </a:ext>
                  </a:extLst>
                </p:cNvPr>
                <p:cNvSpPr/>
                <p:nvPr/>
              </p:nvSpPr>
              <p:spPr>
                <a:xfrm>
                  <a:off x="6675969" y="4434528"/>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endParaRPr lang="en-US"/>
                </a:p>
              </p:txBody>
            </p:sp>
          </p:grpSp>
        </p:grpSp>
        <p:sp>
          <p:nvSpPr>
            <p:cNvPr id="202" name="Text Placeholder 2">
              <a:extLst>
                <a:ext uri="{FF2B5EF4-FFF2-40B4-BE49-F238E27FC236}">
                  <a16:creationId xmlns:a16="http://schemas.microsoft.com/office/drawing/2014/main" id="{A53FA653-0B5B-0D4F-BDE7-93EF612A3C8C}"/>
                </a:ext>
              </a:extLst>
            </p:cNvPr>
            <p:cNvSpPr txBox="1">
              <a:spLocks/>
            </p:cNvSpPr>
            <p:nvPr/>
          </p:nvSpPr>
          <p:spPr>
            <a:xfrm>
              <a:off x="653475" y="8444830"/>
              <a:ext cx="4955516" cy="546999"/>
            </a:xfrm>
            <a:prstGeom prst="rect">
              <a:avLst/>
            </a:prstGeom>
          </p:spPr>
          <p:txBody>
            <a:bodyPr vert="horz" lIns="91440" tIns="45720" rIns="91440" bIns="45720" numCol="1" spcCol="288000" rtlCol="0" anchor="t">
              <a:normAutofit/>
            </a:bodyPr>
            <a:lstStyle>
              <a:lvl1pPr marL="0" indent="0" algn="just" defTabSz="755934" rtl="0" eaLnBrk="1" latinLnBrk="0" hangingPunct="1">
                <a:lnSpc>
                  <a:spcPts val="1200"/>
                </a:lnSpc>
                <a:spcBef>
                  <a:spcPts val="0"/>
                </a:spcBef>
                <a:buFont typeface="Arial" panose="020B0604020202020204" pitchFamily="34" charset="0"/>
                <a:buNone/>
                <a:defRPr sz="1000" b="0" i="0" kern="1200">
                  <a:solidFill>
                    <a:srgbClr val="4B4B4B"/>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1050" b="1" dirty="0">
                  <a:solidFill>
                    <a:schemeClr val="bg1"/>
                  </a:solidFill>
                  <a:highlight>
                    <a:srgbClr val="863694"/>
                  </a:highlight>
                </a:rPr>
                <a:t> ACTIVITY IDEA</a:t>
              </a:r>
              <a:r>
                <a:rPr lang="en-US" sz="1050" b="1" dirty="0">
                  <a:solidFill>
                    <a:srgbClr val="863694"/>
                  </a:solidFill>
                  <a:highlight>
                    <a:srgbClr val="863694"/>
                  </a:highlight>
                </a:rPr>
                <a:t>.</a:t>
              </a:r>
              <a:r>
                <a:rPr lang="en-US" sz="1050" b="1" dirty="0">
                  <a:solidFill>
                    <a:schemeClr val="bg1"/>
                  </a:solidFill>
                  <a:highlight>
                    <a:srgbClr val="863694"/>
                  </a:highlight>
                </a:rPr>
                <a:t> </a:t>
              </a:r>
            </a:p>
          </p:txBody>
        </p:sp>
      </p:grpSp>
      <p:grpSp>
        <p:nvGrpSpPr>
          <p:cNvPr id="233" name="Group 232">
            <a:extLst>
              <a:ext uri="{FF2B5EF4-FFF2-40B4-BE49-F238E27FC236}">
                <a16:creationId xmlns:a16="http://schemas.microsoft.com/office/drawing/2014/main" id="{6A0B7F19-61BB-A448-AEAE-B4E30BDA2A64}"/>
              </a:ext>
            </a:extLst>
          </p:cNvPr>
          <p:cNvGrpSpPr/>
          <p:nvPr/>
        </p:nvGrpSpPr>
        <p:grpSpPr>
          <a:xfrm>
            <a:off x="-1785" y="8270681"/>
            <a:ext cx="6804837" cy="1518347"/>
            <a:chOff x="0" y="8444830"/>
            <a:chExt cx="6804837" cy="1518347"/>
          </a:xfrm>
        </p:grpSpPr>
        <p:grpSp>
          <p:nvGrpSpPr>
            <p:cNvPr id="235" name="Group 234">
              <a:extLst>
                <a:ext uri="{FF2B5EF4-FFF2-40B4-BE49-F238E27FC236}">
                  <a16:creationId xmlns:a16="http://schemas.microsoft.com/office/drawing/2014/main" id="{DF8A100B-1C1D-5E4C-82AA-B7D666C2E08A}"/>
                </a:ext>
              </a:extLst>
            </p:cNvPr>
            <p:cNvGrpSpPr/>
            <p:nvPr/>
          </p:nvGrpSpPr>
          <p:grpSpPr>
            <a:xfrm>
              <a:off x="0" y="8594882"/>
              <a:ext cx="6804837" cy="1368295"/>
              <a:chOff x="0" y="8594882"/>
              <a:chExt cx="6804837" cy="1368295"/>
            </a:xfrm>
          </p:grpSpPr>
          <p:sp>
            <p:nvSpPr>
              <p:cNvPr id="237" name="Rectangle 236">
                <a:extLst>
                  <a:ext uri="{FF2B5EF4-FFF2-40B4-BE49-F238E27FC236}">
                    <a16:creationId xmlns:a16="http://schemas.microsoft.com/office/drawing/2014/main" id="{1E273D3A-3A1C-FC43-8082-BA0C615AE15C}"/>
                  </a:ext>
                </a:extLst>
              </p:cNvPr>
              <p:cNvSpPr/>
              <p:nvPr/>
            </p:nvSpPr>
            <p:spPr>
              <a:xfrm>
                <a:off x="0" y="8594882"/>
                <a:ext cx="6804837" cy="1357609"/>
              </a:xfrm>
              <a:prstGeom prst="rect">
                <a:avLst/>
              </a:prstGeom>
              <a:solidFill>
                <a:srgbClr val="94C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dirty="0"/>
              </a:p>
            </p:txBody>
          </p:sp>
          <p:sp>
            <p:nvSpPr>
              <p:cNvPr id="238" name="Rectangle 237">
                <a:extLst>
                  <a:ext uri="{FF2B5EF4-FFF2-40B4-BE49-F238E27FC236}">
                    <a16:creationId xmlns:a16="http://schemas.microsoft.com/office/drawing/2014/main" id="{ADD30EBA-02A8-B749-B2C7-73465E6AB1EF}"/>
                  </a:ext>
                </a:extLst>
              </p:cNvPr>
              <p:cNvSpPr/>
              <p:nvPr/>
            </p:nvSpPr>
            <p:spPr>
              <a:xfrm>
                <a:off x="619924" y="8726414"/>
                <a:ext cx="5975456" cy="1036374"/>
              </a:xfrm>
              <a:prstGeom prst="rect">
                <a:avLst/>
              </a:prstGeom>
              <a:noFill/>
              <a:ln w="1270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dirty="0"/>
              </a:p>
            </p:txBody>
          </p:sp>
          <p:sp>
            <p:nvSpPr>
              <p:cNvPr id="239" name="Oval 238">
                <a:extLst>
                  <a:ext uri="{FF2B5EF4-FFF2-40B4-BE49-F238E27FC236}">
                    <a16:creationId xmlns:a16="http://schemas.microsoft.com/office/drawing/2014/main" id="{2F8093FF-00FC-1147-B74F-EFAD52079428}"/>
                  </a:ext>
                </a:extLst>
              </p:cNvPr>
              <p:cNvSpPr/>
              <p:nvPr/>
            </p:nvSpPr>
            <p:spPr>
              <a:xfrm>
                <a:off x="404154" y="8744607"/>
                <a:ext cx="653235" cy="653235"/>
              </a:xfrm>
              <a:prstGeom prst="ellipse">
                <a:avLst/>
              </a:prstGeom>
              <a:solidFill>
                <a:srgbClr val="94C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0" name="Text Placeholder 2">
                <a:extLst>
                  <a:ext uri="{FF2B5EF4-FFF2-40B4-BE49-F238E27FC236}">
                    <a16:creationId xmlns:a16="http://schemas.microsoft.com/office/drawing/2014/main" id="{C147EE99-90F8-964E-A33A-2CA9ABD92984}"/>
                  </a:ext>
                </a:extLst>
              </p:cNvPr>
              <p:cNvSpPr txBox="1">
                <a:spLocks/>
              </p:cNvSpPr>
              <p:nvPr/>
            </p:nvSpPr>
            <p:spPr>
              <a:xfrm>
                <a:off x="971946" y="8834087"/>
                <a:ext cx="5623434" cy="1129090"/>
              </a:xfrm>
              <a:prstGeom prst="rect">
                <a:avLst/>
              </a:prstGeom>
            </p:spPr>
            <p:txBody>
              <a:bodyPr vert="horz" lIns="91440" tIns="45720" rIns="91440" bIns="45720" numCol="1" spcCol="288000" rtlCol="0" anchor="t">
                <a:normAutofit/>
              </a:bodyPr>
              <a:lstStyle>
                <a:lvl1pPr marL="0" indent="0" algn="just" defTabSz="755934" rtl="0" eaLnBrk="1" latinLnBrk="0" hangingPunct="1">
                  <a:lnSpc>
                    <a:spcPts val="1200"/>
                  </a:lnSpc>
                  <a:spcBef>
                    <a:spcPts val="0"/>
                  </a:spcBef>
                  <a:buFont typeface="Arial" panose="020B0604020202020204" pitchFamily="34" charset="0"/>
                  <a:buNone/>
                  <a:defRPr sz="1000" b="0" i="0" kern="1200">
                    <a:solidFill>
                      <a:srgbClr val="4B4B4B"/>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l"/>
                <a:r>
                  <a:rPr lang="en-US" b="1" dirty="0">
                    <a:solidFill>
                      <a:schemeClr val="bg1"/>
                    </a:solidFill>
                  </a:rPr>
                  <a:t>Sample Leadership Development Plan </a:t>
                </a:r>
                <a:r>
                  <a:rPr lang="en-US" dirty="0">
                    <a:solidFill>
                      <a:schemeClr val="bg1"/>
                    </a:solidFill>
                  </a:rPr>
                  <a:t>- Alternatively, women can complete the sample Leadership and Learning Development Plan that was used for </a:t>
                </a:r>
                <a:r>
                  <a:rPr lang="en-US" dirty="0" err="1">
                    <a:solidFill>
                      <a:schemeClr val="bg1"/>
                    </a:solidFill>
                  </a:rPr>
                  <a:t>Dungannon</a:t>
                </a:r>
                <a:r>
                  <a:rPr lang="en-US" dirty="0">
                    <a:solidFill>
                      <a:schemeClr val="bg1"/>
                    </a:solidFill>
                  </a:rPr>
                  <a:t> Enterprise Centre’s LEAD </a:t>
                </a:r>
                <a:r>
                  <a:rPr lang="en-US" dirty="0" err="1">
                    <a:solidFill>
                      <a:schemeClr val="bg1"/>
                    </a:solidFill>
                  </a:rPr>
                  <a:t>programme</a:t>
                </a:r>
                <a:r>
                  <a:rPr lang="en-US" dirty="0">
                    <a:solidFill>
                      <a:schemeClr val="bg1"/>
                    </a:solidFill>
                  </a:rPr>
                  <a:t> for female leaders in the third sector (see template on next page). It is suggested that this is created at the beginning of your </a:t>
                </a:r>
                <a:r>
                  <a:rPr lang="en-US" dirty="0" err="1">
                    <a:solidFill>
                      <a:schemeClr val="bg1"/>
                    </a:solidFill>
                  </a:rPr>
                  <a:t>programme</a:t>
                </a:r>
                <a:r>
                  <a:rPr lang="en-US" dirty="0">
                    <a:solidFill>
                      <a:schemeClr val="bg1"/>
                    </a:solidFill>
                  </a:rPr>
                  <a:t> of support and reviewed in between each session.</a:t>
                </a:r>
              </a:p>
              <a:p>
                <a:pPr algn="l"/>
                <a:endParaRPr lang="en-US" dirty="0">
                  <a:solidFill>
                    <a:schemeClr val="bg1"/>
                  </a:solidFill>
                </a:endParaRPr>
              </a:p>
            </p:txBody>
          </p:sp>
          <p:grpSp>
            <p:nvGrpSpPr>
              <p:cNvPr id="241" name="Graphic 3">
                <a:extLst>
                  <a:ext uri="{FF2B5EF4-FFF2-40B4-BE49-F238E27FC236}">
                    <a16:creationId xmlns:a16="http://schemas.microsoft.com/office/drawing/2014/main" id="{04B97C3F-5BE9-3D43-9E00-2662D9A6616E}"/>
                  </a:ext>
                </a:extLst>
              </p:cNvPr>
              <p:cNvGrpSpPr/>
              <p:nvPr/>
            </p:nvGrpSpPr>
            <p:grpSpPr>
              <a:xfrm>
                <a:off x="358674" y="8801673"/>
                <a:ext cx="505387" cy="506021"/>
                <a:chOff x="6601914" y="3685068"/>
                <a:chExt cx="1090935" cy="1092304"/>
              </a:xfrm>
              <a:solidFill>
                <a:schemeClr val="bg1"/>
              </a:solidFill>
            </p:grpSpPr>
            <p:sp>
              <p:nvSpPr>
                <p:cNvPr id="242" name="Freeform 241">
                  <a:extLst>
                    <a:ext uri="{FF2B5EF4-FFF2-40B4-BE49-F238E27FC236}">
                      <a16:creationId xmlns:a16="http://schemas.microsoft.com/office/drawing/2014/main" id="{2B9611C3-D449-F44F-957B-BC60B51599D3}"/>
                    </a:ext>
                  </a:extLst>
                </p:cNvPr>
                <p:cNvSpPr/>
                <p:nvPr/>
              </p:nvSpPr>
              <p:spPr>
                <a:xfrm>
                  <a:off x="7136754" y="4173965"/>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6" y="21942"/>
                        <a:pt x="0" y="16457"/>
                        <a:pt x="0" y="10971"/>
                      </a:cubicBezTo>
                      <a:cubicBezTo>
                        <a:pt x="0" y="5485"/>
                        <a:pt x="5486" y="0"/>
                        <a:pt x="10970" y="0"/>
                      </a:cubicBezTo>
                      <a:cubicBezTo>
                        <a:pt x="19200"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243" name="Freeform 242">
                  <a:extLst>
                    <a:ext uri="{FF2B5EF4-FFF2-40B4-BE49-F238E27FC236}">
                      <a16:creationId xmlns:a16="http://schemas.microsoft.com/office/drawing/2014/main" id="{23E74879-7B8E-DD4F-9E5C-47A1FE21D5F7}"/>
                    </a:ext>
                  </a:extLst>
                </p:cNvPr>
                <p:cNvSpPr/>
                <p:nvPr/>
              </p:nvSpPr>
              <p:spPr>
                <a:xfrm>
                  <a:off x="7136754" y="4126625"/>
                  <a:ext cx="21941" cy="22655"/>
                </a:xfrm>
                <a:custGeom>
                  <a:avLst/>
                  <a:gdLst>
                    <a:gd name="connsiteX0" fmla="*/ 21942 w 21941"/>
                    <a:gd name="connsiteY0" fmla="*/ 11684 h 22655"/>
                    <a:gd name="connsiteX1" fmla="*/ 10970 w 21941"/>
                    <a:gd name="connsiteY1" fmla="*/ 22656 h 22655"/>
                    <a:gd name="connsiteX2" fmla="*/ 0 w 21941"/>
                    <a:gd name="connsiteY2" fmla="*/ 11684 h 22655"/>
                    <a:gd name="connsiteX3" fmla="*/ 10970 w 21941"/>
                    <a:gd name="connsiteY3" fmla="*/ 714 h 22655"/>
                    <a:gd name="connsiteX4" fmla="*/ 21942 w 21941"/>
                    <a:gd name="connsiteY4" fmla="*/ 11684 h 22655"/>
                    <a:gd name="connsiteX5" fmla="*/ 21942 w 21941"/>
                    <a:gd name="connsiteY5" fmla="*/ 11684 h 2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2655">
                      <a:moveTo>
                        <a:pt x="21942" y="11684"/>
                      </a:moveTo>
                      <a:cubicBezTo>
                        <a:pt x="21942" y="17170"/>
                        <a:pt x="16456" y="22656"/>
                        <a:pt x="10970" y="22656"/>
                      </a:cubicBezTo>
                      <a:cubicBezTo>
                        <a:pt x="5486" y="22656"/>
                        <a:pt x="0" y="17170"/>
                        <a:pt x="0" y="11684"/>
                      </a:cubicBezTo>
                      <a:cubicBezTo>
                        <a:pt x="0" y="6199"/>
                        <a:pt x="5486" y="714"/>
                        <a:pt x="10970" y="714"/>
                      </a:cubicBezTo>
                      <a:cubicBezTo>
                        <a:pt x="19200" y="-2029"/>
                        <a:pt x="21942" y="3456"/>
                        <a:pt x="21942" y="11684"/>
                      </a:cubicBezTo>
                      <a:lnTo>
                        <a:pt x="21942" y="11684"/>
                      </a:lnTo>
                      <a:close/>
                    </a:path>
                  </a:pathLst>
                </a:custGeom>
                <a:grpFill/>
                <a:ln w="27426" cap="flat">
                  <a:noFill/>
                  <a:prstDash val="solid"/>
                  <a:miter/>
                </a:ln>
              </p:spPr>
              <p:txBody>
                <a:bodyPr rtlCol="0" anchor="ctr"/>
                <a:lstStyle/>
                <a:p>
                  <a:endParaRPr lang="en-US"/>
                </a:p>
              </p:txBody>
            </p:sp>
            <p:grpSp>
              <p:nvGrpSpPr>
                <p:cNvPr id="244" name="Graphic 3">
                  <a:extLst>
                    <a:ext uri="{FF2B5EF4-FFF2-40B4-BE49-F238E27FC236}">
                      <a16:creationId xmlns:a16="http://schemas.microsoft.com/office/drawing/2014/main" id="{D23A0F03-D29F-FF48-8105-9CEBD4818BCA}"/>
                    </a:ext>
                  </a:extLst>
                </p:cNvPr>
                <p:cNvGrpSpPr/>
                <p:nvPr/>
              </p:nvGrpSpPr>
              <p:grpSpPr>
                <a:xfrm>
                  <a:off x="6601914" y="3685068"/>
                  <a:ext cx="1090935" cy="1092304"/>
                  <a:chOff x="6601914" y="3685068"/>
                  <a:chExt cx="1090935" cy="1092304"/>
                </a:xfrm>
                <a:grpFill/>
              </p:grpSpPr>
              <p:sp>
                <p:nvSpPr>
                  <p:cNvPr id="265" name="Freeform 264">
                    <a:extLst>
                      <a:ext uri="{FF2B5EF4-FFF2-40B4-BE49-F238E27FC236}">
                        <a16:creationId xmlns:a16="http://schemas.microsoft.com/office/drawing/2014/main" id="{A4D13464-A757-F14B-8FFF-51380B107134}"/>
                      </a:ext>
                    </a:extLst>
                  </p:cNvPr>
                  <p:cNvSpPr/>
                  <p:nvPr/>
                </p:nvSpPr>
                <p:spPr>
                  <a:xfrm>
                    <a:off x="7136754" y="4077969"/>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6" y="21942"/>
                          <a:pt x="0" y="16457"/>
                          <a:pt x="0" y="10971"/>
                        </a:cubicBezTo>
                        <a:cubicBezTo>
                          <a:pt x="0" y="5485"/>
                          <a:pt x="5486" y="0"/>
                          <a:pt x="10970" y="0"/>
                        </a:cubicBezTo>
                        <a:cubicBezTo>
                          <a:pt x="19200"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266" name="Freeform 265">
                    <a:extLst>
                      <a:ext uri="{FF2B5EF4-FFF2-40B4-BE49-F238E27FC236}">
                        <a16:creationId xmlns:a16="http://schemas.microsoft.com/office/drawing/2014/main" id="{0789F267-0536-E748-82DA-F11AE42B7A5F}"/>
                      </a:ext>
                    </a:extLst>
                  </p:cNvPr>
                  <p:cNvSpPr/>
                  <p:nvPr/>
                </p:nvSpPr>
                <p:spPr>
                  <a:xfrm>
                    <a:off x="6601914" y="3685068"/>
                    <a:ext cx="1090935" cy="1092304"/>
                  </a:xfrm>
                  <a:custGeom>
                    <a:avLst/>
                    <a:gdLst>
                      <a:gd name="connsiteX0" fmla="*/ 1088879 w 1090935"/>
                      <a:gd name="connsiteY0" fmla="*/ 102168 h 1092304"/>
                      <a:gd name="connsiteX1" fmla="*/ 1028538 w 1090935"/>
                      <a:gd name="connsiteY1" fmla="*/ 6171 h 1092304"/>
                      <a:gd name="connsiteX2" fmla="*/ 1009338 w 1090935"/>
                      <a:gd name="connsiteY2" fmla="*/ 6171 h 1092304"/>
                      <a:gd name="connsiteX3" fmla="*/ 948997 w 1090935"/>
                      <a:gd name="connsiteY3" fmla="*/ 102168 h 1092304"/>
                      <a:gd name="connsiteX4" fmla="*/ 946255 w 1090935"/>
                      <a:gd name="connsiteY4" fmla="*/ 107654 h 1092304"/>
                      <a:gd name="connsiteX5" fmla="*/ 946255 w 1090935"/>
                      <a:gd name="connsiteY5" fmla="*/ 332560 h 1092304"/>
                      <a:gd name="connsiteX6" fmla="*/ 614379 w 1090935"/>
                      <a:gd name="connsiteY6" fmla="*/ 332560 h 1092304"/>
                      <a:gd name="connsiteX7" fmla="*/ 655520 w 1090935"/>
                      <a:gd name="connsiteY7" fmla="*/ 272219 h 1092304"/>
                      <a:gd name="connsiteX8" fmla="*/ 671978 w 1090935"/>
                      <a:gd name="connsiteY8" fmla="*/ 272219 h 1092304"/>
                      <a:gd name="connsiteX9" fmla="*/ 682948 w 1090935"/>
                      <a:gd name="connsiteY9" fmla="*/ 266733 h 1092304"/>
                      <a:gd name="connsiteX10" fmla="*/ 682948 w 1090935"/>
                      <a:gd name="connsiteY10" fmla="*/ 255762 h 1092304"/>
                      <a:gd name="connsiteX11" fmla="*/ 661006 w 1090935"/>
                      <a:gd name="connsiteY11" fmla="*/ 198164 h 1092304"/>
                      <a:gd name="connsiteX12" fmla="*/ 661006 w 1090935"/>
                      <a:gd name="connsiteY12" fmla="*/ 187193 h 1092304"/>
                      <a:gd name="connsiteX13" fmla="*/ 696662 w 1090935"/>
                      <a:gd name="connsiteY13" fmla="*/ 140567 h 1092304"/>
                      <a:gd name="connsiteX14" fmla="*/ 696662 w 1090935"/>
                      <a:gd name="connsiteY14" fmla="*/ 115881 h 1092304"/>
                      <a:gd name="connsiteX15" fmla="*/ 685692 w 1090935"/>
                      <a:gd name="connsiteY15" fmla="*/ 104911 h 1092304"/>
                      <a:gd name="connsiteX16" fmla="*/ 482726 w 1090935"/>
                      <a:gd name="connsiteY16" fmla="*/ 104911 h 1092304"/>
                      <a:gd name="connsiteX17" fmla="*/ 422385 w 1090935"/>
                      <a:gd name="connsiteY17" fmla="*/ 165251 h 1092304"/>
                      <a:gd name="connsiteX18" fmla="*/ 422385 w 1090935"/>
                      <a:gd name="connsiteY18" fmla="*/ 231078 h 1092304"/>
                      <a:gd name="connsiteX19" fmla="*/ 471756 w 1090935"/>
                      <a:gd name="connsiteY19" fmla="*/ 329817 h 1092304"/>
                      <a:gd name="connsiteX20" fmla="*/ 397701 w 1090935"/>
                      <a:gd name="connsiteY20" fmla="*/ 329817 h 1092304"/>
                      <a:gd name="connsiteX21" fmla="*/ 400443 w 1090935"/>
                      <a:gd name="connsiteY21" fmla="*/ 318846 h 1092304"/>
                      <a:gd name="connsiteX22" fmla="*/ 400443 w 1090935"/>
                      <a:gd name="connsiteY22" fmla="*/ 11657 h 1092304"/>
                      <a:gd name="connsiteX23" fmla="*/ 389473 w 1090935"/>
                      <a:gd name="connsiteY23" fmla="*/ 686 h 1092304"/>
                      <a:gd name="connsiteX24" fmla="*/ 10970 w 1090935"/>
                      <a:gd name="connsiteY24" fmla="*/ 686 h 1092304"/>
                      <a:gd name="connsiteX25" fmla="*/ 0 w 1090935"/>
                      <a:gd name="connsiteY25" fmla="*/ 11657 h 1092304"/>
                      <a:gd name="connsiteX26" fmla="*/ 0 w 1090935"/>
                      <a:gd name="connsiteY26" fmla="*/ 318846 h 1092304"/>
                      <a:gd name="connsiteX27" fmla="*/ 35656 w 1090935"/>
                      <a:gd name="connsiteY27" fmla="*/ 354502 h 1092304"/>
                      <a:gd name="connsiteX28" fmla="*/ 117939 w 1090935"/>
                      <a:gd name="connsiteY28" fmla="*/ 354502 h 1092304"/>
                      <a:gd name="connsiteX29" fmla="*/ 117939 w 1090935"/>
                      <a:gd name="connsiteY29" fmla="*/ 379187 h 1092304"/>
                      <a:gd name="connsiteX30" fmla="*/ 178280 w 1090935"/>
                      <a:gd name="connsiteY30" fmla="*/ 439527 h 1092304"/>
                      <a:gd name="connsiteX31" fmla="*/ 414157 w 1090935"/>
                      <a:gd name="connsiteY31" fmla="*/ 439527 h 1092304"/>
                      <a:gd name="connsiteX32" fmla="*/ 414157 w 1090935"/>
                      <a:gd name="connsiteY32" fmla="*/ 664434 h 1092304"/>
                      <a:gd name="connsiteX33" fmla="*/ 320904 w 1090935"/>
                      <a:gd name="connsiteY33" fmla="*/ 999051 h 1092304"/>
                      <a:gd name="connsiteX34" fmla="*/ 246849 w 1090935"/>
                      <a:gd name="connsiteY34" fmla="*/ 1081334 h 1092304"/>
                      <a:gd name="connsiteX35" fmla="*/ 257819 w 1090935"/>
                      <a:gd name="connsiteY35" fmla="*/ 1092305 h 1092304"/>
                      <a:gd name="connsiteX36" fmla="*/ 471756 w 1090935"/>
                      <a:gd name="connsiteY36" fmla="*/ 1092305 h 1092304"/>
                      <a:gd name="connsiteX37" fmla="*/ 482726 w 1090935"/>
                      <a:gd name="connsiteY37" fmla="*/ 1081334 h 1092304"/>
                      <a:gd name="connsiteX38" fmla="*/ 482726 w 1090935"/>
                      <a:gd name="connsiteY38" fmla="*/ 1010022 h 1092304"/>
                      <a:gd name="connsiteX39" fmla="*/ 543068 w 1090935"/>
                      <a:gd name="connsiteY39" fmla="*/ 774144 h 1092304"/>
                      <a:gd name="connsiteX40" fmla="*/ 603409 w 1090935"/>
                      <a:gd name="connsiteY40" fmla="*/ 1010022 h 1092304"/>
                      <a:gd name="connsiteX41" fmla="*/ 603409 w 1090935"/>
                      <a:gd name="connsiteY41" fmla="*/ 1078591 h 1092304"/>
                      <a:gd name="connsiteX42" fmla="*/ 614379 w 1090935"/>
                      <a:gd name="connsiteY42" fmla="*/ 1089562 h 1092304"/>
                      <a:gd name="connsiteX43" fmla="*/ 828316 w 1090935"/>
                      <a:gd name="connsiteY43" fmla="*/ 1089562 h 1092304"/>
                      <a:gd name="connsiteX44" fmla="*/ 839286 w 1090935"/>
                      <a:gd name="connsiteY44" fmla="*/ 1078591 h 1092304"/>
                      <a:gd name="connsiteX45" fmla="*/ 757003 w 1090935"/>
                      <a:gd name="connsiteY45" fmla="*/ 996308 h 1092304"/>
                      <a:gd name="connsiteX46" fmla="*/ 754261 w 1090935"/>
                      <a:gd name="connsiteY46" fmla="*/ 996308 h 1092304"/>
                      <a:gd name="connsiteX47" fmla="*/ 674720 w 1090935"/>
                      <a:gd name="connsiteY47" fmla="*/ 661691 h 1092304"/>
                      <a:gd name="connsiteX48" fmla="*/ 674720 w 1090935"/>
                      <a:gd name="connsiteY48" fmla="*/ 436785 h 1092304"/>
                      <a:gd name="connsiteX49" fmla="*/ 910599 w 1090935"/>
                      <a:gd name="connsiteY49" fmla="*/ 436785 h 1092304"/>
                      <a:gd name="connsiteX50" fmla="*/ 946255 w 1090935"/>
                      <a:gd name="connsiteY50" fmla="*/ 425814 h 1092304"/>
                      <a:gd name="connsiteX51" fmla="*/ 946255 w 1090935"/>
                      <a:gd name="connsiteY51" fmla="*/ 521810 h 1092304"/>
                      <a:gd name="connsiteX52" fmla="*/ 957225 w 1090935"/>
                      <a:gd name="connsiteY52" fmla="*/ 532782 h 1092304"/>
                      <a:gd name="connsiteX53" fmla="*/ 968197 w 1090935"/>
                      <a:gd name="connsiteY53" fmla="*/ 521810 h 1092304"/>
                      <a:gd name="connsiteX54" fmla="*/ 968197 w 1090935"/>
                      <a:gd name="connsiteY54" fmla="*/ 118624 h 1092304"/>
                      <a:gd name="connsiteX55" fmla="*/ 1014824 w 1090935"/>
                      <a:gd name="connsiteY55" fmla="*/ 118624 h 1092304"/>
                      <a:gd name="connsiteX56" fmla="*/ 1014824 w 1090935"/>
                      <a:gd name="connsiteY56" fmla="*/ 250277 h 1092304"/>
                      <a:gd name="connsiteX57" fmla="*/ 1025794 w 1090935"/>
                      <a:gd name="connsiteY57" fmla="*/ 261248 h 1092304"/>
                      <a:gd name="connsiteX58" fmla="*/ 1036766 w 1090935"/>
                      <a:gd name="connsiteY58" fmla="*/ 250277 h 1092304"/>
                      <a:gd name="connsiteX59" fmla="*/ 1036766 w 1090935"/>
                      <a:gd name="connsiteY59" fmla="*/ 118624 h 1092304"/>
                      <a:gd name="connsiteX60" fmla="*/ 1061451 w 1090935"/>
                      <a:gd name="connsiteY60" fmla="*/ 118624 h 1092304"/>
                      <a:gd name="connsiteX61" fmla="*/ 1061451 w 1090935"/>
                      <a:gd name="connsiteY61" fmla="*/ 557466 h 1092304"/>
                      <a:gd name="connsiteX62" fmla="*/ 954483 w 1090935"/>
                      <a:gd name="connsiteY62" fmla="*/ 557466 h 1092304"/>
                      <a:gd name="connsiteX63" fmla="*/ 943511 w 1090935"/>
                      <a:gd name="connsiteY63" fmla="*/ 568437 h 1092304"/>
                      <a:gd name="connsiteX64" fmla="*/ 943511 w 1090935"/>
                      <a:gd name="connsiteY64" fmla="*/ 650720 h 1092304"/>
                      <a:gd name="connsiteX65" fmla="*/ 1003852 w 1090935"/>
                      <a:gd name="connsiteY65" fmla="*/ 711061 h 1092304"/>
                      <a:gd name="connsiteX66" fmla="*/ 1028538 w 1090935"/>
                      <a:gd name="connsiteY66" fmla="*/ 711061 h 1092304"/>
                      <a:gd name="connsiteX67" fmla="*/ 1088879 w 1090935"/>
                      <a:gd name="connsiteY67" fmla="*/ 650720 h 1092304"/>
                      <a:gd name="connsiteX68" fmla="*/ 1088879 w 1090935"/>
                      <a:gd name="connsiteY68" fmla="*/ 104911 h 1092304"/>
                      <a:gd name="connsiteX69" fmla="*/ 1088879 w 1090935"/>
                      <a:gd name="connsiteY69" fmla="*/ 102168 h 1092304"/>
                      <a:gd name="connsiteX70" fmla="*/ 1088879 w 1090935"/>
                      <a:gd name="connsiteY70" fmla="*/ 102168 h 1092304"/>
                      <a:gd name="connsiteX71" fmla="*/ 452557 w 1090935"/>
                      <a:gd name="connsiteY71" fmla="*/ 167994 h 1092304"/>
                      <a:gd name="connsiteX72" fmla="*/ 488212 w 1090935"/>
                      <a:gd name="connsiteY72" fmla="*/ 132338 h 1092304"/>
                      <a:gd name="connsiteX73" fmla="*/ 677464 w 1090935"/>
                      <a:gd name="connsiteY73" fmla="*/ 132338 h 1092304"/>
                      <a:gd name="connsiteX74" fmla="*/ 677464 w 1090935"/>
                      <a:gd name="connsiteY74" fmla="*/ 143309 h 1092304"/>
                      <a:gd name="connsiteX75" fmla="*/ 652778 w 1090935"/>
                      <a:gd name="connsiteY75" fmla="*/ 167994 h 1092304"/>
                      <a:gd name="connsiteX76" fmla="*/ 499184 w 1090935"/>
                      <a:gd name="connsiteY76" fmla="*/ 167994 h 1092304"/>
                      <a:gd name="connsiteX77" fmla="*/ 488212 w 1090935"/>
                      <a:gd name="connsiteY77" fmla="*/ 178965 h 1092304"/>
                      <a:gd name="connsiteX78" fmla="*/ 488212 w 1090935"/>
                      <a:gd name="connsiteY78" fmla="*/ 189936 h 1092304"/>
                      <a:gd name="connsiteX79" fmla="*/ 452557 w 1090935"/>
                      <a:gd name="connsiteY79" fmla="*/ 225592 h 1092304"/>
                      <a:gd name="connsiteX80" fmla="*/ 452557 w 1090935"/>
                      <a:gd name="connsiteY80" fmla="*/ 167994 h 1092304"/>
                      <a:gd name="connsiteX81" fmla="*/ 452557 w 1090935"/>
                      <a:gd name="connsiteY81" fmla="*/ 250277 h 1092304"/>
                      <a:gd name="connsiteX82" fmla="*/ 510154 w 1090935"/>
                      <a:gd name="connsiteY82" fmla="*/ 189936 h 1092304"/>
                      <a:gd name="connsiteX83" fmla="*/ 641807 w 1090935"/>
                      <a:gd name="connsiteY83" fmla="*/ 189936 h 1092304"/>
                      <a:gd name="connsiteX84" fmla="*/ 641807 w 1090935"/>
                      <a:gd name="connsiteY84" fmla="*/ 200907 h 1092304"/>
                      <a:gd name="connsiteX85" fmla="*/ 641807 w 1090935"/>
                      <a:gd name="connsiteY85" fmla="*/ 206393 h 1092304"/>
                      <a:gd name="connsiteX86" fmla="*/ 658264 w 1090935"/>
                      <a:gd name="connsiteY86" fmla="*/ 250277 h 1092304"/>
                      <a:gd name="connsiteX87" fmla="*/ 650036 w 1090935"/>
                      <a:gd name="connsiteY87" fmla="*/ 250277 h 1092304"/>
                      <a:gd name="connsiteX88" fmla="*/ 639064 w 1090935"/>
                      <a:gd name="connsiteY88" fmla="*/ 258505 h 1092304"/>
                      <a:gd name="connsiteX89" fmla="*/ 543068 w 1090935"/>
                      <a:gd name="connsiteY89" fmla="*/ 332560 h 1092304"/>
                      <a:gd name="connsiteX90" fmla="*/ 452557 w 1090935"/>
                      <a:gd name="connsiteY90" fmla="*/ 250277 h 1092304"/>
                      <a:gd name="connsiteX91" fmla="*/ 452557 w 1090935"/>
                      <a:gd name="connsiteY91" fmla="*/ 250277 h 1092304"/>
                      <a:gd name="connsiteX92" fmla="*/ 1020310 w 1090935"/>
                      <a:gd name="connsiteY92" fmla="*/ 36342 h 1092304"/>
                      <a:gd name="connsiteX93" fmla="*/ 1058708 w 1090935"/>
                      <a:gd name="connsiteY93" fmla="*/ 96682 h 1092304"/>
                      <a:gd name="connsiteX94" fmla="*/ 981910 w 1090935"/>
                      <a:gd name="connsiteY94" fmla="*/ 96682 h 1092304"/>
                      <a:gd name="connsiteX95" fmla="*/ 1020310 w 1090935"/>
                      <a:gd name="connsiteY95" fmla="*/ 36342 h 1092304"/>
                      <a:gd name="connsiteX96" fmla="*/ 381244 w 1090935"/>
                      <a:gd name="connsiteY96" fmla="*/ 285933 h 1092304"/>
                      <a:gd name="connsiteX97" fmla="*/ 213936 w 1090935"/>
                      <a:gd name="connsiteY97" fmla="*/ 285933 h 1092304"/>
                      <a:gd name="connsiteX98" fmla="*/ 213936 w 1090935"/>
                      <a:gd name="connsiteY98" fmla="*/ 25371 h 1092304"/>
                      <a:gd name="connsiteX99" fmla="*/ 381244 w 1090935"/>
                      <a:gd name="connsiteY99" fmla="*/ 25371 h 1092304"/>
                      <a:gd name="connsiteX100" fmla="*/ 381244 w 1090935"/>
                      <a:gd name="connsiteY100" fmla="*/ 285933 h 1092304"/>
                      <a:gd name="connsiteX101" fmla="*/ 24684 w 1090935"/>
                      <a:gd name="connsiteY101" fmla="*/ 321589 h 1092304"/>
                      <a:gd name="connsiteX102" fmla="*/ 24684 w 1090935"/>
                      <a:gd name="connsiteY102" fmla="*/ 25371 h 1092304"/>
                      <a:gd name="connsiteX103" fmla="*/ 191994 w 1090935"/>
                      <a:gd name="connsiteY103" fmla="*/ 25371 h 1092304"/>
                      <a:gd name="connsiteX104" fmla="*/ 191994 w 1090935"/>
                      <a:gd name="connsiteY104" fmla="*/ 285933 h 1092304"/>
                      <a:gd name="connsiteX105" fmla="*/ 60341 w 1090935"/>
                      <a:gd name="connsiteY105" fmla="*/ 285933 h 1092304"/>
                      <a:gd name="connsiteX106" fmla="*/ 49369 w 1090935"/>
                      <a:gd name="connsiteY106" fmla="*/ 296904 h 1092304"/>
                      <a:gd name="connsiteX107" fmla="*/ 60341 w 1090935"/>
                      <a:gd name="connsiteY107" fmla="*/ 307875 h 1092304"/>
                      <a:gd name="connsiteX108" fmla="*/ 381244 w 1090935"/>
                      <a:gd name="connsiteY108" fmla="*/ 307875 h 1092304"/>
                      <a:gd name="connsiteX109" fmla="*/ 381244 w 1090935"/>
                      <a:gd name="connsiteY109" fmla="*/ 318846 h 1092304"/>
                      <a:gd name="connsiteX110" fmla="*/ 370274 w 1090935"/>
                      <a:gd name="connsiteY110" fmla="*/ 329817 h 1092304"/>
                      <a:gd name="connsiteX111" fmla="*/ 35656 w 1090935"/>
                      <a:gd name="connsiteY111" fmla="*/ 329817 h 1092304"/>
                      <a:gd name="connsiteX112" fmla="*/ 24684 w 1090935"/>
                      <a:gd name="connsiteY112" fmla="*/ 321589 h 1092304"/>
                      <a:gd name="connsiteX113" fmla="*/ 24684 w 1090935"/>
                      <a:gd name="connsiteY113" fmla="*/ 321589 h 1092304"/>
                      <a:gd name="connsiteX114" fmla="*/ 142624 w 1090935"/>
                      <a:gd name="connsiteY114" fmla="*/ 381930 h 1092304"/>
                      <a:gd name="connsiteX115" fmla="*/ 142624 w 1090935"/>
                      <a:gd name="connsiteY115" fmla="*/ 357245 h 1092304"/>
                      <a:gd name="connsiteX116" fmla="*/ 178280 w 1090935"/>
                      <a:gd name="connsiteY116" fmla="*/ 357245 h 1092304"/>
                      <a:gd name="connsiteX117" fmla="*/ 178280 w 1090935"/>
                      <a:gd name="connsiteY117" fmla="*/ 417585 h 1092304"/>
                      <a:gd name="connsiteX118" fmla="*/ 142624 w 1090935"/>
                      <a:gd name="connsiteY118" fmla="*/ 381930 h 1092304"/>
                      <a:gd name="connsiteX119" fmla="*/ 142624 w 1090935"/>
                      <a:gd name="connsiteY119" fmla="*/ 381930 h 1092304"/>
                      <a:gd name="connsiteX120" fmla="*/ 463527 w 1090935"/>
                      <a:gd name="connsiteY120" fmla="*/ 1067620 h 1092304"/>
                      <a:gd name="connsiteX121" fmla="*/ 274277 w 1090935"/>
                      <a:gd name="connsiteY121" fmla="*/ 1067620 h 1092304"/>
                      <a:gd name="connsiteX122" fmla="*/ 331874 w 1090935"/>
                      <a:gd name="connsiteY122" fmla="*/ 1020993 h 1092304"/>
                      <a:gd name="connsiteX123" fmla="*/ 463527 w 1090935"/>
                      <a:gd name="connsiteY123" fmla="*/ 1020993 h 1092304"/>
                      <a:gd name="connsiteX124" fmla="*/ 463527 w 1090935"/>
                      <a:gd name="connsiteY124" fmla="*/ 1067620 h 1092304"/>
                      <a:gd name="connsiteX125" fmla="*/ 817344 w 1090935"/>
                      <a:gd name="connsiteY125" fmla="*/ 1067620 h 1092304"/>
                      <a:gd name="connsiteX126" fmla="*/ 628093 w 1090935"/>
                      <a:gd name="connsiteY126" fmla="*/ 1067620 h 1092304"/>
                      <a:gd name="connsiteX127" fmla="*/ 628093 w 1090935"/>
                      <a:gd name="connsiteY127" fmla="*/ 1020993 h 1092304"/>
                      <a:gd name="connsiteX128" fmla="*/ 759747 w 1090935"/>
                      <a:gd name="connsiteY128" fmla="*/ 1020993 h 1092304"/>
                      <a:gd name="connsiteX129" fmla="*/ 817344 w 1090935"/>
                      <a:gd name="connsiteY129" fmla="*/ 1067620 h 1092304"/>
                      <a:gd name="connsiteX130" fmla="*/ 817344 w 1090935"/>
                      <a:gd name="connsiteY130" fmla="*/ 1067620 h 1092304"/>
                      <a:gd name="connsiteX131" fmla="*/ 663750 w 1090935"/>
                      <a:gd name="connsiteY131" fmla="*/ 417585 h 1092304"/>
                      <a:gd name="connsiteX132" fmla="*/ 652778 w 1090935"/>
                      <a:gd name="connsiteY132" fmla="*/ 428557 h 1092304"/>
                      <a:gd name="connsiteX133" fmla="*/ 652778 w 1090935"/>
                      <a:gd name="connsiteY133" fmla="*/ 631521 h 1092304"/>
                      <a:gd name="connsiteX134" fmla="*/ 474498 w 1090935"/>
                      <a:gd name="connsiteY134" fmla="*/ 631521 h 1092304"/>
                      <a:gd name="connsiteX135" fmla="*/ 463527 w 1090935"/>
                      <a:gd name="connsiteY135" fmla="*/ 642492 h 1092304"/>
                      <a:gd name="connsiteX136" fmla="*/ 474498 w 1090935"/>
                      <a:gd name="connsiteY136" fmla="*/ 653463 h 1092304"/>
                      <a:gd name="connsiteX137" fmla="*/ 652778 w 1090935"/>
                      <a:gd name="connsiteY137" fmla="*/ 653463 h 1092304"/>
                      <a:gd name="connsiteX138" fmla="*/ 652778 w 1090935"/>
                      <a:gd name="connsiteY138" fmla="*/ 664434 h 1092304"/>
                      <a:gd name="connsiteX139" fmla="*/ 652778 w 1090935"/>
                      <a:gd name="connsiteY139" fmla="*/ 667177 h 1092304"/>
                      <a:gd name="connsiteX140" fmla="*/ 732319 w 1090935"/>
                      <a:gd name="connsiteY140" fmla="*/ 996308 h 1092304"/>
                      <a:gd name="connsiteX141" fmla="*/ 625351 w 1090935"/>
                      <a:gd name="connsiteY141" fmla="*/ 996308 h 1092304"/>
                      <a:gd name="connsiteX142" fmla="*/ 556781 w 1090935"/>
                      <a:gd name="connsiteY142" fmla="*/ 722032 h 1092304"/>
                      <a:gd name="connsiteX143" fmla="*/ 545810 w 1090935"/>
                      <a:gd name="connsiteY143" fmla="*/ 713804 h 1092304"/>
                      <a:gd name="connsiteX144" fmla="*/ 534840 w 1090935"/>
                      <a:gd name="connsiteY144" fmla="*/ 722032 h 1092304"/>
                      <a:gd name="connsiteX145" fmla="*/ 466270 w 1090935"/>
                      <a:gd name="connsiteY145" fmla="*/ 996308 h 1092304"/>
                      <a:gd name="connsiteX146" fmla="*/ 348332 w 1090935"/>
                      <a:gd name="connsiteY146" fmla="*/ 996308 h 1092304"/>
                      <a:gd name="connsiteX147" fmla="*/ 438843 w 1090935"/>
                      <a:gd name="connsiteY147" fmla="*/ 667177 h 1092304"/>
                      <a:gd name="connsiteX148" fmla="*/ 438843 w 1090935"/>
                      <a:gd name="connsiteY148" fmla="*/ 664434 h 1092304"/>
                      <a:gd name="connsiteX149" fmla="*/ 438843 w 1090935"/>
                      <a:gd name="connsiteY149" fmla="*/ 428557 h 1092304"/>
                      <a:gd name="connsiteX150" fmla="*/ 427871 w 1090935"/>
                      <a:gd name="connsiteY150" fmla="*/ 417585 h 1092304"/>
                      <a:gd name="connsiteX151" fmla="*/ 202964 w 1090935"/>
                      <a:gd name="connsiteY151" fmla="*/ 417585 h 1092304"/>
                      <a:gd name="connsiteX152" fmla="*/ 202964 w 1090935"/>
                      <a:gd name="connsiteY152" fmla="*/ 357245 h 1092304"/>
                      <a:gd name="connsiteX153" fmla="*/ 891399 w 1090935"/>
                      <a:gd name="connsiteY153" fmla="*/ 357245 h 1092304"/>
                      <a:gd name="connsiteX154" fmla="*/ 891399 w 1090935"/>
                      <a:gd name="connsiteY154" fmla="*/ 417585 h 1092304"/>
                      <a:gd name="connsiteX155" fmla="*/ 663750 w 1090935"/>
                      <a:gd name="connsiteY155" fmla="*/ 417585 h 1092304"/>
                      <a:gd name="connsiteX156" fmla="*/ 913341 w 1090935"/>
                      <a:gd name="connsiteY156" fmla="*/ 417585 h 1092304"/>
                      <a:gd name="connsiteX157" fmla="*/ 913341 w 1090935"/>
                      <a:gd name="connsiteY157" fmla="*/ 357245 h 1092304"/>
                      <a:gd name="connsiteX158" fmla="*/ 948997 w 1090935"/>
                      <a:gd name="connsiteY158" fmla="*/ 357245 h 1092304"/>
                      <a:gd name="connsiteX159" fmla="*/ 948997 w 1090935"/>
                      <a:gd name="connsiteY159" fmla="*/ 381930 h 1092304"/>
                      <a:gd name="connsiteX160" fmla="*/ 913341 w 1090935"/>
                      <a:gd name="connsiteY160" fmla="*/ 417585 h 1092304"/>
                      <a:gd name="connsiteX161" fmla="*/ 913341 w 1090935"/>
                      <a:gd name="connsiteY161" fmla="*/ 417585 h 1092304"/>
                      <a:gd name="connsiteX162" fmla="*/ 1066936 w 1090935"/>
                      <a:gd name="connsiteY162" fmla="*/ 582151 h 1092304"/>
                      <a:gd name="connsiteX163" fmla="*/ 1066936 w 1090935"/>
                      <a:gd name="connsiteY163" fmla="*/ 606836 h 1092304"/>
                      <a:gd name="connsiteX164" fmla="*/ 970939 w 1090935"/>
                      <a:gd name="connsiteY164" fmla="*/ 606836 h 1092304"/>
                      <a:gd name="connsiteX165" fmla="*/ 970939 w 1090935"/>
                      <a:gd name="connsiteY165" fmla="*/ 582151 h 1092304"/>
                      <a:gd name="connsiteX166" fmla="*/ 1066936 w 1090935"/>
                      <a:gd name="connsiteY166" fmla="*/ 582151 h 1092304"/>
                      <a:gd name="connsiteX167" fmla="*/ 1031280 w 1090935"/>
                      <a:gd name="connsiteY167" fmla="*/ 689119 h 1092304"/>
                      <a:gd name="connsiteX168" fmla="*/ 1006596 w 1090935"/>
                      <a:gd name="connsiteY168" fmla="*/ 689119 h 1092304"/>
                      <a:gd name="connsiteX169" fmla="*/ 970939 w 1090935"/>
                      <a:gd name="connsiteY169" fmla="*/ 653463 h 1092304"/>
                      <a:gd name="connsiteX170" fmla="*/ 970939 w 1090935"/>
                      <a:gd name="connsiteY170" fmla="*/ 628778 h 1092304"/>
                      <a:gd name="connsiteX171" fmla="*/ 1066936 w 1090935"/>
                      <a:gd name="connsiteY171" fmla="*/ 628778 h 1092304"/>
                      <a:gd name="connsiteX172" fmla="*/ 1066936 w 1090935"/>
                      <a:gd name="connsiteY172" fmla="*/ 653463 h 1092304"/>
                      <a:gd name="connsiteX173" fmla="*/ 1031280 w 1090935"/>
                      <a:gd name="connsiteY173" fmla="*/ 689119 h 1092304"/>
                      <a:gd name="connsiteX174" fmla="*/ 1031280 w 1090935"/>
                      <a:gd name="connsiteY174" fmla="*/ 689119 h 1092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1090935" h="1092304">
                        <a:moveTo>
                          <a:pt x="1088879" y="102168"/>
                        </a:moveTo>
                        <a:lnTo>
                          <a:pt x="1028538" y="6171"/>
                        </a:lnTo>
                        <a:cubicBezTo>
                          <a:pt x="1023052" y="-2057"/>
                          <a:pt x="1012080" y="-2057"/>
                          <a:pt x="1009338" y="6171"/>
                        </a:cubicBezTo>
                        <a:lnTo>
                          <a:pt x="948997" y="102168"/>
                        </a:lnTo>
                        <a:cubicBezTo>
                          <a:pt x="948997" y="104911"/>
                          <a:pt x="946255" y="104911"/>
                          <a:pt x="946255" y="107654"/>
                        </a:cubicBezTo>
                        <a:lnTo>
                          <a:pt x="946255" y="332560"/>
                        </a:lnTo>
                        <a:lnTo>
                          <a:pt x="614379" y="332560"/>
                        </a:lnTo>
                        <a:cubicBezTo>
                          <a:pt x="633579" y="318846"/>
                          <a:pt x="650036" y="296904"/>
                          <a:pt x="655520" y="272219"/>
                        </a:cubicBezTo>
                        <a:lnTo>
                          <a:pt x="671978" y="272219"/>
                        </a:lnTo>
                        <a:cubicBezTo>
                          <a:pt x="674720" y="272219"/>
                          <a:pt x="680206" y="269476"/>
                          <a:pt x="682948" y="266733"/>
                        </a:cubicBezTo>
                        <a:cubicBezTo>
                          <a:pt x="685692" y="263991"/>
                          <a:pt x="685692" y="258505"/>
                          <a:pt x="682948" y="255762"/>
                        </a:cubicBezTo>
                        <a:lnTo>
                          <a:pt x="661006" y="198164"/>
                        </a:lnTo>
                        <a:lnTo>
                          <a:pt x="661006" y="187193"/>
                        </a:lnTo>
                        <a:cubicBezTo>
                          <a:pt x="680206" y="181708"/>
                          <a:pt x="696662" y="162509"/>
                          <a:pt x="696662" y="140567"/>
                        </a:cubicBezTo>
                        <a:lnTo>
                          <a:pt x="696662" y="115881"/>
                        </a:lnTo>
                        <a:cubicBezTo>
                          <a:pt x="696662" y="110396"/>
                          <a:pt x="691178" y="104911"/>
                          <a:pt x="685692" y="104911"/>
                        </a:cubicBezTo>
                        <a:lnTo>
                          <a:pt x="482726" y="104911"/>
                        </a:lnTo>
                        <a:cubicBezTo>
                          <a:pt x="449813" y="104911"/>
                          <a:pt x="422385" y="132338"/>
                          <a:pt x="422385" y="165251"/>
                        </a:cubicBezTo>
                        <a:lnTo>
                          <a:pt x="422385" y="231078"/>
                        </a:lnTo>
                        <a:cubicBezTo>
                          <a:pt x="422385" y="272219"/>
                          <a:pt x="441585" y="307875"/>
                          <a:pt x="471756" y="329817"/>
                        </a:cubicBezTo>
                        <a:lnTo>
                          <a:pt x="397701" y="329817"/>
                        </a:lnTo>
                        <a:cubicBezTo>
                          <a:pt x="397701" y="327074"/>
                          <a:pt x="400443" y="321589"/>
                          <a:pt x="400443" y="318846"/>
                        </a:cubicBezTo>
                        <a:lnTo>
                          <a:pt x="400443" y="11657"/>
                        </a:lnTo>
                        <a:cubicBezTo>
                          <a:pt x="400443" y="6171"/>
                          <a:pt x="394958" y="686"/>
                          <a:pt x="389473" y="686"/>
                        </a:cubicBezTo>
                        <a:lnTo>
                          <a:pt x="10970" y="686"/>
                        </a:lnTo>
                        <a:cubicBezTo>
                          <a:pt x="5486" y="686"/>
                          <a:pt x="0" y="6171"/>
                          <a:pt x="0" y="11657"/>
                        </a:cubicBezTo>
                        <a:lnTo>
                          <a:pt x="0" y="318846"/>
                        </a:lnTo>
                        <a:cubicBezTo>
                          <a:pt x="0" y="338045"/>
                          <a:pt x="16456" y="354502"/>
                          <a:pt x="35656" y="354502"/>
                        </a:cubicBezTo>
                        <a:lnTo>
                          <a:pt x="117939" y="354502"/>
                        </a:lnTo>
                        <a:lnTo>
                          <a:pt x="117939" y="379187"/>
                        </a:lnTo>
                        <a:cubicBezTo>
                          <a:pt x="117939" y="412100"/>
                          <a:pt x="145366" y="439527"/>
                          <a:pt x="178280" y="439527"/>
                        </a:cubicBezTo>
                        <a:lnTo>
                          <a:pt x="414157" y="439527"/>
                        </a:lnTo>
                        <a:lnTo>
                          <a:pt x="414157" y="664434"/>
                        </a:lnTo>
                        <a:lnTo>
                          <a:pt x="320904" y="999051"/>
                        </a:lnTo>
                        <a:cubicBezTo>
                          <a:pt x="279763" y="1004537"/>
                          <a:pt x="246849" y="1040193"/>
                          <a:pt x="246849" y="1081334"/>
                        </a:cubicBezTo>
                        <a:cubicBezTo>
                          <a:pt x="246849" y="1086820"/>
                          <a:pt x="252335" y="1092305"/>
                          <a:pt x="257819" y="1092305"/>
                        </a:cubicBezTo>
                        <a:lnTo>
                          <a:pt x="471756" y="1092305"/>
                        </a:lnTo>
                        <a:cubicBezTo>
                          <a:pt x="477241" y="1092305"/>
                          <a:pt x="482726" y="1086820"/>
                          <a:pt x="482726" y="1081334"/>
                        </a:cubicBezTo>
                        <a:lnTo>
                          <a:pt x="482726" y="1010022"/>
                        </a:lnTo>
                        <a:lnTo>
                          <a:pt x="543068" y="774144"/>
                        </a:lnTo>
                        <a:lnTo>
                          <a:pt x="603409" y="1010022"/>
                        </a:lnTo>
                        <a:lnTo>
                          <a:pt x="603409" y="1078591"/>
                        </a:lnTo>
                        <a:cubicBezTo>
                          <a:pt x="603409" y="1084077"/>
                          <a:pt x="608895" y="1089562"/>
                          <a:pt x="614379" y="1089562"/>
                        </a:cubicBezTo>
                        <a:lnTo>
                          <a:pt x="828316" y="1089562"/>
                        </a:lnTo>
                        <a:cubicBezTo>
                          <a:pt x="833800" y="1089562"/>
                          <a:pt x="839286" y="1084077"/>
                          <a:pt x="839286" y="1078591"/>
                        </a:cubicBezTo>
                        <a:cubicBezTo>
                          <a:pt x="839286" y="1031964"/>
                          <a:pt x="800888" y="996308"/>
                          <a:pt x="757003" y="996308"/>
                        </a:cubicBezTo>
                        <a:lnTo>
                          <a:pt x="754261" y="996308"/>
                        </a:lnTo>
                        <a:lnTo>
                          <a:pt x="674720" y="661691"/>
                        </a:lnTo>
                        <a:lnTo>
                          <a:pt x="674720" y="436785"/>
                        </a:lnTo>
                        <a:lnTo>
                          <a:pt x="910599" y="436785"/>
                        </a:lnTo>
                        <a:cubicBezTo>
                          <a:pt x="924313" y="436785"/>
                          <a:pt x="935283" y="431299"/>
                          <a:pt x="946255" y="425814"/>
                        </a:cubicBezTo>
                        <a:lnTo>
                          <a:pt x="946255" y="521810"/>
                        </a:lnTo>
                        <a:cubicBezTo>
                          <a:pt x="946255" y="527296"/>
                          <a:pt x="951741" y="532782"/>
                          <a:pt x="957225" y="532782"/>
                        </a:cubicBezTo>
                        <a:cubicBezTo>
                          <a:pt x="962711" y="532782"/>
                          <a:pt x="968197" y="527296"/>
                          <a:pt x="968197" y="521810"/>
                        </a:cubicBezTo>
                        <a:lnTo>
                          <a:pt x="968197" y="118624"/>
                        </a:lnTo>
                        <a:lnTo>
                          <a:pt x="1014824" y="118624"/>
                        </a:lnTo>
                        <a:lnTo>
                          <a:pt x="1014824" y="250277"/>
                        </a:lnTo>
                        <a:cubicBezTo>
                          <a:pt x="1014824" y="255762"/>
                          <a:pt x="1020310" y="261248"/>
                          <a:pt x="1025794" y="261248"/>
                        </a:cubicBezTo>
                        <a:cubicBezTo>
                          <a:pt x="1031280" y="261248"/>
                          <a:pt x="1036766" y="255762"/>
                          <a:pt x="1036766" y="250277"/>
                        </a:cubicBezTo>
                        <a:lnTo>
                          <a:pt x="1036766" y="118624"/>
                        </a:lnTo>
                        <a:lnTo>
                          <a:pt x="1061451" y="118624"/>
                        </a:lnTo>
                        <a:lnTo>
                          <a:pt x="1061451" y="557466"/>
                        </a:lnTo>
                        <a:lnTo>
                          <a:pt x="954483" y="557466"/>
                        </a:lnTo>
                        <a:cubicBezTo>
                          <a:pt x="948997" y="557466"/>
                          <a:pt x="943511" y="562952"/>
                          <a:pt x="943511" y="568437"/>
                        </a:cubicBezTo>
                        <a:lnTo>
                          <a:pt x="943511" y="650720"/>
                        </a:lnTo>
                        <a:cubicBezTo>
                          <a:pt x="943511" y="683634"/>
                          <a:pt x="970939" y="711061"/>
                          <a:pt x="1003852" y="711061"/>
                        </a:cubicBezTo>
                        <a:lnTo>
                          <a:pt x="1028538" y="711061"/>
                        </a:lnTo>
                        <a:cubicBezTo>
                          <a:pt x="1061451" y="711061"/>
                          <a:pt x="1088879" y="683634"/>
                          <a:pt x="1088879" y="650720"/>
                        </a:cubicBezTo>
                        <a:lnTo>
                          <a:pt x="1088879" y="104911"/>
                        </a:lnTo>
                        <a:cubicBezTo>
                          <a:pt x="1091621" y="104911"/>
                          <a:pt x="1091621" y="104911"/>
                          <a:pt x="1088879" y="102168"/>
                        </a:cubicBezTo>
                        <a:lnTo>
                          <a:pt x="1088879" y="102168"/>
                        </a:lnTo>
                        <a:close/>
                        <a:moveTo>
                          <a:pt x="452557" y="167994"/>
                        </a:moveTo>
                        <a:cubicBezTo>
                          <a:pt x="452557" y="148795"/>
                          <a:pt x="469013" y="132338"/>
                          <a:pt x="488212" y="132338"/>
                        </a:cubicBezTo>
                        <a:lnTo>
                          <a:pt x="677464" y="132338"/>
                        </a:lnTo>
                        <a:lnTo>
                          <a:pt x="677464" y="143309"/>
                        </a:lnTo>
                        <a:cubicBezTo>
                          <a:pt x="677464" y="157023"/>
                          <a:pt x="666492" y="167994"/>
                          <a:pt x="652778" y="167994"/>
                        </a:cubicBezTo>
                        <a:lnTo>
                          <a:pt x="499184" y="167994"/>
                        </a:lnTo>
                        <a:cubicBezTo>
                          <a:pt x="493698" y="167994"/>
                          <a:pt x="488212" y="173480"/>
                          <a:pt x="488212" y="178965"/>
                        </a:cubicBezTo>
                        <a:lnTo>
                          <a:pt x="488212" y="189936"/>
                        </a:lnTo>
                        <a:cubicBezTo>
                          <a:pt x="488212" y="209136"/>
                          <a:pt x="471756" y="225592"/>
                          <a:pt x="452557" y="225592"/>
                        </a:cubicBezTo>
                        <a:lnTo>
                          <a:pt x="452557" y="167994"/>
                        </a:lnTo>
                        <a:close/>
                        <a:moveTo>
                          <a:pt x="452557" y="250277"/>
                        </a:moveTo>
                        <a:cubicBezTo>
                          <a:pt x="485470" y="250277"/>
                          <a:pt x="510154" y="222849"/>
                          <a:pt x="510154" y="189936"/>
                        </a:cubicBezTo>
                        <a:lnTo>
                          <a:pt x="641807" y="189936"/>
                        </a:lnTo>
                        <a:lnTo>
                          <a:pt x="641807" y="200907"/>
                        </a:lnTo>
                        <a:cubicBezTo>
                          <a:pt x="641807" y="203650"/>
                          <a:pt x="641807" y="203650"/>
                          <a:pt x="641807" y="206393"/>
                        </a:cubicBezTo>
                        <a:lnTo>
                          <a:pt x="658264" y="250277"/>
                        </a:lnTo>
                        <a:lnTo>
                          <a:pt x="650036" y="250277"/>
                        </a:lnTo>
                        <a:cubicBezTo>
                          <a:pt x="644550" y="250277"/>
                          <a:pt x="639064" y="253020"/>
                          <a:pt x="639064" y="258505"/>
                        </a:cubicBezTo>
                        <a:cubicBezTo>
                          <a:pt x="628093" y="302389"/>
                          <a:pt x="589695" y="332560"/>
                          <a:pt x="543068" y="332560"/>
                        </a:cubicBezTo>
                        <a:cubicBezTo>
                          <a:pt x="499184" y="332560"/>
                          <a:pt x="460785" y="296904"/>
                          <a:pt x="452557" y="250277"/>
                        </a:cubicBezTo>
                        <a:lnTo>
                          <a:pt x="452557" y="250277"/>
                        </a:lnTo>
                        <a:close/>
                        <a:moveTo>
                          <a:pt x="1020310" y="36342"/>
                        </a:moveTo>
                        <a:lnTo>
                          <a:pt x="1058708" y="96682"/>
                        </a:lnTo>
                        <a:lnTo>
                          <a:pt x="981910" y="96682"/>
                        </a:lnTo>
                        <a:lnTo>
                          <a:pt x="1020310" y="36342"/>
                        </a:lnTo>
                        <a:close/>
                        <a:moveTo>
                          <a:pt x="381244" y="285933"/>
                        </a:moveTo>
                        <a:lnTo>
                          <a:pt x="213936" y="285933"/>
                        </a:lnTo>
                        <a:lnTo>
                          <a:pt x="213936" y="25371"/>
                        </a:lnTo>
                        <a:lnTo>
                          <a:pt x="381244" y="25371"/>
                        </a:lnTo>
                        <a:lnTo>
                          <a:pt x="381244" y="285933"/>
                        </a:lnTo>
                        <a:close/>
                        <a:moveTo>
                          <a:pt x="24684" y="321589"/>
                        </a:moveTo>
                        <a:lnTo>
                          <a:pt x="24684" y="25371"/>
                        </a:lnTo>
                        <a:lnTo>
                          <a:pt x="191994" y="25371"/>
                        </a:lnTo>
                        <a:lnTo>
                          <a:pt x="191994" y="285933"/>
                        </a:lnTo>
                        <a:lnTo>
                          <a:pt x="60341" y="285933"/>
                        </a:lnTo>
                        <a:cubicBezTo>
                          <a:pt x="54855" y="285933"/>
                          <a:pt x="49369" y="291418"/>
                          <a:pt x="49369" y="296904"/>
                        </a:cubicBezTo>
                        <a:cubicBezTo>
                          <a:pt x="49369" y="302389"/>
                          <a:pt x="54855" y="307875"/>
                          <a:pt x="60341" y="307875"/>
                        </a:cubicBezTo>
                        <a:lnTo>
                          <a:pt x="381244" y="307875"/>
                        </a:lnTo>
                        <a:lnTo>
                          <a:pt x="381244" y="318846"/>
                        </a:lnTo>
                        <a:cubicBezTo>
                          <a:pt x="381244" y="324332"/>
                          <a:pt x="375759" y="329817"/>
                          <a:pt x="370274" y="329817"/>
                        </a:cubicBezTo>
                        <a:lnTo>
                          <a:pt x="35656" y="329817"/>
                        </a:lnTo>
                        <a:cubicBezTo>
                          <a:pt x="30170" y="332560"/>
                          <a:pt x="24684" y="327074"/>
                          <a:pt x="24684" y="321589"/>
                        </a:cubicBezTo>
                        <a:lnTo>
                          <a:pt x="24684" y="321589"/>
                        </a:lnTo>
                        <a:close/>
                        <a:moveTo>
                          <a:pt x="142624" y="381930"/>
                        </a:moveTo>
                        <a:lnTo>
                          <a:pt x="142624" y="357245"/>
                        </a:lnTo>
                        <a:lnTo>
                          <a:pt x="178280" y="357245"/>
                        </a:lnTo>
                        <a:lnTo>
                          <a:pt x="178280" y="417585"/>
                        </a:lnTo>
                        <a:cubicBezTo>
                          <a:pt x="159080" y="417585"/>
                          <a:pt x="142624" y="401129"/>
                          <a:pt x="142624" y="381930"/>
                        </a:cubicBezTo>
                        <a:lnTo>
                          <a:pt x="142624" y="381930"/>
                        </a:lnTo>
                        <a:close/>
                        <a:moveTo>
                          <a:pt x="463527" y="1067620"/>
                        </a:moveTo>
                        <a:lnTo>
                          <a:pt x="274277" y="1067620"/>
                        </a:lnTo>
                        <a:cubicBezTo>
                          <a:pt x="279763" y="1040193"/>
                          <a:pt x="304447" y="1020993"/>
                          <a:pt x="331874" y="1020993"/>
                        </a:cubicBezTo>
                        <a:lnTo>
                          <a:pt x="463527" y="1020993"/>
                        </a:lnTo>
                        <a:lnTo>
                          <a:pt x="463527" y="1067620"/>
                        </a:lnTo>
                        <a:close/>
                        <a:moveTo>
                          <a:pt x="817344" y="1067620"/>
                        </a:moveTo>
                        <a:lnTo>
                          <a:pt x="628093" y="1067620"/>
                        </a:lnTo>
                        <a:lnTo>
                          <a:pt x="628093" y="1020993"/>
                        </a:lnTo>
                        <a:lnTo>
                          <a:pt x="759747" y="1020993"/>
                        </a:lnTo>
                        <a:cubicBezTo>
                          <a:pt x="787175" y="1020993"/>
                          <a:pt x="811858" y="1042935"/>
                          <a:pt x="817344" y="1067620"/>
                        </a:cubicBezTo>
                        <a:lnTo>
                          <a:pt x="817344" y="1067620"/>
                        </a:lnTo>
                        <a:close/>
                        <a:moveTo>
                          <a:pt x="663750" y="417585"/>
                        </a:moveTo>
                        <a:cubicBezTo>
                          <a:pt x="658264" y="417585"/>
                          <a:pt x="652778" y="423071"/>
                          <a:pt x="652778" y="428557"/>
                        </a:cubicBezTo>
                        <a:lnTo>
                          <a:pt x="652778" y="631521"/>
                        </a:lnTo>
                        <a:lnTo>
                          <a:pt x="474498" y="631521"/>
                        </a:lnTo>
                        <a:cubicBezTo>
                          <a:pt x="469013" y="631521"/>
                          <a:pt x="463527" y="637006"/>
                          <a:pt x="463527" y="642492"/>
                        </a:cubicBezTo>
                        <a:cubicBezTo>
                          <a:pt x="463527" y="647978"/>
                          <a:pt x="469013" y="653463"/>
                          <a:pt x="474498" y="653463"/>
                        </a:cubicBezTo>
                        <a:lnTo>
                          <a:pt x="652778" y="653463"/>
                        </a:lnTo>
                        <a:lnTo>
                          <a:pt x="652778" y="664434"/>
                        </a:lnTo>
                        <a:cubicBezTo>
                          <a:pt x="652778" y="664434"/>
                          <a:pt x="652778" y="667177"/>
                          <a:pt x="652778" y="667177"/>
                        </a:cubicBezTo>
                        <a:lnTo>
                          <a:pt x="732319" y="996308"/>
                        </a:lnTo>
                        <a:lnTo>
                          <a:pt x="625351" y="996308"/>
                        </a:lnTo>
                        <a:lnTo>
                          <a:pt x="556781" y="722032"/>
                        </a:lnTo>
                        <a:cubicBezTo>
                          <a:pt x="556781" y="716547"/>
                          <a:pt x="551296" y="713804"/>
                          <a:pt x="545810" y="713804"/>
                        </a:cubicBezTo>
                        <a:cubicBezTo>
                          <a:pt x="540326" y="713804"/>
                          <a:pt x="534840" y="716547"/>
                          <a:pt x="534840" y="722032"/>
                        </a:cubicBezTo>
                        <a:lnTo>
                          <a:pt x="466270" y="996308"/>
                        </a:lnTo>
                        <a:lnTo>
                          <a:pt x="348332" y="996308"/>
                        </a:lnTo>
                        <a:lnTo>
                          <a:pt x="438843" y="667177"/>
                        </a:lnTo>
                        <a:cubicBezTo>
                          <a:pt x="438843" y="667177"/>
                          <a:pt x="438843" y="664434"/>
                          <a:pt x="438843" y="664434"/>
                        </a:cubicBezTo>
                        <a:lnTo>
                          <a:pt x="438843" y="428557"/>
                        </a:lnTo>
                        <a:cubicBezTo>
                          <a:pt x="438843" y="423071"/>
                          <a:pt x="433357" y="417585"/>
                          <a:pt x="427871" y="417585"/>
                        </a:cubicBezTo>
                        <a:lnTo>
                          <a:pt x="202964" y="417585"/>
                        </a:lnTo>
                        <a:lnTo>
                          <a:pt x="202964" y="357245"/>
                        </a:lnTo>
                        <a:lnTo>
                          <a:pt x="891399" y="357245"/>
                        </a:lnTo>
                        <a:lnTo>
                          <a:pt x="891399" y="417585"/>
                        </a:lnTo>
                        <a:lnTo>
                          <a:pt x="663750" y="417585"/>
                        </a:lnTo>
                        <a:close/>
                        <a:moveTo>
                          <a:pt x="913341" y="417585"/>
                        </a:moveTo>
                        <a:lnTo>
                          <a:pt x="913341" y="357245"/>
                        </a:lnTo>
                        <a:lnTo>
                          <a:pt x="948997" y="357245"/>
                        </a:lnTo>
                        <a:lnTo>
                          <a:pt x="948997" y="381930"/>
                        </a:lnTo>
                        <a:cubicBezTo>
                          <a:pt x="948997" y="401129"/>
                          <a:pt x="932541" y="417585"/>
                          <a:pt x="913341" y="417585"/>
                        </a:cubicBezTo>
                        <a:lnTo>
                          <a:pt x="913341" y="417585"/>
                        </a:lnTo>
                        <a:close/>
                        <a:moveTo>
                          <a:pt x="1066936" y="582151"/>
                        </a:moveTo>
                        <a:lnTo>
                          <a:pt x="1066936" y="606836"/>
                        </a:lnTo>
                        <a:lnTo>
                          <a:pt x="970939" y="606836"/>
                        </a:lnTo>
                        <a:lnTo>
                          <a:pt x="970939" y="582151"/>
                        </a:lnTo>
                        <a:lnTo>
                          <a:pt x="1066936" y="582151"/>
                        </a:lnTo>
                        <a:close/>
                        <a:moveTo>
                          <a:pt x="1031280" y="689119"/>
                        </a:moveTo>
                        <a:lnTo>
                          <a:pt x="1006596" y="689119"/>
                        </a:lnTo>
                        <a:cubicBezTo>
                          <a:pt x="987396" y="689119"/>
                          <a:pt x="970939" y="672662"/>
                          <a:pt x="970939" y="653463"/>
                        </a:cubicBezTo>
                        <a:lnTo>
                          <a:pt x="970939" y="628778"/>
                        </a:lnTo>
                        <a:lnTo>
                          <a:pt x="1066936" y="628778"/>
                        </a:lnTo>
                        <a:lnTo>
                          <a:pt x="1066936" y="653463"/>
                        </a:lnTo>
                        <a:cubicBezTo>
                          <a:pt x="1066936" y="672662"/>
                          <a:pt x="1053222" y="689119"/>
                          <a:pt x="1031280" y="689119"/>
                        </a:cubicBezTo>
                        <a:lnTo>
                          <a:pt x="1031280" y="689119"/>
                        </a:lnTo>
                        <a:close/>
                      </a:path>
                    </a:pathLst>
                  </a:custGeom>
                  <a:grpFill/>
                  <a:ln w="27426" cap="flat">
                    <a:noFill/>
                    <a:prstDash val="solid"/>
                    <a:miter/>
                  </a:ln>
                </p:spPr>
                <p:txBody>
                  <a:bodyPr rtlCol="0" anchor="ctr"/>
                  <a:lstStyle/>
                  <a:p>
                    <a:endParaRPr lang="en-US"/>
                  </a:p>
                </p:txBody>
              </p:sp>
            </p:grpSp>
            <p:sp>
              <p:nvSpPr>
                <p:cNvPr id="245" name="Freeform 244">
                  <a:extLst>
                    <a:ext uri="{FF2B5EF4-FFF2-40B4-BE49-F238E27FC236}">
                      <a16:creationId xmlns:a16="http://schemas.microsoft.com/office/drawing/2014/main" id="{88AE806C-C7D5-4444-85A0-D62C7166750B}"/>
                    </a:ext>
                  </a:extLst>
                </p:cNvPr>
                <p:cNvSpPr/>
                <p:nvPr/>
              </p:nvSpPr>
              <p:spPr>
                <a:xfrm>
                  <a:off x="7624966" y="3971001"/>
                  <a:ext cx="21941" cy="58311"/>
                </a:xfrm>
                <a:custGeom>
                  <a:avLst/>
                  <a:gdLst>
                    <a:gd name="connsiteX0" fmla="*/ 21942 w 21941"/>
                    <a:gd name="connsiteY0" fmla="*/ 46627 h 58311"/>
                    <a:gd name="connsiteX1" fmla="*/ 21942 w 21941"/>
                    <a:gd name="connsiteY1" fmla="*/ 10971 h 58311"/>
                    <a:gd name="connsiteX2" fmla="*/ 10972 w 21941"/>
                    <a:gd name="connsiteY2" fmla="*/ 0 h 58311"/>
                    <a:gd name="connsiteX3" fmla="*/ 0 w 21941"/>
                    <a:gd name="connsiteY3" fmla="*/ 10971 h 58311"/>
                    <a:gd name="connsiteX4" fmla="*/ 0 w 21941"/>
                    <a:gd name="connsiteY4" fmla="*/ 46627 h 58311"/>
                    <a:gd name="connsiteX5" fmla="*/ 10972 w 21941"/>
                    <a:gd name="connsiteY5" fmla="*/ 57598 h 58311"/>
                    <a:gd name="connsiteX6" fmla="*/ 21942 w 21941"/>
                    <a:gd name="connsiteY6" fmla="*/ 46627 h 58311"/>
                    <a:gd name="connsiteX7" fmla="*/ 21942 w 21941"/>
                    <a:gd name="connsiteY7" fmla="*/ 46627 h 58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41" h="58311">
                      <a:moveTo>
                        <a:pt x="21942" y="46627"/>
                      </a:moveTo>
                      <a:lnTo>
                        <a:pt x="21942" y="10971"/>
                      </a:lnTo>
                      <a:cubicBezTo>
                        <a:pt x="21942" y="5485"/>
                        <a:pt x="16456" y="0"/>
                        <a:pt x="10972" y="0"/>
                      </a:cubicBezTo>
                      <a:cubicBezTo>
                        <a:pt x="5486" y="0"/>
                        <a:pt x="0" y="5485"/>
                        <a:pt x="0" y="10971"/>
                      </a:cubicBezTo>
                      <a:lnTo>
                        <a:pt x="0" y="46627"/>
                      </a:lnTo>
                      <a:cubicBezTo>
                        <a:pt x="0" y="52112"/>
                        <a:pt x="5486" y="57598"/>
                        <a:pt x="10972" y="57598"/>
                      </a:cubicBezTo>
                      <a:cubicBezTo>
                        <a:pt x="16456" y="60341"/>
                        <a:pt x="21942" y="54855"/>
                        <a:pt x="21942" y="46627"/>
                      </a:cubicBezTo>
                      <a:lnTo>
                        <a:pt x="21942" y="46627"/>
                      </a:lnTo>
                      <a:close/>
                    </a:path>
                  </a:pathLst>
                </a:custGeom>
                <a:grpFill/>
                <a:ln w="27426" cap="flat">
                  <a:noFill/>
                  <a:prstDash val="solid"/>
                  <a:miter/>
                </a:ln>
              </p:spPr>
              <p:txBody>
                <a:bodyPr rtlCol="0" anchor="ctr"/>
                <a:lstStyle/>
                <a:p>
                  <a:endParaRPr lang="en-US"/>
                </a:p>
              </p:txBody>
            </p:sp>
            <p:sp>
              <p:nvSpPr>
                <p:cNvPr id="246" name="Freeform 245">
                  <a:extLst>
                    <a:ext uri="{FF2B5EF4-FFF2-40B4-BE49-F238E27FC236}">
                      <a16:creationId xmlns:a16="http://schemas.microsoft.com/office/drawing/2014/main" id="{F0CFA949-5B8A-6849-9EA6-0C6EE0EA4D5E}"/>
                    </a:ext>
                  </a:extLst>
                </p:cNvPr>
                <p:cNvSpPr/>
                <p:nvPr/>
              </p:nvSpPr>
              <p:spPr>
                <a:xfrm>
                  <a:off x="6651284" y="3735124"/>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247" name="Freeform 246">
                  <a:extLst>
                    <a:ext uri="{FF2B5EF4-FFF2-40B4-BE49-F238E27FC236}">
                      <a16:creationId xmlns:a16="http://schemas.microsoft.com/office/drawing/2014/main" id="{4ECCE917-4B98-4E4F-A3F6-4947C34B9134}"/>
                    </a:ext>
                  </a:extLst>
                </p:cNvPr>
                <p:cNvSpPr/>
                <p:nvPr/>
              </p:nvSpPr>
              <p:spPr>
                <a:xfrm>
                  <a:off x="6651284" y="3784493"/>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6"/>
                        <a:pt x="117939" y="10971"/>
                      </a:cubicBezTo>
                      <a:cubicBezTo>
                        <a:pt x="117939" y="5485"/>
                        <a:pt x="112453" y="0"/>
                        <a:pt x="106969" y="0"/>
                      </a:cubicBezTo>
                      <a:lnTo>
                        <a:pt x="10972" y="0"/>
                      </a:lnTo>
                      <a:cubicBezTo>
                        <a:pt x="5486" y="0"/>
                        <a:pt x="0" y="5485"/>
                        <a:pt x="0" y="10971"/>
                      </a:cubicBezTo>
                      <a:cubicBezTo>
                        <a:pt x="0" y="16456"/>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248" name="Freeform 247">
                  <a:extLst>
                    <a:ext uri="{FF2B5EF4-FFF2-40B4-BE49-F238E27FC236}">
                      <a16:creationId xmlns:a16="http://schemas.microsoft.com/office/drawing/2014/main" id="{B11618D1-D26B-D54B-8315-52979E6BDD6A}"/>
                    </a:ext>
                  </a:extLst>
                </p:cNvPr>
                <p:cNvSpPr/>
                <p:nvPr/>
              </p:nvSpPr>
              <p:spPr>
                <a:xfrm>
                  <a:off x="6651284" y="3831120"/>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249" name="Freeform 248">
                  <a:extLst>
                    <a:ext uri="{FF2B5EF4-FFF2-40B4-BE49-F238E27FC236}">
                      <a16:creationId xmlns:a16="http://schemas.microsoft.com/office/drawing/2014/main" id="{B054849E-97D7-054D-954D-1078CAAB8A89}"/>
                    </a:ext>
                  </a:extLst>
                </p:cNvPr>
                <p:cNvSpPr/>
                <p:nvPr/>
              </p:nvSpPr>
              <p:spPr>
                <a:xfrm>
                  <a:off x="6651284" y="3877747"/>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250" name="Freeform 249">
                  <a:extLst>
                    <a:ext uri="{FF2B5EF4-FFF2-40B4-BE49-F238E27FC236}">
                      <a16:creationId xmlns:a16="http://schemas.microsoft.com/office/drawing/2014/main" id="{9367DFA4-6CF6-D04F-BB78-AECAD9CB9649}"/>
                    </a:ext>
                  </a:extLst>
                </p:cNvPr>
                <p:cNvSpPr/>
                <p:nvPr/>
              </p:nvSpPr>
              <p:spPr>
                <a:xfrm>
                  <a:off x="6651284" y="3924374"/>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6"/>
                        <a:pt x="112453" y="0"/>
                        <a:pt x="106969" y="0"/>
                      </a:cubicBezTo>
                      <a:lnTo>
                        <a:pt x="10972" y="0"/>
                      </a:lnTo>
                      <a:cubicBezTo>
                        <a:pt x="5486" y="0"/>
                        <a:pt x="0" y="5486"/>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251" name="Freeform 250">
                  <a:extLst>
                    <a:ext uri="{FF2B5EF4-FFF2-40B4-BE49-F238E27FC236}">
                      <a16:creationId xmlns:a16="http://schemas.microsoft.com/office/drawing/2014/main" id="{5B6B8229-FAA6-6342-82AD-533C667FFCBF}"/>
                    </a:ext>
                  </a:extLst>
                </p:cNvPr>
                <p:cNvSpPr/>
                <p:nvPr/>
              </p:nvSpPr>
              <p:spPr>
                <a:xfrm>
                  <a:off x="6840535" y="3735124"/>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252" name="Freeform 251">
                  <a:extLst>
                    <a:ext uri="{FF2B5EF4-FFF2-40B4-BE49-F238E27FC236}">
                      <a16:creationId xmlns:a16="http://schemas.microsoft.com/office/drawing/2014/main" id="{12BE539C-F094-184C-B337-8987C89EC254}"/>
                    </a:ext>
                  </a:extLst>
                </p:cNvPr>
                <p:cNvSpPr/>
                <p:nvPr/>
              </p:nvSpPr>
              <p:spPr>
                <a:xfrm>
                  <a:off x="6840535" y="3784493"/>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6"/>
                        <a:pt x="117939" y="10971"/>
                      </a:cubicBezTo>
                      <a:cubicBezTo>
                        <a:pt x="117939" y="5485"/>
                        <a:pt x="112453" y="0"/>
                        <a:pt x="106967" y="0"/>
                      </a:cubicBezTo>
                      <a:lnTo>
                        <a:pt x="10970" y="0"/>
                      </a:lnTo>
                      <a:cubicBezTo>
                        <a:pt x="5484" y="0"/>
                        <a:pt x="0" y="5485"/>
                        <a:pt x="0" y="10971"/>
                      </a:cubicBezTo>
                      <a:cubicBezTo>
                        <a:pt x="0" y="16456"/>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253" name="Freeform 252">
                  <a:extLst>
                    <a:ext uri="{FF2B5EF4-FFF2-40B4-BE49-F238E27FC236}">
                      <a16:creationId xmlns:a16="http://schemas.microsoft.com/office/drawing/2014/main" id="{4B5DC44F-A8F7-B04B-96F2-3761738787AC}"/>
                    </a:ext>
                  </a:extLst>
                </p:cNvPr>
                <p:cNvSpPr/>
                <p:nvPr/>
              </p:nvSpPr>
              <p:spPr>
                <a:xfrm>
                  <a:off x="6840535" y="3831120"/>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254" name="Freeform 253">
                  <a:extLst>
                    <a:ext uri="{FF2B5EF4-FFF2-40B4-BE49-F238E27FC236}">
                      <a16:creationId xmlns:a16="http://schemas.microsoft.com/office/drawing/2014/main" id="{F39C1B8C-CDC2-8D4D-984D-8CA7379A5904}"/>
                    </a:ext>
                  </a:extLst>
                </p:cNvPr>
                <p:cNvSpPr/>
                <p:nvPr/>
              </p:nvSpPr>
              <p:spPr>
                <a:xfrm>
                  <a:off x="6840535" y="3877747"/>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255" name="Freeform 254">
                  <a:extLst>
                    <a:ext uri="{FF2B5EF4-FFF2-40B4-BE49-F238E27FC236}">
                      <a16:creationId xmlns:a16="http://schemas.microsoft.com/office/drawing/2014/main" id="{C3AA1412-E17B-D04F-A25D-32CAFFE431DB}"/>
                    </a:ext>
                  </a:extLst>
                </p:cNvPr>
                <p:cNvSpPr/>
                <p:nvPr/>
              </p:nvSpPr>
              <p:spPr>
                <a:xfrm>
                  <a:off x="6840535" y="3924374"/>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6"/>
                        <a:pt x="112453" y="0"/>
                        <a:pt x="106967" y="0"/>
                      </a:cubicBezTo>
                      <a:lnTo>
                        <a:pt x="10970" y="0"/>
                      </a:lnTo>
                      <a:cubicBezTo>
                        <a:pt x="5484" y="0"/>
                        <a:pt x="0" y="5486"/>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256" name="Freeform 255">
                  <a:extLst>
                    <a:ext uri="{FF2B5EF4-FFF2-40B4-BE49-F238E27FC236}">
                      <a16:creationId xmlns:a16="http://schemas.microsoft.com/office/drawing/2014/main" id="{69D6A836-A269-6640-B92F-785F6D186EFF}"/>
                    </a:ext>
                  </a:extLst>
                </p:cNvPr>
                <p:cNvSpPr/>
                <p:nvPr/>
              </p:nvSpPr>
              <p:spPr>
                <a:xfrm>
                  <a:off x="6673225" y="4138309"/>
                  <a:ext cx="22655" cy="175537"/>
                </a:xfrm>
                <a:custGeom>
                  <a:avLst/>
                  <a:gdLst>
                    <a:gd name="connsiteX0" fmla="*/ 10972 w 22655"/>
                    <a:gd name="connsiteY0" fmla="*/ 0 h 175537"/>
                    <a:gd name="connsiteX1" fmla="*/ 0 w 22655"/>
                    <a:gd name="connsiteY1" fmla="*/ 10971 h 175537"/>
                    <a:gd name="connsiteX2" fmla="*/ 0 w 22655"/>
                    <a:gd name="connsiteY2" fmla="*/ 164566 h 175537"/>
                    <a:gd name="connsiteX3" fmla="*/ 10972 w 22655"/>
                    <a:gd name="connsiteY3" fmla="*/ 175537 h 175537"/>
                    <a:gd name="connsiteX4" fmla="*/ 21942 w 22655"/>
                    <a:gd name="connsiteY4" fmla="*/ 164566 h 175537"/>
                    <a:gd name="connsiteX5" fmla="*/ 21942 w 22655"/>
                    <a:gd name="connsiteY5" fmla="*/ 10971 h 175537"/>
                    <a:gd name="connsiteX6" fmla="*/ 10972 w 22655"/>
                    <a:gd name="connsiteY6" fmla="*/ 0 h 175537"/>
                    <a:gd name="connsiteX7" fmla="*/ 10972 w 22655"/>
                    <a:gd name="connsiteY7" fmla="*/ 0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655" h="175537">
                      <a:moveTo>
                        <a:pt x="10972" y="0"/>
                      </a:moveTo>
                      <a:cubicBezTo>
                        <a:pt x="5486" y="0"/>
                        <a:pt x="0" y="5485"/>
                        <a:pt x="0" y="10971"/>
                      </a:cubicBezTo>
                      <a:lnTo>
                        <a:pt x="0" y="164566"/>
                      </a:lnTo>
                      <a:cubicBezTo>
                        <a:pt x="0" y="170051"/>
                        <a:pt x="5486" y="175537"/>
                        <a:pt x="10972" y="175537"/>
                      </a:cubicBezTo>
                      <a:cubicBezTo>
                        <a:pt x="16458" y="175537"/>
                        <a:pt x="21942" y="170051"/>
                        <a:pt x="21942" y="164566"/>
                      </a:cubicBezTo>
                      <a:lnTo>
                        <a:pt x="21942" y="10971"/>
                      </a:lnTo>
                      <a:cubicBezTo>
                        <a:pt x="24686" y="5485"/>
                        <a:pt x="19200" y="0"/>
                        <a:pt x="10972" y="0"/>
                      </a:cubicBezTo>
                      <a:lnTo>
                        <a:pt x="10972" y="0"/>
                      </a:lnTo>
                      <a:close/>
                    </a:path>
                  </a:pathLst>
                </a:custGeom>
                <a:grpFill/>
                <a:ln w="27426" cap="flat">
                  <a:noFill/>
                  <a:prstDash val="solid"/>
                  <a:miter/>
                </a:ln>
              </p:spPr>
              <p:txBody>
                <a:bodyPr rtlCol="0" anchor="ctr"/>
                <a:lstStyle/>
                <a:p>
                  <a:endParaRPr lang="en-US"/>
                </a:p>
              </p:txBody>
            </p:sp>
            <p:sp>
              <p:nvSpPr>
                <p:cNvPr id="257" name="Freeform 256">
                  <a:extLst>
                    <a:ext uri="{FF2B5EF4-FFF2-40B4-BE49-F238E27FC236}">
                      <a16:creationId xmlns:a16="http://schemas.microsoft.com/office/drawing/2014/main" id="{9EFE6B5D-71FE-A040-8CC7-4B37D9A65E1F}"/>
                    </a:ext>
                  </a:extLst>
                </p:cNvPr>
                <p:cNvSpPr/>
                <p:nvPr/>
              </p:nvSpPr>
              <p:spPr>
                <a:xfrm>
                  <a:off x="6675969" y="4338531"/>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258" name="Freeform 257">
                  <a:extLst>
                    <a:ext uri="{FF2B5EF4-FFF2-40B4-BE49-F238E27FC236}">
                      <a16:creationId xmlns:a16="http://schemas.microsoft.com/office/drawing/2014/main" id="{185ECB10-91F7-0046-8457-A526E5A205AD}"/>
                    </a:ext>
                  </a:extLst>
                </p:cNvPr>
                <p:cNvSpPr/>
                <p:nvPr/>
              </p:nvSpPr>
              <p:spPr>
                <a:xfrm>
                  <a:off x="6675969" y="4387901"/>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6"/>
                        <a:pt x="16456" y="21942"/>
                        <a:pt x="10970" y="21942"/>
                      </a:cubicBezTo>
                      <a:cubicBezTo>
                        <a:pt x="5484" y="21942"/>
                        <a:pt x="0" y="16456"/>
                        <a:pt x="0" y="10971"/>
                      </a:cubicBezTo>
                      <a:cubicBezTo>
                        <a:pt x="0" y="5485"/>
                        <a:pt x="5484" y="0"/>
                        <a:pt x="10970" y="0"/>
                      </a:cubicBezTo>
                      <a:cubicBezTo>
                        <a:pt x="16456" y="0"/>
                        <a:pt x="21942" y="2743"/>
                        <a:pt x="21942" y="10971"/>
                      </a:cubicBezTo>
                      <a:lnTo>
                        <a:pt x="21942" y="10971"/>
                      </a:lnTo>
                      <a:close/>
                    </a:path>
                  </a:pathLst>
                </a:custGeom>
                <a:grpFill/>
                <a:ln w="27426" cap="flat">
                  <a:noFill/>
                  <a:prstDash val="solid"/>
                  <a:miter/>
                </a:ln>
              </p:spPr>
              <p:txBody>
                <a:bodyPr rtlCol="0" anchor="ctr"/>
                <a:lstStyle/>
                <a:p>
                  <a:endParaRPr lang="en-US"/>
                </a:p>
              </p:txBody>
            </p:sp>
            <p:sp>
              <p:nvSpPr>
                <p:cNvPr id="259" name="Freeform 258">
                  <a:extLst>
                    <a:ext uri="{FF2B5EF4-FFF2-40B4-BE49-F238E27FC236}">
                      <a16:creationId xmlns:a16="http://schemas.microsoft.com/office/drawing/2014/main" id="{3B76A953-EDE3-7D45-9EFD-3EEAEAA46A5C}"/>
                    </a:ext>
                  </a:extLst>
                </p:cNvPr>
                <p:cNvSpPr/>
                <p:nvPr/>
              </p:nvSpPr>
              <p:spPr>
                <a:xfrm>
                  <a:off x="6758252" y="4184936"/>
                  <a:ext cx="21941" cy="175537"/>
                </a:xfrm>
                <a:custGeom>
                  <a:avLst/>
                  <a:gdLst>
                    <a:gd name="connsiteX0" fmla="*/ 10970 w 21941"/>
                    <a:gd name="connsiteY0" fmla="*/ 0 h 175537"/>
                    <a:gd name="connsiteX1" fmla="*/ 0 w 21941"/>
                    <a:gd name="connsiteY1" fmla="*/ 10971 h 175537"/>
                    <a:gd name="connsiteX2" fmla="*/ 0 w 21941"/>
                    <a:gd name="connsiteY2" fmla="*/ 164566 h 175537"/>
                    <a:gd name="connsiteX3" fmla="*/ 10970 w 21941"/>
                    <a:gd name="connsiteY3" fmla="*/ 175537 h 175537"/>
                    <a:gd name="connsiteX4" fmla="*/ 21942 w 21941"/>
                    <a:gd name="connsiteY4" fmla="*/ 164566 h 175537"/>
                    <a:gd name="connsiteX5" fmla="*/ 21942 w 21941"/>
                    <a:gd name="connsiteY5" fmla="*/ 10971 h 175537"/>
                    <a:gd name="connsiteX6" fmla="*/ 10970 w 21941"/>
                    <a:gd name="connsiteY6" fmla="*/ 0 h 175537"/>
                    <a:gd name="connsiteX7" fmla="*/ 10970 w 21941"/>
                    <a:gd name="connsiteY7" fmla="*/ 0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41" h="175537">
                      <a:moveTo>
                        <a:pt x="10970" y="0"/>
                      </a:moveTo>
                      <a:cubicBezTo>
                        <a:pt x="5484" y="0"/>
                        <a:pt x="0" y="5486"/>
                        <a:pt x="0" y="10971"/>
                      </a:cubicBezTo>
                      <a:lnTo>
                        <a:pt x="0" y="164566"/>
                      </a:lnTo>
                      <a:cubicBezTo>
                        <a:pt x="0" y="170052"/>
                        <a:pt x="5484" y="175537"/>
                        <a:pt x="10970" y="175537"/>
                      </a:cubicBezTo>
                      <a:cubicBezTo>
                        <a:pt x="16456" y="175537"/>
                        <a:pt x="21942" y="170052"/>
                        <a:pt x="21942" y="164566"/>
                      </a:cubicBezTo>
                      <a:lnTo>
                        <a:pt x="21942" y="10971"/>
                      </a:lnTo>
                      <a:cubicBezTo>
                        <a:pt x="21942" y="5486"/>
                        <a:pt x="16456" y="0"/>
                        <a:pt x="10970" y="0"/>
                      </a:cubicBezTo>
                      <a:lnTo>
                        <a:pt x="10970" y="0"/>
                      </a:lnTo>
                      <a:close/>
                    </a:path>
                  </a:pathLst>
                </a:custGeom>
                <a:grpFill/>
                <a:ln w="27426" cap="flat">
                  <a:noFill/>
                  <a:prstDash val="solid"/>
                  <a:miter/>
                </a:ln>
              </p:spPr>
              <p:txBody>
                <a:bodyPr rtlCol="0" anchor="ctr"/>
                <a:lstStyle/>
                <a:p>
                  <a:endParaRPr lang="en-US"/>
                </a:p>
              </p:txBody>
            </p:sp>
            <p:sp>
              <p:nvSpPr>
                <p:cNvPr id="260" name="Freeform 259">
                  <a:extLst>
                    <a:ext uri="{FF2B5EF4-FFF2-40B4-BE49-F238E27FC236}">
                      <a16:creationId xmlns:a16="http://schemas.microsoft.com/office/drawing/2014/main" id="{EF7AB52A-2C8A-814F-A476-19A3DCC6D10E}"/>
                    </a:ext>
                  </a:extLst>
                </p:cNvPr>
                <p:cNvSpPr/>
                <p:nvPr/>
              </p:nvSpPr>
              <p:spPr>
                <a:xfrm>
                  <a:off x="6758252" y="4387187"/>
                  <a:ext cx="21941" cy="22655"/>
                </a:xfrm>
                <a:custGeom>
                  <a:avLst/>
                  <a:gdLst>
                    <a:gd name="connsiteX0" fmla="*/ 21942 w 21941"/>
                    <a:gd name="connsiteY0" fmla="*/ 11684 h 22655"/>
                    <a:gd name="connsiteX1" fmla="*/ 10970 w 21941"/>
                    <a:gd name="connsiteY1" fmla="*/ 22656 h 22655"/>
                    <a:gd name="connsiteX2" fmla="*/ 0 w 21941"/>
                    <a:gd name="connsiteY2" fmla="*/ 11684 h 22655"/>
                    <a:gd name="connsiteX3" fmla="*/ 10970 w 21941"/>
                    <a:gd name="connsiteY3" fmla="*/ 714 h 22655"/>
                    <a:gd name="connsiteX4" fmla="*/ 21942 w 21941"/>
                    <a:gd name="connsiteY4" fmla="*/ 11684 h 22655"/>
                    <a:gd name="connsiteX5" fmla="*/ 21942 w 21941"/>
                    <a:gd name="connsiteY5" fmla="*/ 11684 h 2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2655">
                      <a:moveTo>
                        <a:pt x="21942" y="11684"/>
                      </a:moveTo>
                      <a:cubicBezTo>
                        <a:pt x="21942" y="17170"/>
                        <a:pt x="16456" y="22656"/>
                        <a:pt x="10970" y="22656"/>
                      </a:cubicBezTo>
                      <a:cubicBezTo>
                        <a:pt x="5484" y="22656"/>
                        <a:pt x="0" y="17170"/>
                        <a:pt x="0" y="11684"/>
                      </a:cubicBezTo>
                      <a:cubicBezTo>
                        <a:pt x="0" y="6199"/>
                        <a:pt x="5484" y="714"/>
                        <a:pt x="10970" y="714"/>
                      </a:cubicBezTo>
                      <a:cubicBezTo>
                        <a:pt x="16456" y="-2029"/>
                        <a:pt x="21942" y="3456"/>
                        <a:pt x="21942" y="11684"/>
                      </a:cubicBezTo>
                      <a:lnTo>
                        <a:pt x="21942" y="11684"/>
                      </a:lnTo>
                      <a:close/>
                    </a:path>
                  </a:pathLst>
                </a:custGeom>
                <a:grpFill/>
                <a:ln w="27426" cap="flat">
                  <a:noFill/>
                  <a:prstDash val="solid"/>
                  <a:miter/>
                </a:ln>
              </p:spPr>
              <p:txBody>
                <a:bodyPr rtlCol="0" anchor="ctr"/>
                <a:lstStyle/>
                <a:p>
                  <a:endParaRPr lang="en-US"/>
                </a:p>
              </p:txBody>
            </p:sp>
            <p:sp>
              <p:nvSpPr>
                <p:cNvPr id="261" name="Freeform 260">
                  <a:extLst>
                    <a:ext uri="{FF2B5EF4-FFF2-40B4-BE49-F238E27FC236}">
                      <a16:creationId xmlns:a16="http://schemas.microsoft.com/office/drawing/2014/main" id="{76840BF6-30FC-2843-B6A6-960C3DB2FF32}"/>
                    </a:ext>
                  </a:extLst>
                </p:cNvPr>
                <p:cNvSpPr/>
                <p:nvPr/>
              </p:nvSpPr>
              <p:spPr>
                <a:xfrm>
                  <a:off x="6840535" y="4234306"/>
                  <a:ext cx="21941" cy="175537"/>
                </a:xfrm>
                <a:custGeom>
                  <a:avLst/>
                  <a:gdLst>
                    <a:gd name="connsiteX0" fmla="*/ 10970 w 21941"/>
                    <a:gd name="connsiteY0" fmla="*/ 175537 h 175537"/>
                    <a:gd name="connsiteX1" fmla="*/ 21942 w 21941"/>
                    <a:gd name="connsiteY1" fmla="*/ 164566 h 175537"/>
                    <a:gd name="connsiteX2" fmla="*/ 21942 w 21941"/>
                    <a:gd name="connsiteY2" fmla="*/ 10971 h 175537"/>
                    <a:gd name="connsiteX3" fmla="*/ 10970 w 21941"/>
                    <a:gd name="connsiteY3" fmla="*/ 0 h 175537"/>
                    <a:gd name="connsiteX4" fmla="*/ 0 w 21941"/>
                    <a:gd name="connsiteY4" fmla="*/ 10971 h 175537"/>
                    <a:gd name="connsiteX5" fmla="*/ 0 w 21941"/>
                    <a:gd name="connsiteY5" fmla="*/ 164566 h 175537"/>
                    <a:gd name="connsiteX6" fmla="*/ 10970 w 21941"/>
                    <a:gd name="connsiteY6" fmla="*/ 175537 h 175537"/>
                    <a:gd name="connsiteX7" fmla="*/ 10970 w 21941"/>
                    <a:gd name="connsiteY7" fmla="*/ 175537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41" h="175537">
                      <a:moveTo>
                        <a:pt x="10970" y="175537"/>
                      </a:moveTo>
                      <a:cubicBezTo>
                        <a:pt x="16456" y="175537"/>
                        <a:pt x="21942" y="170051"/>
                        <a:pt x="21942" y="164566"/>
                      </a:cubicBezTo>
                      <a:lnTo>
                        <a:pt x="21942" y="10971"/>
                      </a:lnTo>
                      <a:cubicBezTo>
                        <a:pt x="21942" y="5485"/>
                        <a:pt x="16456" y="0"/>
                        <a:pt x="10970" y="0"/>
                      </a:cubicBezTo>
                      <a:cubicBezTo>
                        <a:pt x="5484" y="0"/>
                        <a:pt x="0" y="5485"/>
                        <a:pt x="0" y="10971"/>
                      </a:cubicBezTo>
                      <a:lnTo>
                        <a:pt x="0" y="164566"/>
                      </a:lnTo>
                      <a:cubicBezTo>
                        <a:pt x="0" y="170051"/>
                        <a:pt x="5484" y="175537"/>
                        <a:pt x="10970" y="175537"/>
                      </a:cubicBezTo>
                      <a:lnTo>
                        <a:pt x="10970" y="175537"/>
                      </a:lnTo>
                      <a:close/>
                    </a:path>
                  </a:pathLst>
                </a:custGeom>
                <a:grpFill/>
                <a:ln w="27426" cap="flat">
                  <a:noFill/>
                  <a:prstDash val="solid"/>
                  <a:miter/>
                </a:ln>
              </p:spPr>
              <p:txBody>
                <a:bodyPr rtlCol="0" anchor="ctr"/>
                <a:lstStyle/>
                <a:p>
                  <a:endParaRPr lang="en-US"/>
                </a:p>
              </p:txBody>
            </p:sp>
            <p:sp>
              <p:nvSpPr>
                <p:cNvPr id="262" name="Freeform 261">
                  <a:extLst>
                    <a:ext uri="{FF2B5EF4-FFF2-40B4-BE49-F238E27FC236}">
                      <a16:creationId xmlns:a16="http://schemas.microsoft.com/office/drawing/2014/main" id="{5D5567BA-AB16-F54F-BE83-03A1D929F57F}"/>
                    </a:ext>
                  </a:extLst>
                </p:cNvPr>
                <p:cNvSpPr/>
                <p:nvPr/>
              </p:nvSpPr>
              <p:spPr>
                <a:xfrm>
                  <a:off x="6840535" y="4434528"/>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263" name="Freeform 262">
                  <a:extLst>
                    <a:ext uri="{FF2B5EF4-FFF2-40B4-BE49-F238E27FC236}">
                      <a16:creationId xmlns:a16="http://schemas.microsoft.com/office/drawing/2014/main" id="{428F5E82-AE4D-2442-A394-FAC9F509812D}"/>
                    </a:ext>
                  </a:extLst>
                </p:cNvPr>
                <p:cNvSpPr/>
                <p:nvPr/>
              </p:nvSpPr>
              <p:spPr>
                <a:xfrm>
                  <a:off x="6758252" y="4434528"/>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264" name="Freeform 263">
                  <a:extLst>
                    <a:ext uri="{FF2B5EF4-FFF2-40B4-BE49-F238E27FC236}">
                      <a16:creationId xmlns:a16="http://schemas.microsoft.com/office/drawing/2014/main" id="{E1CF11E8-AFC9-7E49-993E-EB765F5F1FB4}"/>
                    </a:ext>
                  </a:extLst>
                </p:cNvPr>
                <p:cNvSpPr/>
                <p:nvPr/>
              </p:nvSpPr>
              <p:spPr>
                <a:xfrm>
                  <a:off x="6675969" y="4434528"/>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endParaRPr lang="en-US"/>
                </a:p>
              </p:txBody>
            </p:sp>
          </p:grpSp>
        </p:grpSp>
        <p:sp>
          <p:nvSpPr>
            <p:cNvPr id="236" name="Text Placeholder 2">
              <a:extLst>
                <a:ext uri="{FF2B5EF4-FFF2-40B4-BE49-F238E27FC236}">
                  <a16:creationId xmlns:a16="http://schemas.microsoft.com/office/drawing/2014/main" id="{2EDC00E1-DC4B-A746-91CC-62DFA256BE77}"/>
                </a:ext>
              </a:extLst>
            </p:cNvPr>
            <p:cNvSpPr txBox="1">
              <a:spLocks/>
            </p:cNvSpPr>
            <p:nvPr/>
          </p:nvSpPr>
          <p:spPr>
            <a:xfrm>
              <a:off x="653475" y="8444830"/>
              <a:ext cx="4955516" cy="546999"/>
            </a:xfrm>
            <a:prstGeom prst="rect">
              <a:avLst/>
            </a:prstGeom>
          </p:spPr>
          <p:txBody>
            <a:bodyPr vert="horz" lIns="91440" tIns="45720" rIns="91440" bIns="45720" numCol="1" spcCol="288000" rtlCol="0" anchor="t">
              <a:normAutofit/>
            </a:bodyPr>
            <a:lstStyle>
              <a:lvl1pPr marL="0" indent="0" algn="just" defTabSz="755934" rtl="0" eaLnBrk="1" latinLnBrk="0" hangingPunct="1">
                <a:lnSpc>
                  <a:spcPts val="1200"/>
                </a:lnSpc>
                <a:spcBef>
                  <a:spcPts val="0"/>
                </a:spcBef>
                <a:buFont typeface="Arial" panose="020B0604020202020204" pitchFamily="34" charset="0"/>
                <a:buNone/>
                <a:defRPr sz="1000" b="0" i="0" kern="1200">
                  <a:solidFill>
                    <a:srgbClr val="4B4B4B"/>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1050" b="1" dirty="0">
                  <a:solidFill>
                    <a:schemeClr val="bg1"/>
                  </a:solidFill>
                  <a:highlight>
                    <a:srgbClr val="863694"/>
                  </a:highlight>
                </a:rPr>
                <a:t> ACTIVITY IDEA</a:t>
              </a:r>
              <a:r>
                <a:rPr lang="en-US" sz="1050" b="1" dirty="0">
                  <a:solidFill>
                    <a:srgbClr val="863694"/>
                  </a:solidFill>
                  <a:highlight>
                    <a:srgbClr val="863694"/>
                  </a:highlight>
                </a:rPr>
                <a:t>.</a:t>
              </a:r>
              <a:r>
                <a:rPr lang="en-US" sz="1050" b="1" dirty="0">
                  <a:solidFill>
                    <a:schemeClr val="bg1"/>
                  </a:solidFill>
                  <a:highlight>
                    <a:srgbClr val="863694"/>
                  </a:highlight>
                </a:rPr>
                <a:t> </a:t>
              </a:r>
            </a:p>
          </p:txBody>
        </p:sp>
      </p:grpSp>
    </p:spTree>
    <p:extLst>
      <p:ext uri="{BB962C8B-B14F-4D97-AF65-F5344CB8AC3E}">
        <p14:creationId xmlns:p14="http://schemas.microsoft.com/office/powerpoint/2010/main" val="3897032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B334ADC-C707-9E41-B466-CA5E9D139A24}"/>
              </a:ext>
            </a:extLst>
          </p:cNvPr>
          <p:cNvSpPr>
            <a:spLocks noGrp="1"/>
          </p:cNvSpPr>
          <p:nvPr>
            <p:ph type="sldNum" sz="quarter" idx="12"/>
          </p:nvPr>
        </p:nvSpPr>
        <p:spPr/>
        <p:txBody>
          <a:bodyPr/>
          <a:lstStyle/>
          <a:p>
            <a:fld id="{5E760C49-C21F-C349-B509-93C281143DFD}" type="slidenum">
              <a:rPr lang="en-US" smtClean="0"/>
              <a:t>2</a:t>
            </a:fld>
            <a:endParaRPr lang="en-US" dirty="0"/>
          </a:p>
        </p:txBody>
      </p:sp>
      <p:sp>
        <p:nvSpPr>
          <p:cNvPr id="3" name="Text Placeholder 2">
            <a:extLst>
              <a:ext uri="{FF2B5EF4-FFF2-40B4-BE49-F238E27FC236}">
                <a16:creationId xmlns:a16="http://schemas.microsoft.com/office/drawing/2014/main" id="{07629238-4E1E-2742-867F-B650E6074598}"/>
              </a:ext>
            </a:extLst>
          </p:cNvPr>
          <p:cNvSpPr>
            <a:spLocks noGrp="1"/>
          </p:cNvSpPr>
          <p:nvPr>
            <p:ph type="body" sz="quarter" idx="47"/>
          </p:nvPr>
        </p:nvSpPr>
        <p:spPr>
          <a:xfrm>
            <a:off x="2525763" y="504078"/>
            <a:ext cx="4746695" cy="1070954"/>
          </a:xfrm>
        </p:spPr>
        <p:txBody>
          <a:bodyPr/>
          <a:lstStyle/>
          <a:p>
            <a:pPr algn="r"/>
            <a:r>
              <a:rPr lang="en-US" sz="4000" b="0" dirty="0"/>
              <a:t>CONTENT</a:t>
            </a:r>
          </a:p>
        </p:txBody>
      </p:sp>
      <p:sp>
        <p:nvSpPr>
          <p:cNvPr id="4" name="Text Placeholder 3">
            <a:extLst>
              <a:ext uri="{FF2B5EF4-FFF2-40B4-BE49-F238E27FC236}">
                <a16:creationId xmlns:a16="http://schemas.microsoft.com/office/drawing/2014/main" id="{0A7CFCCE-209C-3C45-9B25-54D8D1C41BF3}"/>
              </a:ext>
            </a:extLst>
          </p:cNvPr>
          <p:cNvSpPr>
            <a:spLocks noGrp="1"/>
          </p:cNvSpPr>
          <p:nvPr>
            <p:ph type="body" sz="quarter" idx="11"/>
          </p:nvPr>
        </p:nvSpPr>
        <p:spPr/>
        <p:txBody>
          <a:bodyPr/>
          <a:lstStyle/>
          <a:p>
            <a:r>
              <a:rPr lang="en-US" dirty="0"/>
              <a:t>01</a:t>
            </a:r>
          </a:p>
        </p:txBody>
      </p:sp>
      <p:sp>
        <p:nvSpPr>
          <p:cNvPr id="18" name="Text Placeholder 17">
            <a:extLst>
              <a:ext uri="{FF2B5EF4-FFF2-40B4-BE49-F238E27FC236}">
                <a16:creationId xmlns:a16="http://schemas.microsoft.com/office/drawing/2014/main" id="{D53D2C5A-1857-3546-BF6F-D7B228318A49}"/>
              </a:ext>
            </a:extLst>
          </p:cNvPr>
          <p:cNvSpPr>
            <a:spLocks noGrp="1"/>
          </p:cNvSpPr>
          <p:nvPr>
            <p:ph type="body" sz="quarter" idx="48"/>
          </p:nvPr>
        </p:nvSpPr>
        <p:spPr>
          <a:xfrm>
            <a:off x="3738915" y="2140040"/>
            <a:ext cx="3755039" cy="348400"/>
          </a:xfrm>
        </p:spPr>
        <p:txBody>
          <a:bodyPr/>
          <a:lstStyle/>
          <a:p>
            <a:pPr>
              <a:tabLst>
                <a:tab pos="3240088" algn="l"/>
              </a:tabLst>
            </a:pPr>
            <a:r>
              <a:rPr lang="en-IE" dirty="0"/>
              <a:t>Preparing to Deliver </a:t>
            </a:r>
            <a:r>
              <a:rPr lang="en-US" sz="500" dirty="0"/>
              <a:t>…………………….………………………………………………..…….……. 	</a:t>
            </a:r>
            <a:r>
              <a:rPr lang="en-US" sz="1100" dirty="0"/>
              <a:t>4</a:t>
            </a:r>
          </a:p>
        </p:txBody>
      </p:sp>
      <p:sp>
        <p:nvSpPr>
          <p:cNvPr id="6" name="Text Placeholder 5">
            <a:extLst>
              <a:ext uri="{FF2B5EF4-FFF2-40B4-BE49-F238E27FC236}">
                <a16:creationId xmlns:a16="http://schemas.microsoft.com/office/drawing/2014/main" id="{D243052E-7ABF-024F-B7D6-70F6B69CFE68}"/>
              </a:ext>
            </a:extLst>
          </p:cNvPr>
          <p:cNvSpPr>
            <a:spLocks noGrp="1"/>
          </p:cNvSpPr>
          <p:nvPr>
            <p:ph type="body" sz="quarter" idx="13"/>
          </p:nvPr>
        </p:nvSpPr>
        <p:spPr/>
        <p:txBody>
          <a:bodyPr/>
          <a:lstStyle/>
          <a:p>
            <a:r>
              <a:rPr lang="en-US" dirty="0"/>
              <a:t>02</a:t>
            </a:r>
          </a:p>
        </p:txBody>
      </p:sp>
      <p:sp>
        <p:nvSpPr>
          <p:cNvPr id="14" name="Text Placeholder 13">
            <a:extLst>
              <a:ext uri="{FF2B5EF4-FFF2-40B4-BE49-F238E27FC236}">
                <a16:creationId xmlns:a16="http://schemas.microsoft.com/office/drawing/2014/main" id="{0E67A3A6-A00B-F349-8072-A4332D6AD5CB}"/>
              </a:ext>
            </a:extLst>
          </p:cNvPr>
          <p:cNvSpPr>
            <a:spLocks noGrp="1"/>
          </p:cNvSpPr>
          <p:nvPr>
            <p:ph type="body" sz="quarter" idx="14"/>
          </p:nvPr>
        </p:nvSpPr>
        <p:spPr>
          <a:xfrm>
            <a:off x="3738915" y="2615282"/>
            <a:ext cx="3690585" cy="348400"/>
          </a:xfrm>
        </p:spPr>
        <p:txBody>
          <a:bodyPr/>
          <a:lstStyle/>
          <a:p>
            <a:pPr>
              <a:tabLst>
                <a:tab pos="3240088" algn="l"/>
              </a:tabLst>
            </a:pPr>
            <a:r>
              <a:rPr lang="en-IE" dirty="0"/>
              <a:t>Delivering: The Basics  </a:t>
            </a:r>
            <a:r>
              <a:rPr lang="en-US" sz="500" dirty="0"/>
              <a:t>………………………………………………………………….………	</a:t>
            </a:r>
            <a:r>
              <a:rPr lang="en-US" sz="1100" dirty="0"/>
              <a:t>11</a:t>
            </a:r>
          </a:p>
        </p:txBody>
      </p:sp>
      <p:sp>
        <p:nvSpPr>
          <p:cNvPr id="8" name="Text Placeholder 7">
            <a:extLst>
              <a:ext uri="{FF2B5EF4-FFF2-40B4-BE49-F238E27FC236}">
                <a16:creationId xmlns:a16="http://schemas.microsoft.com/office/drawing/2014/main" id="{C3BC3D54-7AFF-C340-93B4-3D358E346128}"/>
              </a:ext>
            </a:extLst>
          </p:cNvPr>
          <p:cNvSpPr>
            <a:spLocks noGrp="1"/>
          </p:cNvSpPr>
          <p:nvPr>
            <p:ph type="body" sz="quarter" idx="15"/>
          </p:nvPr>
        </p:nvSpPr>
        <p:spPr/>
        <p:txBody>
          <a:bodyPr/>
          <a:lstStyle/>
          <a:p>
            <a:r>
              <a:rPr lang="en-US" dirty="0"/>
              <a:t>03</a:t>
            </a:r>
          </a:p>
        </p:txBody>
      </p:sp>
      <p:sp>
        <p:nvSpPr>
          <p:cNvPr id="15" name="Text Placeholder 14">
            <a:extLst>
              <a:ext uri="{FF2B5EF4-FFF2-40B4-BE49-F238E27FC236}">
                <a16:creationId xmlns:a16="http://schemas.microsoft.com/office/drawing/2014/main" id="{7F8B8101-499B-2249-98EB-C3D1B96401F6}"/>
              </a:ext>
            </a:extLst>
          </p:cNvPr>
          <p:cNvSpPr>
            <a:spLocks noGrp="1"/>
          </p:cNvSpPr>
          <p:nvPr>
            <p:ph type="body" sz="quarter" idx="19"/>
          </p:nvPr>
        </p:nvSpPr>
        <p:spPr>
          <a:xfrm>
            <a:off x="3738915" y="3131406"/>
            <a:ext cx="3690585" cy="348400"/>
          </a:xfrm>
        </p:spPr>
        <p:txBody>
          <a:bodyPr/>
          <a:lstStyle/>
          <a:p>
            <a:pPr>
              <a:tabLst>
                <a:tab pos="3240088" algn="l"/>
              </a:tabLst>
            </a:pPr>
            <a:r>
              <a:rPr lang="en-IE" dirty="0"/>
              <a:t>Delivering: The Fundamentals </a:t>
            </a:r>
            <a:r>
              <a:rPr lang="en-US" sz="500" dirty="0"/>
              <a:t>………….………….………………………	</a:t>
            </a:r>
            <a:r>
              <a:rPr lang="en-US" sz="1100" dirty="0"/>
              <a:t>18</a:t>
            </a:r>
          </a:p>
        </p:txBody>
      </p:sp>
      <p:sp>
        <p:nvSpPr>
          <p:cNvPr id="10" name="Text Placeholder 9">
            <a:extLst>
              <a:ext uri="{FF2B5EF4-FFF2-40B4-BE49-F238E27FC236}">
                <a16:creationId xmlns:a16="http://schemas.microsoft.com/office/drawing/2014/main" id="{AB6D6032-444E-5F45-B81C-F497B5BC2E4A}"/>
              </a:ext>
            </a:extLst>
          </p:cNvPr>
          <p:cNvSpPr>
            <a:spLocks noGrp="1"/>
          </p:cNvSpPr>
          <p:nvPr>
            <p:ph type="body" sz="quarter" idx="17"/>
          </p:nvPr>
        </p:nvSpPr>
        <p:spPr/>
        <p:txBody>
          <a:bodyPr/>
          <a:lstStyle/>
          <a:p>
            <a:r>
              <a:rPr lang="en-US" dirty="0"/>
              <a:t>04</a:t>
            </a:r>
          </a:p>
        </p:txBody>
      </p:sp>
      <p:sp>
        <p:nvSpPr>
          <p:cNvPr id="16" name="Text Placeholder 15">
            <a:extLst>
              <a:ext uri="{FF2B5EF4-FFF2-40B4-BE49-F238E27FC236}">
                <a16:creationId xmlns:a16="http://schemas.microsoft.com/office/drawing/2014/main" id="{ADCBC5A7-9560-EC41-BEBB-1B151B7E3452}"/>
              </a:ext>
            </a:extLst>
          </p:cNvPr>
          <p:cNvSpPr>
            <a:spLocks noGrp="1"/>
          </p:cNvSpPr>
          <p:nvPr>
            <p:ph type="body" sz="quarter" idx="20"/>
          </p:nvPr>
        </p:nvSpPr>
        <p:spPr>
          <a:xfrm>
            <a:off x="3738915" y="3617371"/>
            <a:ext cx="3690585" cy="348400"/>
          </a:xfrm>
        </p:spPr>
        <p:txBody>
          <a:bodyPr/>
          <a:lstStyle/>
          <a:p>
            <a:pPr>
              <a:tabLst>
                <a:tab pos="3240088" algn="l"/>
              </a:tabLst>
            </a:pPr>
            <a:r>
              <a:rPr lang="en-IE" dirty="0"/>
              <a:t>Leadership Intelligence </a:t>
            </a:r>
            <a:r>
              <a:rPr lang="en-US" sz="500" dirty="0"/>
              <a:t>…………………………………..………………………………. 	</a:t>
            </a:r>
            <a:r>
              <a:rPr lang="en-IE" sz="1100" dirty="0"/>
              <a:t>21</a:t>
            </a:r>
            <a:endParaRPr lang="en-US" sz="1100" dirty="0"/>
          </a:p>
        </p:txBody>
      </p:sp>
      <p:sp>
        <p:nvSpPr>
          <p:cNvPr id="12" name="Text Placeholder 11">
            <a:extLst>
              <a:ext uri="{FF2B5EF4-FFF2-40B4-BE49-F238E27FC236}">
                <a16:creationId xmlns:a16="http://schemas.microsoft.com/office/drawing/2014/main" id="{E1DFA88A-16E6-684E-B17C-7C49736E1F5E}"/>
              </a:ext>
            </a:extLst>
          </p:cNvPr>
          <p:cNvSpPr>
            <a:spLocks noGrp="1"/>
          </p:cNvSpPr>
          <p:nvPr>
            <p:ph type="body" sz="quarter" idx="21"/>
          </p:nvPr>
        </p:nvSpPr>
        <p:spPr/>
        <p:txBody>
          <a:bodyPr/>
          <a:lstStyle/>
          <a:p>
            <a:r>
              <a:rPr lang="en-US" dirty="0"/>
              <a:t>05</a:t>
            </a:r>
          </a:p>
        </p:txBody>
      </p:sp>
      <p:sp>
        <p:nvSpPr>
          <p:cNvPr id="17" name="Text Placeholder 16">
            <a:extLst>
              <a:ext uri="{FF2B5EF4-FFF2-40B4-BE49-F238E27FC236}">
                <a16:creationId xmlns:a16="http://schemas.microsoft.com/office/drawing/2014/main" id="{23411ED6-C3DA-5344-8A15-D52184FFAFE1}"/>
              </a:ext>
            </a:extLst>
          </p:cNvPr>
          <p:cNvSpPr>
            <a:spLocks noGrp="1"/>
          </p:cNvSpPr>
          <p:nvPr>
            <p:ph type="body" sz="quarter" idx="22"/>
          </p:nvPr>
        </p:nvSpPr>
        <p:spPr>
          <a:xfrm>
            <a:off x="3738915" y="4156636"/>
            <a:ext cx="3690585" cy="348400"/>
          </a:xfrm>
        </p:spPr>
        <p:txBody>
          <a:bodyPr/>
          <a:lstStyle/>
          <a:p>
            <a:pPr>
              <a:tabLst>
                <a:tab pos="3240088" algn="l"/>
              </a:tabLst>
            </a:pPr>
            <a:r>
              <a:rPr lang="en-IE" dirty="0"/>
              <a:t>Self Awareness / Strengths </a:t>
            </a:r>
            <a:r>
              <a:rPr lang="en-IE" sz="500" dirty="0"/>
              <a:t>……………………………………………….</a:t>
            </a:r>
            <a:r>
              <a:rPr lang="en-US" sz="500" dirty="0"/>
              <a:t>………. 	</a:t>
            </a:r>
            <a:r>
              <a:rPr lang="en-US" sz="1100" dirty="0"/>
              <a:t>26</a:t>
            </a:r>
            <a:r>
              <a:rPr lang="en-IE" sz="500" dirty="0"/>
              <a:t> </a:t>
            </a:r>
          </a:p>
        </p:txBody>
      </p:sp>
      <p:sp>
        <p:nvSpPr>
          <p:cNvPr id="19" name="Text Placeholder 18">
            <a:extLst>
              <a:ext uri="{FF2B5EF4-FFF2-40B4-BE49-F238E27FC236}">
                <a16:creationId xmlns:a16="http://schemas.microsoft.com/office/drawing/2014/main" id="{7135DC7F-647E-4D4C-89F7-DB61C19D0DE8}"/>
              </a:ext>
            </a:extLst>
          </p:cNvPr>
          <p:cNvSpPr>
            <a:spLocks noGrp="1"/>
          </p:cNvSpPr>
          <p:nvPr>
            <p:ph type="body" sz="quarter" idx="50"/>
          </p:nvPr>
        </p:nvSpPr>
        <p:spPr/>
        <p:txBody>
          <a:bodyPr/>
          <a:lstStyle/>
          <a:p>
            <a:pPr>
              <a:tabLst>
                <a:tab pos="3240088" algn="l"/>
              </a:tabLst>
            </a:pPr>
            <a:r>
              <a:rPr lang="en-US" dirty="0"/>
              <a:t>Overview </a:t>
            </a:r>
            <a:r>
              <a:rPr lang="en-US" sz="500" dirty="0"/>
              <a:t>…………….…………….…………….…………….……………………………….…….……….….……….…………. </a:t>
            </a:r>
            <a:r>
              <a:rPr lang="en-US" dirty="0"/>
              <a:t>	</a:t>
            </a:r>
            <a:r>
              <a:rPr lang="en-US" sz="1100" dirty="0"/>
              <a:t>3</a:t>
            </a:r>
          </a:p>
        </p:txBody>
      </p:sp>
      <p:sp>
        <p:nvSpPr>
          <p:cNvPr id="7" name="Text Placeholder 6">
            <a:extLst>
              <a:ext uri="{FF2B5EF4-FFF2-40B4-BE49-F238E27FC236}">
                <a16:creationId xmlns:a16="http://schemas.microsoft.com/office/drawing/2014/main" id="{BBE7CCF3-FC0A-184F-81C8-30E6338AA76C}"/>
              </a:ext>
            </a:extLst>
          </p:cNvPr>
          <p:cNvSpPr>
            <a:spLocks noGrp="1"/>
          </p:cNvSpPr>
          <p:nvPr>
            <p:ph type="body" sz="quarter" idx="51"/>
          </p:nvPr>
        </p:nvSpPr>
        <p:spPr/>
        <p:txBody>
          <a:bodyPr/>
          <a:lstStyle/>
          <a:p>
            <a:r>
              <a:rPr lang="en-US" dirty="0"/>
              <a:t>06</a:t>
            </a:r>
          </a:p>
        </p:txBody>
      </p:sp>
      <p:sp>
        <p:nvSpPr>
          <p:cNvPr id="9" name="Text Placeholder 8">
            <a:extLst>
              <a:ext uri="{FF2B5EF4-FFF2-40B4-BE49-F238E27FC236}">
                <a16:creationId xmlns:a16="http://schemas.microsoft.com/office/drawing/2014/main" id="{29C403EB-2371-5442-B826-2734E2282BD6}"/>
              </a:ext>
            </a:extLst>
          </p:cNvPr>
          <p:cNvSpPr>
            <a:spLocks noGrp="1"/>
          </p:cNvSpPr>
          <p:nvPr>
            <p:ph type="body" sz="quarter" idx="52"/>
          </p:nvPr>
        </p:nvSpPr>
        <p:spPr>
          <a:xfrm>
            <a:off x="3748555" y="4693327"/>
            <a:ext cx="3745399" cy="348400"/>
          </a:xfrm>
        </p:spPr>
        <p:txBody>
          <a:bodyPr/>
          <a:lstStyle/>
          <a:p>
            <a:pPr>
              <a:tabLst>
                <a:tab pos="3240088" algn="l"/>
              </a:tabLst>
            </a:pPr>
            <a:r>
              <a:rPr lang="en-IE" dirty="0"/>
              <a:t>Leadership Skills</a:t>
            </a:r>
            <a:r>
              <a:rPr lang="en-IE" sz="800" dirty="0"/>
              <a:t> </a:t>
            </a:r>
            <a:r>
              <a:rPr lang="en-IE" sz="500" dirty="0"/>
              <a:t>………………………………………………………………………………………..</a:t>
            </a:r>
            <a:r>
              <a:rPr lang="en-US" sz="500" dirty="0"/>
              <a:t>………. </a:t>
            </a:r>
            <a:r>
              <a:rPr lang="en-US" sz="800" dirty="0"/>
              <a:t>	</a:t>
            </a:r>
            <a:r>
              <a:rPr lang="en-US" sz="1100" dirty="0"/>
              <a:t>35</a:t>
            </a:r>
            <a:endParaRPr lang="en-US" dirty="0"/>
          </a:p>
        </p:txBody>
      </p:sp>
      <p:sp>
        <p:nvSpPr>
          <p:cNvPr id="11" name="Text Placeholder 10">
            <a:extLst>
              <a:ext uri="{FF2B5EF4-FFF2-40B4-BE49-F238E27FC236}">
                <a16:creationId xmlns:a16="http://schemas.microsoft.com/office/drawing/2014/main" id="{3E78A43B-1960-7748-8A9F-14DCE10F6393}"/>
              </a:ext>
            </a:extLst>
          </p:cNvPr>
          <p:cNvSpPr>
            <a:spLocks noGrp="1"/>
          </p:cNvSpPr>
          <p:nvPr>
            <p:ph type="body" sz="quarter" idx="53"/>
          </p:nvPr>
        </p:nvSpPr>
        <p:spPr/>
        <p:txBody>
          <a:bodyPr/>
          <a:lstStyle/>
          <a:p>
            <a:r>
              <a:rPr lang="en-US" dirty="0"/>
              <a:t>07</a:t>
            </a:r>
          </a:p>
        </p:txBody>
      </p:sp>
      <p:sp>
        <p:nvSpPr>
          <p:cNvPr id="13" name="Text Placeholder 12">
            <a:extLst>
              <a:ext uri="{FF2B5EF4-FFF2-40B4-BE49-F238E27FC236}">
                <a16:creationId xmlns:a16="http://schemas.microsoft.com/office/drawing/2014/main" id="{89D03A4C-6430-FB4A-AF55-EC2D96C62BFC}"/>
              </a:ext>
            </a:extLst>
          </p:cNvPr>
          <p:cNvSpPr>
            <a:spLocks noGrp="1"/>
          </p:cNvSpPr>
          <p:nvPr>
            <p:ph type="body" sz="quarter" idx="54"/>
          </p:nvPr>
        </p:nvSpPr>
        <p:spPr>
          <a:xfrm>
            <a:off x="3748555" y="5168569"/>
            <a:ext cx="3745399" cy="348400"/>
          </a:xfrm>
        </p:spPr>
        <p:txBody>
          <a:bodyPr/>
          <a:lstStyle/>
          <a:p>
            <a:pPr>
              <a:tabLst>
                <a:tab pos="3240088" algn="l"/>
              </a:tabLst>
            </a:pPr>
            <a:r>
              <a:rPr lang="en-IE" dirty="0"/>
              <a:t>Social Activism Leadership Intelligence</a:t>
            </a:r>
            <a:r>
              <a:rPr lang="en-US" sz="800" dirty="0"/>
              <a:t> </a:t>
            </a:r>
            <a:r>
              <a:rPr lang="en-US" sz="500" dirty="0"/>
              <a:t>……….</a:t>
            </a:r>
            <a:r>
              <a:rPr lang="en-US" sz="800" dirty="0"/>
              <a:t> </a:t>
            </a:r>
            <a:r>
              <a:rPr lang="en-US" sz="1400" dirty="0"/>
              <a:t>	</a:t>
            </a:r>
            <a:r>
              <a:rPr lang="en-IE" sz="1100" dirty="0"/>
              <a:t>42</a:t>
            </a:r>
            <a:endParaRPr lang="en-US" sz="1100" dirty="0"/>
          </a:p>
        </p:txBody>
      </p:sp>
      <p:sp>
        <p:nvSpPr>
          <p:cNvPr id="21" name="Text Placeholder 20">
            <a:extLst>
              <a:ext uri="{FF2B5EF4-FFF2-40B4-BE49-F238E27FC236}">
                <a16:creationId xmlns:a16="http://schemas.microsoft.com/office/drawing/2014/main" id="{BC0F517D-79D9-CE4C-91CF-B4AB9F580657}"/>
              </a:ext>
            </a:extLst>
          </p:cNvPr>
          <p:cNvSpPr>
            <a:spLocks noGrp="1"/>
          </p:cNvSpPr>
          <p:nvPr>
            <p:ph type="body" sz="quarter" idx="55"/>
          </p:nvPr>
        </p:nvSpPr>
        <p:spPr/>
        <p:txBody>
          <a:bodyPr/>
          <a:lstStyle/>
          <a:p>
            <a:r>
              <a:rPr lang="en-US" dirty="0"/>
              <a:t>08</a:t>
            </a:r>
          </a:p>
        </p:txBody>
      </p:sp>
      <p:sp>
        <p:nvSpPr>
          <p:cNvPr id="22" name="Text Placeholder 21">
            <a:extLst>
              <a:ext uri="{FF2B5EF4-FFF2-40B4-BE49-F238E27FC236}">
                <a16:creationId xmlns:a16="http://schemas.microsoft.com/office/drawing/2014/main" id="{FD39DC10-2AC1-9A49-927C-D02D4D736714}"/>
              </a:ext>
            </a:extLst>
          </p:cNvPr>
          <p:cNvSpPr>
            <a:spLocks noGrp="1"/>
          </p:cNvSpPr>
          <p:nvPr>
            <p:ph type="body" sz="quarter" idx="56"/>
          </p:nvPr>
        </p:nvSpPr>
        <p:spPr>
          <a:xfrm>
            <a:off x="3748555" y="5684693"/>
            <a:ext cx="3745399" cy="348400"/>
          </a:xfrm>
        </p:spPr>
        <p:txBody>
          <a:bodyPr/>
          <a:lstStyle/>
          <a:p>
            <a:pPr>
              <a:tabLst>
                <a:tab pos="3240088" algn="l"/>
              </a:tabLst>
            </a:pPr>
            <a:r>
              <a:rPr lang="en-IE" dirty="0"/>
              <a:t>Leadership traits and styles</a:t>
            </a:r>
            <a:r>
              <a:rPr lang="en-IE" sz="800" dirty="0"/>
              <a:t> </a:t>
            </a:r>
            <a:r>
              <a:rPr lang="en-IE" sz="500" dirty="0"/>
              <a:t>………………………………………..….</a:t>
            </a:r>
            <a:r>
              <a:rPr lang="en-US" sz="500" dirty="0"/>
              <a:t>………. </a:t>
            </a:r>
            <a:r>
              <a:rPr lang="en-US" sz="1400" dirty="0"/>
              <a:t>	</a:t>
            </a:r>
            <a:r>
              <a:rPr lang="en-IE" sz="1100" dirty="0"/>
              <a:t>46</a:t>
            </a:r>
            <a:endParaRPr lang="en-US" dirty="0"/>
          </a:p>
        </p:txBody>
      </p:sp>
      <p:sp>
        <p:nvSpPr>
          <p:cNvPr id="24" name="Text Placeholder 23">
            <a:extLst>
              <a:ext uri="{FF2B5EF4-FFF2-40B4-BE49-F238E27FC236}">
                <a16:creationId xmlns:a16="http://schemas.microsoft.com/office/drawing/2014/main" id="{DEC48915-3C7A-6C42-BE75-0246180B024E}"/>
              </a:ext>
            </a:extLst>
          </p:cNvPr>
          <p:cNvSpPr>
            <a:spLocks noGrp="1"/>
          </p:cNvSpPr>
          <p:nvPr>
            <p:ph type="body" sz="quarter" idx="57"/>
          </p:nvPr>
        </p:nvSpPr>
        <p:spPr/>
        <p:txBody>
          <a:bodyPr/>
          <a:lstStyle/>
          <a:p>
            <a:r>
              <a:rPr lang="en-US" dirty="0"/>
              <a:t>09</a:t>
            </a:r>
          </a:p>
        </p:txBody>
      </p:sp>
      <p:sp>
        <p:nvSpPr>
          <p:cNvPr id="25" name="Text Placeholder 24">
            <a:extLst>
              <a:ext uri="{FF2B5EF4-FFF2-40B4-BE49-F238E27FC236}">
                <a16:creationId xmlns:a16="http://schemas.microsoft.com/office/drawing/2014/main" id="{52C7063E-04DC-4A45-85C2-D0F0F7B3B534}"/>
              </a:ext>
            </a:extLst>
          </p:cNvPr>
          <p:cNvSpPr>
            <a:spLocks noGrp="1"/>
          </p:cNvSpPr>
          <p:nvPr>
            <p:ph type="body" sz="quarter" idx="58"/>
          </p:nvPr>
        </p:nvSpPr>
        <p:spPr>
          <a:xfrm>
            <a:off x="3748555" y="6170658"/>
            <a:ext cx="3745399" cy="348400"/>
          </a:xfrm>
        </p:spPr>
        <p:txBody>
          <a:bodyPr/>
          <a:lstStyle/>
          <a:p>
            <a:pPr>
              <a:tabLst>
                <a:tab pos="3240088" algn="l"/>
              </a:tabLst>
            </a:pPr>
            <a:r>
              <a:rPr lang="en-IE" dirty="0"/>
              <a:t>Examples Of Activities/Exercises</a:t>
            </a:r>
            <a:r>
              <a:rPr lang="en-IE" sz="800" dirty="0"/>
              <a:t> </a:t>
            </a:r>
            <a:r>
              <a:rPr lang="en-IE" sz="500" dirty="0"/>
              <a:t>……………….</a:t>
            </a:r>
            <a:r>
              <a:rPr lang="en-US" sz="500" dirty="0"/>
              <a:t>…………..……. 	</a:t>
            </a:r>
            <a:r>
              <a:rPr lang="en-IE" sz="1100" dirty="0"/>
              <a:t>52</a:t>
            </a:r>
            <a:endParaRPr lang="en-US" sz="1100" dirty="0"/>
          </a:p>
        </p:txBody>
      </p:sp>
      <p:sp>
        <p:nvSpPr>
          <p:cNvPr id="26" name="Text Placeholder 25">
            <a:extLst>
              <a:ext uri="{FF2B5EF4-FFF2-40B4-BE49-F238E27FC236}">
                <a16:creationId xmlns:a16="http://schemas.microsoft.com/office/drawing/2014/main" id="{DB0D1700-BD40-2145-8F5B-857D4A15239B}"/>
              </a:ext>
            </a:extLst>
          </p:cNvPr>
          <p:cNvSpPr>
            <a:spLocks noGrp="1"/>
          </p:cNvSpPr>
          <p:nvPr>
            <p:ph type="body" sz="quarter" idx="59"/>
          </p:nvPr>
        </p:nvSpPr>
        <p:spPr/>
        <p:txBody>
          <a:bodyPr/>
          <a:lstStyle/>
          <a:p>
            <a:r>
              <a:rPr lang="en-US" dirty="0"/>
              <a:t>10</a:t>
            </a:r>
          </a:p>
        </p:txBody>
      </p:sp>
      <p:sp>
        <p:nvSpPr>
          <p:cNvPr id="27" name="Text Placeholder 26">
            <a:extLst>
              <a:ext uri="{FF2B5EF4-FFF2-40B4-BE49-F238E27FC236}">
                <a16:creationId xmlns:a16="http://schemas.microsoft.com/office/drawing/2014/main" id="{45384B97-B471-D04E-B225-52E80E9AD781}"/>
              </a:ext>
            </a:extLst>
          </p:cNvPr>
          <p:cNvSpPr>
            <a:spLocks noGrp="1"/>
          </p:cNvSpPr>
          <p:nvPr>
            <p:ph type="body" sz="quarter" idx="60"/>
          </p:nvPr>
        </p:nvSpPr>
        <p:spPr>
          <a:xfrm>
            <a:off x="3748555" y="6709923"/>
            <a:ext cx="3745399" cy="348400"/>
          </a:xfrm>
        </p:spPr>
        <p:txBody>
          <a:bodyPr/>
          <a:lstStyle/>
          <a:p>
            <a:pPr>
              <a:tabLst>
                <a:tab pos="3240088" algn="l"/>
              </a:tabLst>
            </a:pPr>
            <a:r>
              <a:rPr lang="en-IE" dirty="0"/>
              <a:t>Conclusion </a:t>
            </a:r>
            <a:r>
              <a:rPr lang="en-IE" sz="500" dirty="0"/>
              <a:t>…………………………………………………………………………………………………………..….</a:t>
            </a:r>
            <a:r>
              <a:rPr lang="en-US" sz="500" dirty="0"/>
              <a:t>………. </a:t>
            </a:r>
            <a:r>
              <a:rPr lang="en-US" sz="1400" dirty="0"/>
              <a:t>	</a:t>
            </a:r>
            <a:r>
              <a:rPr lang="en-IE" sz="1100" dirty="0"/>
              <a:t>55</a:t>
            </a:r>
            <a:endParaRPr lang="en-US" dirty="0"/>
          </a:p>
        </p:txBody>
      </p:sp>
      <p:cxnSp>
        <p:nvCxnSpPr>
          <p:cNvPr id="23" name="Straight Connector 22">
            <a:extLst>
              <a:ext uri="{FF2B5EF4-FFF2-40B4-BE49-F238E27FC236}">
                <a16:creationId xmlns:a16="http://schemas.microsoft.com/office/drawing/2014/main" id="{FF801E8F-B744-9144-9896-591FCB59EEC9}"/>
              </a:ext>
            </a:extLst>
          </p:cNvPr>
          <p:cNvCxnSpPr>
            <a:cxnSpLocks/>
          </p:cNvCxnSpPr>
          <p:nvPr/>
        </p:nvCxnSpPr>
        <p:spPr>
          <a:xfrm>
            <a:off x="3676166" y="1632780"/>
            <a:ext cx="0" cy="5664313"/>
          </a:xfrm>
          <a:prstGeom prst="line">
            <a:avLst/>
          </a:prstGeom>
          <a:ln w="19050">
            <a:solidFill>
              <a:srgbClr val="94C33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2005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CC3F771-EAB3-9F4C-8117-AE1ACAEE49D8}"/>
              </a:ext>
            </a:extLst>
          </p:cNvPr>
          <p:cNvSpPr>
            <a:spLocks noGrp="1"/>
          </p:cNvSpPr>
          <p:nvPr>
            <p:ph type="sldNum" sz="quarter" idx="12"/>
          </p:nvPr>
        </p:nvSpPr>
        <p:spPr/>
        <p:txBody>
          <a:bodyPr/>
          <a:lstStyle/>
          <a:p>
            <a:fld id="{5E760C49-C21F-C349-B509-93C281143DFD}" type="slidenum">
              <a:rPr lang="en-US" smtClean="0"/>
              <a:t>20</a:t>
            </a:fld>
            <a:endParaRPr lang="en-US" dirty="0"/>
          </a:p>
        </p:txBody>
      </p:sp>
      <p:sp>
        <p:nvSpPr>
          <p:cNvPr id="14" name="Text Placeholder 13">
            <a:extLst>
              <a:ext uri="{FF2B5EF4-FFF2-40B4-BE49-F238E27FC236}">
                <a16:creationId xmlns:a16="http://schemas.microsoft.com/office/drawing/2014/main" id="{EBA0569C-8E5B-0344-BEEA-10E7BF426D72}"/>
              </a:ext>
            </a:extLst>
          </p:cNvPr>
          <p:cNvSpPr>
            <a:spLocks noGrp="1"/>
          </p:cNvSpPr>
          <p:nvPr>
            <p:ph type="body" sz="quarter" idx="30"/>
          </p:nvPr>
        </p:nvSpPr>
        <p:spPr>
          <a:xfrm>
            <a:off x="3123559" y="555905"/>
            <a:ext cx="4436116" cy="836206"/>
          </a:xfrm>
        </p:spPr>
        <p:txBody>
          <a:bodyPr/>
          <a:lstStyle/>
          <a:p>
            <a:pPr algn="just"/>
            <a:r>
              <a:rPr lang="en-US" dirty="0">
                <a:solidFill>
                  <a:schemeClr val="bg1"/>
                </a:solidFill>
                <a:highlight>
                  <a:srgbClr val="94C33D"/>
                </a:highlight>
              </a:rPr>
              <a:t> Leadership Develop Plan</a:t>
            </a:r>
            <a:r>
              <a:rPr lang="en-US" dirty="0">
                <a:solidFill>
                  <a:srgbClr val="94C33D"/>
                </a:solidFill>
                <a:highlight>
                  <a:srgbClr val="94C33D"/>
                </a:highlight>
              </a:rPr>
              <a:t>.</a:t>
            </a:r>
            <a:endParaRPr lang="en-IE" dirty="0">
              <a:solidFill>
                <a:srgbClr val="94C33D"/>
              </a:solidFill>
              <a:highlight>
                <a:srgbClr val="94C33D"/>
              </a:highlight>
            </a:endParaRPr>
          </a:p>
          <a:p>
            <a:endParaRPr lang="en-US" dirty="0"/>
          </a:p>
        </p:txBody>
      </p:sp>
      <p:sp>
        <p:nvSpPr>
          <p:cNvPr id="120" name="Text Placeholder 5">
            <a:extLst>
              <a:ext uri="{FF2B5EF4-FFF2-40B4-BE49-F238E27FC236}">
                <a16:creationId xmlns:a16="http://schemas.microsoft.com/office/drawing/2014/main" id="{67C46A0F-7C9E-6C46-8328-C0B19DDAD0EC}"/>
              </a:ext>
            </a:extLst>
          </p:cNvPr>
          <p:cNvSpPr txBox="1">
            <a:spLocks/>
          </p:cNvSpPr>
          <p:nvPr/>
        </p:nvSpPr>
        <p:spPr>
          <a:xfrm>
            <a:off x="422531" y="1250771"/>
            <a:ext cx="6361551" cy="1801322"/>
          </a:xfrm>
          <a:prstGeom prst="rect">
            <a:avLst/>
          </a:prstGeom>
        </p:spPr>
        <p:txBody>
          <a:bodyPr vert="horz" lIns="91440" tIns="45720" rIns="91440" bIns="45720" numCol="1" spcCol="288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nSpc>
                <a:spcPts val="1200"/>
              </a:lnSpc>
            </a:pPr>
            <a:r>
              <a:rPr lang="en-GB" sz="1050" dirty="0"/>
              <a:t>My overall </a:t>
            </a:r>
            <a:r>
              <a:rPr lang="en-GB" sz="1050" b="1" dirty="0"/>
              <a:t>personal + organisational goals </a:t>
            </a:r>
            <a:r>
              <a:rPr lang="en-GB" sz="1050" dirty="0"/>
              <a:t>are: </a:t>
            </a:r>
          </a:p>
        </p:txBody>
      </p:sp>
      <p:cxnSp>
        <p:nvCxnSpPr>
          <p:cNvPr id="148" name="Straight Connector 147">
            <a:extLst>
              <a:ext uri="{FF2B5EF4-FFF2-40B4-BE49-F238E27FC236}">
                <a16:creationId xmlns:a16="http://schemas.microsoft.com/office/drawing/2014/main" id="{8B797BAC-9754-214A-BBED-46FF1BDE6726}"/>
              </a:ext>
            </a:extLst>
          </p:cNvPr>
          <p:cNvCxnSpPr>
            <a:cxnSpLocks/>
          </p:cNvCxnSpPr>
          <p:nvPr/>
        </p:nvCxnSpPr>
        <p:spPr>
          <a:xfrm flipH="1">
            <a:off x="340143" y="2259229"/>
            <a:ext cx="6879388" cy="0"/>
          </a:xfrm>
          <a:prstGeom prst="line">
            <a:avLst/>
          </a:prstGeom>
          <a:ln w="19050">
            <a:solidFill>
              <a:srgbClr val="94C33D"/>
            </a:solidFill>
            <a:prstDash val="sysDot"/>
          </a:ln>
        </p:spPr>
        <p:style>
          <a:lnRef idx="1">
            <a:schemeClr val="accent1"/>
          </a:lnRef>
          <a:fillRef idx="0">
            <a:schemeClr val="accent1"/>
          </a:fillRef>
          <a:effectRef idx="0">
            <a:schemeClr val="accent1"/>
          </a:effectRef>
          <a:fontRef idx="minor">
            <a:schemeClr val="tx1"/>
          </a:fontRef>
        </p:style>
      </p:cxnSp>
      <p:sp>
        <p:nvSpPr>
          <p:cNvPr id="168" name="Text Placeholder 5">
            <a:extLst>
              <a:ext uri="{FF2B5EF4-FFF2-40B4-BE49-F238E27FC236}">
                <a16:creationId xmlns:a16="http://schemas.microsoft.com/office/drawing/2014/main" id="{1B77A173-2B34-1D4C-BB71-EF47495A7935}"/>
              </a:ext>
            </a:extLst>
          </p:cNvPr>
          <p:cNvSpPr txBox="1">
            <a:spLocks/>
          </p:cNvSpPr>
          <p:nvPr/>
        </p:nvSpPr>
        <p:spPr>
          <a:xfrm>
            <a:off x="422531" y="2387303"/>
            <a:ext cx="6361551" cy="393955"/>
          </a:xfrm>
          <a:prstGeom prst="rect">
            <a:avLst/>
          </a:prstGeom>
        </p:spPr>
        <p:txBody>
          <a:bodyPr vert="horz" lIns="91440" tIns="45720" rIns="91440" bIns="45720" numCol="1" spcCol="288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nSpc>
                <a:spcPts val="1200"/>
              </a:lnSpc>
            </a:pPr>
            <a:r>
              <a:rPr lang="en-GB" sz="1050" dirty="0"/>
              <a:t>These </a:t>
            </a:r>
            <a:r>
              <a:rPr lang="en-GB" sz="1050" b="1" dirty="0"/>
              <a:t>goals are important </a:t>
            </a:r>
            <a:r>
              <a:rPr lang="en-GB" sz="1050" dirty="0"/>
              <a:t>because: </a:t>
            </a:r>
          </a:p>
        </p:txBody>
      </p:sp>
      <p:sp>
        <p:nvSpPr>
          <p:cNvPr id="169" name="Text Placeholder 5">
            <a:extLst>
              <a:ext uri="{FF2B5EF4-FFF2-40B4-BE49-F238E27FC236}">
                <a16:creationId xmlns:a16="http://schemas.microsoft.com/office/drawing/2014/main" id="{E39D930F-093F-BF49-A5F0-3574E2A573A2}"/>
              </a:ext>
            </a:extLst>
          </p:cNvPr>
          <p:cNvSpPr txBox="1">
            <a:spLocks/>
          </p:cNvSpPr>
          <p:nvPr/>
        </p:nvSpPr>
        <p:spPr>
          <a:xfrm>
            <a:off x="569761" y="3514699"/>
            <a:ext cx="3103333" cy="1801322"/>
          </a:xfrm>
          <a:prstGeom prst="rect">
            <a:avLst/>
          </a:prstGeom>
        </p:spPr>
        <p:txBody>
          <a:bodyPr vert="horz" lIns="91440" tIns="45720" rIns="91440" bIns="45720" numCol="1" spcCol="288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nSpc>
                <a:spcPts val="1200"/>
              </a:lnSpc>
            </a:pPr>
            <a:r>
              <a:rPr lang="en-GB" sz="1050" dirty="0"/>
              <a:t>I will take this week to help me </a:t>
            </a:r>
            <a:r>
              <a:rPr lang="en-GB" sz="1050" b="1" dirty="0"/>
              <a:t>achieve these goals</a:t>
            </a:r>
            <a:r>
              <a:rPr lang="en-GB" sz="1050" dirty="0"/>
              <a:t>: </a:t>
            </a:r>
          </a:p>
        </p:txBody>
      </p:sp>
      <p:sp>
        <p:nvSpPr>
          <p:cNvPr id="170" name="Text Placeholder 5">
            <a:extLst>
              <a:ext uri="{FF2B5EF4-FFF2-40B4-BE49-F238E27FC236}">
                <a16:creationId xmlns:a16="http://schemas.microsoft.com/office/drawing/2014/main" id="{2FA90E9D-B8B8-6E4B-B157-E9033A2282C8}"/>
              </a:ext>
            </a:extLst>
          </p:cNvPr>
          <p:cNvSpPr txBox="1">
            <a:spLocks/>
          </p:cNvSpPr>
          <p:nvPr/>
        </p:nvSpPr>
        <p:spPr>
          <a:xfrm>
            <a:off x="3889208" y="3557862"/>
            <a:ext cx="2760616" cy="1801322"/>
          </a:xfrm>
          <a:prstGeom prst="rect">
            <a:avLst/>
          </a:prstGeom>
        </p:spPr>
        <p:txBody>
          <a:bodyPr vert="horz" lIns="91440" tIns="45720" rIns="91440" bIns="45720" numCol="1" spcCol="288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nSpc>
                <a:spcPts val="1200"/>
              </a:lnSpc>
            </a:pPr>
            <a:r>
              <a:rPr lang="en-GB" dirty="0"/>
              <a:t>I will have these </a:t>
            </a:r>
            <a:r>
              <a:rPr lang="en-GB" b="1" dirty="0"/>
              <a:t>steps taken by</a:t>
            </a:r>
            <a:r>
              <a:rPr lang="en-GB" dirty="0"/>
              <a:t>:</a:t>
            </a:r>
            <a:r>
              <a:rPr lang="en-IE" sz="1050" dirty="0"/>
              <a:t> </a:t>
            </a:r>
            <a:endParaRPr lang="en-GB" sz="1050" dirty="0"/>
          </a:p>
        </p:txBody>
      </p:sp>
      <p:cxnSp>
        <p:nvCxnSpPr>
          <p:cNvPr id="171" name="Straight Connector 170">
            <a:extLst>
              <a:ext uri="{FF2B5EF4-FFF2-40B4-BE49-F238E27FC236}">
                <a16:creationId xmlns:a16="http://schemas.microsoft.com/office/drawing/2014/main" id="{C0F52380-1414-7A4C-B9A9-1C0140F93472}"/>
              </a:ext>
            </a:extLst>
          </p:cNvPr>
          <p:cNvCxnSpPr>
            <a:cxnSpLocks/>
          </p:cNvCxnSpPr>
          <p:nvPr/>
        </p:nvCxnSpPr>
        <p:spPr>
          <a:xfrm>
            <a:off x="3754157" y="3460707"/>
            <a:ext cx="0" cy="2899667"/>
          </a:xfrm>
          <a:prstGeom prst="line">
            <a:avLst/>
          </a:prstGeom>
          <a:ln w="19050">
            <a:solidFill>
              <a:srgbClr val="94C33D"/>
            </a:solidFill>
            <a:prstDash val="sysDot"/>
          </a:ln>
        </p:spPr>
        <p:style>
          <a:lnRef idx="1">
            <a:schemeClr val="accent1"/>
          </a:lnRef>
          <a:fillRef idx="0">
            <a:schemeClr val="accent1"/>
          </a:fillRef>
          <a:effectRef idx="0">
            <a:schemeClr val="accent1"/>
          </a:effectRef>
          <a:fontRef idx="minor">
            <a:schemeClr val="tx1"/>
          </a:fontRef>
        </p:style>
      </p:cxnSp>
      <p:sp>
        <p:nvSpPr>
          <p:cNvPr id="175" name="Text Placeholder 5">
            <a:extLst>
              <a:ext uri="{FF2B5EF4-FFF2-40B4-BE49-F238E27FC236}">
                <a16:creationId xmlns:a16="http://schemas.microsoft.com/office/drawing/2014/main" id="{547179CF-3272-3F4C-98FD-40B1A2BE2C51}"/>
              </a:ext>
            </a:extLst>
          </p:cNvPr>
          <p:cNvSpPr txBox="1">
            <a:spLocks/>
          </p:cNvSpPr>
          <p:nvPr/>
        </p:nvSpPr>
        <p:spPr>
          <a:xfrm>
            <a:off x="569761" y="4970105"/>
            <a:ext cx="2701027" cy="1801322"/>
          </a:xfrm>
          <a:prstGeom prst="rect">
            <a:avLst/>
          </a:prstGeom>
        </p:spPr>
        <p:txBody>
          <a:bodyPr vert="horz" lIns="91440" tIns="45720" rIns="91440" bIns="45720" numCol="1" spcCol="288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nSpc>
                <a:spcPts val="1200"/>
              </a:lnSpc>
            </a:pPr>
            <a:r>
              <a:rPr lang="en-GB" sz="1050" dirty="0"/>
              <a:t>The </a:t>
            </a:r>
            <a:r>
              <a:rPr lang="en-GB" sz="1050" b="1" dirty="0"/>
              <a:t>people who can help me </a:t>
            </a:r>
            <a:r>
              <a:rPr lang="en-GB" sz="1050" dirty="0"/>
              <a:t>are: </a:t>
            </a:r>
          </a:p>
        </p:txBody>
      </p:sp>
      <p:sp>
        <p:nvSpPr>
          <p:cNvPr id="176" name="Text Placeholder 5">
            <a:extLst>
              <a:ext uri="{FF2B5EF4-FFF2-40B4-BE49-F238E27FC236}">
                <a16:creationId xmlns:a16="http://schemas.microsoft.com/office/drawing/2014/main" id="{C1A02814-2E94-0D4B-8B4C-2E4CDCBF1BC0}"/>
              </a:ext>
            </a:extLst>
          </p:cNvPr>
          <p:cNvSpPr txBox="1">
            <a:spLocks/>
          </p:cNvSpPr>
          <p:nvPr/>
        </p:nvSpPr>
        <p:spPr>
          <a:xfrm>
            <a:off x="3889208" y="5013268"/>
            <a:ext cx="2760616" cy="1801322"/>
          </a:xfrm>
          <a:prstGeom prst="rect">
            <a:avLst/>
          </a:prstGeom>
        </p:spPr>
        <p:txBody>
          <a:bodyPr vert="horz" lIns="91440" tIns="45720" rIns="91440" bIns="45720" numCol="1" spcCol="288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nSpc>
                <a:spcPts val="1200"/>
              </a:lnSpc>
            </a:pPr>
            <a:r>
              <a:rPr lang="en-GB" dirty="0"/>
              <a:t>To take these steps </a:t>
            </a:r>
            <a:r>
              <a:rPr lang="en-GB" b="1" dirty="0"/>
              <a:t>I need to</a:t>
            </a:r>
            <a:r>
              <a:rPr lang="en-GB" dirty="0"/>
              <a:t>: </a:t>
            </a:r>
            <a:endParaRPr lang="en-GB" sz="1050" dirty="0"/>
          </a:p>
        </p:txBody>
      </p:sp>
      <p:sp>
        <p:nvSpPr>
          <p:cNvPr id="178" name="Text Placeholder 5">
            <a:extLst>
              <a:ext uri="{FF2B5EF4-FFF2-40B4-BE49-F238E27FC236}">
                <a16:creationId xmlns:a16="http://schemas.microsoft.com/office/drawing/2014/main" id="{5B5279EF-132B-6842-B5D7-AED0D7255A70}"/>
              </a:ext>
            </a:extLst>
          </p:cNvPr>
          <p:cNvSpPr txBox="1">
            <a:spLocks/>
          </p:cNvSpPr>
          <p:nvPr/>
        </p:nvSpPr>
        <p:spPr>
          <a:xfrm>
            <a:off x="529230" y="6466610"/>
            <a:ext cx="6361551" cy="458592"/>
          </a:xfrm>
          <a:prstGeom prst="rect">
            <a:avLst/>
          </a:prstGeom>
        </p:spPr>
        <p:txBody>
          <a:bodyPr vert="horz" lIns="91440" tIns="45720" rIns="91440" bIns="45720" numCol="1" spcCol="288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nSpc>
                <a:spcPts val="1200"/>
              </a:lnSpc>
            </a:pPr>
            <a:r>
              <a:rPr lang="en-GB" sz="1050" b="1" dirty="0"/>
              <a:t>Incentive I’m prepared to accept </a:t>
            </a:r>
            <a:r>
              <a:rPr lang="en-GB" sz="1050" dirty="0"/>
              <a:t>so I can take these steps are: </a:t>
            </a:r>
          </a:p>
        </p:txBody>
      </p:sp>
      <p:sp>
        <p:nvSpPr>
          <p:cNvPr id="179" name="Text Placeholder 5">
            <a:extLst>
              <a:ext uri="{FF2B5EF4-FFF2-40B4-BE49-F238E27FC236}">
                <a16:creationId xmlns:a16="http://schemas.microsoft.com/office/drawing/2014/main" id="{0F8D51D3-C2B0-EC45-8B88-5D129159BE50}"/>
              </a:ext>
            </a:extLst>
          </p:cNvPr>
          <p:cNvSpPr txBox="1">
            <a:spLocks/>
          </p:cNvSpPr>
          <p:nvPr/>
        </p:nvSpPr>
        <p:spPr>
          <a:xfrm>
            <a:off x="529230" y="7487234"/>
            <a:ext cx="6361551" cy="393955"/>
          </a:xfrm>
          <a:prstGeom prst="rect">
            <a:avLst/>
          </a:prstGeom>
        </p:spPr>
        <p:txBody>
          <a:bodyPr vert="horz" lIns="91440" tIns="45720" rIns="91440" bIns="45720" numCol="1" spcCol="288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nSpc>
                <a:spcPts val="1200"/>
              </a:lnSpc>
            </a:pPr>
            <a:r>
              <a:rPr lang="en-GB" sz="1050" dirty="0"/>
              <a:t>The </a:t>
            </a:r>
            <a:r>
              <a:rPr lang="en-GB" sz="1050" b="1" dirty="0"/>
              <a:t>incentive I’m not willing to accept </a:t>
            </a:r>
            <a:r>
              <a:rPr lang="en-GB" sz="1050" dirty="0"/>
              <a:t>are: </a:t>
            </a:r>
          </a:p>
        </p:txBody>
      </p:sp>
      <p:sp>
        <p:nvSpPr>
          <p:cNvPr id="180" name="Text Placeholder 5">
            <a:extLst>
              <a:ext uri="{FF2B5EF4-FFF2-40B4-BE49-F238E27FC236}">
                <a16:creationId xmlns:a16="http://schemas.microsoft.com/office/drawing/2014/main" id="{E57E7AAA-ECA6-1B4B-830A-FB6054B5A139}"/>
              </a:ext>
            </a:extLst>
          </p:cNvPr>
          <p:cNvSpPr txBox="1">
            <a:spLocks/>
          </p:cNvSpPr>
          <p:nvPr/>
        </p:nvSpPr>
        <p:spPr>
          <a:xfrm>
            <a:off x="529230" y="8432048"/>
            <a:ext cx="6361551" cy="393955"/>
          </a:xfrm>
          <a:prstGeom prst="rect">
            <a:avLst/>
          </a:prstGeom>
        </p:spPr>
        <p:txBody>
          <a:bodyPr vert="horz" lIns="91440" tIns="45720" rIns="91440" bIns="45720" numCol="1" spcCol="288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nSpc>
                <a:spcPts val="1200"/>
              </a:lnSpc>
            </a:pPr>
            <a:r>
              <a:rPr lang="en-GB" sz="1050" dirty="0"/>
              <a:t>I </a:t>
            </a:r>
            <a:r>
              <a:rPr lang="en-GB" sz="1050" b="1" dirty="0"/>
              <a:t>achieved/ did not achieve </a:t>
            </a:r>
            <a:r>
              <a:rPr lang="en-GB" sz="1050" dirty="0"/>
              <a:t>these steps because: </a:t>
            </a:r>
          </a:p>
        </p:txBody>
      </p:sp>
      <p:cxnSp>
        <p:nvCxnSpPr>
          <p:cNvPr id="181" name="Straight Connector 180">
            <a:extLst>
              <a:ext uri="{FF2B5EF4-FFF2-40B4-BE49-F238E27FC236}">
                <a16:creationId xmlns:a16="http://schemas.microsoft.com/office/drawing/2014/main" id="{B1DDFCAE-9772-AE48-B7A8-C74B54368DD0}"/>
              </a:ext>
            </a:extLst>
          </p:cNvPr>
          <p:cNvCxnSpPr>
            <a:cxnSpLocks/>
          </p:cNvCxnSpPr>
          <p:nvPr/>
        </p:nvCxnSpPr>
        <p:spPr>
          <a:xfrm flipH="1">
            <a:off x="346555" y="3460707"/>
            <a:ext cx="6879388" cy="0"/>
          </a:xfrm>
          <a:prstGeom prst="line">
            <a:avLst/>
          </a:prstGeom>
          <a:ln w="19050">
            <a:solidFill>
              <a:srgbClr val="94C33D"/>
            </a:solidFill>
            <a:prstDash val="sysDot"/>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DEB8320A-933D-724A-85EF-6281AE33FD40}"/>
              </a:ext>
            </a:extLst>
          </p:cNvPr>
          <p:cNvCxnSpPr>
            <a:cxnSpLocks/>
          </p:cNvCxnSpPr>
          <p:nvPr/>
        </p:nvCxnSpPr>
        <p:spPr>
          <a:xfrm flipH="1">
            <a:off x="327112" y="4902112"/>
            <a:ext cx="6879388" cy="0"/>
          </a:xfrm>
          <a:prstGeom prst="line">
            <a:avLst/>
          </a:prstGeom>
          <a:ln w="19050">
            <a:solidFill>
              <a:srgbClr val="94C33D"/>
            </a:solidFill>
            <a:prstDash val="sysDot"/>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EE6C2EC7-9284-9E4D-BC25-43515783D867}"/>
              </a:ext>
            </a:extLst>
          </p:cNvPr>
          <p:cNvCxnSpPr>
            <a:cxnSpLocks/>
          </p:cNvCxnSpPr>
          <p:nvPr/>
        </p:nvCxnSpPr>
        <p:spPr>
          <a:xfrm flipH="1">
            <a:off x="346555" y="8372951"/>
            <a:ext cx="6879388" cy="0"/>
          </a:xfrm>
          <a:prstGeom prst="line">
            <a:avLst/>
          </a:prstGeom>
          <a:ln w="19050">
            <a:solidFill>
              <a:srgbClr val="94C33D"/>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86AA384F-E6B4-2E44-8B8E-B7F7F1EA1E66}"/>
              </a:ext>
            </a:extLst>
          </p:cNvPr>
          <p:cNvCxnSpPr>
            <a:cxnSpLocks/>
          </p:cNvCxnSpPr>
          <p:nvPr/>
        </p:nvCxnSpPr>
        <p:spPr>
          <a:xfrm flipH="1">
            <a:off x="327112" y="7389911"/>
            <a:ext cx="6879388" cy="0"/>
          </a:xfrm>
          <a:prstGeom prst="line">
            <a:avLst/>
          </a:prstGeom>
          <a:ln w="19050">
            <a:solidFill>
              <a:srgbClr val="94C33D"/>
            </a:solidFill>
            <a:prstDash val="sysDot"/>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903F1EF2-BE82-FB40-A3E9-5BB1EDB199B1}"/>
              </a:ext>
            </a:extLst>
          </p:cNvPr>
          <p:cNvCxnSpPr>
            <a:cxnSpLocks/>
          </p:cNvCxnSpPr>
          <p:nvPr/>
        </p:nvCxnSpPr>
        <p:spPr>
          <a:xfrm flipH="1">
            <a:off x="327112" y="6360374"/>
            <a:ext cx="6879388" cy="0"/>
          </a:xfrm>
          <a:prstGeom prst="line">
            <a:avLst/>
          </a:prstGeom>
          <a:ln w="19050">
            <a:solidFill>
              <a:srgbClr val="94C33D"/>
            </a:solidFill>
            <a:prstDash val="sysDot"/>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049C1C97-73C1-734F-8E28-B854C042D610}"/>
              </a:ext>
            </a:extLst>
          </p:cNvPr>
          <p:cNvSpPr/>
          <p:nvPr/>
        </p:nvSpPr>
        <p:spPr>
          <a:xfrm rot="16200000">
            <a:off x="-2675871" y="6349602"/>
            <a:ext cx="6102425" cy="307776"/>
          </a:xfrm>
          <a:prstGeom prst="rect">
            <a:avLst/>
          </a:prstGeom>
          <a:solidFill>
            <a:srgbClr val="94C33D"/>
          </a:solidFill>
        </p:spPr>
        <p:txBody>
          <a:bodyPr wrap="square">
            <a:spAutoFit/>
          </a:bodyPr>
          <a:lstStyle/>
          <a:p>
            <a:pPr algn="ctr"/>
            <a:r>
              <a:rPr lang="en-GB" sz="1400" dirty="0">
                <a:solidFill>
                  <a:schemeClr val="bg1"/>
                </a:solidFill>
                <a:highlight>
                  <a:srgbClr val="94C33D"/>
                </a:highlight>
                <a:latin typeface="Open Sans" panose="020B0606030504020204" pitchFamily="34" charset="0"/>
                <a:ea typeface="Open Sans" panose="020B0606030504020204" pitchFamily="34" charset="0"/>
                <a:cs typeface="Open Sans" panose="020B0606030504020204" pitchFamily="34" charset="0"/>
              </a:rPr>
              <a:t> STEPS</a:t>
            </a:r>
            <a:r>
              <a:rPr lang="en-GB" sz="1400" dirty="0">
                <a:solidFill>
                  <a:srgbClr val="94C33D"/>
                </a:solidFill>
                <a:highlight>
                  <a:srgbClr val="94C33D"/>
                </a:highlight>
                <a:latin typeface="Open Sans" panose="020B0606030504020204" pitchFamily="34" charset="0"/>
                <a:ea typeface="Open Sans" panose="020B0606030504020204" pitchFamily="34" charset="0"/>
                <a:cs typeface="Open Sans" panose="020B0606030504020204" pitchFamily="34" charset="0"/>
              </a:rPr>
              <a:t>.</a:t>
            </a:r>
            <a:r>
              <a:rPr lang="en-GB" sz="1400" dirty="0">
                <a:solidFill>
                  <a:schemeClr val="bg1"/>
                </a:solidFill>
                <a:highlight>
                  <a:srgbClr val="94C33D"/>
                </a:highlight>
                <a:latin typeface="Open Sans" panose="020B0606030504020204" pitchFamily="34" charset="0"/>
                <a:ea typeface="Open Sans" panose="020B0606030504020204" pitchFamily="34" charset="0"/>
                <a:cs typeface="Open Sans" panose="020B0606030504020204" pitchFamily="34" charset="0"/>
              </a:rPr>
              <a:t> </a:t>
            </a:r>
            <a:endParaRPr lang="en-US" sz="1400" dirty="0">
              <a:solidFill>
                <a:schemeClr val="bg1"/>
              </a:solidFill>
              <a:highlight>
                <a:srgbClr val="94C33D"/>
              </a:highligh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9645693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EAC962D0-97F2-FC4D-945F-5121F83E087C}"/>
              </a:ext>
            </a:extLst>
          </p:cNvPr>
          <p:cNvPicPr>
            <a:picLocks noGrp="1" noChangeAspect="1"/>
          </p:cNvPicPr>
          <p:nvPr>
            <p:ph type="pic" sz="quarter" idx="15"/>
          </p:nvPr>
        </p:nvPicPr>
        <p:blipFill rotWithShape="1">
          <a:blip r:embed="rId2" cstate="screen">
            <a:extLst>
              <a:ext uri="{28A0092B-C50C-407E-A947-70E740481C1C}">
                <a14:useLocalDpi xmlns:a14="http://schemas.microsoft.com/office/drawing/2010/main"/>
              </a:ext>
            </a:extLst>
          </a:blip>
          <a:srcRect/>
          <a:stretch/>
        </p:blipFill>
        <p:spPr>
          <a:xfrm>
            <a:off x="3268432" y="3261498"/>
            <a:ext cx="4303924" cy="5087070"/>
          </a:xfrm>
        </p:spPr>
      </p:pic>
      <p:sp>
        <p:nvSpPr>
          <p:cNvPr id="5" name="Text Placeholder 4">
            <a:extLst>
              <a:ext uri="{FF2B5EF4-FFF2-40B4-BE49-F238E27FC236}">
                <a16:creationId xmlns:a16="http://schemas.microsoft.com/office/drawing/2014/main" id="{23A24266-F042-2C4D-B1B6-913643EA4DF3}"/>
              </a:ext>
            </a:extLst>
          </p:cNvPr>
          <p:cNvSpPr>
            <a:spLocks noGrp="1"/>
          </p:cNvSpPr>
          <p:nvPr>
            <p:ph type="body" sz="quarter" idx="13"/>
          </p:nvPr>
        </p:nvSpPr>
        <p:spPr/>
        <p:txBody>
          <a:bodyPr/>
          <a:lstStyle/>
          <a:p>
            <a:r>
              <a:rPr lang="en-US" dirty="0"/>
              <a:t>04</a:t>
            </a:r>
          </a:p>
        </p:txBody>
      </p:sp>
      <p:sp>
        <p:nvSpPr>
          <p:cNvPr id="6" name="Text Placeholder 5">
            <a:extLst>
              <a:ext uri="{FF2B5EF4-FFF2-40B4-BE49-F238E27FC236}">
                <a16:creationId xmlns:a16="http://schemas.microsoft.com/office/drawing/2014/main" id="{77972CCB-F435-E641-A51D-BABB76C964B6}"/>
              </a:ext>
            </a:extLst>
          </p:cNvPr>
          <p:cNvSpPr>
            <a:spLocks noGrp="1"/>
          </p:cNvSpPr>
          <p:nvPr>
            <p:ph type="body" sz="quarter" idx="14"/>
          </p:nvPr>
        </p:nvSpPr>
        <p:spPr>
          <a:xfrm>
            <a:off x="2232014" y="733822"/>
            <a:ext cx="4303924" cy="1084774"/>
          </a:xfrm>
        </p:spPr>
        <p:txBody>
          <a:bodyPr/>
          <a:lstStyle/>
          <a:p>
            <a:r>
              <a:rPr lang="en-US" dirty="0"/>
              <a:t>Leadership Intelligence: Emotional Components  of Leadership	</a:t>
            </a:r>
          </a:p>
        </p:txBody>
      </p:sp>
      <p:sp>
        <p:nvSpPr>
          <p:cNvPr id="2" name="Slide Number Placeholder 1">
            <a:extLst>
              <a:ext uri="{FF2B5EF4-FFF2-40B4-BE49-F238E27FC236}">
                <a16:creationId xmlns:a16="http://schemas.microsoft.com/office/drawing/2014/main" id="{8CEEF704-8DEC-D84A-97D2-0ECCAD558982}"/>
              </a:ext>
            </a:extLst>
          </p:cNvPr>
          <p:cNvSpPr>
            <a:spLocks noGrp="1"/>
          </p:cNvSpPr>
          <p:nvPr>
            <p:ph type="sldNum" sz="quarter" idx="4294967295"/>
          </p:nvPr>
        </p:nvSpPr>
        <p:spPr>
          <a:xfrm>
            <a:off x="5897563" y="10072688"/>
            <a:ext cx="1662112" cy="568325"/>
          </a:xfrm>
        </p:spPr>
        <p:txBody>
          <a:bodyPr/>
          <a:lstStyle/>
          <a:p>
            <a:fld id="{5E760C49-C21F-C349-B509-93C281143DFD}" type="slidenum">
              <a:rPr lang="en-US" smtClean="0"/>
              <a:t>21</a:t>
            </a:fld>
            <a:endParaRPr lang="en-US" dirty="0"/>
          </a:p>
        </p:txBody>
      </p:sp>
    </p:spTree>
    <p:extLst>
      <p:ext uri="{BB962C8B-B14F-4D97-AF65-F5344CB8AC3E}">
        <p14:creationId xmlns:p14="http://schemas.microsoft.com/office/powerpoint/2010/main" val="42832159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CC3F771-EAB3-9F4C-8117-AE1ACAEE49D8}"/>
              </a:ext>
            </a:extLst>
          </p:cNvPr>
          <p:cNvSpPr>
            <a:spLocks noGrp="1"/>
          </p:cNvSpPr>
          <p:nvPr>
            <p:ph type="sldNum" sz="quarter" idx="12"/>
          </p:nvPr>
        </p:nvSpPr>
        <p:spPr/>
        <p:txBody>
          <a:bodyPr/>
          <a:lstStyle/>
          <a:p>
            <a:fld id="{5E760C49-C21F-C349-B509-93C281143DFD}" type="slidenum">
              <a:rPr lang="en-US" smtClean="0"/>
              <a:t>22</a:t>
            </a:fld>
            <a:endParaRPr lang="en-US" dirty="0"/>
          </a:p>
        </p:txBody>
      </p:sp>
      <p:sp>
        <p:nvSpPr>
          <p:cNvPr id="20" name="Text Placeholder 4">
            <a:extLst>
              <a:ext uri="{FF2B5EF4-FFF2-40B4-BE49-F238E27FC236}">
                <a16:creationId xmlns:a16="http://schemas.microsoft.com/office/drawing/2014/main" id="{D8F50161-C5E2-4C46-BD2D-07DE883CA75F}"/>
              </a:ext>
            </a:extLst>
          </p:cNvPr>
          <p:cNvSpPr txBox="1">
            <a:spLocks/>
          </p:cNvSpPr>
          <p:nvPr/>
        </p:nvSpPr>
        <p:spPr>
          <a:xfrm>
            <a:off x="634227" y="448171"/>
            <a:ext cx="2388374" cy="1144845"/>
          </a:xfrm>
          <a:prstGeom prst="rect">
            <a:avLst/>
          </a:prstGeom>
        </p:spPr>
        <p:txBody>
          <a:bodyPr vert="horz" lIns="91440" tIns="45720" rIns="91440" bIns="45720" rtlCol="0">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dirty="0"/>
              <a:t>Confidence &amp; Self Esteem</a:t>
            </a:r>
            <a:endParaRPr lang="en-IE" dirty="0"/>
          </a:p>
        </p:txBody>
      </p:sp>
      <p:cxnSp>
        <p:nvCxnSpPr>
          <p:cNvPr id="22" name="Straight Connector 21">
            <a:extLst>
              <a:ext uri="{FF2B5EF4-FFF2-40B4-BE49-F238E27FC236}">
                <a16:creationId xmlns:a16="http://schemas.microsoft.com/office/drawing/2014/main" id="{C90BE1CC-C729-444B-8FD0-9EF241225534}"/>
              </a:ext>
            </a:extLst>
          </p:cNvPr>
          <p:cNvCxnSpPr>
            <a:cxnSpLocks/>
          </p:cNvCxnSpPr>
          <p:nvPr/>
        </p:nvCxnSpPr>
        <p:spPr>
          <a:xfrm flipH="1">
            <a:off x="0" y="646513"/>
            <a:ext cx="634226" cy="1"/>
          </a:xfrm>
          <a:prstGeom prst="line">
            <a:avLst/>
          </a:prstGeom>
          <a:ln w="28575">
            <a:solidFill>
              <a:srgbClr val="94C33D"/>
            </a:solidFill>
          </a:ln>
        </p:spPr>
        <p:style>
          <a:lnRef idx="1">
            <a:schemeClr val="accent1"/>
          </a:lnRef>
          <a:fillRef idx="0">
            <a:schemeClr val="accent1"/>
          </a:fillRef>
          <a:effectRef idx="0">
            <a:schemeClr val="accent1"/>
          </a:effectRef>
          <a:fontRef idx="minor">
            <a:schemeClr val="tx1"/>
          </a:fontRef>
        </p:style>
      </p:cxnSp>
      <p:sp>
        <p:nvSpPr>
          <p:cNvPr id="42" name="Freeform 41">
            <a:extLst>
              <a:ext uri="{FF2B5EF4-FFF2-40B4-BE49-F238E27FC236}">
                <a16:creationId xmlns:a16="http://schemas.microsoft.com/office/drawing/2014/main" id="{BC0BEA0A-8694-FA42-B37F-5170B2C3367B}"/>
              </a:ext>
            </a:extLst>
          </p:cNvPr>
          <p:cNvSpPr/>
          <p:nvPr/>
        </p:nvSpPr>
        <p:spPr>
          <a:xfrm rot="10800000" flipH="1">
            <a:off x="3483489" y="-32813"/>
            <a:ext cx="5252726" cy="6077780"/>
          </a:xfrm>
          <a:custGeom>
            <a:avLst/>
            <a:gdLst>
              <a:gd name="connsiteX0" fmla="*/ 2712287 w 4688192"/>
              <a:gd name="connsiteY0" fmla="*/ 0 h 5424574"/>
              <a:gd name="connsiteX1" fmla="*/ 4630164 w 4688192"/>
              <a:gd name="connsiteY1" fmla="*/ 794411 h 5424574"/>
              <a:gd name="connsiteX2" fmla="*/ 4688192 w 4688192"/>
              <a:gd name="connsiteY2" fmla="*/ 858258 h 5424574"/>
              <a:gd name="connsiteX3" fmla="*/ 4688192 w 4688192"/>
              <a:gd name="connsiteY3" fmla="*/ 4566316 h 5424574"/>
              <a:gd name="connsiteX4" fmla="*/ 4630164 w 4688192"/>
              <a:gd name="connsiteY4" fmla="*/ 4630164 h 5424574"/>
              <a:gd name="connsiteX5" fmla="*/ 2712287 w 4688192"/>
              <a:gd name="connsiteY5" fmla="*/ 5424574 h 5424574"/>
              <a:gd name="connsiteX6" fmla="*/ 0 w 4688192"/>
              <a:gd name="connsiteY6" fmla="*/ 2712287 h 5424574"/>
              <a:gd name="connsiteX7" fmla="*/ 2712287 w 4688192"/>
              <a:gd name="connsiteY7" fmla="*/ 0 h 542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88192" h="5424574">
                <a:moveTo>
                  <a:pt x="2712287" y="0"/>
                </a:moveTo>
                <a:cubicBezTo>
                  <a:pt x="3461265" y="0"/>
                  <a:pt x="4139337" y="303583"/>
                  <a:pt x="4630164" y="794411"/>
                </a:cubicBezTo>
                <a:lnTo>
                  <a:pt x="4688192" y="858258"/>
                </a:lnTo>
                <a:lnTo>
                  <a:pt x="4688192" y="4566316"/>
                </a:lnTo>
                <a:lnTo>
                  <a:pt x="4630164" y="4630164"/>
                </a:lnTo>
                <a:cubicBezTo>
                  <a:pt x="4139337" y="5120991"/>
                  <a:pt x="3461265" y="5424574"/>
                  <a:pt x="2712287" y="5424574"/>
                </a:cubicBezTo>
                <a:cubicBezTo>
                  <a:pt x="1214332" y="5424574"/>
                  <a:pt x="0" y="4210242"/>
                  <a:pt x="0" y="2712287"/>
                </a:cubicBezTo>
                <a:cubicBezTo>
                  <a:pt x="0" y="1214332"/>
                  <a:pt x="1214332" y="0"/>
                  <a:pt x="2712287" y="0"/>
                </a:cubicBezTo>
                <a:close/>
              </a:path>
            </a:pathLst>
          </a:custGeom>
          <a:gradFill flip="none" rotWithShape="1">
            <a:gsLst>
              <a:gs pos="4000">
                <a:srgbClr val="863694"/>
              </a:gs>
              <a:gs pos="34000">
                <a:srgbClr val="863694"/>
              </a:gs>
              <a:gs pos="80000">
                <a:srgbClr val="561465"/>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Rectangle 2">
            <a:extLst>
              <a:ext uri="{FF2B5EF4-FFF2-40B4-BE49-F238E27FC236}">
                <a16:creationId xmlns:a16="http://schemas.microsoft.com/office/drawing/2014/main" id="{AFC14154-100E-AD40-AAEC-1E1B1F9E6471}"/>
              </a:ext>
            </a:extLst>
          </p:cNvPr>
          <p:cNvSpPr/>
          <p:nvPr/>
        </p:nvSpPr>
        <p:spPr>
          <a:xfrm>
            <a:off x="7559675" y="-32813"/>
            <a:ext cx="5004181" cy="10204704"/>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Placeholder 5">
            <a:extLst>
              <a:ext uri="{FF2B5EF4-FFF2-40B4-BE49-F238E27FC236}">
                <a16:creationId xmlns:a16="http://schemas.microsoft.com/office/drawing/2014/main" id="{E8840D77-715C-3F4B-8140-5BA3AC80C205}"/>
              </a:ext>
            </a:extLst>
          </p:cNvPr>
          <p:cNvSpPr txBox="1">
            <a:spLocks/>
          </p:cNvSpPr>
          <p:nvPr/>
        </p:nvSpPr>
        <p:spPr>
          <a:xfrm>
            <a:off x="4422692" y="1743036"/>
            <a:ext cx="3100821" cy="3096307"/>
          </a:xfrm>
          <a:prstGeom prst="rect">
            <a:avLst/>
          </a:prstGeom>
        </p:spPr>
        <p:txBody>
          <a:bodyPr vert="horz" lIns="91440" tIns="45720" rIns="91440" bIns="45720" numCol="1" spcCol="288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lvl="0" algn="l">
              <a:lnSpc>
                <a:spcPct val="100000"/>
              </a:lnSpc>
            </a:pPr>
            <a:r>
              <a:rPr lang="en-GB" sz="1050" dirty="0">
                <a:solidFill>
                  <a:schemeClr val="bg1"/>
                </a:solidFill>
              </a:rPr>
              <a:t>A report </a:t>
            </a:r>
            <a:r>
              <a:rPr lang="en-GB" sz="1050" baseline="30000" dirty="0">
                <a:solidFill>
                  <a:schemeClr val="bg1"/>
                </a:solidFill>
              </a:rPr>
              <a:t>3</a:t>
            </a:r>
            <a:r>
              <a:rPr lang="en-GB" sz="1050" dirty="0">
                <a:solidFill>
                  <a:schemeClr val="bg1"/>
                </a:solidFill>
              </a:rPr>
              <a:t> found that men apply for a job when they meet 60% of the criteria BUT women only apply when they meet 100%</a:t>
            </a:r>
          </a:p>
          <a:p>
            <a:pPr lvl="0" algn="l">
              <a:lnSpc>
                <a:spcPct val="150000"/>
              </a:lnSpc>
            </a:pPr>
            <a:r>
              <a:rPr lang="en-GB" sz="1050" dirty="0">
                <a:solidFill>
                  <a:schemeClr val="bg1"/>
                </a:solidFill>
              </a:rPr>
              <a:t> </a:t>
            </a:r>
            <a:endParaRPr lang="en-GB" sz="1400" dirty="0">
              <a:solidFill>
                <a:schemeClr val="bg1"/>
              </a:solidFill>
            </a:endParaRPr>
          </a:p>
          <a:p>
            <a:pPr lvl="0" algn="l">
              <a:lnSpc>
                <a:spcPct val="100000"/>
              </a:lnSpc>
            </a:pPr>
            <a:endParaRPr lang="en-GB" sz="1050" dirty="0">
              <a:solidFill>
                <a:schemeClr val="bg1"/>
              </a:solidFill>
            </a:endParaRPr>
          </a:p>
          <a:p>
            <a:pPr lvl="0" algn="l">
              <a:lnSpc>
                <a:spcPct val="100000"/>
              </a:lnSpc>
            </a:pPr>
            <a:r>
              <a:rPr lang="en-GB" sz="1050" dirty="0">
                <a:solidFill>
                  <a:schemeClr val="bg1"/>
                </a:solidFill>
              </a:rPr>
              <a:t>Cornell University </a:t>
            </a:r>
            <a:r>
              <a:rPr lang="en-GB" sz="1050" baseline="30000" dirty="0">
                <a:solidFill>
                  <a:schemeClr val="bg1"/>
                </a:solidFill>
              </a:rPr>
              <a:t>4</a:t>
            </a:r>
            <a:r>
              <a:rPr lang="en-GB" sz="1050" dirty="0">
                <a:solidFill>
                  <a:schemeClr val="bg1"/>
                </a:solidFill>
              </a:rPr>
              <a:t> found that men overestimate their abilities and </a:t>
            </a:r>
            <a:r>
              <a:rPr lang="en-GB" sz="1050" dirty="0">
                <a:solidFill>
                  <a:srgbClr val="ECECEC"/>
                </a:solidFill>
              </a:rPr>
              <a:t>performance, while women underestimate both</a:t>
            </a:r>
          </a:p>
          <a:p>
            <a:pPr lvl="0" algn="l">
              <a:lnSpc>
                <a:spcPct val="150000"/>
              </a:lnSpc>
            </a:pPr>
            <a:r>
              <a:rPr lang="en-GB" sz="1050" dirty="0">
                <a:solidFill>
                  <a:schemeClr val="bg1"/>
                </a:solidFill>
              </a:rPr>
              <a:t> </a:t>
            </a:r>
            <a:endParaRPr lang="en-GB" sz="1400" dirty="0">
              <a:solidFill>
                <a:schemeClr val="bg1"/>
              </a:solidFill>
            </a:endParaRPr>
          </a:p>
          <a:p>
            <a:pPr lvl="0" algn="l">
              <a:lnSpc>
                <a:spcPct val="100000"/>
              </a:lnSpc>
            </a:pPr>
            <a:endParaRPr lang="en-GB" sz="1050" dirty="0">
              <a:solidFill>
                <a:schemeClr val="bg1"/>
              </a:solidFill>
            </a:endParaRPr>
          </a:p>
          <a:p>
            <a:pPr lvl="0" algn="l">
              <a:lnSpc>
                <a:spcPct val="100000"/>
              </a:lnSpc>
            </a:pPr>
            <a:r>
              <a:rPr lang="en-GB" sz="1050" dirty="0">
                <a:solidFill>
                  <a:srgbClr val="ECECEC"/>
                </a:solidFill>
                <a:hlinkClick r:id="rId2">
                  <a:extLst>
                    <a:ext uri="{A12FA001-AC4F-418D-AE19-62706E023703}">
                      <ahyp:hlinkClr xmlns:ahyp="http://schemas.microsoft.com/office/drawing/2018/hyperlinkcolor" val="tx"/>
                    </a:ext>
                  </a:extLst>
                </a:hlinkClick>
              </a:rPr>
              <a:t>Pauline Claunce and  Suzanne Imes</a:t>
            </a:r>
            <a:r>
              <a:rPr lang="en-GB" sz="1050" dirty="0">
                <a:solidFill>
                  <a:srgbClr val="ECECEC"/>
                </a:solidFill>
              </a:rPr>
              <a:t>.</a:t>
            </a:r>
            <a:r>
              <a:rPr lang="en-GB" sz="1050" baseline="30000" dirty="0">
                <a:solidFill>
                  <a:srgbClr val="ECECEC"/>
                </a:solidFill>
              </a:rPr>
              <a:t>5 </a:t>
            </a:r>
            <a:r>
              <a:rPr lang="en-GB" sz="1050" dirty="0">
                <a:solidFill>
                  <a:srgbClr val="ECECEC"/>
                </a:solidFill>
              </a:rPr>
              <a:t>Coined the term ‘imposter syndrome’ to describe the female confidence challenge</a:t>
            </a:r>
            <a:r>
              <a:rPr lang="en-GB" sz="1050" dirty="0">
                <a:solidFill>
                  <a:schemeClr val="bg1"/>
                </a:solidFill>
              </a:rPr>
              <a:t>.</a:t>
            </a:r>
          </a:p>
          <a:p>
            <a:pPr lvl="0" algn="l">
              <a:lnSpc>
                <a:spcPct val="150000"/>
              </a:lnSpc>
            </a:pPr>
            <a:r>
              <a:rPr lang="en-GB" sz="1050" dirty="0">
                <a:solidFill>
                  <a:schemeClr val="bg1"/>
                </a:solidFill>
              </a:rPr>
              <a:t>  </a:t>
            </a:r>
            <a:endParaRPr lang="en-GB" sz="1400" dirty="0">
              <a:solidFill>
                <a:schemeClr val="bg1"/>
              </a:solidFill>
            </a:endParaRPr>
          </a:p>
          <a:p>
            <a:pPr lvl="0" algn="l">
              <a:lnSpc>
                <a:spcPct val="100000"/>
              </a:lnSpc>
            </a:pPr>
            <a:endParaRPr lang="en-GB" sz="1050" dirty="0">
              <a:solidFill>
                <a:schemeClr val="bg1"/>
              </a:solidFill>
            </a:endParaRPr>
          </a:p>
          <a:p>
            <a:pPr lvl="0" algn="l">
              <a:lnSpc>
                <a:spcPct val="100000"/>
              </a:lnSpc>
            </a:pPr>
            <a:r>
              <a:rPr lang="en-GB" sz="1050" dirty="0">
                <a:solidFill>
                  <a:schemeClr val="bg1"/>
                </a:solidFill>
              </a:rPr>
              <a:t>Research</a:t>
            </a:r>
            <a:r>
              <a:rPr lang="en-GB" sz="1050" baseline="30000" dirty="0">
                <a:solidFill>
                  <a:schemeClr val="bg1"/>
                </a:solidFill>
              </a:rPr>
              <a:t>6</a:t>
            </a:r>
            <a:r>
              <a:rPr lang="en-GB" sz="1050" dirty="0">
                <a:solidFill>
                  <a:schemeClr val="bg1"/>
                </a:solidFill>
              </a:rPr>
              <a:t> shows that as women’s experience increases over time, so does their confidence.</a:t>
            </a:r>
          </a:p>
        </p:txBody>
      </p:sp>
      <p:grpSp>
        <p:nvGrpSpPr>
          <p:cNvPr id="96" name="Group 95">
            <a:extLst>
              <a:ext uri="{FF2B5EF4-FFF2-40B4-BE49-F238E27FC236}">
                <a16:creationId xmlns:a16="http://schemas.microsoft.com/office/drawing/2014/main" id="{FBDE19E5-501B-AE4C-B55D-194640B0045E}"/>
              </a:ext>
            </a:extLst>
          </p:cNvPr>
          <p:cNvGrpSpPr/>
          <p:nvPr/>
        </p:nvGrpSpPr>
        <p:grpSpPr>
          <a:xfrm>
            <a:off x="3242189" y="3080506"/>
            <a:ext cx="4956224" cy="1101705"/>
            <a:chOff x="2755851" y="1708781"/>
            <a:chExt cx="4956224" cy="1101705"/>
          </a:xfrm>
        </p:grpSpPr>
        <p:cxnSp>
          <p:nvCxnSpPr>
            <p:cNvPr id="97" name="Straight Connector 96">
              <a:extLst>
                <a:ext uri="{FF2B5EF4-FFF2-40B4-BE49-F238E27FC236}">
                  <a16:creationId xmlns:a16="http://schemas.microsoft.com/office/drawing/2014/main" id="{AEE06309-F6E2-2F4E-B229-DEADD9A4CA61}"/>
                </a:ext>
              </a:extLst>
            </p:cNvPr>
            <p:cNvCxnSpPr>
              <a:cxnSpLocks/>
            </p:cNvCxnSpPr>
            <p:nvPr/>
          </p:nvCxnSpPr>
          <p:spPr>
            <a:xfrm flipH="1">
              <a:off x="3351783" y="2070602"/>
              <a:ext cx="4360292" cy="0"/>
            </a:xfrm>
            <a:prstGeom prst="line">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98" name="Group 97">
              <a:extLst>
                <a:ext uri="{FF2B5EF4-FFF2-40B4-BE49-F238E27FC236}">
                  <a16:creationId xmlns:a16="http://schemas.microsoft.com/office/drawing/2014/main" id="{050CE5B3-9A93-F94B-94F9-576128E220B4}"/>
                </a:ext>
              </a:extLst>
            </p:cNvPr>
            <p:cNvGrpSpPr/>
            <p:nvPr/>
          </p:nvGrpSpPr>
          <p:grpSpPr>
            <a:xfrm>
              <a:off x="2755851" y="1708781"/>
              <a:ext cx="668840" cy="1101705"/>
              <a:chOff x="2663819" y="1838539"/>
              <a:chExt cx="668840" cy="1101705"/>
            </a:xfrm>
          </p:grpSpPr>
          <p:sp>
            <p:nvSpPr>
              <p:cNvPr id="99" name="Oval 98">
                <a:extLst>
                  <a:ext uri="{FF2B5EF4-FFF2-40B4-BE49-F238E27FC236}">
                    <a16:creationId xmlns:a16="http://schemas.microsoft.com/office/drawing/2014/main" id="{6040E1FA-9E9F-9C49-BC23-DCA100B2E094}"/>
                  </a:ext>
                </a:extLst>
              </p:cNvPr>
              <p:cNvSpPr/>
              <p:nvPr/>
            </p:nvSpPr>
            <p:spPr>
              <a:xfrm>
                <a:off x="2663819" y="1838539"/>
                <a:ext cx="660600" cy="660600"/>
              </a:xfrm>
              <a:prstGeom prst="ellipse">
                <a:avLst/>
              </a:prstGeom>
              <a:solidFill>
                <a:srgbClr val="94C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 Placeholder 4">
                <a:extLst>
                  <a:ext uri="{FF2B5EF4-FFF2-40B4-BE49-F238E27FC236}">
                    <a16:creationId xmlns:a16="http://schemas.microsoft.com/office/drawing/2014/main" id="{100F4AF1-3A98-9542-BAE4-CD266036A5D4}"/>
                  </a:ext>
                </a:extLst>
              </p:cNvPr>
              <p:cNvSpPr txBox="1">
                <a:spLocks/>
              </p:cNvSpPr>
              <p:nvPr/>
            </p:nvSpPr>
            <p:spPr>
              <a:xfrm>
                <a:off x="2672059" y="2101727"/>
                <a:ext cx="660600" cy="838517"/>
              </a:xfrm>
              <a:prstGeom prst="rect">
                <a:avLst/>
              </a:prstGeom>
            </p:spPr>
            <p:txBody>
              <a:bodyPr vert="horz" lIns="91440" tIns="45720" rIns="91440" bIns="45720" rtlCol="0">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r>
                  <a:rPr lang="en-GB" sz="2800" dirty="0">
                    <a:solidFill>
                      <a:schemeClr val="bg1"/>
                    </a:solidFill>
                  </a:rPr>
                  <a:t>03</a:t>
                </a:r>
                <a:endParaRPr lang="en-IE" sz="2800" dirty="0">
                  <a:solidFill>
                    <a:schemeClr val="bg1"/>
                  </a:solidFill>
                </a:endParaRPr>
              </a:p>
            </p:txBody>
          </p:sp>
          <p:sp>
            <p:nvSpPr>
              <p:cNvPr id="101" name="Rectangle 100">
                <a:extLst>
                  <a:ext uri="{FF2B5EF4-FFF2-40B4-BE49-F238E27FC236}">
                    <a16:creationId xmlns:a16="http://schemas.microsoft.com/office/drawing/2014/main" id="{708D75B1-3416-A04E-8B44-6C58F70E4AF8}"/>
                  </a:ext>
                </a:extLst>
              </p:cNvPr>
              <p:cNvSpPr/>
              <p:nvPr/>
            </p:nvSpPr>
            <p:spPr>
              <a:xfrm>
                <a:off x="2720215" y="1864647"/>
                <a:ext cx="546753" cy="307777"/>
              </a:xfrm>
              <a:prstGeom prst="rect">
                <a:avLst/>
              </a:prstGeom>
            </p:spPr>
            <p:txBody>
              <a:bodyPr wrap="none">
                <a:spAutoFit/>
              </a:bodyPr>
              <a:lstStyle/>
              <a:p>
                <a:r>
                  <a:rPr lang="en-GB" sz="1400" b="1" dirty="0">
                    <a:solidFill>
                      <a:schemeClr val="bg1"/>
                    </a:solidFill>
                  </a:rPr>
                  <a:t>FACT</a:t>
                </a:r>
                <a:endParaRPr lang="en-US" sz="1400" dirty="0"/>
              </a:p>
            </p:txBody>
          </p:sp>
        </p:grpSp>
      </p:grpSp>
      <p:grpSp>
        <p:nvGrpSpPr>
          <p:cNvPr id="108" name="Group 107">
            <a:extLst>
              <a:ext uri="{FF2B5EF4-FFF2-40B4-BE49-F238E27FC236}">
                <a16:creationId xmlns:a16="http://schemas.microsoft.com/office/drawing/2014/main" id="{69D944BD-502F-2242-A34E-489A4DB32CE6}"/>
              </a:ext>
            </a:extLst>
          </p:cNvPr>
          <p:cNvGrpSpPr/>
          <p:nvPr/>
        </p:nvGrpSpPr>
        <p:grpSpPr>
          <a:xfrm>
            <a:off x="3242189" y="2217428"/>
            <a:ext cx="4956224" cy="1101705"/>
            <a:chOff x="2755851" y="1708781"/>
            <a:chExt cx="4956224" cy="1101705"/>
          </a:xfrm>
        </p:grpSpPr>
        <p:cxnSp>
          <p:nvCxnSpPr>
            <p:cNvPr id="109" name="Straight Connector 108">
              <a:extLst>
                <a:ext uri="{FF2B5EF4-FFF2-40B4-BE49-F238E27FC236}">
                  <a16:creationId xmlns:a16="http://schemas.microsoft.com/office/drawing/2014/main" id="{818405A7-ED3F-4F4A-BCBE-186C57137DEE}"/>
                </a:ext>
              </a:extLst>
            </p:cNvPr>
            <p:cNvCxnSpPr>
              <a:cxnSpLocks/>
            </p:cNvCxnSpPr>
            <p:nvPr/>
          </p:nvCxnSpPr>
          <p:spPr>
            <a:xfrm flipH="1">
              <a:off x="3351783" y="2070602"/>
              <a:ext cx="4360292" cy="0"/>
            </a:xfrm>
            <a:prstGeom prst="line">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110" name="Group 109">
              <a:extLst>
                <a:ext uri="{FF2B5EF4-FFF2-40B4-BE49-F238E27FC236}">
                  <a16:creationId xmlns:a16="http://schemas.microsoft.com/office/drawing/2014/main" id="{A1A43092-FEA9-0C40-B14E-9C279BC5CB79}"/>
                </a:ext>
              </a:extLst>
            </p:cNvPr>
            <p:cNvGrpSpPr/>
            <p:nvPr/>
          </p:nvGrpSpPr>
          <p:grpSpPr>
            <a:xfrm>
              <a:off x="2755851" y="1708781"/>
              <a:ext cx="668840" cy="1101705"/>
              <a:chOff x="2663819" y="1838539"/>
              <a:chExt cx="668840" cy="1101705"/>
            </a:xfrm>
          </p:grpSpPr>
          <p:sp>
            <p:nvSpPr>
              <p:cNvPr id="111" name="Oval 110">
                <a:extLst>
                  <a:ext uri="{FF2B5EF4-FFF2-40B4-BE49-F238E27FC236}">
                    <a16:creationId xmlns:a16="http://schemas.microsoft.com/office/drawing/2014/main" id="{B977CBAF-D976-8543-A1E5-19CA13A083CC}"/>
                  </a:ext>
                </a:extLst>
              </p:cNvPr>
              <p:cNvSpPr/>
              <p:nvPr/>
            </p:nvSpPr>
            <p:spPr>
              <a:xfrm>
                <a:off x="2663819" y="1838539"/>
                <a:ext cx="660600" cy="660600"/>
              </a:xfrm>
              <a:prstGeom prst="ellipse">
                <a:avLst/>
              </a:prstGeom>
              <a:solidFill>
                <a:srgbClr val="94C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ext Placeholder 4">
                <a:extLst>
                  <a:ext uri="{FF2B5EF4-FFF2-40B4-BE49-F238E27FC236}">
                    <a16:creationId xmlns:a16="http://schemas.microsoft.com/office/drawing/2014/main" id="{2266A6C0-12AA-994A-BEC1-4984EE9DA98D}"/>
                  </a:ext>
                </a:extLst>
              </p:cNvPr>
              <p:cNvSpPr txBox="1">
                <a:spLocks/>
              </p:cNvSpPr>
              <p:nvPr/>
            </p:nvSpPr>
            <p:spPr>
              <a:xfrm>
                <a:off x="2672059" y="2101727"/>
                <a:ext cx="660600" cy="838517"/>
              </a:xfrm>
              <a:prstGeom prst="rect">
                <a:avLst/>
              </a:prstGeom>
            </p:spPr>
            <p:txBody>
              <a:bodyPr vert="horz" lIns="91440" tIns="45720" rIns="91440" bIns="45720" rtlCol="0">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r>
                  <a:rPr lang="en-GB" sz="2800" dirty="0">
                    <a:solidFill>
                      <a:schemeClr val="bg1"/>
                    </a:solidFill>
                  </a:rPr>
                  <a:t>02</a:t>
                </a:r>
                <a:endParaRPr lang="en-IE" sz="2800" dirty="0">
                  <a:solidFill>
                    <a:schemeClr val="bg1"/>
                  </a:solidFill>
                </a:endParaRPr>
              </a:p>
            </p:txBody>
          </p:sp>
          <p:sp>
            <p:nvSpPr>
              <p:cNvPr id="113" name="Rectangle 112">
                <a:extLst>
                  <a:ext uri="{FF2B5EF4-FFF2-40B4-BE49-F238E27FC236}">
                    <a16:creationId xmlns:a16="http://schemas.microsoft.com/office/drawing/2014/main" id="{8528EA05-A3EB-C541-A320-58F9A9EC29CA}"/>
                  </a:ext>
                </a:extLst>
              </p:cNvPr>
              <p:cNvSpPr/>
              <p:nvPr/>
            </p:nvSpPr>
            <p:spPr>
              <a:xfrm>
                <a:off x="2720215" y="1864647"/>
                <a:ext cx="546753" cy="307777"/>
              </a:xfrm>
              <a:prstGeom prst="rect">
                <a:avLst/>
              </a:prstGeom>
            </p:spPr>
            <p:txBody>
              <a:bodyPr wrap="none">
                <a:spAutoFit/>
              </a:bodyPr>
              <a:lstStyle/>
              <a:p>
                <a:r>
                  <a:rPr lang="en-GB" sz="1400" b="1" dirty="0">
                    <a:solidFill>
                      <a:schemeClr val="bg1"/>
                    </a:solidFill>
                  </a:rPr>
                  <a:t>FACT</a:t>
                </a:r>
                <a:endParaRPr lang="en-US" sz="1400" dirty="0"/>
              </a:p>
            </p:txBody>
          </p:sp>
        </p:grpSp>
      </p:grpSp>
      <p:grpSp>
        <p:nvGrpSpPr>
          <p:cNvPr id="114" name="Group 113">
            <a:extLst>
              <a:ext uri="{FF2B5EF4-FFF2-40B4-BE49-F238E27FC236}">
                <a16:creationId xmlns:a16="http://schemas.microsoft.com/office/drawing/2014/main" id="{A9FD59B1-891C-0F43-8A27-C73B0168C734}"/>
              </a:ext>
            </a:extLst>
          </p:cNvPr>
          <p:cNvGrpSpPr/>
          <p:nvPr/>
        </p:nvGrpSpPr>
        <p:grpSpPr>
          <a:xfrm>
            <a:off x="3483489" y="1329865"/>
            <a:ext cx="4956224" cy="1101705"/>
            <a:chOff x="2755851" y="1708781"/>
            <a:chExt cx="4956224" cy="1101705"/>
          </a:xfrm>
        </p:grpSpPr>
        <p:cxnSp>
          <p:nvCxnSpPr>
            <p:cNvPr id="115" name="Straight Connector 114">
              <a:extLst>
                <a:ext uri="{FF2B5EF4-FFF2-40B4-BE49-F238E27FC236}">
                  <a16:creationId xmlns:a16="http://schemas.microsoft.com/office/drawing/2014/main" id="{3C35A7CD-0695-B243-B499-AD8BC022E831}"/>
                </a:ext>
              </a:extLst>
            </p:cNvPr>
            <p:cNvCxnSpPr>
              <a:cxnSpLocks/>
            </p:cNvCxnSpPr>
            <p:nvPr/>
          </p:nvCxnSpPr>
          <p:spPr>
            <a:xfrm flipH="1">
              <a:off x="3351783" y="2070602"/>
              <a:ext cx="4360292" cy="0"/>
            </a:xfrm>
            <a:prstGeom prst="line">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116" name="Group 115">
              <a:extLst>
                <a:ext uri="{FF2B5EF4-FFF2-40B4-BE49-F238E27FC236}">
                  <a16:creationId xmlns:a16="http://schemas.microsoft.com/office/drawing/2014/main" id="{0A2C5DF4-28E2-8240-886A-CBF2ACA779ED}"/>
                </a:ext>
              </a:extLst>
            </p:cNvPr>
            <p:cNvGrpSpPr/>
            <p:nvPr/>
          </p:nvGrpSpPr>
          <p:grpSpPr>
            <a:xfrm>
              <a:off x="2755851" y="1708781"/>
              <a:ext cx="668840" cy="1101705"/>
              <a:chOff x="2663819" y="1838539"/>
              <a:chExt cx="668840" cy="1101705"/>
            </a:xfrm>
          </p:grpSpPr>
          <p:sp>
            <p:nvSpPr>
              <p:cNvPr id="117" name="Oval 116">
                <a:extLst>
                  <a:ext uri="{FF2B5EF4-FFF2-40B4-BE49-F238E27FC236}">
                    <a16:creationId xmlns:a16="http://schemas.microsoft.com/office/drawing/2014/main" id="{F849EE43-0D00-7643-94FD-AE57B8E8AA6A}"/>
                  </a:ext>
                </a:extLst>
              </p:cNvPr>
              <p:cNvSpPr/>
              <p:nvPr/>
            </p:nvSpPr>
            <p:spPr>
              <a:xfrm>
                <a:off x="2663819" y="1838539"/>
                <a:ext cx="660600" cy="660600"/>
              </a:xfrm>
              <a:prstGeom prst="ellipse">
                <a:avLst/>
              </a:prstGeom>
              <a:solidFill>
                <a:srgbClr val="94C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 Placeholder 4">
                <a:extLst>
                  <a:ext uri="{FF2B5EF4-FFF2-40B4-BE49-F238E27FC236}">
                    <a16:creationId xmlns:a16="http://schemas.microsoft.com/office/drawing/2014/main" id="{0514ADD0-50CF-1A4C-A57B-62E0A0B40678}"/>
                  </a:ext>
                </a:extLst>
              </p:cNvPr>
              <p:cNvSpPr txBox="1">
                <a:spLocks/>
              </p:cNvSpPr>
              <p:nvPr/>
            </p:nvSpPr>
            <p:spPr>
              <a:xfrm>
                <a:off x="2672059" y="2101727"/>
                <a:ext cx="660600" cy="838517"/>
              </a:xfrm>
              <a:prstGeom prst="rect">
                <a:avLst/>
              </a:prstGeom>
            </p:spPr>
            <p:txBody>
              <a:bodyPr vert="horz" lIns="91440" tIns="45720" rIns="91440" bIns="45720" rtlCol="0">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r>
                  <a:rPr lang="en-GB" sz="2800" dirty="0">
                    <a:solidFill>
                      <a:schemeClr val="bg1"/>
                    </a:solidFill>
                  </a:rPr>
                  <a:t>01</a:t>
                </a:r>
                <a:endParaRPr lang="en-IE" sz="2800" dirty="0">
                  <a:solidFill>
                    <a:schemeClr val="bg1"/>
                  </a:solidFill>
                </a:endParaRPr>
              </a:p>
            </p:txBody>
          </p:sp>
          <p:sp>
            <p:nvSpPr>
              <p:cNvPr id="119" name="Rectangle 118">
                <a:extLst>
                  <a:ext uri="{FF2B5EF4-FFF2-40B4-BE49-F238E27FC236}">
                    <a16:creationId xmlns:a16="http://schemas.microsoft.com/office/drawing/2014/main" id="{CA421312-954C-0241-91F5-540F668E1E6F}"/>
                  </a:ext>
                </a:extLst>
              </p:cNvPr>
              <p:cNvSpPr/>
              <p:nvPr/>
            </p:nvSpPr>
            <p:spPr>
              <a:xfrm>
                <a:off x="2720215" y="1864647"/>
                <a:ext cx="546753" cy="307777"/>
              </a:xfrm>
              <a:prstGeom prst="rect">
                <a:avLst/>
              </a:prstGeom>
            </p:spPr>
            <p:txBody>
              <a:bodyPr wrap="none">
                <a:spAutoFit/>
              </a:bodyPr>
              <a:lstStyle/>
              <a:p>
                <a:r>
                  <a:rPr lang="en-GB" sz="1400" b="1" dirty="0">
                    <a:solidFill>
                      <a:schemeClr val="bg1"/>
                    </a:solidFill>
                  </a:rPr>
                  <a:t>FACT</a:t>
                </a:r>
                <a:endParaRPr lang="en-US" sz="1400" dirty="0"/>
              </a:p>
            </p:txBody>
          </p:sp>
        </p:grpSp>
      </p:grpSp>
      <p:grpSp>
        <p:nvGrpSpPr>
          <p:cNvPr id="120" name="Group 119">
            <a:extLst>
              <a:ext uri="{FF2B5EF4-FFF2-40B4-BE49-F238E27FC236}">
                <a16:creationId xmlns:a16="http://schemas.microsoft.com/office/drawing/2014/main" id="{28F5EE01-CFD6-F54A-AC13-9DDE06123B66}"/>
              </a:ext>
            </a:extLst>
          </p:cNvPr>
          <p:cNvGrpSpPr/>
          <p:nvPr/>
        </p:nvGrpSpPr>
        <p:grpSpPr>
          <a:xfrm>
            <a:off x="3483489" y="3966915"/>
            <a:ext cx="4956224" cy="1101705"/>
            <a:chOff x="2755851" y="1708781"/>
            <a:chExt cx="4956224" cy="1101705"/>
          </a:xfrm>
        </p:grpSpPr>
        <p:cxnSp>
          <p:nvCxnSpPr>
            <p:cNvPr id="121" name="Straight Connector 120">
              <a:extLst>
                <a:ext uri="{FF2B5EF4-FFF2-40B4-BE49-F238E27FC236}">
                  <a16:creationId xmlns:a16="http://schemas.microsoft.com/office/drawing/2014/main" id="{3463C38B-7589-8440-8DE6-70AC0BB138B9}"/>
                </a:ext>
              </a:extLst>
            </p:cNvPr>
            <p:cNvCxnSpPr>
              <a:cxnSpLocks/>
            </p:cNvCxnSpPr>
            <p:nvPr/>
          </p:nvCxnSpPr>
          <p:spPr>
            <a:xfrm flipH="1">
              <a:off x="3351783" y="2070602"/>
              <a:ext cx="4360292" cy="0"/>
            </a:xfrm>
            <a:prstGeom prst="line">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122" name="Group 121">
              <a:extLst>
                <a:ext uri="{FF2B5EF4-FFF2-40B4-BE49-F238E27FC236}">
                  <a16:creationId xmlns:a16="http://schemas.microsoft.com/office/drawing/2014/main" id="{A406EEB1-BB9B-134B-B57C-EA109828AFD2}"/>
                </a:ext>
              </a:extLst>
            </p:cNvPr>
            <p:cNvGrpSpPr/>
            <p:nvPr/>
          </p:nvGrpSpPr>
          <p:grpSpPr>
            <a:xfrm>
              <a:off x="2755851" y="1708781"/>
              <a:ext cx="668840" cy="1101705"/>
              <a:chOff x="2663819" y="1838539"/>
              <a:chExt cx="668840" cy="1101705"/>
            </a:xfrm>
          </p:grpSpPr>
          <p:sp>
            <p:nvSpPr>
              <p:cNvPr id="123" name="Oval 122">
                <a:extLst>
                  <a:ext uri="{FF2B5EF4-FFF2-40B4-BE49-F238E27FC236}">
                    <a16:creationId xmlns:a16="http://schemas.microsoft.com/office/drawing/2014/main" id="{0F54F218-B8E6-D941-B6C0-29E5061D9B5B}"/>
                  </a:ext>
                </a:extLst>
              </p:cNvPr>
              <p:cNvSpPr/>
              <p:nvPr/>
            </p:nvSpPr>
            <p:spPr>
              <a:xfrm>
                <a:off x="2663819" y="1838539"/>
                <a:ext cx="660600" cy="660600"/>
              </a:xfrm>
              <a:prstGeom prst="ellipse">
                <a:avLst/>
              </a:prstGeom>
              <a:solidFill>
                <a:srgbClr val="94C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Text Placeholder 4">
                <a:extLst>
                  <a:ext uri="{FF2B5EF4-FFF2-40B4-BE49-F238E27FC236}">
                    <a16:creationId xmlns:a16="http://schemas.microsoft.com/office/drawing/2014/main" id="{C8BD4111-A1E6-F746-AF35-6078F866110C}"/>
                  </a:ext>
                </a:extLst>
              </p:cNvPr>
              <p:cNvSpPr txBox="1">
                <a:spLocks/>
              </p:cNvSpPr>
              <p:nvPr/>
            </p:nvSpPr>
            <p:spPr>
              <a:xfrm>
                <a:off x="2672059" y="2101727"/>
                <a:ext cx="660600" cy="838517"/>
              </a:xfrm>
              <a:prstGeom prst="rect">
                <a:avLst/>
              </a:prstGeom>
            </p:spPr>
            <p:txBody>
              <a:bodyPr vert="horz" lIns="91440" tIns="45720" rIns="91440" bIns="45720" rtlCol="0">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r>
                  <a:rPr lang="en-GB" sz="2800" dirty="0">
                    <a:solidFill>
                      <a:schemeClr val="bg1"/>
                    </a:solidFill>
                  </a:rPr>
                  <a:t>04</a:t>
                </a:r>
                <a:endParaRPr lang="en-IE" sz="2800" dirty="0">
                  <a:solidFill>
                    <a:schemeClr val="bg1"/>
                  </a:solidFill>
                </a:endParaRPr>
              </a:p>
            </p:txBody>
          </p:sp>
          <p:sp>
            <p:nvSpPr>
              <p:cNvPr id="125" name="Rectangle 124">
                <a:extLst>
                  <a:ext uri="{FF2B5EF4-FFF2-40B4-BE49-F238E27FC236}">
                    <a16:creationId xmlns:a16="http://schemas.microsoft.com/office/drawing/2014/main" id="{2F8FF28A-8F2F-7540-A8C1-1DBB1FC8508E}"/>
                  </a:ext>
                </a:extLst>
              </p:cNvPr>
              <p:cNvSpPr/>
              <p:nvPr/>
            </p:nvSpPr>
            <p:spPr>
              <a:xfrm>
                <a:off x="2720215" y="1864647"/>
                <a:ext cx="546753" cy="307777"/>
              </a:xfrm>
              <a:prstGeom prst="rect">
                <a:avLst/>
              </a:prstGeom>
            </p:spPr>
            <p:txBody>
              <a:bodyPr wrap="none">
                <a:spAutoFit/>
              </a:bodyPr>
              <a:lstStyle/>
              <a:p>
                <a:r>
                  <a:rPr lang="en-GB" sz="1400" b="1" dirty="0">
                    <a:solidFill>
                      <a:schemeClr val="bg1"/>
                    </a:solidFill>
                  </a:rPr>
                  <a:t>FACT</a:t>
                </a:r>
                <a:endParaRPr lang="en-US" sz="1400" dirty="0"/>
              </a:p>
            </p:txBody>
          </p:sp>
        </p:grpSp>
      </p:grpSp>
      <p:sp>
        <p:nvSpPr>
          <p:cNvPr id="126" name="Text Placeholder 5">
            <a:extLst>
              <a:ext uri="{FF2B5EF4-FFF2-40B4-BE49-F238E27FC236}">
                <a16:creationId xmlns:a16="http://schemas.microsoft.com/office/drawing/2014/main" id="{CEDC7BCD-03C0-9747-B9FB-15817D86BD5E}"/>
              </a:ext>
            </a:extLst>
          </p:cNvPr>
          <p:cNvSpPr txBox="1">
            <a:spLocks/>
          </p:cNvSpPr>
          <p:nvPr/>
        </p:nvSpPr>
        <p:spPr>
          <a:xfrm>
            <a:off x="4079421" y="661857"/>
            <a:ext cx="3100821" cy="1245384"/>
          </a:xfrm>
          <a:prstGeom prst="rect">
            <a:avLst/>
          </a:prstGeom>
        </p:spPr>
        <p:txBody>
          <a:bodyPr vert="horz" lIns="91440" tIns="45720" rIns="91440" bIns="45720" numCol="1" spcCol="288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l">
              <a:lnSpc>
                <a:spcPts val="1300"/>
              </a:lnSpc>
            </a:pPr>
            <a:r>
              <a:rPr lang="en-GB" sz="1800" b="1" dirty="0">
                <a:solidFill>
                  <a:schemeClr val="bg1"/>
                </a:solidFill>
                <a:highlight>
                  <a:srgbClr val="94C33D"/>
                </a:highlight>
              </a:rPr>
              <a:t>DID YOU KNOW….?</a:t>
            </a:r>
          </a:p>
        </p:txBody>
      </p:sp>
      <p:sp>
        <p:nvSpPr>
          <p:cNvPr id="127" name="Text Placeholder 5">
            <a:extLst>
              <a:ext uri="{FF2B5EF4-FFF2-40B4-BE49-F238E27FC236}">
                <a16:creationId xmlns:a16="http://schemas.microsoft.com/office/drawing/2014/main" id="{7D0E6FA4-7F9C-1F49-B89B-86E2DEA1E3F5}"/>
              </a:ext>
            </a:extLst>
          </p:cNvPr>
          <p:cNvSpPr txBox="1">
            <a:spLocks/>
          </p:cNvSpPr>
          <p:nvPr/>
        </p:nvSpPr>
        <p:spPr>
          <a:xfrm>
            <a:off x="489247" y="9287103"/>
            <a:ext cx="6361551" cy="662404"/>
          </a:xfrm>
          <a:prstGeom prst="rect">
            <a:avLst/>
          </a:prstGeom>
        </p:spPr>
        <p:txBody>
          <a:bodyPr vert="horz" lIns="91440" tIns="45720" rIns="91440" bIns="45720" numCol="1" spcCol="288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nSpc>
                <a:spcPct val="100000"/>
              </a:lnSpc>
              <a:tabLst>
                <a:tab pos="176213" algn="l"/>
              </a:tabLst>
            </a:pPr>
            <a:r>
              <a:rPr lang="en-GB" sz="700" baseline="30000" dirty="0"/>
              <a:t>3</a:t>
            </a:r>
            <a:r>
              <a:rPr lang="en-GB" sz="700" dirty="0"/>
              <a:t>	William J Clinton Leadership Centre, Queens’ University, Belfast </a:t>
            </a:r>
          </a:p>
          <a:p>
            <a:pPr>
              <a:lnSpc>
                <a:spcPct val="100000"/>
              </a:lnSpc>
              <a:tabLst>
                <a:tab pos="176213" algn="l"/>
              </a:tabLst>
            </a:pPr>
            <a:r>
              <a:rPr lang="en-GB" sz="700" baseline="30000" dirty="0"/>
              <a:t>4</a:t>
            </a:r>
            <a:r>
              <a:rPr lang="en-GB" sz="700" dirty="0"/>
              <a:t>	K Kay and C Shipman, (2014), The Confidence Gap, The Atlantic </a:t>
            </a:r>
          </a:p>
          <a:p>
            <a:pPr>
              <a:lnSpc>
                <a:spcPct val="100000"/>
              </a:lnSpc>
              <a:tabLst>
                <a:tab pos="176213" algn="l"/>
              </a:tabLst>
            </a:pPr>
            <a:r>
              <a:rPr lang="en-GB" sz="700" baseline="30000" dirty="0"/>
              <a:t>5</a:t>
            </a:r>
            <a:r>
              <a:rPr lang="en-GB" sz="700" dirty="0"/>
              <a:t>	Pauline Rose </a:t>
            </a:r>
            <a:r>
              <a:rPr lang="en-GB" sz="700" dirty="0" err="1"/>
              <a:t>Clance</a:t>
            </a:r>
            <a:r>
              <a:rPr lang="en-GB" sz="700" dirty="0"/>
              <a:t> &amp; Suzanne </a:t>
            </a:r>
            <a:r>
              <a:rPr lang="en-GB" sz="700" dirty="0" err="1"/>
              <a:t>Imes</a:t>
            </a:r>
            <a:r>
              <a:rPr lang="en-GB" sz="700" dirty="0"/>
              <a:t> (1978), The Imposter Phenomenon in High Achieving Women: Dynamics and Therapeutic Intervention. </a:t>
            </a:r>
            <a:r>
              <a:rPr lang="en-GB" sz="700" baseline="30000" dirty="0"/>
              <a:t>3</a:t>
            </a:r>
            <a:r>
              <a:rPr lang="en-GB" sz="700" dirty="0"/>
              <a:t>	Georgia State University</a:t>
            </a:r>
          </a:p>
          <a:p>
            <a:pPr>
              <a:lnSpc>
                <a:spcPct val="100000"/>
              </a:lnSpc>
              <a:tabLst>
                <a:tab pos="176213" algn="l"/>
              </a:tabLst>
            </a:pPr>
            <a:r>
              <a:rPr lang="en-GB" sz="700" baseline="30000" dirty="0"/>
              <a:t>6</a:t>
            </a:r>
            <a:r>
              <a:rPr lang="en-GB" sz="700" dirty="0"/>
              <a:t>	 William J Clinton Leadership Centre, Queens’ University, Belfast</a:t>
            </a:r>
            <a:endParaRPr lang="en-IE" sz="700" b="1" dirty="0"/>
          </a:p>
        </p:txBody>
      </p:sp>
      <p:grpSp>
        <p:nvGrpSpPr>
          <p:cNvPr id="128" name="Group 127">
            <a:extLst>
              <a:ext uri="{FF2B5EF4-FFF2-40B4-BE49-F238E27FC236}">
                <a16:creationId xmlns:a16="http://schemas.microsoft.com/office/drawing/2014/main" id="{8C7C3D26-2C00-3C41-AD2E-A54A4FF7EB31}"/>
              </a:ext>
            </a:extLst>
          </p:cNvPr>
          <p:cNvGrpSpPr/>
          <p:nvPr/>
        </p:nvGrpSpPr>
        <p:grpSpPr>
          <a:xfrm>
            <a:off x="-34607" y="5675556"/>
            <a:ext cx="6804837" cy="1437217"/>
            <a:chOff x="0" y="8444830"/>
            <a:chExt cx="6804837" cy="1437217"/>
          </a:xfrm>
        </p:grpSpPr>
        <p:grpSp>
          <p:nvGrpSpPr>
            <p:cNvPr id="129" name="Group 128">
              <a:extLst>
                <a:ext uri="{FF2B5EF4-FFF2-40B4-BE49-F238E27FC236}">
                  <a16:creationId xmlns:a16="http://schemas.microsoft.com/office/drawing/2014/main" id="{97DFC169-5CE6-DB44-ABD7-D1A9BF73DD3F}"/>
                </a:ext>
              </a:extLst>
            </p:cNvPr>
            <p:cNvGrpSpPr/>
            <p:nvPr/>
          </p:nvGrpSpPr>
          <p:grpSpPr>
            <a:xfrm>
              <a:off x="0" y="8594883"/>
              <a:ext cx="6804837" cy="1287164"/>
              <a:chOff x="0" y="8594883"/>
              <a:chExt cx="6804837" cy="1287164"/>
            </a:xfrm>
          </p:grpSpPr>
          <p:sp>
            <p:nvSpPr>
              <p:cNvPr id="131" name="Rectangle 130">
                <a:extLst>
                  <a:ext uri="{FF2B5EF4-FFF2-40B4-BE49-F238E27FC236}">
                    <a16:creationId xmlns:a16="http://schemas.microsoft.com/office/drawing/2014/main" id="{C0141998-E5D7-CF4F-99CD-D0691E00FDB7}"/>
                  </a:ext>
                </a:extLst>
              </p:cNvPr>
              <p:cNvSpPr/>
              <p:nvPr/>
            </p:nvSpPr>
            <p:spPr>
              <a:xfrm>
                <a:off x="0" y="8594883"/>
                <a:ext cx="6804837" cy="1047959"/>
              </a:xfrm>
              <a:prstGeom prst="rect">
                <a:avLst/>
              </a:prstGeom>
              <a:solidFill>
                <a:srgbClr val="94C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dirty="0"/>
              </a:p>
            </p:txBody>
          </p:sp>
          <p:sp>
            <p:nvSpPr>
              <p:cNvPr id="132" name="Rectangle 131">
                <a:extLst>
                  <a:ext uri="{FF2B5EF4-FFF2-40B4-BE49-F238E27FC236}">
                    <a16:creationId xmlns:a16="http://schemas.microsoft.com/office/drawing/2014/main" id="{D6A24DAD-860A-1146-9B0F-9204467C36BD}"/>
                  </a:ext>
                </a:extLst>
              </p:cNvPr>
              <p:cNvSpPr/>
              <p:nvPr/>
            </p:nvSpPr>
            <p:spPr>
              <a:xfrm>
                <a:off x="619924" y="8726414"/>
                <a:ext cx="5975456" cy="734490"/>
              </a:xfrm>
              <a:prstGeom prst="rect">
                <a:avLst/>
              </a:prstGeom>
              <a:noFill/>
              <a:ln w="1270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dirty="0"/>
              </a:p>
            </p:txBody>
          </p:sp>
          <p:sp>
            <p:nvSpPr>
              <p:cNvPr id="133" name="Oval 132">
                <a:extLst>
                  <a:ext uri="{FF2B5EF4-FFF2-40B4-BE49-F238E27FC236}">
                    <a16:creationId xmlns:a16="http://schemas.microsoft.com/office/drawing/2014/main" id="{C7B02004-E346-9849-8CA4-B12CF33EA7A9}"/>
                  </a:ext>
                </a:extLst>
              </p:cNvPr>
              <p:cNvSpPr/>
              <p:nvPr/>
            </p:nvSpPr>
            <p:spPr>
              <a:xfrm>
                <a:off x="404154" y="8744607"/>
                <a:ext cx="653235" cy="653235"/>
              </a:xfrm>
              <a:prstGeom prst="ellipse">
                <a:avLst/>
              </a:prstGeom>
              <a:solidFill>
                <a:srgbClr val="94C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 Placeholder 2">
                <a:extLst>
                  <a:ext uri="{FF2B5EF4-FFF2-40B4-BE49-F238E27FC236}">
                    <a16:creationId xmlns:a16="http://schemas.microsoft.com/office/drawing/2014/main" id="{975F21D6-86AC-CF47-8EE2-B4E640817081}"/>
                  </a:ext>
                </a:extLst>
              </p:cNvPr>
              <p:cNvSpPr txBox="1">
                <a:spLocks/>
              </p:cNvSpPr>
              <p:nvPr/>
            </p:nvSpPr>
            <p:spPr>
              <a:xfrm>
                <a:off x="971946" y="8834087"/>
                <a:ext cx="5623434" cy="1047960"/>
              </a:xfrm>
              <a:prstGeom prst="rect">
                <a:avLst/>
              </a:prstGeom>
            </p:spPr>
            <p:txBody>
              <a:bodyPr vert="horz" lIns="91440" tIns="45720" rIns="91440" bIns="45720" numCol="1" spcCol="288000" rtlCol="0" anchor="t">
                <a:normAutofit/>
              </a:bodyPr>
              <a:lstStyle>
                <a:lvl1pPr marL="0" indent="0" algn="just" defTabSz="755934" rtl="0" eaLnBrk="1" latinLnBrk="0" hangingPunct="1">
                  <a:lnSpc>
                    <a:spcPts val="1200"/>
                  </a:lnSpc>
                  <a:spcBef>
                    <a:spcPts val="0"/>
                  </a:spcBef>
                  <a:buFont typeface="Arial" panose="020B0604020202020204" pitchFamily="34" charset="0"/>
                  <a:buNone/>
                  <a:defRPr sz="1000" b="0" i="0" kern="1200">
                    <a:solidFill>
                      <a:srgbClr val="4B4B4B"/>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l"/>
                <a:r>
                  <a:rPr lang="en-US" b="1" dirty="0">
                    <a:solidFill>
                      <a:schemeClr val="bg1"/>
                    </a:solidFill>
                  </a:rPr>
                  <a:t>Discussion Point </a:t>
                </a:r>
                <a:r>
                  <a:rPr lang="en-US" dirty="0">
                    <a:solidFill>
                      <a:schemeClr val="bg1"/>
                    </a:solidFill>
                  </a:rPr>
                  <a:t>-  Share and discuss the linked graphs with gender comparisons in confidence: </a:t>
                </a:r>
                <a:r>
                  <a:rPr lang="en-US" dirty="0">
                    <a:solidFill>
                      <a:schemeClr val="bg1"/>
                    </a:solidFill>
                    <a:hlinkClick r:id="rId3">
                      <a:extLst>
                        <a:ext uri="{A12FA001-AC4F-418D-AE19-62706E023703}">
                          <ahyp:hlinkClr xmlns:ahyp="http://schemas.microsoft.com/office/drawing/2018/hyperlinkcolor" val="tx"/>
                        </a:ext>
                      </a:extLst>
                    </a:hlinkClick>
                  </a:rPr>
                  <a:t>The Confidence Gap In Men And Women: Why It Matters And How To Overcome It (forbes.com) </a:t>
                </a:r>
                <a:endParaRPr lang="en-US" dirty="0">
                  <a:solidFill>
                    <a:schemeClr val="bg1"/>
                  </a:solidFill>
                </a:endParaRPr>
              </a:p>
            </p:txBody>
          </p:sp>
          <p:grpSp>
            <p:nvGrpSpPr>
              <p:cNvPr id="135" name="Graphic 3">
                <a:extLst>
                  <a:ext uri="{FF2B5EF4-FFF2-40B4-BE49-F238E27FC236}">
                    <a16:creationId xmlns:a16="http://schemas.microsoft.com/office/drawing/2014/main" id="{A851A385-2A03-5D44-835F-A4B34993B5E7}"/>
                  </a:ext>
                </a:extLst>
              </p:cNvPr>
              <p:cNvGrpSpPr/>
              <p:nvPr/>
            </p:nvGrpSpPr>
            <p:grpSpPr>
              <a:xfrm>
                <a:off x="358674" y="8801673"/>
                <a:ext cx="505387" cy="506021"/>
                <a:chOff x="6601914" y="3685068"/>
                <a:chExt cx="1090935" cy="1092304"/>
              </a:xfrm>
              <a:solidFill>
                <a:schemeClr val="bg1"/>
              </a:solidFill>
            </p:grpSpPr>
            <p:sp>
              <p:nvSpPr>
                <p:cNvPr id="136" name="Freeform 135">
                  <a:extLst>
                    <a:ext uri="{FF2B5EF4-FFF2-40B4-BE49-F238E27FC236}">
                      <a16:creationId xmlns:a16="http://schemas.microsoft.com/office/drawing/2014/main" id="{81617F5D-D4B9-704F-B0AB-4852E66862F2}"/>
                    </a:ext>
                  </a:extLst>
                </p:cNvPr>
                <p:cNvSpPr/>
                <p:nvPr/>
              </p:nvSpPr>
              <p:spPr>
                <a:xfrm>
                  <a:off x="7136754" y="4173965"/>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6" y="21942"/>
                        <a:pt x="0" y="16457"/>
                        <a:pt x="0" y="10971"/>
                      </a:cubicBezTo>
                      <a:cubicBezTo>
                        <a:pt x="0" y="5485"/>
                        <a:pt x="5486" y="0"/>
                        <a:pt x="10970" y="0"/>
                      </a:cubicBezTo>
                      <a:cubicBezTo>
                        <a:pt x="19200"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137" name="Freeform 136">
                  <a:extLst>
                    <a:ext uri="{FF2B5EF4-FFF2-40B4-BE49-F238E27FC236}">
                      <a16:creationId xmlns:a16="http://schemas.microsoft.com/office/drawing/2014/main" id="{9AEB73A5-2924-4647-A664-00FFBB5395D1}"/>
                    </a:ext>
                  </a:extLst>
                </p:cNvPr>
                <p:cNvSpPr/>
                <p:nvPr/>
              </p:nvSpPr>
              <p:spPr>
                <a:xfrm>
                  <a:off x="7136754" y="4126625"/>
                  <a:ext cx="21941" cy="22655"/>
                </a:xfrm>
                <a:custGeom>
                  <a:avLst/>
                  <a:gdLst>
                    <a:gd name="connsiteX0" fmla="*/ 21942 w 21941"/>
                    <a:gd name="connsiteY0" fmla="*/ 11684 h 22655"/>
                    <a:gd name="connsiteX1" fmla="*/ 10970 w 21941"/>
                    <a:gd name="connsiteY1" fmla="*/ 22656 h 22655"/>
                    <a:gd name="connsiteX2" fmla="*/ 0 w 21941"/>
                    <a:gd name="connsiteY2" fmla="*/ 11684 h 22655"/>
                    <a:gd name="connsiteX3" fmla="*/ 10970 w 21941"/>
                    <a:gd name="connsiteY3" fmla="*/ 714 h 22655"/>
                    <a:gd name="connsiteX4" fmla="*/ 21942 w 21941"/>
                    <a:gd name="connsiteY4" fmla="*/ 11684 h 22655"/>
                    <a:gd name="connsiteX5" fmla="*/ 21942 w 21941"/>
                    <a:gd name="connsiteY5" fmla="*/ 11684 h 2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2655">
                      <a:moveTo>
                        <a:pt x="21942" y="11684"/>
                      </a:moveTo>
                      <a:cubicBezTo>
                        <a:pt x="21942" y="17170"/>
                        <a:pt x="16456" y="22656"/>
                        <a:pt x="10970" y="22656"/>
                      </a:cubicBezTo>
                      <a:cubicBezTo>
                        <a:pt x="5486" y="22656"/>
                        <a:pt x="0" y="17170"/>
                        <a:pt x="0" y="11684"/>
                      </a:cubicBezTo>
                      <a:cubicBezTo>
                        <a:pt x="0" y="6199"/>
                        <a:pt x="5486" y="714"/>
                        <a:pt x="10970" y="714"/>
                      </a:cubicBezTo>
                      <a:cubicBezTo>
                        <a:pt x="19200" y="-2029"/>
                        <a:pt x="21942" y="3456"/>
                        <a:pt x="21942" y="11684"/>
                      </a:cubicBezTo>
                      <a:lnTo>
                        <a:pt x="21942" y="11684"/>
                      </a:lnTo>
                      <a:close/>
                    </a:path>
                  </a:pathLst>
                </a:custGeom>
                <a:grpFill/>
                <a:ln w="27426" cap="flat">
                  <a:noFill/>
                  <a:prstDash val="solid"/>
                  <a:miter/>
                </a:ln>
              </p:spPr>
              <p:txBody>
                <a:bodyPr rtlCol="0" anchor="ctr"/>
                <a:lstStyle/>
                <a:p>
                  <a:endParaRPr lang="en-US"/>
                </a:p>
              </p:txBody>
            </p:sp>
            <p:grpSp>
              <p:nvGrpSpPr>
                <p:cNvPr id="138" name="Graphic 3">
                  <a:extLst>
                    <a:ext uri="{FF2B5EF4-FFF2-40B4-BE49-F238E27FC236}">
                      <a16:creationId xmlns:a16="http://schemas.microsoft.com/office/drawing/2014/main" id="{F3C7D19D-8C10-8F40-B85F-BD0DBB9461E7}"/>
                    </a:ext>
                  </a:extLst>
                </p:cNvPr>
                <p:cNvGrpSpPr/>
                <p:nvPr/>
              </p:nvGrpSpPr>
              <p:grpSpPr>
                <a:xfrm>
                  <a:off x="6601914" y="3685068"/>
                  <a:ext cx="1090935" cy="1092304"/>
                  <a:chOff x="6601914" y="3685068"/>
                  <a:chExt cx="1090935" cy="1092304"/>
                </a:xfrm>
                <a:grpFill/>
              </p:grpSpPr>
              <p:sp>
                <p:nvSpPr>
                  <p:cNvPr id="159" name="Freeform 158">
                    <a:extLst>
                      <a:ext uri="{FF2B5EF4-FFF2-40B4-BE49-F238E27FC236}">
                        <a16:creationId xmlns:a16="http://schemas.microsoft.com/office/drawing/2014/main" id="{B2536324-14C6-8F4C-927B-323DFB9A2BE1}"/>
                      </a:ext>
                    </a:extLst>
                  </p:cNvPr>
                  <p:cNvSpPr/>
                  <p:nvPr/>
                </p:nvSpPr>
                <p:spPr>
                  <a:xfrm>
                    <a:off x="7136754" y="4077969"/>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6" y="21942"/>
                          <a:pt x="0" y="16457"/>
                          <a:pt x="0" y="10971"/>
                        </a:cubicBezTo>
                        <a:cubicBezTo>
                          <a:pt x="0" y="5485"/>
                          <a:pt x="5486" y="0"/>
                          <a:pt x="10970" y="0"/>
                        </a:cubicBezTo>
                        <a:cubicBezTo>
                          <a:pt x="19200"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160" name="Freeform 159">
                    <a:extLst>
                      <a:ext uri="{FF2B5EF4-FFF2-40B4-BE49-F238E27FC236}">
                        <a16:creationId xmlns:a16="http://schemas.microsoft.com/office/drawing/2014/main" id="{3AC00576-55E6-E743-8876-531F732C514E}"/>
                      </a:ext>
                    </a:extLst>
                  </p:cNvPr>
                  <p:cNvSpPr/>
                  <p:nvPr/>
                </p:nvSpPr>
                <p:spPr>
                  <a:xfrm>
                    <a:off x="6601914" y="3685068"/>
                    <a:ext cx="1090935" cy="1092304"/>
                  </a:xfrm>
                  <a:custGeom>
                    <a:avLst/>
                    <a:gdLst>
                      <a:gd name="connsiteX0" fmla="*/ 1088879 w 1090935"/>
                      <a:gd name="connsiteY0" fmla="*/ 102168 h 1092304"/>
                      <a:gd name="connsiteX1" fmla="*/ 1028538 w 1090935"/>
                      <a:gd name="connsiteY1" fmla="*/ 6171 h 1092304"/>
                      <a:gd name="connsiteX2" fmla="*/ 1009338 w 1090935"/>
                      <a:gd name="connsiteY2" fmla="*/ 6171 h 1092304"/>
                      <a:gd name="connsiteX3" fmla="*/ 948997 w 1090935"/>
                      <a:gd name="connsiteY3" fmla="*/ 102168 h 1092304"/>
                      <a:gd name="connsiteX4" fmla="*/ 946255 w 1090935"/>
                      <a:gd name="connsiteY4" fmla="*/ 107654 h 1092304"/>
                      <a:gd name="connsiteX5" fmla="*/ 946255 w 1090935"/>
                      <a:gd name="connsiteY5" fmla="*/ 332560 h 1092304"/>
                      <a:gd name="connsiteX6" fmla="*/ 614379 w 1090935"/>
                      <a:gd name="connsiteY6" fmla="*/ 332560 h 1092304"/>
                      <a:gd name="connsiteX7" fmla="*/ 655520 w 1090935"/>
                      <a:gd name="connsiteY7" fmla="*/ 272219 h 1092304"/>
                      <a:gd name="connsiteX8" fmla="*/ 671978 w 1090935"/>
                      <a:gd name="connsiteY8" fmla="*/ 272219 h 1092304"/>
                      <a:gd name="connsiteX9" fmla="*/ 682948 w 1090935"/>
                      <a:gd name="connsiteY9" fmla="*/ 266733 h 1092304"/>
                      <a:gd name="connsiteX10" fmla="*/ 682948 w 1090935"/>
                      <a:gd name="connsiteY10" fmla="*/ 255762 h 1092304"/>
                      <a:gd name="connsiteX11" fmla="*/ 661006 w 1090935"/>
                      <a:gd name="connsiteY11" fmla="*/ 198164 h 1092304"/>
                      <a:gd name="connsiteX12" fmla="*/ 661006 w 1090935"/>
                      <a:gd name="connsiteY12" fmla="*/ 187193 h 1092304"/>
                      <a:gd name="connsiteX13" fmla="*/ 696662 w 1090935"/>
                      <a:gd name="connsiteY13" fmla="*/ 140567 h 1092304"/>
                      <a:gd name="connsiteX14" fmla="*/ 696662 w 1090935"/>
                      <a:gd name="connsiteY14" fmla="*/ 115881 h 1092304"/>
                      <a:gd name="connsiteX15" fmla="*/ 685692 w 1090935"/>
                      <a:gd name="connsiteY15" fmla="*/ 104911 h 1092304"/>
                      <a:gd name="connsiteX16" fmla="*/ 482726 w 1090935"/>
                      <a:gd name="connsiteY16" fmla="*/ 104911 h 1092304"/>
                      <a:gd name="connsiteX17" fmla="*/ 422385 w 1090935"/>
                      <a:gd name="connsiteY17" fmla="*/ 165251 h 1092304"/>
                      <a:gd name="connsiteX18" fmla="*/ 422385 w 1090935"/>
                      <a:gd name="connsiteY18" fmla="*/ 231078 h 1092304"/>
                      <a:gd name="connsiteX19" fmla="*/ 471756 w 1090935"/>
                      <a:gd name="connsiteY19" fmla="*/ 329817 h 1092304"/>
                      <a:gd name="connsiteX20" fmla="*/ 397701 w 1090935"/>
                      <a:gd name="connsiteY20" fmla="*/ 329817 h 1092304"/>
                      <a:gd name="connsiteX21" fmla="*/ 400443 w 1090935"/>
                      <a:gd name="connsiteY21" fmla="*/ 318846 h 1092304"/>
                      <a:gd name="connsiteX22" fmla="*/ 400443 w 1090935"/>
                      <a:gd name="connsiteY22" fmla="*/ 11657 h 1092304"/>
                      <a:gd name="connsiteX23" fmla="*/ 389473 w 1090935"/>
                      <a:gd name="connsiteY23" fmla="*/ 686 h 1092304"/>
                      <a:gd name="connsiteX24" fmla="*/ 10970 w 1090935"/>
                      <a:gd name="connsiteY24" fmla="*/ 686 h 1092304"/>
                      <a:gd name="connsiteX25" fmla="*/ 0 w 1090935"/>
                      <a:gd name="connsiteY25" fmla="*/ 11657 h 1092304"/>
                      <a:gd name="connsiteX26" fmla="*/ 0 w 1090935"/>
                      <a:gd name="connsiteY26" fmla="*/ 318846 h 1092304"/>
                      <a:gd name="connsiteX27" fmla="*/ 35656 w 1090935"/>
                      <a:gd name="connsiteY27" fmla="*/ 354502 h 1092304"/>
                      <a:gd name="connsiteX28" fmla="*/ 117939 w 1090935"/>
                      <a:gd name="connsiteY28" fmla="*/ 354502 h 1092304"/>
                      <a:gd name="connsiteX29" fmla="*/ 117939 w 1090935"/>
                      <a:gd name="connsiteY29" fmla="*/ 379187 h 1092304"/>
                      <a:gd name="connsiteX30" fmla="*/ 178280 w 1090935"/>
                      <a:gd name="connsiteY30" fmla="*/ 439527 h 1092304"/>
                      <a:gd name="connsiteX31" fmla="*/ 414157 w 1090935"/>
                      <a:gd name="connsiteY31" fmla="*/ 439527 h 1092304"/>
                      <a:gd name="connsiteX32" fmla="*/ 414157 w 1090935"/>
                      <a:gd name="connsiteY32" fmla="*/ 664434 h 1092304"/>
                      <a:gd name="connsiteX33" fmla="*/ 320904 w 1090935"/>
                      <a:gd name="connsiteY33" fmla="*/ 999051 h 1092304"/>
                      <a:gd name="connsiteX34" fmla="*/ 246849 w 1090935"/>
                      <a:gd name="connsiteY34" fmla="*/ 1081334 h 1092304"/>
                      <a:gd name="connsiteX35" fmla="*/ 257819 w 1090935"/>
                      <a:gd name="connsiteY35" fmla="*/ 1092305 h 1092304"/>
                      <a:gd name="connsiteX36" fmla="*/ 471756 w 1090935"/>
                      <a:gd name="connsiteY36" fmla="*/ 1092305 h 1092304"/>
                      <a:gd name="connsiteX37" fmla="*/ 482726 w 1090935"/>
                      <a:gd name="connsiteY37" fmla="*/ 1081334 h 1092304"/>
                      <a:gd name="connsiteX38" fmla="*/ 482726 w 1090935"/>
                      <a:gd name="connsiteY38" fmla="*/ 1010022 h 1092304"/>
                      <a:gd name="connsiteX39" fmla="*/ 543068 w 1090935"/>
                      <a:gd name="connsiteY39" fmla="*/ 774144 h 1092304"/>
                      <a:gd name="connsiteX40" fmla="*/ 603409 w 1090935"/>
                      <a:gd name="connsiteY40" fmla="*/ 1010022 h 1092304"/>
                      <a:gd name="connsiteX41" fmla="*/ 603409 w 1090935"/>
                      <a:gd name="connsiteY41" fmla="*/ 1078591 h 1092304"/>
                      <a:gd name="connsiteX42" fmla="*/ 614379 w 1090935"/>
                      <a:gd name="connsiteY42" fmla="*/ 1089562 h 1092304"/>
                      <a:gd name="connsiteX43" fmla="*/ 828316 w 1090935"/>
                      <a:gd name="connsiteY43" fmla="*/ 1089562 h 1092304"/>
                      <a:gd name="connsiteX44" fmla="*/ 839286 w 1090935"/>
                      <a:gd name="connsiteY44" fmla="*/ 1078591 h 1092304"/>
                      <a:gd name="connsiteX45" fmla="*/ 757003 w 1090935"/>
                      <a:gd name="connsiteY45" fmla="*/ 996308 h 1092304"/>
                      <a:gd name="connsiteX46" fmla="*/ 754261 w 1090935"/>
                      <a:gd name="connsiteY46" fmla="*/ 996308 h 1092304"/>
                      <a:gd name="connsiteX47" fmla="*/ 674720 w 1090935"/>
                      <a:gd name="connsiteY47" fmla="*/ 661691 h 1092304"/>
                      <a:gd name="connsiteX48" fmla="*/ 674720 w 1090935"/>
                      <a:gd name="connsiteY48" fmla="*/ 436785 h 1092304"/>
                      <a:gd name="connsiteX49" fmla="*/ 910599 w 1090935"/>
                      <a:gd name="connsiteY49" fmla="*/ 436785 h 1092304"/>
                      <a:gd name="connsiteX50" fmla="*/ 946255 w 1090935"/>
                      <a:gd name="connsiteY50" fmla="*/ 425814 h 1092304"/>
                      <a:gd name="connsiteX51" fmla="*/ 946255 w 1090935"/>
                      <a:gd name="connsiteY51" fmla="*/ 521810 h 1092304"/>
                      <a:gd name="connsiteX52" fmla="*/ 957225 w 1090935"/>
                      <a:gd name="connsiteY52" fmla="*/ 532782 h 1092304"/>
                      <a:gd name="connsiteX53" fmla="*/ 968197 w 1090935"/>
                      <a:gd name="connsiteY53" fmla="*/ 521810 h 1092304"/>
                      <a:gd name="connsiteX54" fmla="*/ 968197 w 1090935"/>
                      <a:gd name="connsiteY54" fmla="*/ 118624 h 1092304"/>
                      <a:gd name="connsiteX55" fmla="*/ 1014824 w 1090935"/>
                      <a:gd name="connsiteY55" fmla="*/ 118624 h 1092304"/>
                      <a:gd name="connsiteX56" fmla="*/ 1014824 w 1090935"/>
                      <a:gd name="connsiteY56" fmla="*/ 250277 h 1092304"/>
                      <a:gd name="connsiteX57" fmla="*/ 1025794 w 1090935"/>
                      <a:gd name="connsiteY57" fmla="*/ 261248 h 1092304"/>
                      <a:gd name="connsiteX58" fmla="*/ 1036766 w 1090935"/>
                      <a:gd name="connsiteY58" fmla="*/ 250277 h 1092304"/>
                      <a:gd name="connsiteX59" fmla="*/ 1036766 w 1090935"/>
                      <a:gd name="connsiteY59" fmla="*/ 118624 h 1092304"/>
                      <a:gd name="connsiteX60" fmla="*/ 1061451 w 1090935"/>
                      <a:gd name="connsiteY60" fmla="*/ 118624 h 1092304"/>
                      <a:gd name="connsiteX61" fmla="*/ 1061451 w 1090935"/>
                      <a:gd name="connsiteY61" fmla="*/ 557466 h 1092304"/>
                      <a:gd name="connsiteX62" fmla="*/ 954483 w 1090935"/>
                      <a:gd name="connsiteY62" fmla="*/ 557466 h 1092304"/>
                      <a:gd name="connsiteX63" fmla="*/ 943511 w 1090935"/>
                      <a:gd name="connsiteY63" fmla="*/ 568437 h 1092304"/>
                      <a:gd name="connsiteX64" fmla="*/ 943511 w 1090935"/>
                      <a:gd name="connsiteY64" fmla="*/ 650720 h 1092304"/>
                      <a:gd name="connsiteX65" fmla="*/ 1003852 w 1090935"/>
                      <a:gd name="connsiteY65" fmla="*/ 711061 h 1092304"/>
                      <a:gd name="connsiteX66" fmla="*/ 1028538 w 1090935"/>
                      <a:gd name="connsiteY66" fmla="*/ 711061 h 1092304"/>
                      <a:gd name="connsiteX67" fmla="*/ 1088879 w 1090935"/>
                      <a:gd name="connsiteY67" fmla="*/ 650720 h 1092304"/>
                      <a:gd name="connsiteX68" fmla="*/ 1088879 w 1090935"/>
                      <a:gd name="connsiteY68" fmla="*/ 104911 h 1092304"/>
                      <a:gd name="connsiteX69" fmla="*/ 1088879 w 1090935"/>
                      <a:gd name="connsiteY69" fmla="*/ 102168 h 1092304"/>
                      <a:gd name="connsiteX70" fmla="*/ 1088879 w 1090935"/>
                      <a:gd name="connsiteY70" fmla="*/ 102168 h 1092304"/>
                      <a:gd name="connsiteX71" fmla="*/ 452557 w 1090935"/>
                      <a:gd name="connsiteY71" fmla="*/ 167994 h 1092304"/>
                      <a:gd name="connsiteX72" fmla="*/ 488212 w 1090935"/>
                      <a:gd name="connsiteY72" fmla="*/ 132338 h 1092304"/>
                      <a:gd name="connsiteX73" fmla="*/ 677464 w 1090935"/>
                      <a:gd name="connsiteY73" fmla="*/ 132338 h 1092304"/>
                      <a:gd name="connsiteX74" fmla="*/ 677464 w 1090935"/>
                      <a:gd name="connsiteY74" fmla="*/ 143309 h 1092304"/>
                      <a:gd name="connsiteX75" fmla="*/ 652778 w 1090935"/>
                      <a:gd name="connsiteY75" fmla="*/ 167994 h 1092304"/>
                      <a:gd name="connsiteX76" fmla="*/ 499184 w 1090935"/>
                      <a:gd name="connsiteY76" fmla="*/ 167994 h 1092304"/>
                      <a:gd name="connsiteX77" fmla="*/ 488212 w 1090935"/>
                      <a:gd name="connsiteY77" fmla="*/ 178965 h 1092304"/>
                      <a:gd name="connsiteX78" fmla="*/ 488212 w 1090935"/>
                      <a:gd name="connsiteY78" fmla="*/ 189936 h 1092304"/>
                      <a:gd name="connsiteX79" fmla="*/ 452557 w 1090935"/>
                      <a:gd name="connsiteY79" fmla="*/ 225592 h 1092304"/>
                      <a:gd name="connsiteX80" fmla="*/ 452557 w 1090935"/>
                      <a:gd name="connsiteY80" fmla="*/ 167994 h 1092304"/>
                      <a:gd name="connsiteX81" fmla="*/ 452557 w 1090935"/>
                      <a:gd name="connsiteY81" fmla="*/ 250277 h 1092304"/>
                      <a:gd name="connsiteX82" fmla="*/ 510154 w 1090935"/>
                      <a:gd name="connsiteY82" fmla="*/ 189936 h 1092304"/>
                      <a:gd name="connsiteX83" fmla="*/ 641807 w 1090935"/>
                      <a:gd name="connsiteY83" fmla="*/ 189936 h 1092304"/>
                      <a:gd name="connsiteX84" fmla="*/ 641807 w 1090935"/>
                      <a:gd name="connsiteY84" fmla="*/ 200907 h 1092304"/>
                      <a:gd name="connsiteX85" fmla="*/ 641807 w 1090935"/>
                      <a:gd name="connsiteY85" fmla="*/ 206393 h 1092304"/>
                      <a:gd name="connsiteX86" fmla="*/ 658264 w 1090935"/>
                      <a:gd name="connsiteY86" fmla="*/ 250277 h 1092304"/>
                      <a:gd name="connsiteX87" fmla="*/ 650036 w 1090935"/>
                      <a:gd name="connsiteY87" fmla="*/ 250277 h 1092304"/>
                      <a:gd name="connsiteX88" fmla="*/ 639064 w 1090935"/>
                      <a:gd name="connsiteY88" fmla="*/ 258505 h 1092304"/>
                      <a:gd name="connsiteX89" fmla="*/ 543068 w 1090935"/>
                      <a:gd name="connsiteY89" fmla="*/ 332560 h 1092304"/>
                      <a:gd name="connsiteX90" fmla="*/ 452557 w 1090935"/>
                      <a:gd name="connsiteY90" fmla="*/ 250277 h 1092304"/>
                      <a:gd name="connsiteX91" fmla="*/ 452557 w 1090935"/>
                      <a:gd name="connsiteY91" fmla="*/ 250277 h 1092304"/>
                      <a:gd name="connsiteX92" fmla="*/ 1020310 w 1090935"/>
                      <a:gd name="connsiteY92" fmla="*/ 36342 h 1092304"/>
                      <a:gd name="connsiteX93" fmla="*/ 1058708 w 1090935"/>
                      <a:gd name="connsiteY93" fmla="*/ 96682 h 1092304"/>
                      <a:gd name="connsiteX94" fmla="*/ 981910 w 1090935"/>
                      <a:gd name="connsiteY94" fmla="*/ 96682 h 1092304"/>
                      <a:gd name="connsiteX95" fmla="*/ 1020310 w 1090935"/>
                      <a:gd name="connsiteY95" fmla="*/ 36342 h 1092304"/>
                      <a:gd name="connsiteX96" fmla="*/ 381244 w 1090935"/>
                      <a:gd name="connsiteY96" fmla="*/ 285933 h 1092304"/>
                      <a:gd name="connsiteX97" fmla="*/ 213936 w 1090935"/>
                      <a:gd name="connsiteY97" fmla="*/ 285933 h 1092304"/>
                      <a:gd name="connsiteX98" fmla="*/ 213936 w 1090935"/>
                      <a:gd name="connsiteY98" fmla="*/ 25371 h 1092304"/>
                      <a:gd name="connsiteX99" fmla="*/ 381244 w 1090935"/>
                      <a:gd name="connsiteY99" fmla="*/ 25371 h 1092304"/>
                      <a:gd name="connsiteX100" fmla="*/ 381244 w 1090935"/>
                      <a:gd name="connsiteY100" fmla="*/ 285933 h 1092304"/>
                      <a:gd name="connsiteX101" fmla="*/ 24684 w 1090935"/>
                      <a:gd name="connsiteY101" fmla="*/ 321589 h 1092304"/>
                      <a:gd name="connsiteX102" fmla="*/ 24684 w 1090935"/>
                      <a:gd name="connsiteY102" fmla="*/ 25371 h 1092304"/>
                      <a:gd name="connsiteX103" fmla="*/ 191994 w 1090935"/>
                      <a:gd name="connsiteY103" fmla="*/ 25371 h 1092304"/>
                      <a:gd name="connsiteX104" fmla="*/ 191994 w 1090935"/>
                      <a:gd name="connsiteY104" fmla="*/ 285933 h 1092304"/>
                      <a:gd name="connsiteX105" fmla="*/ 60341 w 1090935"/>
                      <a:gd name="connsiteY105" fmla="*/ 285933 h 1092304"/>
                      <a:gd name="connsiteX106" fmla="*/ 49369 w 1090935"/>
                      <a:gd name="connsiteY106" fmla="*/ 296904 h 1092304"/>
                      <a:gd name="connsiteX107" fmla="*/ 60341 w 1090935"/>
                      <a:gd name="connsiteY107" fmla="*/ 307875 h 1092304"/>
                      <a:gd name="connsiteX108" fmla="*/ 381244 w 1090935"/>
                      <a:gd name="connsiteY108" fmla="*/ 307875 h 1092304"/>
                      <a:gd name="connsiteX109" fmla="*/ 381244 w 1090935"/>
                      <a:gd name="connsiteY109" fmla="*/ 318846 h 1092304"/>
                      <a:gd name="connsiteX110" fmla="*/ 370274 w 1090935"/>
                      <a:gd name="connsiteY110" fmla="*/ 329817 h 1092304"/>
                      <a:gd name="connsiteX111" fmla="*/ 35656 w 1090935"/>
                      <a:gd name="connsiteY111" fmla="*/ 329817 h 1092304"/>
                      <a:gd name="connsiteX112" fmla="*/ 24684 w 1090935"/>
                      <a:gd name="connsiteY112" fmla="*/ 321589 h 1092304"/>
                      <a:gd name="connsiteX113" fmla="*/ 24684 w 1090935"/>
                      <a:gd name="connsiteY113" fmla="*/ 321589 h 1092304"/>
                      <a:gd name="connsiteX114" fmla="*/ 142624 w 1090935"/>
                      <a:gd name="connsiteY114" fmla="*/ 381930 h 1092304"/>
                      <a:gd name="connsiteX115" fmla="*/ 142624 w 1090935"/>
                      <a:gd name="connsiteY115" fmla="*/ 357245 h 1092304"/>
                      <a:gd name="connsiteX116" fmla="*/ 178280 w 1090935"/>
                      <a:gd name="connsiteY116" fmla="*/ 357245 h 1092304"/>
                      <a:gd name="connsiteX117" fmla="*/ 178280 w 1090935"/>
                      <a:gd name="connsiteY117" fmla="*/ 417585 h 1092304"/>
                      <a:gd name="connsiteX118" fmla="*/ 142624 w 1090935"/>
                      <a:gd name="connsiteY118" fmla="*/ 381930 h 1092304"/>
                      <a:gd name="connsiteX119" fmla="*/ 142624 w 1090935"/>
                      <a:gd name="connsiteY119" fmla="*/ 381930 h 1092304"/>
                      <a:gd name="connsiteX120" fmla="*/ 463527 w 1090935"/>
                      <a:gd name="connsiteY120" fmla="*/ 1067620 h 1092304"/>
                      <a:gd name="connsiteX121" fmla="*/ 274277 w 1090935"/>
                      <a:gd name="connsiteY121" fmla="*/ 1067620 h 1092304"/>
                      <a:gd name="connsiteX122" fmla="*/ 331874 w 1090935"/>
                      <a:gd name="connsiteY122" fmla="*/ 1020993 h 1092304"/>
                      <a:gd name="connsiteX123" fmla="*/ 463527 w 1090935"/>
                      <a:gd name="connsiteY123" fmla="*/ 1020993 h 1092304"/>
                      <a:gd name="connsiteX124" fmla="*/ 463527 w 1090935"/>
                      <a:gd name="connsiteY124" fmla="*/ 1067620 h 1092304"/>
                      <a:gd name="connsiteX125" fmla="*/ 817344 w 1090935"/>
                      <a:gd name="connsiteY125" fmla="*/ 1067620 h 1092304"/>
                      <a:gd name="connsiteX126" fmla="*/ 628093 w 1090935"/>
                      <a:gd name="connsiteY126" fmla="*/ 1067620 h 1092304"/>
                      <a:gd name="connsiteX127" fmla="*/ 628093 w 1090935"/>
                      <a:gd name="connsiteY127" fmla="*/ 1020993 h 1092304"/>
                      <a:gd name="connsiteX128" fmla="*/ 759747 w 1090935"/>
                      <a:gd name="connsiteY128" fmla="*/ 1020993 h 1092304"/>
                      <a:gd name="connsiteX129" fmla="*/ 817344 w 1090935"/>
                      <a:gd name="connsiteY129" fmla="*/ 1067620 h 1092304"/>
                      <a:gd name="connsiteX130" fmla="*/ 817344 w 1090935"/>
                      <a:gd name="connsiteY130" fmla="*/ 1067620 h 1092304"/>
                      <a:gd name="connsiteX131" fmla="*/ 663750 w 1090935"/>
                      <a:gd name="connsiteY131" fmla="*/ 417585 h 1092304"/>
                      <a:gd name="connsiteX132" fmla="*/ 652778 w 1090935"/>
                      <a:gd name="connsiteY132" fmla="*/ 428557 h 1092304"/>
                      <a:gd name="connsiteX133" fmla="*/ 652778 w 1090935"/>
                      <a:gd name="connsiteY133" fmla="*/ 631521 h 1092304"/>
                      <a:gd name="connsiteX134" fmla="*/ 474498 w 1090935"/>
                      <a:gd name="connsiteY134" fmla="*/ 631521 h 1092304"/>
                      <a:gd name="connsiteX135" fmla="*/ 463527 w 1090935"/>
                      <a:gd name="connsiteY135" fmla="*/ 642492 h 1092304"/>
                      <a:gd name="connsiteX136" fmla="*/ 474498 w 1090935"/>
                      <a:gd name="connsiteY136" fmla="*/ 653463 h 1092304"/>
                      <a:gd name="connsiteX137" fmla="*/ 652778 w 1090935"/>
                      <a:gd name="connsiteY137" fmla="*/ 653463 h 1092304"/>
                      <a:gd name="connsiteX138" fmla="*/ 652778 w 1090935"/>
                      <a:gd name="connsiteY138" fmla="*/ 664434 h 1092304"/>
                      <a:gd name="connsiteX139" fmla="*/ 652778 w 1090935"/>
                      <a:gd name="connsiteY139" fmla="*/ 667177 h 1092304"/>
                      <a:gd name="connsiteX140" fmla="*/ 732319 w 1090935"/>
                      <a:gd name="connsiteY140" fmla="*/ 996308 h 1092304"/>
                      <a:gd name="connsiteX141" fmla="*/ 625351 w 1090935"/>
                      <a:gd name="connsiteY141" fmla="*/ 996308 h 1092304"/>
                      <a:gd name="connsiteX142" fmla="*/ 556781 w 1090935"/>
                      <a:gd name="connsiteY142" fmla="*/ 722032 h 1092304"/>
                      <a:gd name="connsiteX143" fmla="*/ 545810 w 1090935"/>
                      <a:gd name="connsiteY143" fmla="*/ 713804 h 1092304"/>
                      <a:gd name="connsiteX144" fmla="*/ 534840 w 1090935"/>
                      <a:gd name="connsiteY144" fmla="*/ 722032 h 1092304"/>
                      <a:gd name="connsiteX145" fmla="*/ 466270 w 1090935"/>
                      <a:gd name="connsiteY145" fmla="*/ 996308 h 1092304"/>
                      <a:gd name="connsiteX146" fmla="*/ 348332 w 1090935"/>
                      <a:gd name="connsiteY146" fmla="*/ 996308 h 1092304"/>
                      <a:gd name="connsiteX147" fmla="*/ 438843 w 1090935"/>
                      <a:gd name="connsiteY147" fmla="*/ 667177 h 1092304"/>
                      <a:gd name="connsiteX148" fmla="*/ 438843 w 1090935"/>
                      <a:gd name="connsiteY148" fmla="*/ 664434 h 1092304"/>
                      <a:gd name="connsiteX149" fmla="*/ 438843 w 1090935"/>
                      <a:gd name="connsiteY149" fmla="*/ 428557 h 1092304"/>
                      <a:gd name="connsiteX150" fmla="*/ 427871 w 1090935"/>
                      <a:gd name="connsiteY150" fmla="*/ 417585 h 1092304"/>
                      <a:gd name="connsiteX151" fmla="*/ 202964 w 1090935"/>
                      <a:gd name="connsiteY151" fmla="*/ 417585 h 1092304"/>
                      <a:gd name="connsiteX152" fmla="*/ 202964 w 1090935"/>
                      <a:gd name="connsiteY152" fmla="*/ 357245 h 1092304"/>
                      <a:gd name="connsiteX153" fmla="*/ 891399 w 1090935"/>
                      <a:gd name="connsiteY153" fmla="*/ 357245 h 1092304"/>
                      <a:gd name="connsiteX154" fmla="*/ 891399 w 1090935"/>
                      <a:gd name="connsiteY154" fmla="*/ 417585 h 1092304"/>
                      <a:gd name="connsiteX155" fmla="*/ 663750 w 1090935"/>
                      <a:gd name="connsiteY155" fmla="*/ 417585 h 1092304"/>
                      <a:gd name="connsiteX156" fmla="*/ 913341 w 1090935"/>
                      <a:gd name="connsiteY156" fmla="*/ 417585 h 1092304"/>
                      <a:gd name="connsiteX157" fmla="*/ 913341 w 1090935"/>
                      <a:gd name="connsiteY157" fmla="*/ 357245 h 1092304"/>
                      <a:gd name="connsiteX158" fmla="*/ 948997 w 1090935"/>
                      <a:gd name="connsiteY158" fmla="*/ 357245 h 1092304"/>
                      <a:gd name="connsiteX159" fmla="*/ 948997 w 1090935"/>
                      <a:gd name="connsiteY159" fmla="*/ 381930 h 1092304"/>
                      <a:gd name="connsiteX160" fmla="*/ 913341 w 1090935"/>
                      <a:gd name="connsiteY160" fmla="*/ 417585 h 1092304"/>
                      <a:gd name="connsiteX161" fmla="*/ 913341 w 1090935"/>
                      <a:gd name="connsiteY161" fmla="*/ 417585 h 1092304"/>
                      <a:gd name="connsiteX162" fmla="*/ 1066936 w 1090935"/>
                      <a:gd name="connsiteY162" fmla="*/ 582151 h 1092304"/>
                      <a:gd name="connsiteX163" fmla="*/ 1066936 w 1090935"/>
                      <a:gd name="connsiteY163" fmla="*/ 606836 h 1092304"/>
                      <a:gd name="connsiteX164" fmla="*/ 970939 w 1090935"/>
                      <a:gd name="connsiteY164" fmla="*/ 606836 h 1092304"/>
                      <a:gd name="connsiteX165" fmla="*/ 970939 w 1090935"/>
                      <a:gd name="connsiteY165" fmla="*/ 582151 h 1092304"/>
                      <a:gd name="connsiteX166" fmla="*/ 1066936 w 1090935"/>
                      <a:gd name="connsiteY166" fmla="*/ 582151 h 1092304"/>
                      <a:gd name="connsiteX167" fmla="*/ 1031280 w 1090935"/>
                      <a:gd name="connsiteY167" fmla="*/ 689119 h 1092304"/>
                      <a:gd name="connsiteX168" fmla="*/ 1006596 w 1090935"/>
                      <a:gd name="connsiteY168" fmla="*/ 689119 h 1092304"/>
                      <a:gd name="connsiteX169" fmla="*/ 970939 w 1090935"/>
                      <a:gd name="connsiteY169" fmla="*/ 653463 h 1092304"/>
                      <a:gd name="connsiteX170" fmla="*/ 970939 w 1090935"/>
                      <a:gd name="connsiteY170" fmla="*/ 628778 h 1092304"/>
                      <a:gd name="connsiteX171" fmla="*/ 1066936 w 1090935"/>
                      <a:gd name="connsiteY171" fmla="*/ 628778 h 1092304"/>
                      <a:gd name="connsiteX172" fmla="*/ 1066936 w 1090935"/>
                      <a:gd name="connsiteY172" fmla="*/ 653463 h 1092304"/>
                      <a:gd name="connsiteX173" fmla="*/ 1031280 w 1090935"/>
                      <a:gd name="connsiteY173" fmla="*/ 689119 h 1092304"/>
                      <a:gd name="connsiteX174" fmla="*/ 1031280 w 1090935"/>
                      <a:gd name="connsiteY174" fmla="*/ 689119 h 1092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1090935" h="1092304">
                        <a:moveTo>
                          <a:pt x="1088879" y="102168"/>
                        </a:moveTo>
                        <a:lnTo>
                          <a:pt x="1028538" y="6171"/>
                        </a:lnTo>
                        <a:cubicBezTo>
                          <a:pt x="1023052" y="-2057"/>
                          <a:pt x="1012080" y="-2057"/>
                          <a:pt x="1009338" y="6171"/>
                        </a:cubicBezTo>
                        <a:lnTo>
                          <a:pt x="948997" y="102168"/>
                        </a:lnTo>
                        <a:cubicBezTo>
                          <a:pt x="948997" y="104911"/>
                          <a:pt x="946255" y="104911"/>
                          <a:pt x="946255" y="107654"/>
                        </a:cubicBezTo>
                        <a:lnTo>
                          <a:pt x="946255" y="332560"/>
                        </a:lnTo>
                        <a:lnTo>
                          <a:pt x="614379" y="332560"/>
                        </a:lnTo>
                        <a:cubicBezTo>
                          <a:pt x="633579" y="318846"/>
                          <a:pt x="650036" y="296904"/>
                          <a:pt x="655520" y="272219"/>
                        </a:cubicBezTo>
                        <a:lnTo>
                          <a:pt x="671978" y="272219"/>
                        </a:lnTo>
                        <a:cubicBezTo>
                          <a:pt x="674720" y="272219"/>
                          <a:pt x="680206" y="269476"/>
                          <a:pt x="682948" y="266733"/>
                        </a:cubicBezTo>
                        <a:cubicBezTo>
                          <a:pt x="685692" y="263991"/>
                          <a:pt x="685692" y="258505"/>
                          <a:pt x="682948" y="255762"/>
                        </a:cubicBezTo>
                        <a:lnTo>
                          <a:pt x="661006" y="198164"/>
                        </a:lnTo>
                        <a:lnTo>
                          <a:pt x="661006" y="187193"/>
                        </a:lnTo>
                        <a:cubicBezTo>
                          <a:pt x="680206" y="181708"/>
                          <a:pt x="696662" y="162509"/>
                          <a:pt x="696662" y="140567"/>
                        </a:cubicBezTo>
                        <a:lnTo>
                          <a:pt x="696662" y="115881"/>
                        </a:lnTo>
                        <a:cubicBezTo>
                          <a:pt x="696662" y="110396"/>
                          <a:pt x="691178" y="104911"/>
                          <a:pt x="685692" y="104911"/>
                        </a:cubicBezTo>
                        <a:lnTo>
                          <a:pt x="482726" y="104911"/>
                        </a:lnTo>
                        <a:cubicBezTo>
                          <a:pt x="449813" y="104911"/>
                          <a:pt x="422385" y="132338"/>
                          <a:pt x="422385" y="165251"/>
                        </a:cubicBezTo>
                        <a:lnTo>
                          <a:pt x="422385" y="231078"/>
                        </a:lnTo>
                        <a:cubicBezTo>
                          <a:pt x="422385" y="272219"/>
                          <a:pt x="441585" y="307875"/>
                          <a:pt x="471756" y="329817"/>
                        </a:cubicBezTo>
                        <a:lnTo>
                          <a:pt x="397701" y="329817"/>
                        </a:lnTo>
                        <a:cubicBezTo>
                          <a:pt x="397701" y="327074"/>
                          <a:pt x="400443" y="321589"/>
                          <a:pt x="400443" y="318846"/>
                        </a:cubicBezTo>
                        <a:lnTo>
                          <a:pt x="400443" y="11657"/>
                        </a:lnTo>
                        <a:cubicBezTo>
                          <a:pt x="400443" y="6171"/>
                          <a:pt x="394958" y="686"/>
                          <a:pt x="389473" y="686"/>
                        </a:cubicBezTo>
                        <a:lnTo>
                          <a:pt x="10970" y="686"/>
                        </a:lnTo>
                        <a:cubicBezTo>
                          <a:pt x="5486" y="686"/>
                          <a:pt x="0" y="6171"/>
                          <a:pt x="0" y="11657"/>
                        </a:cubicBezTo>
                        <a:lnTo>
                          <a:pt x="0" y="318846"/>
                        </a:lnTo>
                        <a:cubicBezTo>
                          <a:pt x="0" y="338045"/>
                          <a:pt x="16456" y="354502"/>
                          <a:pt x="35656" y="354502"/>
                        </a:cubicBezTo>
                        <a:lnTo>
                          <a:pt x="117939" y="354502"/>
                        </a:lnTo>
                        <a:lnTo>
                          <a:pt x="117939" y="379187"/>
                        </a:lnTo>
                        <a:cubicBezTo>
                          <a:pt x="117939" y="412100"/>
                          <a:pt x="145366" y="439527"/>
                          <a:pt x="178280" y="439527"/>
                        </a:cubicBezTo>
                        <a:lnTo>
                          <a:pt x="414157" y="439527"/>
                        </a:lnTo>
                        <a:lnTo>
                          <a:pt x="414157" y="664434"/>
                        </a:lnTo>
                        <a:lnTo>
                          <a:pt x="320904" y="999051"/>
                        </a:lnTo>
                        <a:cubicBezTo>
                          <a:pt x="279763" y="1004537"/>
                          <a:pt x="246849" y="1040193"/>
                          <a:pt x="246849" y="1081334"/>
                        </a:cubicBezTo>
                        <a:cubicBezTo>
                          <a:pt x="246849" y="1086820"/>
                          <a:pt x="252335" y="1092305"/>
                          <a:pt x="257819" y="1092305"/>
                        </a:cubicBezTo>
                        <a:lnTo>
                          <a:pt x="471756" y="1092305"/>
                        </a:lnTo>
                        <a:cubicBezTo>
                          <a:pt x="477241" y="1092305"/>
                          <a:pt x="482726" y="1086820"/>
                          <a:pt x="482726" y="1081334"/>
                        </a:cubicBezTo>
                        <a:lnTo>
                          <a:pt x="482726" y="1010022"/>
                        </a:lnTo>
                        <a:lnTo>
                          <a:pt x="543068" y="774144"/>
                        </a:lnTo>
                        <a:lnTo>
                          <a:pt x="603409" y="1010022"/>
                        </a:lnTo>
                        <a:lnTo>
                          <a:pt x="603409" y="1078591"/>
                        </a:lnTo>
                        <a:cubicBezTo>
                          <a:pt x="603409" y="1084077"/>
                          <a:pt x="608895" y="1089562"/>
                          <a:pt x="614379" y="1089562"/>
                        </a:cubicBezTo>
                        <a:lnTo>
                          <a:pt x="828316" y="1089562"/>
                        </a:lnTo>
                        <a:cubicBezTo>
                          <a:pt x="833800" y="1089562"/>
                          <a:pt x="839286" y="1084077"/>
                          <a:pt x="839286" y="1078591"/>
                        </a:cubicBezTo>
                        <a:cubicBezTo>
                          <a:pt x="839286" y="1031964"/>
                          <a:pt x="800888" y="996308"/>
                          <a:pt x="757003" y="996308"/>
                        </a:cubicBezTo>
                        <a:lnTo>
                          <a:pt x="754261" y="996308"/>
                        </a:lnTo>
                        <a:lnTo>
                          <a:pt x="674720" y="661691"/>
                        </a:lnTo>
                        <a:lnTo>
                          <a:pt x="674720" y="436785"/>
                        </a:lnTo>
                        <a:lnTo>
                          <a:pt x="910599" y="436785"/>
                        </a:lnTo>
                        <a:cubicBezTo>
                          <a:pt x="924313" y="436785"/>
                          <a:pt x="935283" y="431299"/>
                          <a:pt x="946255" y="425814"/>
                        </a:cubicBezTo>
                        <a:lnTo>
                          <a:pt x="946255" y="521810"/>
                        </a:lnTo>
                        <a:cubicBezTo>
                          <a:pt x="946255" y="527296"/>
                          <a:pt x="951741" y="532782"/>
                          <a:pt x="957225" y="532782"/>
                        </a:cubicBezTo>
                        <a:cubicBezTo>
                          <a:pt x="962711" y="532782"/>
                          <a:pt x="968197" y="527296"/>
                          <a:pt x="968197" y="521810"/>
                        </a:cubicBezTo>
                        <a:lnTo>
                          <a:pt x="968197" y="118624"/>
                        </a:lnTo>
                        <a:lnTo>
                          <a:pt x="1014824" y="118624"/>
                        </a:lnTo>
                        <a:lnTo>
                          <a:pt x="1014824" y="250277"/>
                        </a:lnTo>
                        <a:cubicBezTo>
                          <a:pt x="1014824" y="255762"/>
                          <a:pt x="1020310" y="261248"/>
                          <a:pt x="1025794" y="261248"/>
                        </a:cubicBezTo>
                        <a:cubicBezTo>
                          <a:pt x="1031280" y="261248"/>
                          <a:pt x="1036766" y="255762"/>
                          <a:pt x="1036766" y="250277"/>
                        </a:cubicBezTo>
                        <a:lnTo>
                          <a:pt x="1036766" y="118624"/>
                        </a:lnTo>
                        <a:lnTo>
                          <a:pt x="1061451" y="118624"/>
                        </a:lnTo>
                        <a:lnTo>
                          <a:pt x="1061451" y="557466"/>
                        </a:lnTo>
                        <a:lnTo>
                          <a:pt x="954483" y="557466"/>
                        </a:lnTo>
                        <a:cubicBezTo>
                          <a:pt x="948997" y="557466"/>
                          <a:pt x="943511" y="562952"/>
                          <a:pt x="943511" y="568437"/>
                        </a:cubicBezTo>
                        <a:lnTo>
                          <a:pt x="943511" y="650720"/>
                        </a:lnTo>
                        <a:cubicBezTo>
                          <a:pt x="943511" y="683634"/>
                          <a:pt x="970939" y="711061"/>
                          <a:pt x="1003852" y="711061"/>
                        </a:cubicBezTo>
                        <a:lnTo>
                          <a:pt x="1028538" y="711061"/>
                        </a:lnTo>
                        <a:cubicBezTo>
                          <a:pt x="1061451" y="711061"/>
                          <a:pt x="1088879" y="683634"/>
                          <a:pt x="1088879" y="650720"/>
                        </a:cubicBezTo>
                        <a:lnTo>
                          <a:pt x="1088879" y="104911"/>
                        </a:lnTo>
                        <a:cubicBezTo>
                          <a:pt x="1091621" y="104911"/>
                          <a:pt x="1091621" y="104911"/>
                          <a:pt x="1088879" y="102168"/>
                        </a:cubicBezTo>
                        <a:lnTo>
                          <a:pt x="1088879" y="102168"/>
                        </a:lnTo>
                        <a:close/>
                        <a:moveTo>
                          <a:pt x="452557" y="167994"/>
                        </a:moveTo>
                        <a:cubicBezTo>
                          <a:pt x="452557" y="148795"/>
                          <a:pt x="469013" y="132338"/>
                          <a:pt x="488212" y="132338"/>
                        </a:cubicBezTo>
                        <a:lnTo>
                          <a:pt x="677464" y="132338"/>
                        </a:lnTo>
                        <a:lnTo>
                          <a:pt x="677464" y="143309"/>
                        </a:lnTo>
                        <a:cubicBezTo>
                          <a:pt x="677464" y="157023"/>
                          <a:pt x="666492" y="167994"/>
                          <a:pt x="652778" y="167994"/>
                        </a:cubicBezTo>
                        <a:lnTo>
                          <a:pt x="499184" y="167994"/>
                        </a:lnTo>
                        <a:cubicBezTo>
                          <a:pt x="493698" y="167994"/>
                          <a:pt x="488212" y="173480"/>
                          <a:pt x="488212" y="178965"/>
                        </a:cubicBezTo>
                        <a:lnTo>
                          <a:pt x="488212" y="189936"/>
                        </a:lnTo>
                        <a:cubicBezTo>
                          <a:pt x="488212" y="209136"/>
                          <a:pt x="471756" y="225592"/>
                          <a:pt x="452557" y="225592"/>
                        </a:cubicBezTo>
                        <a:lnTo>
                          <a:pt x="452557" y="167994"/>
                        </a:lnTo>
                        <a:close/>
                        <a:moveTo>
                          <a:pt x="452557" y="250277"/>
                        </a:moveTo>
                        <a:cubicBezTo>
                          <a:pt x="485470" y="250277"/>
                          <a:pt x="510154" y="222849"/>
                          <a:pt x="510154" y="189936"/>
                        </a:cubicBezTo>
                        <a:lnTo>
                          <a:pt x="641807" y="189936"/>
                        </a:lnTo>
                        <a:lnTo>
                          <a:pt x="641807" y="200907"/>
                        </a:lnTo>
                        <a:cubicBezTo>
                          <a:pt x="641807" y="203650"/>
                          <a:pt x="641807" y="203650"/>
                          <a:pt x="641807" y="206393"/>
                        </a:cubicBezTo>
                        <a:lnTo>
                          <a:pt x="658264" y="250277"/>
                        </a:lnTo>
                        <a:lnTo>
                          <a:pt x="650036" y="250277"/>
                        </a:lnTo>
                        <a:cubicBezTo>
                          <a:pt x="644550" y="250277"/>
                          <a:pt x="639064" y="253020"/>
                          <a:pt x="639064" y="258505"/>
                        </a:cubicBezTo>
                        <a:cubicBezTo>
                          <a:pt x="628093" y="302389"/>
                          <a:pt x="589695" y="332560"/>
                          <a:pt x="543068" y="332560"/>
                        </a:cubicBezTo>
                        <a:cubicBezTo>
                          <a:pt x="499184" y="332560"/>
                          <a:pt x="460785" y="296904"/>
                          <a:pt x="452557" y="250277"/>
                        </a:cubicBezTo>
                        <a:lnTo>
                          <a:pt x="452557" y="250277"/>
                        </a:lnTo>
                        <a:close/>
                        <a:moveTo>
                          <a:pt x="1020310" y="36342"/>
                        </a:moveTo>
                        <a:lnTo>
                          <a:pt x="1058708" y="96682"/>
                        </a:lnTo>
                        <a:lnTo>
                          <a:pt x="981910" y="96682"/>
                        </a:lnTo>
                        <a:lnTo>
                          <a:pt x="1020310" y="36342"/>
                        </a:lnTo>
                        <a:close/>
                        <a:moveTo>
                          <a:pt x="381244" y="285933"/>
                        </a:moveTo>
                        <a:lnTo>
                          <a:pt x="213936" y="285933"/>
                        </a:lnTo>
                        <a:lnTo>
                          <a:pt x="213936" y="25371"/>
                        </a:lnTo>
                        <a:lnTo>
                          <a:pt x="381244" y="25371"/>
                        </a:lnTo>
                        <a:lnTo>
                          <a:pt x="381244" y="285933"/>
                        </a:lnTo>
                        <a:close/>
                        <a:moveTo>
                          <a:pt x="24684" y="321589"/>
                        </a:moveTo>
                        <a:lnTo>
                          <a:pt x="24684" y="25371"/>
                        </a:lnTo>
                        <a:lnTo>
                          <a:pt x="191994" y="25371"/>
                        </a:lnTo>
                        <a:lnTo>
                          <a:pt x="191994" y="285933"/>
                        </a:lnTo>
                        <a:lnTo>
                          <a:pt x="60341" y="285933"/>
                        </a:lnTo>
                        <a:cubicBezTo>
                          <a:pt x="54855" y="285933"/>
                          <a:pt x="49369" y="291418"/>
                          <a:pt x="49369" y="296904"/>
                        </a:cubicBezTo>
                        <a:cubicBezTo>
                          <a:pt x="49369" y="302389"/>
                          <a:pt x="54855" y="307875"/>
                          <a:pt x="60341" y="307875"/>
                        </a:cubicBezTo>
                        <a:lnTo>
                          <a:pt x="381244" y="307875"/>
                        </a:lnTo>
                        <a:lnTo>
                          <a:pt x="381244" y="318846"/>
                        </a:lnTo>
                        <a:cubicBezTo>
                          <a:pt x="381244" y="324332"/>
                          <a:pt x="375759" y="329817"/>
                          <a:pt x="370274" y="329817"/>
                        </a:cubicBezTo>
                        <a:lnTo>
                          <a:pt x="35656" y="329817"/>
                        </a:lnTo>
                        <a:cubicBezTo>
                          <a:pt x="30170" y="332560"/>
                          <a:pt x="24684" y="327074"/>
                          <a:pt x="24684" y="321589"/>
                        </a:cubicBezTo>
                        <a:lnTo>
                          <a:pt x="24684" y="321589"/>
                        </a:lnTo>
                        <a:close/>
                        <a:moveTo>
                          <a:pt x="142624" y="381930"/>
                        </a:moveTo>
                        <a:lnTo>
                          <a:pt x="142624" y="357245"/>
                        </a:lnTo>
                        <a:lnTo>
                          <a:pt x="178280" y="357245"/>
                        </a:lnTo>
                        <a:lnTo>
                          <a:pt x="178280" y="417585"/>
                        </a:lnTo>
                        <a:cubicBezTo>
                          <a:pt x="159080" y="417585"/>
                          <a:pt x="142624" y="401129"/>
                          <a:pt x="142624" y="381930"/>
                        </a:cubicBezTo>
                        <a:lnTo>
                          <a:pt x="142624" y="381930"/>
                        </a:lnTo>
                        <a:close/>
                        <a:moveTo>
                          <a:pt x="463527" y="1067620"/>
                        </a:moveTo>
                        <a:lnTo>
                          <a:pt x="274277" y="1067620"/>
                        </a:lnTo>
                        <a:cubicBezTo>
                          <a:pt x="279763" y="1040193"/>
                          <a:pt x="304447" y="1020993"/>
                          <a:pt x="331874" y="1020993"/>
                        </a:cubicBezTo>
                        <a:lnTo>
                          <a:pt x="463527" y="1020993"/>
                        </a:lnTo>
                        <a:lnTo>
                          <a:pt x="463527" y="1067620"/>
                        </a:lnTo>
                        <a:close/>
                        <a:moveTo>
                          <a:pt x="817344" y="1067620"/>
                        </a:moveTo>
                        <a:lnTo>
                          <a:pt x="628093" y="1067620"/>
                        </a:lnTo>
                        <a:lnTo>
                          <a:pt x="628093" y="1020993"/>
                        </a:lnTo>
                        <a:lnTo>
                          <a:pt x="759747" y="1020993"/>
                        </a:lnTo>
                        <a:cubicBezTo>
                          <a:pt x="787175" y="1020993"/>
                          <a:pt x="811858" y="1042935"/>
                          <a:pt x="817344" y="1067620"/>
                        </a:cubicBezTo>
                        <a:lnTo>
                          <a:pt x="817344" y="1067620"/>
                        </a:lnTo>
                        <a:close/>
                        <a:moveTo>
                          <a:pt x="663750" y="417585"/>
                        </a:moveTo>
                        <a:cubicBezTo>
                          <a:pt x="658264" y="417585"/>
                          <a:pt x="652778" y="423071"/>
                          <a:pt x="652778" y="428557"/>
                        </a:cubicBezTo>
                        <a:lnTo>
                          <a:pt x="652778" y="631521"/>
                        </a:lnTo>
                        <a:lnTo>
                          <a:pt x="474498" y="631521"/>
                        </a:lnTo>
                        <a:cubicBezTo>
                          <a:pt x="469013" y="631521"/>
                          <a:pt x="463527" y="637006"/>
                          <a:pt x="463527" y="642492"/>
                        </a:cubicBezTo>
                        <a:cubicBezTo>
                          <a:pt x="463527" y="647978"/>
                          <a:pt x="469013" y="653463"/>
                          <a:pt x="474498" y="653463"/>
                        </a:cubicBezTo>
                        <a:lnTo>
                          <a:pt x="652778" y="653463"/>
                        </a:lnTo>
                        <a:lnTo>
                          <a:pt x="652778" y="664434"/>
                        </a:lnTo>
                        <a:cubicBezTo>
                          <a:pt x="652778" y="664434"/>
                          <a:pt x="652778" y="667177"/>
                          <a:pt x="652778" y="667177"/>
                        </a:cubicBezTo>
                        <a:lnTo>
                          <a:pt x="732319" y="996308"/>
                        </a:lnTo>
                        <a:lnTo>
                          <a:pt x="625351" y="996308"/>
                        </a:lnTo>
                        <a:lnTo>
                          <a:pt x="556781" y="722032"/>
                        </a:lnTo>
                        <a:cubicBezTo>
                          <a:pt x="556781" y="716547"/>
                          <a:pt x="551296" y="713804"/>
                          <a:pt x="545810" y="713804"/>
                        </a:cubicBezTo>
                        <a:cubicBezTo>
                          <a:pt x="540326" y="713804"/>
                          <a:pt x="534840" y="716547"/>
                          <a:pt x="534840" y="722032"/>
                        </a:cubicBezTo>
                        <a:lnTo>
                          <a:pt x="466270" y="996308"/>
                        </a:lnTo>
                        <a:lnTo>
                          <a:pt x="348332" y="996308"/>
                        </a:lnTo>
                        <a:lnTo>
                          <a:pt x="438843" y="667177"/>
                        </a:lnTo>
                        <a:cubicBezTo>
                          <a:pt x="438843" y="667177"/>
                          <a:pt x="438843" y="664434"/>
                          <a:pt x="438843" y="664434"/>
                        </a:cubicBezTo>
                        <a:lnTo>
                          <a:pt x="438843" y="428557"/>
                        </a:lnTo>
                        <a:cubicBezTo>
                          <a:pt x="438843" y="423071"/>
                          <a:pt x="433357" y="417585"/>
                          <a:pt x="427871" y="417585"/>
                        </a:cubicBezTo>
                        <a:lnTo>
                          <a:pt x="202964" y="417585"/>
                        </a:lnTo>
                        <a:lnTo>
                          <a:pt x="202964" y="357245"/>
                        </a:lnTo>
                        <a:lnTo>
                          <a:pt x="891399" y="357245"/>
                        </a:lnTo>
                        <a:lnTo>
                          <a:pt x="891399" y="417585"/>
                        </a:lnTo>
                        <a:lnTo>
                          <a:pt x="663750" y="417585"/>
                        </a:lnTo>
                        <a:close/>
                        <a:moveTo>
                          <a:pt x="913341" y="417585"/>
                        </a:moveTo>
                        <a:lnTo>
                          <a:pt x="913341" y="357245"/>
                        </a:lnTo>
                        <a:lnTo>
                          <a:pt x="948997" y="357245"/>
                        </a:lnTo>
                        <a:lnTo>
                          <a:pt x="948997" y="381930"/>
                        </a:lnTo>
                        <a:cubicBezTo>
                          <a:pt x="948997" y="401129"/>
                          <a:pt x="932541" y="417585"/>
                          <a:pt x="913341" y="417585"/>
                        </a:cubicBezTo>
                        <a:lnTo>
                          <a:pt x="913341" y="417585"/>
                        </a:lnTo>
                        <a:close/>
                        <a:moveTo>
                          <a:pt x="1066936" y="582151"/>
                        </a:moveTo>
                        <a:lnTo>
                          <a:pt x="1066936" y="606836"/>
                        </a:lnTo>
                        <a:lnTo>
                          <a:pt x="970939" y="606836"/>
                        </a:lnTo>
                        <a:lnTo>
                          <a:pt x="970939" y="582151"/>
                        </a:lnTo>
                        <a:lnTo>
                          <a:pt x="1066936" y="582151"/>
                        </a:lnTo>
                        <a:close/>
                        <a:moveTo>
                          <a:pt x="1031280" y="689119"/>
                        </a:moveTo>
                        <a:lnTo>
                          <a:pt x="1006596" y="689119"/>
                        </a:lnTo>
                        <a:cubicBezTo>
                          <a:pt x="987396" y="689119"/>
                          <a:pt x="970939" y="672662"/>
                          <a:pt x="970939" y="653463"/>
                        </a:cubicBezTo>
                        <a:lnTo>
                          <a:pt x="970939" y="628778"/>
                        </a:lnTo>
                        <a:lnTo>
                          <a:pt x="1066936" y="628778"/>
                        </a:lnTo>
                        <a:lnTo>
                          <a:pt x="1066936" y="653463"/>
                        </a:lnTo>
                        <a:cubicBezTo>
                          <a:pt x="1066936" y="672662"/>
                          <a:pt x="1053222" y="689119"/>
                          <a:pt x="1031280" y="689119"/>
                        </a:cubicBezTo>
                        <a:lnTo>
                          <a:pt x="1031280" y="689119"/>
                        </a:lnTo>
                        <a:close/>
                      </a:path>
                    </a:pathLst>
                  </a:custGeom>
                  <a:grpFill/>
                  <a:ln w="27426" cap="flat">
                    <a:noFill/>
                    <a:prstDash val="solid"/>
                    <a:miter/>
                  </a:ln>
                </p:spPr>
                <p:txBody>
                  <a:bodyPr rtlCol="0" anchor="ctr"/>
                  <a:lstStyle/>
                  <a:p>
                    <a:endParaRPr lang="en-US"/>
                  </a:p>
                </p:txBody>
              </p:sp>
            </p:grpSp>
            <p:sp>
              <p:nvSpPr>
                <p:cNvPr id="139" name="Freeform 138">
                  <a:extLst>
                    <a:ext uri="{FF2B5EF4-FFF2-40B4-BE49-F238E27FC236}">
                      <a16:creationId xmlns:a16="http://schemas.microsoft.com/office/drawing/2014/main" id="{5975842C-19DE-CB49-B655-E56366D61E71}"/>
                    </a:ext>
                  </a:extLst>
                </p:cNvPr>
                <p:cNvSpPr/>
                <p:nvPr/>
              </p:nvSpPr>
              <p:spPr>
                <a:xfrm>
                  <a:off x="7624966" y="3971001"/>
                  <a:ext cx="21941" cy="58311"/>
                </a:xfrm>
                <a:custGeom>
                  <a:avLst/>
                  <a:gdLst>
                    <a:gd name="connsiteX0" fmla="*/ 21942 w 21941"/>
                    <a:gd name="connsiteY0" fmla="*/ 46627 h 58311"/>
                    <a:gd name="connsiteX1" fmla="*/ 21942 w 21941"/>
                    <a:gd name="connsiteY1" fmla="*/ 10971 h 58311"/>
                    <a:gd name="connsiteX2" fmla="*/ 10972 w 21941"/>
                    <a:gd name="connsiteY2" fmla="*/ 0 h 58311"/>
                    <a:gd name="connsiteX3" fmla="*/ 0 w 21941"/>
                    <a:gd name="connsiteY3" fmla="*/ 10971 h 58311"/>
                    <a:gd name="connsiteX4" fmla="*/ 0 w 21941"/>
                    <a:gd name="connsiteY4" fmla="*/ 46627 h 58311"/>
                    <a:gd name="connsiteX5" fmla="*/ 10972 w 21941"/>
                    <a:gd name="connsiteY5" fmla="*/ 57598 h 58311"/>
                    <a:gd name="connsiteX6" fmla="*/ 21942 w 21941"/>
                    <a:gd name="connsiteY6" fmla="*/ 46627 h 58311"/>
                    <a:gd name="connsiteX7" fmla="*/ 21942 w 21941"/>
                    <a:gd name="connsiteY7" fmla="*/ 46627 h 58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41" h="58311">
                      <a:moveTo>
                        <a:pt x="21942" y="46627"/>
                      </a:moveTo>
                      <a:lnTo>
                        <a:pt x="21942" y="10971"/>
                      </a:lnTo>
                      <a:cubicBezTo>
                        <a:pt x="21942" y="5485"/>
                        <a:pt x="16456" y="0"/>
                        <a:pt x="10972" y="0"/>
                      </a:cubicBezTo>
                      <a:cubicBezTo>
                        <a:pt x="5486" y="0"/>
                        <a:pt x="0" y="5485"/>
                        <a:pt x="0" y="10971"/>
                      </a:cubicBezTo>
                      <a:lnTo>
                        <a:pt x="0" y="46627"/>
                      </a:lnTo>
                      <a:cubicBezTo>
                        <a:pt x="0" y="52112"/>
                        <a:pt x="5486" y="57598"/>
                        <a:pt x="10972" y="57598"/>
                      </a:cubicBezTo>
                      <a:cubicBezTo>
                        <a:pt x="16456" y="60341"/>
                        <a:pt x="21942" y="54855"/>
                        <a:pt x="21942" y="46627"/>
                      </a:cubicBezTo>
                      <a:lnTo>
                        <a:pt x="21942" y="46627"/>
                      </a:lnTo>
                      <a:close/>
                    </a:path>
                  </a:pathLst>
                </a:custGeom>
                <a:grpFill/>
                <a:ln w="27426" cap="flat">
                  <a:noFill/>
                  <a:prstDash val="solid"/>
                  <a:miter/>
                </a:ln>
              </p:spPr>
              <p:txBody>
                <a:bodyPr rtlCol="0" anchor="ctr"/>
                <a:lstStyle/>
                <a:p>
                  <a:endParaRPr lang="en-US"/>
                </a:p>
              </p:txBody>
            </p:sp>
            <p:sp>
              <p:nvSpPr>
                <p:cNvPr id="140" name="Freeform 139">
                  <a:extLst>
                    <a:ext uri="{FF2B5EF4-FFF2-40B4-BE49-F238E27FC236}">
                      <a16:creationId xmlns:a16="http://schemas.microsoft.com/office/drawing/2014/main" id="{F78E9955-4BC9-4140-8077-C147BBBEE55C}"/>
                    </a:ext>
                  </a:extLst>
                </p:cNvPr>
                <p:cNvSpPr/>
                <p:nvPr/>
              </p:nvSpPr>
              <p:spPr>
                <a:xfrm>
                  <a:off x="6651284" y="3735124"/>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141" name="Freeform 140">
                  <a:extLst>
                    <a:ext uri="{FF2B5EF4-FFF2-40B4-BE49-F238E27FC236}">
                      <a16:creationId xmlns:a16="http://schemas.microsoft.com/office/drawing/2014/main" id="{2885C5DF-ACE9-8046-93C6-02038DB5607B}"/>
                    </a:ext>
                  </a:extLst>
                </p:cNvPr>
                <p:cNvSpPr/>
                <p:nvPr/>
              </p:nvSpPr>
              <p:spPr>
                <a:xfrm>
                  <a:off x="6651284" y="3784493"/>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6"/>
                        <a:pt x="117939" y="10971"/>
                      </a:cubicBezTo>
                      <a:cubicBezTo>
                        <a:pt x="117939" y="5485"/>
                        <a:pt x="112453" y="0"/>
                        <a:pt x="106969" y="0"/>
                      </a:cubicBezTo>
                      <a:lnTo>
                        <a:pt x="10972" y="0"/>
                      </a:lnTo>
                      <a:cubicBezTo>
                        <a:pt x="5486" y="0"/>
                        <a:pt x="0" y="5485"/>
                        <a:pt x="0" y="10971"/>
                      </a:cubicBezTo>
                      <a:cubicBezTo>
                        <a:pt x="0" y="16456"/>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142" name="Freeform 141">
                  <a:extLst>
                    <a:ext uri="{FF2B5EF4-FFF2-40B4-BE49-F238E27FC236}">
                      <a16:creationId xmlns:a16="http://schemas.microsoft.com/office/drawing/2014/main" id="{98DD75C8-D23A-7B41-AF87-5ADED9DB8A63}"/>
                    </a:ext>
                  </a:extLst>
                </p:cNvPr>
                <p:cNvSpPr/>
                <p:nvPr/>
              </p:nvSpPr>
              <p:spPr>
                <a:xfrm>
                  <a:off x="6651284" y="3831120"/>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143" name="Freeform 142">
                  <a:extLst>
                    <a:ext uri="{FF2B5EF4-FFF2-40B4-BE49-F238E27FC236}">
                      <a16:creationId xmlns:a16="http://schemas.microsoft.com/office/drawing/2014/main" id="{5638E7BC-D782-5340-ADAF-BAA28F5839EB}"/>
                    </a:ext>
                  </a:extLst>
                </p:cNvPr>
                <p:cNvSpPr/>
                <p:nvPr/>
              </p:nvSpPr>
              <p:spPr>
                <a:xfrm>
                  <a:off x="6651284" y="3877747"/>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144" name="Freeform 143">
                  <a:extLst>
                    <a:ext uri="{FF2B5EF4-FFF2-40B4-BE49-F238E27FC236}">
                      <a16:creationId xmlns:a16="http://schemas.microsoft.com/office/drawing/2014/main" id="{65516F1E-C588-D04C-AB71-1A840D2861C7}"/>
                    </a:ext>
                  </a:extLst>
                </p:cNvPr>
                <p:cNvSpPr/>
                <p:nvPr/>
              </p:nvSpPr>
              <p:spPr>
                <a:xfrm>
                  <a:off x="6651284" y="3924374"/>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6"/>
                        <a:pt x="112453" y="0"/>
                        <a:pt x="106969" y="0"/>
                      </a:cubicBezTo>
                      <a:lnTo>
                        <a:pt x="10972" y="0"/>
                      </a:lnTo>
                      <a:cubicBezTo>
                        <a:pt x="5486" y="0"/>
                        <a:pt x="0" y="5486"/>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145" name="Freeform 144">
                  <a:extLst>
                    <a:ext uri="{FF2B5EF4-FFF2-40B4-BE49-F238E27FC236}">
                      <a16:creationId xmlns:a16="http://schemas.microsoft.com/office/drawing/2014/main" id="{D0311CC4-A590-DC4A-A492-B645E4493760}"/>
                    </a:ext>
                  </a:extLst>
                </p:cNvPr>
                <p:cNvSpPr/>
                <p:nvPr/>
              </p:nvSpPr>
              <p:spPr>
                <a:xfrm>
                  <a:off x="6840535" y="3735124"/>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146" name="Freeform 145">
                  <a:extLst>
                    <a:ext uri="{FF2B5EF4-FFF2-40B4-BE49-F238E27FC236}">
                      <a16:creationId xmlns:a16="http://schemas.microsoft.com/office/drawing/2014/main" id="{E5E60E2B-CEC8-1B4A-B7EF-49F7357C01FB}"/>
                    </a:ext>
                  </a:extLst>
                </p:cNvPr>
                <p:cNvSpPr/>
                <p:nvPr/>
              </p:nvSpPr>
              <p:spPr>
                <a:xfrm>
                  <a:off x="6840535" y="3784493"/>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6"/>
                        <a:pt x="117939" y="10971"/>
                      </a:cubicBezTo>
                      <a:cubicBezTo>
                        <a:pt x="117939" y="5485"/>
                        <a:pt x="112453" y="0"/>
                        <a:pt x="106967" y="0"/>
                      </a:cubicBezTo>
                      <a:lnTo>
                        <a:pt x="10970" y="0"/>
                      </a:lnTo>
                      <a:cubicBezTo>
                        <a:pt x="5484" y="0"/>
                        <a:pt x="0" y="5485"/>
                        <a:pt x="0" y="10971"/>
                      </a:cubicBezTo>
                      <a:cubicBezTo>
                        <a:pt x="0" y="16456"/>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147" name="Freeform 146">
                  <a:extLst>
                    <a:ext uri="{FF2B5EF4-FFF2-40B4-BE49-F238E27FC236}">
                      <a16:creationId xmlns:a16="http://schemas.microsoft.com/office/drawing/2014/main" id="{0AC91B6B-95CA-7B4C-816B-AB80B0CDB46C}"/>
                    </a:ext>
                  </a:extLst>
                </p:cNvPr>
                <p:cNvSpPr/>
                <p:nvPr/>
              </p:nvSpPr>
              <p:spPr>
                <a:xfrm>
                  <a:off x="6840535" y="3831120"/>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148" name="Freeform 147">
                  <a:extLst>
                    <a:ext uri="{FF2B5EF4-FFF2-40B4-BE49-F238E27FC236}">
                      <a16:creationId xmlns:a16="http://schemas.microsoft.com/office/drawing/2014/main" id="{97356D3D-E17F-B64F-8E0F-F4EBF34AE964}"/>
                    </a:ext>
                  </a:extLst>
                </p:cNvPr>
                <p:cNvSpPr/>
                <p:nvPr/>
              </p:nvSpPr>
              <p:spPr>
                <a:xfrm>
                  <a:off x="6840535" y="3877747"/>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149" name="Freeform 148">
                  <a:extLst>
                    <a:ext uri="{FF2B5EF4-FFF2-40B4-BE49-F238E27FC236}">
                      <a16:creationId xmlns:a16="http://schemas.microsoft.com/office/drawing/2014/main" id="{98B00B63-29C2-504C-B8CD-29224F5D0F8A}"/>
                    </a:ext>
                  </a:extLst>
                </p:cNvPr>
                <p:cNvSpPr/>
                <p:nvPr/>
              </p:nvSpPr>
              <p:spPr>
                <a:xfrm>
                  <a:off x="6840535" y="3924374"/>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6"/>
                        <a:pt x="112453" y="0"/>
                        <a:pt x="106967" y="0"/>
                      </a:cubicBezTo>
                      <a:lnTo>
                        <a:pt x="10970" y="0"/>
                      </a:lnTo>
                      <a:cubicBezTo>
                        <a:pt x="5484" y="0"/>
                        <a:pt x="0" y="5486"/>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150" name="Freeform 149">
                  <a:extLst>
                    <a:ext uri="{FF2B5EF4-FFF2-40B4-BE49-F238E27FC236}">
                      <a16:creationId xmlns:a16="http://schemas.microsoft.com/office/drawing/2014/main" id="{5AD66349-CF10-3241-B391-C2BF99E01628}"/>
                    </a:ext>
                  </a:extLst>
                </p:cNvPr>
                <p:cNvSpPr/>
                <p:nvPr/>
              </p:nvSpPr>
              <p:spPr>
                <a:xfrm>
                  <a:off x="6673225" y="4138309"/>
                  <a:ext cx="22655" cy="175537"/>
                </a:xfrm>
                <a:custGeom>
                  <a:avLst/>
                  <a:gdLst>
                    <a:gd name="connsiteX0" fmla="*/ 10972 w 22655"/>
                    <a:gd name="connsiteY0" fmla="*/ 0 h 175537"/>
                    <a:gd name="connsiteX1" fmla="*/ 0 w 22655"/>
                    <a:gd name="connsiteY1" fmla="*/ 10971 h 175537"/>
                    <a:gd name="connsiteX2" fmla="*/ 0 w 22655"/>
                    <a:gd name="connsiteY2" fmla="*/ 164566 h 175537"/>
                    <a:gd name="connsiteX3" fmla="*/ 10972 w 22655"/>
                    <a:gd name="connsiteY3" fmla="*/ 175537 h 175537"/>
                    <a:gd name="connsiteX4" fmla="*/ 21942 w 22655"/>
                    <a:gd name="connsiteY4" fmla="*/ 164566 h 175537"/>
                    <a:gd name="connsiteX5" fmla="*/ 21942 w 22655"/>
                    <a:gd name="connsiteY5" fmla="*/ 10971 h 175537"/>
                    <a:gd name="connsiteX6" fmla="*/ 10972 w 22655"/>
                    <a:gd name="connsiteY6" fmla="*/ 0 h 175537"/>
                    <a:gd name="connsiteX7" fmla="*/ 10972 w 22655"/>
                    <a:gd name="connsiteY7" fmla="*/ 0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655" h="175537">
                      <a:moveTo>
                        <a:pt x="10972" y="0"/>
                      </a:moveTo>
                      <a:cubicBezTo>
                        <a:pt x="5486" y="0"/>
                        <a:pt x="0" y="5485"/>
                        <a:pt x="0" y="10971"/>
                      </a:cubicBezTo>
                      <a:lnTo>
                        <a:pt x="0" y="164566"/>
                      </a:lnTo>
                      <a:cubicBezTo>
                        <a:pt x="0" y="170051"/>
                        <a:pt x="5486" y="175537"/>
                        <a:pt x="10972" y="175537"/>
                      </a:cubicBezTo>
                      <a:cubicBezTo>
                        <a:pt x="16458" y="175537"/>
                        <a:pt x="21942" y="170051"/>
                        <a:pt x="21942" y="164566"/>
                      </a:cubicBezTo>
                      <a:lnTo>
                        <a:pt x="21942" y="10971"/>
                      </a:lnTo>
                      <a:cubicBezTo>
                        <a:pt x="24686" y="5485"/>
                        <a:pt x="19200" y="0"/>
                        <a:pt x="10972" y="0"/>
                      </a:cubicBezTo>
                      <a:lnTo>
                        <a:pt x="10972" y="0"/>
                      </a:lnTo>
                      <a:close/>
                    </a:path>
                  </a:pathLst>
                </a:custGeom>
                <a:grpFill/>
                <a:ln w="27426" cap="flat">
                  <a:noFill/>
                  <a:prstDash val="solid"/>
                  <a:miter/>
                </a:ln>
              </p:spPr>
              <p:txBody>
                <a:bodyPr rtlCol="0" anchor="ctr"/>
                <a:lstStyle/>
                <a:p>
                  <a:endParaRPr lang="en-US"/>
                </a:p>
              </p:txBody>
            </p:sp>
            <p:sp>
              <p:nvSpPr>
                <p:cNvPr id="151" name="Freeform 150">
                  <a:extLst>
                    <a:ext uri="{FF2B5EF4-FFF2-40B4-BE49-F238E27FC236}">
                      <a16:creationId xmlns:a16="http://schemas.microsoft.com/office/drawing/2014/main" id="{DE5C8B39-4E28-AF41-8B94-0FFC6C564AA4}"/>
                    </a:ext>
                  </a:extLst>
                </p:cNvPr>
                <p:cNvSpPr/>
                <p:nvPr/>
              </p:nvSpPr>
              <p:spPr>
                <a:xfrm>
                  <a:off x="6675969" y="4338531"/>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152" name="Freeform 151">
                  <a:extLst>
                    <a:ext uri="{FF2B5EF4-FFF2-40B4-BE49-F238E27FC236}">
                      <a16:creationId xmlns:a16="http://schemas.microsoft.com/office/drawing/2014/main" id="{6621EE3B-EB91-F147-B81A-EEEF066770B7}"/>
                    </a:ext>
                  </a:extLst>
                </p:cNvPr>
                <p:cNvSpPr/>
                <p:nvPr/>
              </p:nvSpPr>
              <p:spPr>
                <a:xfrm>
                  <a:off x="6675969" y="4387901"/>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6"/>
                        <a:pt x="16456" y="21942"/>
                        <a:pt x="10970" y="21942"/>
                      </a:cubicBezTo>
                      <a:cubicBezTo>
                        <a:pt x="5484" y="21942"/>
                        <a:pt x="0" y="16456"/>
                        <a:pt x="0" y="10971"/>
                      </a:cubicBezTo>
                      <a:cubicBezTo>
                        <a:pt x="0" y="5485"/>
                        <a:pt x="5484" y="0"/>
                        <a:pt x="10970" y="0"/>
                      </a:cubicBezTo>
                      <a:cubicBezTo>
                        <a:pt x="16456" y="0"/>
                        <a:pt x="21942" y="2743"/>
                        <a:pt x="21942" y="10971"/>
                      </a:cubicBezTo>
                      <a:lnTo>
                        <a:pt x="21942" y="10971"/>
                      </a:lnTo>
                      <a:close/>
                    </a:path>
                  </a:pathLst>
                </a:custGeom>
                <a:grpFill/>
                <a:ln w="27426" cap="flat">
                  <a:noFill/>
                  <a:prstDash val="solid"/>
                  <a:miter/>
                </a:ln>
              </p:spPr>
              <p:txBody>
                <a:bodyPr rtlCol="0" anchor="ctr"/>
                <a:lstStyle/>
                <a:p>
                  <a:endParaRPr lang="en-US"/>
                </a:p>
              </p:txBody>
            </p:sp>
            <p:sp>
              <p:nvSpPr>
                <p:cNvPr id="153" name="Freeform 152">
                  <a:extLst>
                    <a:ext uri="{FF2B5EF4-FFF2-40B4-BE49-F238E27FC236}">
                      <a16:creationId xmlns:a16="http://schemas.microsoft.com/office/drawing/2014/main" id="{F5B25D61-BD35-9F42-9D8C-C2401054D659}"/>
                    </a:ext>
                  </a:extLst>
                </p:cNvPr>
                <p:cNvSpPr/>
                <p:nvPr/>
              </p:nvSpPr>
              <p:spPr>
                <a:xfrm>
                  <a:off x="6758252" y="4184936"/>
                  <a:ext cx="21941" cy="175537"/>
                </a:xfrm>
                <a:custGeom>
                  <a:avLst/>
                  <a:gdLst>
                    <a:gd name="connsiteX0" fmla="*/ 10970 w 21941"/>
                    <a:gd name="connsiteY0" fmla="*/ 0 h 175537"/>
                    <a:gd name="connsiteX1" fmla="*/ 0 w 21941"/>
                    <a:gd name="connsiteY1" fmla="*/ 10971 h 175537"/>
                    <a:gd name="connsiteX2" fmla="*/ 0 w 21941"/>
                    <a:gd name="connsiteY2" fmla="*/ 164566 h 175537"/>
                    <a:gd name="connsiteX3" fmla="*/ 10970 w 21941"/>
                    <a:gd name="connsiteY3" fmla="*/ 175537 h 175537"/>
                    <a:gd name="connsiteX4" fmla="*/ 21942 w 21941"/>
                    <a:gd name="connsiteY4" fmla="*/ 164566 h 175537"/>
                    <a:gd name="connsiteX5" fmla="*/ 21942 w 21941"/>
                    <a:gd name="connsiteY5" fmla="*/ 10971 h 175537"/>
                    <a:gd name="connsiteX6" fmla="*/ 10970 w 21941"/>
                    <a:gd name="connsiteY6" fmla="*/ 0 h 175537"/>
                    <a:gd name="connsiteX7" fmla="*/ 10970 w 21941"/>
                    <a:gd name="connsiteY7" fmla="*/ 0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41" h="175537">
                      <a:moveTo>
                        <a:pt x="10970" y="0"/>
                      </a:moveTo>
                      <a:cubicBezTo>
                        <a:pt x="5484" y="0"/>
                        <a:pt x="0" y="5486"/>
                        <a:pt x="0" y="10971"/>
                      </a:cubicBezTo>
                      <a:lnTo>
                        <a:pt x="0" y="164566"/>
                      </a:lnTo>
                      <a:cubicBezTo>
                        <a:pt x="0" y="170052"/>
                        <a:pt x="5484" y="175537"/>
                        <a:pt x="10970" y="175537"/>
                      </a:cubicBezTo>
                      <a:cubicBezTo>
                        <a:pt x="16456" y="175537"/>
                        <a:pt x="21942" y="170052"/>
                        <a:pt x="21942" y="164566"/>
                      </a:cubicBezTo>
                      <a:lnTo>
                        <a:pt x="21942" y="10971"/>
                      </a:lnTo>
                      <a:cubicBezTo>
                        <a:pt x="21942" y="5486"/>
                        <a:pt x="16456" y="0"/>
                        <a:pt x="10970" y="0"/>
                      </a:cubicBezTo>
                      <a:lnTo>
                        <a:pt x="10970" y="0"/>
                      </a:lnTo>
                      <a:close/>
                    </a:path>
                  </a:pathLst>
                </a:custGeom>
                <a:grpFill/>
                <a:ln w="27426" cap="flat">
                  <a:noFill/>
                  <a:prstDash val="solid"/>
                  <a:miter/>
                </a:ln>
              </p:spPr>
              <p:txBody>
                <a:bodyPr rtlCol="0" anchor="ctr"/>
                <a:lstStyle/>
                <a:p>
                  <a:endParaRPr lang="en-US"/>
                </a:p>
              </p:txBody>
            </p:sp>
            <p:sp>
              <p:nvSpPr>
                <p:cNvPr id="154" name="Freeform 153">
                  <a:extLst>
                    <a:ext uri="{FF2B5EF4-FFF2-40B4-BE49-F238E27FC236}">
                      <a16:creationId xmlns:a16="http://schemas.microsoft.com/office/drawing/2014/main" id="{BD1670A3-7070-314F-A263-6041983367CD}"/>
                    </a:ext>
                  </a:extLst>
                </p:cNvPr>
                <p:cNvSpPr/>
                <p:nvPr/>
              </p:nvSpPr>
              <p:spPr>
                <a:xfrm>
                  <a:off x="6758252" y="4387187"/>
                  <a:ext cx="21941" cy="22655"/>
                </a:xfrm>
                <a:custGeom>
                  <a:avLst/>
                  <a:gdLst>
                    <a:gd name="connsiteX0" fmla="*/ 21942 w 21941"/>
                    <a:gd name="connsiteY0" fmla="*/ 11684 h 22655"/>
                    <a:gd name="connsiteX1" fmla="*/ 10970 w 21941"/>
                    <a:gd name="connsiteY1" fmla="*/ 22656 h 22655"/>
                    <a:gd name="connsiteX2" fmla="*/ 0 w 21941"/>
                    <a:gd name="connsiteY2" fmla="*/ 11684 h 22655"/>
                    <a:gd name="connsiteX3" fmla="*/ 10970 w 21941"/>
                    <a:gd name="connsiteY3" fmla="*/ 714 h 22655"/>
                    <a:gd name="connsiteX4" fmla="*/ 21942 w 21941"/>
                    <a:gd name="connsiteY4" fmla="*/ 11684 h 22655"/>
                    <a:gd name="connsiteX5" fmla="*/ 21942 w 21941"/>
                    <a:gd name="connsiteY5" fmla="*/ 11684 h 2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2655">
                      <a:moveTo>
                        <a:pt x="21942" y="11684"/>
                      </a:moveTo>
                      <a:cubicBezTo>
                        <a:pt x="21942" y="17170"/>
                        <a:pt x="16456" y="22656"/>
                        <a:pt x="10970" y="22656"/>
                      </a:cubicBezTo>
                      <a:cubicBezTo>
                        <a:pt x="5484" y="22656"/>
                        <a:pt x="0" y="17170"/>
                        <a:pt x="0" y="11684"/>
                      </a:cubicBezTo>
                      <a:cubicBezTo>
                        <a:pt x="0" y="6199"/>
                        <a:pt x="5484" y="714"/>
                        <a:pt x="10970" y="714"/>
                      </a:cubicBezTo>
                      <a:cubicBezTo>
                        <a:pt x="16456" y="-2029"/>
                        <a:pt x="21942" y="3456"/>
                        <a:pt x="21942" y="11684"/>
                      </a:cubicBezTo>
                      <a:lnTo>
                        <a:pt x="21942" y="11684"/>
                      </a:lnTo>
                      <a:close/>
                    </a:path>
                  </a:pathLst>
                </a:custGeom>
                <a:grpFill/>
                <a:ln w="27426" cap="flat">
                  <a:noFill/>
                  <a:prstDash val="solid"/>
                  <a:miter/>
                </a:ln>
              </p:spPr>
              <p:txBody>
                <a:bodyPr rtlCol="0" anchor="ctr"/>
                <a:lstStyle/>
                <a:p>
                  <a:endParaRPr lang="en-US"/>
                </a:p>
              </p:txBody>
            </p:sp>
            <p:sp>
              <p:nvSpPr>
                <p:cNvPr id="155" name="Freeform 154">
                  <a:extLst>
                    <a:ext uri="{FF2B5EF4-FFF2-40B4-BE49-F238E27FC236}">
                      <a16:creationId xmlns:a16="http://schemas.microsoft.com/office/drawing/2014/main" id="{A0486EDE-D3C1-4F4A-BB6E-4E9D6E863C3C}"/>
                    </a:ext>
                  </a:extLst>
                </p:cNvPr>
                <p:cNvSpPr/>
                <p:nvPr/>
              </p:nvSpPr>
              <p:spPr>
                <a:xfrm>
                  <a:off x="6840535" y="4234306"/>
                  <a:ext cx="21941" cy="175537"/>
                </a:xfrm>
                <a:custGeom>
                  <a:avLst/>
                  <a:gdLst>
                    <a:gd name="connsiteX0" fmla="*/ 10970 w 21941"/>
                    <a:gd name="connsiteY0" fmla="*/ 175537 h 175537"/>
                    <a:gd name="connsiteX1" fmla="*/ 21942 w 21941"/>
                    <a:gd name="connsiteY1" fmla="*/ 164566 h 175537"/>
                    <a:gd name="connsiteX2" fmla="*/ 21942 w 21941"/>
                    <a:gd name="connsiteY2" fmla="*/ 10971 h 175537"/>
                    <a:gd name="connsiteX3" fmla="*/ 10970 w 21941"/>
                    <a:gd name="connsiteY3" fmla="*/ 0 h 175537"/>
                    <a:gd name="connsiteX4" fmla="*/ 0 w 21941"/>
                    <a:gd name="connsiteY4" fmla="*/ 10971 h 175537"/>
                    <a:gd name="connsiteX5" fmla="*/ 0 w 21941"/>
                    <a:gd name="connsiteY5" fmla="*/ 164566 h 175537"/>
                    <a:gd name="connsiteX6" fmla="*/ 10970 w 21941"/>
                    <a:gd name="connsiteY6" fmla="*/ 175537 h 175537"/>
                    <a:gd name="connsiteX7" fmla="*/ 10970 w 21941"/>
                    <a:gd name="connsiteY7" fmla="*/ 175537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41" h="175537">
                      <a:moveTo>
                        <a:pt x="10970" y="175537"/>
                      </a:moveTo>
                      <a:cubicBezTo>
                        <a:pt x="16456" y="175537"/>
                        <a:pt x="21942" y="170051"/>
                        <a:pt x="21942" y="164566"/>
                      </a:cubicBezTo>
                      <a:lnTo>
                        <a:pt x="21942" y="10971"/>
                      </a:lnTo>
                      <a:cubicBezTo>
                        <a:pt x="21942" y="5485"/>
                        <a:pt x="16456" y="0"/>
                        <a:pt x="10970" y="0"/>
                      </a:cubicBezTo>
                      <a:cubicBezTo>
                        <a:pt x="5484" y="0"/>
                        <a:pt x="0" y="5485"/>
                        <a:pt x="0" y="10971"/>
                      </a:cubicBezTo>
                      <a:lnTo>
                        <a:pt x="0" y="164566"/>
                      </a:lnTo>
                      <a:cubicBezTo>
                        <a:pt x="0" y="170051"/>
                        <a:pt x="5484" y="175537"/>
                        <a:pt x="10970" y="175537"/>
                      </a:cubicBezTo>
                      <a:lnTo>
                        <a:pt x="10970" y="175537"/>
                      </a:lnTo>
                      <a:close/>
                    </a:path>
                  </a:pathLst>
                </a:custGeom>
                <a:grpFill/>
                <a:ln w="27426" cap="flat">
                  <a:noFill/>
                  <a:prstDash val="solid"/>
                  <a:miter/>
                </a:ln>
              </p:spPr>
              <p:txBody>
                <a:bodyPr rtlCol="0" anchor="ctr"/>
                <a:lstStyle/>
                <a:p>
                  <a:endParaRPr lang="en-US"/>
                </a:p>
              </p:txBody>
            </p:sp>
            <p:sp>
              <p:nvSpPr>
                <p:cNvPr id="156" name="Freeform 155">
                  <a:extLst>
                    <a:ext uri="{FF2B5EF4-FFF2-40B4-BE49-F238E27FC236}">
                      <a16:creationId xmlns:a16="http://schemas.microsoft.com/office/drawing/2014/main" id="{8E09F6E4-08BE-CE46-A00F-04C352AD0F17}"/>
                    </a:ext>
                  </a:extLst>
                </p:cNvPr>
                <p:cNvSpPr/>
                <p:nvPr/>
              </p:nvSpPr>
              <p:spPr>
                <a:xfrm>
                  <a:off x="6840535" y="4434528"/>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157" name="Freeform 156">
                  <a:extLst>
                    <a:ext uri="{FF2B5EF4-FFF2-40B4-BE49-F238E27FC236}">
                      <a16:creationId xmlns:a16="http://schemas.microsoft.com/office/drawing/2014/main" id="{1C4A6932-4AAC-4F4B-8517-F1EAD301D6E8}"/>
                    </a:ext>
                  </a:extLst>
                </p:cNvPr>
                <p:cNvSpPr/>
                <p:nvPr/>
              </p:nvSpPr>
              <p:spPr>
                <a:xfrm>
                  <a:off x="6758252" y="4434528"/>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158" name="Freeform 157">
                  <a:extLst>
                    <a:ext uri="{FF2B5EF4-FFF2-40B4-BE49-F238E27FC236}">
                      <a16:creationId xmlns:a16="http://schemas.microsoft.com/office/drawing/2014/main" id="{47E91E93-A0D7-C441-989C-95BD60B7B900}"/>
                    </a:ext>
                  </a:extLst>
                </p:cNvPr>
                <p:cNvSpPr/>
                <p:nvPr/>
              </p:nvSpPr>
              <p:spPr>
                <a:xfrm>
                  <a:off x="6675969" y="4434528"/>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endParaRPr lang="en-US"/>
                </a:p>
              </p:txBody>
            </p:sp>
          </p:grpSp>
        </p:grpSp>
        <p:sp>
          <p:nvSpPr>
            <p:cNvPr id="130" name="Text Placeholder 2">
              <a:extLst>
                <a:ext uri="{FF2B5EF4-FFF2-40B4-BE49-F238E27FC236}">
                  <a16:creationId xmlns:a16="http://schemas.microsoft.com/office/drawing/2014/main" id="{F48D18A3-84F9-B541-B610-9164854A87E8}"/>
                </a:ext>
              </a:extLst>
            </p:cNvPr>
            <p:cNvSpPr txBox="1">
              <a:spLocks/>
            </p:cNvSpPr>
            <p:nvPr/>
          </p:nvSpPr>
          <p:spPr>
            <a:xfrm>
              <a:off x="653475" y="8444830"/>
              <a:ext cx="4955516" cy="546999"/>
            </a:xfrm>
            <a:prstGeom prst="rect">
              <a:avLst/>
            </a:prstGeom>
          </p:spPr>
          <p:txBody>
            <a:bodyPr vert="horz" lIns="91440" tIns="45720" rIns="91440" bIns="45720" numCol="1" spcCol="288000" rtlCol="0" anchor="t">
              <a:normAutofit/>
            </a:bodyPr>
            <a:lstStyle>
              <a:lvl1pPr marL="0" indent="0" algn="just" defTabSz="755934" rtl="0" eaLnBrk="1" latinLnBrk="0" hangingPunct="1">
                <a:lnSpc>
                  <a:spcPts val="1200"/>
                </a:lnSpc>
                <a:spcBef>
                  <a:spcPts val="0"/>
                </a:spcBef>
                <a:buFont typeface="Arial" panose="020B0604020202020204" pitchFamily="34" charset="0"/>
                <a:buNone/>
                <a:defRPr sz="1000" b="0" i="0" kern="1200">
                  <a:solidFill>
                    <a:srgbClr val="4B4B4B"/>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1050" b="1" dirty="0">
                  <a:solidFill>
                    <a:schemeClr val="bg1"/>
                  </a:solidFill>
                  <a:highlight>
                    <a:srgbClr val="863694"/>
                  </a:highlight>
                </a:rPr>
                <a:t> ACTIVITY IDEA</a:t>
              </a:r>
              <a:r>
                <a:rPr lang="en-US" sz="1050" b="1" dirty="0">
                  <a:solidFill>
                    <a:srgbClr val="863694"/>
                  </a:solidFill>
                  <a:highlight>
                    <a:srgbClr val="863694"/>
                  </a:highlight>
                </a:rPr>
                <a:t>.</a:t>
              </a:r>
              <a:r>
                <a:rPr lang="en-US" sz="1050" b="1" dirty="0">
                  <a:solidFill>
                    <a:schemeClr val="bg1"/>
                  </a:solidFill>
                  <a:highlight>
                    <a:srgbClr val="863694"/>
                  </a:highlight>
                </a:rPr>
                <a:t> </a:t>
              </a:r>
            </a:p>
          </p:txBody>
        </p:sp>
      </p:grpSp>
      <p:grpSp>
        <p:nvGrpSpPr>
          <p:cNvPr id="161" name="Group 160">
            <a:extLst>
              <a:ext uri="{FF2B5EF4-FFF2-40B4-BE49-F238E27FC236}">
                <a16:creationId xmlns:a16="http://schemas.microsoft.com/office/drawing/2014/main" id="{C96EDA69-54DD-2D47-B903-53BD2CFA9BD1}"/>
              </a:ext>
            </a:extLst>
          </p:cNvPr>
          <p:cNvGrpSpPr/>
          <p:nvPr/>
        </p:nvGrpSpPr>
        <p:grpSpPr>
          <a:xfrm>
            <a:off x="-34607" y="7347949"/>
            <a:ext cx="6804837" cy="1615243"/>
            <a:chOff x="0" y="8444830"/>
            <a:chExt cx="6804837" cy="1615243"/>
          </a:xfrm>
        </p:grpSpPr>
        <p:grpSp>
          <p:nvGrpSpPr>
            <p:cNvPr id="162" name="Group 161">
              <a:extLst>
                <a:ext uri="{FF2B5EF4-FFF2-40B4-BE49-F238E27FC236}">
                  <a16:creationId xmlns:a16="http://schemas.microsoft.com/office/drawing/2014/main" id="{00C6EF47-AA37-D746-B048-6E6C9986459A}"/>
                </a:ext>
              </a:extLst>
            </p:cNvPr>
            <p:cNvGrpSpPr/>
            <p:nvPr/>
          </p:nvGrpSpPr>
          <p:grpSpPr>
            <a:xfrm>
              <a:off x="0" y="8594883"/>
              <a:ext cx="6804837" cy="1465190"/>
              <a:chOff x="0" y="8594883"/>
              <a:chExt cx="6804837" cy="1465190"/>
            </a:xfrm>
          </p:grpSpPr>
          <p:sp>
            <p:nvSpPr>
              <p:cNvPr id="164" name="Rectangle 163">
                <a:extLst>
                  <a:ext uri="{FF2B5EF4-FFF2-40B4-BE49-F238E27FC236}">
                    <a16:creationId xmlns:a16="http://schemas.microsoft.com/office/drawing/2014/main" id="{43920CB1-1923-9849-A980-5F5C98A2E077}"/>
                  </a:ext>
                </a:extLst>
              </p:cNvPr>
              <p:cNvSpPr/>
              <p:nvPr/>
            </p:nvSpPr>
            <p:spPr>
              <a:xfrm>
                <a:off x="0" y="8594883"/>
                <a:ext cx="6804837" cy="1465190"/>
              </a:xfrm>
              <a:prstGeom prst="rect">
                <a:avLst/>
              </a:prstGeom>
              <a:solidFill>
                <a:srgbClr val="94C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dirty="0"/>
              </a:p>
            </p:txBody>
          </p:sp>
          <p:sp>
            <p:nvSpPr>
              <p:cNvPr id="165" name="Rectangle 164">
                <a:extLst>
                  <a:ext uri="{FF2B5EF4-FFF2-40B4-BE49-F238E27FC236}">
                    <a16:creationId xmlns:a16="http://schemas.microsoft.com/office/drawing/2014/main" id="{EFF39034-2BA7-2548-B93B-3C8C09F40EDB}"/>
                  </a:ext>
                </a:extLst>
              </p:cNvPr>
              <p:cNvSpPr/>
              <p:nvPr/>
            </p:nvSpPr>
            <p:spPr>
              <a:xfrm>
                <a:off x="619924" y="8726413"/>
                <a:ext cx="5975456" cy="1140615"/>
              </a:xfrm>
              <a:prstGeom prst="rect">
                <a:avLst/>
              </a:prstGeom>
              <a:noFill/>
              <a:ln w="1270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dirty="0"/>
              </a:p>
            </p:txBody>
          </p:sp>
          <p:sp>
            <p:nvSpPr>
              <p:cNvPr id="166" name="Oval 165">
                <a:extLst>
                  <a:ext uri="{FF2B5EF4-FFF2-40B4-BE49-F238E27FC236}">
                    <a16:creationId xmlns:a16="http://schemas.microsoft.com/office/drawing/2014/main" id="{05CCA32F-E7F5-C241-9360-CC3C3382D513}"/>
                  </a:ext>
                </a:extLst>
              </p:cNvPr>
              <p:cNvSpPr/>
              <p:nvPr/>
            </p:nvSpPr>
            <p:spPr>
              <a:xfrm>
                <a:off x="404154" y="8744607"/>
                <a:ext cx="653235" cy="653235"/>
              </a:xfrm>
              <a:prstGeom prst="ellipse">
                <a:avLst/>
              </a:prstGeom>
              <a:solidFill>
                <a:srgbClr val="94C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7" name="Text Placeholder 2">
                <a:extLst>
                  <a:ext uri="{FF2B5EF4-FFF2-40B4-BE49-F238E27FC236}">
                    <a16:creationId xmlns:a16="http://schemas.microsoft.com/office/drawing/2014/main" id="{FAF0E1C5-EB46-4145-A20E-A5466381DFC4}"/>
                  </a:ext>
                </a:extLst>
              </p:cNvPr>
              <p:cNvSpPr txBox="1">
                <a:spLocks/>
              </p:cNvSpPr>
              <p:nvPr/>
            </p:nvSpPr>
            <p:spPr>
              <a:xfrm>
                <a:off x="971946" y="8834087"/>
                <a:ext cx="5623434" cy="1129090"/>
              </a:xfrm>
              <a:prstGeom prst="rect">
                <a:avLst/>
              </a:prstGeom>
            </p:spPr>
            <p:txBody>
              <a:bodyPr vert="horz" lIns="91440" tIns="45720" rIns="91440" bIns="45720" numCol="1" spcCol="288000" rtlCol="0" anchor="t">
                <a:normAutofit/>
              </a:bodyPr>
              <a:lstStyle>
                <a:lvl1pPr marL="0" indent="0" algn="just" defTabSz="755934" rtl="0" eaLnBrk="1" latinLnBrk="0" hangingPunct="1">
                  <a:lnSpc>
                    <a:spcPts val="1200"/>
                  </a:lnSpc>
                  <a:spcBef>
                    <a:spcPts val="0"/>
                  </a:spcBef>
                  <a:buFont typeface="Arial" panose="020B0604020202020204" pitchFamily="34" charset="0"/>
                  <a:buNone/>
                  <a:defRPr sz="1000" b="0" i="0" kern="1200">
                    <a:solidFill>
                      <a:srgbClr val="4B4B4B"/>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l"/>
                <a:r>
                  <a:rPr lang="en-US" b="1" dirty="0">
                    <a:solidFill>
                      <a:schemeClr val="bg1"/>
                    </a:solidFill>
                  </a:rPr>
                  <a:t>Discussion Points </a:t>
                </a:r>
                <a:r>
                  <a:rPr lang="en-US" dirty="0">
                    <a:solidFill>
                      <a:schemeClr val="bg1"/>
                    </a:solidFill>
                  </a:rPr>
                  <a:t>– </a:t>
                </a:r>
              </a:p>
              <a:p>
                <a:pPr algn="l"/>
                <a:endParaRPr lang="en-US" dirty="0">
                  <a:solidFill>
                    <a:schemeClr val="bg1"/>
                  </a:solidFill>
                </a:endParaRPr>
              </a:p>
              <a:p>
                <a:pPr marL="228600" indent="-228600" algn="l">
                  <a:buFont typeface="+mj-lt"/>
                  <a:buAutoNum type="arabicPeriod"/>
                </a:pPr>
                <a:r>
                  <a:rPr lang="en-US" dirty="0">
                    <a:solidFill>
                      <a:schemeClr val="bg1"/>
                    </a:solidFill>
                  </a:rPr>
                  <a:t>How do the consequences of these scenarios play out in the day-to-day life of potential female leaders in the third sector?</a:t>
                </a:r>
              </a:p>
              <a:p>
                <a:pPr marL="228600" indent="-228600" algn="l">
                  <a:buFont typeface="+mj-lt"/>
                  <a:buAutoNum type="arabicPeriod"/>
                </a:pPr>
                <a:r>
                  <a:rPr lang="en-US" dirty="0">
                    <a:solidFill>
                      <a:schemeClr val="bg1"/>
                    </a:solidFill>
                  </a:rPr>
                  <a:t>How could things be different if women had more confidence from a younger age?</a:t>
                </a:r>
              </a:p>
              <a:p>
                <a:pPr marL="228600" indent="-228600" algn="l">
                  <a:buFont typeface="+mj-lt"/>
                  <a:buAutoNum type="arabicPeriod"/>
                </a:pPr>
                <a:r>
                  <a:rPr lang="en-US" dirty="0">
                    <a:solidFill>
                      <a:schemeClr val="bg1"/>
                    </a:solidFill>
                  </a:rPr>
                  <a:t>What would happen if these roles were reversed?</a:t>
                </a:r>
              </a:p>
              <a:p>
                <a:pPr algn="l"/>
                <a:endParaRPr lang="en-US" dirty="0">
                  <a:solidFill>
                    <a:schemeClr val="bg1"/>
                  </a:solidFill>
                </a:endParaRPr>
              </a:p>
              <a:p>
                <a:pPr algn="l"/>
                <a:endParaRPr lang="en-US" dirty="0">
                  <a:solidFill>
                    <a:schemeClr val="bg1"/>
                  </a:solidFill>
                </a:endParaRPr>
              </a:p>
            </p:txBody>
          </p:sp>
          <p:grpSp>
            <p:nvGrpSpPr>
              <p:cNvPr id="168" name="Graphic 3">
                <a:extLst>
                  <a:ext uri="{FF2B5EF4-FFF2-40B4-BE49-F238E27FC236}">
                    <a16:creationId xmlns:a16="http://schemas.microsoft.com/office/drawing/2014/main" id="{C519AB2F-0909-C446-B08F-447C6EAAB082}"/>
                  </a:ext>
                </a:extLst>
              </p:cNvPr>
              <p:cNvGrpSpPr/>
              <p:nvPr/>
            </p:nvGrpSpPr>
            <p:grpSpPr>
              <a:xfrm>
                <a:off x="358674" y="8801673"/>
                <a:ext cx="505387" cy="506021"/>
                <a:chOff x="6601914" y="3685068"/>
                <a:chExt cx="1090935" cy="1092304"/>
              </a:xfrm>
              <a:solidFill>
                <a:schemeClr val="bg1"/>
              </a:solidFill>
            </p:grpSpPr>
            <p:sp>
              <p:nvSpPr>
                <p:cNvPr id="169" name="Freeform 168">
                  <a:extLst>
                    <a:ext uri="{FF2B5EF4-FFF2-40B4-BE49-F238E27FC236}">
                      <a16:creationId xmlns:a16="http://schemas.microsoft.com/office/drawing/2014/main" id="{21891C28-1517-8D49-824B-68BDEAC508A3}"/>
                    </a:ext>
                  </a:extLst>
                </p:cNvPr>
                <p:cNvSpPr/>
                <p:nvPr/>
              </p:nvSpPr>
              <p:spPr>
                <a:xfrm>
                  <a:off x="7136754" y="4173965"/>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6" y="21942"/>
                        <a:pt x="0" y="16457"/>
                        <a:pt x="0" y="10971"/>
                      </a:cubicBezTo>
                      <a:cubicBezTo>
                        <a:pt x="0" y="5485"/>
                        <a:pt x="5486" y="0"/>
                        <a:pt x="10970" y="0"/>
                      </a:cubicBezTo>
                      <a:cubicBezTo>
                        <a:pt x="19200"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170" name="Freeform 169">
                  <a:extLst>
                    <a:ext uri="{FF2B5EF4-FFF2-40B4-BE49-F238E27FC236}">
                      <a16:creationId xmlns:a16="http://schemas.microsoft.com/office/drawing/2014/main" id="{973528D1-D199-7647-826C-53E516396AA8}"/>
                    </a:ext>
                  </a:extLst>
                </p:cNvPr>
                <p:cNvSpPr/>
                <p:nvPr/>
              </p:nvSpPr>
              <p:spPr>
                <a:xfrm>
                  <a:off x="7136754" y="4126625"/>
                  <a:ext cx="21941" cy="22655"/>
                </a:xfrm>
                <a:custGeom>
                  <a:avLst/>
                  <a:gdLst>
                    <a:gd name="connsiteX0" fmla="*/ 21942 w 21941"/>
                    <a:gd name="connsiteY0" fmla="*/ 11684 h 22655"/>
                    <a:gd name="connsiteX1" fmla="*/ 10970 w 21941"/>
                    <a:gd name="connsiteY1" fmla="*/ 22656 h 22655"/>
                    <a:gd name="connsiteX2" fmla="*/ 0 w 21941"/>
                    <a:gd name="connsiteY2" fmla="*/ 11684 h 22655"/>
                    <a:gd name="connsiteX3" fmla="*/ 10970 w 21941"/>
                    <a:gd name="connsiteY3" fmla="*/ 714 h 22655"/>
                    <a:gd name="connsiteX4" fmla="*/ 21942 w 21941"/>
                    <a:gd name="connsiteY4" fmla="*/ 11684 h 22655"/>
                    <a:gd name="connsiteX5" fmla="*/ 21942 w 21941"/>
                    <a:gd name="connsiteY5" fmla="*/ 11684 h 2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2655">
                      <a:moveTo>
                        <a:pt x="21942" y="11684"/>
                      </a:moveTo>
                      <a:cubicBezTo>
                        <a:pt x="21942" y="17170"/>
                        <a:pt x="16456" y="22656"/>
                        <a:pt x="10970" y="22656"/>
                      </a:cubicBezTo>
                      <a:cubicBezTo>
                        <a:pt x="5486" y="22656"/>
                        <a:pt x="0" y="17170"/>
                        <a:pt x="0" y="11684"/>
                      </a:cubicBezTo>
                      <a:cubicBezTo>
                        <a:pt x="0" y="6199"/>
                        <a:pt x="5486" y="714"/>
                        <a:pt x="10970" y="714"/>
                      </a:cubicBezTo>
                      <a:cubicBezTo>
                        <a:pt x="19200" y="-2029"/>
                        <a:pt x="21942" y="3456"/>
                        <a:pt x="21942" y="11684"/>
                      </a:cubicBezTo>
                      <a:lnTo>
                        <a:pt x="21942" y="11684"/>
                      </a:lnTo>
                      <a:close/>
                    </a:path>
                  </a:pathLst>
                </a:custGeom>
                <a:grpFill/>
                <a:ln w="27426" cap="flat">
                  <a:noFill/>
                  <a:prstDash val="solid"/>
                  <a:miter/>
                </a:ln>
              </p:spPr>
              <p:txBody>
                <a:bodyPr rtlCol="0" anchor="ctr"/>
                <a:lstStyle/>
                <a:p>
                  <a:endParaRPr lang="en-US"/>
                </a:p>
              </p:txBody>
            </p:sp>
            <p:grpSp>
              <p:nvGrpSpPr>
                <p:cNvPr id="171" name="Graphic 3">
                  <a:extLst>
                    <a:ext uri="{FF2B5EF4-FFF2-40B4-BE49-F238E27FC236}">
                      <a16:creationId xmlns:a16="http://schemas.microsoft.com/office/drawing/2014/main" id="{DC1A5496-BFC0-0B40-B12A-7C2FCCDE7EA4}"/>
                    </a:ext>
                  </a:extLst>
                </p:cNvPr>
                <p:cNvGrpSpPr/>
                <p:nvPr/>
              </p:nvGrpSpPr>
              <p:grpSpPr>
                <a:xfrm>
                  <a:off x="6601914" y="3685068"/>
                  <a:ext cx="1090935" cy="1092304"/>
                  <a:chOff x="6601914" y="3685068"/>
                  <a:chExt cx="1090935" cy="1092304"/>
                </a:xfrm>
                <a:grpFill/>
              </p:grpSpPr>
              <p:sp>
                <p:nvSpPr>
                  <p:cNvPr id="192" name="Freeform 191">
                    <a:extLst>
                      <a:ext uri="{FF2B5EF4-FFF2-40B4-BE49-F238E27FC236}">
                        <a16:creationId xmlns:a16="http://schemas.microsoft.com/office/drawing/2014/main" id="{E7A08F25-366E-734E-B9DC-D7B1657A3C0B}"/>
                      </a:ext>
                    </a:extLst>
                  </p:cNvPr>
                  <p:cNvSpPr/>
                  <p:nvPr/>
                </p:nvSpPr>
                <p:spPr>
                  <a:xfrm>
                    <a:off x="7136754" y="4077969"/>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6" y="21942"/>
                          <a:pt x="0" y="16457"/>
                          <a:pt x="0" y="10971"/>
                        </a:cubicBezTo>
                        <a:cubicBezTo>
                          <a:pt x="0" y="5485"/>
                          <a:pt x="5486" y="0"/>
                          <a:pt x="10970" y="0"/>
                        </a:cubicBezTo>
                        <a:cubicBezTo>
                          <a:pt x="19200"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193" name="Freeform 192">
                    <a:extLst>
                      <a:ext uri="{FF2B5EF4-FFF2-40B4-BE49-F238E27FC236}">
                        <a16:creationId xmlns:a16="http://schemas.microsoft.com/office/drawing/2014/main" id="{E72DCC29-B030-A046-A8F6-80BA7A0967C7}"/>
                      </a:ext>
                    </a:extLst>
                  </p:cNvPr>
                  <p:cNvSpPr/>
                  <p:nvPr/>
                </p:nvSpPr>
                <p:spPr>
                  <a:xfrm>
                    <a:off x="6601914" y="3685068"/>
                    <a:ext cx="1090935" cy="1092304"/>
                  </a:xfrm>
                  <a:custGeom>
                    <a:avLst/>
                    <a:gdLst>
                      <a:gd name="connsiteX0" fmla="*/ 1088879 w 1090935"/>
                      <a:gd name="connsiteY0" fmla="*/ 102168 h 1092304"/>
                      <a:gd name="connsiteX1" fmla="*/ 1028538 w 1090935"/>
                      <a:gd name="connsiteY1" fmla="*/ 6171 h 1092304"/>
                      <a:gd name="connsiteX2" fmla="*/ 1009338 w 1090935"/>
                      <a:gd name="connsiteY2" fmla="*/ 6171 h 1092304"/>
                      <a:gd name="connsiteX3" fmla="*/ 948997 w 1090935"/>
                      <a:gd name="connsiteY3" fmla="*/ 102168 h 1092304"/>
                      <a:gd name="connsiteX4" fmla="*/ 946255 w 1090935"/>
                      <a:gd name="connsiteY4" fmla="*/ 107654 h 1092304"/>
                      <a:gd name="connsiteX5" fmla="*/ 946255 w 1090935"/>
                      <a:gd name="connsiteY5" fmla="*/ 332560 h 1092304"/>
                      <a:gd name="connsiteX6" fmla="*/ 614379 w 1090935"/>
                      <a:gd name="connsiteY6" fmla="*/ 332560 h 1092304"/>
                      <a:gd name="connsiteX7" fmla="*/ 655520 w 1090935"/>
                      <a:gd name="connsiteY7" fmla="*/ 272219 h 1092304"/>
                      <a:gd name="connsiteX8" fmla="*/ 671978 w 1090935"/>
                      <a:gd name="connsiteY8" fmla="*/ 272219 h 1092304"/>
                      <a:gd name="connsiteX9" fmla="*/ 682948 w 1090935"/>
                      <a:gd name="connsiteY9" fmla="*/ 266733 h 1092304"/>
                      <a:gd name="connsiteX10" fmla="*/ 682948 w 1090935"/>
                      <a:gd name="connsiteY10" fmla="*/ 255762 h 1092304"/>
                      <a:gd name="connsiteX11" fmla="*/ 661006 w 1090935"/>
                      <a:gd name="connsiteY11" fmla="*/ 198164 h 1092304"/>
                      <a:gd name="connsiteX12" fmla="*/ 661006 w 1090935"/>
                      <a:gd name="connsiteY12" fmla="*/ 187193 h 1092304"/>
                      <a:gd name="connsiteX13" fmla="*/ 696662 w 1090935"/>
                      <a:gd name="connsiteY13" fmla="*/ 140567 h 1092304"/>
                      <a:gd name="connsiteX14" fmla="*/ 696662 w 1090935"/>
                      <a:gd name="connsiteY14" fmla="*/ 115881 h 1092304"/>
                      <a:gd name="connsiteX15" fmla="*/ 685692 w 1090935"/>
                      <a:gd name="connsiteY15" fmla="*/ 104911 h 1092304"/>
                      <a:gd name="connsiteX16" fmla="*/ 482726 w 1090935"/>
                      <a:gd name="connsiteY16" fmla="*/ 104911 h 1092304"/>
                      <a:gd name="connsiteX17" fmla="*/ 422385 w 1090935"/>
                      <a:gd name="connsiteY17" fmla="*/ 165251 h 1092304"/>
                      <a:gd name="connsiteX18" fmla="*/ 422385 w 1090935"/>
                      <a:gd name="connsiteY18" fmla="*/ 231078 h 1092304"/>
                      <a:gd name="connsiteX19" fmla="*/ 471756 w 1090935"/>
                      <a:gd name="connsiteY19" fmla="*/ 329817 h 1092304"/>
                      <a:gd name="connsiteX20" fmla="*/ 397701 w 1090935"/>
                      <a:gd name="connsiteY20" fmla="*/ 329817 h 1092304"/>
                      <a:gd name="connsiteX21" fmla="*/ 400443 w 1090935"/>
                      <a:gd name="connsiteY21" fmla="*/ 318846 h 1092304"/>
                      <a:gd name="connsiteX22" fmla="*/ 400443 w 1090935"/>
                      <a:gd name="connsiteY22" fmla="*/ 11657 h 1092304"/>
                      <a:gd name="connsiteX23" fmla="*/ 389473 w 1090935"/>
                      <a:gd name="connsiteY23" fmla="*/ 686 h 1092304"/>
                      <a:gd name="connsiteX24" fmla="*/ 10970 w 1090935"/>
                      <a:gd name="connsiteY24" fmla="*/ 686 h 1092304"/>
                      <a:gd name="connsiteX25" fmla="*/ 0 w 1090935"/>
                      <a:gd name="connsiteY25" fmla="*/ 11657 h 1092304"/>
                      <a:gd name="connsiteX26" fmla="*/ 0 w 1090935"/>
                      <a:gd name="connsiteY26" fmla="*/ 318846 h 1092304"/>
                      <a:gd name="connsiteX27" fmla="*/ 35656 w 1090935"/>
                      <a:gd name="connsiteY27" fmla="*/ 354502 h 1092304"/>
                      <a:gd name="connsiteX28" fmla="*/ 117939 w 1090935"/>
                      <a:gd name="connsiteY28" fmla="*/ 354502 h 1092304"/>
                      <a:gd name="connsiteX29" fmla="*/ 117939 w 1090935"/>
                      <a:gd name="connsiteY29" fmla="*/ 379187 h 1092304"/>
                      <a:gd name="connsiteX30" fmla="*/ 178280 w 1090935"/>
                      <a:gd name="connsiteY30" fmla="*/ 439527 h 1092304"/>
                      <a:gd name="connsiteX31" fmla="*/ 414157 w 1090935"/>
                      <a:gd name="connsiteY31" fmla="*/ 439527 h 1092304"/>
                      <a:gd name="connsiteX32" fmla="*/ 414157 w 1090935"/>
                      <a:gd name="connsiteY32" fmla="*/ 664434 h 1092304"/>
                      <a:gd name="connsiteX33" fmla="*/ 320904 w 1090935"/>
                      <a:gd name="connsiteY33" fmla="*/ 999051 h 1092304"/>
                      <a:gd name="connsiteX34" fmla="*/ 246849 w 1090935"/>
                      <a:gd name="connsiteY34" fmla="*/ 1081334 h 1092304"/>
                      <a:gd name="connsiteX35" fmla="*/ 257819 w 1090935"/>
                      <a:gd name="connsiteY35" fmla="*/ 1092305 h 1092304"/>
                      <a:gd name="connsiteX36" fmla="*/ 471756 w 1090935"/>
                      <a:gd name="connsiteY36" fmla="*/ 1092305 h 1092304"/>
                      <a:gd name="connsiteX37" fmla="*/ 482726 w 1090935"/>
                      <a:gd name="connsiteY37" fmla="*/ 1081334 h 1092304"/>
                      <a:gd name="connsiteX38" fmla="*/ 482726 w 1090935"/>
                      <a:gd name="connsiteY38" fmla="*/ 1010022 h 1092304"/>
                      <a:gd name="connsiteX39" fmla="*/ 543068 w 1090935"/>
                      <a:gd name="connsiteY39" fmla="*/ 774144 h 1092304"/>
                      <a:gd name="connsiteX40" fmla="*/ 603409 w 1090935"/>
                      <a:gd name="connsiteY40" fmla="*/ 1010022 h 1092304"/>
                      <a:gd name="connsiteX41" fmla="*/ 603409 w 1090935"/>
                      <a:gd name="connsiteY41" fmla="*/ 1078591 h 1092304"/>
                      <a:gd name="connsiteX42" fmla="*/ 614379 w 1090935"/>
                      <a:gd name="connsiteY42" fmla="*/ 1089562 h 1092304"/>
                      <a:gd name="connsiteX43" fmla="*/ 828316 w 1090935"/>
                      <a:gd name="connsiteY43" fmla="*/ 1089562 h 1092304"/>
                      <a:gd name="connsiteX44" fmla="*/ 839286 w 1090935"/>
                      <a:gd name="connsiteY44" fmla="*/ 1078591 h 1092304"/>
                      <a:gd name="connsiteX45" fmla="*/ 757003 w 1090935"/>
                      <a:gd name="connsiteY45" fmla="*/ 996308 h 1092304"/>
                      <a:gd name="connsiteX46" fmla="*/ 754261 w 1090935"/>
                      <a:gd name="connsiteY46" fmla="*/ 996308 h 1092304"/>
                      <a:gd name="connsiteX47" fmla="*/ 674720 w 1090935"/>
                      <a:gd name="connsiteY47" fmla="*/ 661691 h 1092304"/>
                      <a:gd name="connsiteX48" fmla="*/ 674720 w 1090935"/>
                      <a:gd name="connsiteY48" fmla="*/ 436785 h 1092304"/>
                      <a:gd name="connsiteX49" fmla="*/ 910599 w 1090935"/>
                      <a:gd name="connsiteY49" fmla="*/ 436785 h 1092304"/>
                      <a:gd name="connsiteX50" fmla="*/ 946255 w 1090935"/>
                      <a:gd name="connsiteY50" fmla="*/ 425814 h 1092304"/>
                      <a:gd name="connsiteX51" fmla="*/ 946255 w 1090935"/>
                      <a:gd name="connsiteY51" fmla="*/ 521810 h 1092304"/>
                      <a:gd name="connsiteX52" fmla="*/ 957225 w 1090935"/>
                      <a:gd name="connsiteY52" fmla="*/ 532782 h 1092304"/>
                      <a:gd name="connsiteX53" fmla="*/ 968197 w 1090935"/>
                      <a:gd name="connsiteY53" fmla="*/ 521810 h 1092304"/>
                      <a:gd name="connsiteX54" fmla="*/ 968197 w 1090935"/>
                      <a:gd name="connsiteY54" fmla="*/ 118624 h 1092304"/>
                      <a:gd name="connsiteX55" fmla="*/ 1014824 w 1090935"/>
                      <a:gd name="connsiteY55" fmla="*/ 118624 h 1092304"/>
                      <a:gd name="connsiteX56" fmla="*/ 1014824 w 1090935"/>
                      <a:gd name="connsiteY56" fmla="*/ 250277 h 1092304"/>
                      <a:gd name="connsiteX57" fmla="*/ 1025794 w 1090935"/>
                      <a:gd name="connsiteY57" fmla="*/ 261248 h 1092304"/>
                      <a:gd name="connsiteX58" fmla="*/ 1036766 w 1090935"/>
                      <a:gd name="connsiteY58" fmla="*/ 250277 h 1092304"/>
                      <a:gd name="connsiteX59" fmla="*/ 1036766 w 1090935"/>
                      <a:gd name="connsiteY59" fmla="*/ 118624 h 1092304"/>
                      <a:gd name="connsiteX60" fmla="*/ 1061451 w 1090935"/>
                      <a:gd name="connsiteY60" fmla="*/ 118624 h 1092304"/>
                      <a:gd name="connsiteX61" fmla="*/ 1061451 w 1090935"/>
                      <a:gd name="connsiteY61" fmla="*/ 557466 h 1092304"/>
                      <a:gd name="connsiteX62" fmla="*/ 954483 w 1090935"/>
                      <a:gd name="connsiteY62" fmla="*/ 557466 h 1092304"/>
                      <a:gd name="connsiteX63" fmla="*/ 943511 w 1090935"/>
                      <a:gd name="connsiteY63" fmla="*/ 568437 h 1092304"/>
                      <a:gd name="connsiteX64" fmla="*/ 943511 w 1090935"/>
                      <a:gd name="connsiteY64" fmla="*/ 650720 h 1092304"/>
                      <a:gd name="connsiteX65" fmla="*/ 1003852 w 1090935"/>
                      <a:gd name="connsiteY65" fmla="*/ 711061 h 1092304"/>
                      <a:gd name="connsiteX66" fmla="*/ 1028538 w 1090935"/>
                      <a:gd name="connsiteY66" fmla="*/ 711061 h 1092304"/>
                      <a:gd name="connsiteX67" fmla="*/ 1088879 w 1090935"/>
                      <a:gd name="connsiteY67" fmla="*/ 650720 h 1092304"/>
                      <a:gd name="connsiteX68" fmla="*/ 1088879 w 1090935"/>
                      <a:gd name="connsiteY68" fmla="*/ 104911 h 1092304"/>
                      <a:gd name="connsiteX69" fmla="*/ 1088879 w 1090935"/>
                      <a:gd name="connsiteY69" fmla="*/ 102168 h 1092304"/>
                      <a:gd name="connsiteX70" fmla="*/ 1088879 w 1090935"/>
                      <a:gd name="connsiteY70" fmla="*/ 102168 h 1092304"/>
                      <a:gd name="connsiteX71" fmla="*/ 452557 w 1090935"/>
                      <a:gd name="connsiteY71" fmla="*/ 167994 h 1092304"/>
                      <a:gd name="connsiteX72" fmla="*/ 488212 w 1090935"/>
                      <a:gd name="connsiteY72" fmla="*/ 132338 h 1092304"/>
                      <a:gd name="connsiteX73" fmla="*/ 677464 w 1090935"/>
                      <a:gd name="connsiteY73" fmla="*/ 132338 h 1092304"/>
                      <a:gd name="connsiteX74" fmla="*/ 677464 w 1090935"/>
                      <a:gd name="connsiteY74" fmla="*/ 143309 h 1092304"/>
                      <a:gd name="connsiteX75" fmla="*/ 652778 w 1090935"/>
                      <a:gd name="connsiteY75" fmla="*/ 167994 h 1092304"/>
                      <a:gd name="connsiteX76" fmla="*/ 499184 w 1090935"/>
                      <a:gd name="connsiteY76" fmla="*/ 167994 h 1092304"/>
                      <a:gd name="connsiteX77" fmla="*/ 488212 w 1090935"/>
                      <a:gd name="connsiteY77" fmla="*/ 178965 h 1092304"/>
                      <a:gd name="connsiteX78" fmla="*/ 488212 w 1090935"/>
                      <a:gd name="connsiteY78" fmla="*/ 189936 h 1092304"/>
                      <a:gd name="connsiteX79" fmla="*/ 452557 w 1090935"/>
                      <a:gd name="connsiteY79" fmla="*/ 225592 h 1092304"/>
                      <a:gd name="connsiteX80" fmla="*/ 452557 w 1090935"/>
                      <a:gd name="connsiteY80" fmla="*/ 167994 h 1092304"/>
                      <a:gd name="connsiteX81" fmla="*/ 452557 w 1090935"/>
                      <a:gd name="connsiteY81" fmla="*/ 250277 h 1092304"/>
                      <a:gd name="connsiteX82" fmla="*/ 510154 w 1090935"/>
                      <a:gd name="connsiteY82" fmla="*/ 189936 h 1092304"/>
                      <a:gd name="connsiteX83" fmla="*/ 641807 w 1090935"/>
                      <a:gd name="connsiteY83" fmla="*/ 189936 h 1092304"/>
                      <a:gd name="connsiteX84" fmla="*/ 641807 w 1090935"/>
                      <a:gd name="connsiteY84" fmla="*/ 200907 h 1092304"/>
                      <a:gd name="connsiteX85" fmla="*/ 641807 w 1090935"/>
                      <a:gd name="connsiteY85" fmla="*/ 206393 h 1092304"/>
                      <a:gd name="connsiteX86" fmla="*/ 658264 w 1090935"/>
                      <a:gd name="connsiteY86" fmla="*/ 250277 h 1092304"/>
                      <a:gd name="connsiteX87" fmla="*/ 650036 w 1090935"/>
                      <a:gd name="connsiteY87" fmla="*/ 250277 h 1092304"/>
                      <a:gd name="connsiteX88" fmla="*/ 639064 w 1090935"/>
                      <a:gd name="connsiteY88" fmla="*/ 258505 h 1092304"/>
                      <a:gd name="connsiteX89" fmla="*/ 543068 w 1090935"/>
                      <a:gd name="connsiteY89" fmla="*/ 332560 h 1092304"/>
                      <a:gd name="connsiteX90" fmla="*/ 452557 w 1090935"/>
                      <a:gd name="connsiteY90" fmla="*/ 250277 h 1092304"/>
                      <a:gd name="connsiteX91" fmla="*/ 452557 w 1090935"/>
                      <a:gd name="connsiteY91" fmla="*/ 250277 h 1092304"/>
                      <a:gd name="connsiteX92" fmla="*/ 1020310 w 1090935"/>
                      <a:gd name="connsiteY92" fmla="*/ 36342 h 1092304"/>
                      <a:gd name="connsiteX93" fmla="*/ 1058708 w 1090935"/>
                      <a:gd name="connsiteY93" fmla="*/ 96682 h 1092304"/>
                      <a:gd name="connsiteX94" fmla="*/ 981910 w 1090935"/>
                      <a:gd name="connsiteY94" fmla="*/ 96682 h 1092304"/>
                      <a:gd name="connsiteX95" fmla="*/ 1020310 w 1090935"/>
                      <a:gd name="connsiteY95" fmla="*/ 36342 h 1092304"/>
                      <a:gd name="connsiteX96" fmla="*/ 381244 w 1090935"/>
                      <a:gd name="connsiteY96" fmla="*/ 285933 h 1092304"/>
                      <a:gd name="connsiteX97" fmla="*/ 213936 w 1090935"/>
                      <a:gd name="connsiteY97" fmla="*/ 285933 h 1092304"/>
                      <a:gd name="connsiteX98" fmla="*/ 213936 w 1090935"/>
                      <a:gd name="connsiteY98" fmla="*/ 25371 h 1092304"/>
                      <a:gd name="connsiteX99" fmla="*/ 381244 w 1090935"/>
                      <a:gd name="connsiteY99" fmla="*/ 25371 h 1092304"/>
                      <a:gd name="connsiteX100" fmla="*/ 381244 w 1090935"/>
                      <a:gd name="connsiteY100" fmla="*/ 285933 h 1092304"/>
                      <a:gd name="connsiteX101" fmla="*/ 24684 w 1090935"/>
                      <a:gd name="connsiteY101" fmla="*/ 321589 h 1092304"/>
                      <a:gd name="connsiteX102" fmla="*/ 24684 w 1090935"/>
                      <a:gd name="connsiteY102" fmla="*/ 25371 h 1092304"/>
                      <a:gd name="connsiteX103" fmla="*/ 191994 w 1090935"/>
                      <a:gd name="connsiteY103" fmla="*/ 25371 h 1092304"/>
                      <a:gd name="connsiteX104" fmla="*/ 191994 w 1090935"/>
                      <a:gd name="connsiteY104" fmla="*/ 285933 h 1092304"/>
                      <a:gd name="connsiteX105" fmla="*/ 60341 w 1090935"/>
                      <a:gd name="connsiteY105" fmla="*/ 285933 h 1092304"/>
                      <a:gd name="connsiteX106" fmla="*/ 49369 w 1090935"/>
                      <a:gd name="connsiteY106" fmla="*/ 296904 h 1092304"/>
                      <a:gd name="connsiteX107" fmla="*/ 60341 w 1090935"/>
                      <a:gd name="connsiteY107" fmla="*/ 307875 h 1092304"/>
                      <a:gd name="connsiteX108" fmla="*/ 381244 w 1090935"/>
                      <a:gd name="connsiteY108" fmla="*/ 307875 h 1092304"/>
                      <a:gd name="connsiteX109" fmla="*/ 381244 w 1090935"/>
                      <a:gd name="connsiteY109" fmla="*/ 318846 h 1092304"/>
                      <a:gd name="connsiteX110" fmla="*/ 370274 w 1090935"/>
                      <a:gd name="connsiteY110" fmla="*/ 329817 h 1092304"/>
                      <a:gd name="connsiteX111" fmla="*/ 35656 w 1090935"/>
                      <a:gd name="connsiteY111" fmla="*/ 329817 h 1092304"/>
                      <a:gd name="connsiteX112" fmla="*/ 24684 w 1090935"/>
                      <a:gd name="connsiteY112" fmla="*/ 321589 h 1092304"/>
                      <a:gd name="connsiteX113" fmla="*/ 24684 w 1090935"/>
                      <a:gd name="connsiteY113" fmla="*/ 321589 h 1092304"/>
                      <a:gd name="connsiteX114" fmla="*/ 142624 w 1090935"/>
                      <a:gd name="connsiteY114" fmla="*/ 381930 h 1092304"/>
                      <a:gd name="connsiteX115" fmla="*/ 142624 w 1090935"/>
                      <a:gd name="connsiteY115" fmla="*/ 357245 h 1092304"/>
                      <a:gd name="connsiteX116" fmla="*/ 178280 w 1090935"/>
                      <a:gd name="connsiteY116" fmla="*/ 357245 h 1092304"/>
                      <a:gd name="connsiteX117" fmla="*/ 178280 w 1090935"/>
                      <a:gd name="connsiteY117" fmla="*/ 417585 h 1092304"/>
                      <a:gd name="connsiteX118" fmla="*/ 142624 w 1090935"/>
                      <a:gd name="connsiteY118" fmla="*/ 381930 h 1092304"/>
                      <a:gd name="connsiteX119" fmla="*/ 142624 w 1090935"/>
                      <a:gd name="connsiteY119" fmla="*/ 381930 h 1092304"/>
                      <a:gd name="connsiteX120" fmla="*/ 463527 w 1090935"/>
                      <a:gd name="connsiteY120" fmla="*/ 1067620 h 1092304"/>
                      <a:gd name="connsiteX121" fmla="*/ 274277 w 1090935"/>
                      <a:gd name="connsiteY121" fmla="*/ 1067620 h 1092304"/>
                      <a:gd name="connsiteX122" fmla="*/ 331874 w 1090935"/>
                      <a:gd name="connsiteY122" fmla="*/ 1020993 h 1092304"/>
                      <a:gd name="connsiteX123" fmla="*/ 463527 w 1090935"/>
                      <a:gd name="connsiteY123" fmla="*/ 1020993 h 1092304"/>
                      <a:gd name="connsiteX124" fmla="*/ 463527 w 1090935"/>
                      <a:gd name="connsiteY124" fmla="*/ 1067620 h 1092304"/>
                      <a:gd name="connsiteX125" fmla="*/ 817344 w 1090935"/>
                      <a:gd name="connsiteY125" fmla="*/ 1067620 h 1092304"/>
                      <a:gd name="connsiteX126" fmla="*/ 628093 w 1090935"/>
                      <a:gd name="connsiteY126" fmla="*/ 1067620 h 1092304"/>
                      <a:gd name="connsiteX127" fmla="*/ 628093 w 1090935"/>
                      <a:gd name="connsiteY127" fmla="*/ 1020993 h 1092304"/>
                      <a:gd name="connsiteX128" fmla="*/ 759747 w 1090935"/>
                      <a:gd name="connsiteY128" fmla="*/ 1020993 h 1092304"/>
                      <a:gd name="connsiteX129" fmla="*/ 817344 w 1090935"/>
                      <a:gd name="connsiteY129" fmla="*/ 1067620 h 1092304"/>
                      <a:gd name="connsiteX130" fmla="*/ 817344 w 1090935"/>
                      <a:gd name="connsiteY130" fmla="*/ 1067620 h 1092304"/>
                      <a:gd name="connsiteX131" fmla="*/ 663750 w 1090935"/>
                      <a:gd name="connsiteY131" fmla="*/ 417585 h 1092304"/>
                      <a:gd name="connsiteX132" fmla="*/ 652778 w 1090935"/>
                      <a:gd name="connsiteY132" fmla="*/ 428557 h 1092304"/>
                      <a:gd name="connsiteX133" fmla="*/ 652778 w 1090935"/>
                      <a:gd name="connsiteY133" fmla="*/ 631521 h 1092304"/>
                      <a:gd name="connsiteX134" fmla="*/ 474498 w 1090935"/>
                      <a:gd name="connsiteY134" fmla="*/ 631521 h 1092304"/>
                      <a:gd name="connsiteX135" fmla="*/ 463527 w 1090935"/>
                      <a:gd name="connsiteY135" fmla="*/ 642492 h 1092304"/>
                      <a:gd name="connsiteX136" fmla="*/ 474498 w 1090935"/>
                      <a:gd name="connsiteY136" fmla="*/ 653463 h 1092304"/>
                      <a:gd name="connsiteX137" fmla="*/ 652778 w 1090935"/>
                      <a:gd name="connsiteY137" fmla="*/ 653463 h 1092304"/>
                      <a:gd name="connsiteX138" fmla="*/ 652778 w 1090935"/>
                      <a:gd name="connsiteY138" fmla="*/ 664434 h 1092304"/>
                      <a:gd name="connsiteX139" fmla="*/ 652778 w 1090935"/>
                      <a:gd name="connsiteY139" fmla="*/ 667177 h 1092304"/>
                      <a:gd name="connsiteX140" fmla="*/ 732319 w 1090935"/>
                      <a:gd name="connsiteY140" fmla="*/ 996308 h 1092304"/>
                      <a:gd name="connsiteX141" fmla="*/ 625351 w 1090935"/>
                      <a:gd name="connsiteY141" fmla="*/ 996308 h 1092304"/>
                      <a:gd name="connsiteX142" fmla="*/ 556781 w 1090935"/>
                      <a:gd name="connsiteY142" fmla="*/ 722032 h 1092304"/>
                      <a:gd name="connsiteX143" fmla="*/ 545810 w 1090935"/>
                      <a:gd name="connsiteY143" fmla="*/ 713804 h 1092304"/>
                      <a:gd name="connsiteX144" fmla="*/ 534840 w 1090935"/>
                      <a:gd name="connsiteY144" fmla="*/ 722032 h 1092304"/>
                      <a:gd name="connsiteX145" fmla="*/ 466270 w 1090935"/>
                      <a:gd name="connsiteY145" fmla="*/ 996308 h 1092304"/>
                      <a:gd name="connsiteX146" fmla="*/ 348332 w 1090935"/>
                      <a:gd name="connsiteY146" fmla="*/ 996308 h 1092304"/>
                      <a:gd name="connsiteX147" fmla="*/ 438843 w 1090935"/>
                      <a:gd name="connsiteY147" fmla="*/ 667177 h 1092304"/>
                      <a:gd name="connsiteX148" fmla="*/ 438843 w 1090935"/>
                      <a:gd name="connsiteY148" fmla="*/ 664434 h 1092304"/>
                      <a:gd name="connsiteX149" fmla="*/ 438843 w 1090935"/>
                      <a:gd name="connsiteY149" fmla="*/ 428557 h 1092304"/>
                      <a:gd name="connsiteX150" fmla="*/ 427871 w 1090935"/>
                      <a:gd name="connsiteY150" fmla="*/ 417585 h 1092304"/>
                      <a:gd name="connsiteX151" fmla="*/ 202964 w 1090935"/>
                      <a:gd name="connsiteY151" fmla="*/ 417585 h 1092304"/>
                      <a:gd name="connsiteX152" fmla="*/ 202964 w 1090935"/>
                      <a:gd name="connsiteY152" fmla="*/ 357245 h 1092304"/>
                      <a:gd name="connsiteX153" fmla="*/ 891399 w 1090935"/>
                      <a:gd name="connsiteY153" fmla="*/ 357245 h 1092304"/>
                      <a:gd name="connsiteX154" fmla="*/ 891399 w 1090935"/>
                      <a:gd name="connsiteY154" fmla="*/ 417585 h 1092304"/>
                      <a:gd name="connsiteX155" fmla="*/ 663750 w 1090935"/>
                      <a:gd name="connsiteY155" fmla="*/ 417585 h 1092304"/>
                      <a:gd name="connsiteX156" fmla="*/ 913341 w 1090935"/>
                      <a:gd name="connsiteY156" fmla="*/ 417585 h 1092304"/>
                      <a:gd name="connsiteX157" fmla="*/ 913341 w 1090935"/>
                      <a:gd name="connsiteY157" fmla="*/ 357245 h 1092304"/>
                      <a:gd name="connsiteX158" fmla="*/ 948997 w 1090935"/>
                      <a:gd name="connsiteY158" fmla="*/ 357245 h 1092304"/>
                      <a:gd name="connsiteX159" fmla="*/ 948997 w 1090935"/>
                      <a:gd name="connsiteY159" fmla="*/ 381930 h 1092304"/>
                      <a:gd name="connsiteX160" fmla="*/ 913341 w 1090935"/>
                      <a:gd name="connsiteY160" fmla="*/ 417585 h 1092304"/>
                      <a:gd name="connsiteX161" fmla="*/ 913341 w 1090935"/>
                      <a:gd name="connsiteY161" fmla="*/ 417585 h 1092304"/>
                      <a:gd name="connsiteX162" fmla="*/ 1066936 w 1090935"/>
                      <a:gd name="connsiteY162" fmla="*/ 582151 h 1092304"/>
                      <a:gd name="connsiteX163" fmla="*/ 1066936 w 1090935"/>
                      <a:gd name="connsiteY163" fmla="*/ 606836 h 1092304"/>
                      <a:gd name="connsiteX164" fmla="*/ 970939 w 1090935"/>
                      <a:gd name="connsiteY164" fmla="*/ 606836 h 1092304"/>
                      <a:gd name="connsiteX165" fmla="*/ 970939 w 1090935"/>
                      <a:gd name="connsiteY165" fmla="*/ 582151 h 1092304"/>
                      <a:gd name="connsiteX166" fmla="*/ 1066936 w 1090935"/>
                      <a:gd name="connsiteY166" fmla="*/ 582151 h 1092304"/>
                      <a:gd name="connsiteX167" fmla="*/ 1031280 w 1090935"/>
                      <a:gd name="connsiteY167" fmla="*/ 689119 h 1092304"/>
                      <a:gd name="connsiteX168" fmla="*/ 1006596 w 1090935"/>
                      <a:gd name="connsiteY168" fmla="*/ 689119 h 1092304"/>
                      <a:gd name="connsiteX169" fmla="*/ 970939 w 1090935"/>
                      <a:gd name="connsiteY169" fmla="*/ 653463 h 1092304"/>
                      <a:gd name="connsiteX170" fmla="*/ 970939 w 1090935"/>
                      <a:gd name="connsiteY170" fmla="*/ 628778 h 1092304"/>
                      <a:gd name="connsiteX171" fmla="*/ 1066936 w 1090935"/>
                      <a:gd name="connsiteY171" fmla="*/ 628778 h 1092304"/>
                      <a:gd name="connsiteX172" fmla="*/ 1066936 w 1090935"/>
                      <a:gd name="connsiteY172" fmla="*/ 653463 h 1092304"/>
                      <a:gd name="connsiteX173" fmla="*/ 1031280 w 1090935"/>
                      <a:gd name="connsiteY173" fmla="*/ 689119 h 1092304"/>
                      <a:gd name="connsiteX174" fmla="*/ 1031280 w 1090935"/>
                      <a:gd name="connsiteY174" fmla="*/ 689119 h 1092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1090935" h="1092304">
                        <a:moveTo>
                          <a:pt x="1088879" y="102168"/>
                        </a:moveTo>
                        <a:lnTo>
                          <a:pt x="1028538" y="6171"/>
                        </a:lnTo>
                        <a:cubicBezTo>
                          <a:pt x="1023052" y="-2057"/>
                          <a:pt x="1012080" y="-2057"/>
                          <a:pt x="1009338" y="6171"/>
                        </a:cubicBezTo>
                        <a:lnTo>
                          <a:pt x="948997" y="102168"/>
                        </a:lnTo>
                        <a:cubicBezTo>
                          <a:pt x="948997" y="104911"/>
                          <a:pt x="946255" y="104911"/>
                          <a:pt x="946255" y="107654"/>
                        </a:cubicBezTo>
                        <a:lnTo>
                          <a:pt x="946255" y="332560"/>
                        </a:lnTo>
                        <a:lnTo>
                          <a:pt x="614379" y="332560"/>
                        </a:lnTo>
                        <a:cubicBezTo>
                          <a:pt x="633579" y="318846"/>
                          <a:pt x="650036" y="296904"/>
                          <a:pt x="655520" y="272219"/>
                        </a:cubicBezTo>
                        <a:lnTo>
                          <a:pt x="671978" y="272219"/>
                        </a:lnTo>
                        <a:cubicBezTo>
                          <a:pt x="674720" y="272219"/>
                          <a:pt x="680206" y="269476"/>
                          <a:pt x="682948" y="266733"/>
                        </a:cubicBezTo>
                        <a:cubicBezTo>
                          <a:pt x="685692" y="263991"/>
                          <a:pt x="685692" y="258505"/>
                          <a:pt x="682948" y="255762"/>
                        </a:cubicBezTo>
                        <a:lnTo>
                          <a:pt x="661006" y="198164"/>
                        </a:lnTo>
                        <a:lnTo>
                          <a:pt x="661006" y="187193"/>
                        </a:lnTo>
                        <a:cubicBezTo>
                          <a:pt x="680206" y="181708"/>
                          <a:pt x="696662" y="162509"/>
                          <a:pt x="696662" y="140567"/>
                        </a:cubicBezTo>
                        <a:lnTo>
                          <a:pt x="696662" y="115881"/>
                        </a:lnTo>
                        <a:cubicBezTo>
                          <a:pt x="696662" y="110396"/>
                          <a:pt x="691178" y="104911"/>
                          <a:pt x="685692" y="104911"/>
                        </a:cubicBezTo>
                        <a:lnTo>
                          <a:pt x="482726" y="104911"/>
                        </a:lnTo>
                        <a:cubicBezTo>
                          <a:pt x="449813" y="104911"/>
                          <a:pt x="422385" y="132338"/>
                          <a:pt x="422385" y="165251"/>
                        </a:cubicBezTo>
                        <a:lnTo>
                          <a:pt x="422385" y="231078"/>
                        </a:lnTo>
                        <a:cubicBezTo>
                          <a:pt x="422385" y="272219"/>
                          <a:pt x="441585" y="307875"/>
                          <a:pt x="471756" y="329817"/>
                        </a:cubicBezTo>
                        <a:lnTo>
                          <a:pt x="397701" y="329817"/>
                        </a:lnTo>
                        <a:cubicBezTo>
                          <a:pt x="397701" y="327074"/>
                          <a:pt x="400443" y="321589"/>
                          <a:pt x="400443" y="318846"/>
                        </a:cubicBezTo>
                        <a:lnTo>
                          <a:pt x="400443" y="11657"/>
                        </a:lnTo>
                        <a:cubicBezTo>
                          <a:pt x="400443" y="6171"/>
                          <a:pt x="394958" y="686"/>
                          <a:pt x="389473" y="686"/>
                        </a:cubicBezTo>
                        <a:lnTo>
                          <a:pt x="10970" y="686"/>
                        </a:lnTo>
                        <a:cubicBezTo>
                          <a:pt x="5486" y="686"/>
                          <a:pt x="0" y="6171"/>
                          <a:pt x="0" y="11657"/>
                        </a:cubicBezTo>
                        <a:lnTo>
                          <a:pt x="0" y="318846"/>
                        </a:lnTo>
                        <a:cubicBezTo>
                          <a:pt x="0" y="338045"/>
                          <a:pt x="16456" y="354502"/>
                          <a:pt x="35656" y="354502"/>
                        </a:cubicBezTo>
                        <a:lnTo>
                          <a:pt x="117939" y="354502"/>
                        </a:lnTo>
                        <a:lnTo>
                          <a:pt x="117939" y="379187"/>
                        </a:lnTo>
                        <a:cubicBezTo>
                          <a:pt x="117939" y="412100"/>
                          <a:pt x="145366" y="439527"/>
                          <a:pt x="178280" y="439527"/>
                        </a:cubicBezTo>
                        <a:lnTo>
                          <a:pt x="414157" y="439527"/>
                        </a:lnTo>
                        <a:lnTo>
                          <a:pt x="414157" y="664434"/>
                        </a:lnTo>
                        <a:lnTo>
                          <a:pt x="320904" y="999051"/>
                        </a:lnTo>
                        <a:cubicBezTo>
                          <a:pt x="279763" y="1004537"/>
                          <a:pt x="246849" y="1040193"/>
                          <a:pt x="246849" y="1081334"/>
                        </a:cubicBezTo>
                        <a:cubicBezTo>
                          <a:pt x="246849" y="1086820"/>
                          <a:pt x="252335" y="1092305"/>
                          <a:pt x="257819" y="1092305"/>
                        </a:cubicBezTo>
                        <a:lnTo>
                          <a:pt x="471756" y="1092305"/>
                        </a:lnTo>
                        <a:cubicBezTo>
                          <a:pt x="477241" y="1092305"/>
                          <a:pt x="482726" y="1086820"/>
                          <a:pt x="482726" y="1081334"/>
                        </a:cubicBezTo>
                        <a:lnTo>
                          <a:pt x="482726" y="1010022"/>
                        </a:lnTo>
                        <a:lnTo>
                          <a:pt x="543068" y="774144"/>
                        </a:lnTo>
                        <a:lnTo>
                          <a:pt x="603409" y="1010022"/>
                        </a:lnTo>
                        <a:lnTo>
                          <a:pt x="603409" y="1078591"/>
                        </a:lnTo>
                        <a:cubicBezTo>
                          <a:pt x="603409" y="1084077"/>
                          <a:pt x="608895" y="1089562"/>
                          <a:pt x="614379" y="1089562"/>
                        </a:cubicBezTo>
                        <a:lnTo>
                          <a:pt x="828316" y="1089562"/>
                        </a:lnTo>
                        <a:cubicBezTo>
                          <a:pt x="833800" y="1089562"/>
                          <a:pt x="839286" y="1084077"/>
                          <a:pt x="839286" y="1078591"/>
                        </a:cubicBezTo>
                        <a:cubicBezTo>
                          <a:pt x="839286" y="1031964"/>
                          <a:pt x="800888" y="996308"/>
                          <a:pt x="757003" y="996308"/>
                        </a:cubicBezTo>
                        <a:lnTo>
                          <a:pt x="754261" y="996308"/>
                        </a:lnTo>
                        <a:lnTo>
                          <a:pt x="674720" y="661691"/>
                        </a:lnTo>
                        <a:lnTo>
                          <a:pt x="674720" y="436785"/>
                        </a:lnTo>
                        <a:lnTo>
                          <a:pt x="910599" y="436785"/>
                        </a:lnTo>
                        <a:cubicBezTo>
                          <a:pt x="924313" y="436785"/>
                          <a:pt x="935283" y="431299"/>
                          <a:pt x="946255" y="425814"/>
                        </a:cubicBezTo>
                        <a:lnTo>
                          <a:pt x="946255" y="521810"/>
                        </a:lnTo>
                        <a:cubicBezTo>
                          <a:pt x="946255" y="527296"/>
                          <a:pt x="951741" y="532782"/>
                          <a:pt x="957225" y="532782"/>
                        </a:cubicBezTo>
                        <a:cubicBezTo>
                          <a:pt x="962711" y="532782"/>
                          <a:pt x="968197" y="527296"/>
                          <a:pt x="968197" y="521810"/>
                        </a:cubicBezTo>
                        <a:lnTo>
                          <a:pt x="968197" y="118624"/>
                        </a:lnTo>
                        <a:lnTo>
                          <a:pt x="1014824" y="118624"/>
                        </a:lnTo>
                        <a:lnTo>
                          <a:pt x="1014824" y="250277"/>
                        </a:lnTo>
                        <a:cubicBezTo>
                          <a:pt x="1014824" y="255762"/>
                          <a:pt x="1020310" y="261248"/>
                          <a:pt x="1025794" y="261248"/>
                        </a:cubicBezTo>
                        <a:cubicBezTo>
                          <a:pt x="1031280" y="261248"/>
                          <a:pt x="1036766" y="255762"/>
                          <a:pt x="1036766" y="250277"/>
                        </a:cubicBezTo>
                        <a:lnTo>
                          <a:pt x="1036766" y="118624"/>
                        </a:lnTo>
                        <a:lnTo>
                          <a:pt x="1061451" y="118624"/>
                        </a:lnTo>
                        <a:lnTo>
                          <a:pt x="1061451" y="557466"/>
                        </a:lnTo>
                        <a:lnTo>
                          <a:pt x="954483" y="557466"/>
                        </a:lnTo>
                        <a:cubicBezTo>
                          <a:pt x="948997" y="557466"/>
                          <a:pt x="943511" y="562952"/>
                          <a:pt x="943511" y="568437"/>
                        </a:cubicBezTo>
                        <a:lnTo>
                          <a:pt x="943511" y="650720"/>
                        </a:lnTo>
                        <a:cubicBezTo>
                          <a:pt x="943511" y="683634"/>
                          <a:pt x="970939" y="711061"/>
                          <a:pt x="1003852" y="711061"/>
                        </a:cubicBezTo>
                        <a:lnTo>
                          <a:pt x="1028538" y="711061"/>
                        </a:lnTo>
                        <a:cubicBezTo>
                          <a:pt x="1061451" y="711061"/>
                          <a:pt x="1088879" y="683634"/>
                          <a:pt x="1088879" y="650720"/>
                        </a:cubicBezTo>
                        <a:lnTo>
                          <a:pt x="1088879" y="104911"/>
                        </a:lnTo>
                        <a:cubicBezTo>
                          <a:pt x="1091621" y="104911"/>
                          <a:pt x="1091621" y="104911"/>
                          <a:pt x="1088879" y="102168"/>
                        </a:cubicBezTo>
                        <a:lnTo>
                          <a:pt x="1088879" y="102168"/>
                        </a:lnTo>
                        <a:close/>
                        <a:moveTo>
                          <a:pt x="452557" y="167994"/>
                        </a:moveTo>
                        <a:cubicBezTo>
                          <a:pt x="452557" y="148795"/>
                          <a:pt x="469013" y="132338"/>
                          <a:pt x="488212" y="132338"/>
                        </a:cubicBezTo>
                        <a:lnTo>
                          <a:pt x="677464" y="132338"/>
                        </a:lnTo>
                        <a:lnTo>
                          <a:pt x="677464" y="143309"/>
                        </a:lnTo>
                        <a:cubicBezTo>
                          <a:pt x="677464" y="157023"/>
                          <a:pt x="666492" y="167994"/>
                          <a:pt x="652778" y="167994"/>
                        </a:cubicBezTo>
                        <a:lnTo>
                          <a:pt x="499184" y="167994"/>
                        </a:lnTo>
                        <a:cubicBezTo>
                          <a:pt x="493698" y="167994"/>
                          <a:pt x="488212" y="173480"/>
                          <a:pt x="488212" y="178965"/>
                        </a:cubicBezTo>
                        <a:lnTo>
                          <a:pt x="488212" y="189936"/>
                        </a:lnTo>
                        <a:cubicBezTo>
                          <a:pt x="488212" y="209136"/>
                          <a:pt x="471756" y="225592"/>
                          <a:pt x="452557" y="225592"/>
                        </a:cubicBezTo>
                        <a:lnTo>
                          <a:pt x="452557" y="167994"/>
                        </a:lnTo>
                        <a:close/>
                        <a:moveTo>
                          <a:pt x="452557" y="250277"/>
                        </a:moveTo>
                        <a:cubicBezTo>
                          <a:pt x="485470" y="250277"/>
                          <a:pt x="510154" y="222849"/>
                          <a:pt x="510154" y="189936"/>
                        </a:cubicBezTo>
                        <a:lnTo>
                          <a:pt x="641807" y="189936"/>
                        </a:lnTo>
                        <a:lnTo>
                          <a:pt x="641807" y="200907"/>
                        </a:lnTo>
                        <a:cubicBezTo>
                          <a:pt x="641807" y="203650"/>
                          <a:pt x="641807" y="203650"/>
                          <a:pt x="641807" y="206393"/>
                        </a:cubicBezTo>
                        <a:lnTo>
                          <a:pt x="658264" y="250277"/>
                        </a:lnTo>
                        <a:lnTo>
                          <a:pt x="650036" y="250277"/>
                        </a:lnTo>
                        <a:cubicBezTo>
                          <a:pt x="644550" y="250277"/>
                          <a:pt x="639064" y="253020"/>
                          <a:pt x="639064" y="258505"/>
                        </a:cubicBezTo>
                        <a:cubicBezTo>
                          <a:pt x="628093" y="302389"/>
                          <a:pt x="589695" y="332560"/>
                          <a:pt x="543068" y="332560"/>
                        </a:cubicBezTo>
                        <a:cubicBezTo>
                          <a:pt x="499184" y="332560"/>
                          <a:pt x="460785" y="296904"/>
                          <a:pt x="452557" y="250277"/>
                        </a:cubicBezTo>
                        <a:lnTo>
                          <a:pt x="452557" y="250277"/>
                        </a:lnTo>
                        <a:close/>
                        <a:moveTo>
                          <a:pt x="1020310" y="36342"/>
                        </a:moveTo>
                        <a:lnTo>
                          <a:pt x="1058708" y="96682"/>
                        </a:lnTo>
                        <a:lnTo>
                          <a:pt x="981910" y="96682"/>
                        </a:lnTo>
                        <a:lnTo>
                          <a:pt x="1020310" y="36342"/>
                        </a:lnTo>
                        <a:close/>
                        <a:moveTo>
                          <a:pt x="381244" y="285933"/>
                        </a:moveTo>
                        <a:lnTo>
                          <a:pt x="213936" y="285933"/>
                        </a:lnTo>
                        <a:lnTo>
                          <a:pt x="213936" y="25371"/>
                        </a:lnTo>
                        <a:lnTo>
                          <a:pt x="381244" y="25371"/>
                        </a:lnTo>
                        <a:lnTo>
                          <a:pt x="381244" y="285933"/>
                        </a:lnTo>
                        <a:close/>
                        <a:moveTo>
                          <a:pt x="24684" y="321589"/>
                        </a:moveTo>
                        <a:lnTo>
                          <a:pt x="24684" y="25371"/>
                        </a:lnTo>
                        <a:lnTo>
                          <a:pt x="191994" y="25371"/>
                        </a:lnTo>
                        <a:lnTo>
                          <a:pt x="191994" y="285933"/>
                        </a:lnTo>
                        <a:lnTo>
                          <a:pt x="60341" y="285933"/>
                        </a:lnTo>
                        <a:cubicBezTo>
                          <a:pt x="54855" y="285933"/>
                          <a:pt x="49369" y="291418"/>
                          <a:pt x="49369" y="296904"/>
                        </a:cubicBezTo>
                        <a:cubicBezTo>
                          <a:pt x="49369" y="302389"/>
                          <a:pt x="54855" y="307875"/>
                          <a:pt x="60341" y="307875"/>
                        </a:cubicBezTo>
                        <a:lnTo>
                          <a:pt x="381244" y="307875"/>
                        </a:lnTo>
                        <a:lnTo>
                          <a:pt x="381244" y="318846"/>
                        </a:lnTo>
                        <a:cubicBezTo>
                          <a:pt x="381244" y="324332"/>
                          <a:pt x="375759" y="329817"/>
                          <a:pt x="370274" y="329817"/>
                        </a:cubicBezTo>
                        <a:lnTo>
                          <a:pt x="35656" y="329817"/>
                        </a:lnTo>
                        <a:cubicBezTo>
                          <a:pt x="30170" y="332560"/>
                          <a:pt x="24684" y="327074"/>
                          <a:pt x="24684" y="321589"/>
                        </a:cubicBezTo>
                        <a:lnTo>
                          <a:pt x="24684" y="321589"/>
                        </a:lnTo>
                        <a:close/>
                        <a:moveTo>
                          <a:pt x="142624" y="381930"/>
                        </a:moveTo>
                        <a:lnTo>
                          <a:pt x="142624" y="357245"/>
                        </a:lnTo>
                        <a:lnTo>
                          <a:pt x="178280" y="357245"/>
                        </a:lnTo>
                        <a:lnTo>
                          <a:pt x="178280" y="417585"/>
                        </a:lnTo>
                        <a:cubicBezTo>
                          <a:pt x="159080" y="417585"/>
                          <a:pt x="142624" y="401129"/>
                          <a:pt x="142624" y="381930"/>
                        </a:cubicBezTo>
                        <a:lnTo>
                          <a:pt x="142624" y="381930"/>
                        </a:lnTo>
                        <a:close/>
                        <a:moveTo>
                          <a:pt x="463527" y="1067620"/>
                        </a:moveTo>
                        <a:lnTo>
                          <a:pt x="274277" y="1067620"/>
                        </a:lnTo>
                        <a:cubicBezTo>
                          <a:pt x="279763" y="1040193"/>
                          <a:pt x="304447" y="1020993"/>
                          <a:pt x="331874" y="1020993"/>
                        </a:cubicBezTo>
                        <a:lnTo>
                          <a:pt x="463527" y="1020993"/>
                        </a:lnTo>
                        <a:lnTo>
                          <a:pt x="463527" y="1067620"/>
                        </a:lnTo>
                        <a:close/>
                        <a:moveTo>
                          <a:pt x="817344" y="1067620"/>
                        </a:moveTo>
                        <a:lnTo>
                          <a:pt x="628093" y="1067620"/>
                        </a:lnTo>
                        <a:lnTo>
                          <a:pt x="628093" y="1020993"/>
                        </a:lnTo>
                        <a:lnTo>
                          <a:pt x="759747" y="1020993"/>
                        </a:lnTo>
                        <a:cubicBezTo>
                          <a:pt x="787175" y="1020993"/>
                          <a:pt x="811858" y="1042935"/>
                          <a:pt x="817344" y="1067620"/>
                        </a:cubicBezTo>
                        <a:lnTo>
                          <a:pt x="817344" y="1067620"/>
                        </a:lnTo>
                        <a:close/>
                        <a:moveTo>
                          <a:pt x="663750" y="417585"/>
                        </a:moveTo>
                        <a:cubicBezTo>
                          <a:pt x="658264" y="417585"/>
                          <a:pt x="652778" y="423071"/>
                          <a:pt x="652778" y="428557"/>
                        </a:cubicBezTo>
                        <a:lnTo>
                          <a:pt x="652778" y="631521"/>
                        </a:lnTo>
                        <a:lnTo>
                          <a:pt x="474498" y="631521"/>
                        </a:lnTo>
                        <a:cubicBezTo>
                          <a:pt x="469013" y="631521"/>
                          <a:pt x="463527" y="637006"/>
                          <a:pt x="463527" y="642492"/>
                        </a:cubicBezTo>
                        <a:cubicBezTo>
                          <a:pt x="463527" y="647978"/>
                          <a:pt x="469013" y="653463"/>
                          <a:pt x="474498" y="653463"/>
                        </a:cubicBezTo>
                        <a:lnTo>
                          <a:pt x="652778" y="653463"/>
                        </a:lnTo>
                        <a:lnTo>
                          <a:pt x="652778" y="664434"/>
                        </a:lnTo>
                        <a:cubicBezTo>
                          <a:pt x="652778" y="664434"/>
                          <a:pt x="652778" y="667177"/>
                          <a:pt x="652778" y="667177"/>
                        </a:cubicBezTo>
                        <a:lnTo>
                          <a:pt x="732319" y="996308"/>
                        </a:lnTo>
                        <a:lnTo>
                          <a:pt x="625351" y="996308"/>
                        </a:lnTo>
                        <a:lnTo>
                          <a:pt x="556781" y="722032"/>
                        </a:lnTo>
                        <a:cubicBezTo>
                          <a:pt x="556781" y="716547"/>
                          <a:pt x="551296" y="713804"/>
                          <a:pt x="545810" y="713804"/>
                        </a:cubicBezTo>
                        <a:cubicBezTo>
                          <a:pt x="540326" y="713804"/>
                          <a:pt x="534840" y="716547"/>
                          <a:pt x="534840" y="722032"/>
                        </a:cubicBezTo>
                        <a:lnTo>
                          <a:pt x="466270" y="996308"/>
                        </a:lnTo>
                        <a:lnTo>
                          <a:pt x="348332" y="996308"/>
                        </a:lnTo>
                        <a:lnTo>
                          <a:pt x="438843" y="667177"/>
                        </a:lnTo>
                        <a:cubicBezTo>
                          <a:pt x="438843" y="667177"/>
                          <a:pt x="438843" y="664434"/>
                          <a:pt x="438843" y="664434"/>
                        </a:cubicBezTo>
                        <a:lnTo>
                          <a:pt x="438843" y="428557"/>
                        </a:lnTo>
                        <a:cubicBezTo>
                          <a:pt x="438843" y="423071"/>
                          <a:pt x="433357" y="417585"/>
                          <a:pt x="427871" y="417585"/>
                        </a:cubicBezTo>
                        <a:lnTo>
                          <a:pt x="202964" y="417585"/>
                        </a:lnTo>
                        <a:lnTo>
                          <a:pt x="202964" y="357245"/>
                        </a:lnTo>
                        <a:lnTo>
                          <a:pt x="891399" y="357245"/>
                        </a:lnTo>
                        <a:lnTo>
                          <a:pt x="891399" y="417585"/>
                        </a:lnTo>
                        <a:lnTo>
                          <a:pt x="663750" y="417585"/>
                        </a:lnTo>
                        <a:close/>
                        <a:moveTo>
                          <a:pt x="913341" y="417585"/>
                        </a:moveTo>
                        <a:lnTo>
                          <a:pt x="913341" y="357245"/>
                        </a:lnTo>
                        <a:lnTo>
                          <a:pt x="948997" y="357245"/>
                        </a:lnTo>
                        <a:lnTo>
                          <a:pt x="948997" y="381930"/>
                        </a:lnTo>
                        <a:cubicBezTo>
                          <a:pt x="948997" y="401129"/>
                          <a:pt x="932541" y="417585"/>
                          <a:pt x="913341" y="417585"/>
                        </a:cubicBezTo>
                        <a:lnTo>
                          <a:pt x="913341" y="417585"/>
                        </a:lnTo>
                        <a:close/>
                        <a:moveTo>
                          <a:pt x="1066936" y="582151"/>
                        </a:moveTo>
                        <a:lnTo>
                          <a:pt x="1066936" y="606836"/>
                        </a:lnTo>
                        <a:lnTo>
                          <a:pt x="970939" y="606836"/>
                        </a:lnTo>
                        <a:lnTo>
                          <a:pt x="970939" y="582151"/>
                        </a:lnTo>
                        <a:lnTo>
                          <a:pt x="1066936" y="582151"/>
                        </a:lnTo>
                        <a:close/>
                        <a:moveTo>
                          <a:pt x="1031280" y="689119"/>
                        </a:moveTo>
                        <a:lnTo>
                          <a:pt x="1006596" y="689119"/>
                        </a:lnTo>
                        <a:cubicBezTo>
                          <a:pt x="987396" y="689119"/>
                          <a:pt x="970939" y="672662"/>
                          <a:pt x="970939" y="653463"/>
                        </a:cubicBezTo>
                        <a:lnTo>
                          <a:pt x="970939" y="628778"/>
                        </a:lnTo>
                        <a:lnTo>
                          <a:pt x="1066936" y="628778"/>
                        </a:lnTo>
                        <a:lnTo>
                          <a:pt x="1066936" y="653463"/>
                        </a:lnTo>
                        <a:cubicBezTo>
                          <a:pt x="1066936" y="672662"/>
                          <a:pt x="1053222" y="689119"/>
                          <a:pt x="1031280" y="689119"/>
                        </a:cubicBezTo>
                        <a:lnTo>
                          <a:pt x="1031280" y="689119"/>
                        </a:lnTo>
                        <a:close/>
                      </a:path>
                    </a:pathLst>
                  </a:custGeom>
                  <a:grpFill/>
                  <a:ln w="27426" cap="flat">
                    <a:noFill/>
                    <a:prstDash val="solid"/>
                    <a:miter/>
                  </a:ln>
                </p:spPr>
                <p:txBody>
                  <a:bodyPr rtlCol="0" anchor="ctr"/>
                  <a:lstStyle/>
                  <a:p>
                    <a:endParaRPr lang="en-US"/>
                  </a:p>
                </p:txBody>
              </p:sp>
            </p:grpSp>
            <p:sp>
              <p:nvSpPr>
                <p:cNvPr id="172" name="Freeform 171">
                  <a:extLst>
                    <a:ext uri="{FF2B5EF4-FFF2-40B4-BE49-F238E27FC236}">
                      <a16:creationId xmlns:a16="http://schemas.microsoft.com/office/drawing/2014/main" id="{70D2DA88-DAA1-E94E-967A-2B6BC92ED468}"/>
                    </a:ext>
                  </a:extLst>
                </p:cNvPr>
                <p:cNvSpPr/>
                <p:nvPr/>
              </p:nvSpPr>
              <p:spPr>
                <a:xfrm>
                  <a:off x="7624966" y="3971001"/>
                  <a:ext cx="21941" cy="58311"/>
                </a:xfrm>
                <a:custGeom>
                  <a:avLst/>
                  <a:gdLst>
                    <a:gd name="connsiteX0" fmla="*/ 21942 w 21941"/>
                    <a:gd name="connsiteY0" fmla="*/ 46627 h 58311"/>
                    <a:gd name="connsiteX1" fmla="*/ 21942 w 21941"/>
                    <a:gd name="connsiteY1" fmla="*/ 10971 h 58311"/>
                    <a:gd name="connsiteX2" fmla="*/ 10972 w 21941"/>
                    <a:gd name="connsiteY2" fmla="*/ 0 h 58311"/>
                    <a:gd name="connsiteX3" fmla="*/ 0 w 21941"/>
                    <a:gd name="connsiteY3" fmla="*/ 10971 h 58311"/>
                    <a:gd name="connsiteX4" fmla="*/ 0 w 21941"/>
                    <a:gd name="connsiteY4" fmla="*/ 46627 h 58311"/>
                    <a:gd name="connsiteX5" fmla="*/ 10972 w 21941"/>
                    <a:gd name="connsiteY5" fmla="*/ 57598 h 58311"/>
                    <a:gd name="connsiteX6" fmla="*/ 21942 w 21941"/>
                    <a:gd name="connsiteY6" fmla="*/ 46627 h 58311"/>
                    <a:gd name="connsiteX7" fmla="*/ 21942 w 21941"/>
                    <a:gd name="connsiteY7" fmla="*/ 46627 h 58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41" h="58311">
                      <a:moveTo>
                        <a:pt x="21942" y="46627"/>
                      </a:moveTo>
                      <a:lnTo>
                        <a:pt x="21942" y="10971"/>
                      </a:lnTo>
                      <a:cubicBezTo>
                        <a:pt x="21942" y="5485"/>
                        <a:pt x="16456" y="0"/>
                        <a:pt x="10972" y="0"/>
                      </a:cubicBezTo>
                      <a:cubicBezTo>
                        <a:pt x="5486" y="0"/>
                        <a:pt x="0" y="5485"/>
                        <a:pt x="0" y="10971"/>
                      </a:cubicBezTo>
                      <a:lnTo>
                        <a:pt x="0" y="46627"/>
                      </a:lnTo>
                      <a:cubicBezTo>
                        <a:pt x="0" y="52112"/>
                        <a:pt x="5486" y="57598"/>
                        <a:pt x="10972" y="57598"/>
                      </a:cubicBezTo>
                      <a:cubicBezTo>
                        <a:pt x="16456" y="60341"/>
                        <a:pt x="21942" y="54855"/>
                        <a:pt x="21942" y="46627"/>
                      </a:cubicBezTo>
                      <a:lnTo>
                        <a:pt x="21942" y="46627"/>
                      </a:lnTo>
                      <a:close/>
                    </a:path>
                  </a:pathLst>
                </a:custGeom>
                <a:grpFill/>
                <a:ln w="27426" cap="flat">
                  <a:noFill/>
                  <a:prstDash val="solid"/>
                  <a:miter/>
                </a:ln>
              </p:spPr>
              <p:txBody>
                <a:bodyPr rtlCol="0" anchor="ctr"/>
                <a:lstStyle/>
                <a:p>
                  <a:endParaRPr lang="en-US"/>
                </a:p>
              </p:txBody>
            </p:sp>
            <p:sp>
              <p:nvSpPr>
                <p:cNvPr id="173" name="Freeform 172">
                  <a:extLst>
                    <a:ext uri="{FF2B5EF4-FFF2-40B4-BE49-F238E27FC236}">
                      <a16:creationId xmlns:a16="http://schemas.microsoft.com/office/drawing/2014/main" id="{FAB5CBDC-6E57-9246-B056-B36CE94A23CE}"/>
                    </a:ext>
                  </a:extLst>
                </p:cNvPr>
                <p:cNvSpPr/>
                <p:nvPr/>
              </p:nvSpPr>
              <p:spPr>
                <a:xfrm>
                  <a:off x="6651284" y="3735124"/>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174" name="Freeform 173">
                  <a:extLst>
                    <a:ext uri="{FF2B5EF4-FFF2-40B4-BE49-F238E27FC236}">
                      <a16:creationId xmlns:a16="http://schemas.microsoft.com/office/drawing/2014/main" id="{37CCA051-D450-0D46-AFC6-77BB90551673}"/>
                    </a:ext>
                  </a:extLst>
                </p:cNvPr>
                <p:cNvSpPr/>
                <p:nvPr/>
              </p:nvSpPr>
              <p:spPr>
                <a:xfrm>
                  <a:off x="6651284" y="3784493"/>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6"/>
                        <a:pt x="117939" y="10971"/>
                      </a:cubicBezTo>
                      <a:cubicBezTo>
                        <a:pt x="117939" y="5485"/>
                        <a:pt x="112453" y="0"/>
                        <a:pt x="106969" y="0"/>
                      </a:cubicBezTo>
                      <a:lnTo>
                        <a:pt x="10972" y="0"/>
                      </a:lnTo>
                      <a:cubicBezTo>
                        <a:pt x="5486" y="0"/>
                        <a:pt x="0" y="5485"/>
                        <a:pt x="0" y="10971"/>
                      </a:cubicBezTo>
                      <a:cubicBezTo>
                        <a:pt x="0" y="16456"/>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175" name="Freeform 174">
                  <a:extLst>
                    <a:ext uri="{FF2B5EF4-FFF2-40B4-BE49-F238E27FC236}">
                      <a16:creationId xmlns:a16="http://schemas.microsoft.com/office/drawing/2014/main" id="{C1407967-4CF3-B643-980C-962E12C7216F}"/>
                    </a:ext>
                  </a:extLst>
                </p:cNvPr>
                <p:cNvSpPr/>
                <p:nvPr/>
              </p:nvSpPr>
              <p:spPr>
                <a:xfrm>
                  <a:off x="6651284" y="3831120"/>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176" name="Freeform 175">
                  <a:extLst>
                    <a:ext uri="{FF2B5EF4-FFF2-40B4-BE49-F238E27FC236}">
                      <a16:creationId xmlns:a16="http://schemas.microsoft.com/office/drawing/2014/main" id="{98894CB2-95B9-234A-8362-FE5918CDE4A1}"/>
                    </a:ext>
                  </a:extLst>
                </p:cNvPr>
                <p:cNvSpPr/>
                <p:nvPr/>
              </p:nvSpPr>
              <p:spPr>
                <a:xfrm>
                  <a:off x="6651284" y="3877747"/>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177" name="Freeform 176">
                  <a:extLst>
                    <a:ext uri="{FF2B5EF4-FFF2-40B4-BE49-F238E27FC236}">
                      <a16:creationId xmlns:a16="http://schemas.microsoft.com/office/drawing/2014/main" id="{91C43740-EF88-B343-89FB-FED31C7CF38A}"/>
                    </a:ext>
                  </a:extLst>
                </p:cNvPr>
                <p:cNvSpPr/>
                <p:nvPr/>
              </p:nvSpPr>
              <p:spPr>
                <a:xfrm>
                  <a:off x="6651284" y="3924374"/>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6"/>
                        <a:pt x="112453" y="0"/>
                        <a:pt x="106969" y="0"/>
                      </a:cubicBezTo>
                      <a:lnTo>
                        <a:pt x="10972" y="0"/>
                      </a:lnTo>
                      <a:cubicBezTo>
                        <a:pt x="5486" y="0"/>
                        <a:pt x="0" y="5486"/>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178" name="Freeform 177">
                  <a:extLst>
                    <a:ext uri="{FF2B5EF4-FFF2-40B4-BE49-F238E27FC236}">
                      <a16:creationId xmlns:a16="http://schemas.microsoft.com/office/drawing/2014/main" id="{819E48FE-E13F-C546-9342-3A18E18447EE}"/>
                    </a:ext>
                  </a:extLst>
                </p:cNvPr>
                <p:cNvSpPr/>
                <p:nvPr/>
              </p:nvSpPr>
              <p:spPr>
                <a:xfrm>
                  <a:off x="6840535" y="3735124"/>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179" name="Freeform 178">
                  <a:extLst>
                    <a:ext uri="{FF2B5EF4-FFF2-40B4-BE49-F238E27FC236}">
                      <a16:creationId xmlns:a16="http://schemas.microsoft.com/office/drawing/2014/main" id="{165FFCC8-176B-8946-983E-F92FDD944979}"/>
                    </a:ext>
                  </a:extLst>
                </p:cNvPr>
                <p:cNvSpPr/>
                <p:nvPr/>
              </p:nvSpPr>
              <p:spPr>
                <a:xfrm>
                  <a:off x="6840535" y="3784493"/>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6"/>
                        <a:pt x="117939" y="10971"/>
                      </a:cubicBezTo>
                      <a:cubicBezTo>
                        <a:pt x="117939" y="5485"/>
                        <a:pt x="112453" y="0"/>
                        <a:pt x="106967" y="0"/>
                      </a:cubicBezTo>
                      <a:lnTo>
                        <a:pt x="10970" y="0"/>
                      </a:lnTo>
                      <a:cubicBezTo>
                        <a:pt x="5484" y="0"/>
                        <a:pt x="0" y="5485"/>
                        <a:pt x="0" y="10971"/>
                      </a:cubicBezTo>
                      <a:cubicBezTo>
                        <a:pt x="0" y="16456"/>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180" name="Freeform 179">
                  <a:extLst>
                    <a:ext uri="{FF2B5EF4-FFF2-40B4-BE49-F238E27FC236}">
                      <a16:creationId xmlns:a16="http://schemas.microsoft.com/office/drawing/2014/main" id="{9AE33F36-8D8F-F842-A9D9-8E418A37BF57}"/>
                    </a:ext>
                  </a:extLst>
                </p:cNvPr>
                <p:cNvSpPr/>
                <p:nvPr/>
              </p:nvSpPr>
              <p:spPr>
                <a:xfrm>
                  <a:off x="6840535" y="3831120"/>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181" name="Freeform 180">
                  <a:extLst>
                    <a:ext uri="{FF2B5EF4-FFF2-40B4-BE49-F238E27FC236}">
                      <a16:creationId xmlns:a16="http://schemas.microsoft.com/office/drawing/2014/main" id="{408036FD-4041-4C41-8FAD-8946470AA090}"/>
                    </a:ext>
                  </a:extLst>
                </p:cNvPr>
                <p:cNvSpPr/>
                <p:nvPr/>
              </p:nvSpPr>
              <p:spPr>
                <a:xfrm>
                  <a:off x="6840535" y="3877747"/>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182" name="Freeform 181">
                  <a:extLst>
                    <a:ext uri="{FF2B5EF4-FFF2-40B4-BE49-F238E27FC236}">
                      <a16:creationId xmlns:a16="http://schemas.microsoft.com/office/drawing/2014/main" id="{17EBC098-3266-114D-BED2-16A95F23334D}"/>
                    </a:ext>
                  </a:extLst>
                </p:cNvPr>
                <p:cNvSpPr/>
                <p:nvPr/>
              </p:nvSpPr>
              <p:spPr>
                <a:xfrm>
                  <a:off x="6840535" y="3924374"/>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6"/>
                        <a:pt x="112453" y="0"/>
                        <a:pt x="106967" y="0"/>
                      </a:cubicBezTo>
                      <a:lnTo>
                        <a:pt x="10970" y="0"/>
                      </a:lnTo>
                      <a:cubicBezTo>
                        <a:pt x="5484" y="0"/>
                        <a:pt x="0" y="5486"/>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183" name="Freeform 182">
                  <a:extLst>
                    <a:ext uri="{FF2B5EF4-FFF2-40B4-BE49-F238E27FC236}">
                      <a16:creationId xmlns:a16="http://schemas.microsoft.com/office/drawing/2014/main" id="{51B6A019-06D3-CD4B-8F4E-3C0476E550D2}"/>
                    </a:ext>
                  </a:extLst>
                </p:cNvPr>
                <p:cNvSpPr/>
                <p:nvPr/>
              </p:nvSpPr>
              <p:spPr>
                <a:xfrm>
                  <a:off x="6673225" y="4138309"/>
                  <a:ext cx="22655" cy="175537"/>
                </a:xfrm>
                <a:custGeom>
                  <a:avLst/>
                  <a:gdLst>
                    <a:gd name="connsiteX0" fmla="*/ 10972 w 22655"/>
                    <a:gd name="connsiteY0" fmla="*/ 0 h 175537"/>
                    <a:gd name="connsiteX1" fmla="*/ 0 w 22655"/>
                    <a:gd name="connsiteY1" fmla="*/ 10971 h 175537"/>
                    <a:gd name="connsiteX2" fmla="*/ 0 w 22655"/>
                    <a:gd name="connsiteY2" fmla="*/ 164566 h 175537"/>
                    <a:gd name="connsiteX3" fmla="*/ 10972 w 22655"/>
                    <a:gd name="connsiteY3" fmla="*/ 175537 h 175537"/>
                    <a:gd name="connsiteX4" fmla="*/ 21942 w 22655"/>
                    <a:gd name="connsiteY4" fmla="*/ 164566 h 175537"/>
                    <a:gd name="connsiteX5" fmla="*/ 21942 w 22655"/>
                    <a:gd name="connsiteY5" fmla="*/ 10971 h 175537"/>
                    <a:gd name="connsiteX6" fmla="*/ 10972 w 22655"/>
                    <a:gd name="connsiteY6" fmla="*/ 0 h 175537"/>
                    <a:gd name="connsiteX7" fmla="*/ 10972 w 22655"/>
                    <a:gd name="connsiteY7" fmla="*/ 0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655" h="175537">
                      <a:moveTo>
                        <a:pt x="10972" y="0"/>
                      </a:moveTo>
                      <a:cubicBezTo>
                        <a:pt x="5486" y="0"/>
                        <a:pt x="0" y="5485"/>
                        <a:pt x="0" y="10971"/>
                      </a:cubicBezTo>
                      <a:lnTo>
                        <a:pt x="0" y="164566"/>
                      </a:lnTo>
                      <a:cubicBezTo>
                        <a:pt x="0" y="170051"/>
                        <a:pt x="5486" y="175537"/>
                        <a:pt x="10972" y="175537"/>
                      </a:cubicBezTo>
                      <a:cubicBezTo>
                        <a:pt x="16458" y="175537"/>
                        <a:pt x="21942" y="170051"/>
                        <a:pt x="21942" y="164566"/>
                      </a:cubicBezTo>
                      <a:lnTo>
                        <a:pt x="21942" y="10971"/>
                      </a:lnTo>
                      <a:cubicBezTo>
                        <a:pt x="24686" y="5485"/>
                        <a:pt x="19200" y="0"/>
                        <a:pt x="10972" y="0"/>
                      </a:cubicBezTo>
                      <a:lnTo>
                        <a:pt x="10972" y="0"/>
                      </a:lnTo>
                      <a:close/>
                    </a:path>
                  </a:pathLst>
                </a:custGeom>
                <a:grpFill/>
                <a:ln w="27426" cap="flat">
                  <a:noFill/>
                  <a:prstDash val="solid"/>
                  <a:miter/>
                </a:ln>
              </p:spPr>
              <p:txBody>
                <a:bodyPr rtlCol="0" anchor="ctr"/>
                <a:lstStyle/>
                <a:p>
                  <a:endParaRPr lang="en-US"/>
                </a:p>
              </p:txBody>
            </p:sp>
            <p:sp>
              <p:nvSpPr>
                <p:cNvPr id="184" name="Freeform 183">
                  <a:extLst>
                    <a:ext uri="{FF2B5EF4-FFF2-40B4-BE49-F238E27FC236}">
                      <a16:creationId xmlns:a16="http://schemas.microsoft.com/office/drawing/2014/main" id="{D6A7C893-CB33-204D-BD87-A2D69F9E1FDD}"/>
                    </a:ext>
                  </a:extLst>
                </p:cNvPr>
                <p:cNvSpPr/>
                <p:nvPr/>
              </p:nvSpPr>
              <p:spPr>
                <a:xfrm>
                  <a:off x="6675969" y="4338531"/>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185" name="Freeform 184">
                  <a:extLst>
                    <a:ext uri="{FF2B5EF4-FFF2-40B4-BE49-F238E27FC236}">
                      <a16:creationId xmlns:a16="http://schemas.microsoft.com/office/drawing/2014/main" id="{CE260D79-D04A-6749-A5CA-388715EE9C41}"/>
                    </a:ext>
                  </a:extLst>
                </p:cNvPr>
                <p:cNvSpPr/>
                <p:nvPr/>
              </p:nvSpPr>
              <p:spPr>
                <a:xfrm>
                  <a:off x="6675969" y="4387901"/>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6"/>
                        <a:pt x="16456" y="21942"/>
                        <a:pt x="10970" y="21942"/>
                      </a:cubicBezTo>
                      <a:cubicBezTo>
                        <a:pt x="5484" y="21942"/>
                        <a:pt x="0" y="16456"/>
                        <a:pt x="0" y="10971"/>
                      </a:cubicBezTo>
                      <a:cubicBezTo>
                        <a:pt x="0" y="5485"/>
                        <a:pt x="5484" y="0"/>
                        <a:pt x="10970" y="0"/>
                      </a:cubicBezTo>
                      <a:cubicBezTo>
                        <a:pt x="16456" y="0"/>
                        <a:pt x="21942" y="2743"/>
                        <a:pt x="21942" y="10971"/>
                      </a:cubicBezTo>
                      <a:lnTo>
                        <a:pt x="21942" y="10971"/>
                      </a:lnTo>
                      <a:close/>
                    </a:path>
                  </a:pathLst>
                </a:custGeom>
                <a:grpFill/>
                <a:ln w="27426" cap="flat">
                  <a:noFill/>
                  <a:prstDash val="solid"/>
                  <a:miter/>
                </a:ln>
              </p:spPr>
              <p:txBody>
                <a:bodyPr rtlCol="0" anchor="ctr"/>
                <a:lstStyle/>
                <a:p>
                  <a:endParaRPr lang="en-US"/>
                </a:p>
              </p:txBody>
            </p:sp>
            <p:sp>
              <p:nvSpPr>
                <p:cNvPr id="186" name="Freeform 185">
                  <a:extLst>
                    <a:ext uri="{FF2B5EF4-FFF2-40B4-BE49-F238E27FC236}">
                      <a16:creationId xmlns:a16="http://schemas.microsoft.com/office/drawing/2014/main" id="{4C431A65-4717-514C-9A95-FF4B1BCC6765}"/>
                    </a:ext>
                  </a:extLst>
                </p:cNvPr>
                <p:cNvSpPr/>
                <p:nvPr/>
              </p:nvSpPr>
              <p:spPr>
                <a:xfrm>
                  <a:off x="6758252" y="4184936"/>
                  <a:ext cx="21941" cy="175537"/>
                </a:xfrm>
                <a:custGeom>
                  <a:avLst/>
                  <a:gdLst>
                    <a:gd name="connsiteX0" fmla="*/ 10970 w 21941"/>
                    <a:gd name="connsiteY0" fmla="*/ 0 h 175537"/>
                    <a:gd name="connsiteX1" fmla="*/ 0 w 21941"/>
                    <a:gd name="connsiteY1" fmla="*/ 10971 h 175537"/>
                    <a:gd name="connsiteX2" fmla="*/ 0 w 21941"/>
                    <a:gd name="connsiteY2" fmla="*/ 164566 h 175537"/>
                    <a:gd name="connsiteX3" fmla="*/ 10970 w 21941"/>
                    <a:gd name="connsiteY3" fmla="*/ 175537 h 175537"/>
                    <a:gd name="connsiteX4" fmla="*/ 21942 w 21941"/>
                    <a:gd name="connsiteY4" fmla="*/ 164566 h 175537"/>
                    <a:gd name="connsiteX5" fmla="*/ 21942 w 21941"/>
                    <a:gd name="connsiteY5" fmla="*/ 10971 h 175537"/>
                    <a:gd name="connsiteX6" fmla="*/ 10970 w 21941"/>
                    <a:gd name="connsiteY6" fmla="*/ 0 h 175537"/>
                    <a:gd name="connsiteX7" fmla="*/ 10970 w 21941"/>
                    <a:gd name="connsiteY7" fmla="*/ 0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41" h="175537">
                      <a:moveTo>
                        <a:pt x="10970" y="0"/>
                      </a:moveTo>
                      <a:cubicBezTo>
                        <a:pt x="5484" y="0"/>
                        <a:pt x="0" y="5486"/>
                        <a:pt x="0" y="10971"/>
                      </a:cubicBezTo>
                      <a:lnTo>
                        <a:pt x="0" y="164566"/>
                      </a:lnTo>
                      <a:cubicBezTo>
                        <a:pt x="0" y="170052"/>
                        <a:pt x="5484" y="175537"/>
                        <a:pt x="10970" y="175537"/>
                      </a:cubicBezTo>
                      <a:cubicBezTo>
                        <a:pt x="16456" y="175537"/>
                        <a:pt x="21942" y="170052"/>
                        <a:pt x="21942" y="164566"/>
                      </a:cubicBezTo>
                      <a:lnTo>
                        <a:pt x="21942" y="10971"/>
                      </a:lnTo>
                      <a:cubicBezTo>
                        <a:pt x="21942" y="5486"/>
                        <a:pt x="16456" y="0"/>
                        <a:pt x="10970" y="0"/>
                      </a:cubicBezTo>
                      <a:lnTo>
                        <a:pt x="10970" y="0"/>
                      </a:lnTo>
                      <a:close/>
                    </a:path>
                  </a:pathLst>
                </a:custGeom>
                <a:grpFill/>
                <a:ln w="27426" cap="flat">
                  <a:noFill/>
                  <a:prstDash val="solid"/>
                  <a:miter/>
                </a:ln>
              </p:spPr>
              <p:txBody>
                <a:bodyPr rtlCol="0" anchor="ctr"/>
                <a:lstStyle/>
                <a:p>
                  <a:endParaRPr lang="en-US"/>
                </a:p>
              </p:txBody>
            </p:sp>
            <p:sp>
              <p:nvSpPr>
                <p:cNvPr id="187" name="Freeform 186">
                  <a:extLst>
                    <a:ext uri="{FF2B5EF4-FFF2-40B4-BE49-F238E27FC236}">
                      <a16:creationId xmlns:a16="http://schemas.microsoft.com/office/drawing/2014/main" id="{1A9A42D4-9F6C-DB4B-84F1-C2C1D8966A4B}"/>
                    </a:ext>
                  </a:extLst>
                </p:cNvPr>
                <p:cNvSpPr/>
                <p:nvPr/>
              </p:nvSpPr>
              <p:spPr>
                <a:xfrm>
                  <a:off x="6758252" y="4387187"/>
                  <a:ext cx="21941" cy="22655"/>
                </a:xfrm>
                <a:custGeom>
                  <a:avLst/>
                  <a:gdLst>
                    <a:gd name="connsiteX0" fmla="*/ 21942 w 21941"/>
                    <a:gd name="connsiteY0" fmla="*/ 11684 h 22655"/>
                    <a:gd name="connsiteX1" fmla="*/ 10970 w 21941"/>
                    <a:gd name="connsiteY1" fmla="*/ 22656 h 22655"/>
                    <a:gd name="connsiteX2" fmla="*/ 0 w 21941"/>
                    <a:gd name="connsiteY2" fmla="*/ 11684 h 22655"/>
                    <a:gd name="connsiteX3" fmla="*/ 10970 w 21941"/>
                    <a:gd name="connsiteY3" fmla="*/ 714 h 22655"/>
                    <a:gd name="connsiteX4" fmla="*/ 21942 w 21941"/>
                    <a:gd name="connsiteY4" fmla="*/ 11684 h 22655"/>
                    <a:gd name="connsiteX5" fmla="*/ 21942 w 21941"/>
                    <a:gd name="connsiteY5" fmla="*/ 11684 h 2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2655">
                      <a:moveTo>
                        <a:pt x="21942" y="11684"/>
                      </a:moveTo>
                      <a:cubicBezTo>
                        <a:pt x="21942" y="17170"/>
                        <a:pt x="16456" y="22656"/>
                        <a:pt x="10970" y="22656"/>
                      </a:cubicBezTo>
                      <a:cubicBezTo>
                        <a:pt x="5484" y="22656"/>
                        <a:pt x="0" y="17170"/>
                        <a:pt x="0" y="11684"/>
                      </a:cubicBezTo>
                      <a:cubicBezTo>
                        <a:pt x="0" y="6199"/>
                        <a:pt x="5484" y="714"/>
                        <a:pt x="10970" y="714"/>
                      </a:cubicBezTo>
                      <a:cubicBezTo>
                        <a:pt x="16456" y="-2029"/>
                        <a:pt x="21942" y="3456"/>
                        <a:pt x="21942" y="11684"/>
                      </a:cubicBezTo>
                      <a:lnTo>
                        <a:pt x="21942" y="11684"/>
                      </a:lnTo>
                      <a:close/>
                    </a:path>
                  </a:pathLst>
                </a:custGeom>
                <a:grpFill/>
                <a:ln w="27426" cap="flat">
                  <a:noFill/>
                  <a:prstDash val="solid"/>
                  <a:miter/>
                </a:ln>
              </p:spPr>
              <p:txBody>
                <a:bodyPr rtlCol="0" anchor="ctr"/>
                <a:lstStyle/>
                <a:p>
                  <a:endParaRPr lang="en-US"/>
                </a:p>
              </p:txBody>
            </p:sp>
            <p:sp>
              <p:nvSpPr>
                <p:cNvPr id="188" name="Freeform 187">
                  <a:extLst>
                    <a:ext uri="{FF2B5EF4-FFF2-40B4-BE49-F238E27FC236}">
                      <a16:creationId xmlns:a16="http://schemas.microsoft.com/office/drawing/2014/main" id="{A61AC920-4430-BF41-87EC-32955D85B0D2}"/>
                    </a:ext>
                  </a:extLst>
                </p:cNvPr>
                <p:cNvSpPr/>
                <p:nvPr/>
              </p:nvSpPr>
              <p:spPr>
                <a:xfrm>
                  <a:off x="6840535" y="4234306"/>
                  <a:ext cx="21941" cy="175537"/>
                </a:xfrm>
                <a:custGeom>
                  <a:avLst/>
                  <a:gdLst>
                    <a:gd name="connsiteX0" fmla="*/ 10970 w 21941"/>
                    <a:gd name="connsiteY0" fmla="*/ 175537 h 175537"/>
                    <a:gd name="connsiteX1" fmla="*/ 21942 w 21941"/>
                    <a:gd name="connsiteY1" fmla="*/ 164566 h 175537"/>
                    <a:gd name="connsiteX2" fmla="*/ 21942 w 21941"/>
                    <a:gd name="connsiteY2" fmla="*/ 10971 h 175537"/>
                    <a:gd name="connsiteX3" fmla="*/ 10970 w 21941"/>
                    <a:gd name="connsiteY3" fmla="*/ 0 h 175537"/>
                    <a:gd name="connsiteX4" fmla="*/ 0 w 21941"/>
                    <a:gd name="connsiteY4" fmla="*/ 10971 h 175537"/>
                    <a:gd name="connsiteX5" fmla="*/ 0 w 21941"/>
                    <a:gd name="connsiteY5" fmla="*/ 164566 h 175537"/>
                    <a:gd name="connsiteX6" fmla="*/ 10970 w 21941"/>
                    <a:gd name="connsiteY6" fmla="*/ 175537 h 175537"/>
                    <a:gd name="connsiteX7" fmla="*/ 10970 w 21941"/>
                    <a:gd name="connsiteY7" fmla="*/ 175537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41" h="175537">
                      <a:moveTo>
                        <a:pt x="10970" y="175537"/>
                      </a:moveTo>
                      <a:cubicBezTo>
                        <a:pt x="16456" y="175537"/>
                        <a:pt x="21942" y="170051"/>
                        <a:pt x="21942" y="164566"/>
                      </a:cubicBezTo>
                      <a:lnTo>
                        <a:pt x="21942" y="10971"/>
                      </a:lnTo>
                      <a:cubicBezTo>
                        <a:pt x="21942" y="5485"/>
                        <a:pt x="16456" y="0"/>
                        <a:pt x="10970" y="0"/>
                      </a:cubicBezTo>
                      <a:cubicBezTo>
                        <a:pt x="5484" y="0"/>
                        <a:pt x="0" y="5485"/>
                        <a:pt x="0" y="10971"/>
                      </a:cubicBezTo>
                      <a:lnTo>
                        <a:pt x="0" y="164566"/>
                      </a:lnTo>
                      <a:cubicBezTo>
                        <a:pt x="0" y="170051"/>
                        <a:pt x="5484" y="175537"/>
                        <a:pt x="10970" y="175537"/>
                      </a:cubicBezTo>
                      <a:lnTo>
                        <a:pt x="10970" y="175537"/>
                      </a:lnTo>
                      <a:close/>
                    </a:path>
                  </a:pathLst>
                </a:custGeom>
                <a:grpFill/>
                <a:ln w="27426" cap="flat">
                  <a:noFill/>
                  <a:prstDash val="solid"/>
                  <a:miter/>
                </a:ln>
              </p:spPr>
              <p:txBody>
                <a:bodyPr rtlCol="0" anchor="ctr"/>
                <a:lstStyle/>
                <a:p>
                  <a:endParaRPr lang="en-US"/>
                </a:p>
              </p:txBody>
            </p:sp>
            <p:sp>
              <p:nvSpPr>
                <p:cNvPr id="189" name="Freeform 188">
                  <a:extLst>
                    <a:ext uri="{FF2B5EF4-FFF2-40B4-BE49-F238E27FC236}">
                      <a16:creationId xmlns:a16="http://schemas.microsoft.com/office/drawing/2014/main" id="{4E825997-0BA8-DF49-BFEF-E752201CAF24}"/>
                    </a:ext>
                  </a:extLst>
                </p:cNvPr>
                <p:cNvSpPr/>
                <p:nvPr/>
              </p:nvSpPr>
              <p:spPr>
                <a:xfrm>
                  <a:off x="6840535" y="4434528"/>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190" name="Freeform 189">
                  <a:extLst>
                    <a:ext uri="{FF2B5EF4-FFF2-40B4-BE49-F238E27FC236}">
                      <a16:creationId xmlns:a16="http://schemas.microsoft.com/office/drawing/2014/main" id="{2DDF95D1-6418-3048-AEF7-3F6FBC94DFE8}"/>
                    </a:ext>
                  </a:extLst>
                </p:cNvPr>
                <p:cNvSpPr/>
                <p:nvPr/>
              </p:nvSpPr>
              <p:spPr>
                <a:xfrm>
                  <a:off x="6758252" y="4434528"/>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191" name="Freeform 190">
                  <a:extLst>
                    <a:ext uri="{FF2B5EF4-FFF2-40B4-BE49-F238E27FC236}">
                      <a16:creationId xmlns:a16="http://schemas.microsoft.com/office/drawing/2014/main" id="{B44B49B8-8097-784E-95DC-157779A370C1}"/>
                    </a:ext>
                  </a:extLst>
                </p:cNvPr>
                <p:cNvSpPr/>
                <p:nvPr/>
              </p:nvSpPr>
              <p:spPr>
                <a:xfrm>
                  <a:off x="6675969" y="4434528"/>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endParaRPr lang="en-US"/>
                </a:p>
              </p:txBody>
            </p:sp>
          </p:grpSp>
        </p:grpSp>
        <p:sp>
          <p:nvSpPr>
            <p:cNvPr id="163" name="Text Placeholder 2">
              <a:extLst>
                <a:ext uri="{FF2B5EF4-FFF2-40B4-BE49-F238E27FC236}">
                  <a16:creationId xmlns:a16="http://schemas.microsoft.com/office/drawing/2014/main" id="{70F20115-6E97-CF48-B4C5-06E86B1DA4F9}"/>
                </a:ext>
              </a:extLst>
            </p:cNvPr>
            <p:cNvSpPr txBox="1">
              <a:spLocks/>
            </p:cNvSpPr>
            <p:nvPr/>
          </p:nvSpPr>
          <p:spPr>
            <a:xfrm>
              <a:off x="653475" y="8444830"/>
              <a:ext cx="4955516" cy="546999"/>
            </a:xfrm>
            <a:prstGeom prst="rect">
              <a:avLst/>
            </a:prstGeom>
          </p:spPr>
          <p:txBody>
            <a:bodyPr vert="horz" lIns="91440" tIns="45720" rIns="91440" bIns="45720" numCol="1" spcCol="288000" rtlCol="0" anchor="t">
              <a:normAutofit/>
            </a:bodyPr>
            <a:lstStyle>
              <a:lvl1pPr marL="0" indent="0" algn="just" defTabSz="755934" rtl="0" eaLnBrk="1" latinLnBrk="0" hangingPunct="1">
                <a:lnSpc>
                  <a:spcPts val="1200"/>
                </a:lnSpc>
                <a:spcBef>
                  <a:spcPts val="0"/>
                </a:spcBef>
                <a:buFont typeface="Arial" panose="020B0604020202020204" pitchFamily="34" charset="0"/>
                <a:buNone/>
                <a:defRPr sz="1000" b="0" i="0" kern="1200">
                  <a:solidFill>
                    <a:srgbClr val="4B4B4B"/>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1050" b="1" dirty="0">
                  <a:solidFill>
                    <a:schemeClr val="bg1"/>
                  </a:solidFill>
                  <a:highlight>
                    <a:srgbClr val="863694"/>
                  </a:highlight>
                </a:rPr>
                <a:t> ACTIVITY IDEA</a:t>
              </a:r>
              <a:r>
                <a:rPr lang="en-US" sz="1050" b="1" dirty="0">
                  <a:solidFill>
                    <a:srgbClr val="863694"/>
                  </a:solidFill>
                  <a:highlight>
                    <a:srgbClr val="863694"/>
                  </a:highlight>
                </a:rPr>
                <a:t>.</a:t>
              </a:r>
              <a:r>
                <a:rPr lang="en-US" sz="1050" b="1" dirty="0">
                  <a:solidFill>
                    <a:schemeClr val="bg1"/>
                  </a:solidFill>
                  <a:highlight>
                    <a:srgbClr val="863694"/>
                  </a:highlight>
                </a:rPr>
                <a:t> </a:t>
              </a:r>
            </a:p>
          </p:txBody>
        </p:sp>
      </p:grpSp>
    </p:spTree>
    <p:extLst>
      <p:ext uri="{BB962C8B-B14F-4D97-AF65-F5344CB8AC3E}">
        <p14:creationId xmlns:p14="http://schemas.microsoft.com/office/powerpoint/2010/main" val="16206935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CC3F771-EAB3-9F4C-8117-AE1ACAEE49D8}"/>
              </a:ext>
            </a:extLst>
          </p:cNvPr>
          <p:cNvSpPr>
            <a:spLocks noGrp="1"/>
          </p:cNvSpPr>
          <p:nvPr>
            <p:ph type="sldNum" sz="quarter" idx="12"/>
          </p:nvPr>
        </p:nvSpPr>
        <p:spPr/>
        <p:txBody>
          <a:bodyPr/>
          <a:lstStyle/>
          <a:p>
            <a:fld id="{5E760C49-C21F-C349-B509-93C281143DFD}" type="slidenum">
              <a:rPr lang="en-US" smtClean="0"/>
              <a:t>23</a:t>
            </a:fld>
            <a:endParaRPr lang="en-US" dirty="0"/>
          </a:p>
        </p:txBody>
      </p:sp>
      <p:sp>
        <p:nvSpPr>
          <p:cNvPr id="42" name="Text Placeholder 4">
            <a:extLst>
              <a:ext uri="{FF2B5EF4-FFF2-40B4-BE49-F238E27FC236}">
                <a16:creationId xmlns:a16="http://schemas.microsoft.com/office/drawing/2014/main" id="{F7ECED1B-722A-7F40-A7A2-54AAF63614E3}"/>
              </a:ext>
            </a:extLst>
          </p:cNvPr>
          <p:cNvSpPr txBox="1">
            <a:spLocks/>
          </p:cNvSpPr>
          <p:nvPr/>
        </p:nvSpPr>
        <p:spPr>
          <a:xfrm>
            <a:off x="605939" y="476630"/>
            <a:ext cx="5979123" cy="1059035"/>
          </a:xfrm>
          <a:prstGeom prst="rect">
            <a:avLst/>
          </a:prstGeom>
        </p:spPr>
        <p:txBody>
          <a:bodyPr vert="horz" lIns="91440" tIns="45720" rIns="91440" bIns="45720" rtlCol="0">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dirty="0"/>
              <a:t>Understanding How Women Can Undermine Their Self-Worth</a:t>
            </a:r>
          </a:p>
        </p:txBody>
      </p:sp>
      <p:cxnSp>
        <p:nvCxnSpPr>
          <p:cNvPr id="43" name="Straight Connector 42">
            <a:extLst>
              <a:ext uri="{FF2B5EF4-FFF2-40B4-BE49-F238E27FC236}">
                <a16:creationId xmlns:a16="http://schemas.microsoft.com/office/drawing/2014/main" id="{9A9D6DF8-A0D6-104C-90BF-C870EACD0E32}"/>
              </a:ext>
            </a:extLst>
          </p:cNvPr>
          <p:cNvCxnSpPr>
            <a:cxnSpLocks/>
          </p:cNvCxnSpPr>
          <p:nvPr/>
        </p:nvCxnSpPr>
        <p:spPr>
          <a:xfrm flipH="1">
            <a:off x="31863" y="683764"/>
            <a:ext cx="634226" cy="1"/>
          </a:xfrm>
          <a:prstGeom prst="line">
            <a:avLst/>
          </a:prstGeom>
          <a:ln w="28575">
            <a:solidFill>
              <a:srgbClr val="94C33D"/>
            </a:solidFill>
          </a:ln>
        </p:spPr>
        <p:style>
          <a:lnRef idx="1">
            <a:schemeClr val="accent1"/>
          </a:lnRef>
          <a:fillRef idx="0">
            <a:schemeClr val="accent1"/>
          </a:fillRef>
          <a:effectRef idx="0">
            <a:schemeClr val="accent1"/>
          </a:effectRef>
          <a:fontRef idx="minor">
            <a:schemeClr val="tx1"/>
          </a:fontRef>
        </p:style>
      </p:cxnSp>
      <p:sp>
        <p:nvSpPr>
          <p:cNvPr id="128" name="Text Placeholder 4">
            <a:extLst>
              <a:ext uri="{FF2B5EF4-FFF2-40B4-BE49-F238E27FC236}">
                <a16:creationId xmlns:a16="http://schemas.microsoft.com/office/drawing/2014/main" id="{EC71BF54-0E92-2B4B-9389-4C924F4D6D74}"/>
              </a:ext>
            </a:extLst>
          </p:cNvPr>
          <p:cNvSpPr txBox="1">
            <a:spLocks/>
          </p:cNvSpPr>
          <p:nvPr/>
        </p:nvSpPr>
        <p:spPr>
          <a:xfrm>
            <a:off x="574077" y="5616097"/>
            <a:ext cx="4755230" cy="836206"/>
          </a:xfrm>
          <a:prstGeom prst="rect">
            <a:avLst/>
          </a:prstGeom>
        </p:spPr>
        <p:txBody>
          <a:bodyPr vert="horz" lIns="91440" tIns="45720" rIns="91440" bIns="45720" rtlCol="0">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dirty="0"/>
              <a:t>Defining Self-Esteem, Self-Worth &amp; Self-Confidence…</a:t>
            </a:r>
            <a:endParaRPr lang="en-IE" dirty="0"/>
          </a:p>
        </p:txBody>
      </p:sp>
      <p:cxnSp>
        <p:nvCxnSpPr>
          <p:cNvPr id="129" name="Straight Connector 128">
            <a:extLst>
              <a:ext uri="{FF2B5EF4-FFF2-40B4-BE49-F238E27FC236}">
                <a16:creationId xmlns:a16="http://schemas.microsoft.com/office/drawing/2014/main" id="{45FC4374-BE54-3241-B97C-446E6E9A368F}"/>
              </a:ext>
            </a:extLst>
          </p:cNvPr>
          <p:cNvCxnSpPr>
            <a:cxnSpLocks/>
          </p:cNvCxnSpPr>
          <p:nvPr/>
        </p:nvCxnSpPr>
        <p:spPr>
          <a:xfrm flipH="1">
            <a:off x="0" y="5823230"/>
            <a:ext cx="634226" cy="1"/>
          </a:xfrm>
          <a:prstGeom prst="line">
            <a:avLst/>
          </a:prstGeom>
          <a:ln w="28575">
            <a:solidFill>
              <a:srgbClr val="94C33D"/>
            </a:solidFill>
          </a:ln>
        </p:spPr>
        <p:style>
          <a:lnRef idx="1">
            <a:schemeClr val="accent1"/>
          </a:lnRef>
          <a:fillRef idx="0">
            <a:schemeClr val="accent1"/>
          </a:fillRef>
          <a:effectRef idx="0">
            <a:schemeClr val="accent1"/>
          </a:effectRef>
          <a:fontRef idx="minor">
            <a:schemeClr val="tx1"/>
          </a:fontRef>
        </p:style>
      </p:cxnSp>
      <p:sp>
        <p:nvSpPr>
          <p:cNvPr id="132" name="Rectangle 131">
            <a:extLst>
              <a:ext uri="{FF2B5EF4-FFF2-40B4-BE49-F238E27FC236}">
                <a16:creationId xmlns:a16="http://schemas.microsoft.com/office/drawing/2014/main" id="{D7BEA768-5C9A-E946-976D-AFCB48CC8B98}"/>
              </a:ext>
            </a:extLst>
          </p:cNvPr>
          <p:cNvSpPr/>
          <p:nvPr/>
        </p:nvSpPr>
        <p:spPr>
          <a:xfrm>
            <a:off x="558105" y="6288894"/>
            <a:ext cx="6270707" cy="276999"/>
          </a:xfrm>
          <a:prstGeom prst="rect">
            <a:avLst/>
          </a:prstGeom>
        </p:spPr>
        <p:txBody>
          <a:bodyPr wrap="square">
            <a:spAutoFit/>
          </a:bodyPr>
          <a:lstStyle/>
          <a:p>
            <a:r>
              <a:rPr lang="en-IE" sz="1200" dirty="0">
                <a:solidFill>
                  <a:srgbClr val="5C5C5C"/>
                </a:solidFill>
                <a:latin typeface="Open Sans" panose="020B0606030504020204" pitchFamily="34" charset="0"/>
                <a:ea typeface="Open Sans" panose="020B0606030504020204" pitchFamily="34" charset="0"/>
                <a:cs typeface="Open Sans" panose="020B0606030504020204" pitchFamily="34" charset="0"/>
              </a:rPr>
              <a:t>…are terms that are often used interchangeably but are quite different.</a:t>
            </a:r>
          </a:p>
        </p:txBody>
      </p:sp>
      <p:graphicFrame>
        <p:nvGraphicFramePr>
          <p:cNvPr id="133" name="Table 132">
            <a:extLst>
              <a:ext uri="{FF2B5EF4-FFF2-40B4-BE49-F238E27FC236}">
                <a16:creationId xmlns:a16="http://schemas.microsoft.com/office/drawing/2014/main" id="{08C9F9F1-3DEE-2E47-9A3F-82792A4D6905}"/>
              </a:ext>
            </a:extLst>
          </p:cNvPr>
          <p:cNvGraphicFramePr>
            <a:graphicFrameLocks noGrp="1"/>
          </p:cNvGraphicFramePr>
          <p:nvPr>
            <p:extLst>
              <p:ext uri="{D42A27DB-BD31-4B8C-83A1-F6EECF244321}">
                <p14:modId xmlns:p14="http://schemas.microsoft.com/office/powerpoint/2010/main" val="3514136509"/>
              </p:ext>
            </p:extLst>
          </p:nvPr>
        </p:nvGraphicFramePr>
        <p:xfrm>
          <a:off x="597739" y="6765199"/>
          <a:ext cx="6231073" cy="1536304"/>
        </p:xfrm>
        <a:graphic>
          <a:graphicData uri="http://schemas.openxmlformats.org/drawingml/2006/table">
            <a:tbl>
              <a:tblPr firstRow="1" firstCol="1" bandRow="1">
                <a:tableStyleId>{5C22544A-7EE6-4342-B048-85BDC9FD1C3A}</a:tableStyleId>
              </a:tblPr>
              <a:tblGrid>
                <a:gridCol w="1473466">
                  <a:extLst>
                    <a:ext uri="{9D8B030D-6E8A-4147-A177-3AD203B41FA5}">
                      <a16:colId xmlns:a16="http://schemas.microsoft.com/office/drawing/2014/main" val="3091343708"/>
                    </a:ext>
                  </a:extLst>
                </a:gridCol>
                <a:gridCol w="4757607">
                  <a:extLst>
                    <a:ext uri="{9D8B030D-6E8A-4147-A177-3AD203B41FA5}">
                      <a16:colId xmlns:a16="http://schemas.microsoft.com/office/drawing/2014/main" val="2729600787"/>
                    </a:ext>
                  </a:extLst>
                </a:gridCol>
              </a:tblGrid>
              <a:tr h="334212">
                <a:tc>
                  <a:txBody>
                    <a:bodyPr/>
                    <a:lstStyle/>
                    <a:p>
                      <a:pPr algn="ctr"/>
                      <a:r>
                        <a:rPr lang="en-IE" sz="105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Self Esteem</a:t>
                      </a:r>
                    </a:p>
                  </a:txBody>
                  <a:tcPr marL="67534" marR="67534" marT="36000" marB="36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gradFill>
                      <a:gsLst>
                        <a:gs pos="4000">
                          <a:srgbClr val="863694"/>
                        </a:gs>
                        <a:gs pos="34000">
                          <a:srgbClr val="863694"/>
                        </a:gs>
                        <a:gs pos="80000">
                          <a:srgbClr val="561465"/>
                        </a:gs>
                      </a:gsLst>
                      <a:path path="circle">
                        <a:fillToRect l="50000" t="50000" r="50000" b="50000"/>
                      </a:path>
                    </a:gradFill>
                  </a:tcPr>
                </a:tc>
                <a:tc>
                  <a:txBody>
                    <a:bodyPr/>
                    <a:lstStyle/>
                    <a:p>
                      <a:r>
                        <a:rPr lang="en-IE" sz="1050" b="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Self-Esteem is the ability ‘to experience oneself as being competent to cope with the challenges of life and of being worthy of happiness’ </a:t>
                      </a:r>
                    </a:p>
                  </a:txBody>
                  <a:tcPr marL="67534" marR="67534" marT="36000" marB="36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gradFill>
                      <a:gsLst>
                        <a:gs pos="4000">
                          <a:srgbClr val="863694"/>
                        </a:gs>
                        <a:gs pos="34000">
                          <a:srgbClr val="863694"/>
                        </a:gs>
                        <a:gs pos="80000">
                          <a:srgbClr val="561465"/>
                        </a:gs>
                      </a:gsLst>
                      <a:path path="circle">
                        <a:fillToRect l="50000" t="50000" r="50000" b="50000"/>
                      </a:path>
                    </a:gradFill>
                  </a:tcPr>
                </a:tc>
                <a:extLst>
                  <a:ext uri="{0D108BD9-81ED-4DB2-BD59-A6C34878D82A}">
                    <a16:rowId xmlns:a16="http://schemas.microsoft.com/office/drawing/2014/main" val="3315151839"/>
                  </a:ext>
                </a:extLst>
              </a:tr>
              <a:tr h="360184">
                <a:tc>
                  <a:txBody>
                    <a:bodyPr/>
                    <a:lstStyle/>
                    <a:p>
                      <a:pPr algn="ctr"/>
                      <a:r>
                        <a:rPr lang="en-IE" sz="105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Self-Worth</a:t>
                      </a:r>
                    </a:p>
                  </a:txBody>
                  <a:tcPr marL="67534" marR="67534" marT="36000" marB="36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gradFill>
                      <a:gsLst>
                        <a:gs pos="4000">
                          <a:srgbClr val="863694"/>
                        </a:gs>
                        <a:gs pos="34000">
                          <a:srgbClr val="863694"/>
                        </a:gs>
                        <a:gs pos="80000">
                          <a:srgbClr val="561465"/>
                        </a:gs>
                      </a:gsLst>
                      <a:path path="circle">
                        <a:fillToRect l="50000" t="50000" r="50000" b="50000"/>
                      </a:path>
                    </a:gradFill>
                  </a:tcPr>
                </a:tc>
                <a:tc>
                  <a:txBody>
                    <a:bodyPr/>
                    <a:lstStyle/>
                    <a:p>
                      <a:r>
                        <a:rPr lang="en-IE" sz="1050" b="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Self-Worth is how you value yourself and your contribution in given situations </a:t>
                      </a:r>
                    </a:p>
                  </a:txBody>
                  <a:tcPr marL="67534" marR="67534" marT="36000" marB="36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gradFill>
                      <a:gsLst>
                        <a:gs pos="4000">
                          <a:srgbClr val="863694"/>
                        </a:gs>
                        <a:gs pos="34000">
                          <a:srgbClr val="863694"/>
                        </a:gs>
                        <a:gs pos="80000">
                          <a:srgbClr val="561465"/>
                        </a:gs>
                      </a:gsLst>
                      <a:path path="circle">
                        <a:fillToRect l="50000" t="50000" r="50000" b="50000"/>
                      </a:path>
                    </a:gradFill>
                  </a:tcPr>
                </a:tc>
                <a:extLst>
                  <a:ext uri="{0D108BD9-81ED-4DB2-BD59-A6C34878D82A}">
                    <a16:rowId xmlns:a16="http://schemas.microsoft.com/office/drawing/2014/main" val="3796357242"/>
                  </a:ext>
                </a:extLst>
              </a:tr>
              <a:tr h="180092">
                <a:tc>
                  <a:txBody>
                    <a:bodyPr/>
                    <a:lstStyle/>
                    <a:p>
                      <a:pPr algn="ctr"/>
                      <a:r>
                        <a:rPr lang="en-IE" sz="105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Self-Confidence</a:t>
                      </a:r>
                    </a:p>
                  </a:txBody>
                  <a:tcPr marL="67534" marR="67534" marT="36000" marB="36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gradFill>
                      <a:gsLst>
                        <a:gs pos="4000">
                          <a:srgbClr val="863694"/>
                        </a:gs>
                        <a:gs pos="34000">
                          <a:srgbClr val="863694"/>
                        </a:gs>
                        <a:gs pos="80000">
                          <a:srgbClr val="561465"/>
                        </a:gs>
                      </a:gsLst>
                      <a:path path="circle">
                        <a:fillToRect l="50000" t="50000" r="50000" b="50000"/>
                      </a:path>
                    </a:gradFill>
                  </a:tcPr>
                </a:tc>
                <a:tc>
                  <a:txBody>
                    <a:bodyPr/>
                    <a:lstStyle/>
                    <a:p>
                      <a:r>
                        <a:rPr lang="en-IE" sz="1050" b="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Self-Confidence is how you feel about your abilities and this can vary from situation to situation.</a:t>
                      </a:r>
                    </a:p>
                  </a:txBody>
                  <a:tcPr marL="67534" marR="67534" marT="36000" marB="36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gradFill>
                      <a:gsLst>
                        <a:gs pos="4000">
                          <a:srgbClr val="863694"/>
                        </a:gs>
                        <a:gs pos="34000">
                          <a:srgbClr val="863694"/>
                        </a:gs>
                        <a:gs pos="80000">
                          <a:srgbClr val="561465"/>
                        </a:gs>
                      </a:gsLst>
                      <a:path path="circle">
                        <a:fillToRect l="50000" t="50000" r="50000" b="50000"/>
                      </a:path>
                    </a:gradFill>
                  </a:tcPr>
                </a:tc>
                <a:extLst>
                  <a:ext uri="{0D108BD9-81ED-4DB2-BD59-A6C34878D82A}">
                    <a16:rowId xmlns:a16="http://schemas.microsoft.com/office/drawing/2014/main" val="258216337"/>
                  </a:ext>
                </a:extLst>
              </a:tr>
              <a:tr h="360184">
                <a:tc>
                  <a:txBody>
                    <a:bodyPr/>
                    <a:lstStyle/>
                    <a:p>
                      <a:pPr algn="ctr"/>
                      <a:endParaRPr lang="en-IE" sz="105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67534" marR="67534" marT="36000" marB="36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endParaRPr lang="en-IE" sz="1050" b="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67534" marR="67534" marT="36000" marB="36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957947577"/>
                  </a:ext>
                </a:extLst>
              </a:tr>
            </a:tbl>
          </a:graphicData>
        </a:graphic>
      </p:graphicFrame>
      <p:sp>
        <p:nvSpPr>
          <p:cNvPr id="32" name="Text Placeholder 5">
            <a:extLst>
              <a:ext uri="{FF2B5EF4-FFF2-40B4-BE49-F238E27FC236}">
                <a16:creationId xmlns:a16="http://schemas.microsoft.com/office/drawing/2014/main" id="{D09728E4-3C0A-784B-A84C-F2B0F3E8FF4F}"/>
              </a:ext>
            </a:extLst>
          </p:cNvPr>
          <p:cNvSpPr txBox="1">
            <a:spLocks/>
          </p:cNvSpPr>
          <p:nvPr/>
        </p:nvSpPr>
        <p:spPr>
          <a:xfrm>
            <a:off x="622415" y="1401907"/>
            <a:ext cx="2228113" cy="1697571"/>
          </a:xfrm>
          <a:prstGeom prst="rect">
            <a:avLst/>
          </a:prstGeom>
        </p:spPr>
        <p:txBody>
          <a:bodyPr vert="horz" lIns="91440" tIns="45720" rIns="91440" bIns="45720" numCol="1" spcCol="288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l">
              <a:lnSpc>
                <a:spcPts val="1200"/>
              </a:lnSpc>
            </a:pPr>
            <a:r>
              <a:rPr lang="en-GB" sz="1050" dirty="0"/>
              <a:t>Coach and Author, Joshua Miller</a:t>
            </a:r>
            <a:r>
              <a:rPr lang="en-GB" sz="1050" baseline="30000" dirty="0"/>
              <a:t>7</a:t>
            </a:r>
            <a:r>
              <a:rPr lang="en-GB" sz="1050" dirty="0"/>
              <a:t> writes an interesting article:  </a:t>
            </a:r>
            <a:r>
              <a:rPr lang="en-GB" sz="1050" b="1" dirty="0"/>
              <a:t>The 4 Ways You Undermine Your Self-Worth. </a:t>
            </a:r>
          </a:p>
          <a:p>
            <a:pPr algn="l">
              <a:lnSpc>
                <a:spcPts val="1200"/>
              </a:lnSpc>
            </a:pPr>
            <a:endParaRPr lang="en-GB" sz="1050" dirty="0"/>
          </a:p>
          <a:p>
            <a:pPr algn="l">
              <a:lnSpc>
                <a:spcPts val="1200"/>
              </a:lnSpc>
            </a:pPr>
            <a:r>
              <a:rPr lang="en-GB" sz="1050" dirty="0"/>
              <a:t>Follow the link to the article for a more detailed breakdown of how we continue to undermine ourselves!</a:t>
            </a:r>
          </a:p>
          <a:p>
            <a:pPr algn="l">
              <a:lnSpc>
                <a:spcPts val="1200"/>
              </a:lnSpc>
            </a:pPr>
            <a:r>
              <a:rPr lang="en-GB" sz="1050" dirty="0"/>
              <a:t> </a:t>
            </a:r>
            <a:r>
              <a:rPr lang="en-GB" sz="1050" dirty="0">
                <a:solidFill>
                  <a:srgbClr val="94C33D"/>
                </a:solidFill>
                <a:hlinkClick r:id="rId2">
                  <a:extLst>
                    <a:ext uri="{A12FA001-AC4F-418D-AE19-62706E023703}">
                      <ahyp:hlinkClr xmlns:ahyp="http://schemas.microsoft.com/office/drawing/2018/hyperlinkcolor" val="tx"/>
                    </a:ext>
                  </a:extLst>
                </a:hlinkClick>
              </a:rPr>
              <a:t>https://www.linkedin.com/pulse/4-ways-you-undermine-your-self-worth-joshua-miller/</a:t>
            </a:r>
            <a:endParaRPr lang="en-GB" sz="1050" dirty="0">
              <a:solidFill>
                <a:srgbClr val="94C33D"/>
              </a:solidFill>
            </a:endParaRPr>
          </a:p>
          <a:p>
            <a:pPr algn="l">
              <a:lnSpc>
                <a:spcPts val="1200"/>
              </a:lnSpc>
            </a:pPr>
            <a:endParaRPr lang="en-GB" sz="1050" dirty="0"/>
          </a:p>
        </p:txBody>
      </p:sp>
      <p:cxnSp>
        <p:nvCxnSpPr>
          <p:cNvPr id="46" name="Straight Connector 45">
            <a:extLst>
              <a:ext uri="{FF2B5EF4-FFF2-40B4-BE49-F238E27FC236}">
                <a16:creationId xmlns:a16="http://schemas.microsoft.com/office/drawing/2014/main" id="{77E0E698-220E-4D4F-A485-3778B0B64CAA}"/>
              </a:ext>
            </a:extLst>
          </p:cNvPr>
          <p:cNvCxnSpPr>
            <a:cxnSpLocks/>
          </p:cNvCxnSpPr>
          <p:nvPr/>
        </p:nvCxnSpPr>
        <p:spPr>
          <a:xfrm flipH="1">
            <a:off x="3296697" y="3098084"/>
            <a:ext cx="4282255" cy="0"/>
          </a:xfrm>
          <a:prstGeom prst="line">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49" name="Group 48">
            <a:extLst>
              <a:ext uri="{FF2B5EF4-FFF2-40B4-BE49-F238E27FC236}">
                <a16:creationId xmlns:a16="http://schemas.microsoft.com/office/drawing/2014/main" id="{355353BA-E33D-484A-AB04-8CE1682349AF}"/>
              </a:ext>
            </a:extLst>
          </p:cNvPr>
          <p:cNvGrpSpPr/>
          <p:nvPr/>
        </p:nvGrpSpPr>
        <p:grpSpPr>
          <a:xfrm>
            <a:off x="-1023" y="3704310"/>
            <a:ext cx="6595380" cy="1437217"/>
            <a:chOff x="0" y="8444830"/>
            <a:chExt cx="6595380" cy="1437217"/>
          </a:xfrm>
        </p:grpSpPr>
        <p:grpSp>
          <p:nvGrpSpPr>
            <p:cNvPr id="51" name="Group 50">
              <a:extLst>
                <a:ext uri="{FF2B5EF4-FFF2-40B4-BE49-F238E27FC236}">
                  <a16:creationId xmlns:a16="http://schemas.microsoft.com/office/drawing/2014/main" id="{F3D2208C-4771-2A44-8826-489DFEC6B8DD}"/>
                </a:ext>
              </a:extLst>
            </p:cNvPr>
            <p:cNvGrpSpPr/>
            <p:nvPr/>
          </p:nvGrpSpPr>
          <p:grpSpPr>
            <a:xfrm>
              <a:off x="0" y="8594883"/>
              <a:ext cx="6595380" cy="1287164"/>
              <a:chOff x="0" y="8594883"/>
              <a:chExt cx="6595380" cy="1287164"/>
            </a:xfrm>
          </p:grpSpPr>
          <p:sp>
            <p:nvSpPr>
              <p:cNvPr id="57" name="Rectangle 56">
                <a:extLst>
                  <a:ext uri="{FF2B5EF4-FFF2-40B4-BE49-F238E27FC236}">
                    <a16:creationId xmlns:a16="http://schemas.microsoft.com/office/drawing/2014/main" id="{093477E0-44E4-8844-A8CE-2EDEF5FDDBDC}"/>
                  </a:ext>
                </a:extLst>
              </p:cNvPr>
              <p:cNvSpPr/>
              <p:nvPr/>
            </p:nvSpPr>
            <p:spPr>
              <a:xfrm>
                <a:off x="0" y="8594883"/>
                <a:ext cx="5703683" cy="1287163"/>
              </a:xfrm>
              <a:prstGeom prst="rect">
                <a:avLst/>
              </a:prstGeom>
              <a:solidFill>
                <a:srgbClr val="94C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dirty="0"/>
              </a:p>
            </p:txBody>
          </p:sp>
          <p:sp>
            <p:nvSpPr>
              <p:cNvPr id="58" name="Rectangle 57">
                <a:extLst>
                  <a:ext uri="{FF2B5EF4-FFF2-40B4-BE49-F238E27FC236}">
                    <a16:creationId xmlns:a16="http://schemas.microsoft.com/office/drawing/2014/main" id="{56A4F493-9482-4E44-BFFA-C6097A9689D1}"/>
                  </a:ext>
                </a:extLst>
              </p:cNvPr>
              <p:cNvSpPr/>
              <p:nvPr/>
            </p:nvSpPr>
            <p:spPr>
              <a:xfrm>
                <a:off x="619924" y="8726413"/>
                <a:ext cx="4873447" cy="985799"/>
              </a:xfrm>
              <a:prstGeom prst="rect">
                <a:avLst/>
              </a:prstGeom>
              <a:noFill/>
              <a:ln w="1270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dirty="0"/>
              </a:p>
            </p:txBody>
          </p:sp>
          <p:sp>
            <p:nvSpPr>
              <p:cNvPr id="59" name="Oval 58">
                <a:extLst>
                  <a:ext uri="{FF2B5EF4-FFF2-40B4-BE49-F238E27FC236}">
                    <a16:creationId xmlns:a16="http://schemas.microsoft.com/office/drawing/2014/main" id="{19E183E7-9057-5147-97EE-3C1B8C57A14D}"/>
                  </a:ext>
                </a:extLst>
              </p:cNvPr>
              <p:cNvSpPr/>
              <p:nvPr/>
            </p:nvSpPr>
            <p:spPr>
              <a:xfrm>
                <a:off x="404154" y="8744607"/>
                <a:ext cx="653235" cy="653235"/>
              </a:xfrm>
              <a:prstGeom prst="ellipse">
                <a:avLst/>
              </a:prstGeom>
              <a:solidFill>
                <a:srgbClr val="94C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Placeholder 2">
                <a:extLst>
                  <a:ext uri="{FF2B5EF4-FFF2-40B4-BE49-F238E27FC236}">
                    <a16:creationId xmlns:a16="http://schemas.microsoft.com/office/drawing/2014/main" id="{49F92E4B-C46B-6740-9588-6A452061C142}"/>
                  </a:ext>
                </a:extLst>
              </p:cNvPr>
              <p:cNvSpPr txBox="1">
                <a:spLocks/>
              </p:cNvSpPr>
              <p:nvPr/>
            </p:nvSpPr>
            <p:spPr>
              <a:xfrm>
                <a:off x="971946" y="8834087"/>
                <a:ext cx="5623434" cy="1047960"/>
              </a:xfrm>
              <a:prstGeom prst="rect">
                <a:avLst/>
              </a:prstGeom>
            </p:spPr>
            <p:txBody>
              <a:bodyPr vert="horz" lIns="91440" tIns="45720" rIns="91440" bIns="45720" numCol="1" spcCol="288000" rtlCol="0" anchor="t">
                <a:normAutofit/>
              </a:bodyPr>
              <a:lstStyle>
                <a:lvl1pPr marL="0" indent="0" algn="just" defTabSz="755934" rtl="0" eaLnBrk="1" latinLnBrk="0" hangingPunct="1">
                  <a:lnSpc>
                    <a:spcPts val="1200"/>
                  </a:lnSpc>
                  <a:spcBef>
                    <a:spcPts val="0"/>
                  </a:spcBef>
                  <a:buFont typeface="Arial" panose="020B0604020202020204" pitchFamily="34" charset="0"/>
                  <a:buNone/>
                  <a:defRPr sz="1000" b="0" i="0" kern="1200">
                    <a:solidFill>
                      <a:srgbClr val="4B4B4B"/>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l"/>
                <a:r>
                  <a:rPr lang="en-US" b="1" dirty="0">
                    <a:solidFill>
                      <a:schemeClr val="bg1"/>
                    </a:solidFill>
                  </a:rPr>
                  <a:t>Discussion Point </a:t>
                </a:r>
                <a:r>
                  <a:rPr lang="en-US" dirty="0">
                    <a:solidFill>
                      <a:schemeClr val="bg1"/>
                    </a:solidFill>
                  </a:rPr>
                  <a:t>-  </a:t>
                </a:r>
              </a:p>
              <a:p>
                <a:pPr algn="l">
                  <a:lnSpc>
                    <a:spcPts val="660"/>
                  </a:lnSpc>
                </a:pPr>
                <a:endParaRPr lang="en-US" sz="800" dirty="0">
                  <a:solidFill>
                    <a:schemeClr val="bg1"/>
                  </a:solidFill>
                </a:endParaRPr>
              </a:p>
              <a:p>
                <a:pPr marL="228600" indent="-228600" algn="l">
                  <a:buFont typeface="+mj-lt"/>
                  <a:buAutoNum type="arabicPeriod"/>
                </a:pPr>
                <a:r>
                  <a:rPr lang="en-US" dirty="0">
                    <a:solidFill>
                      <a:schemeClr val="bg1"/>
                    </a:solidFill>
                  </a:rPr>
                  <a:t>Do the women you are working with see these traits in themselves?</a:t>
                </a:r>
              </a:p>
              <a:p>
                <a:pPr marL="228600" indent="-228600" algn="l">
                  <a:buFont typeface="+mj-lt"/>
                  <a:buAutoNum type="arabicPeriod"/>
                </a:pPr>
                <a:r>
                  <a:rPr lang="en-US" dirty="0">
                    <a:solidFill>
                      <a:schemeClr val="bg1"/>
                    </a:solidFill>
                  </a:rPr>
                  <a:t>In which situations are these traits most prevalent?</a:t>
                </a:r>
              </a:p>
              <a:p>
                <a:pPr marL="228600" indent="-228600" algn="l">
                  <a:buFont typeface="+mj-lt"/>
                  <a:buAutoNum type="arabicPeriod"/>
                </a:pPr>
                <a:r>
                  <a:rPr lang="en-US" dirty="0">
                    <a:solidFill>
                      <a:schemeClr val="bg1"/>
                    </a:solidFill>
                  </a:rPr>
                  <a:t>What actions could they take to minimise undermining themselves?</a:t>
                </a:r>
              </a:p>
            </p:txBody>
          </p:sp>
          <p:grpSp>
            <p:nvGrpSpPr>
              <p:cNvPr id="61" name="Graphic 3">
                <a:extLst>
                  <a:ext uri="{FF2B5EF4-FFF2-40B4-BE49-F238E27FC236}">
                    <a16:creationId xmlns:a16="http://schemas.microsoft.com/office/drawing/2014/main" id="{ADAC4643-F576-9D43-A75E-1D805A1CA09E}"/>
                  </a:ext>
                </a:extLst>
              </p:cNvPr>
              <p:cNvGrpSpPr/>
              <p:nvPr/>
            </p:nvGrpSpPr>
            <p:grpSpPr>
              <a:xfrm>
                <a:off x="358674" y="8801673"/>
                <a:ext cx="505387" cy="506021"/>
                <a:chOff x="6601914" y="3685068"/>
                <a:chExt cx="1090935" cy="1092304"/>
              </a:xfrm>
              <a:solidFill>
                <a:schemeClr val="bg1"/>
              </a:solidFill>
            </p:grpSpPr>
            <p:sp>
              <p:nvSpPr>
                <p:cNvPr id="62" name="Freeform 61">
                  <a:extLst>
                    <a:ext uri="{FF2B5EF4-FFF2-40B4-BE49-F238E27FC236}">
                      <a16:creationId xmlns:a16="http://schemas.microsoft.com/office/drawing/2014/main" id="{C7108785-2638-C242-A19B-C780B987EF6D}"/>
                    </a:ext>
                  </a:extLst>
                </p:cNvPr>
                <p:cNvSpPr/>
                <p:nvPr/>
              </p:nvSpPr>
              <p:spPr>
                <a:xfrm>
                  <a:off x="7136754" y="4173965"/>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6" y="21942"/>
                        <a:pt x="0" y="16457"/>
                        <a:pt x="0" y="10971"/>
                      </a:cubicBezTo>
                      <a:cubicBezTo>
                        <a:pt x="0" y="5485"/>
                        <a:pt x="5486" y="0"/>
                        <a:pt x="10970" y="0"/>
                      </a:cubicBezTo>
                      <a:cubicBezTo>
                        <a:pt x="19200"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8E46F1E3-586A-8C40-9162-3E1E3F4E0DDA}"/>
                    </a:ext>
                  </a:extLst>
                </p:cNvPr>
                <p:cNvSpPr/>
                <p:nvPr/>
              </p:nvSpPr>
              <p:spPr>
                <a:xfrm>
                  <a:off x="7136754" y="4126625"/>
                  <a:ext cx="21941" cy="22655"/>
                </a:xfrm>
                <a:custGeom>
                  <a:avLst/>
                  <a:gdLst>
                    <a:gd name="connsiteX0" fmla="*/ 21942 w 21941"/>
                    <a:gd name="connsiteY0" fmla="*/ 11684 h 22655"/>
                    <a:gd name="connsiteX1" fmla="*/ 10970 w 21941"/>
                    <a:gd name="connsiteY1" fmla="*/ 22656 h 22655"/>
                    <a:gd name="connsiteX2" fmla="*/ 0 w 21941"/>
                    <a:gd name="connsiteY2" fmla="*/ 11684 h 22655"/>
                    <a:gd name="connsiteX3" fmla="*/ 10970 w 21941"/>
                    <a:gd name="connsiteY3" fmla="*/ 714 h 22655"/>
                    <a:gd name="connsiteX4" fmla="*/ 21942 w 21941"/>
                    <a:gd name="connsiteY4" fmla="*/ 11684 h 22655"/>
                    <a:gd name="connsiteX5" fmla="*/ 21942 w 21941"/>
                    <a:gd name="connsiteY5" fmla="*/ 11684 h 2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2655">
                      <a:moveTo>
                        <a:pt x="21942" y="11684"/>
                      </a:moveTo>
                      <a:cubicBezTo>
                        <a:pt x="21942" y="17170"/>
                        <a:pt x="16456" y="22656"/>
                        <a:pt x="10970" y="22656"/>
                      </a:cubicBezTo>
                      <a:cubicBezTo>
                        <a:pt x="5486" y="22656"/>
                        <a:pt x="0" y="17170"/>
                        <a:pt x="0" y="11684"/>
                      </a:cubicBezTo>
                      <a:cubicBezTo>
                        <a:pt x="0" y="6199"/>
                        <a:pt x="5486" y="714"/>
                        <a:pt x="10970" y="714"/>
                      </a:cubicBezTo>
                      <a:cubicBezTo>
                        <a:pt x="19200" y="-2029"/>
                        <a:pt x="21942" y="3456"/>
                        <a:pt x="21942" y="11684"/>
                      </a:cubicBezTo>
                      <a:lnTo>
                        <a:pt x="21942" y="11684"/>
                      </a:lnTo>
                      <a:close/>
                    </a:path>
                  </a:pathLst>
                </a:custGeom>
                <a:grpFill/>
                <a:ln w="27426" cap="flat">
                  <a:noFill/>
                  <a:prstDash val="solid"/>
                  <a:miter/>
                </a:ln>
              </p:spPr>
              <p:txBody>
                <a:bodyPr rtlCol="0" anchor="ctr"/>
                <a:lstStyle/>
                <a:p>
                  <a:endParaRPr lang="en-US"/>
                </a:p>
              </p:txBody>
            </p:sp>
            <p:grpSp>
              <p:nvGrpSpPr>
                <p:cNvPr id="64" name="Graphic 3">
                  <a:extLst>
                    <a:ext uri="{FF2B5EF4-FFF2-40B4-BE49-F238E27FC236}">
                      <a16:creationId xmlns:a16="http://schemas.microsoft.com/office/drawing/2014/main" id="{170DFAC1-7C54-ED44-9347-AB74E208432C}"/>
                    </a:ext>
                  </a:extLst>
                </p:cNvPr>
                <p:cNvGrpSpPr/>
                <p:nvPr/>
              </p:nvGrpSpPr>
              <p:grpSpPr>
                <a:xfrm>
                  <a:off x="6601914" y="3685068"/>
                  <a:ext cx="1090935" cy="1092304"/>
                  <a:chOff x="6601914" y="3685068"/>
                  <a:chExt cx="1090935" cy="1092304"/>
                </a:xfrm>
                <a:grpFill/>
              </p:grpSpPr>
              <p:sp>
                <p:nvSpPr>
                  <p:cNvPr id="85" name="Freeform 84">
                    <a:extLst>
                      <a:ext uri="{FF2B5EF4-FFF2-40B4-BE49-F238E27FC236}">
                        <a16:creationId xmlns:a16="http://schemas.microsoft.com/office/drawing/2014/main" id="{A2E9C9B7-311D-F14F-9C38-DA325B73F3B9}"/>
                      </a:ext>
                    </a:extLst>
                  </p:cNvPr>
                  <p:cNvSpPr/>
                  <p:nvPr/>
                </p:nvSpPr>
                <p:spPr>
                  <a:xfrm>
                    <a:off x="7136754" y="4077969"/>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6" y="21942"/>
                          <a:pt x="0" y="16457"/>
                          <a:pt x="0" y="10971"/>
                        </a:cubicBezTo>
                        <a:cubicBezTo>
                          <a:pt x="0" y="5485"/>
                          <a:pt x="5486" y="0"/>
                          <a:pt x="10970" y="0"/>
                        </a:cubicBezTo>
                        <a:cubicBezTo>
                          <a:pt x="19200"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6A51F453-7EB3-3347-8064-2895CA5E8826}"/>
                      </a:ext>
                    </a:extLst>
                  </p:cNvPr>
                  <p:cNvSpPr/>
                  <p:nvPr/>
                </p:nvSpPr>
                <p:spPr>
                  <a:xfrm>
                    <a:off x="6601914" y="3685068"/>
                    <a:ext cx="1090935" cy="1092304"/>
                  </a:xfrm>
                  <a:custGeom>
                    <a:avLst/>
                    <a:gdLst>
                      <a:gd name="connsiteX0" fmla="*/ 1088879 w 1090935"/>
                      <a:gd name="connsiteY0" fmla="*/ 102168 h 1092304"/>
                      <a:gd name="connsiteX1" fmla="*/ 1028538 w 1090935"/>
                      <a:gd name="connsiteY1" fmla="*/ 6171 h 1092304"/>
                      <a:gd name="connsiteX2" fmla="*/ 1009338 w 1090935"/>
                      <a:gd name="connsiteY2" fmla="*/ 6171 h 1092304"/>
                      <a:gd name="connsiteX3" fmla="*/ 948997 w 1090935"/>
                      <a:gd name="connsiteY3" fmla="*/ 102168 h 1092304"/>
                      <a:gd name="connsiteX4" fmla="*/ 946255 w 1090935"/>
                      <a:gd name="connsiteY4" fmla="*/ 107654 h 1092304"/>
                      <a:gd name="connsiteX5" fmla="*/ 946255 w 1090935"/>
                      <a:gd name="connsiteY5" fmla="*/ 332560 h 1092304"/>
                      <a:gd name="connsiteX6" fmla="*/ 614379 w 1090935"/>
                      <a:gd name="connsiteY6" fmla="*/ 332560 h 1092304"/>
                      <a:gd name="connsiteX7" fmla="*/ 655520 w 1090935"/>
                      <a:gd name="connsiteY7" fmla="*/ 272219 h 1092304"/>
                      <a:gd name="connsiteX8" fmla="*/ 671978 w 1090935"/>
                      <a:gd name="connsiteY8" fmla="*/ 272219 h 1092304"/>
                      <a:gd name="connsiteX9" fmla="*/ 682948 w 1090935"/>
                      <a:gd name="connsiteY9" fmla="*/ 266733 h 1092304"/>
                      <a:gd name="connsiteX10" fmla="*/ 682948 w 1090935"/>
                      <a:gd name="connsiteY10" fmla="*/ 255762 h 1092304"/>
                      <a:gd name="connsiteX11" fmla="*/ 661006 w 1090935"/>
                      <a:gd name="connsiteY11" fmla="*/ 198164 h 1092304"/>
                      <a:gd name="connsiteX12" fmla="*/ 661006 w 1090935"/>
                      <a:gd name="connsiteY12" fmla="*/ 187193 h 1092304"/>
                      <a:gd name="connsiteX13" fmla="*/ 696662 w 1090935"/>
                      <a:gd name="connsiteY13" fmla="*/ 140567 h 1092304"/>
                      <a:gd name="connsiteX14" fmla="*/ 696662 w 1090935"/>
                      <a:gd name="connsiteY14" fmla="*/ 115881 h 1092304"/>
                      <a:gd name="connsiteX15" fmla="*/ 685692 w 1090935"/>
                      <a:gd name="connsiteY15" fmla="*/ 104911 h 1092304"/>
                      <a:gd name="connsiteX16" fmla="*/ 482726 w 1090935"/>
                      <a:gd name="connsiteY16" fmla="*/ 104911 h 1092304"/>
                      <a:gd name="connsiteX17" fmla="*/ 422385 w 1090935"/>
                      <a:gd name="connsiteY17" fmla="*/ 165251 h 1092304"/>
                      <a:gd name="connsiteX18" fmla="*/ 422385 w 1090935"/>
                      <a:gd name="connsiteY18" fmla="*/ 231078 h 1092304"/>
                      <a:gd name="connsiteX19" fmla="*/ 471756 w 1090935"/>
                      <a:gd name="connsiteY19" fmla="*/ 329817 h 1092304"/>
                      <a:gd name="connsiteX20" fmla="*/ 397701 w 1090935"/>
                      <a:gd name="connsiteY20" fmla="*/ 329817 h 1092304"/>
                      <a:gd name="connsiteX21" fmla="*/ 400443 w 1090935"/>
                      <a:gd name="connsiteY21" fmla="*/ 318846 h 1092304"/>
                      <a:gd name="connsiteX22" fmla="*/ 400443 w 1090935"/>
                      <a:gd name="connsiteY22" fmla="*/ 11657 h 1092304"/>
                      <a:gd name="connsiteX23" fmla="*/ 389473 w 1090935"/>
                      <a:gd name="connsiteY23" fmla="*/ 686 h 1092304"/>
                      <a:gd name="connsiteX24" fmla="*/ 10970 w 1090935"/>
                      <a:gd name="connsiteY24" fmla="*/ 686 h 1092304"/>
                      <a:gd name="connsiteX25" fmla="*/ 0 w 1090935"/>
                      <a:gd name="connsiteY25" fmla="*/ 11657 h 1092304"/>
                      <a:gd name="connsiteX26" fmla="*/ 0 w 1090935"/>
                      <a:gd name="connsiteY26" fmla="*/ 318846 h 1092304"/>
                      <a:gd name="connsiteX27" fmla="*/ 35656 w 1090935"/>
                      <a:gd name="connsiteY27" fmla="*/ 354502 h 1092304"/>
                      <a:gd name="connsiteX28" fmla="*/ 117939 w 1090935"/>
                      <a:gd name="connsiteY28" fmla="*/ 354502 h 1092304"/>
                      <a:gd name="connsiteX29" fmla="*/ 117939 w 1090935"/>
                      <a:gd name="connsiteY29" fmla="*/ 379187 h 1092304"/>
                      <a:gd name="connsiteX30" fmla="*/ 178280 w 1090935"/>
                      <a:gd name="connsiteY30" fmla="*/ 439527 h 1092304"/>
                      <a:gd name="connsiteX31" fmla="*/ 414157 w 1090935"/>
                      <a:gd name="connsiteY31" fmla="*/ 439527 h 1092304"/>
                      <a:gd name="connsiteX32" fmla="*/ 414157 w 1090935"/>
                      <a:gd name="connsiteY32" fmla="*/ 664434 h 1092304"/>
                      <a:gd name="connsiteX33" fmla="*/ 320904 w 1090935"/>
                      <a:gd name="connsiteY33" fmla="*/ 999051 h 1092304"/>
                      <a:gd name="connsiteX34" fmla="*/ 246849 w 1090935"/>
                      <a:gd name="connsiteY34" fmla="*/ 1081334 h 1092304"/>
                      <a:gd name="connsiteX35" fmla="*/ 257819 w 1090935"/>
                      <a:gd name="connsiteY35" fmla="*/ 1092305 h 1092304"/>
                      <a:gd name="connsiteX36" fmla="*/ 471756 w 1090935"/>
                      <a:gd name="connsiteY36" fmla="*/ 1092305 h 1092304"/>
                      <a:gd name="connsiteX37" fmla="*/ 482726 w 1090935"/>
                      <a:gd name="connsiteY37" fmla="*/ 1081334 h 1092304"/>
                      <a:gd name="connsiteX38" fmla="*/ 482726 w 1090935"/>
                      <a:gd name="connsiteY38" fmla="*/ 1010022 h 1092304"/>
                      <a:gd name="connsiteX39" fmla="*/ 543068 w 1090935"/>
                      <a:gd name="connsiteY39" fmla="*/ 774144 h 1092304"/>
                      <a:gd name="connsiteX40" fmla="*/ 603409 w 1090935"/>
                      <a:gd name="connsiteY40" fmla="*/ 1010022 h 1092304"/>
                      <a:gd name="connsiteX41" fmla="*/ 603409 w 1090935"/>
                      <a:gd name="connsiteY41" fmla="*/ 1078591 h 1092304"/>
                      <a:gd name="connsiteX42" fmla="*/ 614379 w 1090935"/>
                      <a:gd name="connsiteY42" fmla="*/ 1089562 h 1092304"/>
                      <a:gd name="connsiteX43" fmla="*/ 828316 w 1090935"/>
                      <a:gd name="connsiteY43" fmla="*/ 1089562 h 1092304"/>
                      <a:gd name="connsiteX44" fmla="*/ 839286 w 1090935"/>
                      <a:gd name="connsiteY44" fmla="*/ 1078591 h 1092304"/>
                      <a:gd name="connsiteX45" fmla="*/ 757003 w 1090935"/>
                      <a:gd name="connsiteY45" fmla="*/ 996308 h 1092304"/>
                      <a:gd name="connsiteX46" fmla="*/ 754261 w 1090935"/>
                      <a:gd name="connsiteY46" fmla="*/ 996308 h 1092304"/>
                      <a:gd name="connsiteX47" fmla="*/ 674720 w 1090935"/>
                      <a:gd name="connsiteY47" fmla="*/ 661691 h 1092304"/>
                      <a:gd name="connsiteX48" fmla="*/ 674720 w 1090935"/>
                      <a:gd name="connsiteY48" fmla="*/ 436785 h 1092304"/>
                      <a:gd name="connsiteX49" fmla="*/ 910599 w 1090935"/>
                      <a:gd name="connsiteY49" fmla="*/ 436785 h 1092304"/>
                      <a:gd name="connsiteX50" fmla="*/ 946255 w 1090935"/>
                      <a:gd name="connsiteY50" fmla="*/ 425814 h 1092304"/>
                      <a:gd name="connsiteX51" fmla="*/ 946255 w 1090935"/>
                      <a:gd name="connsiteY51" fmla="*/ 521810 h 1092304"/>
                      <a:gd name="connsiteX52" fmla="*/ 957225 w 1090935"/>
                      <a:gd name="connsiteY52" fmla="*/ 532782 h 1092304"/>
                      <a:gd name="connsiteX53" fmla="*/ 968197 w 1090935"/>
                      <a:gd name="connsiteY53" fmla="*/ 521810 h 1092304"/>
                      <a:gd name="connsiteX54" fmla="*/ 968197 w 1090935"/>
                      <a:gd name="connsiteY54" fmla="*/ 118624 h 1092304"/>
                      <a:gd name="connsiteX55" fmla="*/ 1014824 w 1090935"/>
                      <a:gd name="connsiteY55" fmla="*/ 118624 h 1092304"/>
                      <a:gd name="connsiteX56" fmla="*/ 1014824 w 1090935"/>
                      <a:gd name="connsiteY56" fmla="*/ 250277 h 1092304"/>
                      <a:gd name="connsiteX57" fmla="*/ 1025794 w 1090935"/>
                      <a:gd name="connsiteY57" fmla="*/ 261248 h 1092304"/>
                      <a:gd name="connsiteX58" fmla="*/ 1036766 w 1090935"/>
                      <a:gd name="connsiteY58" fmla="*/ 250277 h 1092304"/>
                      <a:gd name="connsiteX59" fmla="*/ 1036766 w 1090935"/>
                      <a:gd name="connsiteY59" fmla="*/ 118624 h 1092304"/>
                      <a:gd name="connsiteX60" fmla="*/ 1061451 w 1090935"/>
                      <a:gd name="connsiteY60" fmla="*/ 118624 h 1092304"/>
                      <a:gd name="connsiteX61" fmla="*/ 1061451 w 1090935"/>
                      <a:gd name="connsiteY61" fmla="*/ 557466 h 1092304"/>
                      <a:gd name="connsiteX62" fmla="*/ 954483 w 1090935"/>
                      <a:gd name="connsiteY62" fmla="*/ 557466 h 1092304"/>
                      <a:gd name="connsiteX63" fmla="*/ 943511 w 1090935"/>
                      <a:gd name="connsiteY63" fmla="*/ 568437 h 1092304"/>
                      <a:gd name="connsiteX64" fmla="*/ 943511 w 1090935"/>
                      <a:gd name="connsiteY64" fmla="*/ 650720 h 1092304"/>
                      <a:gd name="connsiteX65" fmla="*/ 1003852 w 1090935"/>
                      <a:gd name="connsiteY65" fmla="*/ 711061 h 1092304"/>
                      <a:gd name="connsiteX66" fmla="*/ 1028538 w 1090935"/>
                      <a:gd name="connsiteY66" fmla="*/ 711061 h 1092304"/>
                      <a:gd name="connsiteX67" fmla="*/ 1088879 w 1090935"/>
                      <a:gd name="connsiteY67" fmla="*/ 650720 h 1092304"/>
                      <a:gd name="connsiteX68" fmla="*/ 1088879 w 1090935"/>
                      <a:gd name="connsiteY68" fmla="*/ 104911 h 1092304"/>
                      <a:gd name="connsiteX69" fmla="*/ 1088879 w 1090935"/>
                      <a:gd name="connsiteY69" fmla="*/ 102168 h 1092304"/>
                      <a:gd name="connsiteX70" fmla="*/ 1088879 w 1090935"/>
                      <a:gd name="connsiteY70" fmla="*/ 102168 h 1092304"/>
                      <a:gd name="connsiteX71" fmla="*/ 452557 w 1090935"/>
                      <a:gd name="connsiteY71" fmla="*/ 167994 h 1092304"/>
                      <a:gd name="connsiteX72" fmla="*/ 488212 w 1090935"/>
                      <a:gd name="connsiteY72" fmla="*/ 132338 h 1092304"/>
                      <a:gd name="connsiteX73" fmla="*/ 677464 w 1090935"/>
                      <a:gd name="connsiteY73" fmla="*/ 132338 h 1092304"/>
                      <a:gd name="connsiteX74" fmla="*/ 677464 w 1090935"/>
                      <a:gd name="connsiteY74" fmla="*/ 143309 h 1092304"/>
                      <a:gd name="connsiteX75" fmla="*/ 652778 w 1090935"/>
                      <a:gd name="connsiteY75" fmla="*/ 167994 h 1092304"/>
                      <a:gd name="connsiteX76" fmla="*/ 499184 w 1090935"/>
                      <a:gd name="connsiteY76" fmla="*/ 167994 h 1092304"/>
                      <a:gd name="connsiteX77" fmla="*/ 488212 w 1090935"/>
                      <a:gd name="connsiteY77" fmla="*/ 178965 h 1092304"/>
                      <a:gd name="connsiteX78" fmla="*/ 488212 w 1090935"/>
                      <a:gd name="connsiteY78" fmla="*/ 189936 h 1092304"/>
                      <a:gd name="connsiteX79" fmla="*/ 452557 w 1090935"/>
                      <a:gd name="connsiteY79" fmla="*/ 225592 h 1092304"/>
                      <a:gd name="connsiteX80" fmla="*/ 452557 w 1090935"/>
                      <a:gd name="connsiteY80" fmla="*/ 167994 h 1092304"/>
                      <a:gd name="connsiteX81" fmla="*/ 452557 w 1090935"/>
                      <a:gd name="connsiteY81" fmla="*/ 250277 h 1092304"/>
                      <a:gd name="connsiteX82" fmla="*/ 510154 w 1090935"/>
                      <a:gd name="connsiteY82" fmla="*/ 189936 h 1092304"/>
                      <a:gd name="connsiteX83" fmla="*/ 641807 w 1090935"/>
                      <a:gd name="connsiteY83" fmla="*/ 189936 h 1092304"/>
                      <a:gd name="connsiteX84" fmla="*/ 641807 w 1090935"/>
                      <a:gd name="connsiteY84" fmla="*/ 200907 h 1092304"/>
                      <a:gd name="connsiteX85" fmla="*/ 641807 w 1090935"/>
                      <a:gd name="connsiteY85" fmla="*/ 206393 h 1092304"/>
                      <a:gd name="connsiteX86" fmla="*/ 658264 w 1090935"/>
                      <a:gd name="connsiteY86" fmla="*/ 250277 h 1092304"/>
                      <a:gd name="connsiteX87" fmla="*/ 650036 w 1090935"/>
                      <a:gd name="connsiteY87" fmla="*/ 250277 h 1092304"/>
                      <a:gd name="connsiteX88" fmla="*/ 639064 w 1090935"/>
                      <a:gd name="connsiteY88" fmla="*/ 258505 h 1092304"/>
                      <a:gd name="connsiteX89" fmla="*/ 543068 w 1090935"/>
                      <a:gd name="connsiteY89" fmla="*/ 332560 h 1092304"/>
                      <a:gd name="connsiteX90" fmla="*/ 452557 w 1090935"/>
                      <a:gd name="connsiteY90" fmla="*/ 250277 h 1092304"/>
                      <a:gd name="connsiteX91" fmla="*/ 452557 w 1090935"/>
                      <a:gd name="connsiteY91" fmla="*/ 250277 h 1092304"/>
                      <a:gd name="connsiteX92" fmla="*/ 1020310 w 1090935"/>
                      <a:gd name="connsiteY92" fmla="*/ 36342 h 1092304"/>
                      <a:gd name="connsiteX93" fmla="*/ 1058708 w 1090935"/>
                      <a:gd name="connsiteY93" fmla="*/ 96682 h 1092304"/>
                      <a:gd name="connsiteX94" fmla="*/ 981910 w 1090935"/>
                      <a:gd name="connsiteY94" fmla="*/ 96682 h 1092304"/>
                      <a:gd name="connsiteX95" fmla="*/ 1020310 w 1090935"/>
                      <a:gd name="connsiteY95" fmla="*/ 36342 h 1092304"/>
                      <a:gd name="connsiteX96" fmla="*/ 381244 w 1090935"/>
                      <a:gd name="connsiteY96" fmla="*/ 285933 h 1092304"/>
                      <a:gd name="connsiteX97" fmla="*/ 213936 w 1090935"/>
                      <a:gd name="connsiteY97" fmla="*/ 285933 h 1092304"/>
                      <a:gd name="connsiteX98" fmla="*/ 213936 w 1090935"/>
                      <a:gd name="connsiteY98" fmla="*/ 25371 h 1092304"/>
                      <a:gd name="connsiteX99" fmla="*/ 381244 w 1090935"/>
                      <a:gd name="connsiteY99" fmla="*/ 25371 h 1092304"/>
                      <a:gd name="connsiteX100" fmla="*/ 381244 w 1090935"/>
                      <a:gd name="connsiteY100" fmla="*/ 285933 h 1092304"/>
                      <a:gd name="connsiteX101" fmla="*/ 24684 w 1090935"/>
                      <a:gd name="connsiteY101" fmla="*/ 321589 h 1092304"/>
                      <a:gd name="connsiteX102" fmla="*/ 24684 w 1090935"/>
                      <a:gd name="connsiteY102" fmla="*/ 25371 h 1092304"/>
                      <a:gd name="connsiteX103" fmla="*/ 191994 w 1090935"/>
                      <a:gd name="connsiteY103" fmla="*/ 25371 h 1092304"/>
                      <a:gd name="connsiteX104" fmla="*/ 191994 w 1090935"/>
                      <a:gd name="connsiteY104" fmla="*/ 285933 h 1092304"/>
                      <a:gd name="connsiteX105" fmla="*/ 60341 w 1090935"/>
                      <a:gd name="connsiteY105" fmla="*/ 285933 h 1092304"/>
                      <a:gd name="connsiteX106" fmla="*/ 49369 w 1090935"/>
                      <a:gd name="connsiteY106" fmla="*/ 296904 h 1092304"/>
                      <a:gd name="connsiteX107" fmla="*/ 60341 w 1090935"/>
                      <a:gd name="connsiteY107" fmla="*/ 307875 h 1092304"/>
                      <a:gd name="connsiteX108" fmla="*/ 381244 w 1090935"/>
                      <a:gd name="connsiteY108" fmla="*/ 307875 h 1092304"/>
                      <a:gd name="connsiteX109" fmla="*/ 381244 w 1090935"/>
                      <a:gd name="connsiteY109" fmla="*/ 318846 h 1092304"/>
                      <a:gd name="connsiteX110" fmla="*/ 370274 w 1090935"/>
                      <a:gd name="connsiteY110" fmla="*/ 329817 h 1092304"/>
                      <a:gd name="connsiteX111" fmla="*/ 35656 w 1090935"/>
                      <a:gd name="connsiteY111" fmla="*/ 329817 h 1092304"/>
                      <a:gd name="connsiteX112" fmla="*/ 24684 w 1090935"/>
                      <a:gd name="connsiteY112" fmla="*/ 321589 h 1092304"/>
                      <a:gd name="connsiteX113" fmla="*/ 24684 w 1090935"/>
                      <a:gd name="connsiteY113" fmla="*/ 321589 h 1092304"/>
                      <a:gd name="connsiteX114" fmla="*/ 142624 w 1090935"/>
                      <a:gd name="connsiteY114" fmla="*/ 381930 h 1092304"/>
                      <a:gd name="connsiteX115" fmla="*/ 142624 w 1090935"/>
                      <a:gd name="connsiteY115" fmla="*/ 357245 h 1092304"/>
                      <a:gd name="connsiteX116" fmla="*/ 178280 w 1090935"/>
                      <a:gd name="connsiteY116" fmla="*/ 357245 h 1092304"/>
                      <a:gd name="connsiteX117" fmla="*/ 178280 w 1090935"/>
                      <a:gd name="connsiteY117" fmla="*/ 417585 h 1092304"/>
                      <a:gd name="connsiteX118" fmla="*/ 142624 w 1090935"/>
                      <a:gd name="connsiteY118" fmla="*/ 381930 h 1092304"/>
                      <a:gd name="connsiteX119" fmla="*/ 142624 w 1090935"/>
                      <a:gd name="connsiteY119" fmla="*/ 381930 h 1092304"/>
                      <a:gd name="connsiteX120" fmla="*/ 463527 w 1090935"/>
                      <a:gd name="connsiteY120" fmla="*/ 1067620 h 1092304"/>
                      <a:gd name="connsiteX121" fmla="*/ 274277 w 1090935"/>
                      <a:gd name="connsiteY121" fmla="*/ 1067620 h 1092304"/>
                      <a:gd name="connsiteX122" fmla="*/ 331874 w 1090935"/>
                      <a:gd name="connsiteY122" fmla="*/ 1020993 h 1092304"/>
                      <a:gd name="connsiteX123" fmla="*/ 463527 w 1090935"/>
                      <a:gd name="connsiteY123" fmla="*/ 1020993 h 1092304"/>
                      <a:gd name="connsiteX124" fmla="*/ 463527 w 1090935"/>
                      <a:gd name="connsiteY124" fmla="*/ 1067620 h 1092304"/>
                      <a:gd name="connsiteX125" fmla="*/ 817344 w 1090935"/>
                      <a:gd name="connsiteY125" fmla="*/ 1067620 h 1092304"/>
                      <a:gd name="connsiteX126" fmla="*/ 628093 w 1090935"/>
                      <a:gd name="connsiteY126" fmla="*/ 1067620 h 1092304"/>
                      <a:gd name="connsiteX127" fmla="*/ 628093 w 1090935"/>
                      <a:gd name="connsiteY127" fmla="*/ 1020993 h 1092304"/>
                      <a:gd name="connsiteX128" fmla="*/ 759747 w 1090935"/>
                      <a:gd name="connsiteY128" fmla="*/ 1020993 h 1092304"/>
                      <a:gd name="connsiteX129" fmla="*/ 817344 w 1090935"/>
                      <a:gd name="connsiteY129" fmla="*/ 1067620 h 1092304"/>
                      <a:gd name="connsiteX130" fmla="*/ 817344 w 1090935"/>
                      <a:gd name="connsiteY130" fmla="*/ 1067620 h 1092304"/>
                      <a:gd name="connsiteX131" fmla="*/ 663750 w 1090935"/>
                      <a:gd name="connsiteY131" fmla="*/ 417585 h 1092304"/>
                      <a:gd name="connsiteX132" fmla="*/ 652778 w 1090935"/>
                      <a:gd name="connsiteY132" fmla="*/ 428557 h 1092304"/>
                      <a:gd name="connsiteX133" fmla="*/ 652778 w 1090935"/>
                      <a:gd name="connsiteY133" fmla="*/ 631521 h 1092304"/>
                      <a:gd name="connsiteX134" fmla="*/ 474498 w 1090935"/>
                      <a:gd name="connsiteY134" fmla="*/ 631521 h 1092304"/>
                      <a:gd name="connsiteX135" fmla="*/ 463527 w 1090935"/>
                      <a:gd name="connsiteY135" fmla="*/ 642492 h 1092304"/>
                      <a:gd name="connsiteX136" fmla="*/ 474498 w 1090935"/>
                      <a:gd name="connsiteY136" fmla="*/ 653463 h 1092304"/>
                      <a:gd name="connsiteX137" fmla="*/ 652778 w 1090935"/>
                      <a:gd name="connsiteY137" fmla="*/ 653463 h 1092304"/>
                      <a:gd name="connsiteX138" fmla="*/ 652778 w 1090935"/>
                      <a:gd name="connsiteY138" fmla="*/ 664434 h 1092304"/>
                      <a:gd name="connsiteX139" fmla="*/ 652778 w 1090935"/>
                      <a:gd name="connsiteY139" fmla="*/ 667177 h 1092304"/>
                      <a:gd name="connsiteX140" fmla="*/ 732319 w 1090935"/>
                      <a:gd name="connsiteY140" fmla="*/ 996308 h 1092304"/>
                      <a:gd name="connsiteX141" fmla="*/ 625351 w 1090935"/>
                      <a:gd name="connsiteY141" fmla="*/ 996308 h 1092304"/>
                      <a:gd name="connsiteX142" fmla="*/ 556781 w 1090935"/>
                      <a:gd name="connsiteY142" fmla="*/ 722032 h 1092304"/>
                      <a:gd name="connsiteX143" fmla="*/ 545810 w 1090935"/>
                      <a:gd name="connsiteY143" fmla="*/ 713804 h 1092304"/>
                      <a:gd name="connsiteX144" fmla="*/ 534840 w 1090935"/>
                      <a:gd name="connsiteY144" fmla="*/ 722032 h 1092304"/>
                      <a:gd name="connsiteX145" fmla="*/ 466270 w 1090935"/>
                      <a:gd name="connsiteY145" fmla="*/ 996308 h 1092304"/>
                      <a:gd name="connsiteX146" fmla="*/ 348332 w 1090935"/>
                      <a:gd name="connsiteY146" fmla="*/ 996308 h 1092304"/>
                      <a:gd name="connsiteX147" fmla="*/ 438843 w 1090935"/>
                      <a:gd name="connsiteY147" fmla="*/ 667177 h 1092304"/>
                      <a:gd name="connsiteX148" fmla="*/ 438843 w 1090935"/>
                      <a:gd name="connsiteY148" fmla="*/ 664434 h 1092304"/>
                      <a:gd name="connsiteX149" fmla="*/ 438843 w 1090935"/>
                      <a:gd name="connsiteY149" fmla="*/ 428557 h 1092304"/>
                      <a:gd name="connsiteX150" fmla="*/ 427871 w 1090935"/>
                      <a:gd name="connsiteY150" fmla="*/ 417585 h 1092304"/>
                      <a:gd name="connsiteX151" fmla="*/ 202964 w 1090935"/>
                      <a:gd name="connsiteY151" fmla="*/ 417585 h 1092304"/>
                      <a:gd name="connsiteX152" fmla="*/ 202964 w 1090935"/>
                      <a:gd name="connsiteY152" fmla="*/ 357245 h 1092304"/>
                      <a:gd name="connsiteX153" fmla="*/ 891399 w 1090935"/>
                      <a:gd name="connsiteY153" fmla="*/ 357245 h 1092304"/>
                      <a:gd name="connsiteX154" fmla="*/ 891399 w 1090935"/>
                      <a:gd name="connsiteY154" fmla="*/ 417585 h 1092304"/>
                      <a:gd name="connsiteX155" fmla="*/ 663750 w 1090935"/>
                      <a:gd name="connsiteY155" fmla="*/ 417585 h 1092304"/>
                      <a:gd name="connsiteX156" fmla="*/ 913341 w 1090935"/>
                      <a:gd name="connsiteY156" fmla="*/ 417585 h 1092304"/>
                      <a:gd name="connsiteX157" fmla="*/ 913341 w 1090935"/>
                      <a:gd name="connsiteY157" fmla="*/ 357245 h 1092304"/>
                      <a:gd name="connsiteX158" fmla="*/ 948997 w 1090935"/>
                      <a:gd name="connsiteY158" fmla="*/ 357245 h 1092304"/>
                      <a:gd name="connsiteX159" fmla="*/ 948997 w 1090935"/>
                      <a:gd name="connsiteY159" fmla="*/ 381930 h 1092304"/>
                      <a:gd name="connsiteX160" fmla="*/ 913341 w 1090935"/>
                      <a:gd name="connsiteY160" fmla="*/ 417585 h 1092304"/>
                      <a:gd name="connsiteX161" fmla="*/ 913341 w 1090935"/>
                      <a:gd name="connsiteY161" fmla="*/ 417585 h 1092304"/>
                      <a:gd name="connsiteX162" fmla="*/ 1066936 w 1090935"/>
                      <a:gd name="connsiteY162" fmla="*/ 582151 h 1092304"/>
                      <a:gd name="connsiteX163" fmla="*/ 1066936 w 1090935"/>
                      <a:gd name="connsiteY163" fmla="*/ 606836 h 1092304"/>
                      <a:gd name="connsiteX164" fmla="*/ 970939 w 1090935"/>
                      <a:gd name="connsiteY164" fmla="*/ 606836 h 1092304"/>
                      <a:gd name="connsiteX165" fmla="*/ 970939 w 1090935"/>
                      <a:gd name="connsiteY165" fmla="*/ 582151 h 1092304"/>
                      <a:gd name="connsiteX166" fmla="*/ 1066936 w 1090935"/>
                      <a:gd name="connsiteY166" fmla="*/ 582151 h 1092304"/>
                      <a:gd name="connsiteX167" fmla="*/ 1031280 w 1090935"/>
                      <a:gd name="connsiteY167" fmla="*/ 689119 h 1092304"/>
                      <a:gd name="connsiteX168" fmla="*/ 1006596 w 1090935"/>
                      <a:gd name="connsiteY168" fmla="*/ 689119 h 1092304"/>
                      <a:gd name="connsiteX169" fmla="*/ 970939 w 1090935"/>
                      <a:gd name="connsiteY169" fmla="*/ 653463 h 1092304"/>
                      <a:gd name="connsiteX170" fmla="*/ 970939 w 1090935"/>
                      <a:gd name="connsiteY170" fmla="*/ 628778 h 1092304"/>
                      <a:gd name="connsiteX171" fmla="*/ 1066936 w 1090935"/>
                      <a:gd name="connsiteY171" fmla="*/ 628778 h 1092304"/>
                      <a:gd name="connsiteX172" fmla="*/ 1066936 w 1090935"/>
                      <a:gd name="connsiteY172" fmla="*/ 653463 h 1092304"/>
                      <a:gd name="connsiteX173" fmla="*/ 1031280 w 1090935"/>
                      <a:gd name="connsiteY173" fmla="*/ 689119 h 1092304"/>
                      <a:gd name="connsiteX174" fmla="*/ 1031280 w 1090935"/>
                      <a:gd name="connsiteY174" fmla="*/ 689119 h 1092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1090935" h="1092304">
                        <a:moveTo>
                          <a:pt x="1088879" y="102168"/>
                        </a:moveTo>
                        <a:lnTo>
                          <a:pt x="1028538" y="6171"/>
                        </a:lnTo>
                        <a:cubicBezTo>
                          <a:pt x="1023052" y="-2057"/>
                          <a:pt x="1012080" y="-2057"/>
                          <a:pt x="1009338" y="6171"/>
                        </a:cubicBezTo>
                        <a:lnTo>
                          <a:pt x="948997" y="102168"/>
                        </a:lnTo>
                        <a:cubicBezTo>
                          <a:pt x="948997" y="104911"/>
                          <a:pt x="946255" y="104911"/>
                          <a:pt x="946255" y="107654"/>
                        </a:cubicBezTo>
                        <a:lnTo>
                          <a:pt x="946255" y="332560"/>
                        </a:lnTo>
                        <a:lnTo>
                          <a:pt x="614379" y="332560"/>
                        </a:lnTo>
                        <a:cubicBezTo>
                          <a:pt x="633579" y="318846"/>
                          <a:pt x="650036" y="296904"/>
                          <a:pt x="655520" y="272219"/>
                        </a:cubicBezTo>
                        <a:lnTo>
                          <a:pt x="671978" y="272219"/>
                        </a:lnTo>
                        <a:cubicBezTo>
                          <a:pt x="674720" y="272219"/>
                          <a:pt x="680206" y="269476"/>
                          <a:pt x="682948" y="266733"/>
                        </a:cubicBezTo>
                        <a:cubicBezTo>
                          <a:pt x="685692" y="263991"/>
                          <a:pt x="685692" y="258505"/>
                          <a:pt x="682948" y="255762"/>
                        </a:cubicBezTo>
                        <a:lnTo>
                          <a:pt x="661006" y="198164"/>
                        </a:lnTo>
                        <a:lnTo>
                          <a:pt x="661006" y="187193"/>
                        </a:lnTo>
                        <a:cubicBezTo>
                          <a:pt x="680206" y="181708"/>
                          <a:pt x="696662" y="162509"/>
                          <a:pt x="696662" y="140567"/>
                        </a:cubicBezTo>
                        <a:lnTo>
                          <a:pt x="696662" y="115881"/>
                        </a:lnTo>
                        <a:cubicBezTo>
                          <a:pt x="696662" y="110396"/>
                          <a:pt x="691178" y="104911"/>
                          <a:pt x="685692" y="104911"/>
                        </a:cubicBezTo>
                        <a:lnTo>
                          <a:pt x="482726" y="104911"/>
                        </a:lnTo>
                        <a:cubicBezTo>
                          <a:pt x="449813" y="104911"/>
                          <a:pt x="422385" y="132338"/>
                          <a:pt x="422385" y="165251"/>
                        </a:cubicBezTo>
                        <a:lnTo>
                          <a:pt x="422385" y="231078"/>
                        </a:lnTo>
                        <a:cubicBezTo>
                          <a:pt x="422385" y="272219"/>
                          <a:pt x="441585" y="307875"/>
                          <a:pt x="471756" y="329817"/>
                        </a:cubicBezTo>
                        <a:lnTo>
                          <a:pt x="397701" y="329817"/>
                        </a:lnTo>
                        <a:cubicBezTo>
                          <a:pt x="397701" y="327074"/>
                          <a:pt x="400443" y="321589"/>
                          <a:pt x="400443" y="318846"/>
                        </a:cubicBezTo>
                        <a:lnTo>
                          <a:pt x="400443" y="11657"/>
                        </a:lnTo>
                        <a:cubicBezTo>
                          <a:pt x="400443" y="6171"/>
                          <a:pt x="394958" y="686"/>
                          <a:pt x="389473" y="686"/>
                        </a:cubicBezTo>
                        <a:lnTo>
                          <a:pt x="10970" y="686"/>
                        </a:lnTo>
                        <a:cubicBezTo>
                          <a:pt x="5486" y="686"/>
                          <a:pt x="0" y="6171"/>
                          <a:pt x="0" y="11657"/>
                        </a:cubicBezTo>
                        <a:lnTo>
                          <a:pt x="0" y="318846"/>
                        </a:lnTo>
                        <a:cubicBezTo>
                          <a:pt x="0" y="338045"/>
                          <a:pt x="16456" y="354502"/>
                          <a:pt x="35656" y="354502"/>
                        </a:cubicBezTo>
                        <a:lnTo>
                          <a:pt x="117939" y="354502"/>
                        </a:lnTo>
                        <a:lnTo>
                          <a:pt x="117939" y="379187"/>
                        </a:lnTo>
                        <a:cubicBezTo>
                          <a:pt x="117939" y="412100"/>
                          <a:pt x="145366" y="439527"/>
                          <a:pt x="178280" y="439527"/>
                        </a:cubicBezTo>
                        <a:lnTo>
                          <a:pt x="414157" y="439527"/>
                        </a:lnTo>
                        <a:lnTo>
                          <a:pt x="414157" y="664434"/>
                        </a:lnTo>
                        <a:lnTo>
                          <a:pt x="320904" y="999051"/>
                        </a:lnTo>
                        <a:cubicBezTo>
                          <a:pt x="279763" y="1004537"/>
                          <a:pt x="246849" y="1040193"/>
                          <a:pt x="246849" y="1081334"/>
                        </a:cubicBezTo>
                        <a:cubicBezTo>
                          <a:pt x="246849" y="1086820"/>
                          <a:pt x="252335" y="1092305"/>
                          <a:pt x="257819" y="1092305"/>
                        </a:cubicBezTo>
                        <a:lnTo>
                          <a:pt x="471756" y="1092305"/>
                        </a:lnTo>
                        <a:cubicBezTo>
                          <a:pt x="477241" y="1092305"/>
                          <a:pt x="482726" y="1086820"/>
                          <a:pt x="482726" y="1081334"/>
                        </a:cubicBezTo>
                        <a:lnTo>
                          <a:pt x="482726" y="1010022"/>
                        </a:lnTo>
                        <a:lnTo>
                          <a:pt x="543068" y="774144"/>
                        </a:lnTo>
                        <a:lnTo>
                          <a:pt x="603409" y="1010022"/>
                        </a:lnTo>
                        <a:lnTo>
                          <a:pt x="603409" y="1078591"/>
                        </a:lnTo>
                        <a:cubicBezTo>
                          <a:pt x="603409" y="1084077"/>
                          <a:pt x="608895" y="1089562"/>
                          <a:pt x="614379" y="1089562"/>
                        </a:cubicBezTo>
                        <a:lnTo>
                          <a:pt x="828316" y="1089562"/>
                        </a:lnTo>
                        <a:cubicBezTo>
                          <a:pt x="833800" y="1089562"/>
                          <a:pt x="839286" y="1084077"/>
                          <a:pt x="839286" y="1078591"/>
                        </a:cubicBezTo>
                        <a:cubicBezTo>
                          <a:pt x="839286" y="1031964"/>
                          <a:pt x="800888" y="996308"/>
                          <a:pt x="757003" y="996308"/>
                        </a:cubicBezTo>
                        <a:lnTo>
                          <a:pt x="754261" y="996308"/>
                        </a:lnTo>
                        <a:lnTo>
                          <a:pt x="674720" y="661691"/>
                        </a:lnTo>
                        <a:lnTo>
                          <a:pt x="674720" y="436785"/>
                        </a:lnTo>
                        <a:lnTo>
                          <a:pt x="910599" y="436785"/>
                        </a:lnTo>
                        <a:cubicBezTo>
                          <a:pt x="924313" y="436785"/>
                          <a:pt x="935283" y="431299"/>
                          <a:pt x="946255" y="425814"/>
                        </a:cubicBezTo>
                        <a:lnTo>
                          <a:pt x="946255" y="521810"/>
                        </a:lnTo>
                        <a:cubicBezTo>
                          <a:pt x="946255" y="527296"/>
                          <a:pt x="951741" y="532782"/>
                          <a:pt x="957225" y="532782"/>
                        </a:cubicBezTo>
                        <a:cubicBezTo>
                          <a:pt x="962711" y="532782"/>
                          <a:pt x="968197" y="527296"/>
                          <a:pt x="968197" y="521810"/>
                        </a:cubicBezTo>
                        <a:lnTo>
                          <a:pt x="968197" y="118624"/>
                        </a:lnTo>
                        <a:lnTo>
                          <a:pt x="1014824" y="118624"/>
                        </a:lnTo>
                        <a:lnTo>
                          <a:pt x="1014824" y="250277"/>
                        </a:lnTo>
                        <a:cubicBezTo>
                          <a:pt x="1014824" y="255762"/>
                          <a:pt x="1020310" y="261248"/>
                          <a:pt x="1025794" y="261248"/>
                        </a:cubicBezTo>
                        <a:cubicBezTo>
                          <a:pt x="1031280" y="261248"/>
                          <a:pt x="1036766" y="255762"/>
                          <a:pt x="1036766" y="250277"/>
                        </a:cubicBezTo>
                        <a:lnTo>
                          <a:pt x="1036766" y="118624"/>
                        </a:lnTo>
                        <a:lnTo>
                          <a:pt x="1061451" y="118624"/>
                        </a:lnTo>
                        <a:lnTo>
                          <a:pt x="1061451" y="557466"/>
                        </a:lnTo>
                        <a:lnTo>
                          <a:pt x="954483" y="557466"/>
                        </a:lnTo>
                        <a:cubicBezTo>
                          <a:pt x="948997" y="557466"/>
                          <a:pt x="943511" y="562952"/>
                          <a:pt x="943511" y="568437"/>
                        </a:cubicBezTo>
                        <a:lnTo>
                          <a:pt x="943511" y="650720"/>
                        </a:lnTo>
                        <a:cubicBezTo>
                          <a:pt x="943511" y="683634"/>
                          <a:pt x="970939" y="711061"/>
                          <a:pt x="1003852" y="711061"/>
                        </a:cubicBezTo>
                        <a:lnTo>
                          <a:pt x="1028538" y="711061"/>
                        </a:lnTo>
                        <a:cubicBezTo>
                          <a:pt x="1061451" y="711061"/>
                          <a:pt x="1088879" y="683634"/>
                          <a:pt x="1088879" y="650720"/>
                        </a:cubicBezTo>
                        <a:lnTo>
                          <a:pt x="1088879" y="104911"/>
                        </a:lnTo>
                        <a:cubicBezTo>
                          <a:pt x="1091621" y="104911"/>
                          <a:pt x="1091621" y="104911"/>
                          <a:pt x="1088879" y="102168"/>
                        </a:cubicBezTo>
                        <a:lnTo>
                          <a:pt x="1088879" y="102168"/>
                        </a:lnTo>
                        <a:close/>
                        <a:moveTo>
                          <a:pt x="452557" y="167994"/>
                        </a:moveTo>
                        <a:cubicBezTo>
                          <a:pt x="452557" y="148795"/>
                          <a:pt x="469013" y="132338"/>
                          <a:pt x="488212" y="132338"/>
                        </a:cubicBezTo>
                        <a:lnTo>
                          <a:pt x="677464" y="132338"/>
                        </a:lnTo>
                        <a:lnTo>
                          <a:pt x="677464" y="143309"/>
                        </a:lnTo>
                        <a:cubicBezTo>
                          <a:pt x="677464" y="157023"/>
                          <a:pt x="666492" y="167994"/>
                          <a:pt x="652778" y="167994"/>
                        </a:cubicBezTo>
                        <a:lnTo>
                          <a:pt x="499184" y="167994"/>
                        </a:lnTo>
                        <a:cubicBezTo>
                          <a:pt x="493698" y="167994"/>
                          <a:pt x="488212" y="173480"/>
                          <a:pt x="488212" y="178965"/>
                        </a:cubicBezTo>
                        <a:lnTo>
                          <a:pt x="488212" y="189936"/>
                        </a:lnTo>
                        <a:cubicBezTo>
                          <a:pt x="488212" y="209136"/>
                          <a:pt x="471756" y="225592"/>
                          <a:pt x="452557" y="225592"/>
                        </a:cubicBezTo>
                        <a:lnTo>
                          <a:pt x="452557" y="167994"/>
                        </a:lnTo>
                        <a:close/>
                        <a:moveTo>
                          <a:pt x="452557" y="250277"/>
                        </a:moveTo>
                        <a:cubicBezTo>
                          <a:pt x="485470" y="250277"/>
                          <a:pt x="510154" y="222849"/>
                          <a:pt x="510154" y="189936"/>
                        </a:cubicBezTo>
                        <a:lnTo>
                          <a:pt x="641807" y="189936"/>
                        </a:lnTo>
                        <a:lnTo>
                          <a:pt x="641807" y="200907"/>
                        </a:lnTo>
                        <a:cubicBezTo>
                          <a:pt x="641807" y="203650"/>
                          <a:pt x="641807" y="203650"/>
                          <a:pt x="641807" y="206393"/>
                        </a:cubicBezTo>
                        <a:lnTo>
                          <a:pt x="658264" y="250277"/>
                        </a:lnTo>
                        <a:lnTo>
                          <a:pt x="650036" y="250277"/>
                        </a:lnTo>
                        <a:cubicBezTo>
                          <a:pt x="644550" y="250277"/>
                          <a:pt x="639064" y="253020"/>
                          <a:pt x="639064" y="258505"/>
                        </a:cubicBezTo>
                        <a:cubicBezTo>
                          <a:pt x="628093" y="302389"/>
                          <a:pt x="589695" y="332560"/>
                          <a:pt x="543068" y="332560"/>
                        </a:cubicBezTo>
                        <a:cubicBezTo>
                          <a:pt x="499184" y="332560"/>
                          <a:pt x="460785" y="296904"/>
                          <a:pt x="452557" y="250277"/>
                        </a:cubicBezTo>
                        <a:lnTo>
                          <a:pt x="452557" y="250277"/>
                        </a:lnTo>
                        <a:close/>
                        <a:moveTo>
                          <a:pt x="1020310" y="36342"/>
                        </a:moveTo>
                        <a:lnTo>
                          <a:pt x="1058708" y="96682"/>
                        </a:lnTo>
                        <a:lnTo>
                          <a:pt x="981910" y="96682"/>
                        </a:lnTo>
                        <a:lnTo>
                          <a:pt x="1020310" y="36342"/>
                        </a:lnTo>
                        <a:close/>
                        <a:moveTo>
                          <a:pt x="381244" y="285933"/>
                        </a:moveTo>
                        <a:lnTo>
                          <a:pt x="213936" y="285933"/>
                        </a:lnTo>
                        <a:lnTo>
                          <a:pt x="213936" y="25371"/>
                        </a:lnTo>
                        <a:lnTo>
                          <a:pt x="381244" y="25371"/>
                        </a:lnTo>
                        <a:lnTo>
                          <a:pt x="381244" y="285933"/>
                        </a:lnTo>
                        <a:close/>
                        <a:moveTo>
                          <a:pt x="24684" y="321589"/>
                        </a:moveTo>
                        <a:lnTo>
                          <a:pt x="24684" y="25371"/>
                        </a:lnTo>
                        <a:lnTo>
                          <a:pt x="191994" y="25371"/>
                        </a:lnTo>
                        <a:lnTo>
                          <a:pt x="191994" y="285933"/>
                        </a:lnTo>
                        <a:lnTo>
                          <a:pt x="60341" y="285933"/>
                        </a:lnTo>
                        <a:cubicBezTo>
                          <a:pt x="54855" y="285933"/>
                          <a:pt x="49369" y="291418"/>
                          <a:pt x="49369" y="296904"/>
                        </a:cubicBezTo>
                        <a:cubicBezTo>
                          <a:pt x="49369" y="302389"/>
                          <a:pt x="54855" y="307875"/>
                          <a:pt x="60341" y="307875"/>
                        </a:cubicBezTo>
                        <a:lnTo>
                          <a:pt x="381244" y="307875"/>
                        </a:lnTo>
                        <a:lnTo>
                          <a:pt x="381244" y="318846"/>
                        </a:lnTo>
                        <a:cubicBezTo>
                          <a:pt x="381244" y="324332"/>
                          <a:pt x="375759" y="329817"/>
                          <a:pt x="370274" y="329817"/>
                        </a:cubicBezTo>
                        <a:lnTo>
                          <a:pt x="35656" y="329817"/>
                        </a:lnTo>
                        <a:cubicBezTo>
                          <a:pt x="30170" y="332560"/>
                          <a:pt x="24684" y="327074"/>
                          <a:pt x="24684" y="321589"/>
                        </a:cubicBezTo>
                        <a:lnTo>
                          <a:pt x="24684" y="321589"/>
                        </a:lnTo>
                        <a:close/>
                        <a:moveTo>
                          <a:pt x="142624" y="381930"/>
                        </a:moveTo>
                        <a:lnTo>
                          <a:pt x="142624" y="357245"/>
                        </a:lnTo>
                        <a:lnTo>
                          <a:pt x="178280" y="357245"/>
                        </a:lnTo>
                        <a:lnTo>
                          <a:pt x="178280" y="417585"/>
                        </a:lnTo>
                        <a:cubicBezTo>
                          <a:pt x="159080" y="417585"/>
                          <a:pt x="142624" y="401129"/>
                          <a:pt x="142624" y="381930"/>
                        </a:cubicBezTo>
                        <a:lnTo>
                          <a:pt x="142624" y="381930"/>
                        </a:lnTo>
                        <a:close/>
                        <a:moveTo>
                          <a:pt x="463527" y="1067620"/>
                        </a:moveTo>
                        <a:lnTo>
                          <a:pt x="274277" y="1067620"/>
                        </a:lnTo>
                        <a:cubicBezTo>
                          <a:pt x="279763" y="1040193"/>
                          <a:pt x="304447" y="1020993"/>
                          <a:pt x="331874" y="1020993"/>
                        </a:cubicBezTo>
                        <a:lnTo>
                          <a:pt x="463527" y="1020993"/>
                        </a:lnTo>
                        <a:lnTo>
                          <a:pt x="463527" y="1067620"/>
                        </a:lnTo>
                        <a:close/>
                        <a:moveTo>
                          <a:pt x="817344" y="1067620"/>
                        </a:moveTo>
                        <a:lnTo>
                          <a:pt x="628093" y="1067620"/>
                        </a:lnTo>
                        <a:lnTo>
                          <a:pt x="628093" y="1020993"/>
                        </a:lnTo>
                        <a:lnTo>
                          <a:pt x="759747" y="1020993"/>
                        </a:lnTo>
                        <a:cubicBezTo>
                          <a:pt x="787175" y="1020993"/>
                          <a:pt x="811858" y="1042935"/>
                          <a:pt x="817344" y="1067620"/>
                        </a:cubicBezTo>
                        <a:lnTo>
                          <a:pt x="817344" y="1067620"/>
                        </a:lnTo>
                        <a:close/>
                        <a:moveTo>
                          <a:pt x="663750" y="417585"/>
                        </a:moveTo>
                        <a:cubicBezTo>
                          <a:pt x="658264" y="417585"/>
                          <a:pt x="652778" y="423071"/>
                          <a:pt x="652778" y="428557"/>
                        </a:cubicBezTo>
                        <a:lnTo>
                          <a:pt x="652778" y="631521"/>
                        </a:lnTo>
                        <a:lnTo>
                          <a:pt x="474498" y="631521"/>
                        </a:lnTo>
                        <a:cubicBezTo>
                          <a:pt x="469013" y="631521"/>
                          <a:pt x="463527" y="637006"/>
                          <a:pt x="463527" y="642492"/>
                        </a:cubicBezTo>
                        <a:cubicBezTo>
                          <a:pt x="463527" y="647978"/>
                          <a:pt x="469013" y="653463"/>
                          <a:pt x="474498" y="653463"/>
                        </a:cubicBezTo>
                        <a:lnTo>
                          <a:pt x="652778" y="653463"/>
                        </a:lnTo>
                        <a:lnTo>
                          <a:pt x="652778" y="664434"/>
                        </a:lnTo>
                        <a:cubicBezTo>
                          <a:pt x="652778" y="664434"/>
                          <a:pt x="652778" y="667177"/>
                          <a:pt x="652778" y="667177"/>
                        </a:cubicBezTo>
                        <a:lnTo>
                          <a:pt x="732319" y="996308"/>
                        </a:lnTo>
                        <a:lnTo>
                          <a:pt x="625351" y="996308"/>
                        </a:lnTo>
                        <a:lnTo>
                          <a:pt x="556781" y="722032"/>
                        </a:lnTo>
                        <a:cubicBezTo>
                          <a:pt x="556781" y="716547"/>
                          <a:pt x="551296" y="713804"/>
                          <a:pt x="545810" y="713804"/>
                        </a:cubicBezTo>
                        <a:cubicBezTo>
                          <a:pt x="540326" y="713804"/>
                          <a:pt x="534840" y="716547"/>
                          <a:pt x="534840" y="722032"/>
                        </a:cubicBezTo>
                        <a:lnTo>
                          <a:pt x="466270" y="996308"/>
                        </a:lnTo>
                        <a:lnTo>
                          <a:pt x="348332" y="996308"/>
                        </a:lnTo>
                        <a:lnTo>
                          <a:pt x="438843" y="667177"/>
                        </a:lnTo>
                        <a:cubicBezTo>
                          <a:pt x="438843" y="667177"/>
                          <a:pt x="438843" y="664434"/>
                          <a:pt x="438843" y="664434"/>
                        </a:cubicBezTo>
                        <a:lnTo>
                          <a:pt x="438843" y="428557"/>
                        </a:lnTo>
                        <a:cubicBezTo>
                          <a:pt x="438843" y="423071"/>
                          <a:pt x="433357" y="417585"/>
                          <a:pt x="427871" y="417585"/>
                        </a:cubicBezTo>
                        <a:lnTo>
                          <a:pt x="202964" y="417585"/>
                        </a:lnTo>
                        <a:lnTo>
                          <a:pt x="202964" y="357245"/>
                        </a:lnTo>
                        <a:lnTo>
                          <a:pt x="891399" y="357245"/>
                        </a:lnTo>
                        <a:lnTo>
                          <a:pt x="891399" y="417585"/>
                        </a:lnTo>
                        <a:lnTo>
                          <a:pt x="663750" y="417585"/>
                        </a:lnTo>
                        <a:close/>
                        <a:moveTo>
                          <a:pt x="913341" y="417585"/>
                        </a:moveTo>
                        <a:lnTo>
                          <a:pt x="913341" y="357245"/>
                        </a:lnTo>
                        <a:lnTo>
                          <a:pt x="948997" y="357245"/>
                        </a:lnTo>
                        <a:lnTo>
                          <a:pt x="948997" y="381930"/>
                        </a:lnTo>
                        <a:cubicBezTo>
                          <a:pt x="948997" y="401129"/>
                          <a:pt x="932541" y="417585"/>
                          <a:pt x="913341" y="417585"/>
                        </a:cubicBezTo>
                        <a:lnTo>
                          <a:pt x="913341" y="417585"/>
                        </a:lnTo>
                        <a:close/>
                        <a:moveTo>
                          <a:pt x="1066936" y="582151"/>
                        </a:moveTo>
                        <a:lnTo>
                          <a:pt x="1066936" y="606836"/>
                        </a:lnTo>
                        <a:lnTo>
                          <a:pt x="970939" y="606836"/>
                        </a:lnTo>
                        <a:lnTo>
                          <a:pt x="970939" y="582151"/>
                        </a:lnTo>
                        <a:lnTo>
                          <a:pt x="1066936" y="582151"/>
                        </a:lnTo>
                        <a:close/>
                        <a:moveTo>
                          <a:pt x="1031280" y="689119"/>
                        </a:moveTo>
                        <a:lnTo>
                          <a:pt x="1006596" y="689119"/>
                        </a:lnTo>
                        <a:cubicBezTo>
                          <a:pt x="987396" y="689119"/>
                          <a:pt x="970939" y="672662"/>
                          <a:pt x="970939" y="653463"/>
                        </a:cubicBezTo>
                        <a:lnTo>
                          <a:pt x="970939" y="628778"/>
                        </a:lnTo>
                        <a:lnTo>
                          <a:pt x="1066936" y="628778"/>
                        </a:lnTo>
                        <a:lnTo>
                          <a:pt x="1066936" y="653463"/>
                        </a:lnTo>
                        <a:cubicBezTo>
                          <a:pt x="1066936" y="672662"/>
                          <a:pt x="1053222" y="689119"/>
                          <a:pt x="1031280" y="689119"/>
                        </a:cubicBezTo>
                        <a:lnTo>
                          <a:pt x="1031280" y="689119"/>
                        </a:lnTo>
                        <a:close/>
                      </a:path>
                    </a:pathLst>
                  </a:custGeom>
                  <a:grpFill/>
                  <a:ln w="27426" cap="flat">
                    <a:noFill/>
                    <a:prstDash val="solid"/>
                    <a:miter/>
                  </a:ln>
                </p:spPr>
                <p:txBody>
                  <a:bodyPr rtlCol="0" anchor="ctr"/>
                  <a:lstStyle/>
                  <a:p>
                    <a:endParaRPr lang="en-US"/>
                  </a:p>
                </p:txBody>
              </p:sp>
            </p:grpSp>
            <p:sp>
              <p:nvSpPr>
                <p:cNvPr id="65" name="Freeform 64">
                  <a:extLst>
                    <a:ext uri="{FF2B5EF4-FFF2-40B4-BE49-F238E27FC236}">
                      <a16:creationId xmlns:a16="http://schemas.microsoft.com/office/drawing/2014/main" id="{1A787026-44CC-3144-A057-D62971069ABD}"/>
                    </a:ext>
                  </a:extLst>
                </p:cNvPr>
                <p:cNvSpPr/>
                <p:nvPr/>
              </p:nvSpPr>
              <p:spPr>
                <a:xfrm>
                  <a:off x="7624966" y="3971001"/>
                  <a:ext cx="21941" cy="58311"/>
                </a:xfrm>
                <a:custGeom>
                  <a:avLst/>
                  <a:gdLst>
                    <a:gd name="connsiteX0" fmla="*/ 21942 w 21941"/>
                    <a:gd name="connsiteY0" fmla="*/ 46627 h 58311"/>
                    <a:gd name="connsiteX1" fmla="*/ 21942 w 21941"/>
                    <a:gd name="connsiteY1" fmla="*/ 10971 h 58311"/>
                    <a:gd name="connsiteX2" fmla="*/ 10972 w 21941"/>
                    <a:gd name="connsiteY2" fmla="*/ 0 h 58311"/>
                    <a:gd name="connsiteX3" fmla="*/ 0 w 21941"/>
                    <a:gd name="connsiteY3" fmla="*/ 10971 h 58311"/>
                    <a:gd name="connsiteX4" fmla="*/ 0 w 21941"/>
                    <a:gd name="connsiteY4" fmla="*/ 46627 h 58311"/>
                    <a:gd name="connsiteX5" fmla="*/ 10972 w 21941"/>
                    <a:gd name="connsiteY5" fmla="*/ 57598 h 58311"/>
                    <a:gd name="connsiteX6" fmla="*/ 21942 w 21941"/>
                    <a:gd name="connsiteY6" fmla="*/ 46627 h 58311"/>
                    <a:gd name="connsiteX7" fmla="*/ 21942 w 21941"/>
                    <a:gd name="connsiteY7" fmla="*/ 46627 h 58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41" h="58311">
                      <a:moveTo>
                        <a:pt x="21942" y="46627"/>
                      </a:moveTo>
                      <a:lnTo>
                        <a:pt x="21942" y="10971"/>
                      </a:lnTo>
                      <a:cubicBezTo>
                        <a:pt x="21942" y="5485"/>
                        <a:pt x="16456" y="0"/>
                        <a:pt x="10972" y="0"/>
                      </a:cubicBezTo>
                      <a:cubicBezTo>
                        <a:pt x="5486" y="0"/>
                        <a:pt x="0" y="5485"/>
                        <a:pt x="0" y="10971"/>
                      </a:cubicBezTo>
                      <a:lnTo>
                        <a:pt x="0" y="46627"/>
                      </a:lnTo>
                      <a:cubicBezTo>
                        <a:pt x="0" y="52112"/>
                        <a:pt x="5486" y="57598"/>
                        <a:pt x="10972" y="57598"/>
                      </a:cubicBezTo>
                      <a:cubicBezTo>
                        <a:pt x="16456" y="60341"/>
                        <a:pt x="21942" y="54855"/>
                        <a:pt x="21942" y="46627"/>
                      </a:cubicBezTo>
                      <a:lnTo>
                        <a:pt x="21942" y="46627"/>
                      </a:lnTo>
                      <a:close/>
                    </a:path>
                  </a:pathLst>
                </a:custGeom>
                <a:grpFill/>
                <a:ln w="27426"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47A9497C-BAB4-2342-B5D6-E5F6E9BCE4B9}"/>
                    </a:ext>
                  </a:extLst>
                </p:cNvPr>
                <p:cNvSpPr/>
                <p:nvPr/>
              </p:nvSpPr>
              <p:spPr>
                <a:xfrm>
                  <a:off x="6651284" y="3735124"/>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3EE306B4-CBE4-AE45-BA1B-156C0515C882}"/>
                    </a:ext>
                  </a:extLst>
                </p:cNvPr>
                <p:cNvSpPr/>
                <p:nvPr/>
              </p:nvSpPr>
              <p:spPr>
                <a:xfrm>
                  <a:off x="6651284" y="3784493"/>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6"/>
                        <a:pt x="117939" y="10971"/>
                      </a:cubicBezTo>
                      <a:cubicBezTo>
                        <a:pt x="117939" y="5485"/>
                        <a:pt x="112453" y="0"/>
                        <a:pt x="106969" y="0"/>
                      </a:cubicBezTo>
                      <a:lnTo>
                        <a:pt x="10972" y="0"/>
                      </a:lnTo>
                      <a:cubicBezTo>
                        <a:pt x="5486" y="0"/>
                        <a:pt x="0" y="5485"/>
                        <a:pt x="0" y="10971"/>
                      </a:cubicBezTo>
                      <a:cubicBezTo>
                        <a:pt x="0" y="16456"/>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39F33BB4-BBDB-6E41-A873-66E609309013}"/>
                    </a:ext>
                  </a:extLst>
                </p:cNvPr>
                <p:cNvSpPr/>
                <p:nvPr/>
              </p:nvSpPr>
              <p:spPr>
                <a:xfrm>
                  <a:off x="6651284" y="3831120"/>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117223A3-1A09-AD48-96B9-A169465AA68B}"/>
                    </a:ext>
                  </a:extLst>
                </p:cNvPr>
                <p:cNvSpPr/>
                <p:nvPr/>
              </p:nvSpPr>
              <p:spPr>
                <a:xfrm>
                  <a:off x="6651284" y="3877747"/>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0CD08C99-46B1-184D-AD2F-1E610F2AFCC3}"/>
                    </a:ext>
                  </a:extLst>
                </p:cNvPr>
                <p:cNvSpPr/>
                <p:nvPr/>
              </p:nvSpPr>
              <p:spPr>
                <a:xfrm>
                  <a:off x="6651284" y="3924374"/>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6"/>
                        <a:pt x="112453" y="0"/>
                        <a:pt x="106969" y="0"/>
                      </a:cubicBezTo>
                      <a:lnTo>
                        <a:pt x="10972" y="0"/>
                      </a:lnTo>
                      <a:cubicBezTo>
                        <a:pt x="5486" y="0"/>
                        <a:pt x="0" y="5486"/>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D01741FA-AF12-A846-B1D7-5A769497E056}"/>
                    </a:ext>
                  </a:extLst>
                </p:cNvPr>
                <p:cNvSpPr/>
                <p:nvPr/>
              </p:nvSpPr>
              <p:spPr>
                <a:xfrm>
                  <a:off x="6840535" y="3735124"/>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690E0D1D-A1D7-174E-9C99-E5AFFC8EA1EB}"/>
                    </a:ext>
                  </a:extLst>
                </p:cNvPr>
                <p:cNvSpPr/>
                <p:nvPr/>
              </p:nvSpPr>
              <p:spPr>
                <a:xfrm>
                  <a:off x="6840535" y="3784493"/>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6"/>
                        <a:pt x="117939" y="10971"/>
                      </a:cubicBezTo>
                      <a:cubicBezTo>
                        <a:pt x="117939" y="5485"/>
                        <a:pt x="112453" y="0"/>
                        <a:pt x="106967" y="0"/>
                      </a:cubicBezTo>
                      <a:lnTo>
                        <a:pt x="10970" y="0"/>
                      </a:lnTo>
                      <a:cubicBezTo>
                        <a:pt x="5484" y="0"/>
                        <a:pt x="0" y="5485"/>
                        <a:pt x="0" y="10971"/>
                      </a:cubicBezTo>
                      <a:cubicBezTo>
                        <a:pt x="0" y="16456"/>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D2B4069F-9139-9F4B-A104-AAB4D3AA529E}"/>
                    </a:ext>
                  </a:extLst>
                </p:cNvPr>
                <p:cNvSpPr/>
                <p:nvPr/>
              </p:nvSpPr>
              <p:spPr>
                <a:xfrm>
                  <a:off x="6840535" y="3831120"/>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9F825C2A-198E-FF49-A117-E3D23F57971E}"/>
                    </a:ext>
                  </a:extLst>
                </p:cNvPr>
                <p:cNvSpPr/>
                <p:nvPr/>
              </p:nvSpPr>
              <p:spPr>
                <a:xfrm>
                  <a:off x="6840535" y="3877747"/>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ED9349B3-C58F-744D-AACF-0CE307CE791A}"/>
                    </a:ext>
                  </a:extLst>
                </p:cNvPr>
                <p:cNvSpPr/>
                <p:nvPr/>
              </p:nvSpPr>
              <p:spPr>
                <a:xfrm>
                  <a:off x="6840535" y="3924374"/>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6"/>
                        <a:pt x="112453" y="0"/>
                        <a:pt x="106967" y="0"/>
                      </a:cubicBezTo>
                      <a:lnTo>
                        <a:pt x="10970" y="0"/>
                      </a:lnTo>
                      <a:cubicBezTo>
                        <a:pt x="5484" y="0"/>
                        <a:pt x="0" y="5486"/>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33E68523-FC67-BF42-9EE6-9BFEEF6C65FF}"/>
                    </a:ext>
                  </a:extLst>
                </p:cNvPr>
                <p:cNvSpPr/>
                <p:nvPr/>
              </p:nvSpPr>
              <p:spPr>
                <a:xfrm>
                  <a:off x="6673225" y="4138309"/>
                  <a:ext cx="22655" cy="175537"/>
                </a:xfrm>
                <a:custGeom>
                  <a:avLst/>
                  <a:gdLst>
                    <a:gd name="connsiteX0" fmla="*/ 10972 w 22655"/>
                    <a:gd name="connsiteY0" fmla="*/ 0 h 175537"/>
                    <a:gd name="connsiteX1" fmla="*/ 0 w 22655"/>
                    <a:gd name="connsiteY1" fmla="*/ 10971 h 175537"/>
                    <a:gd name="connsiteX2" fmla="*/ 0 w 22655"/>
                    <a:gd name="connsiteY2" fmla="*/ 164566 h 175537"/>
                    <a:gd name="connsiteX3" fmla="*/ 10972 w 22655"/>
                    <a:gd name="connsiteY3" fmla="*/ 175537 h 175537"/>
                    <a:gd name="connsiteX4" fmla="*/ 21942 w 22655"/>
                    <a:gd name="connsiteY4" fmla="*/ 164566 h 175537"/>
                    <a:gd name="connsiteX5" fmla="*/ 21942 w 22655"/>
                    <a:gd name="connsiteY5" fmla="*/ 10971 h 175537"/>
                    <a:gd name="connsiteX6" fmla="*/ 10972 w 22655"/>
                    <a:gd name="connsiteY6" fmla="*/ 0 h 175537"/>
                    <a:gd name="connsiteX7" fmla="*/ 10972 w 22655"/>
                    <a:gd name="connsiteY7" fmla="*/ 0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655" h="175537">
                      <a:moveTo>
                        <a:pt x="10972" y="0"/>
                      </a:moveTo>
                      <a:cubicBezTo>
                        <a:pt x="5486" y="0"/>
                        <a:pt x="0" y="5485"/>
                        <a:pt x="0" y="10971"/>
                      </a:cubicBezTo>
                      <a:lnTo>
                        <a:pt x="0" y="164566"/>
                      </a:lnTo>
                      <a:cubicBezTo>
                        <a:pt x="0" y="170051"/>
                        <a:pt x="5486" y="175537"/>
                        <a:pt x="10972" y="175537"/>
                      </a:cubicBezTo>
                      <a:cubicBezTo>
                        <a:pt x="16458" y="175537"/>
                        <a:pt x="21942" y="170051"/>
                        <a:pt x="21942" y="164566"/>
                      </a:cubicBezTo>
                      <a:lnTo>
                        <a:pt x="21942" y="10971"/>
                      </a:lnTo>
                      <a:cubicBezTo>
                        <a:pt x="24686" y="5485"/>
                        <a:pt x="19200" y="0"/>
                        <a:pt x="10972" y="0"/>
                      </a:cubicBezTo>
                      <a:lnTo>
                        <a:pt x="10972" y="0"/>
                      </a:lnTo>
                      <a:close/>
                    </a:path>
                  </a:pathLst>
                </a:custGeom>
                <a:grpFill/>
                <a:ln w="27426"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4F513855-F25E-8F42-8205-92A06A91663D}"/>
                    </a:ext>
                  </a:extLst>
                </p:cNvPr>
                <p:cNvSpPr/>
                <p:nvPr/>
              </p:nvSpPr>
              <p:spPr>
                <a:xfrm>
                  <a:off x="6675969" y="4338531"/>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F54FEACE-DE43-0448-B5B9-637A0D0EF462}"/>
                    </a:ext>
                  </a:extLst>
                </p:cNvPr>
                <p:cNvSpPr/>
                <p:nvPr/>
              </p:nvSpPr>
              <p:spPr>
                <a:xfrm>
                  <a:off x="6675969" y="4387901"/>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6"/>
                        <a:pt x="16456" y="21942"/>
                        <a:pt x="10970" y="21942"/>
                      </a:cubicBezTo>
                      <a:cubicBezTo>
                        <a:pt x="5484" y="21942"/>
                        <a:pt x="0" y="16456"/>
                        <a:pt x="0" y="10971"/>
                      </a:cubicBezTo>
                      <a:cubicBezTo>
                        <a:pt x="0" y="5485"/>
                        <a:pt x="5484" y="0"/>
                        <a:pt x="10970" y="0"/>
                      </a:cubicBezTo>
                      <a:cubicBezTo>
                        <a:pt x="16456" y="0"/>
                        <a:pt x="21942" y="2743"/>
                        <a:pt x="21942" y="10971"/>
                      </a:cubicBezTo>
                      <a:lnTo>
                        <a:pt x="21942" y="10971"/>
                      </a:lnTo>
                      <a:close/>
                    </a:path>
                  </a:pathLst>
                </a:custGeom>
                <a:grpFill/>
                <a:ln w="27426"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020F8D93-8224-E24B-A313-474C3A13A18A}"/>
                    </a:ext>
                  </a:extLst>
                </p:cNvPr>
                <p:cNvSpPr/>
                <p:nvPr/>
              </p:nvSpPr>
              <p:spPr>
                <a:xfrm>
                  <a:off x="6758252" y="4184936"/>
                  <a:ext cx="21941" cy="175537"/>
                </a:xfrm>
                <a:custGeom>
                  <a:avLst/>
                  <a:gdLst>
                    <a:gd name="connsiteX0" fmla="*/ 10970 w 21941"/>
                    <a:gd name="connsiteY0" fmla="*/ 0 h 175537"/>
                    <a:gd name="connsiteX1" fmla="*/ 0 w 21941"/>
                    <a:gd name="connsiteY1" fmla="*/ 10971 h 175537"/>
                    <a:gd name="connsiteX2" fmla="*/ 0 w 21941"/>
                    <a:gd name="connsiteY2" fmla="*/ 164566 h 175537"/>
                    <a:gd name="connsiteX3" fmla="*/ 10970 w 21941"/>
                    <a:gd name="connsiteY3" fmla="*/ 175537 h 175537"/>
                    <a:gd name="connsiteX4" fmla="*/ 21942 w 21941"/>
                    <a:gd name="connsiteY4" fmla="*/ 164566 h 175537"/>
                    <a:gd name="connsiteX5" fmla="*/ 21942 w 21941"/>
                    <a:gd name="connsiteY5" fmla="*/ 10971 h 175537"/>
                    <a:gd name="connsiteX6" fmla="*/ 10970 w 21941"/>
                    <a:gd name="connsiteY6" fmla="*/ 0 h 175537"/>
                    <a:gd name="connsiteX7" fmla="*/ 10970 w 21941"/>
                    <a:gd name="connsiteY7" fmla="*/ 0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41" h="175537">
                      <a:moveTo>
                        <a:pt x="10970" y="0"/>
                      </a:moveTo>
                      <a:cubicBezTo>
                        <a:pt x="5484" y="0"/>
                        <a:pt x="0" y="5486"/>
                        <a:pt x="0" y="10971"/>
                      </a:cubicBezTo>
                      <a:lnTo>
                        <a:pt x="0" y="164566"/>
                      </a:lnTo>
                      <a:cubicBezTo>
                        <a:pt x="0" y="170052"/>
                        <a:pt x="5484" y="175537"/>
                        <a:pt x="10970" y="175537"/>
                      </a:cubicBezTo>
                      <a:cubicBezTo>
                        <a:pt x="16456" y="175537"/>
                        <a:pt x="21942" y="170052"/>
                        <a:pt x="21942" y="164566"/>
                      </a:cubicBezTo>
                      <a:lnTo>
                        <a:pt x="21942" y="10971"/>
                      </a:lnTo>
                      <a:cubicBezTo>
                        <a:pt x="21942" y="5486"/>
                        <a:pt x="16456" y="0"/>
                        <a:pt x="10970" y="0"/>
                      </a:cubicBezTo>
                      <a:lnTo>
                        <a:pt x="10970" y="0"/>
                      </a:lnTo>
                      <a:close/>
                    </a:path>
                  </a:pathLst>
                </a:custGeom>
                <a:grpFill/>
                <a:ln w="27426"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3E5F1F64-4A3F-F04E-94A6-7BFB8E3A3644}"/>
                    </a:ext>
                  </a:extLst>
                </p:cNvPr>
                <p:cNvSpPr/>
                <p:nvPr/>
              </p:nvSpPr>
              <p:spPr>
                <a:xfrm>
                  <a:off x="6758252" y="4387187"/>
                  <a:ext cx="21941" cy="22655"/>
                </a:xfrm>
                <a:custGeom>
                  <a:avLst/>
                  <a:gdLst>
                    <a:gd name="connsiteX0" fmla="*/ 21942 w 21941"/>
                    <a:gd name="connsiteY0" fmla="*/ 11684 h 22655"/>
                    <a:gd name="connsiteX1" fmla="*/ 10970 w 21941"/>
                    <a:gd name="connsiteY1" fmla="*/ 22656 h 22655"/>
                    <a:gd name="connsiteX2" fmla="*/ 0 w 21941"/>
                    <a:gd name="connsiteY2" fmla="*/ 11684 h 22655"/>
                    <a:gd name="connsiteX3" fmla="*/ 10970 w 21941"/>
                    <a:gd name="connsiteY3" fmla="*/ 714 h 22655"/>
                    <a:gd name="connsiteX4" fmla="*/ 21942 w 21941"/>
                    <a:gd name="connsiteY4" fmla="*/ 11684 h 22655"/>
                    <a:gd name="connsiteX5" fmla="*/ 21942 w 21941"/>
                    <a:gd name="connsiteY5" fmla="*/ 11684 h 2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2655">
                      <a:moveTo>
                        <a:pt x="21942" y="11684"/>
                      </a:moveTo>
                      <a:cubicBezTo>
                        <a:pt x="21942" y="17170"/>
                        <a:pt x="16456" y="22656"/>
                        <a:pt x="10970" y="22656"/>
                      </a:cubicBezTo>
                      <a:cubicBezTo>
                        <a:pt x="5484" y="22656"/>
                        <a:pt x="0" y="17170"/>
                        <a:pt x="0" y="11684"/>
                      </a:cubicBezTo>
                      <a:cubicBezTo>
                        <a:pt x="0" y="6199"/>
                        <a:pt x="5484" y="714"/>
                        <a:pt x="10970" y="714"/>
                      </a:cubicBezTo>
                      <a:cubicBezTo>
                        <a:pt x="16456" y="-2029"/>
                        <a:pt x="21942" y="3456"/>
                        <a:pt x="21942" y="11684"/>
                      </a:cubicBezTo>
                      <a:lnTo>
                        <a:pt x="21942" y="11684"/>
                      </a:lnTo>
                      <a:close/>
                    </a:path>
                  </a:pathLst>
                </a:custGeom>
                <a:grpFill/>
                <a:ln w="27426"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88EA7403-FBD1-294C-9035-722FABA386A5}"/>
                    </a:ext>
                  </a:extLst>
                </p:cNvPr>
                <p:cNvSpPr/>
                <p:nvPr/>
              </p:nvSpPr>
              <p:spPr>
                <a:xfrm>
                  <a:off x="6840535" y="4234306"/>
                  <a:ext cx="21941" cy="175537"/>
                </a:xfrm>
                <a:custGeom>
                  <a:avLst/>
                  <a:gdLst>
                    <a:gd name="connsiteX0" fmla="*/ 10970 w 21941"/>
                    <a:gd name="connsiteY0" fmla="*/ 175537 h 175537"/>
                    <a:gd name="connsiteX1" fmla="*/ 21942 w 21941"/>
                    <a:gd name="connsiteY1" fmla="*/ 164566 h 175537"/>
                    <a:gd name="connsiteX2" fmla="*/ 21942 w 21941"/>
                    <a:gd name="connsiteY2" fmla="*/ 10971 h 175537"/>
                    <a:gd name="connsiteX3" fmla="*/ 10970 w 21941"/>
                    <a:gd name="connsiteY3" fmla="*/ 0 h 175537"/>
                    <a:gd name="connsiteX4" fmla="*/ 0 w 21941"/>
                    <a:gd name="connsiteY4" fmla="*/ 10971 h 175537"/>
                    <a:gd name="connsiteX5" fmla="*/ 0 w 21941"/>
                    <a:gd name="connsiteY5" fmla="*/ 164566 h 175537"/>
                    <a:gd name="connsiteX6" fmla="*/ 10970 w 21941"/>
                    <a:gd name="connsiteY6" fmla="*/ 175537 h 175537"/>
                    <a:gd name="connsiteX7" fmla="*/ 10970 w 21941"/>
                    <a:gd name="connsiteY7" fmla="*/ 175537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41" h="175537">
                      <a:moveTo>
                        <a:pt x="10970" y="175537"/>
                      </a:moveTo>
                      <a:cubicBezTo>
                        <a:pt x="16456" y="175537"/>
                        <a:pt x="21942" y="170051"/>
                        <a:pt x="21942" y="164566"/>
                      </a:cubicBezTo>
                      <a:lnTo>
                        <a:pt x="21942" y="10971"/>
                      </a:lnTo>
                      <a:cubicBezTo>
                        <a:pt x="21942" y="5485"/>
                        <a:pt x="16456" y="0"/>
                        <a:pt x="10970" y="0"/>
                      </a:cubicBezTo>
                      <a:cubicBezTo>
                        <a:pt x="5484" y="0"/>
                        <a:pt x="0" y="5485"/>
                        <a:pt x="0" y="10971"/>
                      </a:cubicBezTo>
                      <a:lnTo>
                        <a:pt x="0" y="164566"/>
                      </a:lnTo>
                      <a:cubicBezTo>
                        <a:pt x="0" y="170051"/>
                        <a:pt x="5484" y="175537"/>
                        <a:pt x="10970" y="175537"/>
                      </a:cubicBezTo>
                      <a:lnTo>
                        <a:pt x="10970" y="175537"/>
                      </a:lnTo>
                      <a:close/>
                    </a:path>
                  </a:pathLst>
                </a:custGeom>
                <a:grpFill/>
                <a:ln w="27426"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AF402D18-9442-B44A-BFF5-9920120FDE98}"/>
                    </a:ext>
                  </a:extLst>
                </p:cNvPr>
                <p:cNvSpPr/>
                <p:nvPr/>
              </p:nvSpPr>
              <p:spPr>
                <a:xfrm>
                  <a:off x="6840535" y="4434528"/>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3C5D21D0-4EE9-6247-A161-8CFB1EA82853}"/>
                    </a:ext>
                  </a:extLst>
                </p:cNvPr>
                <p:cNvSpPr/>
                <p:nvPr/>
              </p:nvSpPr>
              <p:spPr>
                <a:xfrm>
                  <a:off x="6758252" y="4434528"/>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62ECDC42-3864-7C45-AFE2-650875EBF829}"/>
                    </a:ext>
                  </a:extLst>
                </p:cNvPr>
                <p:cNvSpPr/>
                <p:nvPr/>
              </p:nvSpPr>
              <p:spPr>
                <a:xfrm>
                  <a:off x="6675969" y="4434528"/>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endParaRPr lang="en-US"/>
                </a:p>
              </p:txBody>
            </p:sp>
          </p:grpSp>
        </p:grpSp>
        <p:sp>
          <p:nvSpPr>
            <p:cNvPr id="56" name="Text Placeholder 2">
              <a:extLst>
                <a:ext uri="{FF2B5EF4-FFF2-40B4-BE49-F238E27FC236}">
                  <a16:creationId xmlns:a16="http://schemas.microsoft.com/office/drawing/2014/main" id="{3826C849-3DFF-5749-A682-B0D44EE05BD1}"/>
                </a:ext>
              </a:extLst>
            </p:cNvPr>
            <p:cNvSpPr txBox="1">
              <a:spLocks/>
            </p:cNvSpPr>
            <p:nvPr/>
          </p:nvSpPr>
          <p:spPr>
            <a:xfrm>
              <a:off x="653475" y="8444830"/>
              <a:ext cx="4955516" cy="546999"/>
            </a:xfrm>
            <a:prstGeom prst="rect">
              <a:avLst/>
            </a:prstGeom>
          </p:spPr>
          <p:txBody>
            <a:bodyPr vert="horz" lIns="91440" tIns="45720" rIns="91440" bIns="45720" numCol="1" spcCol="288000" rtlCol="0" anchor="t">
              <a:normAutofit/>
            </a:bodyPr>
            <a:lstStyle>
              <a:lvl1pPr marL="0" indent="0" algn="just" defTabSz="755934" rtl="0" eaLnBrk="1" latinLnBrk="0" hangingPunct="1">
                <a:lnSpc>
                  <a:spcPts val="1200"/>
                </a:lnSpc>
                <a:spcBef>
                  <a:spcPts val="0"/>
                </a:spcBef>
                <a:buFont typeface="Arial" panose="020B0604020202020204" pitchFamily="34" charset="0"/>
                <a:buNone/>
                <a:defRPr sz="1000" b="0" i="0" kern="1200">
                  <a:solidFill>
                    <a:srgbClr val="4B4B4B"/>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1050" b="1" dirty="0">
                  <a:solidFill>
                    <a:schemeClr val="bg1"/>
                  </a:solidFill>
                  <a:highlight>
                    <a:srgbClr val="863694"/>
                  </a:highlight>
                </a:rPr>
                <a:t> ACTIVITY IDEA</a:t>
              </a:r>
              <a:r>
                <a:rPr lang="en-US" sz="1050" b="1" dirty="0">
                  <a:solidFill>
                    <a:srgbClr val="863694"/>
                  </a:solidFill>
                  <a:highlight>
                    <a:srgbClr val="863694"/>
                  </a:highlight>
                </a:rPr>
                <a:t>.</a:t>
              </a:r>
              <a:r>
                <a:rPr lang="en-US" sz="1050" b="1" dirty="0">
                  <a:solidFill>
                    <a:schemeClr val="bg1"/>
                  </a:solidFill>
                  <a:highlight>
                    <a:srgbClr val="863694"/>
                  </a:highlight>
                </a:rPr>
                <a:t> </a:t>
              </a:r>
            </a:p>
          </p:txBody>
        </p:sp>
      </p:grpSp>
      <p:grpSp>
        <p:nvGrpSpPr>
          <p:cNvPr id="87" name="Group 86">
            <a:extLst>
              <a:ext uri="{FF2B5EF4-FFF2-40B4-BE49-F238E27FC236}">
                <a16:creationId xmlns:a16="http://schemas.microsoft.com/office/drawing/2014/main" id="{3B648A5C-DF94-3148-A9D3-4B6291FDFFA4}"/>
              </a:ext>
            </a:extLst>
          </p:cNvPr>
          <p:cNvGrpSpPr/>
          <p:nvPr/>
        </p:nvGrpSpPr>
        <p:grpSpPr>
          <a:xfrm>
            <a:off x="0" y="8233241"/>
            <a:ext cx="7255834" cy="1437217"/>
            <a:chOff x="0" y="8444830"/>
            <a:chExt cx="7255834" cy="1437217"/>
          </a:xfrm>
        </p:grpSpPr>
        <p:grpSp>
          <p:nvGrpSpPr>
            <p:cNvPr id="88" name="Group 87">
              <a:extLst>
                <a:ext uri="{FF2B5EF4-FFF2-40B4-BE49-F238E27FC236}">
                  <a16:creationId xmlns:a16="http://schemas.microsoft.com/office/drawing/2014/main" id="{244288DE-0F00-6842-A7B9-9DC605B9BA60}"/>
                </a:ext>
              </a:extLst>
            </p:cNvPr>
            <p:cNvGrpSpPr/>
            <p:nvPr/>
          </p:nvGrpSpPr>
          <p:grpSpPr>
            <a:xfrm>
              <a:off x="0" y="8594883"/>
              <a:ext cx="7255834" cy="1287164"/>
              <a:chOff x="0" y="8594883"/>
              <a:chExt cx="7255834" cy="1287164"/>
            </a:xfrm>
          </p:grpSpPr>
          <p:sp>
            <p:nvSpPr>
              <p:cNvPr id="90" name="Rectangle 89">
                <a:extLst>
                  <a:ext uri="{FF2B5EF4-FFF2-40B4-BE49-F238E27FC236}">
                    <a16:creationId xmlns:a16="http://schemas.microsoft.com/office/drawing/2014/main" id="{FECC0CA4-86B0-194B-9CCE-F0C20D29C64F}"/>
                  </a:ext>
                </a:extLst>
              </p:cNvPr>
              <p:cNvSpPr/>
              <p:nvPr/>
            </p:nvSpPr>
            <p:spPr>
              <a:xfrm>
                <a:off x="0" y="8594883"/>
                <a:ext cx="7255834" cy="1287163"/>
              </a:xfrm>
              <a:prstGeom prst="rect">
                <a:avLst/>
              </a:prstGeom>
              <a:solidFill>
                <a:srgbClr val="94C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dirty="0"/>
              </a:p>
            </p:txBody>
          </p:sp>
          <p:sp>
            <p:nvSpPr>
              <p:cNvPr id="91" name="Rectangle 90">
                <a:extLst>
                  <a:ext uri="{FF2B5EF4-FFF2-40B4-BE49-F238E27FC236}">
                    <a16:creationId xmlns:a16="http://schemas.microsoft.com/office/drawing/2014/main" id="{01041D6D-B8B7-E54F-A260-9B6EF4CF16AB}"/>
                  </a:ext>
                </a:extLst>
              </p:cNvPr>
              <p:cNvSpPr/>
              <p:nvPr/>
            </p:nvSpPr>
            <p:spPr>
              <a:xfrm>
                <a:off x="619924" y="8726413"/>
                <a:ext cx="6469600" cy="985799"/>
              </a:xfrm>
              <a:prstGeom prst="rect">
                <a:avLst/>
              </a:prstGeom>
              <a:noFill/>
              <a:ln w="1270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dirty="0"/>
              </a:p>
            </p:txBody>
          </p:sp>
          <p:sp>
            <p:nvSpPr>
              <p:cNvPr id="92" name="Oval 91">
                <a:extLst>
                  <a:ext uri="{FF2B5EF4-FFF2-40B4-BE49-F238E27FC236}">
                    <a16:creationId xmlns:a16="http://schemas.microsoft.com/office/drawing/2014/main" id="{08176531-8CEB-644D-9CA9-1276C09AD704}"/>
                  </a:ext>
                </a:extLst>
              </p:cNvPr>
              <p:cNvSpPr/>
              <p:nvPr/>
            </p:nvSpPr>
            <p:spPr>
              <a:xfrm>
                <a:off x="404154" y="8744607"/>
                <a:ext cx="653235" cy="653235"/>
              </a:xfrm>
              <a:prstGeom prst="ellipse">
                <a:avLst/>
              </a:prstGeom>
              <a:solidFill>
                <a:srgbClr val="94C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 Placeholder 2">
                <a:extLst>
                  <a:ext uri="{FF2B5EF4-FFF2-40B4-BE49-F238E27FC236}">
                    <a16:creationId xmlns:a16="http://schemas.microsoft.com/office/drawing/2014/main" id="{9F9A4653-B264-634C-B532-D9C16614F452}"/>
                  </a:ext>
                </a:extLst>
              </p:cNvPr>
              <p:cNvSpPr txBox="1">
                <a:spLocks/>
              </p:cNvSpPr>
              <p:nvPr/>
            </p:nvSpPr>
            <p:spPr>
              <a:xfrm>
                <a:off x="971945" y="8834087"/>
                <a:ext cx="6048661" cy="1047960"/>
              </a:xfrm>
              <a:prstGeom prst="rect">
                <a:avLst/>
              </a:prstGeom>
            </p:spPr>
            <p:txBody>
              <a:bodyPr vert="horz" lIns="91440" tIns="45720" rIns="91440" bIns="45720" numCol="1" spcCol="288000" rtlCol="0" anchor="t">
                <a:normAutofit/>
              </a:bodyPr>
              <a:lstStyle>
                <a:lvl1pPr marL="0" indent="0" algn="just" defTabSz="755934" rtl="0" eaLnBrk="1" latinLnBrk="0" hangingPunct="1">
                  <a:lnSpc>
                    <a:spcPts val="1200"/>
                  </a:lnSpc>
                  <a:spcBef>
                    <a:spcPts val="0"/>
                  </a:spcBef>
                  <a:buFont typeface="Arial" panose="020B0604020202020204" pitchFamily="34" charset="0"/>
                  <a:buNone/>
                  <a:defRPr sz="1000" b="0" i="0" kern="1200">
                    <a:solidFill>
                      <a:srgbClr val="4B4B4B"/>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l"/>
                <a:r>
                  <a:rPr lang="en-US" b="1" dirty="0">
                    <a:solidFill>
                      <a:schemeClr val="bg1"/>
                    </a:solidFill>
                  </a:rPr>
                  <a:t>Discussion Point </a:t>
                </a:r>
                <a:r>
                  <a:rPr lang="en-US" dirty="0">
                    <a:solidFill>
                      <a:schemeClr val="bg1"/>
                    </a:solidFill>
                  </a:rPr>
                  <a:t>-  </a:t>
                </a:r>
              </a:p>
              <a:p>
                <a:pPr algn="l">
                  <a:lnSpc>
                    <a:spcPts val="660"/>
                  </a:lnSpc>
                </a:pPr>
                <a:endParaRPr lang="en-US" sz="800" dirty="0">
                  <a:solidFill>
                    <a:schemeClr val="bg1"/>
                  </a:solidFill>
                </a:endParaRPr>
              </a:p>
              <a:p>
                <a:pPr marL="228600" indent="-228600" algn="l">
                  <a:buFont typeface="+mj-lt"/>
                  <a:buAutoNum type="arabicPeriod"/>
                </a:pPr>
                <a:r>
                  <a:rPr lang="en-US" dirty="0">
                    <a:solidFill>
                      <a:schemeClr val="bg1"/>
                    </a:solidFill>
                  </a:rPr>
                  <a:t>Discuss how each of these play out for the women in everyday life. </a:t>
                </a:r>
              </a:p>
              <a:p>
                <a:pPr marL="228600" indent="-228600" algn="l">
                  <a:buFont typeface="+mj-lt"/>
                  <a:buAutoNum type="arabicPeriod"/>
                </a:pPr>
                <a:r>
                  <a:rPr lang="en-US" dirty="0">
                    <a:solidFill>
                      <a:schemeClr val="bg1"/>
                    </a:solidFill>
                  </a:rPr>
                  <a:t>Discuss situations when they may have healthy self-esteem but low confidence.</a:t>
                </a:r>
              </a:p>
              <a:p>
                <a:pPr marL="228600" indent="-228600" algn="l">
                  <a:buFont typeface="+mj-lt"/>
                  <a:buAutoNum type="arabicPeriod"/>
                </a:pPr>
                <a:r>
                  <a:rPr lang="en-US" dirty="0">
                    <a:solidFill>
                      <a:schemeClr val="bg1"/>
                    </a:solidFill>
                  </a:rPr>
                  <a:t>Discuss how women could have more self-esteem, self-worth and self-confidence in their roles.</a:t>
                </a:r>
              </a:p>
            </p:txBody>
          </p:sp>
          <p:grpSp>
            <p:nvGrpSpPr>
              <p:cNvPr id="94" name="Graphic 3">
                <a:extLst>
                  <a:ext uri="{FF2B5EF4-FFF2-40B4-BE49-F238E27FC236}">
                    <a16:creationId xmlns:a16="http://schemas.microsoft.com/office/drawing/2014/main" id="{14DC2BE9-3EB9-C847-82D0-A107D37A7506}"/>
                  </a:ext>
                </a:extLst>
              </p:cNvPr>
              <p:cNvGrpSpPr/>
              <p:nvPr/>
            </p:nvGrpSpPr>
            <p:grpSpPr>
              <a:xfrm>
                <a:off x="358674" y="8801673"/>
                <a:ext cx="505387" cy="506021"/>
                <a:chOff x="6601914" y="3685068"/>
                <a:chExt cx="1090935" cy="1092304"/>
              </a:xfrm>
              <a:solidFill>
                <a:schemeClr val="bg1"/>
              </a:solidFill>
            </p:grpSpPr>
            <p:sp>
              <p:nvSpPr>
                <p:cNvPr id="95" name="Freeform 94">
                  <a:extLst>
                    <a:ext uri="{FF2B5EF4-FFF2-40B4-BE49-F238E27FC236}">
                      <a16:creationId xmlns:a16="http://schemas.microsoft.com/office/drawing/2014/main" id="{DBE5D482-69C3-BA48-BC31-16F6105D9757}"/>
                    </a:ext>
                  </a:extLst>
                </p:cNvPr>
                <p:cNvSpPr/>
                <p:nvPr/>
              </p:nvSpPr>
              <p:spPr>
                <a:xfrm>
                  <a:off x="7136754" y="4173965"/>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6" y="21942"/>
                        <a:pt x="0" y="16457"/>
                        <a:pt x="0" y="10971"/>
                      </a:cubicBezTo>
                      <a:cubicBezTo>
                        <a:pt x="0" y="5485"/>
                        <a:pt x="5486" y="0"/>
                        <a:pt x="10970" y="0"/>
                      </a:cubicBezTo>
                      <a:cubicBezTo>
                        <a:pt x="19200"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A7816290-D303-3448-801B-3855132802C3}"/>
                    </a:ext>
                  </a:extLst>
                </p:cNvPr>
                <p:cNvSpPr/>
                <p:nvPr/>
              </p:nvSpPr>
              <p:spPr>
                <a:xfrm>
                  <a:off x="7136754" y="4126625"/>
                  <a:ext cx="21941" cy="22655"/>
                </a:xfrm>
                <a:custGeom>
                  <a:avLst/>
                  <a:gdLst>
                    <a:gd name="connsiteX0" fmla="*/ 21942 w 21941"/>
                    <a:gd name="connsiteY0" fmla="*/ 11684 h 22655"/>
                    <a:gd name="connsiteX1" fmla="*/ 10970 w 21941"/>
                    <a:gd name="connsiteY1" fmla="*/ 22656 h 22655"/>
                    <a:gd name="connsiteX2" fmla="*/ 0 w 21941"/>
                    <a:gd name="connsiteY2" fmla="*/ 11684 h 22655"/>
                    <a:gd name="connsiteX3" fmla="*/ 10970 w 21941"/>
                    <a:gd name="connsiteY3" fmla="*/ 714 h 22655"/>
                    <a:gd name="connsiteX4" fmla="*/ 21942 w 21941"/>
                    <a:gd name="connsiteY4" fmla="*/ 11684 h 22655"/>
                    <a:gd name="connsiteX5" fmla="*/ 21942 w 21941"/>
                    <a:gd name="connsiteY5" fmla="*/ 11684 h 2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2655">
                      <a:moveTo>
                        <a:pt x="21942" y="11684"/>
                      </a:moveTo>
                      <a:cubicBezTo>
                        <a:pt x="21942" y="17170"/>
                        <a:pt x="16456" y="22656"/>
                        <a:pt x="10970" y="22656"/>
                      </a:cubicBezTo>
                      <a:cubicBezTo>
                        <a:pt x="5486" y="22656"/>
                        <a:pt x="0" y="17170"/>
                        <a:pt x="0" y="11684"/>
                      </a:cubicBezTo>
                      <a:cubicBezTo>
                        <a:pt x="0" y="6199"/>
                        <a:pt x="5486" y="714"/>
                        <a:pt x="10970" y="714"/>
                      </a:cubicBezTo>
                      <a:cubicBezTo>
                        <a:pt x="19200" y="-2029"/>
                        <a:pt x="21942" y="3456"/>
                        <a:pt x="21942" y="11684"/>
                      </a:cubicBezTo>
                      <a:lnTo>
                        <a:pt x="21942" y="11684"/>
                      </a:lnTo>
                      <a:close/>
                    </a:path>
                  </a:pathLst>
                </a:custGeom>
                <a:grpFill/>
                <a:ln w="27426" cap="flat">
                  <a:noFill/>
                  <a:prstDash val="solid"/>
                  <a:miter/>
                </a:ln>
              </p:spPr>
              <p:txBody>
                <a:bodyPr rtlCol="0" anchor="ctr"/>
                <a:lstStyle/>
                <a:p>
                  <a:endParaRPr lang="en-US"/>
                </a:p>
              </p:txBody>
            </p:sp>
            <p:grpSp>
              <p:nvGrpSpPr>
                <p:cNvPr id="97" name="Graphic 3">
                  <a:extLst>
                    <a:ext uri="{FF2B5EF4-FFF2-40B4-BE49-F238E27FC236}">
                      <a16:creationId xmlns:a16="http://schemas.microsoft.com/office/drawing/2014/main" id="{56448597-EBD3-4D45-959F-A0A54E65B370}"/>
                    </a:ext>
                  </a:extLst>
                </p:cNvPr>
                <p:cNvGrpSpPr/>
                <p:nvPr/>
              </p:nvGrpSpPr>
              <p:grpSpPr>
                <a:xfrm>
                  <a:off x="6601914" y="3685068"/>
                  <a:ext cx="1090935" cy="1092304"/>
                  <a:chOff x="6601914" y="3685068"/>
                  <a:chExt cx="1090935" cy="1092304"/>
                </a:xfrm>
                <a:grpFill/>
              </p:grpSpPr>
              <p:sp>
                <p:nvSpPr>
                  <p:cNvPr id="118" name="Freeform 117">
                    <a:extLst>
                      <a:ext uri="{FF2B5EF4-FFF2-40B4-BE49-F238E27FC236}">
                        <a16:creationId xmlns:a16="http://schemas.microsoft.com/office/drawing/2014/main" id="{8E7FC922-174C-D143-9752-B035F5404DDC}"/>
                      </a:ext>
                    </a:extLst>
                  </p:cNvPr>
                  <p:cNvSpPr/>
                  <p:nvPr/>
                </p:nvSpPr>
                <p:spPr>
                  <a:xfrm>
                    <a:off x="7136754" y="4077969"/>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6" y="21942"/>
                          <a:pt x="0" y="16457"/>
                          <a:pt x="0" y="10971"/>
                        </a:cubicBezTo>
                        <a:cubicBezTo>
                          <a:pt x="0" y="5485"/>
                          <a:pt x="5486" y="0"/>
                          <a:pt x="10970" y="0"/>
                        </a:cubicBezTo>
                        <a:cubicBezTo>
                          <a:pt x="19200"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663E0BD4-04D9-DA40-A162-224387C6A51E}"/>
                      </a:ext>
                    </a:extLst>
                  </p:cNvPr>
                  <p:cNvSpPr/>
                  <p:nvPr/>
                </p:nvSpPr>
                <p:spPr>
                  <a:xfrm>
                    <a:off x="6601914" y="3685068"/>
                    <a:ext cx="1090935" cy="1092304"/>
                  </a:xfrm>
                  <a:custGeom>
                    <a:avLst/>
                    <a:gdLst>
                      <a:gd name="connsiteX0" fmla="*/ 1088879 w 1090935"/>
                      <a:gd name="connsiteY0" fmla="*/ 102168 h 1092304"/>
                      <a:gd name="connsiteX1" fmla="*/ 1028538 w 1090935"/>
                      <a:gd name="connsiteY1" fmla="*/ 6171 h 1092304"/>
                      <a:gd name="connsiteX2" fmla="*/ 1009338 w 1090935"/>
                      <a:gd name="connsiteY2" fmla="*/ 6171 h 1092304"/>
                      <a:gd name="connsiteX3" fmla="*/ 948997 w 1090935"/>
                      <a:gd name="connsiteY3" fmla="*/ 102168 h 1092304"/>
                      <a:gd name="connsiteX4" fmla="*/ 946255 w 1090935"/>
                      <a:gd name="connsiteY4" fmla="*/ 107654 h 1092304"/>
                      <a:gd name="connsiteX5" fmla="*/ 946255 w 1090935"/>
                      <a:gd name="connsiteY5" fmla="*/ 332560 h 1092304"/>
                      <a:gd name="connsiteX6" fmla="*/ 614379 w 1090935"/>
                      <a:gd name="connsiteY6" fmla="*/ 332560 h 1092304"/>
                      <a:gd name="connsiteX7" fmla="*/ 655520 w 1090935"/>
                      <a:gd name="connsiteY7" fmla="*/ 272219 h 1092304"/>
                      <a:gd name="connsiteX8" fmla="*/ 671978 w 1090935"/>
                      <a:gd name="connsiteY8" fmla="*/ 272219 h 1092304"/>
                      <a:gd name="connsiteX9" fmla="*/ 682948 w 1090935"/>
                      <a:gd name="connsiteY9" fmla="*/ 266733 h 1092304"/>
                      <a:gd name="connsiteX10" fmla="*/ 682948 w 1090935"/>
                      <a:gd name="connsiteY10" fmla="*/ 255762 h 1092304"/>
                      <a:gd name="connsiteX11" fmla="*/ 661006 w 1090935"/>
                      <a:gd name="connsiteY11" fmla="*/ 198164 h 1092304"/>
                      <a:gd name="connsiteX12" fmla="*/ 661006 w 1090935"/>
                      <a:gd name="connsiteY12" fmla="*/ 187193 h 1092304"/>
                      <a:gd name="connsiteX13" fmla="*/ 696662 w 1090935"/>
                      <a:gd name="connsiteY13" fmla="*/ 140567 h 1092304"/>
                      <a:gd name="connsiteX14" fmla="*/ 696662 w 1090935"/>
                      <a:gd name="connsiteY14" fmla="*/ 115881 h 1092304"/>
                      <a:gd name="connsiteX15" fmla="*/ 685692 w 1090935"/>
                      <a:gd name="connsiteY15" fmla="*/ 104911 h 1092304"/>
                      <a:gd name="connsiteX16" fmla="*/ 482726 w 1090935"/>
                      <a:gd name="connsiteY16" fmla="*/ 104911 h 1092304"/>
                      <a:gd name="connsiteX17" fmla="*/ 422385 w 1090935"/>
                      <a:gd name="connsiteY17" fmla="*/ 165251 h 1092304"/>
                      <a:gd name="connsiteX18" fmla="*/ 422385 w 1090935"/>
                      <a:gd name="connsiteY18" fmla="*/ 231078 h 1092304"/>
                      <a:gd name="connsiteX19" fmla="*/ 471756 w 1090935"/>
                      <a:gd name="connsiteY19" fmla="*/ 329817 h 1092304"/>
                      <a:gd name="connsiteX20" fmla="*/ 397701 w 1090935"/>
                      <a:gd name="connsiteY20" fmla="*/ 329817 h 1092304"/>
                      <a:gd name="connsiteX21" fmla="*/ 400443 w 1090935"/>
                      <a:gd name="connsiteY21" fmla="*/ 318846 h 1092304"/>
                      <a:gd name="connsiteX22" fmla="*/ 400443 w 1090935"/>
                      <a:gd name="connsiteY22" fmla="*/ 11657 h 1092304"/>
                      <a:gd name="connsiteX23" fmla="*/ 389473 w 1090935"/>
                      <a:gd name="connsiteY23" fmla="*/ 686 h 1092304"/>
                      <a:gd name="connsiteX24" fmla="*/ 10970 w 1090935"/>
                      <a:gd name="connsiteY24" fmla="*/ 686 h 1092304"/>
                      <a:gd name="connsiteX25" fmla="*/ 0 w 1090935"/>
                      <a:gd name="connsiteY25" fmla="*/ 11657 h 1092304"/>
                      <a:gd name="connsiteX26" fmla="*/ 0 w 1090935"/>
                      <a:gd name="connsiteY26" fmla="*/ 318846 h 1092304"/>
                      <a:gd name="connsiteX27" fmla="*/ 35656 w 1090935"/>
                      <a:gd name="connsiteY27" fmla="*/ 354502 h 1092304"/>
                      <a:gd name="connsiteX28" fmla="*/ 117939 w 1090935"/>
                      <a:gd name="connsiteY28" fmla="*/ 354502 h 1092304"/>
                      <a:gd name="connsiteX29" fmla="*/ 117939 w 1090935"/>
                      <a:gd name="connsiteY29" fmla="*/ 379187 h 1092304"/>
                      <a:gd name="connsiteX30" fmla="*/ 178280 w 1090935"/>
                      <a:gd name="connsiteY30" fmla="*/ 439527 h 1092304"/>
                      <a:gd name="connsiteX31" fmla="*/ 414157 w 1090935"/>
                      <a:gd name="connsiteY31" fmla="*/ 439527 h 1092304"/>
                      <a:gd name="connsiteX32" fmla="*/ 414157 w 1090935"/>
                      <a:gd name="connsiteY32" fmla="*/ 664434 h 1092304"/>
                      <a:gd name="connsiteX33" fmla="*/ 320904 w 1090935"/>
                      <a:gd name="connsiteY33" fmla="*/ 999051 h 1092304"/>
                      <a:gd name="connsiteX34" fmla="*/ 246849 w 1090935"/>
                      <a:gd name="connsiteY34" fmla="*/ 1081334 h 1092304"/>
                      <a:gd name="connsiteX35" fmla="*/ 257819 w 1090935"/>
                      <a:gd name="connsiteY35" fmla="*/ 1092305 h 1092304"/>
                      <a:gd name="connsiteX36" fmla="*/ 471756 w 1090935"/>
                      <a:gd name="connsiteY36" fmla="*/ 1092305 h 1092304"/>
                      <a:gd name="connsiteX37" fmla="*/ 482726 w 1090935"/>
                      <a:gd name="connsiteY37" fmla="*/ 1081334 h 1092304"/>
                      <a:gd name="connsiteX38" fmla="*/ 482726 w 1090935"/>
                      <a:gd name="connsiteY38" fmla="*/ 1010022 h 1092304"/>
                      <a:gd name="connsiteX39" fmla="*/ 543068 w 1090935"/>
                      <a:gd name="connsiteY39" fmla="*/ 774144 h 1092304"/>
                      <a:gd name="connsiteX40" fmla="*/ 603409 w 1090935"/>
                      <a:gd name="connsiteY40" fmla="*/ 1010022 h 1092304"/>
                      <a:gd name="connsiteX41" fmla="*/ 603409 w 1090935"/>
                      <a:gd name="connsiteY41" fmla="*/ 1078591 h 1092304"/>
                      <a:gd name="connsiteX42" fmla="*/ 614379 w 1090935"/>
                      <a:gd name="connsiteY42" fmla="*/ 1089562 h 1092304"/>
                      <a:gd name="connsiteX43" fmla="*/ 828316 w 1090935"/>
                      <a:gd name="connsiteY43" fmla="*/ 1089562 h 1092304"/>
                      <a:gd name="connsiteX44" fmla="*/ 839286 w 1090935"/>
                      <a:gd name="connsiteY44" fmla="*/ 1078591 h 1092304"/>
                      <a:gd name="connsiteX45" fmla="*/ 757003 w 1090935"/>
                      <a:gd name="connsiteY45" fmla="*/ 996308 h 1092304"/>
                      <a:gd name="connsiteX46" fmla="*/ 754261 w 1090935"/>
                      <a:gd name="connsiteY46" fmla="*/ 996308 h 1092304"/>
                      <a:gd name="connsiteX47" fmla="*/ 674720 w 1090935"/>
                      <a:gd name="connsiteY47" fmla="*/ 661691 h 1092304"/>
                      <a:gd name="connsiteX48" fmla="*/ 674720 w 1090935"/>
                      <a:gd name="connsiteY48" fmla="*/ 436785 h 1092304"/>
                      <a:gd name="connsiteX49" fmla="*/ 910599 w 1090935"/>
                      <a:gd name="connsiteY49" fmla="*/ 436785 h 1092304"/>
                      <a:gd name="connsiteX50" fmla="*/ 946255 w 1090935"/>
                      <a:gd name="connsiteY50" fmla="*/ 425814 h 1092304"/>
                      <a:gd name="connsiteX51" fmla="*/ 946255 w 1090935"/>
                      <a:gd name="connsiteY51" fmla="*/ 521810 h 1092304"/>
                      <a:gd name="connsiteX52" fmla="*/ 957225 w 1090935"/>
                      <a:gd name="connsiteY52" fmla="*/ 532782 h 1092304"/>
                      <a:gd name="connsiteX53" fmla="*/ 968197 w 1090935"/>
                      <a:gd name="connsiteY53" fmla="*/ 521810 h 1092304"/>
                      <a:gd name="connsiteX54" fmla="*/ 968197 w 1090935"/>
                      <a:gd name="connsiteY54" fmla="*/ 118624 h 1092304"/>
                      <a:gd name="connsiteX55" fmla="*/ 1014824 w 1090935"/>
                      <a:gd name="connsiteY55" fmla="*/ 118624 h 1092304"/>
                      <a:gd name="connsiteX56" fmla="*/ 1014824 w 1090935"/>
                      <a:gd name="connsiteY56" fmla="*/ 250277 h 1092304"/>
                      <a:gd name="connsiteX57" fmla="*/ 1025794 w 1090935"/>
                      <a:gd name="connsiteY57" fmla="*/ 261248 h 1092304"/>
                      <a:gd name="connsiteX58" fmla="*/ 1036766 w 1090935"/>
                      <a:gd name="connsiteY58" fmla="*/ 250277 h 1092304"/>
                      <a:gd name="connsiteX59" fmla="*/ 1036766 w 1090935"/>
                      <a:gd name="connsiteY59" fmla="*/ 118624 h 1092304"/>
                      <a:gd name="connsiteX60" fmla="*/ 1061451 w 1090935"/>
                      <a:gd name="connsiteY60" fmla="*/ 118624 h 1092304"/>
                      <a:gd name="connsiteX61" fmla="*/ 1061451 w 1090935"/>
                      <a:gd name="connsiteY61" fmla="*/ 557466 h 1092304"/>
                      <a:gd name="connsiteX62" fmla="*/ 954483 w 1090935"/>
                      <a:gd name="connsiteY62" fmla="*/ 557466 h 1092304"/>
                      <a:gd name="connsiteX63" fmla="*/ 943511 w 1090935"/>
                      <a:gd name="connsiteY63" fmla="*/ 568437 h 1092304"/>
                      <a:gd name="connsiteX64" fmla="*/ 943511 w 1090935"/>
                      <a:gd name="connsiteY64" fmla="*/ 650720 h 1092304"/>
                      <a:gd name="connsiteX65" fmla="*/ 1003852 w 1090935"/>
                      <a:gd name="connsiteY65" fmla="*/ 711061 h 1092304"/>
                      <a:gd name="connsiteX66" fmla="*/ 1028538 w 1090935"/>
                      <a:gd name="connsiteY66" fmla="*/ 711061 h 1092304"/>
                      <a:gd name="connsiteX67" fmla="*/ 1088879 w 1090935"/>
                      <a:gd name="connsiteY67" fmla="*/ 650720 h 1092304"/>
                      <a:gd name="connsiteX68" fmla="*/ 1088879 w 1090935"/>
                      <a:gd name="connsiteY68" fmla="*/ 104911 h 1092304"/>
                      <a:gd name="connsiteX69" fmla="*/ 1088879 w 1090935"/>
                      <a:gd name="connsiteY69" fmla="*/ 102168 h 1092304"/>
                      <a:gd name="connsiteX70" fmla="*/ 1088879 w 1090935"/>
                      <a:gd name="connsiteY70" fmla="*/ 102168 h 1092304"/>
                      <a:gd name="connsiteX71" fmla="*/ 452557 w 1090935"/>
                      <a:gd name="connsiteY71" fmla="*/ 167994 h 1092304"/>
                      <a:gd name="connsiteX72" fmla="*/ 488212 w 1090935"/>
                      <a:gd name="connsiteY72" fmla="*/ 132338 h 1092304"/>
                      <a:gd name="connsiteX73" fmla="*/ 677464 w 1090935"/>
                      <a:gd name="connsiteY73" fmla="*/ 132338 h 1092304"/>
                      <a:gd name="connsiteX74" fmla="*/ 677464 w 1090935"/>
                      <a:gd name="connsiteY74" fmla="*/ 143309 h 1092304"/>
                      <a:gd name="connsiteX75" fmla="*/ 652778 w 1090935"/>
                      <a:gd name="connsiteY75" fmla="*/ 167994 h 1092304"/>
                      <a:gd name="connsiteX76" fmla="*/ 499184 w 1090935"/>
                      <a:gd name="connsiteY76" fmla="*/ 167994 h 1092304"/>
                      <a:gd name="connsiteX77" fmla="*/ 488212 w 1090935"/>
                      <a:gd name="connsiteY77" fmla="*/ 178965 h 1092304"/>
                      <a:gd name="connsiteX78" fmla="*/ 488212 w 1090935"/>
                      <a:gd name="connsiteY78" fmla="*/ 189936 h 1092304"/>
                      <a:gd name="connsiteX79" fmla="*/ 452557 w 1090935"/>
                      <a:gd name="connsiteY79" fmla="*/ 225592 h 1092304"/>
                      <a:gd name="connsiteX80" fmla="*/ 452557 w 1090935"/>
                      <a:gd name="connsiteY80" fmla="*/ 167994 h 1092304"/>
                      <a:gd name="connsiteX81" fmla="*/ 452557 w 1090935"/>
                      <a:gd name="connsiteY81" fmla="*/ 250277 h 1092304"/>
                      <a:gd name="connsiteX82" fmla="*/ 510154 w 1090935"/>
                      <a:gd name="connsiteY82" fmla="*/ 189936 h 1092304"/>
                      <a:gd name="connsiteX83" fmla="*/ 641807 w 1090935"/>
                      <a:gd name="connsiteY83" fmla="*/ 189936 h 1092304"/>
                      <a:gd name="connsiteX84" fmla="*/ 641807 w 1090935"/>
                      <a:gd name="connsiteY84" fmla="*/ 200907 h 1092304"/>
                      <a:gd name="connsiteX85" fmla="*/ 641807 w 1090935"/>
                      <a:gd name="connsiteY85" fmla="*/ 206393 h 1092304"/>
                      <a:gd name="connsiteX86" fmla="*/ 658264 w 1090935"/>
                      <a:gd name="connsiteY86" fmla="*/ 250277 h 1092304"/>
                      <a:gd name="connsiteX87" fmla="*/ 650036 w 1090935"/>
                      <a:gd name="connsiteY87" fmla="*/ 250277 h 1092304"/>
                      <a:gd name="connsiteX88" fmla="*/ 639064 w 1090935"/>
                      <a:gd name="connsiteY88" fmla="*/ 258505 h 1092304"/>
                      <a:gd name="connsiteX89" fmla="*/ 543068 w 1090935"/>
                      <a:gd name="connsiteY89" fmla="*/ 332560 h 1092304"/>
                      <a:gd name="connsiteX90" fmla="*/ 452557 w 1090935"/>
                      <a:gd name="connsiteY90" fmla="*/ 250277 h 1092304"/>
                      <a:gd name="connsiteX91" fmla="*/ 452557 w 1090935"/>
                      <a:gd name="connsiteY91" fmla="*/ 250277 h 1092304"/>
                      <a:gd name="connsiteX92" fmla="*/ 1020310 w 1090935"/>
                      <a:gd name="connsiteY92" fmla="*/ 36342 h 1092304"/>
                      <a:gd name="connsiteX93" fmla="*/ 1058708 w 1090935"/>
                      <a:gd name="connsiteY93" fmla="*/ 96682 h 1092304"/>
                      <a:gd name="connsiteX94" fmla="*/ 981910 w 1090935"/>
                      <a:gd name="connsiteY94" fmla="*/ 96682 h 1092304"/>
                      <a:gd name="connsiteX95" fmla="*/ 1020310 w 1090935"/>
                      <a:gd name="connsiteY95" fmla="*/ 36342 h 1092304"/>
                      <a:gd name="connsiteX96" fmla="*/ 381244 w 1090935"/>
                      <a:gd name="connsiteY96" fmla="*/ 285933 h 1092304"/>
                      <a:gd name="connsiteX97" fmla="*/ 213936 w 1090935"/>
                      <a:gd name="connsiteY97" fmla="*/ 285933 h 1092304"/>
                      <a:gd name="connsiteX98" fmla="*/ 213936 w 1090935"/>
                      <a:gd name="connsiteY98" fmla="*/ 25371 h 1092304"/>
                      <a:gd name="connsiteX99" fmla="*/ 381244 w 1090935"/>
                      <a:gd name="connsiteY99" fmla="*/ 25371 h 1092304"/>
                      <a:gd name="connsiteX100" fmla="*/ 381244 w 1090935"/>
                      <a:gd name="connsiteY100" fmla="*/ 285933 h 1092304"/>
                      <a:gd name="connsiteX101" fmla="*/ 24684 w 1090935"/>
                      <a:gd name="connsiteY101" fmla="*/ 321589 h 1092304"/>
                      <a:gd name="connsiteX102" fmla="*/ 24684 w 1090935"/>
                      <a:gd name="connsiteY102" fmla="*/ 25371 h 1092304"/>
                      <a:gd name="connsiteX103" fmla="*/ 191994 w 1090935"/>
                      <a:gd name="connsiteY103" fmla="*/ 25371 h 1092304"/>
                      <a:gd name="connsiteX104" fmla="*/ 191994 w 1090935"/>
                      <a:gd name="connsiteY104" fmla="*/ 285933 h 1092304"/>
                      <a:gd name="connsiteX105" fmla="*/ 60341 w 1090935"/>
                      <a:gd name="connsiteY105" fmla="*/ 285933 h 1092304"/>
                      <a:gd name="connsiteX106" fmla="*/ 49369 w 1090935"/>
                      <a:gd name="connsiteY106" fmla="*/ 296904 h 1092304"/>
                      <a:gd name="connsiteX107" fmla="*/ 60341 w 1090935"/>
                      <a:gd name="connsiteY107" fmla="*/ 307875 h 1092304"/>
                      <a:gd name="connsiteX108" fmla="*/ 381244 w 1090935"/>
                      <a:gd name="connsiteY108" fmla="*/ 307875 h 1092304"/>
                      <a:gd name="connsiteX109" fmla="*/ 381244 w 1090935"/>
                      <a:gd name="connsiteY109" fmla="*/ 318846 h 1092304"/>
                      <a:gd name="connsiteX110" fmla="*/ 370274 w 1090935"/>
                      <a:gd name="connsiteY110" fmla="*/ 329817 h 1092304"/>
                      <a:gd name="connsiteX111" fmla="*/ 35656 w 1090935"/>
                      <a:gd name="connsiteY111" fmla="*/ 329817 h 1092304"/>
                      <a:gd name="connsiteX112" fmla="*/ 24684 w 1090935"/>
                      <a:gd name="connsiteY112" fmla="*/ 321589 h 1092304"/>
                      <a:gd name="connsiteX113" fmla="*/ 24684 w 1090935"/>
                      <a:gd name="connsiteY113" fmla="*/ 321589 h 1092304"/>
                      <a:gd name="connsiteX114" fmla="*/ 142624 w 1090935"/>
                      <a:gd name="connsiteY114" fmla="*/ 381930 h 1092304"/>
                      <a:gd name="connsiteX115" fmla="*/ 142624 w 1090935"/>
                      <a:gd name="connsiteY115" fmla="*/ 357245 h 1092304"/>
                      <a:gd name="connsiteX116" fmla="*/ 178280 w 1090935"/>
                      <a:gd name="connsiteY116" fmla="*/ 357245 h 1092304"/>
                      <a:gd name="connsiteX117" fmla="*/ 178280 w 1090935"/>
                      <a:gd name="connsiteY117" fmla="*/ 417585 h 1092304"/>
                      <a:gd name="connsiteX118" fmla="*/ 142624 w 1090935"/>
                      <a:gd name="connsiteY118" fmla="*/ 381930 h 1092304"/>
                      <a:gd name="connsiteX119" fmla="*/ 142624 w 1090935"/>
                      <a:gd name="connsiteY119" fmla="*/ 381930 h 1092304"/>
                      <a:gd name="connsiteX120" fmla="*/ 463527 w 1090935"/>
                      <a:gd name="connsiteY120" fmla="*/ 1067620 h 1092304"/>
                      <a:gd name="connsiteX121" fmla="*/ 274277 w 1090935"/>
                      <a:gd name="connsiteY121" fmla="*/ 1067620 h 1092304"/>
                      <a:gd name="connsiteX122" fmla="*/ 331874 w 1090935"/>
                      <a:gd name="connsiteY122" fmla="*/ 1020993 h 1092304"/>
                      <a:gd name="connsiteX123" fmla="*/ 463527 w 1090935"/>
                      <a:gd name="connsiteY123" fmla="*/ 1020993 h 1092304"/>
                      <a:gd name="connsiteX124" fmla="*/ 463527 w 1090935"/>
                      <a:gd name="connsiteY124" fmla="*/ 1067620 h 1092304"/>
                      <a:gd name="connsiteX125" fmla="*/ 817344 w 1090935"/>
                      <a:gd name="connsiteY125" fmla="*/ 1067620 h 1092304"/>
                      <a:gd name="connsiteX126" fmla="*/ 628093 w 1090935"/>
                      <a:gd name="connsiteY126" fmla="*/ 1067620 h 1092304"/>
                      <a:gd name="connsiteX127" fmla="*/ 628093 w 1090935"/>
                      <a:gd name="connsiteY127" fmla="*/ 1020993 h 1092304"/>
                      <a:gd name="connsiteX128" fmla="*/ 759747 w 1090935"/>
                      <a:gd name="connsiteY128" fmla="*/ 1020993 h 1092304"/>
                      <a:gd name="connsiteX129" fmla="*/ 817344 w 1090935"/>
                      <a:gd name="connsiteY129" fmla="*/ 1067620 h 1092304"/>
                      <a:gd name="connsiteX130" fmla="*/ 817344 w 1090935"/>
                      <a:gd name="connsiteY130" fmla="*/ 1067620 h 1092304"/>
                      <a:gd name="connsiteX131" fmla="*/ 663750 w 1090935"/>
                      <a:gd name="connsiteY131" fmla="*/ 417585 h 1092304"/>
                      <a:gd name="connsiteX132" fmla="*/ 652778 w 1090935"/>
                      <a:gd name="connsiteY132" fmla="*/ 428557 h 1092304"/>
                      <a:gd name="connsiteX133" fmla="*/ 652778 w 1090935"/>
                      <a:gd name="connsiteY133" fmla="*/ 631521 h 1092304"/>
                      <a:gd name="connsiteX134" fmla="*/ 474498 w 1090935"/>
                      <a:gd name="connsiteY134" fmla="*/ 631521 h 1092304"/>
                      <a:gd name="connsiteX135" fmla="*/ 463527 w 1090935"/>
                      <a:gd name="connsiteY135" fmla="*/ 642492 h 1092304"/>
                      <a:gd name="connsiteX136" fmla="*/ 474498 w 1090935"/>
                      <a:gd name="connsiteY136" fmla="*/ 653463 h 1092304"/>
                      <a:gd name="connsiteX137" fmla="*/ 652778 w 1090935"/>
                      <a:gd name="connsiteY137" fmla="*/ 653463 h 1092304"/>
                      <a:gd name="connsiteX138" fmla="*/ 652778 w 1090935"/>
                      <a:gd name="connsiteY138" fmla="*/ 664434 h 1092304"/>
                      <a:gd name="connsiteX139" fmla="*/ 652778 w 1090935"/>
                      <a:gd name="connsiteY139" fmla="*/ 667177 h 1092304"/>
                      <a:gd name="connsiteX140" fmla="*/ 732319 w 1090935"/>
                      <a:gd name="connsiteY140" fmla="*/ 996308 h 1092304"/>
                      <a:gd name="connsiteX141" fmla="*/ 625351 w 1090935"/>
                      <a:gd name="connsiteY141" fmla="*/ 996308 h 1092304"/>
                      <a:gd name="connsiteX142" fmla="*/ 556781 w 1090935"/>
                      <a:gd name="connsiteY142" fmla="*/ 722032 h 1092304"/>
                      <a:gd name="connsiteX143" fmla="*/ 545810 w 1090935"/>
                      <a:gd name="connsiteY143" fmla="*/ 713804 h 1092304"/>
                      <a:gd name="connsiteX144" fmla="*/ 534840 w 1090935"/>
                      <a:gd name="connsiteY144" fmla="*/ 722032 h 1092304"/>
                      <a:gd name="connsiteX145" fmla="*/ 466270 w 1090935"/>
                      <a:gd name="connsiteY145" fmla="*/ 996308 h 1092304"/>
                      <a:gd name="connsiteX146" fmla="*/ 348332 w 1090935"/>
                      <a:gd name="connsiteY146" fmla="*/ 996308 h 1092304"/>
                      <a:gd name="connsiteX147" fmla="*/ 438843 w 1090935"/>
                      <a:gd name="connsiteY147" fmla="*/ 667177 h 1092304"/>
                      <a:gd name="connsiteX148" fmla="*/ 438843 w 1090935"/>
                      <a:gd name="connsiteY148" fmla="*/ 664434 h 1092304"/>
                      <a:gd name="connsiteX149" fmla="*/ 438843 w 1090935"/>
                      <a:gd name="connsiteY149" fmla="*/ 428557 h 1092304"/>
                      <a:gd name="connsiteX150" fmla="*/ 427871 w 1090935"/>
                      <a:gd name="connsiteY150" fmla="*/ 417585 h 1092304"/>
                      <a:gd name="connsiteX151" fmla="*/ 202964 w 1090935"/>
                      <a:gd name="connsiteY151" fmla="*/ 417585 h 1092304"/>
                      <a:gd name="connsiteX152" fmla="*/ 202964 w 1090935"/>
                      <a:gd name="connsiteY152" fmla="*/ 357245 h 1092304"/>
                      <a:gd name="connsiteX153" fmla="*/ 891399 w 1090935"/>
                      <a:gd name="connsiteY153" fmla="*/ 357245 h 1092304"/>
                      <a:gd name="connsiteX154" fmla="*/ 891399 w 1090935"/>
                      <a:gd name="connsiteY154" fmla="*/ 417585 h 1092304"/>
                      <a:gd name="connsiteX155" fmla="*/ 663750 w 1090935"/>
                      <a:gd name="connsiteY155" fmla="*/ 417585 h 1092304"/>
                      <a:gd name="connsiteX156" fmla="*/ 913341 w 1090935"/>
                      <a:gd name="connsiteY156" fmla="*/ 417585 h 1092304"/>
                      <a:gd name="connsiteX157" fmla="*/ 913341 w 1090935"/>
                      <a:gd name="connsiteY157" fmla="*/ 357245 h 1092304"/>
                      <a:gd name="connsiteX158" fmla="*/ 948997 w 1090935"/>
                      <a:gd name="connsiteY158" fmla="*/ 357245 h 1092304"/>
                      <a:gd name="connsiteX159" fmla="*/ 948997 w 1090935"/>
                      <a:gd name="connsiteY159" fmla="*/ 381930 h 1092304"/>
                      <a:gd name="connsiteX160" fmla="*/ 913341 w 1090935"/>
                      <a:gd name="connsiteY160" fmla="*/ 417585 h 1092304"/>
                      <a:gd name="connsiteX161" fmla="*/ 913341 w 1090935"/>
                      <a:gd name="connsiteY161" fmla="*/ 417585 h 1092304"/>
                      <a:gd name="connsiteX162" fmla="*/ 1066936 w 1090935"/>
                      <a:gd name="connsiteY162" fmla="*/ 582151 h 1092304"/>
                      <a:gd name="connsiteX163" fmla="*/ 1066936 w 1090935"/>
                      <a:gd name="connsiteY163" fmla="*/ 606836 h 1092304"/>
                      <a:gd name="connsiteX164" fmla="*/ 970939 w 1090935"/>
                      <a:gd name="connsiteY164" fmla="*/ 606836 h 1092304"/>
                      <a:gd name="connsiteX165" fmla="*/ 970939 w 1090935"/>
                      <a:gd name="connsiteY165" fmla="*/ 582151 h 1092304"/>
                      <a:gd name="connsiteX166" fmla="*/ 1066936 w 1090935"/>
                      <a:gd name="connsiteY166" fmla="*/ 582151 h 1092304"/>
                      <a:gd name="connsiteX167" fmla="*/ 1031280 w 1090935"/>
                      <a:gd name="connsiteY167" fmla="*/ 689119 h 1092304"/>
                      <a:gd name="connsiteX168" fmla="*/ 1006596 w 1090935"/>
                      <a:gd name="connsiteY168" fmla="*/ 689119 h 1092304"/>
                      <a:gd name="connsiteX169" fmla="*/ 970939 w 1090935"/>
                      <a:gd name="connsiteY169" fmla="*/ 653463 h 1092304"/>
                      <a:gd name="connsiteX170" fmla="*/ 970939 w 1090935"/>
                      <a:gd name="connsiteY170" fmla="*/ 628778 h 1092304"/>
                      <a:gd name="connsiteX171" fmla="*/ 1066936 w 1090935"/>
                      <a:gd name="connsiteY171" fmla="*/ 628778 h 1092304"/>
                      <a:gd name="connsiteX172" fmla="*/ 1066936 w 1090935"/>
                      <a:gd name="connsiteY172" fmla="*/ 653463 h 1092304"/>
                      <a:gd name="connsiteX173" fmla="*/ 1031280 w 1090935"/>
                      <a:gd name="connsiteY173" fmla="*/ 689119 h 1092304"/>
                      <a:gd name="connsiteX174" fmla="*/ 1031280 w 1090935"/>
                      <a:gd name="connsiteY174" fmla="*/ 689119 h 1092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1090935" h="1092304">
                        <a:moveTo>
                          <a:pt x="1088879" y="102168"/>
                        </a:moveTo>
                        <a:lnTo>
                          <a:pt x="1028538" y="6171"/>
                        </a:lnTo>
                        <a:cubicBezTo>
                          <a:pt x="1023052" y="-2057"/>
                          <a:pt x="1012080" y="-2057"/>
                          <a:pt x="1009338" y="6171"/>
                        </a:cubicBezTo>
                        <a:lnTo>
                          <a:pt x="948997" y="102168"/>
                        </a:lnTo>
                        <a:cubicBezTo>
                          <a:pt x="948997" y="104911"/>
                          <a:pt x="946255" y="104911"/>
                          <a:pt x="946255" y="107654"/>
                        </a:cubicBezTo>
                        <a:lnTo>
                          <a:pt x="946255" y="332560"/>
                        </a:lnTo>
                        <a:lnTo>
                          <a:pt x="614379" y="332560"/>
                        </a:lnTo>
                        <a:cubicBezTo>
                          <a:pt x="633579" y="318846"/>
                          <a:pt x="650036" y="296904"/>
                          <a:pt x="655520" y="272219"/>
                        </a:cubicBezTo>
                        <a:lnTo>
                          <a:pt x="671978" y="272219"/>
                        </a:lnTo>
                        <a:cubicBezTo>
                          <a:pt x="674720" y="272219"/>
                          <a:pt x="680206" y="269476"/>
                          <a:pt x="682948" y="266733"/>
                        </a:cubicBezTo>
                        <a:cubicBezTo>
                          <a:pt x="685692" y="263991"/>
                          <a:pt x="685692" y="258505"/>
                          <a:pt x="682948" y="255762"/>
                        </a:cubicBezTo>
                        <a:lnTo>
                          <a:pt x="661006" y="198164"/>
                        </a:lnTo>
                        <a:lnTo>
                          <a:pt x="661006" y="187193"/>
                        </a:lnTo>
                        <a:cubicBezTo>
                          <a:pt x="680206" y="181708"/>
                          <a:pt x="696662" y="162509"/>
                          <a:pt x="696662" y="140567"/>
                        </a:cubicBezTo>
                        <a:lnTo>
                          <a:pt x="696662" y="115881"/>
                        </a:lnTo>
                        <a:cubicBezTo>
                          <a:pt x="696662" y="110396"/>
                          <a:pt x="691178" y="104911"/>
                          <a:pt x="685692" y="104911"/>
                        </a:cubicBezTo>
                        <a:lnTo>
                          <a:pt x="482726" y="104911"/>
                        </a:lnTo>
                        <a:cubicBezTo>
                          <a:pt x="449813" y="104911"/>
                          <a:pt x="422385" y="132338"/>
                          <a:pt x="422385" y="165251"/>
                        </a:cubicBezTo>
                        <a:lnTo>
                          <a:pt x="422385" y="231078"/>
                        </a:lnTo>
                        <a:cubicBezTo>
                          <a:pt x="422385" y="272219"/>
                          <a:pt x="441585" y="307875"/>
                          <a:pt x="471756" y="329817"/>
                        </a:cubicBezTo>
                        <a:lnTo>
                          <a:pt x="397701" y="329817"/>
                        </a:lnTo>
                        <a:cubicBezTo>
                          <a:pt x="397701" y="327074"/>
                          <a:pt x="400443" y="321589"/>
                          <a:pt x="400443" y="318846"/>
                        </a:cubicBezTo>
                        <a:lnTo>
                          <a:pt x="400443" y="11657"/>
                        </a:lnTo>
                        <a:cubicBezTo>
                          <a:pt x="400443" y="6171"/>
                          <a:pt x="394958" y="686"/>
                          <a:pt x="389473" y="686"/>
                        </a:cubicBezTo>
                        <a:lnTo>
                          <a:pt x="10970" y="686"/>
                        </a:lnTo>
                        <a:cubicBezTo>
                          <a:pt x="5486" y="686"/>
                          <a:pt x="0" y="6171"/>
                          <a:pt x="0" y="11657"/>
                        </a:cubicBezTo>
                        <a:lnTo>
                          <a:pt x="0" y="318846"/>
                        </a:lnTo>
                        <a:cubicBezTo>
                          <a:pt x="0" y="338045"/>
                          <a:pt x="16456" y="354502"/>
                          <a:pt x="35656" y="354502"/>
                        </a:cubicBezTo>
                        <a:lnTo>
                          <a:pt x="117939" y="354502"/>
                        </a:lnTo>
                        <a:lnTo>
                          <a:pt x="117939" y="379187"/>
                        </a:lnTo>
                        <a:cubicBezTo>
                          <a:pt x="117939" y="412100"/>
                          <a:pt x="145366" y="439527"/>
                          <a:pt x="178280" y="439527"/>
                        </a:cubicBezTo>
                        <a:lnTo>
                          <a:pt x="414157" y="439527"/>
                        </a:lnTo>
                        <a:lnTo>
                          <a:pt x="414157" y="664434"/>
                        </a:lnTo>
                        <a:lnTo>
                          <a:pt x="320904" y="999051"/>
                        </a:lnTo>
                        <a:cubicBezTo>
                          <a:pt x="279763" y="1004537"/>
                          <a:pt x="246849" y="1040193"/>
                          <a:pt x="246849" y="1081334"/>
                        </a:cubicBezTo>
                        <a:cubicBezTo>
                          <a:pt x="246849" y="1086820"/>
                          <a:pt x="252335" y="1092305"/>
                          <a:pt x="257819" y="1092305"/>
                        </a:cubicBezTo>
                        <a:lnTo>
                          <a:pt x="471756" y="1092305"/>
                        </a:lnTo>
                        <a:cubicBezTo>
                          <a:pt x="477241" y="1092305"/>
                          <a:pt x="482726" y="1086820"/>
                          <a:pt x="482726" y="1081334"/>
                        </a:cubicBezTo>
                        <a:lnTo>
                          <a:pt x="482726" y="1010022"/>
                        </a:lnTo>
                        <a:lnTo>
                          <a:pt x="543068" y="774144"/>
                        </a:lnTo>
                        <a:lnTo>
                          <a:pt x="603409" y="1010022"/>
                        </a:lnTo>
                        <a:lnTo>
                          <a:pt x="603409" y="1078591"/>
                        </a:lnTo>
                        <a:cubicBezTo>
                          <a:pt x="603409" y="1084077"/>
                          <a:pt x="608895" y="1089562"/>
                          <a:pt x="614379" y="1089562"/>
                        </a:cubicBezTo>
                        <a:lnTo>
                          <a:pt x="828316" y="1089562"/>
                        </a:lnTo>
                        <a:cubicBezTo>
                          <a:pt x="833800" y="1089562"/>
                          <a:pt x="839286" y="1084077"/>
                          <a:pt x="839286" y="1078591"/>
                        </a:cubicBezTo>
                        <a:cubicBezTo>
                          <a:pt x="839286" y="1031964"/>
                          <a:pt x="800888" y="996308"/>
                          <a:pt x="757003" y="996308"/>
                        </a:cubicBezTo>
                        <a:lnTo>
                          <a:pt x="754261" y="996308"/>
                        </a:lnTo>
                        <a:lnTo>
                          <a:pt x="674720" y="661691"/>
                        </a:lnTo>
                        <a:lnTo>
                          <a:pt x="674720" y="436785"/>
                        </a:lnTo>
                        <a:lnTo>
                          <a:pt x="910599" y="436785"/>
                        </a:lnTo>
                        <a:cubicBezTo>
                          <a:pt x="924313" y="436785"/>
                          <a:pt x="935283" y="431299"/>
                          <a:pt x="946255" y="425814"/>
                        </a:cubicBezTo>
                        <a:lnTo>
                          <a:pt x="946255" y="521810"/>
                        </a:lnTo>
                        <a:cubicBezTo>
                          <a:pt x="946255" y="527296"/>
                          <a:pt x="951741" y="532782"/>
                          <a:pt x="957225" y="532782"/>
                        </a:cubicBezTo>
                        <a:cubicBezTo>
                          <a:pt x="962711" y="532782"/>
                          <a:pt x="968197" y="527296"/>
                          <a:pt x="968197" y="521810"/>
                        </a:cubicBezTo>
                        <a:lnTo>
                          <a:pt x="968197" y="118624"/>
                        </a:lnTo>
                        <a:lnTo>
                          <a:pt x="1014824" y="118624"/>
                        </a:lnTo>
                        <a:lnTo>
                          <a:pt x="1014824" y="250277"/>
                        </a:lnTo>
                        <a:cubicBezTo>
                          <a:pt x="1014824" y="255762"/>
                          <a:pt x="1020310" y="261248"/>
                          <a:pt x="1025794" y="261248"/>
                        </a:cubicBezTo>
                        <a:cubicBezTo>
                          <a:pt x="1031280" y="261248"/>
                          <a:pt x="1036766" y="255762"/>
                          <a:pt x="1036766" y="250277"/>
                        </a:cubicBezTo>
                        <a:lnTo>
                          <a:pt x="1036766" y="118624"/>
                        </a:lnTo>
                        <a:lnTo>
                          <a:pt x="1061451" y="118624"/>
                        </a:lnTo>
                        <a:lnTo>
                          <a:pt x="1061451" y="557466"/>
                        </a:lnTo>
                        <a:lnTo>
                          <a:pt x="954483" y="557466"/>
                        </a:lnTo>
                        <a:cubicBezTo>
                          <a:pt x="948997" y="557466"/>
                          <a:pt x="943511" y="562952"/>
                          <a:pt x="943511" y="568437"/>
                        </a:cubicBezTo>
                        <a:lnTo>
                          <a:pt x="943511" y="650720"/>
                        </a:lnTo>
                        <a:cubicBezTo>
                          <a:pt x="943511" y="683634"/>
                          <a:pt x="970939" y="711061"/>
                          <a:pt x="1003852" y="711061"/>
                        </a:cubicBezTo>
                        <a:lnTo>
                          <a:pt x="1028538" y="711061"/>
                        </a:lnTo>
                        <a:cubicBezTo>
                          <a:pt x="1061451" y="711061"/>
                          <a:pt x="1088879" y="683634"/>
                          <a:pt x="1088879" y="650720"/>
                        </a:cubicBezTo>
                        <a:lnTo>
                          <a:pt x="1088879" y="104911"/>
                        </a:lnTo>
                        <a:cubicBezTo>
                          <a:pt x="1091621" y="104911"/>
                          <a:pt x="1091621" y="104911"/>
                          <a:pt x="1088879" y="102168"/>
                        </a:cubicBezTo>
                        <a:lnTo>
                          <a:pt x="1088879" y="102168"/>
                        </a:lnTo>
                        <a:close/>
                        <a:moveTo>
                          <a:pt x="452557" y="167994"/>
                        </a:moveTo>
                        <a:cubicBezTo>
                          <a:pt x="452557" y="148795"/>
                          <a:pt x="469013" y="132338"/>
                          <a:pt x="488212" y="132338"/>
                        </a:cubicBezTo>
                        <a:lnTo>
                          <a:pt x="677464" y="132338"/>
                        </a:lnTo>
                        <a:lnTo>
                          <a:pt x="677464" y="143309"/>
                        </a:lnTo>
                        <a:cubicBezTo>
                          <a:pt x="677464" y="157023"/>
                          <a:pt x="666492" y="167994"/>
                          <a:pt x="652778" y="167994"/>
                        </a:cubicBezTo>
                        <a:lnTo>
                          <a:pt x="499184" y="167994"/>
                        </a:lnTo>
                        <a:cubicBezTo>
                          <a:pt x="493698" y="167994"/>
                          <a:pt x="488212" y="173480"/>
                          <a:pt x="488212" y="178965"/>
                        </a:cubicBezTo>
                        <a:lnTo>
                          <a:pt x="488212" y="189936"/>
                        </a:lnTo>
                        <a:cubicBezTo>
                          <a:pt x="488212" y="209136"/>
                          <a:pt x="471756" y="225592"/>
                          <a:pt x="452557" y="225592"/>
                        </a:cubicBezTo>
                        <a:lnTo>
                          <a:pt x="452557" y="167994"/>
                        </a:lnTo>
                        <a:close/>
                        <a:moveTo>
                          <a:pt x="452557" y="250277"/>
                        </a:moveTo>
                        <a:cubicBezTo>
                          <a:pt x="485470" y="250277"/>
                          <a:pt x="510154" y="222849"/>
                          <a:pt x="510154" y="189936"/>
                        </a:cubicBezTo>
                        <a:lnTo>
                          <a:pt x="641807" y="189936"/>
                        </a:lnTo>
                        <a:lnTo>
                          <a:pt x="641807" y="200907"/>
                        </a:lnTo>
                        <a:cubicBezTo>
                          <a:pt x="641807" y="203650"/>
                          <a:pt x="641807" y="203650"/>
                          <a:pt x="641807" y="206393"/>
                        </a:cubicBezTo>
                        <a:lnTo>
                          <a:pt x="658264" y="250277"/>
                        </a:lnTo>
                        <a:lnTo>
                          <a:pt x="650036" y="250277"/>
                        </a:lnTo>
                        <a:cubicBezTo>
                          <a:pt x="644550" y="250277"/>
                          <a:pt x="639064" y="253020"/>
                          <a:pt x="639064" y="258505"/>
                        </a:cubicBezTo>
                        <a:cubicBezTo>
                          <a:pt x="628093" y="302389"/>
                          <a:pt x="589695" y="332560"/>
                          <a:pt x="543068" y="332560"/>
                        </a:cubicBezTo>
                        <a:cubicBezTo>
                          <a:pt x="499184" y="332560"/>
                          <a:pt x="460785" y="296904"/>
                          <a:pt x="452557" y="250277"/>
                        </a:cubicBezTo>
                        <a:lnTo>
                          <a:pt x="452557" y="250277"/>
                        </a:lnTo>
                        <a:close/>
                        <a:moveTo>
                          <a:pt x="1020310" y="36342"/>
                        </a:moveTo>
                        <a:lnTo>
                          <a:pt x="1058708" y="96682"/>
                        </a:lnTo>
                        <a:lnTo>
                          <a:pt x="981910" y="96682"/>
                        </a:lnTo>
                        <a:lnTo>
                          <a:pt x="1020310" y="36342"/>
                        </a:lnTo>
                        <a:close/>
                        <a:moveTo>
                          <a:pt x="381244" y="285933"/>
                        </a:moveTo>
                        <a:lnTo>
                          <a:pt x="213936" y="285933"/>
                        </a:lnTo>
                        <a:lnTo>
                          <a:pt x="213936" y="25371"/>
                        </a:lnTo>
                        <a:lnTo>
                          <a:pt x="381244" y="25371"/>
                        </a:lnTo>
                        <a:lnTo>
                          <a:pt x="381244" y="285933"/>
                        </a:lnTo>
                        <a:close/>
                        <a:moveTo>
                          <a:pt x="24684" y="321589"/>
                        </a:moveTo>
                        <a:lnTo>
                          <a:pt x="24684" y="25371"/>
                        </a:lnTo>
                        <a:lnTo>
                          <a:pt x="191994" y="25371"/>
                        </a:lnTo>
                        <a:lnTo>
                          <a:pt x="191994" y="285933"/>
                        </a:lnTo>
                        <a:lnTo>
                          <a:pt x="60341" y="285933"/>
                        </a:lnTo>
                        <a:cubicBezTo>
                          <a:pt x="54855" y="285933"/>
                          <a:pt x="49369" y="291418"/>
                          <a:pt x="49369" y="296904"/>
                        </a:cubicBezTo>
                        <a:cubicBezTo>
                          <a:pt x="49369" y="302389"/>
                          <a:pt x="54855" y="307875"/>
                          <a:pt x="60341" y="307875"/>
                        </a:cubicBezTo>
                        <a:lnTo>
                          <a:pt x="381244" y="307875"/>
                        </a:lnTo>
                        <a:lnTo>
                          <a:pt x="381244" y="318846"/>
                        </a:lnTo>
                        <a:cubicBezTo>
                          <a:pt x="381244" y="324332"/>
                          <a:pt x="375759" y="329817"/>
                          <a:pt x="370274" y="329817"/>
                        </a:cubicBezTo>
                        <a:lnTo>
                          <a:pt x="35656" y="329817"/>
                        </a:lnTo>
                        <a:cubicBezTo>
                          <a:pt x="30170" y="332560"/>
                          <a:pt x="24684" y="327074"/>
                          <a:pt x="24684" y="321589"/>
                        </a:cubicBezTo>
                        <a:lnTo>
                          <a:pt x="24684" y="321589"/>
                        </a:lnTo>
                        <a:close/>
                        <a:moveTo>
                          <a:pt x="142624" y="381930"/>
                        </a:moveTo>
                        <a:lnTo>
                          <a:pt x="142624" y="357245"/>
                        </a:lnTo>
                        <a:lnTo>
                          <a:pt x="178280" y="357245"/>
                        </a:lnTo>
                        <a:lnTo>
                          <a:pt x="178280" y="417585"/>
                        </a:lnTo>
                        <a:cubicBezTo>
                          <a:pt x="159080" y="417585"/>
                          <a:pt x="142624" y="401129"/>
                          <a:pt x="142624" y="381930"/>
                        </a:cubicBezTo>
                        <a:lnTo>
                          <a:pt x="142624" y="381930"/>
                        </a:lnTo>
                        <a:close/>
                        <a:moveTo>
                          <a:pt x="463527" y="1067620"/>
                        </a:moveTo>
                        <a:lnTo>
                          <a:pt x="274277" y="1067620"/>
                        </a:lnTo>
                        <a:cubicBezTo>
                          <a:pt x="279763" y="1040193"/>
                          <a:pt x="304447" y="1020993"/>
                          <a:pt x="331874" y="1020993"/>
                        </a:cubicBezTo>
                        <a:lnTo>
                          <a:pt x="463527" y="1020993"/>
                        </a:lnTo>
                        <a:lnTo>
                          <a:pt x="463527" y="1067620"/>
                        </a:lnTo>
                        <a:close/>
                        <a:moveTo>
                          <a:pt x="817344" y="1067620"/>
                        </a:moveTo>
                        <a:lnTo>
                          <a:pt x="628093" y="1067620"/>
                        </a:lnTo>
                        <a:lnTo>
                          <a:pt x="628093" y="1020993"/>
                        </a:lnTo>
                        <a:lnTo>
                          <a:pt x="759747" y="1020993"/>
                        </a:lnTo>
                        <a:cubicBezTo>
                          <a:pt x="787175" y="1020993"/>
                          <a:pt x="811858" y="1042935"/>
                          <a:pt x="817344" y="1067620"/>
                        </a:cubicBezTo>
                        <a:lnTo>
                          <a:pt x="817344" y="1067620"/>
                        </a:lnTo>
                        <a:close/>
                        <a:moveTo>
                          <a:pt x="663750" y="417585"/>
                        </a:moveTo>
                        <a:cubicBezTo>
                          <a:pt x="658264" y="417585"/>
                          <a:pt x="652778" y="423071"/>
                          <a:pt x="652778" y="428557"/>
                        </a:cubicBezTo>
                        <a:lnTo>
                          <a:pt x="652778" y="631521"/>
                        </a:lnTo>
                        <a:lnTo>
                          <a:pt x="474498" y="631521"/>
                        </a:lnTo>
                        <a:cubicBezTo>
                          <a:pt x="469013" y="631521"/>
                          <a:pt x="463527" y="637006"/>
                          <a:pt x="463527" y="642492"/>
                        </a:cubicBezTo>
                        <a:cubicBezTo>
                          <a:pt x="463527" y="647978"/>
                          <a:pt x="469013" y="653463"/>
                          <a:pt x="474498" y="653463"/>
                        </a:cubicBezTo>
                        <a:lnTo>
                          <a:pt x="652778" y="653463"/>
                        </a:lnTo>
                        <a:lnTo>
                          <a:pt x="652778" y="664434"/>
                        </a:lnTo>
                        <a:cubicBezTo>
                          <a:pt x="652778" y="664434"/>
                          <a:pt x="652778" y="667177"/>
                          <a:pt x="652778" y="667177"/>
                        </a:cubicBezTo>
                        <a:lnTo>
                          <a:pt x="732319" y="996308"/>
                        </a:lnTo>
                        <a:lnTo>
                          <a:pt x="625351" y="996308"/>
                        </a:lnTo>
                        <a:lnTo>
                          <a:pt x="556781" y="722032"/>
                        </a:lnTo>
                        <a:cubicBezTo>
                          <a:pt x="556781" y="716547"/>
                          <a:pt x="551296" y="713804"/>
                          <a:pt x="545810" y="713804"/>
                        </a:cubicBezTo>
                        <a:cubicBezTo>
                          <a:pt x="540326" y="713804"/>
                          <a:pt x="534840" y="716547"/>
                          <a:pt x="534840" y="722032"/>
                        </a:cubicBezTo>
                        <a:lnTo>
                          <a:pt x="466270" y="996308"/>
                        </a:lnTo>
                        <a:lnTo>
                          <a:pt x="348332" y="996308"/>
                        </a:lnTo>
                        <a:lnTo>
                          <a:pt x="438843" y="667177"/>
                        </a:lnTo>
                        <a:cubicBezTo>
                          <a:pt x="438843" y="667177"/>
                          <a:pt x="438843" y="664434"/>
                          <a:pt x="438843" y="664434"/>
                        </a:cubicBezTo>
                        <a:lnTo>
                          <a:pt x="438843" y="428557"/>
                        </a:lnTo>
                        <a:cubicBezTo>
                          <a:pt x="438843" y="423071"/>
                          <a:pt x="433357" y="417585"/>
                          <a:pt x="427871" y="417585"/>
                        </a:cubicBezTo>
                        <a:lnTo>
                          <a:pt x="202964" y="417585"/>
                        </a:lnTo>
                        <a:lnTo>
                          <a:pt x="202964" y="357245"/>
                        </a:lnTo>
                        <a:lnTo>
                          <a:pt x="891399" y="357245"/>
                        </a:lnTo>
                        <a:lnTo>
                          <a:pt x="891399" y="417585"/>
                        </a:lnTo>
                        <a:lnTo>
                          <a:pt x="663750" y="417585"/>
                        </a:lnTo>
                        <a:close/>
                        <a:moveTo>
                          <a:pt x="913341" y="417585"/>
                        </a:moveTo>
                        <a:lnTo>
                          <a:pt x="913341" y="357245"/>
                        </a:lnTo>
                        <a:lnTo>
                          <a:pt x="948997" y="357245"/>
                        </a:lnTo>
                        <a:lnTo>
                          <a:pt x="948997" y="381930"/>
                        </a:lnTo>
                        <a:cubicBezTo>
                          <a:pt x="948997" y="401129"/>
                          <a:pt x="932541" y="417585"/>
                          <a:pt x="913341" y="417585"/>
                        </a:cubicBezTo>
                        <a:lnTo>
                          <a:pt x="913341" y="417585"/>
                        </a:lnTo>
                        <a:close/>
                        <a:moveTo>
                          <a:pt x="1066936" y="582151"/>
                        </a:moveTo>
                        <a:lnTo>
                          <a:pt x="1066936" y="606836"/>
                        </a:lnTo>
                        <a:lnTo>
                          <a:pt x="970939" y="606836"/>
                        </a:lnTo>
                        <a:lnTo>
                          <a:pt x="970939" y="582151"/>
                        </a:lnTo>
                        <a:lnTo>
                          <a:pt x="1066936" y="582151"/>
                        </a:lnTo>
                        <a:close/>
                        <a:moveTo>
                          <a:pt x="1031280" y="689119"/>
                        </a:moveTo>
                        <a:lnTo>
                          <a:pt x="1006596" y="689119"/>
                        </a:lnTo>
                        <a:cubicBezTo>
                          <a:pt x="987396" y="689119"/>
                          <a:pt x="970939" y="672662"/>
                          <a:pt x="970939" y="653463"/>
                        </a:cubicBezTo>
                        <a:lnTo>
                          <a:pt x="970939" y="628778"/>
                        </a:lnTo>
                        <a:lnTo>
                          <a:pt x="1066936" y="628778"/>
                        </a:lnTo>
                        <a:lnTo>
                          <a:pt x="1066936" y="653463"/>
                        </a:lnTo>
                        <a:cubicBezTo>
                          <a:pt x="1066936" y="672662"/>
                          <a:pt x="1053222" y="689119"/>
                          <a:pt x="1031280" y="689119"/>
                        </a:cubicBezTo>
                        <a:lnTo>
                          <a:pt x="1031280" y="689119"/>
                        </a:lnTo>
                        <a:close/>
                      </a:path>
                    </a:pathLst>
                  </a:custGeom>
                  <a:grpFill/>
                  <a:ln w="27426" cap="flat">
                    <a:noFill/>
                    <a:prstDash val="solid"/>
                    <a:miter/>
                  </a:ln>
                </p:spPr>
                <p:txBody>
                  <a:bodyPr rtlCol="0" anchor="ctr"/>
                  <a:lstStyle/>
                  <a:p>
                    <a:endParaRPr lang="en-US"/>
                  </a:p>
                </p:txBody>
              </p:sp>
            </p:grpSp>
            <p:sp>
              <p:nvSpPr>
                <p:cNvPr id="98" name="Freeform 97">
                  <a:extLst>
                    <a:ext uri="{FF2B5EF4-FFF2-40B4-BE49-F238E27FC236}">
                      <a16:creationId xmlns:a16="http://schemas.microsoft.com/office/drawing/2014/main" id="{E779FFF3-AEBB-D34B-B63C-26C7110B2E57}"/>
                    </a:ext>
                  </a:extLst>
                </p:cNvPr>
                <p:cNvSpPr/>
                <p:nvPr/>
              </p:nvSpPr>
              <p:spPr>
                <a:xfrm>
                  <a:off x="7624966" y="3971001"/>
                  <a:ext cx="21941" cy="58311"/>
                </a:xfrm>
                <a:custGeom>
                  <a:avLst/>
                  <a:gdLst>
                    <a:gd name="connsiteX0" fmla="*/ 21942 w 21941"/>
                    <a:gd name="connsiteY0" fmla="*/ 46627 h 58311"/>
                    <a:gd name="connsiteX1" fmla="*/ 21942 w 21941"/>
                    <a:gd name="connsiteY1" fmla="*/ 10971 h 58311"/>
                    <a:gd name="connsiteX2" fmla="*/ 10972 w 21941"/>
                    <a:gd name="connsiteY2" fmla="*/ 0 h 58311"/>
                    <a:gd name="connsiteX3" fmla="*/ 0 w 21941"/>
                    <a:gd name="connsiteY3" fmla="*/ 10971 h 58311"/>
                    <a:gd name="connsiteX4" fmla="*/ 0 w 21941"/>
                    <a:gd name="connsiteY4" fmla="*/ 46627 h 58311"/>
                    <a:gd name="connsiteX5" fmla="*/ 10972 w 21941"/>
                    <a:gd name="connsiteY5" fmla="*/ 57598 h 58311"/>
                    <a:gd name="connsiteX6" fmla="*/ 21942 w 21941"/>
                    <a:gd name="connsiteY6" fmla="*/ 46627 h 58311"/>
                    <a:gd name="connsiteX7" fmla="*/ 21942 w 21941"/>
                    <a:gd name="connsiteY7" fmla="*/ 46627 h 58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41" h="58311">
                      <a:moveTo>
                        <a:pt x="21942" y="46627"/>
                      </a:moveTo>
                      <a:lnTo>
                        <a:pt x="21942" y="10971"/>
                      </a:lnTo>
                      <a:cubicBezTo>
                        <a:pt x="21942" y="5485"/>
                        <a:pt x="16456" y="0"/>
                        <a:pt x="10972" y="0"/>
                      </a:cubicBezTo>
                      <a:cubicBezTo>
                        <a:pt x="5486" y="0"/>
                        <a:pt x="0" y="5485"/>
                        <a:pt x="0" y="10971"/>
                      </a:cubicBezTo>
                      <a:lnTo>
                        <a:pt x="0" y="46627"/>
                      </a:lnTo>
                      <a:cubicBezTo>
                        <a:pt x="0" y="52112"/>
                        <a:pt x="5486" y="57598"/>
                        <a:pt x="10972" y="57598"/>
                      </a:cubicBezTo>
                      <a:cubicBezTo>
                        <a:pt x="16456" y="60341"/>
                        <a:pt x="21942" y="54855"/>
                        <a:pt x="21942" y="46627"/>
                      </a:cubicBezTo>
                      <a:lnTo>
                        <a:pt x="21942" y="46627"/>
                      </a:lnTo>
                      <a:close/>
                    </a:path>
                  </a:pathLst>
                </a:custGeom>
                <a:grpFill/>
                <a:ln w="27426"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09729B1C-0629-3544-8EDF-8156EBAF836B}"/>
                    </a:ext>
                  </a:extLst>
                </p:cNvPr>
                <p:cNvSpPr/>
                <p:nvPr/>
              </p:nvSpPr>
              <p:spPr>
                <a:xfrm>
                  <a:off x="6651284" y="3735124"/>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81E1C52D-855B-9E43-AF23-3D28563CE632}"/>
                    </a:ext>
                  </a:extLst>
                </p:cNvPr>
                <p:cNvSpPr/>
                <p:nvPr/>
              </p:nvSpPr>
              <p:spPr>
                <a:xfrm>
                  <a:off x="6651284" y="3784493"/>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6"/>
                        <a:pt x="117939" y="10971"/>
                      </a:cubicBezTo>
                      <a:cubicBezTo>
                        <a:pt x="117939" y="5485"/>
                        <a:pt x="112453" y="0"/>
                        <a:pt x="106969" y="0"/>
                      </a:cubicBezTo>
                      <a:lnTo>
                        <a:pt x="10972" y="0"/>
                      </a:lnTo>
                      <a:cubicBezTo>
                        <a:pt x="5486" y="0"/>
                        <a:pt x="0" y="5485"/>
                        <a:pt x="0" y="10971"/>
                      </a:cubicBezTo>
                      <a:cubicBezTo>
                        <a:pt x="0" y="16456"/>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8A5A151A-0504-5B41-A99B-F19342753649}"/>
                    </a:ext>
                  </a:extLst>
                </p:cNvPr>
                <p:cNvSpPr/>
                <p:nvPr/>
              </p:nvSpPr>
              <p:spPr>
                <a:xfrm>
                  <a:off x="6651284" y="3831120"/>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5D1D4F67-B396-3043-A610-293D6F91FEDF}"/>
                    </a:ext>
                  </a:extLst>
                </p:cNvPr>
                <p:cNvSpPr/>
                <p:nvPr/>
              </p:nvSpPr>
              <p:spPr>
                <a:xfrm>
                  <a:off x="6651284" y="3877747"/>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6CF4E808-3131-624E-9145-CA23934A7BC9}"/>
                    </a:ext>
                  </a:extLst>
                </p:cNvPr>
                <p:cNvSpPr/>
                <p:nvPr/>
              </p:nvSpPr>
              <p:spPr>
                <a:xfrm>
                  <a:off x="6651284" y="3924374"/>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6"/>
                        <a:pt x="112453" y="0"/>
                        <a:pt x="106969" y="0"/>
                      </a:cubicBezTo>
                      <a:lnTo>
                        <a:pt x="10972" y="0"/>
                      </a:lnTo>
                      <a:cubicBezTo>
                        <a:pt x="5486" y="0"/>
                        <a:pt x="0" y="5486"/>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04A0D34B-1B53-AD49-8F59-7E8C3AF08273}"/>
                    </a:ext>
                  </a:extLst>
                </p:cNvPr>
                <p:cNvSpPr/>
                <p:nvPr/>
              </p:nvSpPr>
              <p:spPr>
                <a:xfrm>
                  <a:off x="6840535" y="3735124"/>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AC18ECA8-2697-FC40-904C-D904615A7722}"/>
                    </a:ext>
                  </a:extLst>
                </p:cNvPr>
                <p:cNvSpPr/>
                <p:nvPr/>
              </p:nvSpPr>
              <p:spPr>
                <a:xfrm>
                  <a:off x="6840535" y="3784493"/>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6"/>
                        <a:pt x="117939" y="10971"/>
                      </a:cubicBezTo>
                      <a:cubicBezTo>
                        <a:pt x="117939" y="5485"/>
                        <a:pt x="112453" y="0"/>
                        <a:pt x="106967" y="0"/>
                      </a:cubicBezTo>
                      <a:lnTo>
                        <a:pt x="10970" y="0"/>
                      </a:lnTo>
                      <a:cubicBezTo>
                        <a:pt x="5484" y="0"/>
                        <a:pt x="0" y="5485"/>
                        <a:pt x="0" y="10971"/>
                      </a:cubicBezTo>
                      <a:cubicBezTo>
                        <a:pt x="0" y="16456"/>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BD222BB0-5640-9844-9C7E-9AE0FFFAA197}"/>
                    </a:ext>
                  </a:extLst>
                </p:cNvPr>
                <p:cNvSpPr/>
                <p:nvPr/>
              </p:nvSpPr>
              <p:spPr>
                <a:xfrm>
                  <a:off x="6840535" y="3831120"/>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A1154D01-3282-F441-9AD6-B6675B8DA7EC}"/>
                    </a:ext>
                  </a:extLst>
                </p:cNvPr>
                <p:cNvSpPr/>
                <p:nvPr/>
              </p:nvSpPr>
              <p:spPr>
                <a:xfrm>
                  <a:off x="6840535" y="3877747"/>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4A118606-72E1-AF40-9CAE-A0054697573E}"/>
                    </a:ext>
                  </a:extLst>
                </p:cNvPr>
                <p:cNvSpPr/>
                <p:nvPr/>
              </p:nvSpPr>
              <p:spPr>
                <a:xfrm>
                  <a:off x="6840535" y="3924374"/>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6"/>
                        <a:pt x="112453" y="0"/>
                        <a:pt x="106967" y="0"/>
                      </a:cubicBezTo>
                      <a:lnTo>
                        <a:pt x="10970" y="0"/>
                      </a:lnTo>
                      <a:cubicBezTo>
                        <a:pt x="5484" y="0"/>
                        <a:pt x="0" y="5486"/>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59BE7E97-39A3-0140-BB2A-34FD95605596}"/>
                    </a:ext>
                  </a:extLst>
                </p:cNvPr>
                <p:cNvSpPr/>
                <p:nvPr/>
              </p:nvSpPr>
              <p:spPr>
                <a:xfrm>
                  <a:off x="6673225" y="4138309"/>
                  <a:ext cx="22655" cy="175537"/>
                </a:xfrm>
                <a:custGeom>
                  <a:avLst/>
                  <a:gdLst>
                    <a:gd name="connsiteX0" fmla="*/ 10972 w 22655"/>
                    <a:gd name="connsiteY0" fmla="*/ 0 h 175537"/>
                    <a:gd name="connsiteX1" fmla="*/ 0 w 22655"/>
                    <a:gd name="connsiteY1" fmla="*/ 10971 h 175537"/>
                    <a:gd name="connsiteX2" fmla="*/ 0 w 22655"/>
                    <a:gd name="connsiteY2" fmla="*/ 164566 h 175537"/>
                    <a:gd name="connsiteX3" fmla="*/ 10972 w 22655"/>
                    <a:gd name="connsiteY3" fmla="*/ 175537 h 175537"/>
                    <a:gd name="connsiteX4" fmla="*/ 21942 w 22655"/>
                    <a:gd name="connsiteY4" fmla="*/ 164566 h 175537"/>
                    <a:gd name="connsiteX5" fmla="*/ 21942 w 22655"/>
                    <a:gd name="connsiteY5" fmla="*/ 10971 h 175537"/>
                    <a:gd name="connsiteX6" fmla="*/ 10972 w 22655"/>
                    <a:gd name="connsiteY6" fmla="*/ 0 h 175537"/>
                    <a:gd name="connsiteX7" fmla="*/ 10972 w 22655"/>
                    <a:gd name="connsiteY7" fmla="*/ 0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655" h="175537">
                      <a:moveTo>
                        <a:pt x="10972" y="0"/>
                      </a:moveTo>
                      <a:cubicBezTo>
                        <a:pt x="5486" y="0"/>
                        <a:pt x="0" y="5485"/>
                        <a:pt x="0" y="10971"/>
                      </a:cubicBezTo>
                      <a:lnTo>
                        <a:pt x="0" y="164566"/>
                      </a:lnTo>
                      <a:cubicBezTo>
                        <a:pt x="0" y="170051"/>
                        <a:pt x="5486" y="175537"/>
                        <a:pt x="10972" y="175537"/>
                      </a:cubicBezTo>
                      <a:cubicBezTo>
                        <a:pt x="16458" y="175537"/>
                        <a:pt x="21942" y="170051"/>
                        <a:pt x="21942" y="164566"/>
                      </a:cubicBezTo>
                      <a:lnTo>
                        <a:pt x="21942" y="10971"/>
                      </a:lnTo>
                      <a:cubicBezTo>
                        <a:pt x="24686" y="5485"/>
                        <a:pt x="19200" y="0"/>
                        <a:pt x="10972" y="0"/>
                      </a:cubicBezTo>
                      <a:lnTo>
                        <a:pt x="10972" y="0"/>
                      </a:lnTo>
                      <a:close/>
                    </a:path>
                  </a:pathLst>
                </a:custGeom>
                <a:grpFill/>
                <a:ln w="27426"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C6116C9C-8FA3-034B-B853-F2909B50DA8D}"/>
                    </a:ext>
                  </a:extLst>
                </p:cNvPr>
                <p:cNvSpPr/>
                <p:nvPr/>
              </p:nvSpPr>
              <p:spPr>
                <a:xfrm>
                  <a:off x="6675969" y="4338531"/>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6BD4D4EA-77A7-F045-B8AF-91FDAED032CB}"/>
                    </a:ext>
                  </a:extLst>
                </p:cNvPr>
                <p:cNvSpPr/>
                <p:nvPr/>
              </p:nvSpPr>
              <p:spPr>
                <a:xfrm>
                  <a:off x="6675969" y="4387901"/>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6"/>
                        <a:pt x="16456" y="21942"/>
                        <a:pt x="10970" y="21942"/>
                      </a:cubicBezTo>
                      <a:cubicBezTo>
                        <a:pt x="5484" y="21942"/>
                        <a:pt x="0" y="16456"/>
                        <a:pt x="0" y="10971"/>
                      </a:cubicBezTo>
                      <a:cubicBezTo>
                        <a:pt x="0" y="5485"/>
                        <a:pt x="5484" y="0"/>
                        <a:pt x="10970" y="0"/>
                      </a:cubicBezTo>
                      <a:cubicBezTo>
                        <a:pt x="16456" y="0"/>
                        <a:pt x="21942" y="2743"/>
                        <a:pt x="21942" y="10971"/>
                      </a:cubicBezTo>
                      <a:lnTo>
                        <a:pt x="21942" y="10971"/>
                      </a:lnTo>
                      <a:close/>
                    </a:path>
                  </a:pathLst>
                </a:custGeom>
                <a:grpFill/>
                <a:ln w="27426"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F9B2845A-777D-2F4B-B056-3A004FFC494F}"/>
                    </a:ext>
                  </a:extLst>
                </p:cNvPr>
                <p:cNvSpPr/>
                <p:nvPr/>
              </p:nvSpPr>
              <p:spPr>
                <a:xfrm>
                  <a:off x="6758252" y="4184936"/>
                  <a:ext cx="21941" cy="175537"/>
                </a:xfrm>
                <a:custGeom>
                  <a:avLst/>
                  <a:gdLst>
                    <a:gd name="connsiteX0" fmla="*/ 10970 w 21941"/>
                    <a:gd name="connsiteY0" fmla="*/ 0 h 175537"/>
                    <a:gd name="connsiteX1" fmla="*/ 0 w 21941"/>
                    <a:gd name="connsiteY1" fmla="*/ 10971 h 175537"/>
                    <a:gd name="connsiteX2" fmla="*/ 0 w 21941"/>
                    <a:gd name="connsiteY2" fmla="*/ 164566 h 175537"/>
                    <a:gd name="connsiteX3" fmla="*/ 10970 w 21941"/>
                    <a:gd name="connsiteY3" fmla="*/ 175537 h 175537"/>
                    <a:gd name="connsiteX4" fmla="*/ 21942 w 21941"/>
                    <a:gd name="connsiteY4" fmla="*/ 164566 h 175537"/>
                    <a:gd name="connsiteX5" fmla="*/ 21942 w 21941"/>
                    <a:gd name="connsiteY5" fmla="*/ 10971 h 175537"/>
                    <a:gd name="connsiteX6" fmla="*/ 10970 w 21941"/>
                    <a:gd name="connsiteY6" fmla="*/ 0 h 175537"/>
                    <a:gd name="connsiteX7" fmla="*/ 10970 w 21941"/>
                    <a:gd name="connsiteY7" fmla="*/ 0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41" h="175537">
                      <a:moveTo>
                        <a:pt x="10970" y="0"/>
                      </a:moveTo>
                      <a:cubicBezTo>
                        <a:pt x="5484" y="0"/>
                        <a:pt x="0" y="5486"/>
                        <a:pt x="0" y="10971"/>
                      </a:cubicBezTo>
                      <a:lnTo>
                        <a:pt x="0" y="164566"/>
                      </a:lnTo>
                      <a:cubicBezTo>
                        <a:pt x="0" y="170052"/>
                        <a:pt x="5484" y="175537"/>
                        <a:pt x="10970" y="175537"/>
                      </a:cubicBezTo>
                      <a:cubicBezTo>
                        <a:pt x="16456" y="175537"/>
                        <a:pt x="21942" y="170052"/>
                        <a:pt x="21942" y="164566"/>
                      </a:cubicBezTo>
                      <a:lnTo>
                        <a:pt x="21942" y="10971"/>
                      </a:lnTo>
                      <a:cubicBezTo>
                        <a:pt x="21942" y="5486"/>
                        <a:pt x="16456" y="0"/>
                        <a:pt x="10970" y="0"/>
                      </a:cubicBezTo>
                      <a:lnTo>
                        <a:pt x="10970" y="0"/>
                      </a:lnTo>
                      <a:close/>
                    </a:path>
                  </a:pathLst>
                </a:custGeom>
                <a:grpFill/>
                <a:ln w="27426"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C3D7B1B5-CC8E-2A4F-928A-03FD09649104}"/>
                    </a:ext>
                  </a:extLst>
                </p:cNvPr>
                <p:cNvSpPr/>
                <p:nvPr/>
              </p:nvSpPr>
              <p:spPr>
                <a:xfrm>
                  <a:off x="6758252" y="4387187"/>
                  <a:ext cx="21941" cy="22655"/>
                </a:xfrm>
                <a:custGeom>
                  <a:avLst/>
                  <a:gdLst>
                    <a:gd name="connsiteX0" fmla="*/ 21942 w 21941"/>
                    <a:gd name="connsiteY0" fmla="*/ 11684 h 22655"/>
                    <a:gd name="connsiteX1" fmla="*/ 10970 w 21941"/>
                    <a:gd name="connsiteY1" fmla="*/ 22656 h 22655"/>
                    <a:gd name="connsiteX2" fmla="*/ 0 w 21941"/>
                    <a:gd name="connsiteY2" fmla="*/ 11684 h 22655"/>
                    <a:gd name="connsiteX3" fmla="*/ 10970 w 21941"/>
                    <a:gd name="connsiteY3" fmla="*/ 714 h 22655"/>
                    <a:gd name="connsiteX4" fmla="*/ 21942 w 21941"/>
                    <a:gd name="connsiteY4" fmla="*/ 11684 h 22655"/>
                    <a:gd name="connsiteX5" fmla="*/ 21942 w 21941"/>
                    <a:gd name="connsiteY5" fmla="*/ 11684 h 2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2655">
                      <a:moveTo>
                        <a:pt x="21942" y="11684"/>
                      </a:moveTo>
                      <a:cubicBezTo>
                        <a:pt x="21942" y="17170"/>
                        <a:pt x="16456" y="22656"/>
                        <a:pt x="10970" y="22656"/>
                      </a:cubicBezTo>
                      <a:cubicBezTo>
                        <a:pt x="5484" y="22656"/>
                        <a:pt x="0" y="17170"/>
                        <a:pt x="0" y="11684"/>
                      </a:cubicBezTo>
                      <a:cubicBezTo>
                        <a:pt x="0" y="6199"/>
                        <a:pt x="5484" y="714"/>
                        <a:pt x="10970" y="714"/>
                      </a:cubicBezTo>
                      <a:cubicBezTo>
                        <a:pt x="16456" y="-2029"/>
                        <a:pt x="21942" y="3456"/>
                        <a:pt x="21942" y="11684"/>
                      </a:cubicBezTo>
                      <a:lnTo>
                        <a:pt x="21942" y="11684"/>
                      </a:lnTo>
                      <a:close/>
                    </a:path>
                  </a:pathLst>
                </a:custGeom>
                <a:grpFill/>
                <a:ln w="27426"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5ED748DA-C086-FB4E-A2A3-7CA7A64C2516}"/>
                    </a:ext>
                  </a:extLst>
                </p:cNvPr>
                <p:cNvSpPr/>
                <p:nvPr/>
              </p:nvSpPr>
              <p:spPr>
                <a:xfrm>
                  <a:off x="6840535" y="4234306"/>
                  <a:ext cx="21941" cy="175537"/>
                </a:xfrm>
                <a:custGeom>
                  <a:avLst/>
                  <a:gdLst>
                    <a:gd name="connsiteX0" fmla="*/ 10970 w 21941"/>
                    <a:gd name="connsiteY0" fmla="*/ 175537 h 175537"/>
                    <a:gd name="connsiteX1" fmla="*/ 21942 w 21941"/>
                    <a:gd name="connsiteY1" fmla="*/ 164566 h 175537"/>
                    <a:gd name="connsiteX2" fmla="*/ 21942 w 21941"/>
                    <a:gd name="connsiteY2" fmla="*/ 10971 h 175537"/>
                    <a:gd name="connsiteX3" fmla="*/ 10970 w 21941"/>
                    <a:gd name="connsiteY3" fmla="*/ 0 h 175537"/>
                    <a:gd name="connsiteX4" fmla="*/ 0 w 21941"/>
                    <a:gd name="connsiteY4" fmla="*/ 10971 h 175537"/>
                    <a:gd name="connsiteX5" fmla="*/ 0 w 21941"/>
                    <a:gd name="connsiteY5" fmla="*/ 164566 h 175537"/>
                    <a:gd name="connsiteX6" fmla="*/ 10970 w 21941"/>
                    <a:gd name="connsiteY6" fmla="*/ 175537 h 175537"/>
                    <a:gd name="connsiteX7" fmla="*/ 10970 w 21941"/>
                    <a:gd name="connsiteY7" fmla="*/ 175537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41" h="175537">
                      <a:moveTo>
                        <a:pt x="10970" y="175537"/>
                      </a:moveTo>
                      <a:cubicBezTo>
                        <a:pt x="16456" y="175537"/>
                        <a:pt x="21942" y="170051"/>
                        <a:pt x="21942" y="164566"/>
                      </a:cubicBezTo>
                      <a:lnTo>
                        <a:pt x="21942" y="10971"/>
                      </a:lnTo>
                      <a:cubicBezTo>
                        <a:pt x="21942" y="5485"/>
                        <a:pt x="16456" y="0"/>
                        <a:pt x="10970" y="0"/>
                      </a:cubicBezTo>
                      <a:cubicBezTo>
                        <a:pt x="5484" y="0"/>
                        <a:pt x="0" y="5485"/>
                        <a:pt x="0" y="10971"/>
                      </a:cubicBezTo>
                      <a:lnTo>
                        <a:pt x="0" y="164566"/>
                      </a:lnTo>
                      <a:cubicBezTo>
                        <a:pt x="0" y="170051"/>
                        <a:pt x="5484" y="175537"/>
                        <a:pt x="10970" y="175537"/>
                      </a:cubicBezTo>
                      <a:lnTo>
                        <a:pt x="10970" y="175537"/>
                      </a:lnTo>
                      <a:close/>
                    </a:path>
                  </a:pathLst>
                </a:custGeom>
                <a:grpFill/>
                <a:ln w="27426"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B58E86A5-4190-8A42-9AC7-2E3EE73927F9}"/>
                    </a:ext>
                  </a:extLst>
                </p:cNvPr>
                <p:cNvSpPr/>
                <p:nvPr/>
              </p:nvSpPr>
              <p:spPr>
                <a:xfrm>
                  <a:off x="6840535" y="4434528"/>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7982166E-A03C-B943-9D62-51D500569633}"/>
                    </a:ext>
                  </a:extLst>
                </p:cNvPr>
                <p:cNvSpPr/>
                <p:nvPr/>
              </p:nvSpPr>
              <p:spPr>
                <a:xfrm>
                  <a:off x="6758252" y="4434528"/>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3BAF4124-3A49-CB42-A409-F184BA85253C}"/>
                    </a:ext>
                  </a:extLst>
                </p:cNvPr>
                <p:cNvSpPr/>
                <p:nvPr/>
              </p:nvSpPr>
              <p:spPr>
                <a:xfrm>
                  <a:off x="6675969" y="4434528"/>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endParaRPr lang="en-US"/>
                </a:p>
              </p:txBody>
            </p:sp>
          </p:grpSp>
        </p:grpSp>
        <p:sp>
          <p:nvSpPr>
            <p:cNvPr id="89" name="Text Placeholder 2">
              <a:extLst>
                <a:ext uri="{FF2B5EF4-FFF2-40B4-BE49-F238E27FC236}">
                  <a16:creationId xmlns:a16="http://schemas.microsoft.com/office/drawing/2014/main" id="{9CAA3D4C-0650-C646-A7BD-626D66122F43}"/>
                </a:ext>
              </a:extLst>
            </p:cNvPr>
            <p:cNvSpPr txBox="1">
              <a:spLocks/>
            </p:cNvSpPr>
            <p:nvPr/>
          </p:nvSpPr>
          <p:spPr>
            <a:xfrm>
              <a:off x="653475" y="8444830"/>
              <a:ext cx="4955516" cy="546999"/>
            </a:xfrm>
            <a:prstGeom prst="rect">
              <a:avLst/>
            </a:prstGeom>
          </p:spPr>
          <p:txBody>
            <a:bodyPr vert="horz" lIns="91440" tIns="45720" rIns="91440" bIns="45720" numCol="1" spcCol="288000" rtlCol="0" anchor="t">
              <a:normAutofit/>
            </a:bodyPr>
            <a:lstStyle>
              <a:lvl1pPr marL="0" indent="0" algn="just" defTabSz="755934" rtl="0" eaLnBrk="1" latinLnBrk="0" hangingPunct="1">
                <a:lnSpc>
                  <a:spcPts val="1200"/>
                </a:lnSpc>
                <a:spcBef>
                  <a:spcPts val="0"/>
                </a:spcBef>
                <a:buFont typeface="Arial" panose="020B0604020202020204" pitchFamily="34" charset="0"/>
                <a:buNone/>
                <a:defRPr sz="1000" b="0" i="0" kern="1200">
                  <a:solidFill>
                    <a:srgbClr val="4B4B4B"/>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1050" b="1" dirty="0">
                  <a:solidFill>
                    <a:schemeClr val="bg1"/>
                  </a:solidFill>
                  <a:highlight>
                    <a:srgbClr val="863694"/>
                  </a:highlight>
                </a:rPr>
                <a:t> ACTIVITY IDEA</a:t>
              </a:r>
              <a:r>
                <a:rPr lang="en-US" sz="1050" b="1" dirty="0">
                  <a:solidFill>
                    <a:srgbClr val="863694"/>
                  </a:solidFill>
                  <a:highlight>
                    <a:srgbClr val="863694"/>
                  </a:highlight>
                </a:rPr>
                <a:t>.</a:t>
              </a:r>
              <a:r>
                <a:rPr lang="en-US" sz="1050" b="1" dirty="0">
                  <a:solidFill>
                    <a:schemeClr val="bg1"/>
                  </a:solidFill>
                  <a:highlight>
                    <a:srgbClr val="863694"/>
                  </a:highlight>
                </a:rPr>
                <a:t> </a:t>
              </a:r>
            </a:p>
          </p:txBody>
        </p:sp>
      </p:grpSp>
      <p:grpSp>
        <p:nvGrpSpPr>
          <p:cNvPr id="10" name="Group 9">
            <a:extLst>
              <a:ext uri="{FF2B5EF4-FFF2-40B4-BE49-F238E27FC236}">
                <a16:creationId xmlns:a16="http://schemas.microsoft.com/office/drawing/2014/main" id="{058401F0-76A3-6244-9B98-B1A9C76195D8}"/>
              </a:ext>
            </a:extLst>
          </p:cNvPr>
          <p:cNvGrpSpPr/>
          <p:nvPr/>
        </p:nvGrpSpPr>
        <p:grpSpPr>
          <a:xfrm>
            <a:off x="3349139" y="1234892"/>
            <a:ext cx="5255584" cy="2581448"/>
            <a:chOff x="3131233" y="1120779"/>
            <a:chExt cx="5255584" cy="2581448"/>
          </a:xfrm>
        </p:grpSpPr>
        <p:grpSp>
          <p:nvGrpSpPr>
            <p:cNvPr id="9" name="Group 8">
              <a:extLst>
                <a:ext uri="{FF2B5EF4-FFF2-40B4-BE49-F238E27FC236}">
                  <a16:creationId xmlns:a16="http://schemas.microsoft.com/office/drawing/2014/main" id="{A7B6B264-8921-5843-AAFF-DE77827C7906}"/>
                </a:ext>
              </a:extLst>
            </p:cNvPr>
            <p:cNvGrpSpPr/>
            <p:nvPr/>
          </p:nvGrpSpPr>
          <p:grpSpPr>
            <a:xfrm>
              <a:off x="3131233" y="1120779"/>
              <a:ext cx="5255584" cy="2581448"/>
              <a:chOff x="3106561" y="1682336"/>
              <a:chExt cx="5255584" cy="2581448"/>
            </a:xfrm>
          </p:grpSpPr>
          <p:sp>
            <p:nvSpPr>
              <p:cNvPr id="55" name="Rectangle 54">
                <a:extLst>
                  <a:ext uri="{FF2B5EF4-FFF2-40B4-BE49-F238E27FC236}">
                    <a16:creationId xmlns:a16="http://schemas.microsoft.com/office/drawing/2014/main" id="{CAD615B4-20DB-054C-8E6C-C82BA8EBD1BB}"/>
                  </a:ext>
                </a:extLst>
              </p:cNvPr>
              <p:cNvSpPr/>
              <p:nvPr/>
            </p:nvSpPr>
            <p:spPr>
              <a:xfrm>
                <a:off x="3349705" y="1826317"/>
                <a:ext cx="3977037" cy="2318146"/>
              </a:xfrm>
              <a:prstGeom prst="rect">
                <a:avLst/>
              </a:prstGeom>
              <a:gradFill>
                <a:gsLst>
                  <a:gs pos="4000">
                    <a:srgbClr val="863694"/>
                  </a:gs>
                  <a:gs pos="34000">
                    <a:srgbClr val="863694"/>
                  </a:gs>
                  <a:gs pos="80000">
                    <a:srgbClr val="561465"/>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33774792-AE47-B64E-9F9E-C63B2B6E9E55}"/>
                  </a:ext>
                </a:extLst>
              </p:cNvPr>
              <p:cNvGrpSpPr/>
              <p:nvPr/>
            </p:nvGrpSpPr>
            <p:grpSpPr>
              <a:xfrm>
                <a:off x="3106561" y="2158673"/>
                <a:ext cx="511658" cy="451215"/>
                <a:chOff x="470280" y="4322157"/>
                <a:chExt cx="594986" cy="524699"/>
              </a:xfrm>
            </p:grpSpPr>
            <p:sp>
              <p:nvSpPr>
                <p:cNvPr id="52" name="Oval 51">
                  <a:extLst>
                    <a:ext uri="{FF2B5EF4-FFF2-40B4-BE49-F238E27FC236}">
                      <a16:creationId xmlns:a16="http://schemas.microsoft.com/office/drawing/2014/main" id="{025F679D-F894-C249-AF0E-7485A3DB9359}"/>
                    </a:ext>
                  </a:extLst>
                </p:cNvPr>
                <p:cNvSpPr/>
                <p:nvPr/>
              </p:nvSpPr>
              <p:spPr>
                <a:xfrm>
                  <a:off x="539166" y="4322157"/>
                  <a:ext cx="457215" cy="457215"/>
                </a:xfrm>
                <a:prstGeom prst="ellipse">
                  <a:avLst/>
                </a:prstGeom>
                <a:solidFill>
                  <a:srgbClr val="94C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Placeholder 4">
                  <a:extLst>
                    <a:ext uri="{FF2B5EF4-FFF2-40B4-BE49-F238E27FC236}">
                      <a16:creationId xmlns:a16="http://schemas.microsoft.com/office/drawing/2014/main" id="{14873146-31E4-8B4A-A189-F80DCC51E8A8}"/>
                    </a:ext>
                  </a:extLst>
                </p:cNvPr>
                <p:cNvSpPr txBox="1">
                  <a:spLocks/>
                </p:cNvSpPr>
                <p:nvPr/>
              </p:nvSpPr>
              <p:spPr>
                <a:xfrm>
                  <a:off x="470280" y="4335346"/>
                  <a:ext cx="594986" cy="511510"/>
                </a:xfrm>
                <a:prstGeom prst="rect">
                  <a:avLst/>
                </a:prstGeom>
              </p:spPr>
              <p:txBody>
                <a:bodyPr vert="horz" lIns="91440" tIns="45720" rIns="91440" bIns="45720" rtlCol="0">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r>
                    <a:rPr lang="en-GB" sz="2000" dirty="0">
                      <a:solidFill>
                        <a:schemeClr val="bg1"/>
                      </a:solidFill>
                    </a:rPr>
                    <a:t>01</a:t>
                  </a:r>
                  <a:endParaRPr lang="en-IE" sz="2000" dirty="0">
                    <a:solidFill>
                      <a:schemeClr val="bg1"/>
                    </a:solidFill>
                  </a:endParaRPr>
                </a:p>
              </p:txBody>
            </p:sp>
          </p:grpSp>
          <p:sp>
            <p:nvSpPr>
              <p:cNvPr id="31" name="Text Placeholder 5">
                <a:extLst>
                  <a:ext uri="{FF2B5EF4-FFF2-40B4-BE49-F238E27FC236}">
                    <a16:creationId xmlns:a16="http://schemas.microsoft.com/office/drawing/2014/main" id="{5A8C7A4A-881B-1B4D-921B-EB1D7FCF7F09}"/>
                  </a:ext>
                </a:extLst>
              </p:cNvPr>
              <p:cNvSpPr txBox="1">
                <a:spLocks/>
              </p:cNvSpPr>
              <p:nvPr/>
            </p:nvSpPr>
            <p:spPr>
              <a:xfrm>
                <a:off x="3633007" y="2063456"/>
                <a:ext cx="4729138" cy="2200328"/>
              </a:xfrm>
              <a:prstGeom prst="rect">
                <a:avLst/>
              </a:prstGeom>
            </p:spPr>
            <p:txBody>
              <a:bodyPr vert="horz" lIns="91440" tIns="45720" rIns="91440" bIns="45720" numCol="1" spcCol="288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lvl="0" algn="l">
                  <a:lnSpc>
                    <a:spcPct val="229000"/>
                  </a:lnSpc>
                </a:pPr>
                <a:r>
                  <a:rPr lang="en-GB" sz="1400" dirty="0">
                    <a:solidFill>
                      <a:schemeClr val="bg1"/>
                    </a:solidFill>
                  </a:rPr>
                  <a:t>You say sorry when you don’t need to</a:t>
                </a:r>
              </a:p>
              <a:p>
                <a:pPr lvl="0" algn="l">
                  <a:lnSpc>
                    <a:spcPct val="229000"/>
                  </a:lnSpc>
                </a:pPr>
                <a:r>
                  <a:rPr lang="en-GB" sz="1400" dirty="0">
                    <a:solidFill>
                      <a:schemeClr val="bg1"/>
                    </a:solidFill>
                  </a:rPr>
                  <a:t>You say yes when you mean to say no</a:t>
                </a:r>
              </a:p>
              <a:p>
                <a:pPr lvl="0" algn="l">
                  <a:lnSpc>
                    <a:spcPct val="229000"/>
                  </a:lnSpc>
                </a:pPr>
                <a:r>
                  <a:rPr lang="en-GB" sz="1400" dirty="0">
                    <a:solidFill>
                      <a:schemeClr val="bg1"/>
                    </a:solidFill>
                  </a:rPr>
                  <a:t>You focus only on shortcomings</a:t>
                </a:r>
              </a:p>
              <a:p>
                <a:pPr lvl="0" algn="l">
                  <a:lnSpc>
                    <a:spcPct val="229000"/>
                  </a:lnSpc>
                </a:pPr>
                <a:r>
                  <a:rPr lang="en-GB" sz="1400" dirty="0">
                    <a:solidFill>
                      <a:schemeClr val="bg1"/>
                    </a:solidFill>
                  </a:rPr>
                  <a:t>You don’t set clear boundaries</a:t>
                </a:r>
              </a:p>
            </p:txBody>
          </p:sp>
          <p:sp>
            <p:nvSpPr>
              <p:cNvPr id="3" name="Rectangle 2">
                <a:extLst>
                  <a:ext uri="{FF2B5EF4-FFF2-40B4-BE49-F238E27FC236}">
                    <a16:creationId xmlns:a16="http://schemas.microsoft.com/office/drawing/2014/main" id="{8C3DE758-BD2A-3743-BEF5-0055C6CA8B5F}"/>
                  </a:ext>
                </a:extLst>
              </p:cNvPr>
              <p:cNvSpPr/>
              <p:nvPr/>
            </p:nvSpPr>
            <p:spPr>
              <a:xfrm>
                <a:off x="3549679" y="1682336"/>
                <a:ext cx="2920992" cy="307777"/>
              </a:xfrm>
              <a:prstGeom prst="rect">
                <a:avLst/>
              </a:prstGeom>
            </p:spPr>
            <p:txBody>
              <a:bodyPr wrap="none">
                <a:spAutoFit/>
              </a:bodyPr>
              <a:lstStyle/>
              <a:p>
                <a:r>
                  <a:rPr lang="en-GB" sz="1400" dirty="0">
                    <a:solidFill>
                      <a:schemeClr val="bg1"/>
                    </a:solidFill>
                    <a:highlight>
                      <a:srgbClr val="94C33D"/>
                    </a:highlight>
                    <a:latin typeface="Open Sans" panose="020B0606030504020204" pitchFamily="34" charset="0"/>
                    <a:ea typeface="Open Sans" panose="020B0606030504020204" pitchFamily="34" charset="0"/>
                    <a:cs typeface="Open Sans" panose="020B0606030504020204" pitchFamily="34" charset="0"/>
                  </a:rPr>
                  <a:t> THE </a:t>
                </a:r>
                <a:r>
                  <a:rPr lang="en-GB" sz="1400" b="1" dirty="0">
                    <a:solidFill>
                      <a:schemeClr val="bg1"/>
                    </a:solidFill>
                    <a:highlight>
                      <a:srgbClr val="94C33D"/>
                    </a:highlight>
                    <a:latin typeface="Open Sans" panose="020B0606030504020204" pitchFamily="34" charset="0"/>
                    <a:ea typeface="Open Sans" panose="020B0606030504020204" pitchFamily="34" charset="0"/>
                    <a:cs typeface="Open Sans" panose="020B0606030504020204" pitchFamily="34" charset="0"/>
                  </a:rPr>
                  <a:t>4 KEY AREAS </a:t>
                </a:r>
                <a:r>
                  <a:rPr lang="en-GB" sz="1400" dirty="0">
                    <a:solidFill>
                      <a:schemeClr val="bg1"/>
                    </a:solidFill>
                    <a:highlight>
                      <a:srgbClr val="94C33D"/>
                    </a:highlight>
                    <a:latin typeface="Open Sans" panose="020B0606030504020204" pitchFamily="34" charset="0"/>
                    <a:ea typeface="Open Sans" panose="020B0606030504020204" pitchFamily="34" charset="0"/>
                    <a:cs typeface="Open Sans" panose="020B0606030504020204" pitchFamily="34" charset="0"/>
                  </a:rPr>
                  <a:t>HE OUTLINES:</a:t>
                </a:r>
                <a:endParaRPr lang="en-US" sz="1400" dirty="0">
                  <a:solidFill>
                    <a:schemeClr val="bg1"/>
                  </a:solidFill>
                  <a:highlight>
                    <a:srgbClr val="94C33D"/>
                  </a:highlight>
                  <a:latin typeface="Open Sans" panose="020B0606030504020204" pitchFamily="34" charset="0"/>
                  <a:ea typeface="Open Sans" panose="020B0606030504020204" pitchFamily="34" charset="0"/>
                  <a:cs typeface="Open Sans" panose="020B0606030504020204" pitchFamily="34" charset="0"/>
                </a:endParaRPr>
              </a:p>
            </p:txBody>
          </p:sp>
          <p:grpSp>
            <p:nvGrpSpPr>
              <p:cNvPr id="34" name="Group 33">
                <a:extLst>
                  <a:ext uri="{FF2B5EF4-FFF2-40B4-BE49-F238E27FC236}">
                    <a16:creationId xmlns:a16="http://schemas.microsoft.com/office/drawing/2014/main" id="{119842E3-002A-EA40-8CB9-D1C3A82E6666}"/>
                  </a:ext>
                </a:extLst>
              </p:cNvPr>
              <p:cNvGrpSpPr/>
              <p:nvPr/>
            </p:nvGrpSpPr>
            <p:grpSpPr>
              <a:xfrm>
                <a:off x="3106561" y="2645958"/>
                <a:ext cx="511658" cy="451215"/>
                <a:chOff x="470280" y="4322157"/>
                <a:chExt cx="594986" cy="524699"/>
              </a:xfrm>
            </p:grpSpPr>
            <p:sp>
              <p:nvSpPr>
                <p:cNvPr id="35" name="Oval 34">
                  <a:extLst>
                    <a:ext uri="{FF2B5EF4-FFF2-40B4-BE49-F238E27FC236}">
                      <a16:creationId xmlns:a16="http://schemas.microsoft.com/office/drawing/2014/main" id="{A67A7D07-010C-9C49-83D0-43CA0BEF4E1D}"/>
                    </a:ext>
                  </a:extLst>
                </p:cNvPr>
                <p:cNvSpPr/>
                <p:nvPr/>
              </p:nvSpPr>
              <p:spPr>
                <a:xfrm>
                  <a:off x="539166" y="4322157"/>
                  <a:ext cx="457215" cy="457215"/>
                </a:xfrm>
                <a:prstGeom prst="ellipse">
                  <a:avLst/>
                </a:prstGeom>
                <a:solidFill>
                  <a:srgbClr val="94C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4">
                  <a:extLst>
                    <a:ext uri="{FF2B5EF4-FFF2-40B4-BE49-F238E27FC236}">
                      <a16:creationId xmlns:a16="http://schemas.microsoft.com/office/drawing/2014/main" id="{C049C90A-9BF8-704C-BBCC-1D7435B0C6F2}"/>
                    </a:ext>
                  </a:extLst>
                </p:cNvPr>
                <p:cNvSpPr txBox="1">
                  <a:spLocks/>
                </p:cNvSpPr>
                <p:nvPr/>
              </p:nvSpPr>
              <p:spPr>
                <a:xfrm>
                  <a:off x="470280" y="4335346"/>
                  <a:ext cx="594986" cy="511510"/>
                </a:xfrm>
                <a:prstGeom prst="rect">
                  <a:avLst/>
                </a:prstGeom>
              </p:spPr>
              <p:txBody>
                <a:bodyPr vert="horz" lIns="91440" tIns="45720" rIns="91440" bIns="45720" rtlCol="0">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r>
                    <a:rPr lang="en-GB" sz="2000" dirty="0">
                      <a:solidFill>
                        <a:schemeClr val="bg1"/>
                      </a:solidFill>
                    </a:rPr>
                    <a:t>02</a:t>
                  </a:r>
                  <a:endParaRPr lang="en-IE" sz="2000" dirty="0">
                    <a:solidFill>
                      <a:schemeClr val="bg1"/>
                    </a:solidFill>
                  </a:endParaRPr>
                </a:p>
              </p:txBody>
            </p:sp>
          </p:grpSp>
          <p:grpSp>
            <p:nvGrpSpPr>
              <p:cNvPr id="37" name="Group 36">
                <a:extLst>
                  <a:ext uri="{FF2B5EF4-FFF2-40B4-BE49-F238E27FC236}">
                    <a16:creationId xmlns:a16="http://schemas.microsoft.com/office/drawing/2014/main" id="{82A9179F-DD27-8241-A540-2B23DCA67B44}"/>
                  </a:ext>
                </a:extLst>
              </p:cNvPr>
              <p:cNvGrpSpPr/>
              <p:nvPr/>
            </p:nvGrpSpPr>
            <p:grpSpPr>
              <a:xfrm>
                <a:off x="3106561" y="3133243"/>
                <a:ext cx="511658" cy="451215"/>
                <a:chOff x="470280" y="4322157"/>
                <a:chExt cx="594986" cy="524699"/>
              </a:xfrm>
            </p:grpSpPr>
            <p:sp>
              <p:nvSpPr>
                <p:cNvPr id="38" name="Oval 37">
                  <a:extLst>
                    <a:ext uri="{FF2B5EF4-FFF2-40B4-BE49-F238E27FC236}">
                      <a16:creationId xmlns:a16="http://schemas.microsoft.com/office/drawing/2014/main" id="{B26A82D9-83A5-B040-A516-CAC4DDA3E2BD}"/>
                    </a:ext>
                  </a:extLst>
                </p:cNvPr>
                <p:cNvSpPr/>
                <p:nvPr/>
              </p:nvSpPr>
              <p:spPr>
                <a:xfrm>
                  <a:off x="539166" y="4322157"/>
                  <a:ext cx="457215" cy="457215"/>
                </a:xfrm>
                <a:prstGeom prst="ellipse">
                  <a:avLst/>
                </a:prstGeom>
                <a:solidFill>
                  <a:srgbClr val="94C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Placeholder 4">
                  <a:extLst>
                    <a:ext uri="{FF2B5EF4-FFF2-40B4-BE49-F238E27FC236}">
                      <a16:creationId xmlns:a16="http://schemas.microsoft.com/office/drawing/2014/main" id="{3F7C5A0C-B251-484C-BD09-58F582E14CEE}"/>
                    </a:ext>
                  </a:extLst>
                </p:cNvPr>
                <p:cNvSpPr txBox="1">
                  <a:spLocks/>
                </p:cNvSpPr>
                <p:nvPr/>
              </p:nvSpPr>
              <p:spPr>
                <a:xfrm>
                  <a:off x="470280" y="4335346"/>
                  <a:ext cx="594986" cy="511510"/>
                </a:xfrm>
                <a:prstGeom prst="rect">
                  <a:avLst/>
                </a:prstGeom>
              </p:spPr>
              <p:txBody>
                <a:bodyPr vert="horz" lIns="91440" tIns="45720" rIns="91440" bIns="45720" rtlCol="0">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r>
                    <a:rPr lang="en-GB" sz="2000" dirty="0">
                      <a:solidFill>
                        <a:schemeClr val="bg1"/>
                      </a:solidFill>
                    </a:rPr>
                    <a:t>03</a:t>
                  </a:r>
                  <a:endParaRPr lang="en-IE" sz="2000" dirty="0">
                    <a:solidFill>
                      <a:schemeClr val="bg1"/>
                    </a:solidFill>
                  </a:endParaRPr>
                </a:p>
              </p:txBody>
            </p:sp>
          </p:grpSp>
          <p:grpSp>
            <p:nvGrpSpPr>
              <p:cNvPr id="40" name="Group 39">
                <a:extLst>
                  <a:ext uri="{FF2B5EF4-FFF2-40B4-BE49-F238E27FC236}">
                    <a16:creationId xmlns:a16="http://schemas.microsoft.com/office/drawing/2014/main" id="{4807A968-09E6-6F44-B5F4-78575293FA0E}"/>
                  </a:ext>
                </a:extLst>
              </p:cNvPr>
              <p:cNvGrpSpPr/>
              <p:nvPr/>
            </p:nvGrpSpPr>
            <p:grpSpPr>
              <a:xfrm>
                <a:off x="3106561" y="3620528"/>
                <a:ext cx="511658" cy="451215"/>
                <a:chOff x="470280" y="4322157"/>
                <a:chExt cx="594986" cy="524699"/>
              </a:xfrm>
            </p:grpSpPr>
            <p:sp>
              <p:nvSpPr>
                <p:cNvPr id="41" name="Oval 40">
                  <a:extLst>
                    <a:ext uri="{FF2B5EF4-FFF2-40B4-BE49-F238E27FC236}">
                      <a16:creationId xmlns:a16="http://schemas.microsoft.com/office/drawing/2014/main" id="{51BEC910-08BE-ED46-A561-28D541AC4559}"/>
                    </a:ext>
                  </a:extLst>
                </p:cNvPr>
                <p:cNvSpPr/>
                <p:nvPr/>
              </p:nvSpPr>
              <p:spPr>
                <a:xfrm>
                  <a:off x="539166" y="4322157"/>
                  <a:ext cx="457215" cy="457215"/>
                </a:xfrm>
                <a:prstGeom prst="ellipse">
                  <a:avLst/>
                </a:prstGeom>
                <a:solidFill>
                  <a:srgbClr val="94C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Placeholder 4">
                  <a:extLst>
                    <a:ext uri="{FF2B5EF4-FFF2-40B4-BE49-F238E27FC236}">
                      <a16:creationId xmlns:a16="http://schemas.microsoft.com/office/drawing/2014/main" id="{F938F310-ADCD-DA42-945B-453F3709ADB8}"/>
                    </a:ext>
                  </a:extLst>
                </p:cNvPr>
                <p:cNvSpPr txBox="1">
                  <a:spLocks/>
                </p:cNvSpPr>
                <p:nvPr/>
              </p:nvSpPr>
              <p:spPr>
                <a:xfrm>
                  <a:off x="470280" y="4335346"/>
                  <a:ext cx="594986" cy="511510"/>
                </a:xfrm>
                <a:prstGeom prst="rect">
                  <a:avLst/>
                </a:prstGeom>
              </p:spPr>
              <p:txBody>
                <a:bodyPr vert="horz" lIns="91440" tIns="45720" rIns="91440" bIns="45720" rtlCol="0">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r>
                    <a:rPr lang="en-GB" sz="2000" dirty="0">
                      <a:solidFill>
                        <a:schemeClr val="bg1"/>
                      </a:solidFill>
                    </a:rPr>
                    <a:t>04</a:t>
                  </a:r>
                  <a:endParaRPr lang="en-IE" sz="2000" dirty="0">
                    <a:solidFill>
                      <a:schemeClr val="bg1"/>
                    </a:solidFill>
                  </a:endParaRPr>
                </a:p>
              </p:txBody>
            </p:sp>
          </p:grpSp>
          <p:cxnSp>
            <p:nvCxnSpPr>
              <p:cNvPr id="45" name="Straight Connector 44">
                <a:extLst>
                  <a:ext uri="{FF2B5EF4-FFF2-40B4-BE49-F238E27FC236}">
                    <a16:creationId xmlns:a16="http://schemas.microsoft.com/office/drawing/2014/main" id="{986B8F9C-D95C-A949-9D10-65D2416BE494}"/>
                  </a:ext>
                </a:extLst>
              </p:cNvPr>
              <p:cNvCxnSpPr>
                <a:cxnSpLocks/>
              </p:cNvCxnSpPr>
              <p:nvPr/>
            </p:nvCxnSpPr>
            <p:spPr>
              <a:xfrm flipH="1">
                <a:off x="3349706" y="2611589"/>
                <a:ext cx="3967391" cy="0"/>
              </a:xfrm>
              <a:prstGeom prst="line">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52C022E-8B32-CA43-88D7-49465E496B2F}"/>
                  </a:ext>
                </a:extLst>
              </p:cNvPr>
              <p:cNvCxnSpPr>
                <a:cxnSpLocks/>
              </p:cNvCxnSpPr>
              <p:nvPr/>
            </p:nvCxnSpPr>
            <p:spPr>
              <a:xfrm flipH="1">
                <a:off x="3277421" y="3568281"/>
                <a:ext cx="4039676" cy="0"/>
              </a:xfrm>
              <a:prstGeom prst="line">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cxnSp>
          <p:nvCxnSpPr>
            <p:cNvPr id="141" name="Straight Connector 140">
              <a:extLst>
                <a:ext uri="{FF2B5EF4-FFF2-40B4-BE49-F238E27FC236}">
                  <a16:creationId xmlns:a16="http://schemas.microsoft.com/office/drawing/2014/main" id="{BEDF27DE-A344-1B4B-AFBC-8DA596A704C1}"/>
                </a:ext>
              </a:extLst>
            </p:cNvPr>
            <p:cNvCxnSpPr>
              <a:cxnSpLocks/>
            </p:cNvCxnSpPr>
            <p:nvPr/>
          </p:nvCxnSpPr>
          <p:spPr>
            <a:xfrm flipH="1">
              <a:off x="3313021" y="2534341"/>
              <a:ext cx="4048025" cy="0"/>
            </a:xfrm>
            <a:prstGeom prst="line">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142" name="Text Placeholder 5">
            <a:extLst>
              <a:ext uri="{FF2B5EF4-FFF2-40B4-BE49-F238E27FC236}">
                <a16:creationId xmlns:a16="http://schemas.microsoft.com/office/drawing/2014/main" id="{3598AF9C-6BB1-7043-84A0-050848B46662}"/>
              </a:ext>
            </a:extLst>
          </p:cNvPr>
          <p:cNvSpPr txBox="1">
            <a:spLocks/>
          </p:cNvSpPr>
          <p:nvPr/>
        </p:nvSpPr>
        <p:spPr>
          <a:xfrm>
            <a:off x="478359" y="9756048"/>
            <a:ext cx="6361551" cy="662404"/>
          </a:xfrm>
          <a:prstGeom prst="rect">
            <a:avLst/>
          </a:prstGeom>
        </p:spPr>
        <p:txBody>
          <a:bodyPr vert="horz" lIns="91440" tIns="45720" rIns="91440" bIns="45720" numCol="1" spcCol="288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nSpc>
                <a:spcPct val="100000"/>
              </a:lnSpc>
              <a:tabLst>
                <a:tab pos="176213" algn="l"/>
              </a:tabLst>
            </a:pPr>
            <a:r>
              <a:rPr lang="en-GB" sz="700" baseline="30000" dirty="0"/>
              <a:t>7</a:t>
            </a:r>
            <a:r>
              <a:rPr lang="en-GB" sz="700" dirty="0"/>
              <a:t>	J Miller, (2018) ‘4 ways to undermine your self worth’, Linked In </a:t>
            </a:r>
            <a:endParaRPr lang="en-IE" sz="700" b="1" dirty="0"/>
          </a:p>
        </p:txBody>
      </p:sp>
    </p:spTree>
    <p:extLst>
      <p:ext uri="{BB962C8B-B14F-4D97-AF65-F5344CB8AC3E}">
        <p14:creationId xmlns:p14="http://schemas.microsoft.com/office/powerpoint/2010/main" val="20195831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Rectangle 125">
            <a:extLst>
              <a:ext uri="{FF2B5EF4-FFF2-40B4-BE49-F238E27FC236}">
                <a16:creationId xmlns:a16="http://schemas.microsoft.com/office/drawing/2014/main" id="{BFA8C9C7-8D61-3B45-ADA9-9ADA5F57D191}"/>
              </a:ext>
            </a:extLst>
          </p:cNvPr>
          <p:cNvSpPr/>
          <p:nvPr/>
        </p:nvSpPr>
        <p:spPr>
          <a:xfrm>
            <a:off x="605651" y="2440195"/>
            <a:ext cx="1113551" cy="6489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Rectangle 296">
            <a:extLst>
              <a:ext uri="{FF2B5EF4-FFF2-40B4-BE49-F238E27FC236}">
                <a16:creationId xmlns:a16="http://schemas.microsoft.com/office/drawing/2014/main" id="{ECF8F36B-9D4A-4149-9D35-7FBFEBA319C9}"/>
              </a:ext>
            </a:extLst>
          </p:cNvPr>
          <p:cNvSpPr/>
          <p:nvPr/>
        </p:nvSpPr>
        <p:spPr>
          <a:xfrm>
            <a:off x="1866899" y="7002658"/>
            <a:ext cx="5692775" cy="1660081"/>
          </a:xfrm>
          <a:prstGeom prst="rect">
            <a:avLst/>
          </a:prstGeom>
          <a:gradFill>
            <a:gsLst>
              <a:gs pos="4000">
                <a:srgbClr val="863694"/>
              </a:gs>
              <a:gs pos="34000">
                <a:srgbClr val="863694"/>
              </a:gs>
              <a:gs pos="80000">
                <a:srgbClr val="561465"/>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9CC3F771-EAB3-9F4C-8117-AE1ACAEE49D8}"/>
              </a:ext>
            </a:extLst>
          </p:cNvPr>
          <p:cNvSpPr>
            <a:spLocks noGrp="1"/>
          </p:cNvSpPr>
          <p:nvPr>
            <p:ph type="sldNum" sz="quarter" idx="12"/>
          </p:nvPr>
        </p:nvSpPr>
        <p:spPr/>
        <p:txBody>
          <a:bodyPr/>
          <a:lstStyle/>
          <a:p>
            <a:fld id="{5E760C49-C21F-C349-B509-93C281143DFD}" type="slidenum">
              <a:rPr lang="en-US" smtClean="0"/>
              <a:t>24</a:t>
            </a:fld>
            <a:endParaRPr lang="en-US" dirty="0"/>
          </a:p>
        </p:txBody>
      </p:sp>
      <p:sp>
        <p:nvSpPr>
          <p:cNvPr id="35" name="Text Placeholder 4">
            <a:extLst>
              <a:ext uri="{FF2B5EF4-FFF2-40B4-BE49-F238E27FC236}">
                <a16:creationId xmlns:a16="http://schemas.microsoft.com/office/drawing/2014/main" id="{A6B6B163-66B2-5F45-B228-154351C8DB7E}"/>
              </a:ext>
            </a:extLst>
          </p:cNvPr>
          <p:cNvSpPr txBox="1">
            <a:spLocks/>
          </p:cNvSpPr>
          <p:nvPr/>
        </p:nvSpPr>
        <p:spPr>
          <a:xfrm>
            <a:off x="634227" y="448172"/>
            <a:ext cx="4082628" cy="836206"/>
          </a:xfrm>
          <a:prstGeom prst="rect">
            <a:avLst/>
          </a:prstGeom>
        </p:spPr>
        <p:txBody>
          <a:bodyPr vert="horz" lIns="91440" tIns="45720" rIns="91440" bIns="45720" rtlCol="0">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dirty="0"/>
              <a:t>Silencing Self-Doubt: Embracing Self Confidence</a:t>
            </a:r>
            <a:endParaRPr lang="en-IE" dirty="0"/>
          </a:p>
        </p:txBody>
      </p:sp>
      <p:cxnSp>
        <p:nvCxnSpPr>
          <p:cNvPr id="36" name="Straight Connector 35">
            <a:extLst>
              <a:ext uri="{FF2B5EF4-FFF2-40B4-BE49-F238E27FC236}">
                <a16:creationId xmlns:a16="http://schemas.microsoft.com/office/drawing/2014/main" id="{0478E734-45BE-6942-A74B-7DC0D39E8F69}"/>
              </a:ext>
            </a:extLst>
          </p:cNvPr>
          <p:cNvCxnSpPr>
            <a:cxnSpLocks/>
          </p:cNvCxnSpPr>
          <p:nvPr/>
        </p:nvCxnSpPr>
        <p:spPr>
          <a:xfrm flipH="1">
            <a:off x="0" y="646513"/>
            <a:ext cx="634226" cy="1"/>
          </a:xfrm>
          <a:prstGeom prst="line">
            <a:avLst/>
          </a:prstGeom>
          <a:ln w="28575">
            <a:solidFill>
              <a:srgbClr val="94C33D"/>
            </a:solidFill>
          </a:ln>
        </p:spPr>
        <p:style>
          <a:lnRef idx="1">
            <a:schemeClr val="accent1"/>
          </a:lnRef>
          <a:fillRef idx="0">
            <a:schemeClr val="accent1"/>
          </a:fillRef>
          <a:effectRef idx="0">
            <a:schemeClr val="accent1"/>
          </a:effectRef>
          <a:fontRef idx="minor">
            <a:schemeClr val="tx1"/>
          </a:fontRef>
        </p:style>
      </p:cxnSp>
      <p:sp>
        <p:nvSpPr>
          <p:cNvPr id="120" name="Text Placeholder 5">
            <a:extLst>
              <a:ext uri="{FF2B5EF4-FFF2-40B4-BE49-F238E27FC236}">
                <a16:creationId xmlns:a16="http://schemas.microsoft.com/office/drawing/2014/main" id="{67C46A0F-7C9E-6C46-8328-C0B19DDAD0EC}"/>
              </a:ext>
            </a:extLst>
          </p:cNvPr>
          <p:cNvSpPr txBox="1">
            <a:spLocks/>
          </p:cNvSpPr>
          <p:nvPr/>
        </p:nvSpPr>
        <p:spPr>
          <a:xfrm>
            <a:off x="634225" y="1293934"/>
            <a:ext cx="6361551" cy="1801322"/>
          </a:xfrm>
          <a:prstGeom prst="rect">
            <a:avLst/>
          </a:prstGeom>
        </p:spPr>
        <p:txBody>
          <a:bodyPr vert="horz" lIns="91440" tIns="45720" rIns="91440" bIns="45720" numCol="1" spcCol="288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nSpc>
                <a:spcPts val="1200"/>
              </a:lnSpc>
            </a:pPr>
            <a:r>
              <a:rPr lang="en-GB" sz="1050" dirty="0"/>
              <a:t>Silencing self-doubt and embracing self-confidence does not always come naturally to most women, though it is key to a truly successful career. </a:t>
            </a:r>
          </a:p>
          <a:p>
            <a:pPr>
              <a:lnSpc>
                <a:spcPts val="1200"/>
              </a:lnSpc>
            </a:pPr>
            <a:endParaRPr lang="en-GB" sz="1050" dirty="0"/>
          </a:p>
          <a:p>
            <a:pPr>
              <a:lnSpc>
                <a:spcPts val="1200"/>
              </a:lnSpc>
            </a:pPr>
            <a:r>
              <a:rPr lang="en-GB" sz="1050" dirty="0">
                <a:solidFill>
                  <a:schemeClr val="bg1"/>
                </a:solidFill>
                <a:highlight>
                  <a:srgbClr val="94C33D"/>
                </a:highlight>
              </a:rPr>
              <a:t>BELOW ARE SOME RESOURCES </a:t>
            </a:r>
            <a:r>
              <a:rPr lang="en-GB" sz="1050" dirty="0">
                <a:solidFill>
                  <a:schemeClr val="bg1"/>
                </a:solidFill>
              </a:rPr>
              <a:t> </a:t>
            </a:r>
            <a:r>
              <a:rPr lang="en-GB" sz="1050" dirty="0"/>
              <a:t>that you can use to discover ways to help women leaders in the third sector to increase confidence and diminish self-doubt.</a:t>
            </a:r>
          </a:p>
        </p:txBody>
      </p:sp>
      <p:cxnSp>
        <p:nvCxnSpPr>
          <p:cNvPr id="121" name="Straight Connector 120">
            <a:extLst>
              <a:ext uri="{FF2B5EF4-FFF2-40B4-BE49-F238E27FC236}">
                <a16:creationId xmlns:a16="http://schemas.microsoft.com/office/drawing/2014/main" id="{1AA14CAC-F1A0-EA45-8807-AA29A06557F5}"/>
              </a:ext>
            </a:extLst>
          </p:cNvPr>
          <p:cNvCxnSpPr>
            <a:cxnSpLocks/>
          </p:cNvCxnSpPr>
          <p:nvPr/>
        </p:nvCxnSpPr>
        <p:spPr>
          <a:xfrm flipH="1">
            <a:off x="-13075" y="2955788"/>
            <a:ext cx="7528673" cy="0"/>
          </a:xfrm>
          <a:prstGeom prst="line">
            <a:avLst/>
          </a:prstGeom>
          <a:ln w="12700">
            <a:solidFill>
              <a:srgbClr val="94C33D"/>
            </a:solidFill>
            <a:prstDash val="sysDot"/>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568C69BA-4EED-6440-A76C-0FC6FF668036}"/>
              </a:ext>
            </a:extLst>
          </p:cNvPr>
          <p:cNvCxnSpPr>
            <a:cxnSpLocks/>
          </p:cNvCxnSpPr>
          <p:nvPr/>
        </p:nvCxnSpPr>
        <p:spPr>
          <a:xfrm flipH="1">
            <a:off x="9436" y="4358076"/>
            <a:ext cx="7528673" cy="0"/>
          </a:xfrm>
          <a:prstGeom prst="line">
            <a:avLst/>
          </a:prstGeom>
          <a:ln w="12700">
            <a:solidFill>
              <a:srgbClr val="94C33D"/>
            </a:solidFill>
            <a:prstDash val="sysDot"/>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88035F14-5DE1-2F40-ADE6-696B2887EEA6}"/>
              </a:ext>
            </a:extLst>
          </p:cNvPr>
          <p:cNvCxnSpPr>
            <a:cxnSpLocks/>
          </p:cNvCxnSpPr>
          <p:nvPr/>
        </p:nvCxnSpPr>
        <p:spPr>
          <a:xfrm flipH="1">
            <a:off x="15500" y="5871601"/>
            <a:ext cx="7528673" cy="0"/>
          </a:xfrm>
          <a:prstGeom prst="line">
            <a:avLst/>
          </a:prstGeom>
          <a:ln w="12700">
            <a:solidFill>
              <a:srgbClr val="94C33D"/>
            </a:solidFill>
            <a:prstDash val="sysDot"/>
          </a:ln>
        </p:spPr>
        <p:style>
          <a:lnRef idx="1">
            <a:schemeClr val="accent1"/>
          </a:lnRef>
          <a:fillRef idx="0">
            <a:schemeClr val="accent1"/>
          </a:fillRef>
          <a:effectRef idx="0">
            <a:schemeClr val="accent1"/>
          </a:effectRef>
          <a:fontRef idx="minor">
            <a:schemeClr val="tx1"/>
          </a:fontRef>
        </p:style>
      </p:cxnSp>
      <p:sp>
        <p:nvSpPr>
          <p:cNvPr id="127" name="Text Placeholder 5">
            <a:extLst>
              <a:ext uri="{FF2B5EF4-FFF2-40B4-BE49-F238E27FC236}">
                <a16:creationId xmlns:a16="http://schemas.microsoft.com/office/drawing/2014/main" id="{2EAA780F-85BC-444F-8922-C3476185E175}"/>
              </a:ext>
            </a:extLst>
          </p:cNvPr>
          <p:cNvSpPr txBox="1">
            <a:spLocks/>
          </p:cNvSpPr>
          <p:nvPr/>
        </p:nvSpPr>
        <p:spPr>
          <a:xfrm>
            <a:off x="2047583" y="3002002"/>
            <a:ext cx="4948193" cy="5928015"/>
          </a:xfrm>
          <a:prstGeom prst="rect">
            <a:avLst/>
          </a:prstGeom>
        </p:spPr>
        <p:txBody>
          <a:bodyPr vert="horz" lIns="91440" tIns="45720" rIns="91440" bIns="45720" numCol="1" spcCol="288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nSpc>
                <a:spcPts val="1200"/>
              </a:lnSpc>
            </a:pPr>
            <a:r>
              <a:rPr lang="en-GB" sz="1300" b="1" dirty="0">
                <a:solidFill>
                  <a:srgbClr val="863694"/>
                </a:solidFill>
              </a:rPr>
              <a:t>ARTICLE</a:t>
            </a:r>
          </a:p>
          <a:p>
            <a:pPr>
              <a:lnSpc>
                <a:spcPts val="1200"/>
              </a:lnSpc>
            </a:pPr>
            <a:r>
              <a:rPr lang="en-GB" sz="1050" dirty="0"/>
              <a:t> </a:t>
            </a:r>
          </a:p>
          <a:p>
            <a:pPr>
              <a:lnSpc>
                <a:spcPts val="1200"/>
              </a:lnSpc>
            </a:pPr>
            <a:r>
              <a:rPr lang="en-GB" sz="1050" dirty="0"/>
              <a:t>In this article by </a:t>
            </a:r>
            <a:r>
              <a:rPr lang="en-GB" sz="1050" dirty="0" err="1"/>
              <a:t>Rachita</a:t>
            </a:r>
            <a:r>
              <a:rPr lang="en-GB" sz="1050" dirty="0"/>
              <a:t> Sharma</a:t>
            </a:r>
            <a:r>
              <a:rPr lang="en-GB" sz="1050" baseline="30000" dirty="0"/>
              <a:t>8</a:t>
            </a:r>
            <a:r>
              <a:rPr lang="en-GB" sz="1050" dirty="0"/>
              <a:t>, CEO &amp; Co-founder at Girl Power Talk, she outlines the steps a woman can take to increase her confidence at work. </a:t>
            </a:r>
            <a:r>
              <a:rPr lang="en-GB" sz="1050" dirty="0">
                <a:solidFill>
                  <a:srgbClr val="94C33D"/>
                </a:solidFill>
                <a:hlinkClick r:id="rId2">
                  <a:extLst>
                    <a:ext uri="{A12FA001-AC4F-418D-AE19-62706E023703}">
                      <ahyp:hlinkClr xmlns:ahyp="http://schemas.microsoft.com/office/drawing/2018/hyperlinkcolor" val="tx"/>
                    </a:ext>
                  </a:extLst>
                </a:hlinkClick>
              </a:rPr>
              <a:t>https://</a:t>
            </a:r>
            <a:r>
              <a:rPr lang="en-GB" sz="1050" dirty="0" err="1">
                <a:solidFill>
                  <a:srgbClr val="94C33D"/>
                </a:solidFill>
                <a:hlinkClick r:id="rId2">
                  <a:extLst>
                    <a:ext uri="{A12FA001-AC4F-418D-AE19-62706E023703}">
                      <ahyp:hlinkClr xmlns:ahyp="http://schemas.microsoft.com/office/drawing/2018/hyperlinkcolor" val="tx"/>
                    </a:ext>
                  </a:extLst>
                </a:hlinkClick>
              </a:rPr>
              <a:t>thriveglobal.com</a:t>
            </a:r>
            <a:r>
              <a:rPr lang="en-GB" sz="1050" dirty="0">
                <a:solidFill>
                  <a:srgbClr val="94C33D"/>
                </a:solidFill>
                <a:hlinkClick r:id="rId2">
                  <a:extLst>
                    <a:ext uri="{A12FA001-AC4F-418D-AE19-62706E023703}">
                      <ahyp:hlinkClr xmlns:ahyp="http://schemas.microsoft.com/office/drawing/2018/hyperlinkcolor" val="tx"/>
                    </a:ext>
                  </a:extLst>
                </a:hlinkClick>
              </a:rPr>
              <a:t>/stories/7-secrets-for-female-leaders-to-boost-self-confidence</a:t>
            </a:r>
            <a:endParaRPr lang="en-GB" sz="1050" dirty="0">
              <a:solidFill>
                <a:srgbClr val="94C33D"/>
              </a:solidFill>
            </a:endParaRPr>
          </a:p>
          <a:p>
            <a:pPr>
              <a:lnSpc>
                <a:spcPts val="1200"/>
              </a:lnSpc>
            </a:pPr>
            <a:r>
              <a:rPr lang="en-GB" sz="1050" dirty="0"/>
              <a:t>. </a:t>
            </a:r>
          </a:p>
          <a:p>
            <a:pPr>
              <a:lnSpc>
                <a:spcPct val="150000"/>
              </a:lnSpc>
            </a:pPr>
            <a:endParaRPr lang="en-GB" sz="1050" dirty="0"/>
          </a:p>
          <a:p>
            <a:pPr>
              <a:lnSpc>
                <a:spcPct val="150000"/>
              </a:lnSpc>
            </a:pPr>
            <a:r>
              <a:rPr lang="en-GB" sz="1050" dirty="0"/>
              <a:t> </a:t>
            </a:r>
          </a:p>
          <a:p>
            <a:pPr>
              <a:lnSpc>
                <a:spcPts val="1200"/>
              </a:lnSpc>
            </a:pPr>
            <a:r>
              <a:rPr lang="en-GB" sz="1300" b="1" dirty="0">
                <a:solidFill>
                  <a:srgbClr val="863694"/>
                </a:solidFill>
              </a:rPr>
              <a:t>EXERCISE</a:t>
            </a:r>
          </a:p>
          <a:p>
            <a:pPr>
              <a:lnSpc>
                <a:spcPts val="1200"/>
              </a:lnSpc>
            </a:pPr>
            <a:r>
              <a:rPr lang="en-GB" sz="1050" dirty="0"/>
              <a:t> </a:t>
            </a:r>
          </a:p>
          <a:p>
            <a:pPr>
              <a:lnSpc>
                <a:spcPts val="1200"/>
              </a:lnSpc>
            </a:pPr>
            <a:r>
              <a:rPr lang="en-GB" sz="1050" dirty="0"/>
              <a:t>This simple exercise from leadership coach Monique Tallon</a:t>
            </a:r>
            <a:r>
              <a:rPr lang="en-GB" sz="1050" baseline="30000" dirty="0"/>
              <a:t>9</a:t>
            </a:r>
            <a:r>
              <a:rPr lang="en-GB" sz="1050" dirty="0"/>
              <a:t>, author of Leading Gracefully, introduces four practical ways you can begin working on how to gain confidence, build inner strength and be free of that voice that tells you you’re not good enough! </a:t>
            </a:r>
            <a:r>
              <a:rPr lang="en-GB" sz="1050" dirty="0">
                <a:solidFill>
                  <a:srgbClr val="94C33D"/>
                </a:solidFill>
                <a:hlinkClick r:id="rId3">
                  <a:extLst>
                    <a:ext uri="{A12FA001-AC4F-418D-AE19-62706E023703}">
                      <ahyp:hlinkClr xmlns:ahyp="http://schemas.microsoft.com/office/drawing/2018/hyperlinkcolor" val="tx"/>
                    </a:ext>
                  </a:extLst>
                </a:hlinkClick>
              </a:rPr>
              <a:t>https://</a:t>
            </a:r>
            <a:r>
              <a:rPr lang="en-GB" sz="1050" dirty="0" err="1">
                <a:solidFill>
                  <a:srgbClr val="94C33D"/>
                </a:solidFill>
                <a:hlinkClick r:id="rId3">
                  <a:extLst>
                    <a:ext uri="{A12FA001-AC4F-418D-AE19-62706E023703}">
                      <ahyp:hlinkClr xmlns:ahyp="http://schemas.microsoft.com/office/drawing/2018/hyperlinkcolor" val="tx"/>
                    </a:ext>
                  </a:extLst>
                </a:hlinkClick>
              </a:rPr>
              <a:t>moniquetallon.com</a:t>
            </a:r>
            <a:r>
              <a:rPr lang="en-GB" sz="1050" dirty="0">
                <a:solidFill>
                  <a:srgbClr val="94C33D"/>
                </a:solidFill>
                <a:hlinkClick r:id="rId3">
                  <a:extLst>
                    <a:ext uri="{A12FA001-AC4F-418D-AE19-62706E023703}">
                      <ahyp:hlinkClr xmlns:ahyp="http://schemas.microsoft.com/office/drawing/2018/hyperlinkcolor" val="tx"/>
                    </a:ext>
                  </a:extLst>
                </a:hlinkClick>
              </a:rPr>
              <a:t>/4-practical-ways-to-build-more-self-confidence-for-women-in-leadership/</a:t>
            </a:r>
            <a:endParaRPr lang="en-GB" sz="1050" dirty="0">
              <a:solidFill>
                <a:srgbClr val="94C33D"/>
              </a:solidFill>
            </a:endParaRPr>
          </a:p>
          <a:p>
            <a:pPr>
              <a:lnSpc>
                <a:spcPct val="150000"/>
              </a:lnSpc>
            </a:pPr>
            <a:r>
              <a:rPr lang="en-GB" sz="1300" dirty="0"/>
              <a:t> </a:t>
            </a:r>
          </a:p>
          <a:p>
            <a:pPr>
              <a:lnSpc>
                <a:spcPts val="1200"/>
              </a:lnSpc>
            </a:pPr>
            <a:r>
              <a:rPr lang="en-GB" sz="1050" dirty="0"/>
              <a:t> </a:t>
            </a:r>
          </a:p>
          <a:p>
            <a:pPr>
              <a:lnSpc>
                <a:spcPts val="1200"/>
              </a:lnSpc>
            </a:pPr>
            <a:r>
              <a:rPr lang="en-GB" sz="1300" b="1" dirty="0">
                <a:solidFill>
                  <a:srgbClr val="863694"/>
                </a:solidFill>
              </a:rPr>
              <a:t>QUESTIONING BELIEFS </a:t>
            </a:r>
          </a:p>
          <a:p>
            <a:pPr>
              <a:lnSpc>
                <a:spcPts val="1200"/>
              </a:lnSpc>
            </a:pPr>
            <a:r>
              <a:rPr lang="en-GB" sz="1050" dirty="0"/>
              <a:t> </a:t>
            </a:r>
          </a:p>
          <a:p>
            <a:pPr>
              <a:lnSpc>
                <a:spcPts val="1200"/>
              </a:lnSpc>
            </a:pPr>
            <a:r>
              <a:rPr lang="en-GB" sz="1050" dirty="0"/>
              <a:t>These questions form part of Byron Katie’s ‘The Work’ and are designed to help individuals begin to question some of the underlying limiting beliefs that diminish their confidence:</a:t>
            </a:r>
          </a:p>
          <a:p>
            <a:pPr>
              <a:lnSpc>
                <a:spcPct val="150000"/>
              </a:lnSpc>
            </a:pPr>
            <a:endParaRPr lang="en-GB" sz="1050" dirty="0"/>
          </a:p>
          <a:p>
            <a:pPr marL="228600" indent="-228600">
              <a:lnSpc>
                <a:spcPct val="150000"/>
              </a:lnSpc>
              <a:buFont typeface="+mj-lt"/>
              <a:buAutoNum type="arabicPeriod"/>
            </a:pPr>
            <a:r>
              <a:rPr lang="en-GB" sz="1050" dirty="0">
                <a:solidFill>
                  <a:schemeClr val="bg1"/>
                </a:solidFill>
              </a:rPr>
              <a:t>Is that (the limiting belief) true?</a:t>
            </a:r>
          </a:p>
          <a:p>
            <a:pPr marL="228600" indent="-228600">
              <a:lnSpc>
                <a:spcPct val="150000"/>
              </a:lnSpc>
              <a:buFont typeface="+mj-lt"/>
              <a:buAutoNum type="arabicPeriod"/>
            </a:pPr>
            <a:r>
              <a:rPr lang="en-GB" sz="1050" dirty="0">
                <a:solidFill>
                  <a:schemeClr val="bg1"/>
                </a:solidFill>
              </a:rPr>
              <a:t>Is it absolutely true? How do you know?</a:t>
            </a:r>
          </a:p>
          <a:p>
            <a:pPr marL="228600" indent="-228600">
              <a:lnSpc>
                <a:spcPct val="150000"/>
              </a:lnSpc>
              <a:buFont typeface="+mj-lt"/>
              <a:buAutoNum type="arabicPeriod"/>
            </a:pPr>
            <a:r>
              <a:rPr lang="en-GB" sz="1050" dirty="0">
                <a:solidFill>
                  <a:schemeClr val="bg1"/>
                </a:solidFill>
              </a:rPr>
              <a:t>What happens when. You believe that thought</a:t>
            </a:r>
          </a:p>
          <a:p>
            <a:pPr marL="228600" indent="-228600">
              <a:lnSpc>
                <a:spcPct val="150000"/>
              </a:lnSpc>
              <a:buFont typeface="+mj-lt"/>
              <a:buAutoNum type="arabicPeriod"/>
            </a:pPr>
            <a:r>
              <a:rPr lang="en-GB" sz="1050" dirty="0">
                <a:solidFill>
                  <a:schemeClr val="bg1"/>
                </a:solidFill>
              </a:rPr>
              <a:t>Who would you be without the thought?</a:t>
            </a:r>
          </a:p>
          <a:p>
            <a:pPr marL="228600" indent="-228600">
              <a:lnSpc>
                <a:spcPct val="150000"/>
              </a:lnSpc>
              <a:buFont typeface="+mj-lt"/>
              <a:buAutoNum type="arabicPeriod"/>
            </a:pPr>
            <a:r>
              <a:rPr lang="en-GB" sz="1050" dirty="0">
                <a:solidFill>
                  <a:schemeClr val="bg1"/>
                </a:solidFill>
              </a:rPr>
              <a:t>The turn-around (either ‘I am Not’ or new belief)</a:t>
            </a:r>
          </a:p>
          <a:p>
            <a:pPr marL="228600" indent="-228600">
              <a:lnSpc>
                <a:spcPct val="150000"/>
              </a:lnSpc>
              <a:buFont typeface="+mj-lt"/>
              <a:buAutoNum type="arabicPeriod"/>
            </a:pPr>
            <a:r>
              <a:rPr lang="en-GB" sz="1050" dirty="0">
                <a:solidFill>
                  <a:schemeClr val="bg1"/>
                </a:solidFill>
              </a:rPr>
              <a:t>Write down 3 examples of how this new belief is true.</a:t>
            </a:r>
          </a:p>
          <a:p>
            <a:pPr>
              <a:lnSpc>
                <a:spcPct val="150000"/>
              </a:lnSpc>
            </a:pPr>
            <a:r>
              <a:rPr lang="en-GB" sz="1050" dirty="0"/>
              <a:t> </a:t>
            </a:r>
          </a:p>
          <a:p>
            <a:pPr>
              <a:lnSpc>
                <a:spcPct val="150000"/>
              </a:lnSpc>
            </a:pPr>
            <a:r>
              <a:rPr lang="en-GB" sz="1050" b="1" dirty="0">
                <a:solidFill>
                  <a:srgbClr val="863694"/>
                </a:solidFill>
              </a:rPr>
              <a:t> </a:t>
            </a:r>
          </a:p>
        </p:txBody>
      </p:sp>
      <p:grpSp>
        <p:nvGrpSpPr>
          <p:cNvPr id="189" name="Group 188">
            <a:extLst>
              <a:ext uri="{FF2B5EF4-FFF2-40B4-BE49-F238E27FC236}">
                <a16:creationId xmlns:a16="http://schemas.microsoft.com/office/drawing/2014/main" id="{86303293-F713-9344-B990-8500BF640301}"/>
              </a:ext>
            </a:extLst>
          </p:cNvPr>
          <p:cNvGrpSpPr/>
          <p:nvPr/>
        </p:nvGrpSpPr>
        <p:grpSpPr>
          <a:xfrm>
            <a:off x="745855" y="5382818"/>
            <a:ext cx="766652" cy="770312"/>
            <a:chOff x="297528" y="6844850"/>
            <a:chExt cx="1004429" cy="1009224"/>
          </a:xfrm>
        </p:grpSpPr>
        <p:sp>
          <p:nvSpPr>
            <p:cNvPr id="190" name="Graphic 178">
              <a:extLst>
                <a:ext uri="{FF2B5EF4-FFF2-40B4-BE49-F238E27FC236}">
                  <a16:creationId xmlns:a16="http://schemas.microsoft.com/office/drawing/2014/main" id="{6210CB51-29A0-1C42-899B-24451B52514F}"/>
                </a:ext>
              </a:extLst>
            </p:cNvPr>
            <p:cNvSpPr/>
            <p:nvPr/>
          </p:nvSpPr>
          <p:spPr>
            <a:xfrm>
              <a:off x="756239" y="6844850"/>
              <a:ext cx="289713" cy="289006"/>
            </a:xfrm>
            <a:custGeom>
              <a:avLst/>
              <a:gdLst>
                <a:gd name="connsiteX0" fmla="*/ 0 w 1279207"/>
                <a:gd name="connsiteY0" fmla="*/ 959168 h 1276088"/>
                <a:gd name="connsiteX1" fmla="*/ 0 w 1279207"/>
                <a:gd name="connsiteY1" fmla="*/ 492442 h 1276088"/>
                <a:gd name="connsiteX2" fmla="*/ 20955 w 1279207"/>
                <a:gd name="connsiteY2" fmla="*/ 0 h 1276088"/>
                <a:gd name="connsiteX3" fmla="*/ 1279208 w 1279207"/>
                <a:gd name="connsiteY3" fmla="*/ 0 h 1276088"/>
                <a:gd name="connsiteX4" fmla="*/ 1279208 w 1279207"/>
                <a:gd name="connsiteY4" fmla="*/ 959168 h 1276088"/>
                <a:gd name="connsiteX5" fmla="*/ 719138 w 1279207"/>
                <a:gd name="connsiteY5" fmla="*/ 959168 h 1276088"/>
                <a:gd name="connsiteX6" fmla="*/ 661988 w 1279207"/>
                <a:gd name="connsiteY6" fmla="*/ 982027 h 1276088"/>
                <a:gd name="connsiteX7" fmla="*/ 375285 w 1279207"/>
                <a:gd name="connsiteY7" fmla="*/ 1268730 h 1276088"/>
                <a:gd name="connsiteX8" fmla="*/ 340043 w 1279207"/>
                <a:gd name="connsiteY8" fmla="*/ 1273493 h 1276088"/>
                <a:gd name="connsiteX9" fmla="*/ 319088 w 1279207"/>
                <a:gd name="connsiteY9" fmla="*/ 1244918 h 1276088"/>
                <a:gd name="connsiteX10" fmla="*/ 319088 w 1279207"/>
                <a:gd name="connsiteY10" fmla="*/ 1038225 h 1276088"/>
                <a:gd name="connsiteX11" fmla="*/ 239078 w 1279207"/>
                <a:gd name="connsiteY11" fmla="*/ 958215 h 1276088"/>
                <a:gd name="connsiteX12" fmla="*/ 0 w 1279207"/>
                <a:gd name="connsiteY12" fmla="*/ 958215 h 127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9207" h="1276088">
                  <a:moveTo>
                    <a:pt x="0" y="959168"/>
                  </a:moveTo>
                  <a:lnTo>
                    <a:pt x="0" y="492442"/>
                  </a:lnTo>
                  <a:cubicBezTo>
                    <a:pt x="99060" y="344805"/>
                    <a:pt x="106680" y="155258"/>
                    <a:pt x="20955" y="0"/>
                  </a:cubicBezTo>
                  <a:lnTo>
                    <a:pt x="1279208" y="0"/>
                  </a:lnTo>
                  <a:lnTo>
                    <a:pt x="1279208" y="959168"/>
                  </a:lnTo>
                  <a:lnTo>
                    <a:pt x="719138" y="959168"/>
                  </a:lnTo>
                  <a:cubicBezTo>
                    <a:pt x="698183" y="959168"/>
                    <a:pt x="677228" y="967740"/>
                    <a:pt x="661988" y="982027"/>
                  </a:cubicBezTo>
                  <a:lnTo>
                    <a:pt x="375285" y="1268730"/>
                  </a:lnTo>
                  <a:cubicBezTo>
                    <a:pt x="365760" y="1276350"/>
                    <a:pt x="352425" y="1278255"/>
                    <a:pt x="340043" y="1273493"/>
                  </a:cubicBezTo>
                  <a:cubicBezTo>
                    <a:pt x="327660" y="1268730"/>
                    <a:pt x="320040" y="1257300"/>
                    <a:pt x="319088" y="1244918"/>
                  </a:cubicBezTo>
                  <a:lnTo>
                    <a:pt x="319088" y="1038225"/>
                  </a:lnTo>
                  <a:cubicBezTo>
                    <a:pt x="319088" y="994410"/>
                    <a:pt x="282893" y="958215"/>
                    <a:pt x="239078" y="958215"/>
                  </a:cubicBezTo>
                  <a:lnTo>
                    <a:pt x="0" y="958215"/>
                  </a:lnTo>
                  <a:close/>
                </a:path>
              </a:pathLst>
            </a:custGeom>
            <a:solidFill>
              <a:srgbClr val="94C33D"/>
            </a:solidFill>
            <a:ln w="9525" cap="flat">
              <a:noFill/>
              <a:prstDash val="solid"/>
              <a:miter/>
            </a:ln>
          </p:spPr>
          <p:txBody>
            <a:bodyPr rtlCol="0" anchor="ctr"/>
            <a:lstStyle/>
            <a:p>
              <a:endParaRPr lang="en-US"/>
            </a:p>
          </p:txBody>
        </p:sp>
        <p:pic>
          <p:nvPicPr>
            <p:cNvPr id="191" name="Graphic 190">
              <a:extLst>
                <a:ext uri="{FF2B5EF4-FFF2-40B4-BE49-F238E27FC236}">
                  <a16:creationId xmlns:a16="http://schemas.microsoft.com/office/drawing/2014/main" id="{05F02AF9-10A0-1548-ACD9-D3A67FDD000A}"/>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97528" y="6849646"/>
              <a:ext cx="1004429" cy="1004428"/>
            </a:xfrm>
            <a:prstGeom prst="rect">
              <a:avLst/>
            </a:prstGeom>
          </p:spPr>
        </p:pic>
      </p:grpSp>
      <p:grpSp>
        <p:nvGrpSpPr>
          <p:cNvPr id="192" name="Group 191">
            <a:extLst>
              <a:ext uri="{FF2B5EF4-FFF2-40B4-BE49-F238E27FC236}">
                <a16:creationId xmlns:a16="http://schemas.microsoft.com/office/drawing/2014/main" id="{70A6369F-064A-7141-8D22-EA719228C8F3}"/>
              </a:ext>
            </a:extLst>
          </p:cNvPr>
          <p:cNvGrpSpPr/>
          <p:nvPr/>
        </p:nvGrpSpPr>
        <p:grpSpPr>
          <a:xfrm>
            <a:off x="786814" y="2549459"/>
            <a:ext cx="839619" cy="841600"/>
            <a:chOff x="5700273" y="5386353"/>
            <a:chExt cx="766016" cy="767823"/>
          </a:xfrm>
          <a:solidFill>
            <a:srgbClr val="5C5C5C"/>
          </a:solidFill>
        </p:grpSpPr>
        <p:grpSp>
          <p:nvGrpSpPr>
            <p:cNvPr id="193" name="Graphic 2">
              <a:extLst>
                <a:ext uri="{FF2B5EF4-FFF2-40B4-BE49-F238E27FC236}">
                  <a16:creationId xmlns:a16="http://schemas.microsoft.com/office/drawing/2014/main" id="{CFAE0CB5-91EA-3949-ACAF-D7D5EE6485EB}"/>
                </a:ext>
              </a:extLst>
            </p:cNvPr>
            <p:cNvGrpSpPr/>
            <p:nvPr/>
          </p:nvGrpSpPr>
          <p:grpSpPr>
            <a:xfrm>
              <a:off x="5844804" y="5531788"/>
              <a:ext cx="476953" cy="420947"/>
              <a:chOff x="5844804" y="5531788"/>
              <a:chExt cx="476953" cy="420947"/>
            </a:xfrm>
            <a:grpFill/>
          </p:grpSpPr>
          <p:sp>
            <p:nvSpPr>
              <p:cNvPr id="276" name="Freeform 275">
                <a:extLst>
                  <a:ext uri="{FF2B5EF4-FFF2-40B4-BE49-F238E27FC236}">
                    <a16:creationId xmlns:a16="http://schemas.microsoft.com/office/drawing/2014/main" id="{EA81E2E2-451B-214B-995A-54B8CBE04C63}"/>
                  </a:ext>
                </a:extLst>
              </p:cNvPr>
              <p:cNvSpPr/>
              <p:nvPr/>
            </p:nvSpPr>
            <p:spPr>
              <a:xfrm>
                <a:off x="5844804" y="5531788"/>
                <a:ext cx="238476" cy="420044"/>
              </a:xfrm>
              <a:custGeom>
                <a:avLst/>
                <a:gdLst>
                  <a:gd name="connsiteX0" fmla="*/ 238477 w 238476"/>
                  <a:gd name="connsiteY0" fmla="*/ 55102 h 420044"/>
                  <a:gd name="connsiteX1" fmla="*/ 238477 w 238476"/>
                  <a:gd name="connsiteY1" fmla="*/ 420044 h 420044"/>
                  <a:gd name="connsiteX2" fmla="*/ 133691 w 238476"/>
                  <a:gd name="connsiteY2" fmla="*/ 381201 h 420044"/>
                  <a:gd name="connsiteX3" fmla="*/ 0 w 238476"/>
                  <a:gd name="connsiteY3" fmla="*/ 368555 h 420044"/>
                  <a:gd name="connsiteX4" fmla="*/ 0 w 238476"/>
                  <a:gd name="connsiteY4" fmla="*/ 304419 h 420044"/>
                  <a:gd name="connsiteX5" fmla="*/ 23486 w 238476"/>
                  <a:gd name="connsiteY5" fmla="*/ 282739 h 420044"/>
                  <a:gd name="connsiteX6" fmla="*/ 24390 w 238476"/>
                  <a:gd name="connsiteY6" fmla="*/ 280933 h 420044"/>
                  <a:gd name="connsiteX7" fmla="*/ 37940 w 238476"/>
                  <a:gd name="connsiteY7" fmla="*/ 173437 h 420044"/>
                  <a:gd name="connsiteX8" fmla="*/ 29809 w 238476"/>
                  <a:gd name="connsiteY8" fmla="*/ 167114 h 420044"/>
                  <a:gd name="connsiteX9" fmla="*/ 19873 w 238476"/>
                  <a:gd name="connsiteY9" fmla="*/ 169824 h 420044"/>
                  <a:gd name="connsiteX10" fmla="*/ 0 w 238476"/>
                  <a:gd name="connsiteY10" fmla="*/ 186084 h 420044"/>
                  <a:gd name="connsiteX11" fmla="*/ 0 w 238476"/>
                  <a:gd name="connsiteY11" fmla="*/ 0 h 420044"/>
                  <a:gd name="connsiteX12" fmla="*/ 128272 w 238476"/>
                  <a:gd name="connsiteY12" fmla="*/ 11743 h 4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8476" h="420044">
                    <a:moveTo>
                      <a:pt x="238477" y="55102"/>
                    </a:moveTo>
                    <a:lnTo>
                      <a:pt x="238477" y="420044"/>
                    </a:lnTo>
                    <a:cubicBezTo>
                      <a:pt x="205054" y="402881"/>
                      <a:pt x="170728" y="389331"/>
                      <a:pt x="133691" y="381201"/>
                    </a:cubicBezTo>
                    <a:cubicBezTo>
                      <a:pt x="89429" y="370362"/>
                      <a:pt x="32520" y="368555"/>
                      <a:pt x="0" y="368555"/>
                    </a:cubicBezTo>
                    <a:lnTo>
                      <a:pt x="0" y="304419"/>
                    </a:lnTo>
                    <a:lnTo>
                      <a:pt x="23486" y="282739"/>
                    </a:lnTo>
                    <a:cubicBezTo>
                      <a:pt x="23486" y="282739"/>
                      <a:pt x="24390" y="281836"/>
                      <a:pt x="24390" y="280933"/>
                    </a:cubicBezTo>
                    <a:cubicBezTo>
                      <a:pt x="64136" y="228540"/>
                      <a:pt x="38843" y="175245"/>
                      <a:pt x="37940" y="173437"/>
                    </a:cubicBezTo>
                    <a:cubicBezTo>
                      <a:pt x="36133" y="169824"/>
                      <a:pt x="33423" y="168018"/>
                      <a:pt x="29809" y="167114"/>
                    </a:cubicBezTo>
                    <a:cubicBezTo>
                      <a:pt x="26196" y="166211"/>
                      <a:pt x="22583" y="167114"/>
                      <a:pt x="19873" y="169824"/>
                    </a:cubicBezTo>
                    <a:lnTo>
                      <a:pt x="0" y="186084"/>
                    </a:lnTo>
                    <a:lnTo>
                      <a:pt x="0" y="0"/>
                    </a:lnTo>
                    <a:cubicBezTo>
                      <a:pt x="31616" y="0"/>
                      <a:pt x="86719" y="1806"/>
                      <a:pt x="128272" y="11743"/>
                    </a:cubicBezTo>
                  </a:path>
                </a:pathLst>
              </a:custGeom>
              <a:solidFill>
                <a:srgbClr val="94C33D"/>
              </a:solidFill>
              <a:ln w="9028" cap="flat">
                <a:noFill/>
                <a:prstDash val="solid"/>
                <a:miter/>
              </a:ln>
            </p:spPr>
            <p:txBody>
              <a:bodyPr rtlCol="0" anchor="ctr"/>
              <a:lstStyle/>
              <a:p>
                <a:endParaRPr lang="en-US"/>
              </a:p>
            </p:txBody>
          </p:sp>
          <p:sp>
            <p:nvSpPr>
              <p:cNvPr id="277" name="Freeform 276">
                <a:extLst>
                  <a:ext uri="{FF2B5EF4-FFF2-40B4-BE49-F238E27FC236}">
                    <a16:creationId xmlns:a16="http://schemas.microsoft.com/office/drawing/2014/main" id="{F7B0B8E4-E45E-C544-B30C-43CBD5F67F83}"/>
                  </a:ext>
                </a:extLst>
              </p:cNvPr>
              <p:cNvSpPr/>
              <p:nvPr/>
            </p:nvSpPr>
            <p:spPr>
              <a:xfrm>
                <a:off x="6102251" y="5533101"/>
                <a:ext cx="219507" cy="419634"/>
              </a:xfrm>
              <a:custGeom>
                <a:avLst/>
                <a:gdLst>
                  <a:gd name="connsiteX0" fmla="*/ 187891 w 219507"/>
                  <a:gd name="connsiteY0" fmla="*/ 168511 h 419634"/>
                  <a:gd name="connsiteX1" fmla="*/ 179761 w 219507"/>
                  <a:gd name="connsiteY1" fmla="*/ 174835 h 419634"/>
                  <a:gd name="connsiteX2" fmla="*/ 193311 w 219507"/>
                  <a:gd name="connsiteY2" fmla="*/ 282330 h 419634"/>
                  <a:gd name="connsiteX3" fmla="*/ 195117 w 219507"/>
                  <a:gd name="connsiteY3" fmla="*/ 284136 h 419634"/>
                  <a:gd name="connsiteX4" fmla="*/ 219507 w 219507"/>
                  <a:gd name="connsiteY4" fmla="*/ 306719 h 419634"/>
                  <a:gd name="connsiteX5" fmla="*/ 219507 w 219507"/>
                  <a:gd name="connsiteY5" fmla="*/ 369049 h 419634"/>
                  <a:gd name="connsiteX6" fmla="*/ 131885 w 219507"/>
                  <a:gd name="connsiteY6" fmla="*/ 370855 h 419634"/>
                  <a:gd name="connsiteX7" fmla="*/ 0 w 219507"/>
                  <a:gd name="connsiteY7" fmla="*/ 419635 h 419634"/>
                  <a:gd name="connsiteX8" fmla="*/ 0 w 219507"/>
                  <a:gd name="connsiteY8" fmla="*/ 56500 h 419634"/>
                  <a:gd name="connsiteX9" fmla="*/ 136402 w 219507"/>
                  <a:gd name="connsiteY9" fmla="*/ 3204 h 419634"/>
                  <a:gd name="connsiteX10" fmla="*/ 219507 w 219507"/>
                  <a:gd name="connsiteY10" fmla="*/ 2300 h 419634"/>
                  <a:gd name="connsiteX11" fmla="*/ 219507 w 219507"/>
                  <a:gd name="connsiteY11" fmla="*/ 189288 h 419634"/>
                  <a:gd name="connsiteX12" fmla="*/ 198731 w 219507"/>
                  <a:gd name="connsiteY12" fmla="*/ 172124 h 419634"/>
                  <a:gd name="connsiteX13" fmla="*/ 187891 w 219507"/>
                  <a:gd name="connsiteY13" fmla="*/ 168511 h 41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507" h="419634">
                    <a:moveTo>
                      <a:pt x="187891" y="168511"/>
                    </a:moveTo>
                    <a:cubicBezTo>
                      <a:pt x="184278" y="169415"/>
                      <a:pt x="181568" y="171221"/>
                      <a:pt x="179761" y="174835"/>
                    </a:cubicBezTo>
                    <a:cubicBezTo>
                      <a:pt x="178858" y="176641"/>
                      <a:pt x="152661" y="229034"/>
                      <a:pt x="193311" y="282330"/>
                    </a:cubicBezTo>
                    <a:cubicBezTo>
                      <a:pt x="194214" y="283233"/>
                      <a:pt x="194214" y="283233"/>
                      <a:pt x="195117" y="284136"/>
                    </a:cubicBezTo>
                    <a:lnTo>
                      <a:pt x="219507" y="306719"/>
                    </a:lnTo>
                    <a:lnTo>
                      <a:pt x="219507" y="369049"/>
                    </a:lnTo>
                    <a:cubicBezTo>
                      <a:pt x="190601" y="366338"/>
                      <a:pt x="160791" y="366338"/>
                      <a:pt x="131885" y="370855"/>
                    </a:cubicBezTo>
                    <a:cubicBezTo>
                      <a:pt x="85816" y="378082"/>
                      <a:pt x="39746" y="394341"/>
                      <a:pt x="0" y="419635"/>
                    </a:cubicBezTo>
                    <a:lnTo>
                      <a:pt x="0" y="56500"/>
                    </a:lnTo>
                    <a:cubicBezTo>
                      <a:pt x="40649" y="28496"/>
                      <a:pt x="87622" y="9526"/>
                      <a:pt x="136402" y="3204"/>
                    </a:cubicBezTo>
                    <a:cubicBezTo>
                      <a:pt x="164405" y="-410"/>
                      <a:pt x="192407" y="-1313"/>
                      <a:pt x="219507" y="2300"/>
                    </a:cubicBezTo>
                    <a:lnTo>
                      <a:pt x="219507" y="189288"/>
                    </a:lnTo>
                    <a:lnTo>
                      <a:pt x="198731" y="172124"/>
                    </a:lnTo>
                    <a:cubicBezTo>
                      <a:pt x="195117" y="168511"/>
                      <a:pt x="191504" y="167608"/>
                      <a:pt x="187891" y="168511"/>
                    </a:cubicBezTo>
                    <a:close/>
                  </a:path>
                </a:pathLst>
              </a:custGeom>
              <a:solidFill>
                <a:srgbClr val="94C33D"/>
              </a:solidFill>
              <a:ln w="9028" cap="flat">
                <a:noFill/>
                <a:prstDash val="solid"/>
                <a:miter/>
              </a:ln>
            </p:spPr>
            <p:txBody>
              <a:bodyPr rtlCol="0" anchor="ctr"/>
              <a:lstStyle/>
              <a:p>
                <a:endParaRPr lang="en-US"/>
              </a:p>
            </p:txBody>
          </p:sp>
        </p:grpSp>
        <p:grpSp>
          <p:nvGrpSpPr>
            <p:cNvPr id="194" name="Graphic 2">
              <a:extLst>
                <a:ext uri="{FF2B5EF4-FFF2-40B4-BE49-F238E27FC236}">
                  <a16:creationId xmlns:a16="http://schemas.microsoft.com/office/drawing/2014/main" id="{AC1DA83F-1399-4443-B0D0-839FCC9A0162}"/>
                </a:ext>
              </a:extLst>
            </p:cNvPr>
            <p:cNvGrpSpPr/>
            <p:nvPr/>
          </p:nvGrpSpPr>
          <p:grpSpPr>
            <a:xfrm>
              <a:off x="5700273" y="5386353"/>
              <a:ext cx="766016" cy="767823"/>
              <a:chOff x="5700273" y="5386353"/>
              <a:chExt cx="766016" cy="767823"/>
            </a:xfrm>
            <a:grpFill/>
          </p:grpSpPr>
          <p:sp>
            <p:nvSpPr>
              <p:cNvPr id="195" name="Freeform 194">
                <a:extLst>
                  <a:ext uri="{FF2B5EF4-FFF2-40B4-BE49-F238E27FC236}">
                    <a16:creationId xmlns:a16="http://schemas.microsoft.com/office/drawing/2014/main" id="{052DC1BA-4811-0E40-B7E3-E9BF8EAE6F61}"/>
                  </a:ext>
                </a:extLst>
              </p:cNvPr>
              <p:cNvSpPr/>
              <p:nvPr/>
            </p:nvSpPr>
            <p:spPr>
              <a:xfrm>
                <a:off x="5876421" y="5437842"/>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p>
            </p:txBody>
          </p:sp>
          <p:sp>
            <p:nvSpPr>
              <p:cNvPr id="196" name="Freeform 195">
                <a:extLst>
                  <a:ext uri="{FF2B5EF4-FFF2-40B4-BE49-F238E27FC236}">
                    <a16:creationId xmlns:a16="http://schemas.microsoft.com/office/drawing/2014/main" id="{746F9A2A-DA6B-2241-BBAC-8865E51DAF71}"/>
                  </a:ext>
                </a:extLst>
              </p:cNvPr>
              <p:cNvSpPr/>
              <p:nvPr/>
            </p:nvSpPr>
            <p:spPr>
              <a:xfrm>
                <a:off x="6258526" y="5638380"/>
                <a:ext cx="25293" cy="25293"/>
              </a:xfrm>
              <a:custGeom>
                <a:avLst/>
                <a:gdLst>
                  <a:gd name="connsiteX0" fmla="*/ 0 w 25293"/>
                  <a:gd name="connsiteY0" fmla="*/ 0 h 25293"/>
                  <a:gd name="connsiteX1" fmla="*/ 25293 w 25293"/>
                  <a:gd name="connsiteY1" fmla="*/ 0 h 25293"/>
                  <a:gd name="connsiteX2" fmla="*/ 25293 w 25293"/>
                  <a:gd name="connsiteY2" fmla="*/ 25293 h 25293"/>
                  <a:gd name="connsiteX3" fmla="*/ 0 w 25293"/>
                  <a:gd name="connsiteY3" fmla="*/ 25293 h 25293"/>
                </a:gdLst>
                <a:ahLst/>
                <a:cxnLst>
                  <a:cxn ang="0">
                    <a:pos x="connsiteX0" y="connsiteY0"/>
                  </a:cxn>
                  <a:cxn ang="0">
                    <a:pos x="connsiteX1" y="connsiteY1"/>
                  </a:cxn>
                  <a:cxn ang="0">
                    <a:pos x="connsiteX2" y="connsiteY2"/>
                  </a:cxn>
                  <a:cxn ang="0">
                    <a:pos x="connsiteX3" y="connsiteY3"/>
                  </a:cxn>
                </a:cxnLst>
                <a:rect l="l" t="t" r="r" b="b"/>
                <a:pathLst>
                  <a:path w="25293" h="25293">
                    <a:moveTo>
                      <a:pt x="0" y="0"/>
                    </a:moveTo>
                    <a:lnTo>
                      <a:pt x="25293" y="0"/>
                    </a:lnTo>
                    <a:lnTo>
                      <a:pt x="25293" y="25293"/>
                    </a:lnTo>
                    <a:lnTo>
                      <a:pt x="0" y="25293"/>
                    </a:lnTo>
                    <a:close/>
                  </a:path>
                </a:pathLst>
              </a:custGeom>
              <a:grpFill/>
              <a:ln w="9028" cap="flat">
                <a:noFill/>
                <a:prstDash val="solid"/>
                <a:miter/>
              </a:ln>
            </p:spPr>
            <p:txBody>
              <a:bodyPr rtlCol="0" anchor="ctr"/>
              <a:lstStyle/>
              <a:p>
                <a:endParaRPr lang="en-US"/>
              </a:p>
            </p:txBody>
          </p:sp>
          <p:sp>
            <p:nvSpPr>
              <p:cNvPr id="197" name="Freeform 196">
                <a:extLst>
                  <a:ext uri="{FF2B5EF4-FFF2-40B4-BE49-F238E27FC236}">
                    <a16:creationId xmlns:a16="http://schemas.microsoft.com/office/drawing/2014/main" id="{5297DA0E-74CC-384E-ADA7-75DE5B6D1F3C}"/>
                  </a:ext>
                </a:extLst>
              </p:cNvPr>
              <p:cNvSpPr/>
              <p:nvPr/>
            </p:nvSpPr>
            <p:spPr>
              <a:xfrm>
                <a:off x="6334405" y="5437842"/>
                <a:ext cx="18969" cy="18969"/>
              </a:xfrm>
              <a:custGeom>
                <a:avLst/>
                <a:gdLst>
                  <a:gd name="connsiteX0" fmla="*/ 0 w 18969"/>
                  <a:gd name="connsiteY0" fmla="*/ 0 h 18969"/>
                  <a:gd name="connsiteX1" fmla="*/ 18970 w 18969"/>
                  <a:gd name="connsiteY1" fmla="*/ 0 h 18969"/>
                  <a:gd name="connsiteX2" fmla="*/ 18970 w 18969"/>
                  <a:gd name="connsiteY2" fmla="*/ 18970 h 18969"/>
                  <a:gd name="connsiteX3" fmla="*/ 0 w 18969"/>
                  <a:gd name="connsiteY3" fmla="*/ 18970 h 18969"/>
                </a:gdLst>
                <a:ahLst/>
                <a:cxnLst>
                  <a:cxn ang="0">
                    <a:pos x="connsiteX0" y="connsiteY0"/>
                  </a:cxn>
                  <a:cxn ang="0">
                    <a:pos x="connsiteX1" y="connsiteY1"/>
                  </a:cxn>
                  <a:cxn ang="0">
                    <a:pos x="connsiteX2" y="connsiteY2"/>
                  </a:cxn>
                  <a:cxn ang="0">
                    <a:pos x="connsiteX3" y="connsiteY3"/>
                  </a:cxn>
                </a:cxnLst>
                <a:rect l="l" t="t" r="r" b="b"/>
                <a:pathLst>
                  <a:path w="18969" h="18969">
                    <a:moveTo>
                      <a:pt x="0" y="0"/>
                    </a:moveTo>
                    <a:lnTo>
                      <a:pt x="18970" y="0"/>
                    </a:lnTo>
                    <a:lnTo>
                      <a:pt x="18970" y="18970"/>
                    </a:lnTo>
                    <a:lnTo>
                      <a:pt x="0" y="18970"/>
                    </a:lnTo>
                    <a:close/>
                  </a:path>
                </a:pathLst>
              </a:custGeom>
              <a:grpFill/>
              <a:ln w="9028" cap="flat">
                <a:noFill/>
                <a:prstDash val="solid"/>
                <a:miter/>
              </a:ln>
            </p:spPr>
            <p:txBody>
              <a:bodyPr rtlCol="0" anchor="ctr"/>
              <a:lstStyle/>
              <a:p>
                <a:endParaRPr lang="en-US"/>
              </a:p>
            </p:txBody>
          </p:sp>
          <p:sp>
            <p:nvSpPr>
              <p:cNvPr id="199" name="Freeform 198">
                <a:extLst>
                  <a:ext uri="{FF2B5EF4-FFF2-40B4-BE49-F238E27FC236}">
                    <a16:creationId xmlns:a16="http://schemas.microsoft.com/office/drawing/2014/main" id="{196A86B1-C020-8340-A8D1-BFEE741495C5}"/>
                  </a:ext>
                </a:extLst>
              </p:cNvPr>
              <p:cNvSpPr/>
              <p:nvPr/>
            </p:nvSpPr>
            <p:spPr>
              <a:xfrm>
                <a:off x="5700273" y="5669996"/>
                <a:ext cx="18969" cy="25293"/>
              </a:xfrm>
              <a:custGeom>
                <a:avLst/>
                <a:gdLst>
                  <a:gd name="connsiteX0" fmla="*/ 0 w 18969"/>
                  <a:gd name="connsiteY0" fmla="*/ 0 h 25293"/>
                  <a:gd name="connsiteX1" fmla="*/ 18970 w 18969"/>
                  <a:gd name="connsiteY1" fmla="*/ 0 h 25293"/>
                  <a:gd name="connsiteX2" fmla="*/ 18970 w 18969"/>
                  <a:gd name="connsiteY2" fmla="*/ 25293 h 25293"/>
                  <a:gd name="connsiteX3" fmla="*/ 0 w 18969"/>
                  <a:gd name="connsiteY3" fmla="*/ 25293 h 25293"/>
                </a:gdLst>
                <a:ahLst/>
                <a:cxnLst>
                  <a:cxn ang="0">
                    <a:pos x="connsiteX0" y="connsiteY0"/>
                  </a:cxn>
                  <a:cxn ang="0">
                    <a:pos x="connsiteX1" y="connsiteY1"/>
                  </a:cxn>
                  <a:cxn ang="0">
                    <a:pos x="connsiteX2" y="connsiteY2"/>
                  </a:cxn>
                  <a:cxn ang="0">
                    <a:pos x="connsiteX3" y="connsiteY3"/>
                  </a:cxn>
                </a:cxnLst>
                <a:rect l="l" t="t" r="r" b="b"/>
                <a:pathLst>
                  <a:path w="18969" h="25293">
                    <a:moveTo>
                      <a:pt x="0" y="0"/>
                    </a:moveTo>
                    <a:lnTo>
                      <a:pt x="18970" y="0"/>
                    </a:lnTo>
                    <a:lnTo>
                      <a:pt x="18970" y="25293"/>
                    </a:lnTo>
                    <a:lnTo>
                      <a:pt x="0" y="25293"/>
                    </a:lnTo>
                    <a:close/>
                  </a:path>
                </a:pathLst>
              </a:custGeom>
              <a:grpFill/>
              <a:ln w="9028" cap="flat">
                <a:noFill/>
                <a:prstDash val="solid"/>
                <a:miter/>
              </a:ln>
            </p:spPr>
            <p:txBody>
              <a:bodyPr rtlCol="0" anchor="ctr"/>
              <a:lstStyle/>
              <a:p>
                <a:endParaRPr lang="en-US"/>
              </a:p>
            </p:txBody>
          </p:sp>
          <p:sp>
            <p:nvSpPr>
              <p:cNvPr id="234" name="Freeform 233">
                <a:extLst>
                  <a:ext uri="{FF2B5EF4-FFF2-40B4-BE49-F238E27FC236}">
                    <a16:creationId xmlns:a16="http://schemas.microsoft.com/office/drawing/2014/main" id="{93BB68E6-E6DD-284B-ABB0-D8BE066652CA}"/>
                  </a:ext>
                </a:extLst>
              </p:cNvPr>
              <p:cNvSpPr/>
              <p:nvPr/>
            </p:nvSpPr>
            <p:spPr>
              <a:xfrm>
                <a:off x="6045342" y="6083717"/>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p>
            </p:txBody>
          </p:sp>
          <p:sp>
            <p:nvSpPr>
              <p:cNvPr id="267" name="Freeform 266">
                <a:extLst>
                  <a:ext uri="{FF2B5EF4-FFF2-40B4-BE49-F238E27FC236}">
                    <a16:creationId xmlns:a16="http://schemas.microsoft.com/office/drawing/2014/main" id="{0DB4C24B-0E3A-F448-A2BF-3701AA37D57A}"/>
                  </a:ext>
                </a:extLst>
              </p:cNvPr>
              <p:cNvSpPr/>
              <p:nvPr/>
            </p:nvSpPr>
            <p:spPr>
              <a:xfrm>
                <a:off x="5926103" y="5996095"/>
                <a:ext cx="81329" cy="88524"/>
              </a:xfrm>
              <a:custGeom>
                <a:avLst/>
                <a:gdLst>
                  <a:gd name="connsiteX0" fmla="*/ 40649 w 81329"/>
                  <a:gd name="connsiteY0" fmla="*/ 62328 h 88524"/>
                  <a:gd name="connsiteX1" fmla="*/ 23486 w 81329"/>
                  <a:gd name="connsiteY1" fmla="*/ 43359 h 88524"/>
                  <a:gd name="connsiteX2" fmla="*/ 40649 w 81329"/>
                  <a:gd name="connsiteY2" fmla="*/ 24389 h 88524"/>
                  <a:gd name="connsiteX3" fmla="*/ 57813 w 81329"/>
                  <a:gd name="connsiteY3" fmla="*/ 43359 h 88524"/>
                  <a:gd name="connsiteX4" fmla="*/ 40649 w 81329"/>
                  <a:gd name="connsiteY4" fmla="*/ 62328 h 88524"/>
                  <a:gd name="connsiteX5" fmla="*/ 40649 w 81329"/>
                  <a:gd name="connsiteY5" fmla="*/ 0 h 88524"/>
                  <a:gd name="connsiteX6" fmla="*/ 0 w 81329"/>
                  <a:gd name="connsiteY6" fmla="*/ 44262 h 88524"/>
                  <a:gd name="connsiteX7" fmla="*/ 40649 w 81329"/>
                  <a:gd name="connsiteY7" fmla="*/ 88525 h 88524"/>
                  <a:gd name="connsiteX8" fmla="*/ 81299 w 81329"/>
                  <a:gd name="connsiteY8" fmla="*/ 44262 h 88524"/>
                  <a:gd name="connsiteX9" fmla="*/ 40649 w 81329"/>
                  <a:gd name="connsiteY9" fmla="*/ 0 h 8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29" h="88524">
                    <a:moveTo>
                      <a:pt x="40649" y="62328"/>
                    </a:moveTo>
                    <a:cubicBezTo>
                      <a:pt x="30713" y="62328"/>
                      <a:pt x="23486" y="54199"/>
                      <a:pt x="23486" y="43359"/>
                    </a:cubicBezTo>
                    <a:cubicBezTo>
                      <a:pt x="23486" y="32519"/>
                      <a:pt x="31616" y="24389"/>
                      <a:pt x="40649" y="24389"/>
                    </a:cubicBezTo>
                    <a:cubicBezTo>
                      <a:pt x="49683" y="24389"/>
                      <a:pt x="57813" y="32519"/>
                      <a:pt x="57813" y="43359"/>
                    </a:cubicBezTo>
                    <a:cubicBezTo>
                      <a:pt x="57813" y="54199"/>
                      <a:pt x="50586" y="62328"/>
                      <a:pt x="40649" y="62328"/>
                    </a:cubicBezTo>
                    <a:close/>
                    <a:moveTo>
                      <a:pt x="40649" y="0"/>
                    </a:moveTo>
                    <a:cubicBezTo>
                      <a:pt x="18066" y="0"/>
                      <a:pt x="0" y="19873"/>
                      <a:pt x="0" y="44262"/>
                    </a:cubicBezTo>
                    <a:cubicBezTo>
                      <a:pt x="0" y="68652"/>
                      <a:pt x="18066" y="88525"/>
                      <a:pt x="40649" y="88525"/>
                    </a:cubicBezTo>
                    <a:cubicBezTo>
                      <a:pt x="63233" y="88525"/>
                      <a:pt x="81299" y="68652"/>
                      <a:pt x="81299" y="44262"/>
                    </a:cubicBezTo>
                    <a:cubicBezTo>
                      <a:pt x="82202" y="19873"/>
                      <a:pt x="63233" y="0"/>
                      <a:pt x="40649" y="0"/>
                    </a:cubicBezTo>
                    <a:close/>
                  </a:path>
                </a:pathLst>
              </a:custGeom>
              <a:grpFill/>
              <a:ln w="9028" cap="flat">
                <a:noFill/>
                <a:prstDash val="solid"/>
                <a:miter/>
              </a:ln>
            </p:spPr>
            <p:txBody>
              <a:bodyPr rtlCol="0" anchor="ctr"/>
              <a:lstStyle/>
              <a:p>
                <a:endParaRPr lang="en-US"/>
              </a:p>
            </p:txBody>
          </p:sp>
          <p:sp>
            <p:nvSpPr>
              <p:cNvPr id="268" name="Freeform 267">
                <a:extLst>
                  <a:ext uri="{FF2B5EF4-FFF2-40B4-BE49-F238E27FC236}">
                    <a16:creationId xmlns:a16="http://schemas.microsoft.com/office/drawing/2014/main" id="{93314C3D-EA64-2B4B-AEA2-0682358D2414}"/>
                  </a:ext>
                </a:extLst>
              </p:cNvPr>
              <p:cNvSpPr/>
              <p:nvPr/>
            </p:nvSpPr>
            <p:spPr>
              <a:xfrm>
                <a:off x="5731889" y="5412549"/>
                <a:ext cx="88525" cy="81298"/>
              </a:xfrm>
              <a:custGeom>
                <a:avLst/>
                <a:gdLst>
                  <a:gd name="connsiteX0" fmla="*/ 44263 w 88525"/>
                  <a:gd name="connsiteY0" fmla="*/ 23486 h 81298"/>
                  <a:gd name="connsiteX1" fmla="*/ 63233 w 88525"/>
                  <a:gd name="connsiteY1" fmla="*/ 40649 h 81298"/>
                  <a:gd name="connsiteX2" fmla="*/ 44263 w 88525"/>
                  <a:gd name="connsiteY2" fmla="*/ 57812 h 81298"/>
                  <a:gd name="connsiteX3" fmla="*/ 25293 w 88525"/>
                  <a:gd name="connsiteY3" fmla="*/ 40649 h 81298"/>
                  <a:gd name="connsiteX4" fmla="*/ 44263 w 88525"/>
                  <a:gd name="connsiteY4" fmla="*/ 23486 h 81298"/>
                  <a:gd name="connsiteX5" fmla="*/ 44263 w 88525"/>
                  <a:gd name="connsiteY5" fmla="*/ 81299 h 81298"/>
                  <a:gd name="connsiteX6" fmla="*/ 88525 w 88525"/>
                  <a:gd name="connsiteY6" fmla="*/ 40649 h 81298"/>
                  <a:gd name="connsiteX7" fmla="*/ 44263 w 88525"/>
                  <a:gd name="connsiteY7" fmla="*/ 0 h 81298"/>
                  <a:gd name="connsiteX8" fmla="*/ 0 w 88525"/>
                  <a:gd name="connsiteY8" fmla="*/ 40649 h 81298"/>
                  <a:gd name="connsiteX9" fmla="*/ 44263 w 88525"/>
                  <a:gd name="connsiteY9" fmla="*/ 81299 h 8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1298">
                    <a:moveTo>
                      <a:pt x="44263" y="23486"/>
                    </a:moveTo>
                    <a:cubicBezTo>
                      <a:pt x="54199" y="23486"/>
                      <a:pt x="63233" y="31616"/>
                      <a:pt x="63233" y="40649"/>
                    </a:cubicBezTo>
                    <a:cubicBezTo>
                      <a:pt x="63233" y="49683"/>
                      <a:pt x="55103" y="57812"/>
                      <a:pt x="44263" y="57812"/>
                    </a:cubicBezTo>
                    <a:cubicBezTo>
                      <a:pt x="33423" y="57812"/>
                      <a:pt x="25293" y="49683"/>
                      <a:pt x="25293" y="40649"/>
                    </a:cubicBezTo>
                    <a:cubicBezTo>
                      <a:pt x="25293" y="31616"/>
                      <a:pt x="33423" y="23486"/>
                      <a:pt x="44263" y="23486"/>
                    </a:cubicBezTo>
                    <a:close/>
                    <a:moveTo>
                      <a:pt x="44263" y="81299"/>
                    </a:moveTo>
                    <a:cubicBezTo>
                      <a:pt x="68652" y="81299"/>
                      <a:pt x="88525" y="63233"/>
                      <a:pt x="88525" y="40649"/>
                    </a:cubicBezTo>
                    <a:cubicBezTo>
                      <a:pt x="88525" y="18066"/>
                      <a:pt x="68652" y="0"/>
                      <a:pt x="44263" y="0"/>
                    </a:cubicBezTo>
                    <a:cubicBezTo>
                      <a:pt x="19873" y="0"/>
                      <a:pt x="0" y="18066"/>
                      <a:pt x="0" y="40649"/>
                    </a:cubicBezTo>
                    <a:cubicBezTo>
                      <a:pt x="0" y="63233"/>
                      <a:pt x="19873" y="81299"/>
                      <a:pt x="44263" y="81299"/>
                    </a:cubicBezTo>
                    <a:close/>
                  </a:path>
                </a:pathLst>
              </a:custGeom>
              <a:grpFill/>
              <a:ln w="9028" cap="flat">
                <a:noFill/>
                <a:prstDash val="solid"/>
                <a:miter/>
              </a:ln>
            </p:spPr>
            <p:txBody>
              <a:bodyPr rtlCol="0" anchor="ctr"/>
              <a:lstStyle/>
              <a:p>
                <a:endParaRPr lang="en-US"/>
              </a:p>
            </p:txBody>
          </p:sp>
          <p:sp>
            <p:nvSpPr>
              <p:cNvPr id="269" name="Freeform 268">
                <a:extLst>
                  <a:ext uri="{FF2B5EF4-FFF2-40B4-BE49-F238E27FC236}">
                    <a16:creationId xmlns:a16="http://schemas.microsoft.com/office/drawing/2014/main" id="{B582E07F-1B05-324F-8EE2-EE359E748150}"/>
                  </a:ext>
                </a:extLst>
              </p:cNvPr>
              <p:cNvSpPr/>
              <p:nvPr/>
            </p:nvSpPr>
            <p:spPr>
              <a:xfrm>
                <a:off x="6020049" y="5386353"/>
                <a:ext cx="146338" cy="146338"/>
              </a:xfrm>
              <a:custGeom>
                <a:avLst/>
                <a:gdLst>
                  <a:gd name="connsiteX0" fmla="*/ 56909 w 146338"/>
                  <a:gd name="connsiteY0" fmla="*/ 62329 h 146338"/>
                  <a:gd name="connsiteX1" fmla="*/ 61426 w 146338"/>
                  <a:gd name="connsiteY1" fmla="*/ 57813 h 146338"/>
                  <a:gd name="connsiteX2" fmla="*/ 72266 w 146338"/>
                  <a:gd name="connsiteY2" fmla="*/ 37940 h 146338"/>
                  <a:gd name="connsiteX3" fmla="*/ 83106 w 146338"/>
                  <a:gd name="connsiteY3" fmla="*/ 57813 h 146338"/>
                  <a:gd name="connsiteX4" fmla="*/ 87622 w 146338"/>
                  <a:gd name="connsiteY4" fmla="*/ 62329 h 146338"/>
                  <a:gd name="connsiteX5" fmla="*/ 107495 w 146338"/>
                  <a:gd name="connsiteY5" fmla="*/ 73169 h 146338"/>
                  <a:gd name="connsiteX6" fmla="*/ 87622 w 146338"/>
                  <a:gd name="connsiteY6" fmla="*/ 84009 h 146338"/>
                  <a:gd name="connsiteX7" fmla="*/ 83106 w 146338"/>
                  <a:gd name="connsiteY7" fmla="*/ 88525 h 146338"/>
                  <a:gd name="connsiteX8" fmla="*/ 72266 w 146338"/>
                  <a:gd name="connsiteY8" fmla="*/ 108399 h 146338"/>
                  <a:gd name="connsiteX9" fmla="*/ 61426 w 146338"/>
                  <a:gd name="connsiteY9" fmla="*/ 88525 h 146338"/>
                  <a:gd name="connsiteX10" fmla="*/ 56909 w 146338"/>
                  <a:gd name="connsiteY10" fmla="*/ 84009 h 146338"/>
                  <a:gd name="connsiteX11" fmla="*/ 37036 w 146338"/>
                  <a:gd name="connsiteY11" fmla="*/ 73169 h 146338"/>
                  <a:gd name="connsiteX12" fmla="*/ 56909 w 146338"/>
                  <a:gd name="connsiteY12" fmla="*/ 62329 h 146338"/>
                  <a:gd name="connsiteX13" fmla="*/ 6323 w 146338"/>
                  <a:gd name="connsiteY13" fmla="*/ 84009 h 146338"/>
                  <a:gd name="connsiteX14" fmla="*/ 42456 w 146338"/>
                  <a:gd name="connsiteY14" fmla="*/ 103882 h 146338"/>
                  <a:gd name="connsiteX15" fmla="*/ 62329 w 146338"/>
                  <a:gd name="connsiteY15" fmla="*/ 140015 h 146338"/>
                  <a:gd name="connsiteX16" fmla="*/ 73169 w 146338"/>
                  <a:gd name="connsiteY16" fmla="*/ 146338 h 146338"/>
                  <a:gd name="connsiteX17" fmla="*/ 84009 w 146338"/>
                  <a:gd name="connsiteY17" fmla="*/ 140015 h 146338"/>
                  <a:gd name="connsiteX18" fmla="*/ 103882 w 146338"/>
                  <a:gd name="connsiteY18" fmla="*/ 103882 h 146338"/>
                  <a:gd name="connsiteX19" fmla="*/ 140015 w 146338"/>
                  <a:gd name="connsiteY19" fmla="*/ 84009 h 146338"/>
                  <a:gd name="connsiteX20" fmla="*/ 146338 w 146338"/>
                  <a:gd name="connsiteY20" fmla="*/ 73169 h 146338"/>
                  <a:gd name="connsiteX21" fmla="*/ 140015 w 146338"/>
                  <a:gd name="connsiteY21" fmla="*/ 62329 h 146338"/>
                  <a:gd name="connsiteX22" fmla="*/ 103882 w 146338"/>
                  <a:gd name="connsiteY22" fmla="*/ 42456 h 146338"/>
                  <a:gd name="connsiteX23" fmla="*/ 84009 w 146338"/>
                  <a:gd name="connsiteY23" fmla="*/ 6323 h 146338"/>
                  <a:gd name="connsiteX24" fmla="*/ 73169 w 146338"/>
                  <a:gd name="connsiteY24" fmla="*/ 0 h 146338"/>
                  <a:gd name="connsiteX25" fmla="*/ 62329 w 146338"/>
                  <a:gd name="connsiteY25" fmla="*/ 6323 h 146338"/>
                  <a:gd name="connsiteX26" fmla="*/ 42456 w 146338"/>
                  <a:gd name="connsiteY26" fmla="*/ 42456 h 146338"/>
                  <a:gd name="connsiteX27" fmla="*/ 6323 w 146338"/>
                  <a:gd name="connsiteY27" fmla="*/ 62329 h 146338"/>
                  <a:gd name="connsiteX28" fmla="*/ 0 w 146338"/>
                  <a:gd name="connsiteY28" fmla="*/ 73169 h 146338"/>
                  <a:gd name="connsiteX29" fmla="*/ 6323 w 146338"/>
                  <a:gd name="connsiteY29" fmla="*/ 8400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56909" y="62329"/>
                    </a:moveTo>
                    <a:cubicBezTo>
                      <a:pt x="58716" y="61426"/>
                      <a:pt x="60523" y="59620"/>
                      <a:pt x="61426" y="57813"/>
                    </a:cubicBezTo>
                    <a:lnTo>
                      <a:pt x="72266" y="37940"/>
                    </a:lnTo>
                    <a:lnTo>
                      <a:pt x="83106" y="57813"/>
                    </a:lnTo>
                    <a:cubicBezTo>
                      <a:pt x="84009" y="59620"/>
                      <a:pt x="85816" y="61426"/>
                      <a:pt x="87622" y="62329"/>
                    </a:cubicBezTo>
                    <a:lnTo>
                      <a:pt x="107495" y="73169"/>
                    </a:lnTo>
                    <a:lnTo>
                      <a:pt x="87622" y="84009"/>
                    </a:lnTo>
                    <a:cubicBezTo>
                      <a:pt x="85816" y="84912"/>
                      <a:pt x="84009" y="86719"/>
                      <a:pt x="83106" y="88525"/>
                    </a:cubicBezTo>
                    <a:lnTo>
                      <a:pt x="72266" y="108399"/>
                    </a:lnTo>
                    <a:lnTo>
                      <a:pt x="61426" y="88525"/>
                    </a:lnTo>
                    <a:cubicBezTo>
                      <a:pt x="60523" y="86719"/>
                      <a:pt x="58716" y="84912"/>
                      <a:pt x="56909" y="84009"/>
                    </a:cubicBezTo>
                    <a:lnTo>
                      <a:pt x="37036" y="73169"/>
                    </a:lnTo>
                    <a:lnTo>
                      <a:pt x="56909" y="62329"/>
                    </a:lnTo>
                    <a:close/>
                    <a:moveTo>
                      <a:pt x="6323" y="84009"/>
                    </a:moveTo>
                    <a:lnTo>
                      <a:pt x="42456" y="103882"/>
                    </a:lnTo>
                    <a:lnTo>
                      <a:pt x="62329" y="140015"/>
                    </a:lnTo>
                    <a:cubicBezTo>
                      <a:pt x="64136" y="143628"/>
                      <a:pt x="68652" y="146338"/>
                      <a:pt x="73169" y="146338"/>
                    </a:cubicBezTo>
                    <a:cubicBezTo>
                      <a:pt x="77686" y="146338"/>
                      <a:pt x="81299" y="143628"/>
                      <a:pt x="84009" y="140015"/>
                    </a:cubicBezTo>
                    <a:lnTo>
                      <a:pt x="103882" y="103882"/>
                    </a:lnTo>
                    <a:lnTo>
                      <a:pt x="140015" y="84009"/>
                    </a:lnTo>
                    <a:cubicBezTo>
                      <a:pt x="143628" y="82203"/>
                      <a:pt x="146338" y="77686"/>
                      <a:pt x="146338" y="73169"/>
                    </a:cubicBezTo>
                    <a:cubicBezTo>
                      <a:pt x="146338" y="68653"/>
                      <a:pt x="143628" y="65039"/>
                      <a:pt x="140015" y="62329"/>
                    </a:cubicBezTo>
                    <a:lnTo>
                      <a:pt x="103882" y="42456"/>
                    </a:lnTo>
                    <a:lnTo>
                      <a:pt x="84009" y="6323"/>
                    </a:lnTo>
                    <a:cubicBezTo>
                      <a:pt x="82202" y="2710"/>
                      <a:pt x="77686" y="0"/>
                      <a:pt x="73169" y="0"/>
                    </a:cubicBezTo>
                    <a:cubicBezTo>
                      <a:pt x="68652" y="0"/>
                      <a:pt x="65039" y="2710"/>
                      <a:pt x="62329" y="6323"/>
                    </a:cubicBezTo>
                    <a:lnTo>
                      <a:pt x="42456" y="42456"/>
                    </a:lnTo>
                    <a:lnTo>
                      <a:pt x="6323" y="62329"/>
                    </a:lnTo>
                    <a:cubicBezTo>
                      <a:pt x="2710" y="64136"/>
                      <a:pt x="0" y="68653"/>
                      <a:pt x="0" y="73169"/>
                    </a:cubicBezTo>
                    <a:cubicBezTo>
                      <a:pt x="903" y="77686"/>
                      <a:pt x="2710" y="82203"/>
                      <a:pt x="6323" y="84009"/>
                    </a:cubicBezTo>
                    <a:close/>
                  </a:path>
                </a:pathLst>
              </a:custGeom>
              <a:grpFill/>
              <a:ln w="9028" cap="flat">
                <a:noFill/>
                <a:prstDash val="solid"/>
                <a:miter/>
              </a:ln>
            </p:spPr>
            <p:txBody>
              <a:bodyPr rtlCol="0" anchor="ctr"/>
              <a:lstStyle/>
              <a:p>
                <a:endParaRPr lang="en-US"/>
              </a:p>
            </p:txBody>
          </p:sp>
          <p:sp>
            <p:nvSpPr>
              <p:cNvPr id="270" name="Freeform 269">
                <a:extLst>
                  <a:ext uri="{FF2B5EF4-FFF2-40B4-BE49-F238E27FC236}">
                    <a16:creationId xmlns:a16="http://schemas.microsoft.com/office/drawing/2014/main" id="{72BF9B95-C895-FA45-B1BD-1355B66A5A52}"/>
                  </a:ext>
                </a:extLst>
              </p:cNvPr>
              <p:cNvSpPr/>
              <p:nvPr/>
            </p:nvSpPr>
            <p:spPr>
              <a:xfrm>
                <a:off x="6137480" y="6007838"/>
                <a:ext cx="146338" cy="146338"/>
              </a:xfrm>
              <a:custGeom>
                <a:avLst/>
                <a:gdLst>
                  <a:gd name="connsiteX0" fmla="*/ 89429 w 146338"/>
                  <a:gd name="connsiteY0" fmla="*/ 83106 h 146338"/>
                  <a:gd name="connsiteX1" fmla="*/ 84912 w 146338"/>
                  <a:gd name="connsiteY1" fmla="*/ 87623 h 146338"/>
                  <a:gd name="connsiteX2" fmla="*/ 74072 w 146338"/>
                  <a:gd name="connsiteY2" fmla="*/ 107495 h 146338"/>
                  <a:gd name="connsiteX3" fmla="*/ 63233 w 146338"/>
                  <a:gd name="connsiteY3" fmla="*/ 87623 h 146338"/>
                  <a:gd name="connsiteX4" fmla="*/ 58716 w 146338"/>
                  <a:gd name="connsiteY4" fmla="*/ 83106 h 146338"/>
                  <a:gd name="connsiteX5" fmla="*/ 38843 w 146338"/>
                  <a:gd name="connsiteY5" fmla="*/ 72266 h 146338"/>
                  <a:gd name="connsiteX6" fmla="*/ 58716 w 146338"/>
                  <a:gd name="connsiteY6" fmla="*/ 61426 h 146338"/>
                  <a:gd name="connsiteX7" fmla="*/ 63233 w 146338"/>
                  <a:gd name="connsiteY7" fmla="*/ 56910 h 146338"/>
                  <a:gd name="connsiteX8" fmla="*/ 74072 w 146338"/>
                  <a:gd name="connsiteY8" fmla="*/ 37036 h 146338"/>
                  <a:gd name="connsiteX9" fmla="*/ 84912 w 146338"/>
                  <a:gd name="connsiteY9" fmla="*/ 56910 h 146338"/>
                  <a:gd name="connsiteX10" fmla="*/ 89429 w 146338"/>
                  <a:gd name="connsiteY10" fmla="*/ 61426 h 146338"/>
                  <a:gd name="connsiteX11" fmla="*/ 109302 w 146338"/>
                  <a:gd name="connsiteY11" fmla="*/ 72266 h 146338"/>
                  <a:gd name="connsiteX12" fmla="*/ 89429 w 146338"/>
                  <a:gd name="connsiteY12" fmla="*/ 83106 h 146338"/>
                  <a:gd name="connsiteX13" fmla="*/ 140015 w 146338"/>
                  <a:gd name="connsiteY13" fmla="*/ 62329 h 146338"/>
                  <a:gd name="connsiteX14" fmla="*/ 103882 w 146338"/>
                  <a:gd name="connsiteY14" fmla="*/ 42457 h 146338"/>
                  <a:gd name="connsiteX15" fmla="*/ 84009 w 146338"/>
                  <a:gd name="connsiteY15" fmla="*/ 6324 h 146338"/>
                  <a:gd name="connsiteX16" fmla="*/ 73169 w 146338"/>
                  <a:gd name="connsiteY16" fmla="*/ 0 h 146338"/>
                  <a:gd name="connsiteX17" fmla="*/ 62329 w 146338"/>
                  <a:gd name="connsiteY17" fmla="*/ 6324 h 146338"/>
                  <a:gd name="connsiteX18" fmla="*/ 42456 w 146338"/>
                  <a:gd name="connsiteY18" fmla="*/ 42457 h 146338"/>
                  <a:gd name="connsiteX19" fmla="*/ 6323 w 146338"/>
                  <a:gd name="connsiteY19" fmla="*/ 62329 h 146338"/>
                  <a:gd name="connsiteX20" fmla="*/ 0 w 146338"/>
                  <a:gd name="connsiteY20" fmla="*/ 73169 h 146338"/>
                  <a:gd name="connsiteX21" fmla="*/ 6323 w 146338"/>
                  <a:gd name="connsiteY21" fmla="*/ 84009 h 146338"/>
                  <a:gd name="connsiteX22" fmla="*/ 42456 w 146338"/>
                  <a:gd name="connsiteY22" fmla="*/ 103882 h 146338"/>
                  <a:gd name="connsiteX23" fmla="*/ 62329 w 146338"/>
                  <a:gd name="connsiteY23" fmla="*/ 140015 h 146338"/>
                  <a:gd name="connsiteX24" fmla="*/ 73169 w 146338"/>
                  <a:gd name="connsiteY24" fmla="*/ 146339 h 146338"/>
                  <a:gd name="connsiteX25" fmla="*/ 84009 w 146338"/>
                  <a:gd name="connsiteY25" fmla="*/ 140015 h 146338"/>
                  <a:gd name="connsiteX26" fmla="*/ 103882 w 146338"/>
                  <a:gd name="connsiteY26" fmla="*/ 103882 h 146338"/>
                  <a:gd name="connsiteX27" fmla="*/ 140015 w 146338"/>
                  <a:gd name="connsiteY27" fmla="*/ 84009 h 146338"/>
                  <a:gd name="connsiteX28" fmla="*/ 146338 w 146338"/>
                  <a:gd name="connsiteY28" fmla="*/ 73169 h 146338"/>
                  <a:gd name="connsiteX29" fmla="*/ 140015 w 146338"/>
                  <a:gd name="connsiteY29" fmla="*/ 6232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89429" y="83106"/>
                    </a:moveTo>
                    <a:cubicBezTo>
                      <a:pt x="87622" y="84009"/>
                      <a:pt x="85816" y="85816"/>
                      <a:pt x="84912" y="87623"/>
                    </a:cubicBezTo>
                    <a:lnTo>
                      <a:pt x="74072" y="107495"/>
                    </a:lnTo>
                    <a:lnTo>
                      <a:pt x="63233" y="87623"/>
                    </a:lnTo>
                    <a:cubicBezTo>
                      <a:pt x="62329" y="85816"/>
                      <a:pt x="60523" y="84009"/>
                      <a:pt x="58716" y="83106"/>
                    </a:cubicBezTo>
                    <a:lnTo>
                      <a:pt x="38843" y="72266"/>
                    </a:lnTo>
                    <a:lnTo>
                      <a:pt x="58716" y="61426"/>
                    </a:lnTo>
                    <a:cubicBezTo>
                      <a:pt x="60523" y="60523"/>
                      <a:pt x="62329" y="58716"/>
                      <a:pt x="63233" y="56910"/>
                    </a:cubicBezTo>
                    <a:lnTo>
                      <a:pt x="74072" y="37036"/>
                    </a:lnTo>
                    <a:lnTo>
                      <a:pt x="84912" y="56910"/>
                    </a:lnTo>
                    <a:cubicBezTo>
                      <a:pt x="85816" y="58716"/>
                      <a:pt x="87622" y="60523"/>
                      <a:pt x="89429" y="61426"/>
                    </a:cubicBezTo>
                    <a:lnTo>
                      <a:pt x="109302" y="72266"/>
                    </a:lnTo>
                    <a:lnTo>
                      <a:pt x="89429" y="83106"/>
                    </a:lnTo>
                    <a:close/>
                    <a:moveTo>
                      <a:pt x="140015" y="62329"/>
                    </a:moveTo>
                    <a:lnTo>
                      <a:pt x="103882" y="42457"/>
                    </a:lnTo>
                    <a:lnTo>
                      <a:pt x="84009" y="6324"/>
                    </a:lnTo>
                    <a:cubicBezTo>
                      <a:pt x="82202" y="2710"/>
                      <a:pt x="77686" y="0"/>
                      <a:pt x="73169" y="0"/>
                    </a:cubicBezTo>
                    <a:cubicBezTo>
                      <a:pt x="68652" y="0"/>
                      <a:pt x="65039" y="2710"/>
                      <a:pt x="62329" y="6324"/>
                    </a:cubicBezTo>
                    <a:lnTo>
                      <a:pt x="42456" y="42457"/>
                    </a:lnTo>
                    <a:lnTo>
                      <a:pt x="6323" y="62329"/>
                    </a:lnTo>
                    <a:cubicBezTo>
                      <a:pt x="2710" y="64136"/>
                      <a:pt x="0" y="68652"/>
                      <a:pt x="0" y="73169"/>
                    </a:cubicBezTo>
                    <a:cubicBezTo>
                      <a:pt x="0" y="77685"/>
                      <a:pt x="2710" y="81299"/>
                      <a:pt x="6323" y="84009"/>
                    </a:cubicBezTo>
                    <a:lnTo>
                      <a:pt x="42456" y="103882"/>
                    </a:lnTo>
                    <a:lnTo>
                      <a:pt x="62329" y="140015"/>
                    </a:lnTo>
                    <a:cubicBezTo>
                      <a:pt x="64136" y="143628"/>
                      <a:pt x="68652" y="146339"/>
                      <a:pt x="73169" y="146339"/>
                    </a:cubicBezTo>
                    <a:cubicBezTo>
                      <a:pt x="77686" y="146339"/>
                      <a:pt x="81299" y="143628"/>
                      <a:pt x="84009" y="140015"/>
                    </a:cubicBezTo>
                    <a:lnTo>
                      <a:pt x="103882" y="103882"/>
                    </a:lnTo>
                    <a:lnTo>
                      <a:pt x="140015" y="84009"/>
                    </a:lnTo>
                    <a:cubicBezTo>
                      <a:pt x="143628" y="82202"/>
                      <a:pt x="146338" y="77685"/>
                      <a:pt x="146338" y="73169"/>
                    </a:cubicBezTo>
                    <a:cubicBezTo>
                      <a:pt x="146338" y="68652"/>
                      <a:pt x="143628" y="64136"/>
                      <a:pt x="140015" y="62329"/>
                    </a:cubicBezTo>
                    <a:close/>
                  </a:path>
                </a:pathLst>
              </a:custGeom>
              <a:grpFill/>
              <a:ln w="9028" cap="flat">
                <a:noFill/>
                <a:prstDash val="solid"/>
                <a:miter/>
              </a:ln>
            </p:spPr>
            <p:txBody>
              <a:bodyPr rtlCol="0" anchor="ctr"/>
              <a:lstStyle/>
              <a:p>
                <a:endParaRPr lang="en-US"/>
              </a:p>
            </p:txBody>
          </p:sp>
          <p:sp>
            <p:nvSpPr>
              <p:cNvPr id="271" name="Freeform 270">
                <a:extLst>
                  <a:ext uri="{FF2B5EF4-FFF2-40B4-BE49-F238E27FC236}">
                    <a16:creationId xmlns:a16="http://schemas.microsoft.com/office/drawing/2014/main" id="{69341215-9B2B-3940-A430-A568FBB09CA1}"/>
                  </a:ext>
                </a:extLst>
              </p:cNvPr>
              <p:cNvSpPr/>
              <p:nvPr/>
            </p:nvSpPr>
            <p:spPr>
              <a:xfrm>
                <a:off x="5702983" y="5494074"/>
                <a:ext cx="763306" cy="658295"/>
              </a:xfrm>
              <a:custGeom>
                <a:avLst/>
                <a:gdLst>
                  <a:gd name="connsiteX0" fmla="*/ 537476 w 763306"/>
                  <a:gd name="connsiteY0" fmla="*/ 27778 h 658295"/>
                  <a:gd name="connsiteX1" fmla="*/ 619679 w 763306"/>
                  <a:gd name="connsiteY1" fmla="*/ 26874 h 658295"/>
                  <a:gd name="connsiteX2" fmla="*/ 619679 w 763306"/>
                  <a:gd name="connsiteY2" fmla="*/ 214765 h 658295"/>
                  <a:gd name="connsiteX3" fmla="*/ 598902 w 763306"/>
                  <a:gd name="connsiteY3" fmla="*/ 197602 h 658295"/>
                  <a:gd name="connsiteX4" fmla="*/ 588966 w 763306"/>
                  <a:gd name="connsiteY4" fmla="*/ 194892 h 658295"/>
                  <a:gd name="connsiteX5" fmla="*/ 580836 w 763306"/>
                  <a:gd name="connsiteY5" fmla="*/ 201215 h 658295"/>
                  <a:gd name="connsiteX6" fmla="*/ 594386 w 763306"/>
                  <a:gd name="connsiteY6" fmla="*/ 308711 h 658295"/>
                  <a:gd name="connsiteX7" fmla="*/ 595289 w 763306"/>
                  <a:gd name="connsiteY7" fmla="*/ 310517 h 658295"/>
                  <a:gd name="connsiteX8" fmla="*/ 619679 w 763306"/>
                  <a:gd name="connsiteY8" fmla="*/ 333100 h 658295"/>
                  <a:gd name="connsiteX9" fmla="*/ 619679 w 763306"/>
                  <a:gd name="connsiteY9" fmla="*/ 395429 h 658295"/>
                  <a:gd name="connsiteX10" fmla="*/ 533863 w 763306"/>
                  <a:gd name="connsiteY10" fmla="*/ 397235 h 658295"/>
                  <a:gd name="connsiteX11" fmla="*/ 404688 w 763306"/>
                  <a:gd name="connsiteY11" fmla="*/ 446015 h 658295"/>
                  <a:gd name="connsiteX12" fmla="*/ 404688 w 763306"/>
                  <a:gd name="connsiteY12" fmla="*/ 81977 h 658295"/>
                  <a:gd name="connsiteX13" fmla="*/ 654908 w 763306"/>
                  <a:gd name="connsiteY13" fmla="*/ 386396 h 658295"/>
                  <a:gd name="connsiteX14" fmla="*/ 643165 w 763306"/>
                  <a:gd name="connsiteY14" fmla="*/ 390913 h 658295"/>
                  <a:gd name="connsiteX15" fmla="*/ 643165 w 763306"/>
                  <a:gd name="connsiteY15" fmla="*/ 354780 h 658295"/>
                  <a:gd name="connsiteX16" fmla="*/ 654908 w 763306"/>
                  <a:gd name="connsiteY16" fmla="*/ 365619 h 658295"/>
                  <a:gd name="connsiteX17" fmla="*/ 654908 w 763306"/>
                  <a:gd name="connsiteY17" fmla="*/ 386396 h 658295"/>
                  <a:gd name="connsiteX18" fmla="*/ 426368 w 763306"/>
                  <a:gd name="connsiteY18" fmla="*/ 490278 h 658295"/>
                  <a:gd name="connsiteX19" fmla="*/ 416431 w 763306"/>
                  <a:gd name="connsiteY19" fmla="*/ 511055 h 658295"/>
                  <a:gd name="connsiteX20" fmla="*/ 416431 w 763306"/>
                  <a:gd name="connsiteY20" fmla="*/ 515571 h 658295"/>
                  <a:gd name="connsiteX21" fmla="*/ 368555 w 763306"/>
                  <a:gd name="connsiteY21" fmla="*/ 515571 h 658295"/>
                  <a:gd name="connsiteX22" fmla="*/ 368555 w 763306"/>
                  <a:gd name="connsiteY22" fmla="*/ 511958 h 658295"/>
                  <a:gd name="connsiteX23" fmla="*/ 354102 w 763306"/>
                  <a:gd name="connsiteY23" fmla="*/ 488472 h 658295"/>
                  <a:gd name="connsiteX24" fmla="*/ 154468 w 763306"/>
                  <a:gd name="connsiteY24" fmla="*/ 442401 h 658295"/>
                  <a:gd name="connsiteX25" fmla="*/ 146338 w 763306"/>
                  <a:gd name="connsiteY25" fmla="*/ 419818 h 658295"/>
                  <a:gd name="connsiteX26" fmla="*/ 269190 w 763306"/>
                  <a:gd name="connsiteY26" fmla="*/ 431562 h 658295"/>
                  <a:gd name="connsiteX27" fmla="*/ 385718 w 763306"/>
                  <a:gd name="connsiteY27" fmla="*/ 477631 h 658295"/>
                  <a:gd name="connsiteX28" fmla="*/ 392042 w 763306"/>
                  <a:gd name="connsiteY28" fmla="*/ 479439 h 658295"/>
                  <a:gd name="connsiteX29" fmla="*/ 398365 w 763306"/>
                  <a:gd name="connsiteY29" fmla="*/ 477631 h 658295"/>
                  <a:gd name="connsiteX30" fmla="*/ 399268 w 763306"/>
                  <a:gd name="connsiteY30" fmla="*/ 476728 h 658295"/>
                  <a:gd name="connsiteX31" fmla="*/ 537476 w 763306"/>
                  <a:gd name="connsiteY31" fmla="*/ 419818 h 658295"/>
                  <a:gd name="connsiteX32" fmla="*/ 614259 w 763306"/>
                  <a:gd name="connsiteY32" fmla="*/ 418012 h 658295"/>
                  <a:gd name="connsiteX33" fmla="*/ 605225 w 763306"/>
                  <a:gd name="connsiteY33" fmla="*/ 441498 h 658295"/>
                  <a:gd name="connsiteX34" fmla="*/ 426368 w 763306"/>
                  <a:gd name="connsiteY34" fmla="*/ 490278 h 658295"/>
                  <a:gd name="connsiteX35" fmla="*/ 104785 w 763306"/>
                  <a:gd name="connsiteY35" fmla="*/ 366523 h 658295"/>
                  <a:gd name="connsiteX36" fmla="*/ 117432 w 763306"/>
                  <a:gd name="connsiteY36" fmla="*/ 354780 h 658295"/>
                  <a:gd name="connsiteX37" fmla="*/ 117432 w 763306"/>
                  <a:gd name="connsiteY37" fmla="*/ 391816 h 658295"/>
                  <a:gd name="connsiteX38" fmla="*/ 104785 w 763306"/>
                  <a:gd name="connsiteY38" fmla="*/ 387299 h 658295"/>
                  <a:gd name="connsiteX39" fmla="*/ 104785 w 763306"/>
                  <a:gd name="connsiteY39" fmla="*/ 366523 h 658295"/>
                  <a:gd name="connsiteX40" fmla="*/ 165308 w 763306"/>
                  <a:gd name="connsiteY40" fmla="*/ 309614 h 658295"/>
                  <a:gd name="connsiteX41" fmla="*/ 166211 w 763306"/>
                  <a:gd name="connsiteY41" fmla="*/ 307807 h 658295"/>
                  <a:gd name="connsiteX42" fmla="*/ 179761 w 763306"/>
                  <a:gd name="connsiteY42" fmla="*/ 200312 h 658295"/>
                  <a:gd name="connsiteX43" fmla="*/ 171631 w 763306"/>
                  <a:gd name="connsiteY43" fmla="*/ 193988 h 658295"/>
                  <a:gd name="connsiteX44" fmla="*/ 161695 w 763306"/>
                  <a:gd name="connsiteY44" fmla="*/ 196698 h 658295"/>
                  <a:gd name="connsiteX45" fmla="*/ 141822 w 763306"/>
                  <a:gd name="connsiteY45" fmla="*/ 212959 h 658295"/>
                  <a:gd name="connsiteX46" fmla="*/ 141822 w 763306"/>
                  <a:gd name="connsiteY46" fmla="*/ 26874 h 658295"/>
                  <a:gd name="connsiteX47" fmla="*/ 270093 w 763306"/>
                  <a:gd name="connsiteY47" fmla="*/ 38617 h 658295"/>
                  <a:gd name="connsiteX48" fmla="*/ 380298 w 763306"/>
                  <a:gd name="connsiteY48" fmla="*/ 81977 h 658295"/>
                  <a:gd name="connsiteX49" fmla="*/ 380298 w 763306"/>
                  <a:gd name="connsiteY49" fmla="*/ 447822 h 658295"/>
                  <a:gd name="connsiteX50" fmla="*/ 275513 w 763306"/>
                  <a:gd name="connsiteY50" fmla="*/ 408979 h 658295"/>
                  <a:gd name="connsiteX51" fmla="*/ 140918 w 763306"/>
                  <a:gd name="connsiteY51" fmla="*/ 396332 h 658295"/>
                  <a:gd name="connsiteX52" fmla="*/ 140918 w 763306"/>
                  <a:gd name="connsiteY52" fmla="*/ 332197 h 658295"/>
                  <a:gd name="connsiteX53" fmla="*/ 165308 w 763306"/>
                  <a:gd name="connsiteY53" fmla="*/ 309614 h 658295"/>
                  <a:gd name="connsiteX54" fmla="*/ 82202 w 763306"/>
                  <a:gd name="connsiteY54" fmla="*/ 262641 h 658295"/>
                  <a:gd name="connsiteX55" fmla="*/ 46069 w 763306"/>
                  <a:gd name="connsiteY55" fmla="*/ 292450 h 658295"/>
                  <a:gd name="connsiteX56" fmla="*/ 82202 w 763306"/>
                  <a:gd name="connsiteY56" fmla="*/ 221088 h 658295"/>
                  <a:gd name="connsiteX57" fmla="*/ 82202 w 763306"/>
                  <a:gd name="connsiteY57" fmla="*/ 262641 h 658295"/>
                  <a:gd name="connsiteX58" fmla="*/ 117432 w 763306"/>
                  <a:gd name="connsiteY58" fmla="*/ 60297 h 658295"/>
                  <a:gd name="connsiteX59" fmla="*/ 117432 w 763306"/>
                  <a:gd name="connsiteY59" fmla="*/ 232831 h 658295"/>
                  <a:gd name="connsiteX60" fmla="*/ 105689 w 763306"/>
                  <a:gd name="connsiteY60" fmla="*/ 242768 h 658295"/>
                  <a:gd name="connsiteX61" fmla="*/ 105689 w 763306"/>
                  <a:gd name="connsiteY61" fmla="*/ 55781 h 658295"/>
                  <a:gd name="connsiteX62" fmla="*/ 117432 w 763306"/>
                  <a:gd name="connsiteY62" fmla="*/ 60297 h 658295"/>
                  <a:gd name="connsiteX63" fmla="*/ 654908 w 763306"/>
                  <a:gd name="connsiteY63" fmla="*/ 55781 h 658295"/>
                  <a:gd name="connsiteX64" fmla="*/ 654908 w 763306"/>
                  <a:gd name="connsiteY64" fmla="*/ 242768 h 658295"/>
                  <a:gd name="connsiteX65" fmla="*/ 643165 w 763306"/>
                  <a:gd name="connsiteY65" fmla="*/ 232831 h 658295"/>
                  <a:gd name="connsiteX66" fmla="*/ 643165 w 763306"/>
                  <a:gd name="connsiteY66" fmla="*/ 59394 h 658295"/>
                  <a:gd name="connsiteX67" fmla="*/ 654908 w 763306"/>
                  <a:gd name="connsiteY67" fmla="*/ 55781 h 658295"/>
                  <a:gd name="connsiteX68" fmla="*/ 714527 w 763306"/>
                  <a:gd name="connsiteY68" fmla="*/ 292450 h 658295"/>
                  <a:gd name="connsiteX69" fmla="*/ 678394 w 763306"/>
                  <a:gd name="connsiteY69" fmla="*/ 262641 h 658295"/>
                  <a:gd name="connsiteX70" fmla="*/ 678394 w 763306"/>
                  <a:gd name="connsiteY70" fmla="*/ 221088 h 658295"/>
                  <a:gd name="connsiteX71" fmla="*/ 714527 w 763306"/>
                  <a:gd name="connsiteY71" fmla="*/ 292450 h 658295"/>
                  <a:gd name="connsiteX72" fmla="*/ 761500 w 763306"/>
                  <a:gd name="connsiteY72" fmla="*/ 332197 h 658295"/>
                  <a:gd name="connsiteX73" fmla="*/ 679298 w 763306"/>
                  <a:gd name="connsiteY73" fmla="*/ 167793 h 658295"/>
                  <a:gd name="connsiteX74" fmla="*/ 679298 w 763306"/>
                  <a:gd name="connsiteY74" fmla="*/ 39520 h 658295"/>
                  <a:gd name="connsiteX75" fmla="*/ 674781 w 763306"/>
                  <a:gd name="connsiteY75" fmla="*/ 29584 h 658295"/>
                  <a:gd name="connsiteX76" fmla="*/ 663941 w 763306"/>
                  <a:gd name="connsiteY76" fmla="*/ 27778 h 658295"/>
                  <a:gd name="connsiteX77" fmla="*/ 644068 w 763306"/>
                  <a:gd name="connsiteY77" fmla="*/ 34101 h 658295"/>
                  <a:gd name="connsiteX78" fmla="*/ 644068 w 763306"/>
                  <a:gd name="connsiteY78" fmla="*/ 15131 h 658295"/>
                  <a:gd name="connsiteX79" fmla="*/ 634132 w 763306"/>
                  <a:gd name="connsiteY79" fmla="*/ 3387 h 658295"/>
                  <a:gd name="connsiteX80" fmla="*/ 534766 w 763306"/>
                  <a:gd name="connsiteY80" fmla="*/ 3387 h 658295"/>
                  <a:gd name="connsiteX81" fmla="*/ 392945 w 763306"/>
                  <a:gd name="connsiteY81" fmla="*/ 60297 h 658295"/>
                  <a:gd name="connsiteX82" fmla="*/ 277320 w 763306"/>
                  <a:gd name="connsiteY82" fmla="*/ 15131 h 658295"/>
                  <a:gd name="connsiteX83" fmla="*/ 130982 w 763306"/>
                  <a:gd name="connsiteY83" fmla="*/ 2484 h 658295"/>
                  <a:gd name="connsiteX84" fmla="*/ 119239 w 763306"/>
                  <a:gd name="connsiteY84" fmla="*/ 14228 h 658295"/>
                  <a:gd name="connsiteX85" fmla="*/ 119239 w 763306"/>
                  <a:gd name="connsiteY85" fmla="*/ 33198 h 658295"/>
                  <a:gd name="connsiteX86" fmla="*/ 99365 w 763306"/>
                  <a:gd name="connsiteY86" fmla="*/ 26874 h 658295"/>
                  <a:gd name="connsiteX87" fmla="*/ 88526 w 763306"/>
                  <a:gd name="connsiteY87" fmla="*/ 28681 h 658295"/>
                  <a:gd name="connsiteX88" fmla="*/ 84009 w 763306"/>
                  <a:gd name="connsiteY88" fmla="*/ 38617 h 658295"/>
                  <a:gd name="connsiteX89" fmla="*/ 84009 w 763306"/>
                  <a:gd name="connsiteY89" fmla="*/ 166888 h 658295"/>
                  <a:gd name="connsiteX90" fmla="*/ 903 w 763306"/>
                  <a:gd name="connsiteY90" fmla="*/ 331294 h 658295"/>
                  <a:gd name="connsiteX91" fmla="*/ 0 w 763306"/>
                  <a:gd name="connsiteY91" fmla="*/ 336713 h 658295"/>
                  <a:gd name="connsiteX92" fmla="*/ 0 w 763306"/>
                  <a:gd name="connsiteY92" fmla="*/ 658296 h 658295"/>
                  <a:gd name="connsiteX93" fmla="*/ 23486 w 763306"/>
                  <a:gd name="connsiteY93" fmla="*/ 658296 h 658295"/>
                  <a:gd name="connsiteX94" fmla="*/ 23486 w 763306"/>
                  <a:gd name="connsiteY94" fmla="*/ 342133 h 658295"/>
                  <a:gd name="connsiteX95" fmla="*/ 165308 w 763306"/>
                  <a:gd name="connsiteY95" fmla="*/ 225604 h 658295"/>
                  <a:gd name="connsiteX96" fmla="*/ 149951 w 763306"/>
                  <a:gd name="connsiteY96" fmla="*/ 292450 h 658295"/>
                  <a:gd name="connsiteX97" fmla="*/ 86719 w 763306"/>
                  <a:gd name="connsiteY97" fmla="*/ 351166 h 658295"/>
                  <a:gd name="connsiteX98" fmla="*/ 83106 w 763306"/>
                  <a:gd name="connsiteY98" fmla="*/ 360199 h 658295"/>
                  <a:gd name="connsiteX99" fmla="*/ 83106 w 763306"/>
                  <a:gd name="connsiteY99" fmla="*/ 396332 h 658295"/>
                  <a:gd name="connsiteX100" fmla="*/ 94849 w 763306"/>
                  <a:gd name="connsiteY100" fmla="*/ 408076 h 658295"/>
                  <a:gd name="connsiteX101" fmla="*/ 121948 w 763306"/>
                  <a:gd name="connsiteY101" fmla="*/ 422529 h 658295"/>
                  <a:gd name="connsiteX102" fmla="*/ 130982 w 763306"/>
                  <a:gd name="connsiteY102" fmla="*/ 512861 h 658295"/>
                  <a:gd name="connsiteX103" fmla="*/ 154468 w 763306"/>
                  <a:gd name="connsiteY103" fmla="*/ 517378 h 658295"/>
                  <a:gd name="connsiteX104" fmla="*/ 159888 w 763306"/>
                  <a:gd name="connsiteY104" fmla="*/ 465889 h 658295"/>
                  <a:gd name="connsiteX105" fmla="*/ 180664 w 763306"/>
                  <a:gd name="connsiteY105" fmla="*/ 464985 h 658295"/>
                  <a:gd name="connsiteX106" fmla="*/ 127368 w 763306"/>
                  <a:gd name="connsiteY106" fmla="*/ 574287 h 658295"/>
                  <a:gd name="connsiteX107" fmla="*/ 119239 w 763306"/>
                  <a:gd name="connsiteY107" fmla="*/ 586030 h 658295"/>
                  <a:gd name="connsiteX108" fmla="*/ 119239 w 763306"/>
                  <a:gd name="connsiteY108" fmla="*/ 657392 h 658295"/>
                  <a:gd name="connsiteX109" fmla="*/ 142725 w 763306"/>
                  <a:gd name="connsiteY109" fmla="*/ 657392 h 658295"/>
                  <a:gd name="connsiteX110" fmla="*/ 142725 w 763306"/>
                  <a:gd name="connsiteY110" fmla="*/ 594160 h 658295"/>
                  <a:gd name="connsiteX111" fmla="*/ 199634 w 763306"/>
                  <a:gd name="connsiteY111" fmla="*/ 512861 h 658295"/>
                  <a:gd name="connsiteX112" fmla="*/ 204151 w 763306"/>
                  <a:gd name="connsiteY112" fmla="*/ 465889 h 658295"/>
                  <a:gd name="connsiteX113" fmla="*/ 345069 w 763306"/>
                  <a:gd name="connsiteY113" fmla="*/ 508344 h 658295"/>
                  <a:gd name="connsiteX114" fmla="*/ 346876 w 763306"/>
                  <a:gd name="connsiteY114" fmla="*/ 511055 h 658295"/>
                  <a:gd name="connsiteX115" fmla="*/ 346876 w 763306"/>
                  <a:gd name="connsiteY115" fmla="*/ 526411 h 658295"/>
                  <a:gd name="connsiteX116" fmla="*/ 358619 w 763306"/>
                  <a:gd name="connsiteY116" fmla="*/ 538154 h 658295"/>
                  <a:gd name="connsiteX117" fmla="*/ 429981 w 763306"/>
                  <a:gd name="connsiteY117" fmla="*/ 538154 h 658295"/>
                  <a:gd name="connsiteX118" fmla="*/ 441724 w 763306"/>
                  <a:gd name="connsiteY118" fmla="*/ 526411 h 658295"/>
                  <a:gd name="connsiteX119" fmla="*/ 441724 w 763306"/>
                  <a:gd name="connsiteY119" fmla="*/ 509247 h 658295"/>
                  <a:gd name="connsiteX120" fmla="*/ 442628 w 763306"/>
                  <a:gd name="connsiteY120" fmla="*/ 506538 h 658295"/>
                  <a:gd name="connsiteX121" fmla="*/ 559156 w 763306"/>
                  <a:gd name="connsiteY121" fmla="*/ 462275 h 658295"/>
                  <a:gd name="connsiteX122" fmla="*/ 620582 w 763306"/>
                  <a:gd name="connsiteY122" fmla="*/ 593257 h 658295"/>
                  <a:gd name="connsiteX123" fmla="*/ 620582 w 763306"/>
                  <a:gd name="connsiteY123" fmla="*/ 656489 h 658295"/>
                  <a:gd name="connsiteX124" fmla="*/ 644068 w 763306"/>
                  <a:gd name="connsiteY124" fmla="*/ 656489 h 658295"/>
                  <a:gd name="connsiteX125" fmla="*/ 644068 w 763306"/>
                  <a:gd name="connsiteY125" fmla="*/ 585127 h 658295"/>
                  <a:gd name="connsiteX126" fmla="*/ 635939 w 763306"/>
                  <a:gd name="connsiteY126" fmla="*/ 573383 h 658295"/>
                  <a:gd name="connsiteX127" fmla="*/ 583546 w 763306"/>
                  <a:gd name="connsiteY127" fmla="*/ 461372 h 658295"/>
                  <a:gd name="connsiteX128" fmla="*/ 604322 w 763306"/>
                  <a:gd name="connsiteY128" fmla="*/ 463178 h 658295"/>
                  <a:gd name="connsiteX129" fmla="*/ 608839 w 763306"/>
                  <a:gd name="connsiteY129" fmla="*/ 515571 h 658295"/>
                  <a:gd name="connsiteX130" fmla="*/ 632325 w 763306"/>
                  <a:gd name="connsiteY130" fmla="*/ 511055 h 658295"/>
                  <a:gd name="connsiteX131" fmla="*/ 641358 w 763306"/>
                  <a:gd name="connsiteY131" fmla="*/ 420723 h 658295"/>
                  <a:gd name="connsiteX132" fmla="*/ 668458 w 763306"/>
                  <a:gd name="connsiteY132" fmla="*/ 406269 h 658295"/>
                  <a:gd name="connsiteX133" fmla="*/ 680201 w 763306"/>
                  <a:gd name="connsiteY133" fmla="*/ 394526 h 658295"/>
                  <a:gd name="connsiteX134" fmla="*/ 680201 w 763306"/>
                  <a:gd name="connsiteY134" fmla="*/ 358393 h 658295"/>
                  <a:gd name="connsiteX135" fmla="*/ 676588 w 763306"/>
                  <a:gd name="connsiteY135" fmla="*/ 349360 h 658295"/>
                  <a:gd name="connsiteX136" fmla="*/ 613356 w 763306"/>
                  <a:gd name="connsiteY136" fmla="*/ 290644 h 658295"/>
                  <a:gd name="connsiteX137" fmla="*/ 597999 w 763306"/>
                  <a:gd name="connsiteY137" fmla="*/ 223798 h 658295"/>
                  <a:gd name="connsiteX138" fmla="*/ 739821 w 763306"/>
                  <a:gd name="connsiteY138" fmla="*/ 340327 h 658295"/>
                  <a:gd name="connsiteX139" fmla="*/ 739821 w 763306"/>
                  <a:gd name="connsiteY139" fmla="*/ 656489 h 658295"/>
                  <a:gd name="connsiteX140" fmla="*/ 763307 w 763306"/>
                  <a:gd name="connsiteY140" fmla="*/ 656489 h 658295"/>
                  <a:gd name="connsiteX141" fmla="*/ 763307 w 763306"/>
                  <a:gd name="connsiteY141" fmla="*/ 336713 h 658295"/>
                  <a:gd name="connsiteX142" fmla="*/ 761500 w 763306"/>
                  <a:gd name="connsiteY142" fmla="*/ 332197 h 65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763306" h="658295">
                    <a:moveTo>
                      <a:pt x="537476" y="27778"/>
                    </a:moveTo>
                    <a:cubicBezTo>
                      <a:pt x="564576" y="24164"/>
                      <a:pt x="591676" y="23261"/>
                      <a:pt x="619679" y="26874"/>
                    </a:cubicBezTo>
                    <a:lnTo>
                      <a:pt x="619679" y="214765"/>
                    </a:lnTo>
                    <a:lnTo>
                      <a:pt x="598902" y="197602"/>
                    </a:lnTo>
                    <a:cubicBezTo>
                      <a:pt x="596192" y="195795"/>
                      <a:pt x="592579" y="194892"/>
                      <a:pt x="588966" y="194892"/>
                    </a:cubicBezTo>
                    <a:cubicBezTo>
                      <a:pt x="585352" y="195795"/>
                      <a:pt x="582642" y="197602"/>
                      <a:pt x="580836" y="201215"/>
                    </a:cubicBezTo>
                    <a:cubicBezTo>
                      <a:pt x="579933" y="203021"/>
                      <a:pt x="553736" y="256317"/>
                      <a:pt x="594386" y="308711"/>
                    </a:cubicBezTo>
                    <a:cubicBezTo>
                      <a:pt x="594386" y="309614"/>
                      <a:pt x="595289" y="309614"/>
                      <a:pt x="595289" y="310517"/>
                    </a:cubicBezTo>
                    <a:lnTo>
                      <a:pt x="619679" y="333100"/>
                    </a:lnTo>
                    <a:lnTo>
                      <a:pt x="619679" y="395429"/>
                    </a:lnTo>
                    <a:cubicBezTo>
                      <a:pt x="590772" y="392719"/>
                      <a:pt x="562769" y="392719"/>
                      <a:pt x="533863" y="397235"/>
                    </a:cubicBezTo>
                    <a:cubicBezTo>
                      <a:pt x="488697" y="404462"/>
                      <a:pt x="444434" y="420723"/>
                      <a:pt x="404688" y="446015"/>
                    </a:cubicBezTo>
                    <a:lnTo>
                      <a:pt x="404688" y="81977"/>
                    </a:lnTo>
                    <a:moveTo>
                      <a:pt x="654908" y="386396"/>
                    </a:moveTo>
                    <a:cubicBezTo>
                      <a:pt x="651295" y="387299"/>
                      <a:pt x="647682" y="388202"/>
                      <a:pt x="643165" y="390913"/>
                    </a:cubicBezTo>
                    <a:lnTo>
                      <a:pt x="643165" y="354780"/>
                    </a:lnTo>
                    <a:lnTo>
                      <a:pt x="654908" y="365619"/>
                    </a:lnTo>
                    <a:lnTo>
                      <a:pt x="654908" y="386396"/>
                    </a:lnTo>
                    <a:close/>
                    <a:moveTo>
                      <a:pt x="426368" y="490278"/>
                    </a:moveTo>
                    <a:cubicBezTo>
                      <a:pt x="420044" y="495698"/>
                      <a:pt x="416431" y="502925"/>
                      <a:pt x="416431" y="511055"/>
                    </a:cubicBezTo>
                    <a:lnTo>
                      <a:pt x="416431" y="515571"/>
                    </a:lnTo>
                    <a:lnTo>
                      <a:pt x="368555" y="515571"/>
                    </a:lnTo>
                    <a:lnTo>
                      <a:pt x="368555" y="511958"/>
                    </a:lnTo>
                    <a:cubicBezTo>
                      <a:pt x="368555" y="502022"/>
                      <a:pt x="363135" y="492988"/>
                      <a:pt x="354102" y="488472"/>
                    </a:cubicBezTo>
                    <a:cubicBezTo>
                      <a:pt x="317066" y="468598"/>
                      <a:pt x="243897" y="436982"/>
                      <a:pt x="154468" y="442401"/>
                    </a:cubicBezTo>
                    <a:cubicBezTo>
                      <a:pt x="152662" y="434272"/>
                      <a:pt x="149951" y="426142"/>
                      <a:pt x="146338" y="419818"/>
                    </a:cubicBezTo>
                    <a:cubicBezTo>
                      <a:pt x="178858" y="419818"/>
                      <a:pt x="230347" y="422529"/>
                      <a:pt x="269190" y="431562"/>
                    </a:cubicBezTo>
                    <a:cubicBezTo>
                      <a:pt x="309839" y="441498"/>
                      <a:pt x="348682" y="456856"/>
                      <a:pt x="385718" y="477631"/>
                    </a:cubicBezTo>
                    <a:cubicBezTo>
                      <a:pt x="387525" y="478534"/>
                      <a:pt x="389332" y="479439"/>
                      <a:pt x="392042" y="479439"/>
                    </a:cubicBezTo>
                    <a:cubicBezTo>
                      <a:pt x="393848" y="479439"/>
                      <a:pt x="396558" y="478534"/>
                      <a:pt x="398365" y="477631"/>
                    </a:cubicBezTo>
                    <a:cubicBezTo>
                      <a:pt x="398365" y="477631"/>
                      <a:pt x="399268" y="477631"/>
                      <a:pt x="399268" y="476728"/>
                    </a:cubicBezTo>
                    <a:cubicBezTo>
                      <a:pt x="440821" y="446918"/>
                      <a:pt x="487794" y="427045"/>
                      <a:pt x="537476" y="419818"/>
                    </a:cubicBezTo>
                    <a:cubicBezTo>
                      <a:pt x="562769" y="416206"/>
                      <a:pt x="588966" y="415302"/>
                      <a:pt x="614259" y="418012"/>
                    </a:cubicBezTo>
                    <a:cubicBezTo>
                      <a:pt x="610645" y="425239"/>
                      <a:pt x="607936" y="432465"/>
                      <a:pt x="605225" y="441498"/>
                    </a:cubicBezTo>
                    <a:cubicBezTo>
                      <a:pt x="575416" y="437885"/>
                      <a:pt x="495924" y="434272"/>
                      <a:pt x="426368" y="490278"/>
                    </a:cubicBezTo>
                    <a:close/>
                    <a:moveTo>
                      <a:pt x="104785" y="366523"/>
                    </a:moveTo>
                    <a:lnTo>
                      <a:pt x="117432" y="354780"/>
                    </a:lnTo>
                    <a:lnTo>
                      <a:pt x="117432" y="391816"/>
                    </a:lnTo>
                    <a:cubicBezTo>
                      <a:pt x="112915" y="390009"/>
                      <a:pt x="108399" y="388202"/>
                      <a:pt x="104785" y="387299"/>
                    </a:cubicBezTo>
                    <a:lnTo>
                      <a:pt x="104785" y="366523"/>
                    </a:lnTo>
                    <a:close/>
                    <a:moveTo>
                      <a:pt x="165308" y="309614"/>
                    </a:moveTo>
                    <a:cubicBezTo>
                      <a:pt x="165308" y="309614"/>
                      <a:pt x="166211" y="308711"/>
                      <a:pt x="166211" y="307807"/>
                    </a:cubicBezTo>
                    <a:cubicBezTo>
                      <a:pt x="205957" y="254511"/>
                      <a:pt x="180664" y="202118"/>
                      <a:pt x="179761" y="200312"/>
                    </a:cubicBezTo>
                    <a:cubicBezTo>
                      <a:pt x="177954" y="196698"/>
                      <a:pt x="175245" y="194892"/>
                      <a:pt x="171631" y="193988"/>
                    </a:cubicBezTo>
                    <a:cubicBezTo>
                      <a:pt x="168018" y="193085"/>
                      <a:pt x="164405" y="193988"/>
                      <a:pt x="161695" y="196698"/>
                    </a:cubicBezTo>
                    <a:lnTo>
                      <a:pt x="141822" y="212959"/>
                    </a:lnTo>
                    <a:lnTo>
                      <a:pt x="141822" y="26874"/>
                    </a:lnTo>
                    <a:cubicBezTo>
                      <a:pt x="173438" y="26874"/>
                      <a:pt x="228541" y="28681"/>
                      <a:pt x="270093" y="38617"/>
                    </a:cubicBezTo>
                    <a:cubicBezTo>
                      <a:pt x="308936" y="47650"/>
                      <a:pt x="345972" y="62103"/>
                      <a:pt x="380298" y="81977"/>
                    </a:cubicBezTo>
                    <a:lnTo>
                      <a:pt x="380298" y="447822"/>
                    </a:lnTo>
                    <a:cubicBezTo>
                      <a:pt x="346876" y="430659"/>
                      <a:pt x="311646" y="417109"/>
                      <a:pt x="275513" y="408979"/>
                    </a:cubicBezTo>
                    <a:cubicBezTo>
                      <a:pt x="231250" y="398140"/>
                      <a:pt x="174341" y="396332"/>
                      <a:pt x="140918" y="396332"/>
                    </a:cubicBezTo>
                    <a:lnTo>
                      <a:pt x="140918" y="332197"/>
                    </a:lnTo>
                    <a:lnTo>
                      <a:pt x="165308" y="309614"/>
                    </a:lnTo>
                    <a:close/>
                    <a:moveTo>
                      <a:pt x="82202" y="262641"/>
                    </a:moveTo>
                    <a:lnTo>
                      <a:pt x="46069" y="292450"/>
                    </a:lnTo>
                    <a:lnTo>
                      <a:pt x="82202" y="221088"/>
                    </a:lnTo>
                    <a:lnTo>
                      <a:pt x="82202" y="262641"/>
                    </a:lnTo>
                    <a:close/>
                    <a:moveTo>
                      <a:pt x="117432" y="60297"/>
                    </a:moveTo>
                    <a:lnTo>
                      <a:pt x="117432" y="232831"/>
                    </a:lnTo>
                    <a:lnTo>
                      <a:pt x="105689" y="242768"/>
                    </a:lnTo>
                    <a:lnTo>
                      <a:pt x="105689" y="55781"/>
                    </a:lnTo>
                    <a:lnTo>
                      <a:pt x="117432" y="60297"/>
                    </a:lnTo>
                    <a:close/>
                    <a:moveTo>
                      <a:pt x="654908" y="55781"/>
                    </a:moveTo>
                    <a:lnTo>
                      <a:pt x="654908" y="242768"/>
                    </a:lnTo>
                    <a:lnTo>
                      <a:pt x="643165" y="232831"/>
                    </a:lnTo>
                    <a:lnTo>
                      <a:pt x="643165" y="59394"/>
                    </a:lnTo>
                    <a:lnTo>
                      <a:pt x="654908" y="55781"/>
                    </a:lnTo>
                    <a:close/>
                    <a:moveTo>
                      <a:pt x="714527" y="292450"/>
                    </a:moveTo>
                    <a:lnTo>
                      <a:pt x="678394" y="262641"/>
                    </a:lnTo>
                    <a:lnTo>
                      <a:pt x="678394" y="221088"/>
                    </a:lnTo>
                    <a:lnTo>
                      <a:pt x="714527" y="292450"/>
                    </a:lnTo>
                    <a:close/>
                    <a:moveTo>
                      <a:pt x="761500" y="332197"/>
                    </a:moveTo>
                    <a:lnTo>
                      <a:pt x="679298" y="167793"/>
                    </a:lnTo>
                    <a:lnTo>
                      <a:pt x="679298" y="39520"/>
                    </a:lnTo>
                    <a:cubicBezTo>
                      <a:pt x="679298" y="35907"/>
                      <a:pt x="677491" y="32294"/>
                      <a:pt x="674781" y="29584"/>
                    </a:cubicBezTo>
                    <a:cubicBezTo>
                      <a:pt x="672071" y="27778"/>
                      <a:pt x="667555" y="26874"/>
                      <a:pt x="663941" y="27778"/>
                    </a:cubicBezTo>
                    <a:lnTo>
                      <a:pt x="644068" y="34101"/>
                    </a:lnTo>
                    <a:lnTo>
                      <a:pt x="644068" y="15131"/>
                    </a:lnTo>
                    <a:cubicBezTo>
                      <a:pt x="644068" y="8807"/>
                      <a:pt x="639552" y="4291"/>
                      <a:pt x="634132" y="3387"/>
                    </a:cubicBezTo>
                    <a:cubicBezTo>
                      <a:pt x="600709" y="-1129"/>
                      <a:pt x="567286" y="-1129"/>
                      <a:pt x="534766" y="3387"/>
                    </a:cubicBezTo>
                    <a:cubicBezTo>
                      <a:pt x="484180" y="10614"/>
                      <a:pt x="435401" y="30487"/>
                      <a:pt x="392945" y="60297"/>
                    </a:cubicBezTo>
                    <a:cubicBezTo>
                      <a:pt x="356812" y="40423"/>
                      <a:pt x="317969" y="25067"/>
                      <a:pt x="277320" y="15131"/>
                    </a:cubicBezTo>
                    <a:cubicBezTo>
                      <a:pt x="226734" y="3387"/>
                      <a:pt x="159888" y="1581"/>
                      <a:pt x="130982" y="2484"/>
                    </a:cubicBezTo>
                    <a:cubicBezTo>
                      <a:pt x="124659" y="2484"/>
                      <a:pt x="119239" y="7904"/>
                      <a:pt x="119239" y="14228"/>
                    </a:cubicBezTo>
                    <a:lnTo>
                      <a:pt x="119239" y="33198"/>
                    </a:lnTo>
                    <a:lnTo>
                      <a:pt x="99365" y="26874"/>
                    </a:lnTo>
                    <a:cubicBezTo>
                      <a:pt x="95752" y="25970"/>
                      <a:pt x="92139" y="25970"/>
                      <a:pt x="88526" y="28681"/>
                    </a:cubicBezTo>
                    <a:cubicBezTo>
                      <a:pt x="84912" y="31390"/>
                      <a:pt x="84009" y="34101"/>
                      <a:pt x="84009" y="38617"/>
                    </a:cubicBezTo>
                    <a:lnTo>
                      <a:pt x="84009" y="166888"/>
                    </a:lnTo>
                    <a:lnTo>
                      <a:pt x="903" y="331294"/>
                    </a:lnTo>
                    <a:cubicBezTo>
                      <a:pt x="0" y="333100"/>
                      <a:pt x="0" y="334907"/>
                      <a:pt x="0" y="336713"/>
                    </a:cubicBezTo>
                    <a:lnTo>
                      <a:pt x="0" y="658296"/>
                    </a:lnTo>
                    <a:lnTo>
                      <a:pt x="23486" y="658296"/>
                    </a:lnTo>
                    <a:lnTo>
                      <a:pt x="23486" y="342133"/>
                    </a:lnTo>
                    <a:lnTo>
                      <a:pt x="165308" y="225604"/>
                    </a:lnTo>
                    <a:cubicBezTo>
                      <a:pt x="168921" y="240961"/>
                      <a:pt x="168921" y="266254"/>
                      <a:pt x="149951" y="292450"/>
                    </a:cubicBezTo>
                    <a:lnTo>
                      <a:pt x="86719" y="351166"/>
                    </a:lnTo>
                    <a:cubicBezTo>
                      <a:pt x="84009" y="352974"/>
                      <a:pt x="83106" y="356586"/>
                      <a:pt x="83106" y="360199"/>
                    </a:cubicBezTo>
                    <a:lnTo>
                      <a:pt x="83106" y="396332"/>
                    </a:lnTo>
                    <a:cubicBezTo>
                      <a:pt x="83106" y="402656"/>
                      <a:pt x="88526" y="408076"/>
                      <a:pt x="94849" y="408076"/>
                    </a:cubicBezTo>
                    <a:cubicBezTo>
                      <a:pt x="94849" y="408076"/>
                      <a:pt x="110205" y="408076"/>
                      <a:pt x="121948" y="422529"/>
                    </a:cubicBezTo>
                    <a:cubicBezTo>
                      <a:pt x="136402" y="439692"/>
                      <a:pt x="139112" y="471308"/>
                      <a:pt x="130982" y="512861"/>
                    </a:cubicBezTo>
                    <a:lnTo>
                      <a:pt x="154468" y="517378"/>
                    </a:lnTo>
                    <a:cubicBezTo>
                      <a:pt x="158081" y="498408"/>
                      <a:pt x="159888" y="481245"/>
                      <a:pt x="159888" y="465889"/>
                    </a:cubicBezTo>
                    <a:cubicBezTo>
                      <a:pt x="167114" y="465889"/>
                      <a:pt x="173438" y="464985"/>
                      <a:pt x="180664" y="464985"/>
                    </a:cubicBezTo>
                    <a:cubicBezTo>
                      <a:pt x="180664" y="491181"/>
                      <a:pt x="177051" y="558027"/>
                      <a:pt x="127368" y="574287"/>
                    </a:cubicBezTo>
                    <a:cubicBezTo>
                      <a:pt x="122852" y="576094"/>
                      <a:pt x="119239" y="580610"/>
                      <a:pt x="119239" y="586030"/>
                    </a:cubicBezTo>
                    <a:lnTo>
                      <a:pt x="119239" y="657392"/>
                    </a:lnTo>
                    <a:lnTo>
                      <a:pt x="142725" y="657392"/>
                    </a:lnTo>
                    <a:lnTo>
                      <a:pt x="142725" y="594160"/>
                    </a:lnTo>
                    <a:cubicBezTo>
                      <a:pt x="171631" y="581513"/>
                      <a:pt x="191504" y="553510"/>
                      <a:pt x="199634" y="512861"/>
                    </a:cubicBezTo>
                    <a:cubicBezTo>
                      <a:pt x="203247" y="494795"/>
                      <a:pt x="204151" y="477631"/>
                      <a:pt x="204151" y="465889"/>
                    </a:cubicBezTo>
                    <a:cubicBezTo>
                      <a:pt x="266480" y="471308"/>
                      <a:pt x="317066" y="492988"/>
                      <a:pt x="345069" y="508344"/>
                    </a:cubicBezTo>
                    <a:cubicBezTo>
                      <a:pt x="345972" y="509247"/>
                      <a:pt x="346876" y="510151"/>
                      <a:pt x="346876" y="511055"/>
                    </a:cubicBezTo>
                    <a:lnTo>
                      <a:pt x="346876" y="526411"/>
                    </a:lnTo>
                    <a:cubicBezTo>
                      <a:pt x="346876" y="532734"/>
                      <a:pt x="352295" y="538154"/>
                      <a:pt x="358619" y="538154"/>
                    </a:cubicBezTo>
                    <a:lnTo>
                      <a:pt x="429981" y="538154"/>
                    </a:lnTo>
                    <a:cubicBezTo>
                      <a:pt x="436304" y="538154"/>
                      <a:pt x="441724" y="532734"/>
                      <a:pt x="441724" y="526411"/>
                    </a:cubicBezTo>
                    <a:lnTo>
                      <a:pt x="441724" y="509247"/>
                    </a:lnTo>
                    <a:cubicBezTo>
                      <a:pt x="441724" y="508344"/>
                      <a:pt x="441724" y="507441"/>
                      <a:pt x="442628" y="506538"/>
                    </a:cubicBezTo>
                    <a:cubicBezTo>
                      <a:pt x="482374" y="474922"/>
                      <a:pt x="525733" y="464985"/>
                      <a:pt x="559156" y="462275"/>
                    </a:cubicBezTo>
                    <a:cubicBezTo>
                      <a:pt x="558253" y="492988"/>
                      <a:pt x="563673" y="567963"/>
                      <a:pt x="620582" y="593257"/>
                    </a:cubicBezTo>
                    <a:lnTo>
                      <a:pt x="620582" y="656489"/>
                    </a:lnTo>
                    <a:lnTo>
                      <a:pt x="644068" y="656489"/>
                    </a:lnTo>
                    <a:lnTo>
                      <a:pt x="644068" y="585127"/>
                    </a:lnTo>
                    <a:cubicBezTo>
                      <a:pt x="644068" y="579707"/>
                      <a:pt x="640455" y="575190"/>
                      <a:pt x="635939" y="573383"/>
                    </a:cubicBezTo>
                    <a:cubicBezTo>
                      <a:pt x="586256" y="557124"/>
                      <a:pt x="582642" y="487568"/>
                      <a:pt x="583546" y="461372"/>
                    </a:cubicBezTo>
                    <a:cubicBezTo>
                      <a:pt x="591676" y="461372"/>
                      <a:pt x="598902" y="462275"/>
                      <a:pt x="604322" y="463178"/>
                    </a:cubicBezTo>
                    <a:cubicBezTo>
                      <a:pt x="603419" y="478534"/>
                      <a:pt x="605225" y="496601"/>
                      <a:pt x="608839" y="515571"/>
                    </a:cubicBezTo>
                    <a:lnTo>
                      <a:pt x="632325" y="511055"/>
                    </a:lnTo>
                    <a:cubicBezTo>
                      <a:pt x="624195" y="469501"/>
                      <a:pt x="626905" y="438789"/>
                      <a:pt x="641358" y="420723"/>
                    </a:cubicBezTo>
                    <a:cubicBezTo>
                      <a:pt x="653102" y="406269"/>
                      <a:pt x="668458" y="406269"/>
                      <a:pt x="668458" y="406269"/>
                    </a:cubicBezTo>
                    <a:cubicBezTo>
                      <a:pt x="674781" y="406269"/>
                      <a:pt x="680201" y="400849"/>
                      <a:pt x="680201" y="394526"/>
                    </a:cubicBezTo>
                    <a:lnTo>
                      <a:pt x="680201" y="358393"/>
                    </a:lnTo>
                    <a:cubicBezTo>
                      <a:pt x="680201" y="354780"/>
                      <a:pt x="679298" y="352069"/>
                      <a:pt x="676588" y="349360"/>
                    </a:cubicBezTo>
                    <a:lnTo>
                      <a:pt x="613356" y="290644"/>
                    </a:lnTo>
                    <a:cubicBezTo>
                      <a:pt x="594386" y="264448"/>
                      <a:pt x="595289" y="239154"/>
                      <a:pt x="597999" y="223798"/>
                    </a:cubicBezTo>
                    <a:lnTo>
                      <a:pt x="739821" y="340327"/>
                    </a:lnTo>
                    <a:lnTo>
                      <a:pt x="739821" y="656489"/>
                    </a:lnTo>
                    <a:lnTo>
                      <a:pt x="763307" y="656489"/>
                    </a:lnTo>
                    <a:lnTo>
                      <a:pt x="763307" y="336713"/>
                    </a:lnTo>
                    <a:cubicBezTo>
                      <a:pt x="762404" y="334907"/>
                      <a:pt x="762404" y="333100"/>
                      <a:pt x="761500" y="332197"/>
                    </a:cubicBezTo>
                    <a:close/>
                  </a:path>
                </a:pathLst>
              </a:custGeom>
              <a:grpFill/>
              <a:ln w="9028" cap="flat">
                <a:noFill/>
                <a:prstDash val="solid"/>
                <a:miter/>
              </a:ln>
            </p:spPr>
            <p:txBody>
              <a:bodyPr rtlCol="0" anchor="ctr"/>
              <a:lstStyle/>
              <a:p>
                <a:endParaRPr lang="en-US"/>
              </a:p>
            </p:txBody>
          </p:sp>
          <p:sp>
            <p:nvSpPr>
              <p:cNvPr id="272" name="Freeform 271">
                <a:extLst>
                  <a:ext uri="{FF2B5EF4-FFF2-40B4-BE49-F238E27FC236}">
                    <a16:creationId xmlns:a16="http://schemas.microsoft.com/office/drawing/2014/main" id="{F8A47957-E777-F747-8D11-27A749148B5E}"/>
                  </a:ext>
                </a:extLst>
              </p:cNvPr>
              <p:cNvSpPr/>
              <p:nvPr/>
            </p:nvSpPr>
            <p:spPr>
              <a:xfrm>
                <a:off x="5876421" y="5588448"/>
                <a:ext cx="175244" cy="62577"/>
              </a:xfrm>
              <a:custGeom>
                <a:avLst/>
                <a:gdLst>
                  <a:gd name="connsiteX0" fmla="*/ 163501 w 175244"/>
                  <a:gd name="connsiteY0" fmla="*/ 62578 h 62577"/>
                  <a:gd name="connsiteX1" fmla="*/ 175244 w 175244"/>
                  <a:gd name="connsiteY1" fmla="*/ 40898 h 62577"/>
                  <a:gd name="connsiteX2" fmla="*/ 0 w 175244"/>
                  <a:gd name="connsiteY2" fmla="*/ 1152 h 62577"/>
                  <a:gd name="connsiteX3" fmla="*/ 3613 w 175244"/>
                  <a:gd name="connsiteY3" fmla="*/ 26445 h 62577"/>
                  <a:gd name="connsiteX4" fmla="*/ 163501 w 175244"/>
                  <a:gd name="connsiteY4" fmla="*/ 62578 h 62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577">
                    <a:moveTo>
                      <a:pt x="163501" y="62578"/>
                    </a:moveTo>
                    <a:lnTo>
                      <a:pt x="175244" y="40898"/>
                    </a:lnTo>
                    <a:cubicBezTo>
                      <a:pt x="88525" y="-10591"/>
                      <a:pt x="3613" y="1152"/>
                      <a:pt x="0" y="1152"/>
                    </a:cubicBezTo>
                    <a:lnTo>
                      <a:pt x="3613" y="26445"/>
                    </a:lnTo>
                    <a:cubicBezTo>
                      <a:pt x="4517" y="26445"/>
                      <a:pt x="84009" y="14702"/>
                      <a:pt x="163501" y="62578"/>
                    </a:cubicBezTo>
                    <a:close/>
                  </a:path>
                </a:pathLst>
              </a:custGeom>
              <a:grpFill/>
              <a:ln w="9028" cap="flat">
                <a:noFill/>
                <a:prstDash val="solid"/>
                <a:miter/>
              </a:ln>
            </p:spPr>
            <p:txBody>
              <a:bodyPr rtlCol="0" anchor="ctr"/>
              <a:lstStyle/>
              <a:p>
                <a:endParaRPr lang="en-US"/>
              </a:p>
            </p:txBody>
          </p:sp>
          <p:sp>
            <p:nvSpPr>
              <p:cNvPr id="273" name="Freeform 272">
                <a:extLst>
                  <a:ext uri="{FF2B5EF4-FFF2-40B4-BE49-F238E27FC236}">
                    <a16:creationId xmlns:a16="http://schemas.microsoft.com/office/drawing/2014/main" id="{9E0E97F0-68B5-B84E-BF72-4C48CD99E59F}"/>
                  </a:ext>
                </a:extLst>
              </p:cNvPr>
              <p:cNvSpPr/>
              <p:nvPr/>
            </p:nvSpPr>
            <p:spPr>
              <a:xfrm>
                <a:off x="5876421" y="5650223"/>
                <a:ext cx="175244" cy="56809"/>
              </a:xfrm>
              <a:custGeom>
                <a:avLst/>
                <a:gdLst>
                  <a:gd name="connsiteX0" fmla="*/ 163501 w 175244"/>
                  <a:gd name="connsiteY0" fmla="*/ 56810 h 56809"/>
                  <a:gd name="connsiteX1" fmla="*/ 175244 w 175244"/>
                  <a:gd name="connsiteY1" fmla="*/ 36936 h 56809"/>
                  <a:gd name="connsiteX2" fmla="*/ 0 w 175244"/>
                  <a:gd name="connsiteY2" fmla="*/ 1706 h 56809"/>
                  <a:gd name="connsiteX3" fmla="*/ 3613 w 175244"/>
                  <a:gd name="connsiteY3" fmla="*/ 24289 h 56809"/>
                  <a:gd name="connsiteX4" fmla="*/ 163501 w 175244"/>
                  <a:gd name="connsiteY4" fmla="*/ 56810 h 56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809">
                    <a:moveTo>
                      <a:pt x="163501" y="56810"/>
                    </a:moveTo>
                    <a:lnTo>
                      <a:pt x="175244" y="36936"/>
                    </a:lnTo>
                    <a:cubicBezTo>
                      <a:pt x="88525" y="-10036"/>
                      <a:pt x="3613" y="803"/>
                      <a:pt x="0" y="1706"/>
                    </a:cubicBezTo>
                    <a:lnTo>
                      <a:pt x="3613" y="24289"/>
                    </a:lnTo>
                    <a:cubicBezTo>
                      <a:pt x="4517" y="24289"/>
                      <a:pt x="84009" y="14353"/>
                      <a:pt x="163501" y="56810"/>
                    </a:cubicBezTo>
                    <a:close/>
                  </a:path>
                </a:pathLst>
              </a:custGeom>
              <a:grpFill/>
              <a:ln w="9028" cap="flat">
                <a:noFill/>
                <a:prstDash val="solid"/>
                <a:miter/>
              </a:ln>
            </p:spPr>
            <p:txBody>
              <a:bodyPr rtlCol="0" anchor="ctr"/>
              <a:lstStyle/>
              <a:p>
                <a:endParaRPr lang="en-US"/>
              </a:p>
            </p:txBody>
          </p:sp>
          <p:sp>
            <p:nvSpPr>
              <p:cNvPr id="274" name="Freeform 273">
                <a:extLst>
                  <a:ext uri="{FF2B5EF4-FFF2-40B4-BE49-F238E27FC236}">
                    <a16:creationId xmlns:a16="http://schemas.microsoft.com/office/drawing/2014/main" id="{014C4562-E173-7E48-AD20-7DA7476C3CA7}"/>
                  </a:ext>
                </a:extLst>
              </p:cNvPr>
              <p:cNvSpPr/>
              <p:nvPr/>
            </p:nvSpPr>
            <p:spPr>
              <a:xfrm>
                <a:off x="6121221" y="5826603"/>
                <a:ext cx="175244" cy="62899"/>
              </a:xfrm>
              <a:custGeom>
                <a:avLst/>
                <a:gdLst>
                  <a:gd name="connsiteX0" fmla="*/ 0 w 175244"/>
                  <a:gd name="connsiteY0" fmla="*/ 41220 h 62899"/>
                  <a:gd name="connsiteX1" fmla="*/ 11743 w 175244"/>
                  <a:gd name="connsiteY1" fmla="*/ 62900 h 62899"/>
                  <a:gd name="connsiteX2" fmla="*/ 171631 w 175244"/>
                  <a:gd name="connsiteY2" fmla="*/ 26767 h 62899"/>
                  <a:gd name="connsiteX3" fmla="*/ 175244 w 175244"/>
                  <a:gd name="connsiteY3" fmla="*/ 2378 h 62899"/>
                  <a:gd name="connsiteX4" fmla="*/ 0 w 175244"/>
                  <a:gd name="connsiteY4" fmla="*/ 41220 h 62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899">
                    <a:moveTo>
                      <a:pt x="0" y="41220"/>
                    </a:moveTo>
                    <a:lnTo>
                      <a:pt x="11743" y="62900"/>
                    </a:lnTo>
                    <a:cubicBezTo>
                      <a:pt x="91236" y="15023"/>
                      <a:pt x="171631" y="26767"/>
                      <a:pt x="171631" y="26767"/>
                    </a:cubicBezTo>
                    <a:lnTo>
                      <a:pt x="175244" y="2378"/>
                    </a:lnTo>
                    <a:cubicBezTo>
                      <a:pt x="171631" y="570"/>
                      <a:pt x="85816" y="-11172"/>
                      <a:pt x="0" y="41220"/>
                    </a:cubicBezTo>
                    <a:close/>
                  </a:path>
                </a:pathLst>
              </a:custGeom>
              <a:grpFill/>
              <a:ln w="9028" cap="flat">
                <a:noFill/>
                <a:prstDash val="solid"/>
                <a:miter/>
              </a:ln>
            </p:spPr>
            <p:txBody>
              <a:bodyPr rtlCol="0" anchor="ctr"/>
              <a:lstStyle/>
              <a:p>
                <a:endParaRPr lang="en-US"/>
              </a:p>
            </p:txBody>
          </p:sp>
          <p:sp>
            <p:nvSpPr>
              <p:cNvPr id="275" name="Freeform 274">
                <a:extLst>
                  <a:ext uri="{FF2B5EF4-FFF2-40B4-BE49-F238E27FC236}">
                    <a16:creationId xmlns:a16="http://schemas.microsoft.com/office/drawing/2014/main" id="{1223A654-51AA-2B49-ABF5-4CECA5E80CA5}"/>
                  </a:ext>
                </a:extLst>
              </p:cNvPr>
              <p:cNvSpPr/>
              <p:nvPr/>
            </p:nvSpPr>
            <p:spPr>
              <a:xfrm>
                <a:off x="6121221" y="5582167"/>
                <a:ext cx="175244" cy="56212"/>
              </a:xfrm>
              <a:custGeom>
                <a:avLst/>
                <a:gdLst>
                  <a:gd name="connsiteX0" fmla="*/ 0 w 175244"/>
                  <a:gd name="connsiteY0" fmla="*/ 36340 h 56212"/>
                  <a:gd name="connsiteX1" fmla="*/ 11743 w 175244"/>
                  <a:gd name="connsiteY1" fmla="*/ 56212 h 56212"/>
                  <a:gd name="connsiteX2" fmla="*/ 171631 w 175244"/>
                  <a:gd name="connsiteY2" fmla="*/ 23693 h 56212"/>
                  <a:gd name="connsiteX3" fmla="*/ 175244 w 175244"/>
                  <a:gd name="connsiteY3" fmla="*/ 1110 h 56212"/>
                  <a:gd name="connsiteX4" fmla="*/ 0 w 175244"/>
                  <a:gd name="connsiteY4" fmla="*/ 36340 h 56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212">
                    <a:moveTo>
                      <a:pt x="0" y="36340"/>
                    </a:moveTo>
                    <a:lnTo>
                      <a:pt x="11743" y="56212"/>
                    </a:lnTo>
                    <a:cubicBezTo>
                      <a:pt x="91236" y="13757"/>
                      <a:pt x="171631" y="23693"/>
                      <a:pt x="171631" y="23693"/>
                    </a:cubicBezTo>
                    <a:lnTo>
                      <a:pt x="175244" y="1110"/>
                    </a:lnTo>
                    <a:cubicBezTo>
                      <a:pt x="171631" y="1110"/>
                      <a:pt x="85816" y="-9730"/>
                      <a:pt x="0" y="36340"/>
                    </a:cubicBezTo>
                    <a:close/>
                  </a:path>
                </a:pathLst>
              </a:custGeom>
              <a:grpFill/>
              <a:ln w="9028" cap="flat">
                <a:noFill/>
                <a:prstDash val="solid"/>
                <a:miter/>
              </a:ln>
            </p:spPr>
            <p:txBody>
              <a:bodyPr rtlCol="0" anchor="ctr"/>
              <a:lstStyle/>
              <a:p>
                <a:endParaRPr lang="en-US"/>
              </a:p>
            </p:txBody>
          </p:sp>
        </p:grpSp>
      </p:grpSp>
      <p:grpSp>
        <p:nvGrpSpPr>
          <p:cNvPr id="278" name="Group 277">
            <a:extLst>
              <a:ext uri="{FF2B5EF4-FFF2-40B4-BE49-F238E27FC236}">
                <a16:creationId xmlns:a16="http://schemas.microsoft.com/office/drawing/2014/main" id="{3B433457-5CDB-6241-8C75-A92A146FF4AC}"/>
              </a:ext>
            </a:extLst>
          </p:cNvPr>
          <p:cNvGrpSpPr/>
          <p:nvPr/>
        </p:nvGrpSpPr>
        <p:grpSpPr>
          <a:xfrm>
            <a:off x="906237" y="4000368"/>
            <a:ext cx="715540" cy="715416"/>
            <a:chOff x="3258209" y="1217582"/>
            <a:chExt cx="4712093" cy="4711281"/>
          </a:xfrm>
          <a:solidFill>
            <a:srgbClr val="5C5C5C"/>
          </a:solidFill>
        </p:grpSpPr>
        <p:sp>
          <p:nvSpPr>
            <p:cNvPr id="279" name="Freeform 278">
              <a:extLst>
                <a:ext uri="{FF2B5EF4-FFF2-40B4-BE49-F238E27FC236}">
                  <a16:creationId xmlns:a16="http://schemas.microsoft.com/office/drawing/2014/main" id="{0550F758-0115-4442-81AD-8576FCEDDA11}"/>
                </a:ext>
              </a:extLst>
            </p:cNvPr>
            <p:cNvSpPr/>
            <p:nvPr/>
          </p:nvSpPr>
          <p:spPr>
            <a:xfrm>
              <a:off x="3687633" y="4742937"/>
              <a:ext cx="759770" cy="759011"/>
            </a:xfrm>
            <a:custGeom>
              <a:avLst/>
              <a:gdLst>
                <a:gd name="connsiteX0" fmla="*/ 650208 w 759770"/>
                <a:gd name="connsiteY0" fmla="*/ 118444 h 759011"/>
                <a:gd name="connsiteX1" fmla="*/ 630221 w 759770"/>
                <a:gd name="connsiteY1" fmla="*/ 141291 h 759011"/>
                <a:gd name="connsiteX2" fmla="*/ 367539 w 759770"/>
                <a:gd name="connsiteY2" fmla="*/ 430688 h 759011"/>
                <a:gd name="connsiteX3" fmla="*/ 193370 w 759770"/>
                <a:gd name="connsiteY3" fmla="*/ 316452 h 759011"/>
                <a:gd name="connsiteX4" fmla="*/ 109616 w 759770"/>
                <a:gd name="connsiteY4" fmla="*/ 442112 h 759011"/>
                <a:gd name="connsiteX5" fmla="*/ 391333 w 759770"/>
                <a:gd name="connsiteY5" fmla="*/ 630601 h 759011"/>
                <a:gd name="connsiteX6" fmla="*/ 730154 w 759770"/>
                <a:gd name="connsiteY6" fmla="*/ 258382 h 759011"/>
                <a:gd name="connsiteX7" fmla="*/ 583585 w 759770"/>
                <a:gd name="connsiteY7" fmla="*/ 699143 h 759011"/>
                <a:gd name="connsiteX8" fmla="*/ 68691 w 759770"/>
                <a:gd name="connsiteY8" fmla="*/ 598235 h 759011"/>
                <a:gd name="connsiteX9" fmla="*/ 139120 w 759770"/>
                <a:gd name="connsiteY9" fmla="*/ 85125 h 759011"/>
                <a:gd name="connsiteX10" fmla="*/ 650208 w 759770"/>
                <a:gd name="connsiteY10" fmla="*/ 118444 h 759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9770" h="759011">
                  <a:moveTo>
                    <a:pt x="650208" y="118444"/>
                  </a:moveTo>
                  <a:cubicBezTo>
                    <a:pt x="642594" y="127963"/>
                    <a:pt x="636883" y="134627"/>
                    <a:pt x="630221" y="141291"/>
                  </a:cubicBezTo>
                  <a:cubicBezTo>
                    <a:pt x="543612" y="236487"/>
                    <a:pt x="457003" y="331684"/>
                    <a:pt x="367539" y="430688"/>
                  </a:cubicBezTo>
                  <a:cubicBezTo>
                    <a:pt x="309482" y="392610"/>
                    <a:pt x="252378" y="355483"/>
                    <a:pt x="193370" y="316452"/>
                  </a:cubicBezTo>
                  <a:cubicBezTo>
                    <a:pt x="164817" y="358339"/>
                    <a:pt x="139120" y="398322"/>
                    <a:pt x="109616" y="442112"/>
                  </a:cubicBezTo>
                  <a:cubicBezTo>
                    <a:pt x="203839" y="504942"/>
                    <a:pt x="296158" y="566820"/>
                    <a:pt x="391333" y="630601"/>
                  </a:cubicBezTo>
                  <a:cubicBezTo>
                    <a:pt x="505542" y="505894"/>
                    <a:pt x="617848" y="382138"/>
                    <a:pt x="730154" y="258382"/>
                  </a:cubicBezTo>
                  <a:cubicBezTo>
                    <a:pt x="804390" y="391658"/>
                    <a:pt x="733009" y="602994"/>
                    <a:pt x="583585" y="699143"/>
                  </a:cubicBezTo>
                  <a:cubicBezTo>
                    <a:pt x="413223" y="808619"/>
                    <a:pt x="185756" y="763877"/>
                    <a:pt x="68691" y="598235"/>
                  </a:cubicBezTo>
                  <a:cubicBezTo>
                    <a:pt x="-45519" y="436400"/>
                    <a:pt x="-14111" y="209832"/>
                    <a:pt x="139120" y="85125"/>
                  </a:cubicBezTo>
                  <a:cubicBezTo>
                    <a:pt x="293303" y="-39583"/>
                    <a:pt x="520770" y="-26255"/>
                    <a:pt x="650208" y="118444"/>
                  </a:cubicBezTo>
                  <a:close/>
                </a:path>
              </a:pathLst>
            </a:custGeom>
            <a:solidFill>
              <a:srgbClr val="94C33D"/>
            </a:solidFill>
            <a:ln w="9514" cap="flat">
              <a:noFill/>
              <a:prstDash val="solid"/>
              <a:miter/>
            </a:ln>
          </p:spPr>
          <p:txBody>
            <a:bodyPr rtlCol="0" anchor="ctr"/>
            <a:lstStyle/>
            <a:p>
              <a:endParaRPr lang="en-US"/>
            </a:p>
          </p:txBody>
        </p:sp>
        <p:sp>
          <p:nvSpPr>
            <p:cNvPr id="280" name="Freeform 279">
              <a:extLst>
                <a:ext uri="{FF2B5EF4-FFF2-40B4-BE49-F238E27FC236}">
                  <a16:creationId xmlns:a16="http://schemas.microsoft.com/office/drawing/2014/main" id="{87235EC3-8210-104B-93FD-5290730ECBD5}"/>
                </a:ext>
              </a:extLst>
            </p:cNvPr>
            <p:cNvSpPr/>
            <p:nvPr/>
          </p:nvSpPr>
          <p:spPr>
            <a:xfrm>
              <a:off x="3686062" y="3374832"/>
              <a:ext cx="759133" cy="758614"/>
            </a:xfrm>
            <a:custGeom>
              <a:avLst/>
              <a:gdLst>
                <a:gd name="connsiteX0" fmla="*/ 651779 w 759133"/>
                <a:gd name="connsiteY0" fmla="*/ 119525 h 758614"/>
                <a:gd name="connsiteX1" fmla="*/ 368159 w 759133"/>
                <a:gd name="connsiteY1" fmla="*/ 430819 h 758614"/>
                <a:gd name="connsiteX2" fmla="*/ 193989 w 759133"/>
                <a:gd name="connsiteY2" fmla="*/ 315631 h 758614"/>
                <a:gd name="connsiteX3" fmla="*/ 110235 w 759133"/>
                <a:gd name="connsiteY3" fmla="*/ 441290 h 758614"/>
                <a:gd name="connsiteX4" fmla="*/ 391952 w 759133"/>
                <a:gd name="connsiteY4" fmla="*/ 629780 h 758614"/>
                <a:gd name="connsiteX5" fmla="*/ 732677 w 759133"/>
                <a:gd name="connsiteY5" fmla="*/ 255657 h 758614"/>
                <a:gd name="connsiteX6" fmla="*/ 558508 w 759133"/>
                <a:gd name="connsiteY6" fmla="*/ 713552 h 758614"/>
                <a:gd name="connsiteX7" fmla="*/ 58841 w 759133"/>
                <a:gd name="connsiteY7" fmla="*/ 581229 h 758614"/>
                <a:gd name="connsiteX8" fmla="*/ 154968 w 759133"/>
                <a:gd name="connsiteY8" fmla="*/ 72879 h 758614"/>
                <a:gd name="connsiteX9" fmla="*/ 651779 w 759133"/>
                <a:gd name="connsiteY9" fmla="*/ 119525 h 75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9133" h="758614">
                  <a:moveTo>
                    <a:pt x="651779" y="119525"/>
                  </a:moveTo>
                  <a:cubicBezTo>
                    <a:pt x="556604" y="224242"/>
                    <a:pt x="463333" y="327054"/>
                    <a:pt x="368159" y="430819"/>
                  </a:cubicBezTo>
                  <a:cubicBezTo>
                    <a:pt x="309150" y="391788"/>
                    <a:pt x="252997" y="354661"/>
                    <a:pt x="193989" y="315631"/>
                  </a:cubicBezTo>
                  <a:cubicBezTo>
                    <a:pt x="165437" y="358469"/>
                    <a:pt x="138788" y="398451"/>
                    <a:pt x="110235" y="441290"/>
                  </a:cubicBezTo>
                  <a:cubicBezTo>
                    <a:pt x="204458" y="504120"/>
                    <a:pt x="295826" y="565046"/>
                    <a:pt x="391952" y="629780"/>
                  </a:cubicBezTo>
                  <a:cubicBezTo>
                    <a:pt x="506162" y="504120"/>
                    <a:pt x="618468" y="380364"/>
                    <a:pt x="732677" y="255657"/>
                  </a:cubicBezTo>
                  <a:cubicBezTo>
                    <a:pt x="805010" y="416539"/>
                    <a:pt x="723160" y="625972"/>
                    <a:pt x="558508" y="713552"/>
                  </a:cubicBezTo>
                  <a:cubicBezTo>
                    <a:pt x="382435" y="807797"/>
                    <a:pt x="165437" y="749727"/>
                    <a:pt x="58841" y="581229"/>
                  </a:cubicBezTo>
                  <a:cubicBezTo>
                    <a:pt x="-47754" y="412731"/>
                    <a:pt x="-5878" y="190923"/>
                    <a:pt x="154968" y="72879"/>
                  </a:cubicBezTo>
                  <a:cubicBezTo>
                    <a:pt x="309150" y="-39453"/>
                    <a:pt x="532811" y="-20414"/>
                    <a:pt x="651779" y="119525"/>
                  </a:cubicBezTo>
                  <a:close/>
                </a:path>
              </a:pathLst>
            </a:custGeom>
            <a:solidFill>
              <a:srgbClr val="94C33D"/>
            </a:solidFill>
            <a:ln w="9514" cap="flat">
              <a:noFill/>
              <a:prstDash val="solid"/>
              <a:miter/>
            </a:ln>
          </p:spPr>
          <p:txBody>
            <a:bodyPr rtlCol="0" anchor="ctr"/>
            <a:lstStyle/>
            <a:p>
              <a:endParaRPr lang="en-US"/>
            </a:p>
          </p:txBody>
        </p:sp>
        <p:grpSp>
          <p:nvGrpSpPr>
            <p:cNvPr id="281" name="Group 280">
              <a:extLst>
                <a:ext uri="{FF2B5EF4-FFF2-40B4-BE49-F238E27FC236}">
                  <a16:creationId xmlns:a16="http://schemas.microsoft.com/office/drawing/2014/main" id="{1846CA0D-6BA1-DF48-B451-C8CCD215DBC0}"/>
                </a:ext>
              </a:extLst>
            </p:cNvPr>
            <p:cNvGrpSpPr/>
            <p:nvPr/>
          </p:nvGrpSpPr>
          <p:grpSpPr>
            <a:xfrm>
              <a:off x="3258209" y="1217582"/>
              <a:ext cx="4712093" cy="4711281"/>
              <a:chOff x="3258209" y="1217582"/>
              <a:chExt cx="4712093" cy="4711281"/>
            </a:xfrm>
            <a:grpFill/>
          </p:grpSpPr>
          <p:sp>
            <p:nvSpPr>
              <p:cNvPr id="282" name="Freeform 281">
                <a:extLst>
                  <a:ext uri="{FF2B5EF4-FFF2-40B4-BE49-F238E27FC236}">
                    <a16:creationId xmlns:a16="http://schemas.microsoft.com/office/drawing/2014/main" id="{D878235E-1D9E-6F48-AB54-F11798AAA869}"/>
                  </a:ext>
                </a:extLst>
              </p:cNvPr>
              <p:cNvSpPr/>
              <p:nvPr/>
            </p:nvSpPr>
            <p:spPr>
              <a:xfrm>
                <a:off x="3258209" y="1217582"/>
                <a:ext cx="4712093" cy="4711281"/>
              </a:xfrm>
              <a:custGeom>
                <a:avLst/>
                <a:gdLst>
                  <a:gd name="connsiteX0" fmla="*/ 800418 w 4712093"/>
                  <a:gd name="connsiteY0" fmla="*/ 0 h 4711281"/>
                  <a:gd name="connsiteX1" fmla="*/ 3800321 w 4712093"/>
                  <a:gd name="connsiteY1" fmla="*/ 0 h 4711281"/>
                  <a:gd name="connsiteX2" fmla="*/ 3800321 w 4712093"/>
                  <a:gd name="connsiteY2" fmla="*/ 2666458 h 4711281"/>
                  <a:gd name="connsiteX3" fmla="*/ 3805080 w 4712093"/>
                  <a:gd name="connsiteY3" fmla="*/ 2695017 h 4711281"/>
                  <a:gd name="connsiteX4" fmla="*/ 3835536 w 4712093"/>
                  <a:gd name="connsiteY4" fmla="*/ 2666458 h 4711281"/>
                  <a:gd name="connsiteX5" fmla="*/ 4124867 w 4712093"/>
                  <a:gd name="connsiteY5" fmla="*/ 2378012 h 4711281"/>
                  <a:gd name="connsiteX6" fmla="*/ 4702576 w 4712093"/>
                  <a:gd name="connsiteY6" fmla="*/ 2543654 h 4711281"/>
                  <a:gd name="connsiteX7" fmla="*/ 4712094 w 4712093"/>
                  <a:gd name="connsiteY7" fmla="*/ 2568405 h 4711281"/>
                  <a:gd name="connsiteX8" fmla="*/ 4712094 w 4712093"/>
                  <a:gd name="connsiteY8" fmla="*/ 2678834 h 4711281"/>
                  <a:gd name="connsiteX9" fmla="*/ 4540779 w 4712093"/>
                  <a:gd name="connsiteY9" fmla="*/ 2938720 h 4711281"/>
                  <a:gd name="connsiteX10" fmla="*/ 3830777 w 4712093"/>
                  <a:gd name="connsiteY10" fmla="*/ 3646983 h 4711281"/>
                  <a:gd name="connsiteX11" fmla="*/ 3800321 w 4712093"/>
                  <a:gd name="connsiteY11" fmla="*/ 3719333 h 4711281"/>
                  <a:gd name="connsiteX12" fmla="*/ 3801273 w 4712093"/>
                  <a:gd name="connsiteY12" fmla="*/ 4657972 h 4711281"/>
                  <a:gd name="connsiteX13" fmla="*/ 3801273 w 4712093"/>
                  <a:gd name="connsiteY13" fmla="*/ 4711282 h 4711281"/>
                  <a:gd name="connsiteX14" fmla="*/ 952 w 4712093"/>
                  <a:gd name="connsiteY14" fmla="*/ 4711282 h 4711281"/>
                  <a:gd name="connsiteX15" fmla="*/ 952 w 4712093"/>
                  <a:gd name="connsiteY15" fmla="*/ 4663683 h 4711281"/>
                  <a:gd name="connsiteX16" fmla="*/ 0 w 4712093"/>
                  <a:gd name="connsiteY16" fmla="*/ 848202 h 4711281"/>
                  <a:gd name="connsiteX17" fmla="*/ 32359 w 4712093"/>
                  <a:gd name="connsiteY17" fmla="*/ 772997 h 4711281"/>
                  <a:gd name="connsiteX18" fmla="*/ 768059 w 4712093"/>
                  <a:gd name="connsiteY18" fmla="*/ 38079 h 4711281"/>
                  <a:gd name="connsiteX19" fmla="*/ 800418 w 4712093"/>
                  <a:gd name="connsiteY19" fmla="*/ 0 h 4711281"/>
                  <a:gd name="connsiteX20" fmla="*/ 3647090 w 4712093"/>
                  <a:gd name="connsiteY20" fmla="*/ 157074 h 4711281"/>
                  <a:gd name="connsiteX21" fmla="*/ 909869 w 4712093"/>
                  <a:gd name="connsiteY21" fmla="*/ 157074 h 4711281"/>
                  <a:gd name="connsiteX22" fmla="*/ 909869 w 4712093"/>
                  <a:gd name="connsiteY22" fmla="*/ 912936 h 4711281"/>
                  <a:gd name="connsiteX23" fmla="*/ 156086 w 4712093"/>
                  <a:gd name="connsiteY23" fmla="*/ 912936 h 4711281"/>
                  <a:gd name="connsiteX24" fmla="*/ 156086 w 4712093"/>
                  <a:gd name="connsiteY24" fmla="*/ 4557064 h 4711281"/>
                  <a:gd name="connsiteX25" fmla="*/ 3643283 w 4712093"/>
                  <a:gd name="connsiteY25" fmla="*/ 4557064 h 4711281"/>
                  <a:gd name="connsiteX26" fmla="*/ 3643283 w 4712093"/>
                  <a:gd name="connsiteY26" fmla="*/ 3836425 h 4711281"/>
                  <a:gd name="connsiteX27" fmla="*/ 3602358 w 4712093"/>
                  <a:gd name="connsiteY27" fmla="*/ 3875455 h 4711281"/>
                  <a:gd name="connsiteX28" fmla="*/ 3263537 w 4712093"/>
                  <a:gd name="connsiteY28" fmla="*/ 4213403 h 4711281"/>
                  <a:gd name="connsiteX29" fmla="*/ 3186445 w 4712093"/>
                  <a:gd name="connsiteY29" fmla="*/ 4259098 h 4711281"/>
                  <a:gd name="connsiteX30" fmla="*/ 2727704 w 4712093"/>
                  <a:gd name="connsiteY30" fmla="*/ 4393325 h 4711281"/>
                  <a:gd name="connsiteX31" fmla="*/ 2550679 w 4712093"/>
                  <a:gd name="connsiteY31" fmla="*/ 4444731 h 4711281"/>
                  <a:gd name="connsiteX32" fmla="*/ 2563052 w 4712093"/>
                  <a:gd name="connsiteY32" fmla="*/ 4394277 h 4711281"/>
                  <a:gd name="connsiteX33" fmla="*/ 2732462 w 4712093"/>
                  <a:gd name="connsiteY33" fmla="*/ 3802154 h 4711281"/>
                  <a:gd name="connsiteX34" fmla="*/ 2775291 w 4712093"/>
                  <a:gd name="connsiteY34" fmla="*/ 3728852 h 4711281"/>
                  <a:gd name="connsiteX35" fmla="*/ 3610924 w 4712093"/>
                  <a:gd name="connsiteY35" fmla="*/ 2893026 h 4711281"/>
                  <a:gd name="connsiteX36" fmla="*/ 3647090 w 4712093"/>
                  <a:gd name="connsiteY36" fmla="*/ 2804493 h 4711281"/>
                  <a:gd name="connsiteX37" fmla="*/ 3646139 w 4712093"/>
                  <a:gd name="connsiteY37" fmla="*/ 214192 h 4711281"/>
                  <a:gd name="connsiteX38" fmla="*/ 3647090 w 4712093"/>
                  <a:gd name="connsiteY38" fmla="*/ 157074 h 4711281"/>
                  <a:gd name="connsiteX39" fmla="*/ 4010657 w 4712093"/>
                  <a:gd name="connsiteY39" fmla="*/ 2719768 h 4711281"/>
                  <a:gd name="connsiteX40" fmla="*/ 2930426 w 4712093"/>
                  <a:gd name="connsiteY40" fmla="*/ 3800250 h 4711281"/>
                  <a:gd name="connsiteX41" fmla="*/ 2996096 w 4712093"/>
                  <a:gd name="connsiteY41" fmla="*/ 3871647 h 4711281"/>
                  <a:gd name="connsiteX42" fmla="*/ 4079183 w 4712093"/>
                  <a:gd name="connsiteY42" fmla="*/ 2787358 h 4711281"/>
                  <a:gd name="connsiteX43" fmla="*/ 4010657 w 4712093"/>
                  <a:gd name="connsiteY43" fmla="*/ 2719768 h 4711281"/>
                  <a:gd name="connsiteX44" fmla="*/ 3186445 w 4712093"/>
                  <a:gd name="connsiteY44" fmla="*/ 4064897 h 4711281"/>
                  <a:gd name="connsiteX45" fmla="*/ 4265725 w 4712093"/>
                  <a:gd name="connsiteY45" fmla="*/ 2982511 h 4711281"/>
                  <a:gd name="connsiteX46" fmla="*/ 4197199 w 4712093"/>
                  <a:gd name="connsiteY46" fmla="*/ 2913969 h 4711281"/>
                  <a:gd name="connsiteX47" fmla="*/ 3116968 w 4712093"/>
                  <a:gd name="connsiteY47" fmla="*/ 3994451 h 4711281"/>
                  <a:gd name="connsiteX48" fmla="*/ 3186445 w 4712093"/>
                  <a:gd name="connsiteY48" fmla="*/ 4064897 h 4711281"/>
                  <a:gd name="connsiteX49" fmla="*/ 269344 w 4712093"/>
                  <a:gd name="connsiteY49" fmla="*/ 759669 h 4711281"/>
                  <a:gd name="connsiteX50" fmla="*/ 303607 w 4712093"/>
                  <a:gd name="connsiteY50" fmla="*/ 761573 h 4711281"/>
                  <a:gd name="connsiteX51" fmla="*/ 716665 w 4712093"/>
                  <a:gd name="connsiteY51" fmla="*/ 762525 h 4711281"/>
                  <a:gd name="connsiteX52" fmla="*/ 760445 w 4712093"/>
                  <a:gd name="connsiteY52" fmla="*/ 718735 h 4711281"/>
                  <a:gd name="connsiteX53" fmla="*/ 759493 w 4712093"/>
                  <a:gd name="connsiteY53" fmla="*/ 305581 h 4711281"/>
                  <a:gd name="connsiteX54" fmla="*/ 755686 w 4712093"/>
                  <a:gd name="connsiteY54" fmla="*/ 273214 h 4711281"/>
                  <a:gd name="connsiteX55" fmla="*/ 269344 w 4712093"/>
                  <a:gd name="connsiteY55" fmla="*/ 759669 h 4711281"/>
                  <a:gd name="connsiteX56" fmla="*/ 4385645 w 4712093"/>
                  <a:gd name="connsiteY56" fmla="*/ 2868275 h 4711281"/>
                  <a:gd name="connsiteX57" fmla="*/ 4515083 w 4712093"/>
                  <a:gd name="connsiteY57" fmla="*/ 2742615 h 4711281"/>
                  <a:gd name="connsiteX58" fmla="*/ 4503662 w 4712093"/>
                  <a:gd name="connsiteY58" fmla="*/ 2487488 h 4711281"/>
                  <a:gd name="connsiteX59" fmla="*/ 4248594 w 4712093"/>
                  <a:gd name="connsiteY59" fmla="*/ 2471305 h 4711281"/>
                  <a:gd name="connsiteX60" fmla="*/ 4119156 w 4712093"/>
                  <a:gd name="connsiteY60" fmla="*/ 2602676 h 4711281"/>
                  <a:gd name="connsiteX61" fmla="*/ 4385645 w 4712093"/>
                  <a:gd name="connsiteY61" fmla="*/ 2868275 h 4711281"/>
                  <a:gd name="connsiteX62" fmla="*/ 2846672 w 4712093"/>
                  <a:gd name="connsiteY62" fmla="*/ 3952565 h 4711281"/>
                  <a:gd name="connsiteX63" fmla="*/ 2771484 w 4712093"/>
                  <a:gd name="connsiteY63" fmla="*/ 4221019 h 4711281"/>
                  <a:gd name="connsiteX64" fmla="*/ 3037021 w 4712093"/>
                  <a:gd name="connsiteY64" fmla="*/ 4143910 h 4711281"/>
                  <a:gd name="connsiteX65" fmla="*/ 2846672 w 4712093"/>
                  <a:gd name="connsiteY65" fmla="*/ 3952565 h 47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712093" h="4711281">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grpFill/>
              <a:ln w="9514" cap="flat">
                <a:noFill/>
                <a:prstDash val="solid"/>
                <a:miter/>
              </a:ln>
            </p:spPr>
            <p:txBody>
              <a:bodyPr rtlCol="0" anchor="ctr"/>
              <a:lstStyle/>
              <a:p>
                <a:endParaRPr lang="en-US"/>
              </a:p>
            </p:txBody>
          </p:sp>
          <p:sp>
            <p:nvSpPr>
              <p:cNvPr id="284" name="Freeform 283">
                <a:extLst>
                  <a:ext uri="{FF2B5EF4-FFF2-40B4-BE49-F238E27FC236}">
                    <a16:creationId xmlns:a16="http://schemas.microsoft.com/office/drawing/2014/main" id="{0FDEAD77-1D6A-304C-87A0-7888560AAFC5}"/>
                  </a:ext>
                </a:extLst>
              </p:cNvPr>
              <p:cNvSpPr/>
              <p:nvPr/>
            </p:nvSpPr>
            <p:spPr>
              <a:xfrm>
                <a:off x="4321547" y="1521788"/>
                <a:ext cx="2432424" cy="1369773"/>
              </a:xfrm>
              <a:custGeom>
                <a:avLst/>
                <a:gdLst>
                  <a:gd name="connsiteX0" fmla="*/ 1217997 w 2432424"/>
                  <a:gd name="connsiteY0" fmla="*/ 423 h 1369773"/>
                  <a:gd name="connsiteX1" fmla="*/ 2023174 w 2432424"/>
                  <a:gd name="connsiteY1" fmla="*/ 423 h 1369773"/>
                  <a:gd name="connsiteX2" fmla="*/ 2432424 w 2432424"/>
                  <a:gd name="connsiteY2" fmla="*/ 412625 h 1369773"/>
                  <a:gd name="connsiteX3" fmla="*/ 2432424 w 2432424"/>
                  <a:gd name="connsiteY3" fmla="*/ 964765 h 1369773"/>
                  <a:gd name="connsiteX4" fmla="*/ 2028884 w 2432424"/>
                  <a:gd name="connsiteY4" fmla="*/ 1369351 h 1369773"/>
                  <a:gd name="connsiteX5" fmla="*/ 400447 w 2432424"/>
                  <a:gd name="connsiteY5" fmla="*/ 1369351 h 1369773"/>
                  <a:gd name="connsiteX6" fmla="*/ 714 w 2432424"/>
                  <a:gd name="connsiteY6" fmla="*/ 970477 h 1369773"/>
                  <a:gd name="connsiteX7" fmla="*/ 714 w 2432424"/>
                  <a:gd name="connsiteY7" fmla="*/ 395489 h 1369773"/>
                  <a:gd name="connsiteX8" fmla="*/ 398544 w 2432424"/>
                  <a:gd name="connsiteY8" fmla="*/ 423 h 1369773"/>
                  <a:gd name="connsiteX9" fmla="*/ 1217997 w 2432424"/>
                  <a:gd name="connsiteY9" fmla="*/ 423 h 1369773"/>
                  <a:gd name="connsiteX10" fmla="*/ 1215142 w 2432424"/>
                  <a:gd name="connsiteY10" fmla="*/ 1216084 h 1369773"/>
                  <a:gd name="connsiteX11" fmla="*/ 2033643 w 2432424"/>
                  <a:gd name="connsiteY11" fmla="*/ 1216084 h 1369773"/>
                  <a:gd name="connsiteX12" fmla="*/ 2279194 w 2432424"/>
                  <a:gd name="connsiteY12" fmla="*/ 974285 h 1369773"/>
                  <a:gd name="connsiteX13" fmla="*/ 2279194 w 2432424"/>
                  <a:gd name="connsiteY13" fmla="*/ 394537 h 1369773"/>
                  <a:gd name="connsiteX14" fmla="*/ 2038402 w 2432424"/>
                  <a:gd name="connsiteY14" fmla="*/ 152738 h 1369773"/>
                  <a:gd name="connsiteX15" fmla="*/ 396640 w 2432424"/>
                  <a:gd name="connsiteY15" fmla="*/ 152738 h 1369773"/>
                  <a:gd name="connsiteX16" fmla="*/ 152041 w 2432424"/>
                  <a:gd name="connsiteY16" fmla="*/ 401201 h 1369773"/>
                  <a:gd name="connsiteX17" fmla="*/ 152041 w 2432424"/>
                  <a:gd name="connsiteY17" fmla="*/ 966669 h 1369773"/>
                  <a:gd name="connsiteX18" fmla="*/ 401399 w 2432424"/>
                  <a:gd name="connsiteY18" fmla="*/ 1215132 h 1369773"/>
                  <a:gd name="connsiteX19" fmla="*/ 1215142 w 2432424"/>
                  <a:gd name="connsiteY19" fmla="*/ 1216084 h 136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32424" h="1369773">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grpFill/>
              <a:ln w="9514" cap="flat">
                <a:noFill/>
                <a:prstDash val="solid"/>
                <a:miter/>
              </a:ln>
            </p:spPr>
            <p:txBody>
              <a:bodyPr rtlCol="0" anchor="ctr"/>
              <a:lstStyle/>
              <a:p>
                <a:endParaRPr lang="en-US"/>
              </a:p>
            </p:txBody>
          </p:sp>
          <p:sp>
            <p:nvSpPr>
              <p:cNvPr id="285" name="Freeform 284">
                <a:extLst>
                  <a:ext uri="{FF2B5EF4-FFF2-40B4-BE49-F238E27FC236}">
                    <a16:creationId xmlns:a16="http://schemas.microsoft.com/office/drawing/2014/main" id="{E16D5FCE-4CAA-F641-B76F-EFC3101F18A7}"/>
                  </a:ext>
                </a:extLst>
              </p:cNvPr>
              <p:cNvSpPr/>
              <p:nvPr/>
            </p:nvSpPr>
            <p:spPr>
              <a:xfrm>
                <a:off x="3564070" y="4360023"/>
                <a:ext cx="1346369" cy="1271701"/>
              </a:xfrm>
              <a:custGeom>
                <a:avLst/>
                <a:gdLst>
                  <a:gd name="connsiteX0" fmla="*/ 907615 w 1346369"/>
                  <a:gd name="connsiteY0" fmla="*/ 357939 h 1271701"/>
                  <a:gd name="connsiteX1" fmla="*/ 1234063 w 1346369"/>
                  <a:gd name="connsiteY1" fmla="*/ 0 h 1271701"/>
                  <a:gd name="connsiteX2" fmla="*/ 1346369 w 1346369"/>
                  <a:gd name="connsiteY2" fmla="*/ 101861 h 1271701"/>
                  <a:gd name="connsiteX3" fmla="*/ 1129371 w 1346369"/>
                  <a:gd name="connsiteY3" fmla="*/ 341756 h 1271701"/>
                  <a:gd name="connsiteX4" fmla="*/ 1110336 w 1346369"/>
                  <a:gd name="connsiteY4" fmla="*/ 361747 h 1271701"/>
                  <a:gd name="connsiteX5" fmla="*/ 1016114 w 1346369"/>
                  <a:gd name="connsiteY5" fmla="*/ 472175 h 1271701"/>
                  <a:gd name="connsiteX6" fmla="*/ 1045618 w 1346369"/>
                  <a:gd name="connsiteY6" fmla="*/ 606403 h 1271701"/>
                  <a:gd name="connsiteX7" fmla="*/ 857172 w 1346369"/>
                  <a:gd name="connsiteY7" fmla="*/ 1151879 h 1271701"/>
                  <a:gd name="connsiteX8" fmla="*/ 280414 w 1346369"/>
                  <a:gd name="connsiteY8" fmla="*/ 1202333 h 1271701"/>
                  <a:gd name="connsiteX9" fmla="*/ 1552 w 1346369"/>
                  <a:gd name="connsiteY9" fmla="*/ 697792 h 1271701"/>
                  <a:gd name="connsiteX10" fmla="*/ 323243 w 1346369"/>
                  <a:gd name="connsiteY10" fmla="*/ 247511 h 1271701"/>
                  <a:gd name="connsiteX11" fmla="*/ 871448 w 1346369"/>
                  <a:gd name="connsiteY11" fmla="*/ 327477 h 1271701"/>
                  <a:gd name="connsiteX12" fmla="*/ 907615 w 1346369"/>
                  <a:gd name="connsiteY12" fmla="*/ 357939 h 1271701"/>
                  <a:gd name="connsiteX13" fmla="*/ 801019 w 1346369"/>
                  <a:gd name="connsiteY13" fmla="*/ 474079 h 1271701"/>
                  <a:gd name="connsiteX14" fmla="*/ 290883 w 1346369"/>
                  <a:gd name="connsiteY14" fmla="*/ 439809 h 1271701"/>
                  <a:gd name="connsiteX15" fmla="*/ 220454 w 1346369"/>
                  <a:gd name="connsiteY15" fmla="*/ 952918 h 1271701"/>
                  <a:gd name="connsiteX16" fmla="*/ 735348 w 1346369"/>
                  <a:gd name="connsiteY16" fmla="*/ 1053827 h 1271701"/>
                  <a:gd name="connsiteX17" fmla="*/ 881917 w 1346369"/>
                  <a:gd name="connsiteY17" fmla="*/ 613067 h 1271701"/>
                  <a:gd name="connsiteX18" fmla="*/ 543096 w 1346369"/>
                  <a:gd name="connsiteY18" fmla="*/ 985285 h 1271701"/>
                  <a:gd name="connsiteX19" fmla="*/ 261379 w 1346369"/>
                  <a:gd name="connsiteY19" fmla="*/ 796796 h 1271701"/>
                  <a:gd name="connsiteX20" fmla="*/ 345133 w 1346369"/>
                  <a:gd name="connsiteY20" fmla="*/ 671136 h 1271701"/>
                  <a:gd name="connsiteX21" fmla="*/ 519302 w 1346369"/>
                  <a:gd name="connsiteY21" fmla="*/ 785372 h 1271701"/>
                  <a:gd name="connsiteX22" fmla="*/ 781984 w 1346369"/>
                  <a:gd name="connsiteY22" fmla="*/ 495975 h 1271701"/>
                  <a:gd name="connsiteX23" fmla="*/ 801019 w 1346369"/>
                  <a:gd name="connsiteY23" fmla="*/ 474079 h 127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46369" h="1271701">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grpFill/>
              <a:ln w="9514" cap="flat">
                <a:noFill/>
                <a:prstDash val="solid"/>
                <a:miter/>
              </a:ln>
            </p:spPr>
            <p:txBody>
              <a:bodyPr rtlCol="0" anchor="ctr"/>
              <a:lstStyle/>
              <a:p>
                <a:endParaRPr lang="en-US"/>
              </a:p>
            </p:txBody>
          </p:sp>
          <p:sp>
            <p:nvSpPr>
              <p:cNvPr id="286" name="Freeform 285">
                <a:extLst>
                  <a:ext uri="{FF2B5EF4-FFF2-40B4-BE49-F238E27FC236}">
                    <a16:creationId xmlns:a16="http://schemas.microsoft.com/office/drawing/2014/main" id="{23936B50-E67E-F544-8B64-65CBE85C07DD}"/>
                  </a:ext>
                </a:extLst>
              </p:cNvPr>
              <p:cNvSpPr/>
              <p:nvPr/>
            </p:nvSpPr>
            <p:spPr>
              <a:xfrm>
                <a:off x="3563837" y="2991095"/>
                <a:ext cx="1345650" cy="1268459"/>
              </a:xfrm>
              <a:custGeom>
                <a:avLst/>
                <a:gdLst>
                  <a:gd name="connsiteX0" fmla="*/ 1233345 w 1345650"/>
                  <a:gd name="connsiteY0" fmla="*/ 0 h 1268459"/>
                  <a:gd name="connsiteX1" fmla="*/ 1345651 w 1345650"/>
                  <a:gd name="connsiteY1" fmla="*/ 101861 h 1268459"/>
                  <a:gd name="connsiteX2" fmla="*/ 1177192 w 1345650"/>
                  <a:gd name="connsiteY2" fmla="*/ 288446 h 1268459"/>
                  <a:gd name="connsiteX3" fmla="*/ 1046802 w 1345650"/>
                  <a:gd name="connsiteY3" fmla="*/ 430289 h 1268459"/>
                  <a:gd name="connsiteX4" fmla="*/ 1023961 w 1345650"/>
                  <a:gd name="connsiteY4" fmla="*/ 543573 h 1268459"/>
                  <a:gd name="connsiteX5" fmla="*/ 913558 w 1345650"/>
                  <a:gd name="connsiteY5" fmla="*/ 1100473 h 1268459"/>
                  <a:gd name="connsiteX6" fmla="*/ 371063 w 1345650"/>
                  <a:gd name="connsiteY6" fmla="*/ 1240412 h 1268459"/>
                  <a:gd name="connsiteX7" fmla="*/ 7496 w 1345650"/>
                  <a:gd name="connsiteY7" fmla="*/ 818691 h 1268459"/>
                  <a:gd name="connsiteX8" fmla="*/ 278743 w 1345650"/>
                  <a:gd name="connsiteY8" fmla="*/ 266551 h 1268459"/>
                  <a:gd name="connsiteX9" fmla="*/ 882150 w 1345650"/>
                  <a:gd name="connsiteY9" fmla="*/ 336996 h 1268459"/>
                  <a:gd name="connsiteX10" fmla="*/ 907848 w 1345650"/>
                  <a:gd name="connsiteY10" fmla="*/ 357939 h 1268459"/>
                  <a:gd name="connsiteX11" fmla="*/ 1233345 w 1345650"/>
                  <a:gd name="connsiteY11" fmla="*/ 0 h 1268459"/>
                  <a:gd name="connsiteX12" fmla="*/ 801252 w 1345650"/>
                  <a:gd name="connsiteY12" fmla="*/ 475983 h 1268459"/>
                  <a:gd name="connsiteX13" fmla="*/ 305392 w 1345650"/>
                  <a:gd name="connsiteY13" fmla="*/ 429337 h 1268459"/>
                  <a:gd name="connsiteX14" fmla="*/ 209266 w 1345650"/>
                  <a:gd name="connsiteY14" fmla="*/ 937687 h 1268459"/>
                  <a:gd name="connsiteX15" fmla="*/ 708933 w 1345650"/>
                  <a:gd name="connsiteY15" fmla="*/ 1070010 h 1268459"/>
                  <a:gd name="connsiteX16" fmla="*/ 883102 w 1345650"/>
                  <a:gd name="connsiteY16" fmla="*/ 612114 h 1268459"/>
                  <a:gd name="connsiteX17" fmla="*/ 542377 w 1345650"/>
                  <a:gd name="connsiteY17" fmla="*/ 986237 h 1268459"/>
                  <a:gd name="connsiteX18" fmla="*/ 260660 w 1345650"/>
                  <a:gd name="connsiteY18" fmla="*/ 797748 h 1268459"/>
                  <a:gd name="connsiteX19" fmla="*/ 344414 w 1345650"/>
                  <a:gd name="connsiteY19" fmla="*/ 672088 h 1268459"/>
                  <a:gd name="connsiteX20" fmla="*/ 518584 w 1345650"/>
                  <a:gd name="connsiteY20" fmla="*/ 787276 h 1268459"/>
                  <a:gd name="connsiteX21" fmla="*/ 801252 w 1345650"/>
                  <a:gd name="connsiteY21" fmla="*/ 475983 h 126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5650" h="1268459">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grpFill/>
              <a:ln w="9514" cap="flat">
                <a:noFill/>
                <a:prstDash val="solid"/>
                <a:miter/>
              </a:ln>
            </p:spPr>
            <p:txBody>
              <a:bodyPr rtlCol="0" anchor="ctr"/>
              <a:lstStyle/>
              <a:p>
                <a:endParaRPr lang="en-US"/>
              </a:p>
            </p:txBody>
          </p:sp>
          <p:sp>
            <p:nvSpPr>
              <p:cNvPr id="287" name="Freeform 286">
                <a:extLst>
                  <a:ext uri="{FF2B5EF4-FFF2-40B4-BE49-F238E27FC236}">
                    <a16:creationId xmlns:a16="http://schemas.microsoft.com/office/drawing/2014/main" id="{EE93662C-381C-3540-AD57-BFBE83CC2BE7}"/>
                  </a:ext>
                </a:extLst>
              </p:cNvPr>
              <p:cNvSpPr/>
              <p:nvPr/>
            </p:nvSpPr>
            <p:spPr>
              <a:xfrm>
                <a:off x="4932330" y="3349034"/>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endParaRPr lang="en-US"/>
              </a:p>
            </p:txBody>
          </p:sp>
          <p:sp>
            <p:nvSpPr>
              <p:cNvPr id="288" name="Freeform 287">
                <a:extLst>
                  <a:ext uri="{FF2B5EF4-FFF2-40B4-BE49-F238E27FC236}">
                    <a16:creationId xmlns:a16="http://schemas.microsoft.com/office/drawing/2014/main" id="{274A616E-7B0E-654C-A74A-40CEDC723079}"/>
                  </a:ext>
                </a:extLst>
              </p:cNvPr>
              <p:cNvSpPr/>
              <p:nvPr/>
            </p:nvSpPr>
            <p:spPr>
              <a:xfrm>
                <a:off x="4932330" y="3956389"/>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endParaRPr lang="en-US"/>
              </a:p>
            </p:txBody>
          </p:sp>
          <p:sp>
            <p:nvSpPr>
              <p:cNvPr id="289" name="Freeform 288">
                <a:extLst>
                  <a:ext uri="{FF2B5EF4-FFF2-40B4-BE49-F238E27FC236}">
                    <a16:creationId xmlns:a16="http://schemas.microsoft.com/office/drawing/2014/main" id="{BA297690-74A9-9545-A98C-904EC90F8F05}"/>
                  </a:ext>
                </a:extLst>
              </p:cNvPr>
              <p:cNvSpPr/>
              <p:nvPr/>
            </p:nvSpPr>
            <p:spPr>
              <a:xfrm>
                <a:off x="4933282" y="3653664"/>
                <a:ext cx="1515179" cy="146602"/>
              </a:xfrm>
              <a:custGeom>
                <a:avLst/>
                <a:gdLst>
                  <a:gd name="connsiteX0" fmla="*/ 1515180 w 1515179"/>
                  <a:gd name="connsiteY0" fmla="*/ 0 h 146602"/>
                  <a:gd name="connsiteX1" fmla="*/ 1515180 w 1515179"/>
                  <a:gd name="connsiteY1" fmla="*/ 146603 h 146602"/>
                  <a:gd name="connsiteX2" fmla="*/ 0 w 1515179"/>
                  <a:gd name="connsiteY2" fmla="*/ 146603 h 146602"/>
                  <a:gd name="connsiteX3" fmla="*/ 0 w 1515179"/>
                  <a:gd name="connsiteY3" fmla="*/ 0 h 146602"/>
                  <a:gd name="connsiteX4" fmla="*/ 1515180 w 1515179"/>
                  <a:gd name="connsiteY4" fmla="*/ 0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179" h="146602">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grpFill/>
              <a:ln w="9514" cap="flat">
                <a:noFill/>
                <a:prstDash val="solid"/>
                <a:miter/>
              </a:ln>
            </p:spPr>
            <p:txBody>
              <a:bodyPr rtlCol="0" anchor="ctr"/>
              <a:lstStyle/>
              <a:p>
                <a:endParaRPr lang="en-US"/>
              </a:p>
            </p:txBody>
          </p:sp>
          <p:sp>
            <p:nvSpPr>
              <p:cNvPr id="290" name="Freeform 289">
                <a:extLst>
                  <a:ext uri="{FF2B5EF4-FFF2-40B4-BE49-F238E27FC236}">
                    <a16:creationId xmlns:a16="http://schemas.microsoft.com/office/drawing/2014/main" id="{A03930D0-CEF2-5545-9D8D-A488A48DDDFD}"/>
                  </a:ext>
                </a:extLst>
              </p:cNvPr>
              <p:cNvSpPr/>
              <p:nvPr/>
            </p:nvSpPr>
            <p:spPr>
              <a:xfrm>
                <a:off x="4934233" y="4717010"/>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grpFill/>
              <a:ln w="9514" cap="flat">
                <a:noFill/>
                <a:prstDash val="solid"/>
                <a:miter/>
              </a:ln>
            </p:spPr>
            <p:txBody>
              <a:bodyPr rtlCol="0" anchor="ctr"/>
              <a:lstStyle/>
              <a:p>
                <a:endParaRPr lang="en-US"/>
              </a:p>
            </p:txBody>
          </p:sp>
          <p:sp>
            <p:nvSpPr>
              <p:cNvPr id="291" name="Freeform 290">
                <a:extLst>
                  <a:ext uri="{FF2B5EF4-FFF2-40B4-BE49-F238E27FC236}">
                    <a16:creationId xmlns:a16="http://schemas.microsoft.com/office/drawing/2014/main" id="{BB780CDC-15D6-9241-A151-E3C22AF48EF0}"/>
                  </a:ext>
                </a:extLst>
              </p:cNvPr>
              <p:cNvSpPr/>
              <p:nvPr/>
            </p:nvSpPr>
            <p:spPr>
              <a:xfrm>
                <a:off x="4934233" y="5021639"/>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grpFill/>
              <a:ln w="9514" cap="flat">
                <a:noFill/>
                <a:prstDash val="solid"/>
                <a:miter/>
              </a:ln>
            </p:spPr>
            <p:txBody>
              <a:bodyPr rtlCol="0" anchor="ctr"/>
              <a:lstStyle/>
              <a:p>
                <a:endParaRPr lang="en-US"/>
              </a:p>
            </p:txBody>
          </p:sp>
          <p:sp>
            <p:nvSpPr>
              <p:cNvPr id="292" name="Freeform 291">
                <a:extLst>
                  <a:ext uri="{FF2B5EF4-FFF2-40B4-BE49-F238E27FC236}">
                    <a16:creationId xmlns:a16="http://schemas.microsoft.com/office/drawing/2014/main" id="{7DAAED71-2C82-5F4C-88F4-D4CB42932D07}"/>
                  </a:ext>
                </a:extLst>
              </p:cNvPr>
              <p:cNvSpPr/>
              <p:nvPr/>
            </p:nvSpPr>
            <p:spPr>
              <a:xfrm>
                <a:off x="4933282" y="5325317"/>
                <a:ext cx="829922" cy="145650"/>
              </a:xfrm>
              <a:custGeom>
                <a:avLst/>
                <a:gdLst>
                  <a:gd name="connsiteX0" fmla="*/ 0 w 829922"/>
                  <a:gd name="connsiteY0" fmla="*/ 0 h 145650"/>
                  <a:gd name="connsiteX1" fmla="*/ 829923 w 829922"/>
                  <a:gd name="connsiteY1" fmla="*/ 0 h 145650"/>
                  <a:gd name="connsiteX2" fmla="*/ 829923 w 829922"/>
                  <a:gd name="connsiteY2" fmla="*/ 145651 h 145650"/>
                  <a:gd name="connsiteX3" fmla="*/ 0 w 829922"/>
                  <a:gd name="connsiteY3" fmla="*/ 145651 h 145650"/>
                  <a:gd name="connsiteX4" fmla="*/ 0 w 829922"/>
                  <a:gd name="connsiteY4" fmla="*/ 0 h 14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22" h="145650">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grpFill/>
              <a:ln w="9514" cap="flat">
                <a:noFill/>
                <a:prstDash val="solid"/>
                <a:miter/>
              </a:ln>
            </p:spPr>
            <p:txBody>
              <a:bodyPr rtlCol="0" anchor="ctr"/>
              <a:lstStyle/>
              <a:p>
                <a:endParaRPr lang="en-US"/>
              </a:p>
            </p:txBody>
          </p:sp>
          <p:sp>
            <p:nvSpPr>
              <p:cNvPr id="293" name="Freeform 292">
                <a:extLst>
                  <a:ext uri="{FF2B5EF4-FFF2-40B4-BE49-F238E27FC236}">
                    <a16:creationId xmlns:a16="http://schemas.microsoft.com/office/drawing/2014/main" id="{C883C87F-FBA7-894D-A936-32A82F9BC305}"/>
                  </a:ext>
                </a:extLst>
              </p:cNvPr>
              <p:cNvSpPr/>
              <p:nvPr/>
            </p:nvSpPr>
            <p:spPr>
              <a:xfrm>
                <a:off x="6603596" y="3651760"/>
                <a:ext cx="146568" cy="148506"/>
              </a:xfrm>
              <a:custGeom>
                <a:avLst/>
                <a:gdLst>
                  <a:gd name="connsiteX0" fmla="*/ 146569 w 146568"/>
                  <a:gd name="connsiteY0" fmla="*/ 148507 h 148506"/>
                  <a:gd name="connsiteX1" fmla="*/ 0 w 146568"/>
                  <a:gd name="connsiteY1" fmla="*/ 148507 h 148506"/>
                  <a:gd name="connsiteX2" fmla="*/ 0 w 146568"/>
                  <a:gd name="connsiteY2" fmla="*/ 0 h 148506"/>
                  <a:gd name="connsiteX3" fmla="*/ 146569 w 146568"/>
                  <a:gd name="connsiteY3" fmla="*/ 0 h 148506"/>
                  <a:gd name="connsiteX4" fmla="*/ 146569 w 146568"/>
                  <a:gd name="connsiteY4" fmla="*/ 148507 h 14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68" h="148506">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grpFill/>
              <a:ln w="9514" cap="flat">
                <a:noFill/>
                <a:prstDash val="solid"/>
                <a:miter/>
              </a:ln>
            </p:spPr>
            <p:txBody>
              <a:bodyPr rtlCol="0" anchor="ctr"/>
              <a:lstStyle/>
              <a:p>
                <a:endParaRPr lang="en-US"/>
              </a:p>
            </p:txBody>
          </p:sp>
          <p:sp>
            <p:nvSpPr>
              <p:cNvPr id="294" name="Freeform 293">
                <a:extLst>
                  <a:ext uri="{FF2B5EF4-FFF2-40B4-BE49-F238E27FC236}">
                    <a16:creationId xmlns:a16="http://schemas.microsoft.com/office/drawing/2014/main" id="{A16CE859-74E2-C040-892E-7256295D77DC}"/>
                  </a:ext>
                </a:extLst>
              </p:cNvPr>
              <p:cNvSpPr/>
              <p:nvPr/>
            </p:nvSpPr>
            <p:spPr>
              <a:xfrm>
                <a:off x="5996382" y="1982011"/>
                <a:ext cx="451127" cy="449328"/>
              </a:xfrm>
              <a:custGeom>
                <a:avLst/>
                <a:gdLst>
                  <a:gd name="connsiteX0" fmla="*/ 451127 w 451127"/>
                  <a:gd name="connsiteY0" fmla="*/ 449328 h 449328"/>
                  <a:gd name="connsiteX1" fmla="*/ 0 w 451127"/>
                  <a:gd name="connsiteY1" fmla="*/ 449328 h 449328"/>
                  <a:gd name="connsiteX2" fmla="*/ 0 w 451127"/>
                  <a:gd name="connsiteY2" fmla="*/ 0 h 449328"/>
                  <a:gd name="connsiteX3" fmla="*/ 451127 w 451127"/>
                  <a:gd name="connsiteY3" fmla="*/ 0 h 449328"/>
                  <a:gd name="connsiteX4" fmla="*/ 451127 w 451127"/>
                  <a:gd name="connsiteY4" fmla="*/ 449328 h 449328"/>
                  <a:gd name="connsiteX5" fmla="*/ 297896 w 451127"/>
                  <a:gd name="connsiteY5" fmla="*/ 151363 h 449328"/>
                  <a:gd name="connsiteX6" fmla="*/ 153231 w 451127"/>
                  <a:gd name="connsiteY6" fmla="*/ 151363 h 449328"/>
                  <a:gd name="connsiteX7" fmla="*/ 153231 w 451127"/>
                  <a:gd name="connsiteY7" fmla="*/ 297966 h 449328"/>
                  <a:gd name="connsiteX8" fmla="*/ 297896 w 451127"/>
                  <a:gd name="connsiteY8" fmla="*/ 297966 h 449328"/>
                  <a:gd name="connsiteX9" fmla="*/ 297896 w 451127"/>
                  <a:gd name="connsiteY9" fmla="*/ 151363 h 44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1127" h="449328">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grpFill/>
              <a:ln w="9514" cap="flat">
                <a:noFill/>
                <a:prstDash val="solid"/>
                <a:miter/>
              </a:ln>
            </p:spPr>
            <p:txBody>
              <a:bodyPr rtlCol="0" anchor="ctr"/>
              <a:lstStyle/>
              <a:p>
                <a:endParaRPr lang="en-US"/>
              </a:p>
            </p:txBody>
          </p:sp>
          <p:sp>
            <p:nvSpPr>
              <p:cNvPr id="295" name="Freeform 294">
                <a:extLst>
                  <a:ext uri="{FF2B5EF4-FFF2-40B4-BE49-F238E27FC236}">
                    <a16:creationId xmlns:a16="http://schemas.microsoft.com/office/drawing/2014/main" id="{82660C8A-D268-5D49-88A6-E4E2320B6358}"/>
                  </a:ext>
                </a:extLst>
              </p:cNvPr>
              <p:cNvSpPr/>
              <p:nvPr/>
            </p:nvSpPr>
            <p:spPr>
              <a:xfrm>
                <a:off x="5313028" y="1981059"/>
                <a:ext cx="449224" cy="451232"/>
              </a:xfrm>
              <a:custGeom>
                <a:avLst/>
                <a:gdLst>
                  <a:gd name="connsiteX0" fmla="*/ 0 w 449224"/>
                  <a:gd name="connsiteY0" fmla="*/ 0 h 451232"/>
                  <a:gd name="connsiteX1" fmla="*/ 449224 w 449224"/>
                  <a:gd name="connsiteY1" fmla="*/ 0 h 451232"/>
                  <a:gd name="connsiteX2" fmla="*/ 449224 w 449224"/>
                  <a:gd name="connsiteY2" fmla="*/ 451232 h 451232"/>
                  <a:gd name="connsiteX3" fmla="*/ 0 w 449224"/>
                  <a:gd name="connsiteY3" fmla="*/ 451232 h 451232"/>
                  <a:gd name="connsiteX4" fmla="*/ 0 w 449224"/>
                  <a:gd name="connsiteY4" fmla="*/ 0 h 451232"/>
                  <a:gd name="connsiteX5" fmla="*/ 296945 w 449224"/>
                  <a:gd name="connsiteY5" fmla="*/ 299869 h 451232"/>
                  <a:gd name="connsiteX6" fmla="*/ 296945 w 449224"/>
                  <a:gd name="connsiteY6" fmla="*/ 151363 h 451232"/>
                  <a:gd name="connsiteX7" fmla="*/ 151328 w 449224"/>
                  <a:gd name="connsiteY7" fmla="*/ 151363 h 451232"/>
                  <a:gd name="connsiteX8" fmla="*/ 151328 w 449224"/>
                  <a:gd name="connsiteY8" fmla="*/ 299869 h 451232"/>
                  <a:gd name="connsiteX9" fmla="*/ 296945 w 449224"/>
                  <a:gd name="connsiteY9" fmla="*/ 299869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224" h="451232">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grpFill/>
              <a:ln w="9514" cap="flat">
                <a:noFill/>
                <a:prstDash val="solid"/>
                <a:miter/>
              </a:ln>
            </p:spPr>
            <p:txBody>
              <a:bodyPr rtlCol="0" anchor="ctr"/>
              <a:lstStyle/>
              <a:p>
                <a:endParaRPr lang="en-US"/>
              </a:p>
            </p:txBody>
          </p:sp>
          <p:sp>
            <p:nvSpPr>
              <p:cNvPr id="296" name="Freeform 295">
                <a:extLst>
                  <a:ext uri="{FF2B5EF4-FFF2-40B4-BE49-F238E27FC236}">
                    <a16:creationId xmlns:a16="http://schemas.microsoft.com/office/drawing/2014/main" id="{7C22DE60-A28B-DA42-B09B-53BC375EC57E}"/>
                  </a:ext>
                </a:extLst>
              </p:cNvPr>
              <p:cNvSpPr/>
              <p:nvPr/>
            </p:nvSpPr>
            <p:spPr>
              <a:xfrm>
                <a:off x="4629675" y="1981059"/>
                <a:ext cx="448272" cy="451232"/>
              </a:xfrm>
              <a:custGeom>
                <a:avLst/>
                <a:gdLst>
                  <a:gd name="connsiteX0" fmla="*/ 448272 w 448272"/>
                  <a:gd name="connsiteY0" fmla="*/ 451232 h 451232"/>
                  <a:gd name="connsiteX1" fmla="*/ 0 w 448272"/>
                  <a:gd name="connsiteY1" fmla="*/ 451232 h 451232"/>
                  <a:gd name="connsiteX2" fmla="*/ 0 w 448272"/>
                  <a:gd name="connsiteY2" fmla="*/ 0 h 451232"/>
                  <a:gd name="connsiteX3" fmla="*/ 448272 w 448272"/>
                  <a:gd name="connsiteY3" fmla="*/ 0 h 451232"/>
                  <a:gd name="connsiteX4" fmla="*/ 448272 w 448272"/>
                  <a:gd name="connsiteY4" fmla="*/ 451232 h 451232"/>
                  <a:gd name="connsiteX5" fmla="*/ 297896 w 448272"/>
                  <a:gd name="connsiteY5" fmla="*/ 151363 h 451232"/>
                  <a:gd name="connsiteX6" fmla="*/ 150376 w 448272"/>
                  <a:gd name="connsiteY6" fmla="*/ 151363 h 451232"/>
                  <a:gd name="connsiteX7" fmla="*/ 150376 w 448272"/>
                  <a:gd name="connsiteY7" fmla="*/ 297966 h 451232"/>
                  <a:gd name="connsiteX8" fmla="*/ 297896 w 448272"/>
                  <a:gd name="connsiteY8" fmla="*/ 297966 h 451232"/>
                  <a:gd name="connsiteX9" fmla="*/ 297896 w 448272"/>
                  <a:gd name="connsiteY9" fmla="*/ 151363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272" h="451232">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grpFill/>
              <a:ln w="9514" cap="flat">
                <a:noFill/>
                <a:prstDash val="solid"/>
                <a:miter/>
              </a:ln>
            </p:spPr>
            <p:txBody>
              <a:bodyPr rtlCol="0" anchor="ctr"/>
              <a:lstStyle/>
              <a:p>
                <a:endParaRPr lang="en-US"/>
              </a:p>
            </p:txBody>
          </p:sp>
        </p:grpSp>
      </p:grpSp>
      <p:sp>
        <p:nvSpPr>
          <p:cNvPr id="298" name="Text Placeholder 5">
            <a:extLst>
              <a:ext uri="{FF2B5EF4-FFF2-40B4-BE49-F238E27FC236}">
                <a16:creationId xmlns:a16="http://schemas.microsoft.com/office/drawing/2014/main" id="{2A0B0EC4-60A9-BF42-AE79-BD3AA4BA486E}"/>
              </a:ext>
            </a:extLst>
          </p:cNvPr>
          <p:cNvSpPr txBox="1">
            <a:spLocks/>
          </p:cNvSpPr>
          <p:nvPr/>
        </p:nvSpPr>
        <p:spPr>
          <a:xfrm>
            <a:off x="478359" y="9218275"/>
            <a:ext cx="6361551" cy="1200177"/>
          </a:xfrm>
          <a:prstGeom prst="rect">
            <a:avLst/>
          </a:prstGeom>
        </p:spPr>
        <p:txBody>
          <a:bodyPr vert="horz" lIns="91440" tIns="45720" rIns="91440" bIns="45720" numCol="1" spcCol="288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nSpc>
                <a:spcPct val="100000"/>
              </a:lnSpc>
              <a:tabLst>
                <a:tab pos="176213" algn="l"/>
              </a:tabLst>
            </a:pPr>
            <a:r>
              <a:rPr lang="en-GB" sz="700" baseline="30000" dirty="0"/>
              <a:t>8</a:t>
            </a:r>
            <a:r>
              <a:rPr lang="en-GB" sz="700" dirty="0"/>
              <a:t>	R </a:t>
            </a:r>
            <a:r>
              <a:rPr lang="en-GB" sz="700" dirty="0" err="1"/>
              <a:t>Shama</a:t>
            </a:r>
            <a:r>
              <a:rPr lang="en-GB" sz="700" dirty="0"/>
              <a:t> (2020) ‘7 secrets for female leaders to boost self-confidence’. Thrive Global  </a:t>
            </a:r>
          </a:p>
          <a:p>
            <a:pPr>
              <a:lnSpc>
                <a:spcPct val="100000"/>
              </a:lnSpc>
              <a:tabLst>
                <a:tab pos="176213" algn="l"/>
              </a:tabLst>
            </a:pPr>
            <a:r>
              <a:rPr lang="en-GB" sz="700" baseline="30000" dirty="0"/>
              <a:t>9</a:t>
            </a:r>
            <a:r>
              <a:rPr lang="en-GB" sz="700" dirty="0"/>
              <a:t>	M </a:t>
            </a:r>
            <a:r>
              <a:rPr lang="en-GB" sz="700" dirty="0" err="1"/>
              <a:t>Tallon</a:t>
            </a:r>
            <a:r>
              <a:rPr lang="en-GB" sz="700" dirty="0"/>
              <a:t>, (2020) https://</a:t>
            </a:r>
            <a:r>
              <a:rPr lang="en-GB" sz="700" dirty="0" err="1"/>
              <a:t>moniquetallon.com</a:t>
            </a:r>
            <a:r>
              <a:rPr lang="en-GB" sz="700" dirty="0"/>
              <a:t>/4-practical-ways-to-build-more-self-confidence-for-women-in-leadership/ </a:t>
            </a:r>
          </a:p>
          <a:p>
            <a:pPr>
              <a:lnSpc>
                <a:spcPct val="100000"/>
              </a:lnSpc>
              <a:tabLst>
                <a:tab pos="176213" algn="l"/>
              </a:tabLst>
            </a:pPr>
            <a:endParaRPr lang="en-IE" sz="700" b="1" dirty="0"/>
          </a:p>
        </p:txBody>
      </p:sp>
    </p:spTree>
    <p:extLst>
      <p:ext uri="{BB962C8B-B14F-4D97-AF65-F5344CB8AC3E}">
        <p14:creationId xmlns:p14="http://schemas.microsoft.com/office/powerpoint/2010/main" val="16131755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CC3F771-EAB3-9F4C-8117-AE1ACAEE49D8}"/>
              </a:ext>
            </a:extLst>
          </p:cNvPr>
          <p:cNvSpPr>
            <a:spLocks noGrp="1"/>
          </p:cNvSpPr>
          <p:nvPr>
            <p:ph type="sldNum" sz="quarter" idx="12"/>
          </p:nvPr>
        </p:nvSpPr>
        <p:spPr/>
        <p:txBody>
          <a:bodyPr/>
          <a:lstStyle/>
          <a:p>
            <a:fld id="{5E760C49-C21F-C349-B509-93C281143DFD}" type="slidenum">
              <a:rPr lang="en-US" smtClean="0"/>
              <a:t>25</a:t>
            </a:fld>
            <a:endParaRPr lang="en-US" dirty="0"/>
          </a:p>
        </p:txBody>
      </p:sp>
      <p:sp>
        <p:nvSpPr>
          <p:cNvPr id="35" name="Text Placeholder 4">
            <a:extLst>
              <a:ext uri="{FF2B5EF4-FFF2-40B4-BE49-F238E27FC236}">
                <a16:creationId xmlns:a16="http://schemas.microsoft.com/office/drawing/2014/main" id="{A6B6B163-66B2-5F45-B228-154351C8DB7E}"/>
              </a:ext>
            </a:extLst>
          </p:cNvPr>
          <p:cNvSpPr txBox="1">
            <a:spLocks/>
          </p:cNvSpPr>
          <p:nvPr/>
        </p:nvSpPr>
        <p:spPr>
          <a:xfrm>
            <a:off x="634227" y="448171"/>
            <a:ext cx="2566173" cy="1498027"/>
          </a:xfrm>
          <a:prstGeom prst="rect">
            <a:avLst/>
          </a:prstGeom>
        </p:spPr>
        <p:txBody>
          <a:bodyPr vert="horz" lIns="91440" tIns="45720" rIns="91440" bIns="45720" rtlCol="0">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dirty="0"/>
              <a:t>Important takeaways from </a:t>
            </a:r>
            <a:r>
              <a:rPr lang="en-US" i="1" dirty="0">
                <a:solidFill>
                  <a:srgbClr val="94C33D"/>
                </a:solidFill>
              </a:rPr>
              <a:t>Jacinda Ardern</a:t>
            </a:r>
          </a:p>
        </p:txBody>
      </p:sp>
      <p:cxnSp>
        <p:nvCxnSpPr>
          <p:cNvPr id="36" name="Straight Connector 35">
            <a:extLst>
              <a:ext uri="{FF2B5EF4-FFF2-40B4-BE49-F238E27FC236}">
                <a16:creationId xmlns:a16="http://schemas.microsoft.com/office/drawing/2014/main" id="{0478E734-45BE-6942-A74B-7DC0D39E8F69}"/>
              </a:ext>
            </a:extLst>
          </p:cNvPr>
          <p:cNvCxnSpPr>
            <a:cxnSpLocks/>
          </p:cNvCxnSpPr>
          <p:nvPr/>
        </p:nvCxnSpPr>
        <p:spPr>
          <a:xfrm flipH="1">
            <a:off x="0" y="646513"/>
            <a:ext cx="634226" cy="1"/>
          </a:xfrm>
          <a:prstGeom prst="line">
            <a:avLst/>
          </a:prstGeom>
          <a:ln w="28575">
            <a:solidFill>
              <a:srgbClr val="94C33D"/>
            </a:solidFill>
          </a:ln>
        </p:spPr>
        <p:style>
          <a:lnRef idx="1">
            <a:schemeClr val="accent1"/>
          </a:lnRef>
          <a:fillRef idx="0">
            <a:schemeClr val="accent1"/>
          </a:fillRef>
          <a:effectRef idx="0">
            <a:schemeClr val="accent1"/>
          </a:effectRef>
          <a:fontRef idx="minor">
            <a:schemeClr val="tx1"/>
          </a:fontRef>
        </p:style>
      </p:cxnSp>
      <p:sp>
        <p:nvSpPr>
          <p:cNvPr id="54" name="Rectangle 53">
            <a:extLst>
              <a:ext uri="{FF2B5EF4-FFF2-40B4-BE49-F238E27FC236}">
                <a16:creationId xmlns:a16="http://schemas.microsoft.com/office/drawing/2014/main" id="{D26C8F36-C5F4-9C44-905A-A6F24A557F2A}"/>
              </a:ext>
            </a:extLst>
          </p:cNvPr>
          <p:cNvSpPr/>
          <p:nvPr/>
        </p:nvSpPr>
        <p:spPr>
          <a:xfrm>
            <a:off x="329425" y="8437824"/>
            <a:ext cx="6388874" cy="307777"/>
          </a:xfrm>
          <a:prstGeom prst="rect">
            <a:avLst/>
          </a:prstGeom>
        </p:spPr>
        <p:txBody>
          <a:bodyPr wrap="square">
            <a:spAutoFit/>
          </a:bodyPr>
          <a:lstStyle/>
          <a:p>
            <a:r>
              <a:rPr lang="en-GB" sz="1400" b="1" i="1" dirty="0">
                <a:solidFill>
                  <a:srgbClr val="5C5C5C"/>
                </a:solidFill>
              </a:rPr>
              <a:t>Believe in yourself and work hard to get what you want.</a:t>
            </a:r>
          </a:p>
        </p:txBody>
      </p:sp>
      <p:sp>
        <p:nvSpPr>
          <p:cNvPr id="57" name="Rectangle 56">
            <a:extLst>
              <a:ext uri="{FF2B5EF4-FFF2-40B4-BE49-F238E27FC236}">
                <a16:creationId xmlns:a16="http://schemas.microsoft.com/office/drawing/2014/main" id="{154D333B-49A5-754C-BF4B-EB5B9E5284F3}"/>
              </a:ext>
            </a:extLst>
          </p:cNvPr>
          <p:cNvSpPr/>
          <p:nvPr/>
        </p:nvSpPr>
        <p:spPr>
          <a:xfrm>
            <a:off x="329425" y="9053978"/>
            <a:ext cx="6388874" cy="307777"/>
          </a:xfrm>
          <a:prstGeom prst="rect">
            <a:avLst/>
          </a:prstGeom>
        </p:spPr>
        <p:txBody>
          <a:bodyPr wrap="square">
            <a:spAutoFit/>
          </a:bodyPr>
          <a:lstStyle/>
          <a:p>
            <a:r>
              <a:rPr lang="en-GB" sz="1400" b="1" i="1" dirty="0">
                <a:solidFill>
                  <a:srgbClr val="5C5C5C"/>
                </a:solidFill>
              </a:rPr>
              <a:t>Having a high-profile career and being a mother are not mutually exclusive.</a:t>
            </a:r>
          </a:p>
        </p:txBody>
      </p:sp>
      <p:sp>
        <p:nvSpPr>
          <p:cNvPr id="61" name="Rectangle 60">
            <a:extLst>
              <a:ext uri="{FF2B5EF4-FFF2-40B4-BE49-F238E27FC236}">
                <a16:creationId xmlns:a16="http://schemas.microsoft.com/office/drawing/2014/main" id="{B0CA40BE-F50D-AB4D-ABCE-15953454FF8B}"/>
              </a:ext>
            </a:extLst>
          </p:cNvPr>
          <p:cNvSpPr/>
          <p:nvPr/>
        </p:nvSpPr>
        <p:spPr>
          <a:xfrm>
            <a:off x="329425" y="6559184"/>
            <a:ext cx="6388874" cy="307777"/>
          </a:xfrm>
          <a:prstGeom prst="rect">
            <a:avLst/>
          </a:prstGeom>
        </p:spPr>
        <p:txBody>
          <a:bodyPr wrap="square">
            <a:spAutoFit/>
          </a:bodyPr>
          <a:lstStyle/>
          <a:p>
            <a:r>
              <a:rPr lang="en-GB" sz="1400" b="1" i="1" dirty="0">
                <a:solidFill>
                  <a:srgbClr val="5C5C5C"/>
                </a:solidFill>
              </a:rPr>
              <a:t>Politicians can be approachable, real, empathic and compassionate.</a:t>
            </a:r>
          </a:p>
        </p:txBody>
      </p:sp>
      <p:sp>
        <p:nvSpPr>
          <p:cNvPr id="65" name="Rectangle 64">
            <a:extLst>
              <a:ext uri="{FF2B5EF4-FFF2-40B4-BE49-F238E27FC236}">
                <a16:creationId xmlns:a16="http://schemas.microsoft.com/office/drawing/2014/main" id="{82502C6B-D703-6148-A1E3-23201A8CBEF2}"/>
              </a:ext>
            </a:extLst>
          </p:cNvPr>
          <p:cNvSpPr/>
          <p:nvPr/>
        </p:nvSpPr>
        <p:spPr>
          <a:xfrm>
            <a:off x="329425" y="7175339"/>
            <a:ext cx="6420118" cy="954107"/>
          </a:xfrm>
          <a:prstGeom prst="rect">
            <a:avLst/>
          </a:prstGeom>
        </p:spPr>
        <p:txBody>
          <a:bodyPr wrap="square">
            <a:spAutoFit/>
          </a:bodyPr>
          <a:lstStyle/>
          <a:p>
            <a:r>
              <a:rPr lang="en-GB" sz="1400" b="1" i="1" dirty="0">
                <a:solidFill>
                  <a:srgbClr val="5C5C5C"/>
                </a:solidFill>
              </a:rPr>
              <a:t>Even if you are in a male-dominated field, you do not have to “masculinize” yourself to succeed. On the contrary, social institutions need to be adapted and give more value to more “feminine” qualities such as the ability to connect with others and show compassion.</a:t>
            </a:r>
          </a:p>
        </p:txBody>
      </p:sp>
      <p:cxnSp>
        <p:nvCxnSpPr>
          <p:cNvPr id="23" name="Straight Connector 22">
            <a:extLst>
              <a:ext uri="{FF2B5EF4-FFF2-40B4-BE49-F238E27FC236}">
                <a16:creationId xmlns:a16="http://schemas.microsoft.com/office/drawing/2014/main" id="{8C3D3EFE-E31F-F349-B4BB-771F8F91E456}"/>
              </a:ext>
            </a:extLst>
          </p:cNvPr>
          <p:cNvCxnSpPr>
            <a:cxnSpLocks/>
          </p:cNvCxnSpPr>
          <p:nvPr/>
        </p:nvCxnSpPr>
        <p:spPr>
          <a:xfrm flipH="1">
            <a:off x="0" y="7017408"/>
            <a:ext cx="7528673" cy="0"/>
          </a:xfrm>
          <a:prstGeom prst="line">
            <a:avLst/>
          </a:prstGeom>
          <a:ln w="12700">
            <a:solidFill>
              <a:srgbClr val="94C33D"/>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F1404C3-AD4D-F849-B202-F9864298FF8A}"/>
              </a:ext>
            </a:extLst>
          </p:cNvPr>
          <p:cNvCxnSpPr>
            <a:cxnSpLocks/>
          </p:cNvCxnSpPr>
          <p:nvPr/>
        </p:nvCxnSpPr>
        <p:spPr>
          <a:xfrm flipH="1">
            <a:off x="31002" y="8249308"/>
            <a:ext cx="7528673" cy="0"/>
          </a:xfrm>
          <a:prstGeom prst="line">
            <a:avLst/>
          </a:prstGeom>
          <a:ln w="12700">
            <a:solidFill>
              <a:srgbClr val="94C33D"/>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96795E5-3223-0044-BF5E-18A0C6E959D3}"/>
              </a:ext>
            </a:extLst>
          </p:cNvPr>
          <p:cNvCxnSpPr>
            <a:cxnSpLocks/>
          </p:cNvCxnSpPr>
          <p:nvPr/>
        </p:nvCxnSpPr>
        <p:spPr>
          <a:xfrm flipH="1">
            <a:off x="31002" y="8858908"/>
            <a:ext cx="7528673" cy="0"/>
          </a:xfrm>
          <a:prstGeom prst="line">
            <a:avLst/>
          </a:prstGeom>
          <a:ln w="12700">
            <a:solidFill>
              <a:srgbClr val="94C33D"/>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01D4130-A557-2544-A256-810F7ABE2BD6}"/>
              </a:ext>
            </a:extLst>
          </p:cNvPr>
          <p:cNvCxnSpPr>
            <a:cxnSpLocks/>
          </p:cNvCxnSpPr>
          <p:nvPr/>
        </p:nvCxnSpPr>
        <p:spPr>
          <a:xfrm flipH="1">
            <a:off x="-1" y="6420508"/>
            <a:ext cx="7528673" cy="0"/>
          </a:xfrm>
          <a:prstGeom prst="line">
            <a:avLst/>
          </a:prstGeom>
          <a:ln w="12700">
            <a:solidFill>
              <a:srgbClr val="94C33D"/>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446BE3B-8060-2749-A6AE-78ED90135DB8}"/>
              </a:ext>
            </a:extLst>
          </p:cNvPr>
          <p:cNvCxnSpPr>
            <a:cxnSpLocks/>
          </p:cNvCxnSpPr>
          <p:nvPr/>
        </p:nvCxnSpPr>
        <p:spPr>
          <a:xfrm flipH="1">
            <a:off x="31002" y="9519308"/>
            <a:ext cx="7528673" cy="0"/>
          </a:xfrm>
          <a:prstGeom prst="line">
            <a:avLst/>
          </a:prstGeom>
          <a:ln w="12700">
            <a:solidFill>
              <a:srgbClr val="94C33D"/>
            </a:solidFill>
            <a:prstDash val="sysDot"/>
          </a:ln>
        </p:spPr>
        <p:style>
          <a:lnRef idx="1">
            <a:schemeClr val="accent1"/>
          </a:lnRef>
          <a:fillRef idx="0">
            <a:schemeClr val="accent1"/>
          </a:fillRef>
          <a:effectRef idx="0">
            <a:schemeClr val="accent1"/>
          </a:effectRef>
          <a:fontRef idx="minor">
            <a:schemeClr val="tx1"/>
          </a:fontRef>
        </p:style>
      </p:cxnSp>
      <p:sp>
        <p:nvSpPr>
          <p:cNvPr id="28" name="Freeform 27">
            <a:extLst>
              <a:ext uri="{FF2B5EF4-FFF2-40B4-BE49-F238E27FC236}">
                <a16:creationId xmlns:a16="http://schemas.microsoft.com/office/drawing/2014/main" id="{C6DC9A28-C782-0141-8274-965CCDD8E46E}"/>
              </a:ext>
            </a:extLst>
          </p:cNvPr>
          <p:cNvSpPr/>
          <p:nvPr/>
        </p:nvSpPr>
        <p:spPr>
          <a:xfrm flipH="1">
            <a:off x="2916438" y="493349"/>
            <a:ext cx="4643237" cy="5292160"/>
          </a:xfrm>
          <a:custGeom>
            <a:avLst/>
            <a:gdLst>
              <a:gd name="connsiteX0" fmla="*/ 2246378 w 5222656"/>
              <a:gd name="connsiteY0" fmla="*/ 0 h 5952556"/>
              <a:gd name="connsiteX1" fmla="*/ 5222656 w 5222656"/>
              <a:gd name="connsiteY1" fmla="*/ 2976278 h 5952556"/>
              <a:gd name="connsiteX2" fmla="*/ 2246378 w 5222656"/>
              <a:gd name="connsiteY2" fmla="*/ 5952556 h 5952556"/>
              <a:gd name="connsiteX3" fmla="*/ 141832 w 5222656"/>
              <a:gd name="connsiteY3" fmla="*/ 5080825 h 5952556"/>
              <a:gd name="connsiteX4" fmla="*/ 0 w 5222656"/>
              <a:gd name="connsiteY4" fmla="*/ 4924770 h 5952556"/>
              <a:gd name="connsiteX5" fmla="*/ 0 w 5222656"/>
              <a:gd name="connsiteY5" fmla="*/ 1027786 h 5952556"/>
              <a:gd name="connsiteX6" fmla="*/ 141832 w 5222656"/>
              <a:gd name="connsiteY6" fmla="*/ 871732 h 5952556"/>
              <a:gd name="connsiteX7" fmla="*/ 2246378 w 5222656"/>
              <a:gd name="connsiteY7" fmla="*/ 0 h 5952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22656" h="5952556">
                <a:moveTo>
                  <a:pt x="2246378" y="0"/>
                </a:moveTo>
                <a:cubicBezTo>
                  <a:pt x="3890131" y="0"/>
                  <a:pt x="5222656" y="1332525"/>
                  <a:pt x="5222656" y="2976278"/>
                </a:cubicBezTo>
                <a:cubicBezTo>
                  <a:pt x="5222656" y="4620031"/>
                  <a:pt x="3890131" y="5952556"/>
                  <a:pt x="2246378" y="5952556"/>
                </a:cubicBezTo>
                <a:cubicBezTo>
                  <a:pt x="1424502" y="5952556"/>
                  <a:pt x="680432" y="5619425"/>
                  <a:pt x="141832" y="5080825"/>
                </a:cubicBezTo>
                <a:lnTo>
                  <a:pt x="0" y="4924770"/>
                </a:lnTo>
                <a:lnTo>
                  <a:pt x="0" y="1027786"/>
                </a:lnTo>
                <a:lnTo>
                  <a:pt x="141832" y="871732"/>
                </a:lnTo>
                <a:cubicBezTo>
                  <a:pt x="680432" y="333131"/>
                  <a:pt x="1424502" y="0"/>
                  <a:pt x="2246378" y="0"/>
                </a:cubicBezTo>
                <a:close/>
              </a:path>
            </a:pathLst>
          </a:custGeom>
          <a:blipFill dpi="0" rotWithShape="1">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28">
            <a:extLst>
              <a:ext uri="{FF2B5EF4-FFF2-40B4-BE49-F238E27FC236}">
                <a16:creationId xmlns:a16="http://schemas.microsoft.com/office/drawing/2014/main" id="{7B32B214-EA3A-3547-95D6-78404A9D4B53}"/>
              </a:ext>
            </a:extLst>
          </p:cNvPr>
          <p:cNvSpPr/>
          <p:nvPr/>
        </p:nvSpPr>
        <p:spPr>
          <a:xfrm>
            <a:off x="1003785" y="3707276"/>
            <a:ext cx="2791553" cy="2020818"/>
          </a:xfrm>
          <a:custGeom>
            <a:avLst/>
            <a:gdLst>
              <a:gd name="connsiteX0" fmla="*/ 355667 w 1522388"/>
              <a:gd name="connsiteY0" fmla="*/ 1102064 h 1102064"/>
              <a:gd name="connsiteX1" fmla="*/ 331425 w 1522388"/>
              <a:gd name="connsiteY1" fmla="*/ 1101167 h 1102064"/>
              <a:gd name="connsiteX2" fmla="*/ 67016 w 1522388"/>
              <a:gd name="connsiteY2" fmla="*/ 970589 h 1102064"/>
              <a:gd name="connsiteX3" fmla="*/ 67016 w 1522388"/>
              <a:gd name="connsiteY3" fmla="*/ 970589 h 1102064"/>
              <a:gd name="connsiteX4" fmla="*/ 1475 w 1522388"/>
              <a:gd name="connsiteY4" fmla="*/ 694624 h 1102064"/>
              <a:gd name="connsiteX5" fmla="*/ 69261 w 1522388"/>
              <a:gd name="connsiteY5" fmla="*/ 411030 h 1102064"/>
              <a:gd name="connsiteX6" fmla="*/ 449489 w 1522388"/>
              <a:gd name="connsiteY6" fmla="*/ 6282 h 1102064"/>
              <a:gd name="connsiteX7" fmla="*/ 460712 w 1522388"/>
              <a:gd name="connsiteY7" fmla="*/ 449 h 1102064"/>
              <a:gd name="connsiteX8" fmla="*/ 582367 w 1522388"/>
              <a:gd name="connsiteY8" fmla="*/ 221221 h 1102064"/>
              <a:gd name="connsiteX9" fmla="*/ 568451 w 1522388"/>
              <a:gd name="connsiteY9" fmla="*/ 226605 h 1102064"/>
              <a:gd name="connsiteX10" fmla="*/ 340853 w 1522388"/>
              <a:gd name="connsiteY10" fmla="*/ 463531 h 1102064"/>
              <a:gd name="connsiteX11" fmla="*/ 346688 w 1522388"/>
              <a:gd name="connsiteY11" fmla="*/ 463531 h 1102064"/>
              <a:gd name="connsiteX12" fmla="*/ 597181 w 1522388"/>
              <a:gd name="connsiteY12" fmla="*/ 555520 h 1102064"/>
              <a:gd name="connsiteX13" fmla="*/ 685617 w 1522388"/>
              <a:gd name="connsiteY13" fmla="*/ 781676 h 1102064"/>
              <a:gd name="connsiteX14" fmla="*/ 597630 w 1522388"/>
              <a:gd name="connsiteY14" fmla="*/ 1007384 h 1102064"/>
              <a:gd name="connsiteX15" fmla="*/ 355667 w 1522388"/>
              <a:gd name="connsiteY15" fmla="*/ 1102064 h 1102064"/>
              <a:gd name="connsiteX16" fmla="*/ 87217 w 1522388"/>
              <a:gd name="connsiteY16" fmla="*/ 954883 h 1102064"/>
              <a:gd name="connsiteX17" fmla="*/ 332772 w 1522388"/>
              <a:gd name="connsiteY17" fmla="*/ 1075590 h 1102064"/>
              <a:gd name="connsiteX18" fmla="*/ 579225 w 1522388"/>
              <a:gd name="connsiteY18" fmla="*/ 989883 h 1102064"/>
              <a:gd name="connsiteX19" fmla="*/ 660029 w 1522388"/>
              <a:gd name="connsiteY19" fmla="*/ 781676 h 1102064"/>
              <a:gd name="connsiteX20" fmla="*/ 579225 w 1522388"/>
              <a:gd name="connsiteY20" fmla="*/ 573469 h 1102064"/>
              <a:gd name="connsiteX21" fmla="*/ 346688 w 1522388"/>
              <a:gd name="connsiteY21" fmla="*/ 488660 h 1102064"/>
              <a:gd name="connsiteX22" fmla="*/ 304940 w 1522388"/>
              <a:gd name="connsiteY22" fmla="*/ 488660 h 1102064"/>
              <a:gd name="connsiteX23" fmla="*/ 310776 w 1522388"/>
              <a:gd name="connsiteY23" fmla="*/ 471608 h 1102064"/>
              <a:gd name="connsiteX24" fmla="*/ 546005 w 1522388"/>
              <a:gd name="connsiteY24" fmla="*/ 207759 h 1102064"/>
              <a:gd name="connsiteX25" fmla="*/ 450387 w 1522388"/>
              <a:gd name="connsiteY25" fmla="*/ 34103 h 1102064"/>
              <a:gd name="connsiteX26" fmla="*/ 93053 w 1522388"/>
              <a:gd name="connsiteY26" fmla="*/ 419556 h 1102064"/>
              <a:gd name="connsiteX27" fmla="*/ 87217 w 1522388"/>
              <a:gd name="connsiteY27" fmla="*/ 954883 h 1102064"/>
              <a:gd name="connsiteX28" fmla="*/ 1190194 w 1522388"/>
              <a:gd name="connsiteY28" fmla="*/ 1101616 h 1102064"/>
              <a:gd name="connsiteX29" fmla="*/ 1166402 w 1522388"/>
              <a:gd name="connsiteY29" fmla="*/ 1100718 h 1102064"/>
              <a:gd name="connsiteX30" fmla="*/ 904237 w 1522388"/>
              <a:gd name="connsiteY30" fmla="*/ 970140 h 1102064"/>
              <a:gd name="connsiteX31" fmla="*/ 904237 w 1522388"/>
              <a:gd name="connsiteY31" fmla="*/ 970140 h 1102064"/>
              <a:gd name="connsiteX32" fmla="*/ 902441 w 1522388"/>
              <a:gd name="connsiteY32" fmla="*/ 411030 h 1102064"/>
              <a:gd name="connsiteX33" fmla="*/ 1286710 w 1522388"/>
              <a:gd name="connsiteY33" fmla="*/ 5834 h 1102064"/>
              <a:gd name="connsiteX34" fmla="*/ 1297933 w 1522388"/>
              <a:gd name="connsiteY34" fmla="*/ 0 h 1102064"/>
              <a:gd name="connsiteX35" fmla="*/ 1419588 w 1522388"/>
              <a:gd name="connsiteY35" fmla="*/ 220772 h 1102064"/>
              <a:gd name="connsiteX36" fmla="*/ 1405671 w 1522388"/>
              <a:gd name="connsiteY36" fmla="*/ 226157 h 1102064"/>
              <a:gd name="connsiteX37" fmla="*/ 1178073 w 1522388"/>
              <a:gd name="connsiteY37" fmla="*/ 463083 h 1102064"/>
              <a:gd name="connsiteX38" fmla="*/ 1183909 w 1522388"/>
              <a:gd name="connsiteY38" fmla="*/ 463083 h 1102064"/>
              <a:gd name="connsiteX39" fmla="*/ 1430362 w 1522388"/>
              <a:gd name="connsiteY39" fmla="*/ 555071 h 1102064"/>
              <a:gd name="connsiteX40" fmla="*/ 1522389 w 1522388"/>
              <a:gd name="connsiteY40" fmla="*/ 781227 h 1102064"/>
              <a:gd name="connsiteX41" fmla="*/ 1429913 w 1522388"/>
              <a:gd name="connsiteY41" fmla="*/ 1007384 h 1102064"/>
              <a:gd name="connsiteX42" fmla="*/ 1190194 w 1522388"/>
              <a:gd name="connsiteY42" fmla="*/ 1101616 h 1102064"/>
              <a:gd name="connsiteX43" fmla="*/ 923989 w 1522388"/>
              <a:gd name="connsiteY43" fmla="*/ 954883 h 1102064"/>
              <a:gd name="connsiteX44" fmla="*/ 1167748 w 1522388"/>
              <a:gd name="connsiteY44" fmla="*/ 1075590 h 1102064"/>
              <a:gd name="connsiteX45" fmla="*/ 1411956 w 1522388"/>
              <a:gd name="connsiteY45" fmla="*/ 989883 h 1102064"/>
              <a:gd name="connsiteX46" fmla="*/ 1496801 w 1522388"/>
              <a:gd name="connsiteY46" fmla="*/ 781676 h 1102064"/>
              <a:gd name="connsiteX47" fmla="*/ 1412405 w 1522388"/>
              <a:gd name="connsiteY47" fmla="*/ 573917 h 1102064"/>
              <a:gd name="connsiteX48" fmla="*/ 1411956 w 1522388"/>
              <a:gd name="connsiteY48" fmla="*/ 573469 h 1102064"/>
              <a:gd name="connsiteX49" fmla="*/ 1183909 w 1522388"/>
              <a:gd name="connsiteY49" fmla="*/ 489108 h 1102064"/>
              <a:gd name="connsiteX50" fmla="*/ 1142160 w 1522388"/>
              <a:gd name="connsiteY50" fmla="*/ 489108 h 1102064"/>
              <a:gd name="connsiteX51" fmla="*/ 1147996 w 1522388"/>
              <a:gd name="connsiteY51" fmla="*/ 472057 h 1102064"/>
              <a:gd name="connsiteX52" fmla="*/ 1383226 w 1522388"/>
              <a:gd name="connsiteY52" fmla="*/ 208208 h 1102064"/>
              <a:gd name="connsiteX53" fmla="*/ 1287608 w 1522388"/>
              <a:gd name="connsiteY53" fmla="*/ 34552 h 1102064"/>
              <a:gd name="connsiteX54" fmla="*/ 926234 w 1522388"/>
              <a:gd name="connsiteY54" fmla="*/ 420454 h 1102064"/>
              <a:gd name="connsiteX55" fmla="*/ 923989 w 1522388"/>
              <a:gd name="connsiteY55" fmla="*/ 954883 h 1102064"/>
              <a:gd name="connsiteX56" fmla="*/ 923989 w 1522388"/>
              <a:gd name="connsiteY56" fmla="*/ 954883 h 1102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522388" h="1102064">
                <a:moveTo>
                  <a:pt x="355667" y="1102064"/>
                </a:moveTo>
                <a:cubicBezTo>
                  <a:pt x="347586" y="1102064"/>
                  <a:pt x="339506" y="1101616"/>
                  <a:pt x="331425" y="1101167"/>
                </a:cubicBezTo>
                <a:cubicBezTo>
                  <a:pt x="225033" y="1094885"/>
                  <a:pt x="126273" y="1045974"/>
                  <a:pt x="67016" y="970589"/>
                </a:cubicBezTo>
                <a:lnTo>
                  <a:pt x="67016" y="970589"/>
                </a:lnTo>
                <a:cubicBezTo>
                  <a:pt x="15840" y="902382"/>
                  <a:pt x="-6156" y="809946"/>
                  <a:pt x="1475" y="694624"/>
                </a:cubicBezTo>
                <a:cubicBezTo>
                  <a:pt x="7311" y="606674"/>
                  <a:pt x="31552" y="505711"/>
                  <a:pt x="69261" y="411030"/>
                </a:cubicBezTo>
                <a:cubicBezTo>
                  <a:pt x="134353" y="242311"/>
                  <a:pt x="265884" y="102309"/>
                  <a:pt x="449489" y="6282"/>
                </a:cubicBezTo>
                <a:lnTo>
                  <a:pt x="460712" y="449"/>
                </a:lnTo>
                <a:lnTo>
                  <a:pt x="582367" y="221221"/>
                </a:lnTo>
                <a:lnTo>
                  <a:pt x="568451" y="226605"/>
                </a:lnTo>
                <a:cubicBezTo>
                  <a:pt x="461610" y="266990"/>
                  <a:pt x="384846" y="346863"/>
                  <a:pt x="340853" y="463531"/>
                </a:cubicBezTo>
                <a:lnTo>
                  <a:pt x="346688" y="463531"/>
                </a:lnTo>
                <a:cubicBezTo>
                  <a:pt x="453081" y="463531"/>
                  <a:pt x="535231" y="493596"/>
                  <a:pt x="597181" y="555520"/>
                </a:cubicBezTo>
                <a:cubicBezTo>
                  <a:pt x="655540" y="613854"/>
                  <a:pt x="685617" y="690137"/>
                  <a:pt x="685617" y="781676"/>
                </a:cubicBezTo>
                <a:cubicBezTo>
                  <a:pt x="685617" y="869177"/>
                  <a:pt x="655989" y="945011"/>
                  <a:pt x="597630" y="1007384"/>
                </a:cubicBezTo>
                <a:cubicBezTo>
                  <a:pt x="537027" y="1068410"/>
                  <a:pt x="449938" y="1102064"/>
                  <a:pt x="355667" y="1102064"/>
                </a:cubicBezTo>
                <a:close/>
                <a:moveTo>
                  <a:pt x="87217" y="954883"/>
                </a:moveTo>
                <a:cubicBezTo>
                  <a:pt x="141985" y="1024435"/>
                  <a:pt x="233563" y="1069756"/>
                  <a:pt x="332772" y="1075590"/>
                </a:cubicBezTo>
                <a:cubicBezTo>
                  <a:pt x="428839" y="1081423"/>
                  <a:pt x="518622" y="1050013"/>
                  <a:pt x="579225" y="989883"/>
                </a:cubicBezTo>
                <a:cubicBezTo>
                  <a:pt x="632645" y="932447"/>
                  <a:pt x="660029" y="862446"/>
                  <a:pt x="660029" y="781676"/>
                </a:cubicBezTo>
                <a:cubicBezTo>
                  <a:pt x="660029" y="697316"/>
                  <a:pt x="632645" y="626867"/>
                  <a:pt x="579225" y="573469"/>
                </a:cubicBezTo>
                <a:cubicBezTo>
                  <a:pt x="522213" y="516480"/>
                  <a:pt x="446347" y="488660"/>
                  <a:pt x="346688" y="488660"/>
                </a:cubicBezTo>
                <a:lnTo>
                  <a:pt x="304940" y="488660"/>
                </a:lnTo>
                <a:lnTo>
                  <a:pt x="310776" y="471608"/>
                </a:lnTo>
                <a:cubicBezTo>
                  <a:pt x="354769" y="343273"/>
                  <a:pt x="434226" y="254875"/>
                  <a:pt x="546005" y="207759"/>
                </a:cubicBezTo>
                <a:lnTo>
                  <a:pt x="450387" y="34103"/>
                </a:lnTo>
                <a:cubicBezTo>
                  <a:pt x="278005" y="126989"/>
                  <a:pt x="155003" y="260260"/>
                  <a:pt x="93053" y="419556"/>
                </a:cubicBezTo>
                <a:cubicBezTo>
                  <a:pt x="24819" y="591418"/>
                  <a:pt x="-12890" y="821612"/>
                  <a:pt x="87217" y="954883"/>
                </a:cubicBezTo>
                <a:close/>
                <a:moveTo>
                  <a:pt x="1190194" y="1101616"/>
                </a:moveTo>
                <a:cubicBezTo>
                  <a:pt x="1182562" y="1101616"/>
                  <a:pt x="1174482" y="1101167"/>
                  <a:pt x="1166402" y="1100718"/>
                </a:cubicBezTo>
                <a:cubicBezTo>
                  <a:pt x="1061356" y="1094436"/>
                  <a:pt x="963044" y="1045525"/>
                  <a:pt x="904237" y="970140"/>
                </a:cubicBezTo>
                <a:lnTo>
                  <a:pt x="904237" y="970140"/>
                </a:lnTo>
                <a:cubicBezTo>
                  <a:pt x="775399" y="804561"/>
                  <a:pt x="859795" y="523660"/>
                  <a:pt x="902441" y="411030"/>
                </a:cubicBezTo>
                <a:cubicBezTo>
                  <a:pt x="972023" y="241413"/>
                  <a:pt x="1104901" y="101411"/>
                  <a:pt x="1286710" y="5834"/>
                </a:cubicBezTo>
                <a:lnTo>
                  <a:pt x="1297933" y="0"/>
                </a:lnTo>
                <a:lnTo>
                  <a:pt x="1419588" y="220772"/>
                </a:lnTo>
                <a:lnTo>
                  <a:pt x="1405671" y="226157"/>
                </a:lnTo>
                <a:cubicBezTo>
                  <a:pt x="1298831" y="266542"/>
                  <a:pt x="1222067" y="346415"/>
                  <a:pt x="1178073" y="463083"/>
                </a:cubicBezTo>
                <a:lnTo>
                  <a:pt x="1183909" y="463083"/>
                </a:lnTo>
                <a:cubicBezTo>
                  <a:pt x="1290301" y="463083"/>
                  <a:pt x="1372901" y="494044"/>
                  <a:pt x="1430362" y="555071"/>
                </a:cubicBezTo>
                <a:cubicBezTo>
                  <a:pt x="1492311" y="612956"/>
                  <a:pt x="1522389" y="686995"/>
                  <a:pt x="1522389" y="781227"/>
                </a:cubicBezTo>
                <a:cubicBezTo>
                  <a:pt x="1522389" y="870075"/>
                  <a:pt x="1491414" y="946358"/>
                  <a:pt x="1429913" y="1007384"/>
                </a:cubicBezTo>
                <a:cubicBezTo>
                  <a:pt x="1369759" y="1068410"/>
                  <a:pt x="1283119" y="1101616"/>
                  <a:pt x="1190194" y="1101616"/>
                </a:cubicBezTo>
                <a:close/>
                <a:moveTo>
                  <a:pt x="923989" y="954883"/>
                </a:moveTo>
                <a:cubicBezTo>
                  <a:pt x="978756" y="1024435"/>
                  <a:pt x="1069885" y="1069756"/>
                  <a:pt x="1167748" y="1075590"/>
                </a:cubicBezTo>
                <a:cubicBezTo>
                  <a:pt x="1262469" y="1081423"/>
                  <a:pt x="1351802" y="1050013"/>
                  <a:pt x="1411956" y="989883"/>
                </a:cubicBezTo>
                <a:cubicBezTo>
                  <a:pt x="1468968" y="932896"/>
                  <a:pt x="1496801" y="864690"/>
                  <a:pt x="1496801" y="781676"/>
                </a:cubicBezTo>
                <a:cubicBezTo>
                  <a:pt x="1496801" y="694624"/>
                  <a:pt x="1468968" y="626867"/>
                  <a:pt x="1412405" y="573917"/>
                </a:cubicBezTo>
                <a:lnTo>
                  <a:pt x="1411956" y="573469"/>
                </a:lnTo>
                <a:cubicBezTo>
                  <a:pt x="1359434" y="517378"/>
                  <a:pt x="1282670" y="489108"/>
                  <a:pt x="1183909" y="489108"/>
                </a:cubicBezTo>
                <a:lnTo>
                  <a:pt x="1142160" y="489108"/>
                </a:lnTo>
                <a:lnTo>
                  <a:pt x="1147996" y="472057"/>
                </a:lnTo>
                <a:cubicBezTo>
                  <a:pt x="1191989" y="343722"/>
                  <a:pt x="1271447" y="255324"/>
                  <a:pt x="1383226" y="208208"/>
                </a:cubicBezTo>
                <a:lnTo>
                  <a:pt x="1287608" y="34552"/>
                </a:lnTo>
                <a:cubicBezTo>
                  <a:pt x="1116572" y="126989"/>
                  <a:pt x="991775" y="259811"/>
                  <a:pt x="926234" y="420454"/>
                </a:cubicBezTo>
                <a:cubicBezTo>
                  <a:pt x="885383" y="529045"/>
                  <a:pt x="803232" y="799176"/>
                  <a:pt x="923989" y="954883"/>
                </a:cubicBezTo>
                <a:lnTo>
                  <a:pt x="923989" y="954883"/>
                </a:lnTo>
                <a:close/>
              </a:path>
            </a:pathLst>
          </a:custGeom>
          <a:solidFill>
            <a:srgbClr val="863694"/>
          </a:solidFill>
          <a:ln w="4485" cap="flat">
            <a:noFill/>
            <a:prstDash val="solid"/>
            <a:miter/>
          </a:ln>
        </p:spPr>
        <p:txBody>
          <a:bodyPr rtlCol="0" anchor="ctr"/>
          <a:lstStyle/>
          <a:p>
            <a:endParaRPr lang="en-US"/>
          </a:p>
        </p:txBody>
      </p:sp>
    </p:spTree>
    <p:extLst>
      <p:ext uri="{BB962C8B-B14F-4D97-AF65-F5344CB8AC3E}">
        <p14:creationId xmlns:p14="http://schemas.microsoft.com/office/powerpoint/2010/main" val="38473546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4F6222BB-1175-FC43-B08C-B67D75A08AB0}"/>
              </a:ext>
            </a:extLst>
          </p:cNvPr>
          <p:cNvPicPr>
            <a:picLocks noGrp="1" noChangeAspect="1"/>
          </p:cNvPicPr>
          <p:nvPr>
            <p:ph type="pic" sz="quarter" idx="15"/>
          </p:nvPr>
        </p:nvPicPr>
        <p:blipFill>
          <a:blip r:embed="rId2" cstate="screen">
            <a:extLst>
              <a:ext uri="{28A0092B-C50C-407E-A947-70E740481C1C}">
                <a14:useLocalDpi xmlns:a14="http://schemas.microsoft.com/office/drawing/2010/main"/>
              </a:ext>
            </a:extLst>
          </a:blip>
          <a:srcRect/>
          <a:stretch>
            <a:fillRect/>
          </a:stretch>
        </p:blipFill>
        <p:spPr/>
      </p:pic>
      <p:sp>
        <p:nvSpPr>
          <p:cNvPr id="5" name="Text Placeholder 4">
            <a:extLst>
              <a:ext uri="{FF2B5EF4-FFF2-40B4-BE49-F238E27FC236}">
                <a16:creationId xmlns:a16="http://schemas.microsoft.com/office/drawing/2014/main" id="{23A24266-F042-2C4D-B1B6-913643EA4DF3}"/>
              </a:ext>
            </a:extLst>
          </p:cNvPr>
          <p:cNvSpPr>
            <a:spLocks noGrp="1"/>
          </p:cNvSpPr>
          <p:nvPr>
            <p:ph type="body" sz="quarter" idx="13"/>
          </p:nvPr>
        </p:nvSpPr>
        <p:spPr/>
        <p:txBody>
          <a:bodyPr/>
          <a:lstStyle/>
          <a:p>
            <a:r>
              <a:rPr lang="en-US" dirty="0"/>
              <a:t>05</a:t>
            </a:r>
          </a:p>
        </p:txBody>
      </p:sp>
      <p:sp>
        <p:nvSpPr>
          <p:cNvPr id="6" name="Text Placeholder 5">
            <a:extLst>
              <a:ext uri="{FF2B5EF4-FFF2-40B4-BE49-F238E27FC236}">
                <a16:creationId xmlns:a16="http://schemas.microsoft.com/office/drawing/2014/main" id="{77972CCB-F435-E641-A51D-BABB76C964B6}"/>
              </a:ext>
            </a:extLst>
          </p:cNvPr>
          <p:cNvSpPr>
            <a:spLocks noGrp="1"/>
          </p:cNvSpPr>
          <p:nvPr>
            <p:ph type="body" sz="quarter" idx="14"/>
          </p:nvPr>
        </p:nvSpPr>
        <p:spPr>
          <a:xfrm>
            <a:off x="2232014" y="733822"/>
            <a:ext cx="2832355" cy="1084774"/>
          </a:xfrm>
        </p:spPr>
        <p:txBody>
          <a:bodyPr/>
          <a:lstStyle/>
          <a:p>
            <a:r>
              <a:rPr lang="en-IE" dirty="0"/>
              <a:t>Self Awareness / Strengths</a:t>
            </a:r>
            <a:endParaRPr lang="en-US" dirty="0"/>
          </a:p>
        </p:txBody>
      </p:sp>
      <p:sp>
        <p:nvSpPr>
          <p:cNvPr id="2" name="Slide Number Placeholder 1">
            <a:extLst>
              <a:ext uri="{FF2B5EF4-FFF2-40B4-BE49-F238E27FC236}">
                <a16:creationId xmlns:a16="http://schemas.microsoft.com/office/drawing/2014/main" id="{8CEEF704-8DEC-D84A-97D2-0ECCAD558982}"/>
              </a:ext>
            </a:extLst>
          </p:cNvPr>
          <p:cNvSpPr>
            <a:spLocks noGrp="1"/>
          </p:cNvSpPr>
          <p:nvPr>
            <p:ph type="sldNum" sz="quarter" idx="4294967295"/>
          </p:nvPr>
        </p:nvSpPr>
        <p:spPr>
          <a:xfrm>
            <a:off x="5897563" y="10072688"/>
            <a:ext cx="1662112" cy="568325"/>
          </a:xfrm>
        </p:spPr>
        <p:txBody>
          <a:bodyPr/>
          <a:lstStyle/>
          <a:p>
            <a:fld id="{5E760C49-C21F-C349-B509-93C281143DFD}" type="slidenum">
              <a:rPr lang="en-US" smtClean="0"/>
              <a:t>26</a:t>
            </a:fld>
            <a:endParaRPr lang="en-US" dirty="0"/>
          </a:p>
        </p:txBody>
      </p:sp>
      <p:sp>
        <p:nvSpPr>
          <p:cNvPr id="7" name="Rectangle 6">
            <a:extLst>
              <a:ext uri="{FF2B5EF4-FFF2-40B4-BE49-F238E27FC236}">
                <a16:creationId xmlns:a16="http://schemas.microsoft.com/office/drawing/2014/main" id="{1F8D1882-E9CE-5944-933B-5EA1CEF38B85}"/>
              </a:ext>
            </a:extLst>
          </p:cNvPr>
          <p:cNvSpPr/>
          <p:nvPr/>
        </p:nvSpPr>
        <p:spPr>
          <a:xfrm>
            <a:off x="2151461" y="7245914"/>
            <a:ext cx="3256751" cy="923330"/>
          </a:xfrm>
          <a:prstGeom prst="rect">
            <a:avLst/>
          </a:prstGeom>
        </p:spPr>
        <p:txBody>
          <a:bodyPr wrap="square">
            <a:spAutoFit/>
          </a:bodyPr>
          <a:lstStyle/>
          <a:p>
            <a:r>
              <a:rPr lang="en-GB" b="1" dirty="0">
                <a:solidFill>
                  <a:schemeClr val="bg1"/>
                </a:solidFill>
                <a:highlight>
                  <a:srgbClr val="94C33D"/>
                </a:highlight>
                <a:latin typeface="Open Sans" panose="020B0606030504020204" pitchFamily="34" charset="0"/>
                <a:ea typeface="Open Sans" panose="020B0606030504020204" pitchFamily="34" charset="0"/>
                <a:cs typeface="Open Sans" panose="020B0606030504020204" pitchFamily="34" charset="0"/>
              </a:rPr>
              <a:t> the intellectual components of Leadership</a:t>
            </a:r>
            <a:r>
              <a:rPr lang="en-GB" b="1" dirty="0">
                <a:solidFill>
                  <a:srgbClr val="94C33D"/>
                </a:solidFill>
                <a:highlight>
                  <a:srgbClr val="94C33D"/>
                </a:highlight>
                <a:latin typeface="Open Sans" panose="020B0606030504020204" pitchFamily="34" charset="0"/>
                <a:ea typeface="Open Sans" panose="020B0606030504020204" pitchFamily="34" charset="0"/>
                <a:cs typeface="Open Sans" panose="020B0606030504020204" pitchFamily="34" charset="0"/>
              </a:rPr>
              <a:t>. </a:t>
            </a:r>
            <a:endParaRPr lang="en-US" b="1" dirty="0">
              <a:solidFill>
                <a:srgbClr val="94C33D"/>
              </a:solidFill>
              <a:highlight>
                <a:srgbClr val="94C33D"/>
              </a:highligh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6687846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Rectangle 125">
            <a:extLst>
              <a:ext uri="{FF2B5EF4-FFF2-40B4-BE49-F238E27FC236}">
                <a16:creationId xmlns:a16="http://schemas.microsoft.com/office/drawing/2014/main" id="{BFA8C9C7-8D61-3B45-ADA9-9ADA5F57D191}"/>
              </a:ext>
            </a:extLst>
          </p:cNvPr>
          <p:cNvSpPr/>
          <p:nvPr/>
        </p:nvSpPr>
        <p:spPr>
          <a:xfrm>
            <a:off x="605651" y="2440195"/>
            <a:ext cx="1113551" cy="6489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9CC3F771-EAB3-9F4C-8117-AE1ACAEE49D8}"/>
              </a:ext>
            </a:extLst>
          </p:cNvPr>
          <p:cNvSpPr>
            <a:spLocks noGrp="1"/>
          </p:cNvSpPr>
          <p:nvPr>
            <p:ph type="sldNum" sz="quarter" idx="12"/>
          </p:nvPr>
        </p:nvSpPr>
        <p:spPr/>
        <p:txBody>
          <a:bodyPr/>
          <a:lstStyle/>
          <a:p>
            <a:fld id="{5E760C49-C21F-C349-B509-93C281143DFD}" type="slidenum">
              <a:rPr lang="en-US" smtClean="0"/>
              <a:t>27</a:t>
            </a:fld>
            <a:endParaRPr lang="en-US" dirty="0"/>
          </a:p>
        </p:txBody>
      </p:sp>
      <p:sp>
        <p:nvSpPr>
          <p:cNvPr id="35" name="Text Placeholder 4">
            <a:extLst>
              <a:ext uri="{FF2B5EF4-FFF2-40B4-BE49-F238E27FC236}">
                <a16:creationId xmlns:a16="http://schemas.microsoft.com/office/drawing/2014/main" id="{A6B6B163-66B2-5F45-B228-154351C8DB7E}"/>
              </a:ext>
            </a:extLst>
          </p:cNvPr>
          <p:cNvSpPr txBox="1">
            <a:spLocks/>
          </p:cNvSpPr>
          <p:nvPr/>
        </p:nvSpPr>
        <p:spPr>
          <a:xfrm>
            <a:off x="634227" y="448172"/>
            <a:ext cx="5521246" cy="836206"/>
          </a:xfrm>
          <a:prstGeom prst="rect">
            <a:avLst/>
          </a:prstGeom>
        </p:spPr>
        <p:txBody>
          <a:bodyPr vert="horz" lIns="91440" tIns="45720" rIns="91440" bIns="45720" rtlCol="0">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dirty="0"/>
              <a:t>Self-Awareness: </a:t>
            </a:r>
          </a:p>
          <a:p>
            <a:r>
              <a:rPr lang="en-US" dirty="0"/>
              <a:t>The Key to Discovering Strengths</a:t>
            </a:r>
            <a:endParaRPr lang="en-IE" dirty="0"/>
          </a:p>
        </p:txBody>
      </p:sp>
      <p:cxnSp>
        <p:nvCxnSpPr>
          <p:cNvPr id="36" name="Straight Connector 35">
            <a:extLst>
              <a:ext uri="{FF2B5EF4-FFF2-40B4-BE49-F238E27FC236}">
                <a16:creationId xmlns:a16="http://schemas.microsoft.com/office/drawing/2014/main" id="{0478E734-45BE-6942-A74B-7DC0D39E8F69}"/>
              </a:ext>
            </a:extLst>
          </p:cNvPr>
          <p:cNvCxnSpPr>
            <a:cxnSpLocks/>
          </p:cNvCxnSpPr>
          <p:nvPr/>
        </p:nvCxnSpPr>
        <p:spPr>
          <a:xfrm flipH="1">
            <a:off x="0" y="646513"/>
            <a:ext cx="634226" cy="1"/>
          </a:xfrm>
          <a:prstGeom prst="line">
            <a:avLst/>
          </a:prstGeom>
          <a:ln w="28575">
            <a:solidFill>
              <a:srgbClr val="94C33D"/>
            </a:solidFill>
          </a:ln>
        </p:spPr>
        <p:style>
          <a:lnRef idx="1">
            <a:schemeClr val="accent1"/>
          </a:lnRef>
          <a:fillRef idx="0">
            <a:schemeClr val="accent1"/>
          </a:fillRef>
          <a:effectRef idx="0">
            <a:schemeClr val="accent1"/>
          </a:effectRef>
          <a:fontRef idx="minor">
            <a:schemeClr val="tx1"/>
          </a:fontRef>
        </p:style>
      </p:cxnSp>
      <p:sp>
        <p:nvSpPr>
          <p:cNvPr id="120" name="Text Placeholder 5">
            <a:extLst>
              <a:ext uri="{FF2B5EF4-FFF2-40B4-BE49-F238E27FC236}">
                <a16:creationId xmlns:a16="http://schemas.microsoft.com/office/drawing/2014/main" id="{67C46A0F-7C9E-6C46-8328-C0B19DDAD0EC}"/>
              </a:ext>
            </a:extLst>
          </p:cNvPr>
          <p:cNvSpPr txBox="1">
            <a:spLocks/>
          </p:cNvSpPr>
          <p:nvPr/>
        </p:nvSpPr>
        <p:spPr>
          <a:xfrm>
            <a:off x="634223" y="1374286"/>
            <a:ext cx="6364800" cy="1801322"/>
          </a:xfrm>
          <a:prstGeom prst="rect">
            <a:avLst/>
          </a:prstGeom>
        </p:spPr>
        <p:txBody>
          <a:bodyPr vert="horz" lIns="91440" tIns="45720" rIns="91440" bIns="45720" numCol="2" spcCol="288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nSpc>
                <a:spcPts val="1200"/>
              </a:lnSpc>
            </a:pPr>
            <a:r>
              <a:rPr lang="en-GB" sz="1050" dirty="0"/>
              <a:t>Self-awareness is a big part of leadership for women in the third sector. What holds women back from applying for leadership positions, is often their own inner glass ceiling.  They often don’t value their strengths and the contribution that they can bring to playing a leadership role. </a:t>
            </a:r>
          </a:p>
          <a:p>
            <a:pPr>
              <a:lnSpc>
                <a:spcPts val="1200"/>
              </a:lnSpc>
            </a:pPr>
            <a:endParaRPr lang="en-GB" sz="1050" dirty="0"/>
          </a:p>
          <a:p>
            <a:pPr>
              <a:lnSpc>
                <a:spcPts val="1200"/>
              </a:lnSpc>
            </a:pPr>
            <a:endParaRPr lang="en-GB" sz="1050" dirty="0"/>
          </a:p>
          <a:p>
            <a:pPr>
              <a:lnSpc>
                <a:spcPts val="1200"/>
              </a:lnSpc>
            </a:pPr>
            <a:endParaRPr lang="en-GB" sz="1050" dirty="0"/>
          </a:p>
          <a:p>
            <a:pPr>
              <a:lnSpc>
                <a:spcPts val="1200"/>
              </a:lnSpc>
            </a:pPr>
            <a:endParaRPr lang="en-GB" sz="1050" dirty="0"/>
          </a:p>
          <a:p>
            <a:pPr>
              <a:lnSpc>
                <a:spcPts val="1200"/>
              </a:lnSpc>
            </a:pPr>
            <a:r>
              <a:rPr lang="en-GB" sz="1050" dirty="0"/>
              <a:t>The “Perfection trap”, is one of the 12 habits holding women back, according to Sally </a:t>
            </a:r>
            <a:r>
              <a:rPr lang="en-GB" sz="1050" dirty="0" err="1"/>
              <a:t>Helgessen</a:t>
            </a:r>
            <a:r>
              <a:rPr lang="en-GB" sz="1050" dirty="0"/>
              <a:t> &amp; Marshall </a:t>
            </a:r>
            <a:r>
              <a:rPr lang="en-GB" sz="1050" dirty="0" err="1"/>
              <a:t>Goldsmit,h</a:t>
            </a:r>
            <a:r>
              <a:rPr lang="en-GB" sz="1050" dirty="0"/>
              <a:t> in How Women Rise</a:t>
            </a:r>
            <a:r>
              <a:rPr lang="en-GB" sz="1050" baseline="30000" dirty="0"/>
              <a:t>10</a:t>
            </a:r>
            <a:r>
              <a:rPr lang="en-GB" sz="1050" dirty="0"/>
              <a:t>. </a:t>
            </a:r>
          </a:p>
          <a:p>
            <a:pPr>
              <a:lnSpc>
                <a:spcPts val="1200"/>
              </a:lnSpc>
            </a:pPr>
            <a:endParaRPr lang="en-GB" sz="1050" dirty="0"/>
          </a:p>
          <a:p>
            <a:pPr>
              <a:lnSpc>
                <a:spcPts val="1200"/>
              </a:lnSpc>
            </a:pPr>
            <a:r>
              <a:rPr lang="en-GB" dirty="0"/>
              <a:t>To overcome this habit, it’s important that women don’t wait until circumstances align perfectly, or until they have all the right qualifications, instead inspire them to start today to take brilliant and imperfect action towards their goals.</a:t>
            </a:r>
            <a:r>
              <a:rPr lang="en-IE" sz="1050" dirty="0"/>
              <a:t> </a:t>
            </a:r>
            <a:endParaRPr lang="en-GB" sz="1050" dirty="0"/>
          </a:p>
        </p:txBody>
      </p:sp>
      <p:sp>
        <p:nvSpPr>
          <p:cNvPr id="298" name="Text Placeholder 5">
            <a:extLst>
              <a:ext uri="{FF2B5EF4-FFF2-40B4-BE49-F238E27FC236}">
                <a16:creationId xmlns:a16="http://schemas.microsoft.com/office/drawing/2014/main" id="{2A0B0EC4-60A9-BF42-AE79-BD3AA4BA486E}"/>
              </a:ext>
            </a:extLst>
          </p:cNvPr>
          <p:cNvSpPr txBox="1">
            <a:spLocks/>
          </p:cNvSpPr>
          <p:nvPr/>
        </p:nvSpPr>
        <p:spPr>
          <a:xfrm>
            <a:off x="478359" y="9218275"/>
            <a:ext cx="6361551" cy="1200177"/>
          </a:xfrm>
          <a:prstGeom prst="rect">
            <a:avLst/>
          </a:prstGeom>
        </p:spPr>
        <p:txBody>
          <a:bodyPr vert="horz" lIns="91440" tIns="45720" rIns="91440" bIns="45720" numCol="1" spcCol="288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nSpc>
                <a:spcPct val="100000"/>
              </a:lnSpc>
              <a:tabLst>
                <a:tab pos="176213" algn="l"/>
              </a:tabLst>
            </a:pPr>
            <a:r>
              <a:rPr lang="en-GB" sz="700" baseline="30000" dirty="0"/>
              <a:t>10</a:t>
            </a:r>
            <a:r>
              <a:rPr lang="en-GB" sz="700" dirty="0"/>
              <a:t>	How Women Rise: Break the 12 Habits Holding You Back from Your Next Raise, Promotion, or Job </a:t>
            </a:r>
          </a:p>
          <a:p>
            <a:pPr>
              <a:lnSpc>
                <a:spcPct val="100000"/>
              </a:lnSpc>
              <a:tabLst>
                <a:tab pos="176213" algn="l"/>
              </a:tabLst>
            </a:pPr>
            <a:r>
              <a:rPr lang="en-GB" sz="700" dirty="0"/>
              <a:t>	https://</a:t>
            </a:r>
            <a:r>
              <a:rPr lang="en-GB" sz="700" dirty="0" err="1"/>
              <a:t>sallyhelgesen.com</a:t>
            </a:r>
            <a:r>
              <a:rPr lang="en-GB" sz="700" dirty="0"/>
              <a:t>/</a:t>
            </a:r>
            <a:r>
              <a:rPr lang="en-GB" sz="700" dirty="0" err="1"/>
              <a:t>sallysbooks</a:t>
            </a:r>
            <a:r>
              <a:rPr lang="en-GB" sz="700" dirty="0"/>
              <a:t>/how-women-rise/ </a:t>
            </a:r>
            <a:endParaRPr lang="en-IE" sz="700" b="1" dirty="0"/>
          </a:p>
        </p:txBody>
      </p:sp>
      <p:sp>
        <p:nvSpPr>
          <p:cNvPr id="56" name="Freeform 55">
            <a:extLst>
              <a:ext uri="{FF2B5EF4-FFF2-40B4-BE49-F238E27FC236}">
                <a16:creationId xmlns:a16="http://schemas.microsoft.com/office/drawing/2014/main" id="{101AAE26-D54F-6F43-8EE0-FB8946A4905D}"/>
              </a:ext>
            </a:extLst>
          </p:cNvPr>
          <p:cNvSpPr/>
          <p:nvPr/>
        </p:nvSpPr>
        <p:spPr>
          <a:xfrm>
            <a:off x="0" y="3786658"/>
            <a:ext cx="4349699" cy="4957598"/>
          </a:xfrm>
          <a:custGeom>
            <a:avLst/>
            <a:gdLst>
              <a:gd name="connsiteX0" fmla="*/ 2246378 w 5222656"/>
              <a:gd name="connsiteY0" fmla="*/ 0 h 5952556"/>
              <a:gd name="connsiteX1" fmla="*/ 5222656 w 5222656"/>
              <a:gd name="connsiteY1" fmla="*/ 2976278 h 5952556"/>
              <a:gd name="connsiteX2" fmla="*/ 2246378 w 5222656"/>
              <a:gd name="connsiteY2" fmla="*/ 5952556 h 5952556"/>
              <a:gd name="connsiteX3" fmla="*/ 141832 w 5222656"/>
              <a:gd name="connsiteY3" fmla="*/ 5080825 h 5952556"/>
              <a:gd name="connsiteX4" fmla="*/ 0 w 5222656"/>
              <a:gd name="connsiteY4" fmla="*/ 4924770 h 5952556"/>
              <a:gd name="connsiteX5" fmla="*/ 0 w 5222656"/>
              <a:gd name="connsiteY5" fmla="*/ 1027786 h 5952556"/>
              <a:gd name="connsiteX6" fmla="*/ 141832 w 5222656"/>
              <a:gd name="connsiteY6" fmla="*/ 871732 h 5952556"/>
              <a:gd name="connsiteX7" fmla="*/ 2246378 w 5222656"/>
              <a:gd name="connsiteY7" fmla="*/ 0 h 5952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22656" h="5952556">
                <a:moveTo>
                  <a:pt x="2246378" y="0"/>
                </a:moveTo>
                <a:cubicBezTo>
                  <a:pt x="3890131" y="0"/>
                  <a:pt x="5222656" y="1332525"/>
                  <a:pt x="5222656" y="2976278"/>
                </a:cubicBezTo>
                <a:cubicBezTo>
                  <a:pt x="5222656" y="4620031"/>
                  <a:pt x="3890131" y="5952556"/>
                  <a:pt x="2246378" y="5952556"/>
                </a:cubicBezTo>
                <a:cubicBezTo>
                  <a:pt x="1424502" y="5952556"/>
                  <a:pt x="680432" y="5619425"/>
                  <a:pt x="141832" y="5080825"/>
                </a:cubicBezTo>
                <a:lnTo>
                  <a:pt x="0" y="4924770"/>
                </a:lnTo>
                <a:lnTo>
                  <a:pt x="0" y="1027786"/>
                </a:lnTo>
                <a:lnTo>
                  <a:pt x="141832" y="871732"/>
                </a:lnTo>
                <a:cubicBezTo>
                  <a:pt x="680432" y="333131"/>
                  <a:pt x="1424502" y="0"/>
                  <a:pt x="2246378" y="0"/>
                </a:cubicBezTo>
                <a:close/>
              </a:path>
            </a:pathLst>
          </a:custGeom>
          <a:blipFill dpi="0" rotWithShape="1">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7" name="Group 56">
            <a:extLst>
              <a:ext uri="{FF2B5EF4-FFF2-40B4-BE49-F238E27FC236}">
                <a16:creationId xmlns:a16="http://schemas.microsoft.com/office/drawing/2014/main" id="{4A1DE50C-D4F4-8946-9F39-296B0583E93D}"/>
              </a:ext>
            </a:extLst>
          </p:cNvPr>
          <p:cNvGrpSpPr/>
          <p:nvPr/>
        </p:nvGrpSpPr>
        <p:grpSpPr>
          <a:xfrm>
            <a:off x="3833450" y="3786658"/>
            <a:ext cx="2728307" cy="3118496"/>
            <a:chOff x="4625686" y="6235363"/>
            <a:chExt cx="2728307" cy="3118496"/>
          </a:xfrm>
        </p:grpSpPr>
        <p:sp>
          <p:nvSpPr>
            <p:cNvPr id="58" name="Oval 57">
              <a:extLst>
                <a:ext uri="{FF2B5EF4-FFF2-40B4-BE49-F238E27FC236}">
                  <a16:creationId xmlns:a16="http://schemas.microsoft.com/office/drawing/2014/main" id="{3F759473-891D-8F4D-B268-B500A2F9596A}"/>
                </a:ext>
              </a:extLst>
            </p:cNvPr>
            <p:cNvSpPr/>
            <p:nvPr/>
          </p:nvSpPr>
          <p:spPr>
            <a:xfrm>
              <a:off x="4625686" y="6625552"/>
              <a:ext cx="2728307" cy="2728307"/>
            </a:xfrm>
            <a:prstGeom prst="ellipse">
              <a:avLst/>
            </a:prstGeom>
            <a:gradFill>
              <a:gsLst>
                <a:gs pos="4000">
                  <a:srgbClr val="863694"/>
                </a:gs>
                <a:gs pos="34000">
                  <a:srgbClr val="863694"/>
                </a:gs>
                <a:gs pos="80000">
                  <a:srgbClr val="561465"/>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9602F234-DD7C-E54D-85B8-ECBA589517E5}"/>
                </a:ext>
              </a:extLst>
            </p:cNvPr>
            <p:cNvSpPr/>
            <p:nvPr/>
          </p:nvSpPr>
          <p:spPr>
            <a:xfrm>
              <a:off x="4899895" y="7435318"/>
              <a:ext cx="2179885" cy="1415772"/>
            </a:xfrm>
            <a:prstGeom prst="rect">
              <a:avLst/>
            </a:prstGeom>
          </p:spPr>
          <p:txBody>
            <a:bodyPr wrap="square">
              <a:spAutoFit/>
            </a:bodyPr>
            <a:lstStyle/>
            <a:p>
              <a:pPr algn="ctr"/>
              <a:r>
                <a:rPr lang="en-GB" sz="1400" b="1" i="1" dirty="0">
                  <a:solidFill>
                    <a:schemeClr val="bg1"/>
                  </a:solidFill>
                </a:rPr>
                <a:t>"Tell every young </a:t>
              </a:r>
            </a:p>
            <a:p>
              <a:pPr algn="ctr"/>
              <a:r>
                <a:rPr lang="en-GB" sz="1400" b="1" i="1" dirty="0">
                  <a:solidFill>
                    <a:schemeClr val="bg1"/>
                  </a:solidFill>
                </a:rPr>
                <a:t>women you know to be comfortable with imperfection" </a:t>
              </a:r>
            </a:p>
            <a:p>
              <a:pPr algn="ctr"/>
              <a:endParaRPr lang="en-GB" b="1" i="1" dirty="0">
                <a:solidFill>
                  <a:schemeClr val="bg1"/>
                </a:solidFill>
              </a:endParaRPr>
            </a:p>
            <a:p>
              <a:pPr algn="ctr"/>
              <a:r>
                <a:rPr lang="en-GB" sz="1200" dirty="0">
                  <a:solidFill>
                    <a:schemeClr val="bg1"/>
                  </a:solidFill>
                </a:rPr>
                <a:t>RESHMA SAUJANI </a:t>
              </a:r>
              <a:endParaRPr lang="en-GB" b="1" i="1" dirty="0">
                <a:solidFill>
                  <a:schemeClr val="bg1"/>
                </a:solidFill>
              </a:endParaRPr>
            </a:p>
          </p:txBody>
        </p:sp>
        <p:sp>
          <p:nvSpPr>
            <p:cNvPr id="60" name="Freeform 59">
              <a:extLst>
                <a:ext uri="{FF2B5EF4-FFF2-40B4-BE49-F238E27FC236}">
                  <a16:creationId xmlns:a16="http://schemas.microsoft.com/office/drawing/2014/main" id="{0D4CCE57-48AE-ED47-AF5B-EE81116D8BB4}"/>
                </a:ext>
              </a:extLst>
            </p:cNvPr>
            <p:cNvSpPr/>
            <p:nvPr/>
          </p:nvSpPr>
          <p:spPr>
            <a:xfrm>
              <a:off x="5508293" y="6235363"/>
              <a:ext cx="963091" cy="697186"/>
            </a:xfrm>
            <a:custGeom>
              <a:avLst/>
              <a:gdLst>
                <a:gd name="connsiteX0" fmla="*/ 355667 w 1522388"/>
                <a:gd name="connsiteY0" fmla="*/ 1102064 h 1102064"/>
                <a:gd name="connsiteX1" fmla="*/ 331425 w 1522388"/>
                <a:gd name="connsiteY1" fmla="*/ 1101167 h 1102064"/>
                <a:gd name="connsiteX2" fmla="*/ 67016 w 1522388"/>
                <a:gd name="connsiteY2" fmla="*/ 970589 h 1102064"/>
                <a:gd name="connsiteX3" fmla="*/ 67016 w 1522388"/>
                <a:gd name="connsiteY3" fmla="*/ 970589 h 1102064"/>
                <a:gd name="connsiteX4" fmla="*/ 1475 w 1522388"/>
                <a:gd name="connsiteY4" fmla="*/ 694624 h 1102064"/>
                <a:gd name="connsiteX5" fmla="*/ 69261 w 1522388"/>
                <a:gd name="connsiteY5" fmla="*/ 411030 h 1102064"/>
                <a:gd name="connsiteX6" fmla="*/ 449489 w 1522388"/>
                <a:gd name="connsiteY6" fmla="*/ 6282 h 1102064"/>
                <a:gd name="connsiteX7" fmla="*/ 460712 w 1522388"/>
                <a:gd name="connsiteY7" fmla="*/ 449 h 1102064"/>
                <a:gd name="connsiteX8" fmla="*/ 582367 w 1522388"/>
                <a:gd name="connsiteY8" fmla="*/ 221221 h 1102064"/>
                <a:gd name="connsiteX9" fmla="*/ 568451 w 1522388"/>
                <a:gd name="connsiteY9" fmla="*/ 226605 h 1102064"/>
                <a:gd name="connsiteX10" fmla="*/ 340853 w 1522388"/>
                <a:gd name="connsiteY10" fmla="*/ 463531 h 1102064"/>
                <a:gd name="connsiteX11" fmla="*/ 346688 w 1522388"/>
                <a:gd name="connsiteY11" fmla="*/ 463531 h 1102064"/>
                <a:gd name="connsiteX12" fmla="*/ 597181 w 1522388"/>
                <a:gd name="connsiteY12" fmla="*/ 555520 h 1102064"/>
                <a:gd name="connsiteX13" fmla="*/ 685617 w 1522388"/>
                <a:gd name="connsiteY13" fmla="*/ 781676 h 1102064"/>
                <a:gd name="connsiteX14" fmla="*/ 597630 w 1522388"/>
                <a:gd name="connsiteY14" fmla="*/ 1007384 h 1102064"/>
                <a:gd name="connsiteX15" fmla="*/ 355667 w 1522388"/>
                <a:gd name="connsiteY15" fmla="*/ 1102064 h 1102064"/>
                <a:gd name="connsiteX16" fmla="*/ 87217 w 1522388"/>
                <a:gd name="connsiteY16" fmla="*/ 954883 h 1102064"/>
                <a:gd name="connsiteX17" fmla="*/ 332772 w 1522388"/>
                <a:gd name="connsiteY17" fmla="*/ 1075590 h 1102064"/>
                <a:gd name="connsiteX18" fmla="*/ 579225 w 1522388"/>
                <a:gd name="connsiteY18" fmla="*/ 989883 h 1102064"/>
                <a:gd name="connsiteX19" fmla="*/ 660029 w 1522388"/>
                <a:gd name="connsiteY19" fmla="*/ 781676 h 1102064"/>
                <a:gd name="connsiteX20" fmla="*/ 579225 w 1522388"/>
                <a:gd name="connsiteY20" fmla="*/ 573469 h 1102064"/>
                <a:gd name="connsiteX21" fmla="*/ 346688 w 1522388"/>
                <a:gd name="connsiteY21" fmla="*/ 488660 h 1102064"/>
                <a:gd name="connsiteX22" fmla="*/ 304940 w 1522388"/>
                <a:gd name="connsiteY22" fmla="*/ 488660 h 1102064"/>
                <a:gd name="connsiteX23" fmla="*/ 310776 w 1522388"/>
                <a:gd name="connsiteY23" fmla="*/ 471608 h 1102064"/>
                <a:gd name="connsiteX24" fmla="*/ 546005 w 1522388"/>
                <a:gd name="connsiteY24" fmla="*/ 207759 h 1102064"/>
                <a:gd name="connsiteX25" fmla="*/ 450387 w 1522388"/>
                <a:gd name="connsiteY25" fmla="*/ 34103 h 1102064"/>
                <a:gd name="connsiteX26" fmla="*/ 93053 w 1522388"/>
                <a:gd name="connsiteY26" fmla="*/ 419556 h 1102064"/>
                <a:gd name="connsiteX27" fmla="*/ 87217 w 1522388"/>
                <a:gd name="connsiteY27" fmla="*/ 954883 h 1102064"/>
                <a:gd name="connsiteX28" fmla="*/ 1190194 w 1522388"/>
                <a:gd name="connsiteY28" fmla="*/ 1101616 h 1102064"/>
                <a:gd name="connsiteX29" fmla="*/ 1166402 w 1522388"/>
                <a:gd name="connsiteY29" fmla="*/ 1100718 h 1102064"/>
                <a:gd name="connsiteX30" fmla="*/ 904237 w 1522388"/>
                <a:gd name="connsiteY30" fmla="*/ 970140 h 1102064"/>
                <a:gd name="connsiteX31" fmla="*/ 904237 w 1522388"/>
                <a:gd name="connsiteY31" fmla="*/ 970140 h 1102064"/>
                <a:gd name="connsiteX32" fmla="*/ 902441 w 1522388"/>
                <a:gd name="connsiteY32" fmla="*/ 411030 h 1102064"/>
                <a:gd name="connsiteX33" fmla="*/ 1286710 w 1522388"/>
                <a:gd name="connsiteY33" fmla="*/ 5834 h 1102064"/>
                <a:gd name="connsiteX34" fmla="*/ 1297933 w 1522388"/>
                <a:gd name="connsiteY34" fmla="*/ 0 h 1102064"/>
                <a:gd name="connsiteX35" fmla="*/ 1419588 w 1522388"/>
                <a:gd name="connsiteY35" fmla="*/ 220772 h 1102064"/>
                <a:gd name="connsiteX36" fmla="*/ 1405671 w 1522388"/>
                <a:gd name="connsiteY36" fmla="*/ 226157 h 1102064"/>
                <a:gd name="connsiteX37" fmla="*/ 1178073 w 1522388"/>
                <a:gd name="connsiteY37" fmla="*/ 463083 h 1102064"/>
                <a:gd name="connsiteX38" fmla="*/ 1183909 w 1522388"/>
                <a:gd name="connsiteY38" fmla="*/ 463083 h 1102064"/>
                <a:gd name="connsiteX39" fmla="*/ 1430362 w 1522388"/>
                <a:gd name="connsiteY39" fmla="*/ 555071 h 1102064"/>
                <a:gd name="connsiteX40" fmla="*/ 1522389 w 1522388"/>
                <a:gd name="connsiteY40" fmla="*/ 781227 h 1102064"/>
                <a:gd name="connsiteX41" fmla="*/ 1429913 w 1522388"/>
                <a:gd name="connsiteY41" fmla="*/ 1007384 h 1102064"/>
                <a:gd name="connsiteX42" fmla="*/ 1190194 w 1522388"/>
                <a:gd name="connsiteY42" fmla="*/ 1101616 h 1102064"/>
                <a:gd name="connsiteX43" fmla="*/ 923989 w 1522388"/>
                <a:gd name="connsiteY43" fmla="*/ 954883 h 1102064"/>
                <a:gd name="connsiteX44" fmla="*/ 1167748 w 1522388"/>
                <a:gd name="connsiteY44" fmla="*/ 1075590 h 1102064"/>
                <a:gd name="connsiteX45" fmla="*/ 1411956 w 1522388"/>
                <a:gd name="connsiteY45" fmla="*/ 989883 h 1102064"/>
                <a:gd name="connsiteX46" fmla="*/ 1496801 w 1522388"/>
                <a:gd name="connsiteY46" fmla="*/ 781676 h 1102064"/>
                <a:gd name="connsiteX47" fmla="*/ 1412405 w 1522388"/>
                <a:gd name="connsiteY47" fmla="*/ 573917 h 1102064"/>
                <a:gd name="connsiteX48" fmla="*/ 1411956 w 1522388"/>
                <a:gd name="connsiteY48" fmla="*/ 573469 h 1102064"/>
                <a:gd name="connsiteX49" fmla="*/ 1183909 w 1522388"/>
                <a:gd name="connsiteY49" fmla="*/ 489108 h 1102064"/>
                <a:gd name="connsiteX50" fmla="*/ 1142160 w 1522388"/>
                <a:gd name="connsiteY50" fmla="*/ 489108 h 1102064"/>
                <a:gd name="connsiteX51" fmla="*/ 1147996 w 1522388"/>
                <a:gd name="connsiteY51" fmla="*/ 472057 h 1102064"/>
                <a:gd name="connsiteX52" fmla="*/ 1383226 w 1522388"/>
                <a:gd name="connsiteY52" fmla="*/ 208208 h 1102064"/>
                <a:gd name="connsiteX53" fmla="*/ 1287608 w 1522388"/>
                <a:gd name="connsiteY53" fmla="*/ 34552 h 1102064"/>
                <a:gd name="connsiteX54" fmla="*/ 926234 w 1522388"/>
                <a:gd name="connsiteY54" fmla="*/ 420454 h 1102064"/>
                <a:gd name="connsiteX55" fmla="*/ 923989 w 1522388"/>
                <a:gd name="connsiteY55" fmla="*/ 954883 h 1102064"/>
                <a:gd name="connsiteX56" fmla="*/ 923989 w 1522388"/>
                <a:gd name="connsiteY56" fmla="*/ 954883 h 1102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522388" h="1102064">
                  <a:moveTo>
                    <a:pt x="355667" y="1102064"/>
                  </a:moveTo>
                  <a:cubicBezTo>
                    <a:pt x="347586" y="1102064"/>
                    <a:pt x="339506" y="1101616"/>
                    <a:pt x="331425" y="1101167"/>
                  </a:cubicBezTo>
                  <a:cubicBezTo>
                    <a:pt x="225033" y="1094885"/>
                    <a:pt x="126273" y="1045974"/>
                    <a:pt x="67016" y="970589"/>
                  </a:cubicBezTo>
                  <a:lnTo>
                    <a:pt x="67016" y="970589"/>
                  </a:lnTo>
                  <a:cubicBezTo>
                    <a:pt x="15840" y="902382"/>
                    <a:pt x="-6156" y="809946"/>
                    <a:pt x="1475" y="694624"/>
                  </a:cubicBezTo>
                  <a:cubicBezTo>
                    <a:pt x="7311" y="606674"/>
                    <a:pt x="31552" y="505711"/>
                    <a:pt x="69261" y="411030"/>
                  </a:cubicBezTo>
                  <a:cubicBezTo>
                    <a:pt x="134353" y="242311"/>
                    <a:pt x="265884" y="102309"/>
                    <a:pt x="449489" y="6282"/>
                  </a:cubicBezTo>
                  <a:lnTo>
                    <a:pt x="460712" y="449"/>
                  </a:lnTo>
                  <a:lnTo>
                    <a:pt x="582367" y="221221"/>
                  </a:lnTo>
                  <a:lnTo>
                    <a:pt x="568451" y="226605"/>
                  </a:lnTo>
                  <a:cubicBezTo>
                    <a:pt x="461610" y="266990"/>
                    <a:pt x="384846" y="346863"/>
                    <a:pt x="340853" y="463531"/>
                  </a:cubicBezTo>
                  <a:lnTo>
                    <a:pt x="346688" y="463531"/>
                  </a:lnTo>
                  <a:cubicBezTo>
                    <a:pt x="453081" y="463531"/>
                    <a:pt x="535231" y="493596"/>
                    <a:pt x="597181" y="555520"/>
                  </a:cubicBezTo>
                  <a:cubicBezTo>
                    <a:pt x="655540" y="613854"/>
                    <a:pt x="685617" y="690137"/>
                    <a:pt x="685617" y="781676"/>
                  </a:cubicBezTo>
                  <a:cubicBezTo>
                    <a:pt x="685617" y="869177"/>
                    <a:pt x="655989" y="945011"/>
                    <a:pt x="597630" y="1007384"/>
                  </a:cubicBezTo>
                  <a:cubicBezTo>
                    <a:pt x="537027" y="1068410"/>
                    <a:pt x="449938" y="1102064"/>
                    <a:pt x="355667" y="1102064"/>
                  </a:cubicBezTo>
                  <a:close/>
                  <a:moveTo>
                    <a:pt x="87217" y="954883"/>
                  </a:moveTo>
                  <a:cubicBezTo>
                    <a:pt x="141985" y="1024435"/>
                    <a:pt x="233563" y="1069756"/>
                    <a:pt x="332772" y="1075590"/>
                  </a:cubicBezTo>
                  <a:cubicBezTo>
                    <a:pt x="428839" y="1081423"/>
                    <a:pt x="518622" y="1050013"/>
                    <a:pt x="579225" y="989883"/>
                  </a:cubicBezTo>
                  <a:cubicBezTo>
                    <a:pt x="632645" y="932447"/>
                    <a:pt x="660029" y="862446"/>
                    <a:pt x="660029" y="781676"/>
                  </a:cubicBezTo>
                  <a:cubicBezTo>
                    <a:pt x="660029" y="697316"/>
                    <a:pt x="632645" y="626867"/>
                    <a:pt x="579225" y="573469"/>
                  </a:cubicBezTo>
                  <a:cubicBezTo>
                    <a:pt x="522213" y="516480"/>
                    <a:pt x="446347" y="488660"/>
                    <a:pt x="346688" y="488660"/>
                  </a:cubicBezTo>
                  <a:lnTo>
                    <a:pt x="304940" y="488660"/>
                  </a:lnTo>
                  <a:lnTo>
                    <a:pt x="310776" y="471608"/>
                  </a:lnTo>
                  <a:cubicBezTo>
                    <a:pt x="354769" y="343273"/>
                    <a:pt x="434226" y="254875"/>
                    <a:pt x="546005" y="207759"/>
                  </a:cubicBezTo>
                  <a:lnTo>
                    <a:pt x="450387" y="34103"/>
                  </a:lnTo>
                  <a:cubicBezTo>
                    <a:pt x="278005" y="126989"/>
                    <a:pt x="155003" y="260260"/>
                    <a:pt x="93053" y="419556"/>
                  </a:cubicBezTo>
                  <a:cubicBezTo>
                    <a:pt x="24819" y="591418"/>
                    <a:pt x="-12890" y="821612"/>
                    <a:pt x="87217" y="954883"/>
                  </a:cubicBezTo>
                  <a:close/>
                  <a:moveTo>
                    <a:pt x="1190194" y="1101616"/>
                  </a:moveTo>
                  <a:cubicBezTo>
                    <a:pt x="1182562" y="1101616"/>
                    <a:pt x="1174482" y="1101167"/>
                    <a:pt x="1166402" y="1100718"/>
                  </a:cubicBezTo>
                  <a:cubicBezTo>
                    <a:pt x="1061356" y="1094436"/>
                    <a:pt x="963044" y="1045525"/>
                    <a:pt x="904237" y="970140"/>
                  </a:cubicBezTo>
                  <a:lnTo>
                    <a:pt x="904237" y="970140"/>
                  </a:lnTo>
                  <a:cubicBezTo>
                    <a:pt x="775399" y="804561"/>
                    <a:pt x="859795" y="523660"/>
                    <a:pt x="902441" y="411030"/>
                  </a:cubicBezTo>
                  <a:cubicBezTo>
                    <a:pt x="972023" y="241413"/>
                    <a:pt x="1104901" y="101411"/>
                    <a:pt x="1286710" y="5834"/>
                  </a:cubicBezTo>
                  <a:lnTo>
                    <a:pt x="1297933" y="0"/>
                  </a:lnTo>
                  <a:lnTo>
                    <a:pt x="1419588" y="220772"/>
                  </a:lnTo>
                  <a:lnTo>
                    <a:pt x="1405671" y="226157"/>
                  </a:lnTo>
                  <a:cubicBezTo>
                    <a:pt x="1298831" y="266542"/>
                    <a:pt x="1222067" y="346415"/>
                    <a:pt x="1178073" y="463083"/>
                  </a:cubicBezTo>
                  <a:lnTo>
                    <a:pt x="1183909" y="463083"/>
                  </a:lnTo>
                  <a:cubicBezTo>
                    <a:pt x="1290301" y="463083"/>
                    <a:pt x="1372901" y="494044"/>
                    <a:pt x="1430362" y="555071"/>
                  </a:cubicBezTo>
                  <a:cubicBezTo>
                    <a:pt x="1492311" y="612956"/>
                    <a:pt x="1522389" y="686995"/>
                    <a:pt x="1522389" y="781227"/>
                  </a:cubicBezTo>
                  <a:cubicBezTo>
                    <a:pt x="1522389" y="870075"/>
                    <a:pt x="1491414" y="946358"/>
                    <a:pt x="1429913" y="1007384"/>
                  </a:cubicBezTo>
                  <a:cubicBezTo>
                    <a:pt x="1369759" y="1068410"/>
                    <a:pt x="1283119" y="1101616"/>
                    <a:pt x="1190194" y="1101616"/>
                  </a:cubicBezTo>
                  <a:close/>
                  <a:moveTo>
                    <a:pt x="923989" y="954883"/>
                  </a:moveTo>
                  <a:cubicBezTo>
                    <a:pt x="978756" y="1024435"/>
                    <a:pt x="1069885" y="1069756"/>
                    <a:pt x="1167748" y="1075590"/>
                  </a:cubicBezTo>
                  <a:cubicBezTo>
                    <a:pt x="1262469" y="1081423"/>
                    <a:pt x="1351802" y="1050013"/>
                    <a:pt x="1411956" y="989883"/>
                  </a:cubicBezTo>
                  <a:cubicBezTo>
                    <a:pt x="1468968" y="932896"/>
                    <a:pt x="1496801" y="864690"/>
                    <a:pt x="1496801" y="781676"/>
                  </a:cubicBezTo>
                  <a:cubicBezTo>
                    <a:pt x="1496801" y="694624"/>
                    <a:pt x="1468968" y="626867"/>
                    <a:pt x="1412405" y="573917"/>
                  </a:cubicBezTo>
                  <a:lnTo>
                    <a:pt x="1411956" y="573469"/>
                  </a:lnTo>
                  <a:cubicBezTo>
                    <a:pt x="1359434" y="517378"/>
                    <a:pt x="1282670" y="489108"/>
                    <a:pt x="1183909" y="489108"/>
                  </a:cubicBezTo>
                  <a:lnTo>
                    <a:pt x="1142160" y="489108"/>
                  </a:lnTo>
                  <a:lnTo>
                    <a:pt x="1147996" y="472057"/>
                  </a:lnTo>
                  <a:cubicBezTo>
                    <a:pt x="1191989" y="343722"/>
                    <a:pt x="1271447" y="255324"/>
                    <a:pt x="1383226" y="208208"/>
                  </a:cubicBezTo>
                  <a:lnTo>
                    <a:pt x="1287608" y="34552"/>
                  </a:lnTo>
                  <a:cubicBezTo>
                    <a:pt x="1116572" y="126989"/>
                    <a:pt x="991775" y="259811"/>
                    <a:pt x="926234" y="420454"/>
                  </a:cubicBezTo>
                  <a:cubicBezTo>
                    <a:pt x="885383" y="529045"/>
                    <a:pt x="803232" y="799176"/>
                    <a:pt x="923989" y="954883"/>
                  </a:cubicBezTo>
                  <a:lnTo>
                    <a:pt x="923989" y="954883"/>
                  </a:lnTo>
                  <a:close/>
                </a:path>
              </a:pathLst>
            </a:custGeom>
            <a:solidFill>
              <a:srgbClr val="94C33D"/>
            </a:solidFill>
            <a:ln w="4485" cap="flat">
              <a:noFill/>
              <a:prstDash val="solid"/>
              <a:miter/>
            </a:ln>
          </p:spPr>
          <p:txBody>
            <a:bodyPr rtlCol="0" anchor="ctr"/>
            <a:lstStyle/>
            <a:p>
              <a:endParaRPr lang="en-US"/>
            </a:p>
          </p:txBody>
        </p:sp>
      </p:grpSp>
    </p:spTree>
    <p:extLst>
      <p:ext uri="{BB962C8B-B14F-4D97-AF65-F5344CB8AC3E}">
        <p14:creationId xmlns:p14="http://schemas.microsoft.com/office/powerpoint/2010/main" val="39181380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Freeform 91">
            <a:extLst>
              <a:ext uri="{FF2B5EF4-FFF2-40B4-BE49-F238E27FC236}">
                <a16:creationId xmlns:a16="http://schemas.microsoft.com/office/drawing/2014/main" id="{EDE948E4-54CE-0F43-BD86-5B3ACD8DDCA1}"/>
              </a:ext>
            </a:extLst>
          </p:cNvPr>
          <p:cNvSpPr/>
          <p:nvPr/>
        </p:nvSpPr>
        <p:spPr>
          <a:xfrm flipH="1">
            <a:off x="2714039" y="3680481"/>
            <a:ext cx="4851990" cy="5530089"/>
          </a:xfrm>
          <a:custGeom>
            <a:avLst/>
            <a:gdLst>
              <a:gd name="connsiteX0" fmla="*/ 2246378 w 5222656"/>
              <a:gd name="connsiteY0" fmla="*/ 0 h 5952556"/>
              <a:gd name="connsiteX1" fmla="*/ 5222656 w 5222656"/>
              <a:gd name="connsiteY1" fmla="*/ 2976278 h 5952556"/>
              <a:gd name="connsiteX2" fmla="*/ 2246378 w 5222656"/>
              <a:gd name="connsiteY2" fmla="*/ 5952556 h 5952556"/>
              <a:gd name="connsiteX3" fmla="*/ 141832 w 5222656"/>
              <a:gd name="connsiteY3" fmla="*/ 5080825 h 5952556"/>
              <a:gd name="connsiteX4" fmla="*/ 0 w 5222656"/>
              <a:gd name="connsiteY4" fmla="*/ 4924770 h 5952556"/>
              <a:gd name="connsiteX5" fmla="*/ 0 w 5222656"/>
              <a:gd name="connsiteY5" fmla="*/ 1027786 h 5952556"/>
              <a:gd name="connsiteX6" fmla="*/ 141832 w 5222656"/>
              <a:gd name="connsiteY6" fmla="*/ 871732 h 5952556"/>
              <a:gd name="connsiteX7" fmla="*/ 2246378 w 5222656"/>
              <a:gd name="connsiteY7" fmla="*/ 0 h 5952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22656" h="5952556">
                <a:moveTo>
                  <a:pt x="2246378" y="0"/>
                </a:moveTo>
                <a:cubicBezTo>
                  <a:pt x="3890131" y="0"/>
                  <a:pt x="5222656" y="1332525"/>
                  <a:pt x="5222656" y="2976278"/>
                </a:cubicBezTo>
                <a:cubicBezTo>
                  <a:pt x="5222656" y="4620031"/>
                  <a:pt x="3890131" y="5952556"/>
                  <a:pt x="2246378" y="5952556"/>
                </a:cubicBezTo>
                <a:cubicBezTo>
                  <a:pt x="1424502" y="5952556"/>
                  <a:pt x="680432" y="5619425"/>
                  <a:pt x="141832" y="5080825"/>
                </a:cubicBezTo>
                <a:lnTo>
                  <a:pt x="0" y="4924770"/>
                </a:lnTo>
                <a:lnTo>
                  <a:pt x="0" y="1027786"/>
                </a:lnTo>
                <a:lnTo>
                  <a:pt x="141832" y="871732"/>
                </a:lnTo>
                <a:cubicBezTo>
                  <a:pt x="680432" y="333131"/>
                  <a:pt x="1424502" y="0"/>
                  <a:pt x="2246378" y="0"/>
                </a:cubicBezTo>
                <a:close/>
              </a:path>
            </a:pathLst>
          </a:custGeom>
          <a:blipFill dpi="0" rotWithShape="0">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Slide Number Placeholder 1">
            <a:extLst>
              <a:ext uri="{FF2B5EF4-FFF2-40B4-BE49-F238E27FC236}">
                <a16:creationId xmlns:a16="http://schemas.microsoft.com/office/drawing/2014/main" id="{9CC3F771-EAB3-9F4C-8117-AE1ACAEE49D8}"/>
              </a:ext>
            </a:extLst>
          </p:cNvPr>
          <p:cNvSpPr>
            <a:spLocks noGrp="1"/>
          </p:cNvSpPr>
          <p:nvPr>
            <p:ph type="sldNum" sz="quarter" idx="12"/>
          </p:nvPr>
        </p:nvSpPr>
        <p:spPr/>
        <p:txBody>
          <a:bodyPr/>
          <a:lstStyle/>
          <a:p>
            <a:fld id="{5E760C49-C21F-C349-B509-93C281143DFD}" type="slidenum">
              <a:rPr lang="en-US" smtClean="0"/>
              <a:t>28</a:t>
            </a:fld>
            <a:endParaRPr lang="en-US" dirty="0"/>
          </a:p>
        </p:txBody>
      </p:sp>
      <p:sp>
        <p:nvSpPr>
          <p:cNvPr id="35" name="Text Placeholder 4">
            <a:extLst>
              <a:ext uri="{FF2B5EF4-FFF2-40B4-BE49-F238E27FC236}">
                <a16:creationId xmlns:a16="http://schemas.microsoft.com/office/drawing/2014/main" id="{A6B6B163-66B2-5F45-B228-154351C8DB7E}"/>
              </a:ext>
            </a:extLst>
          </p:cNvPr>
          <p:cNvSpPr txBox="1">
            <a:spLocks/>
          </p:cNvSpPr>
          <p:nvPr/>
        </p:nvSpPr>
        <p:spPr>
          <a:xfrm>
            <a:off x="634226" y="448172"/>
            <a:ext cx="7104719" cy="836206"/>
          </a:xfrm>
          <a:prstGeom prst="rect">
            <a:avLst/>
          </a:prstGeom>
        </p:spPr>
        <p:txBody>
          <a:bodyPr vert="horz" lIns="91440" tIns="45720" rIns="91440" bIns="45720" rtlCol="0">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dirty="0"/>
              <a:t>Helping Women Discover Their Strengths</a:t>
            </a:r>
            <a:endParaRPr lang="en-IE" dirty="0"/>
          </a:p>
        </p:txBody>
      </p:sp>
      <p:cxnSp>
        <p:nvCxnSpPr>
          <p:cNvPr id="36" name="Straight Connector 35">
            <a:extLst>
              <a:ext uri="{FF2B5EF4-FFF2-40B4-BE49-F238E27FC236}">
                <a16:creationId xmlns:a16="http://schemas.microsoft.com/office/drawing/2014/main" id="{0478E734-45BE-6942-A74B-7DC0D39E8F69}"/>
              </a:ext>
            </a:extLst>
          </p:cNvPr>
          <p:cNvCxnSpPr>
            <a:cxnSpLocks/>
          </p:cNvCxnSpPr>
          <p:nvPr/>
        </p:nvCxnSpPr>
        <p:spPr>
          <a:xfrm flipH="1">
            <a:off x="0" y="646513"/>
            <a:ext cx="634226" cy="1"/>
          </a:xfrm>
          <a:prstGeom prst="line">
            <a:avLst/>
          </a:prstGeom>
          <a:ln w="28575">
            <a:solidFill>
              <a:srgbClr val="94C33D"/>
            </a:solidFill>
          </a:ln>
        </p:spPr>
        <p:style>
          <a:lnRef idx="1">
            <a:schemeClr val="accent1"/>
          </a:lnRef>
          <a:fillRef idx="0">
            <a:schemeClr val="accent1"/>
          </a:fillRef>
          <a:effectRef idx="0">
            <a:schemeClr val="accent1"/>
          </a:effectRef>
          <a:fontRef idx="minor">
            <a:schemeClr val="tx1"/>
          </a:fontRef>
        </p:style>
      </p:cxnSp>
      <p:sp>
        <p:nvSpPr>
          <p:cNvPr id="120" name="Text Placeholder 5">
            <a:extLst>
              <a:ext uri="{FF2B5EF4-FFF2-40B4-BE49-F238E27FC236}">
                <a16:creationId xmlns:a16="http://schemas.microsoft.com/office/drawing/2014/main" id="{67C46A0F-7C9E-6C46-8328-C0B19DDAD0EC}"/>
              </a:ext>
            </a:extLst>
          </p:cNvPr>
          <p:cNvSpPr txBox="1">
            <a:spLocks/>
          </p:cNvSpPr>
          <p:nvPr/>
        </p:nvSpPr>
        <p:spPr>
          <a:xfrm>
            <a:off x="634223" y="1061691"/>
            <a:ext cx="6361551" cy="1801322"/>
          </a:xfrm>
          <a:prstGeom prst="rect">
            <a:avLst/>
          </a:prstGeom>
        </p:spPr>
        <p:txBody>
          <a:bodyPr vert="horz" lIns="91440" tIns="45720" rIns="91440" bIns="45720" numCol="1" spcCol="288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GB" sz="1050" dirty="0"/>
              <a:t>Strengths are those skills and behaviours that come easy for you. They are what you do best and where your real talents lie. Focusing on strengths gives women a competitive edge and indicates where they can add value for other people.</a:t>
            </a:r>
            <a:r>
              <a:rPr lang="en-GB" sz="1050" b="1" dirty="0"/>
              <a:t> </a:t>
            </a:r>
            <a:endParaRPr lang="en-IE" sz="1050" dirty="0"/>
          </a:p>
        </p:txBody>
      </p:sp>
      <p:grpSp>
        <p:nvGrpSpPr>
          <p:cNvPr id="16" name="Group 15">
            <a:extLst>
              <a:ext uri="{FF2B5EF4-FFF2-40B4-BE49-F238E27FC236}">
                <a16:creationId xmlns:a16="http://schemas.microsoft.com/office/drawing/2014/main" id="{F55852E4-4F2E-A84E-94A7-AAEB8EB0191E}"/>
              </a:ext>
            </a:extLst>
          </p:cNvPr>
          <p:cNvGrpSpPr/>
          <p:nvPr/>
        </p:nvGrpSpPr>
        <p:grpSpPr>
          <a:xfrm>
            <a:off x="0" y="2115523"/>
            <a:ext cx="7023600" cy="2015811"/>
            <a:chOff x="-2" y="8444830"/>
            <a:chExt cx="7023600" cy="2015811"/>
          </a:xfrm>
        </p:grpSpPr>
        <p:grpSp>
          <p:nvGrpSpPr>
            <p:cNvPr id="17" name="Group 16">
              <a:extLst>
                <a:ext uri="{FF2B5EF4-FFF2-40B4-BE49-F238E27FC236}">
                  <a16:creationId xmlns:a16="http://schemas.microsoft.com/office/drawing/2014/main" id="{172C85C4-26F1-8449-B204-3222427D41EF}"/>
                </a:ext>
              </a:extLst>
            </p:cNvPr>
            <p:cNvGrpSpPr/>
            <p:nvPr/>
          </p:nvGrpSpPr>
          <p:grpSpPr>
            <a:xfrm>
              <a:off x="-2" y="8594883"/>
              <a:ext cx="7023600" cy="1865758"/>
              <a:chOff x="-2" y="8594883"/>
              <a:chExt cx="7023600" cy="1865758"/>
            </a:xfrm>
          </p:grpSpPr>
          <p:sp>
            <p:nvSpPr>
              <p:cNvPr id="19" name="Rectangle 18">
                <a:extLst>
                  <a:ext uri="{FF2B5EF4-FFF2-40B4-BE49-F238E27FC236}">
                    <a16:creationId xmlns:a16="http://schemas.microsoft.com/office/drawing/2014/main" id="{789F2EEB-32E9-2941-8804-D425CB5F7B05}"/>
                  </a:ext>
                </a:extLst>
              </p:cNvPr>
              <p:cNvSpPr/>
              <p:nvPr/>
            </p:nvSpPr>
            <p:spPr>
              <a:xfrm>
                <a:off x="-2" y="8594883"/>
                <a:ext cx="7023600" cy="1476000"/>
              </a:xfrm>
              <a:prstGeom prst="rect">
                <a:avLst/>
              </a:prstGeom>
              <a:solidFill>
                <a:srgbClr val="94C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dirty="0"/>
              </a:p>
            </p:txBody>
          </p:sp>
          <p:sp>
            <p:nvSpPr>
              <p:cNvPr id="20" name="Rectangle 19">
                <a:extLst>
                  <a:ext uri="{FF2B5EF4-FFF2-40B4-BE49-F238E27FC236}">
                    <a16:creationId xmlns:a16="http://schemas.microsoft.com/office/drawing/2014/main" id="{07CD7A3A-C12D-4D48-BE79-A791DDF60FDD}"/>
                  </a:ext>
                </a:extLst>
              </p:cNvPr>
              <p:cNvSpPr/>
              <p:nvPr/>
            </p:nvSpPr>
            <p:spPr>
              <a:xfrm>
                <a:off x="619923" y="8726413"/>
                <a:ext cx="6238800" cy="1187390"/>
              </a:xfrm>
              <a:prstGeom prst="rect">
                <a:avLst/>
              </a:prstGeom>
              <a:noFill/>
              <a:ln w="1270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dirty="0"/>
              </a:p>
            </p:txBody>
          </p:sp>
          <p:sp>
            <p:nvSpPr>
              <p:cNvPr id="21" name="Oval 20">
                <a:extLst>
                  <a:ext uri="{FF2B5EF4-FFF2-40B4-BE49-F238E27FC236}">
                    <a16:creationId xmlns:a16="http://schemas.microsoft.com/office/drawing/2014/main" id="{1B7CB601-D5E1-484C-B686-B9A2C29FCD11}"/>
                  </a:ext>
                </a:extLst>
              </p:cNvPr>
              <p:cNvSpPr/>
              <p:nvPr/>
            </p:nvSpPr>
            <p:spPr>
              <a:xfrm>
                <a:off x="404154" y="8744607"/>
                <a:ext cx="653235" cy="653235"/>
              </a:xfrm>
              <a:prstGeom prst="ellipse">
                <a:avLst/>
              </a:prstGeom>
              <a:solidFill>
                <a:srgbClr val="94C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Placeholder 2">
                <a:extLst>
                  <a:ext uri="{FF2B5EF4-FFF2-40B4-BE49-F238E27FC236}">
                    <a16:creationId xmlns:a16="http://schemas.microsoft.com/office/drawing/2014/main" id="{57408107-6691-2541-A755-D8CEA34BAD36}"/>
                  </a:ext>
                </a:extLst>
              </p:cNvPr>
              <p:cNvSpPr txBox="1">
                <a:spLocks/>
              </p:cNvSpPr>
              <p:nvPr/>
            </p:nvSpPr>
            <p:spPr>
              <a:xfrm>
                <a:off x="971946" y="8834087"/>
                <a:ext cx="5809184" cy="1626554"/>
              </a:xfrm>
              <a:prstGeom prst="rect">
                <a:avLst/>
              </a:prstGeom>
            </p:spPr>
            <p:txBody>
              <a:bodyPr vert="horz" lIns="91440" tIns="45720" rIns="91440" bIns="45720" numCol="1" spcCol="288000" rtlCol="0" anchor="t">
                <a:normAutofit/>
              </a:bodyPr>
              <a:lstStyle>
                <a:lvl1pPr marL="0" indent="0" algn="just" defTabSz="755934" rtl="0" eaLnBrk="1" latinLnBrk="0" hangingPunct="1">
                  <a:lnSpc>
                    <a:spcPts val="1200"/>
                  </a:lnSpc>
                  <a:spcBef>
                    <a:spcPts val="0"/>
                  </a:spcBef>
                  <a:buFont typeface="Arial" panose="020B0604020202020204" pitchFamily="34" charset="0"/>
                  <a:buNone/>
                  <a:defRPr sz="1000" b="0" i="0" kern="1200">
                    <a:solidFill>
                      <a:srgbClr val="4B4B4B"/>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b="1" dirty="0">
                    <a:solidFill>
                      <a:schemeClr val="bg1"/>
                    </a:solidFill>
                  </a:rPr>
                  <a:t>Strengths Finder </a:t>
                </a:r>
                <a:r>
                  <a:rPr lang="en-US" sz="800" b="1" dirty="0">
                    <a:solidFill>
                      <a:schemeClr val="bg1"/>
                    </a:solidFill>
                  </a:rPr>
                  <a:t>- </a:t>
                </a:r>
                <a:r>
                  <a:rPr lang="en-US" dirty="0">
                    <a:solidFill>
                      <a:schemeClr val="bg1"/>
                    </a:solidFill>
                  </a:rPr>
                  <a:t>Help women to identify, acknowledge and express their strengths by listing strengths as a group exercise and ask the women to individually choose which of those listed, they would recognise as being a strength for them. Or encourage them to ask colleagues, friends, relatives to identify their top 5 strengths. By asking the women to share stories of challenging times that they’ve came through, others may be able to identify strengths that women may not have seen in themselves. </a:t>
                </a:r>
              </a:p>
            </p:txBody>
          </p:sp>
          <p:grpSp>
            <p:nvGrpSpPr>
              <p:cNvPr id="23" name="Graphic 3">
                <a:extLst>
                  <a:ext uri="{FF2B5EF4-FFF2-40B4-BE49-F238E27FC236}">
                    <a16:creationId xmlns:a16="http://schemas.microsoft.com/office/drawing/2014/main" id="{8032FBEF-D43C-A747-9B1C-2E1FD7011EDF}"/>
                  </a:ext>
                </a:extLst>
              </p:cNvPr>
              <p:cNvGrpSpPr/>
              <p:nvPr/>
            </p:nvGrpSpPr>
            <p:grpSpPr>
              <a:xfrm>
                <a:off x="358674" y="8801673"/>
                <a:ext cx="505387" cy="506021"/>
                <a:chOff x="6601914" y="3685068"/>
                <a:chExt cx="1090935" cy="1092304"/>
              </a:xfrm>
              <a:solidFill>
                <a:schemeClr val="bg1"/>
              </a:solidFill>
            </p:grpSpPr>
            <p:sp>
              <p:nvSpPr>
                <p:cNvPr id="24" name="Freeform 23">
                  <a:extLst>
                    <a:ext uri="{FF2B5EF4-FFF2-40B4-BE49-F238E27FC236}">
                      <a16:creationId xmlns:a16="http://schemas.microsoft.com/office/drawing/2014/main" id="{3712D6EF-9F7E-8B48-923E-AB67ECC99059}"/>
                    </a:ext>
                  </a:extLst>
                </p:cNvPr>
                <p:cNvSpPr/>
                <p:nvPr/>
              </p:nvSpPr>
              <p:spPr>
                <a:xfrm>
                  <a:off x="7136754" y="4173965"/>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6" y="21942"/>
                        <a:pt x="0" y="16457"/>
                        <a:pt x="0" y="10971"/>
                      </a:cubicBezTo>
                      <a:cubicBezTo>
                        <a:pt x="0" y="5485"/>
                        <a:pt x="5486" y="0"/>
                        <a:pt x="10970" y="0"/>
                      </a:cubicBezTo>
                      <a:cubicBezTo>
                        <a:pt x="19200"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22B53C97-9B1A-6842-B2DD-97EE8C15A71A}"/>
                    </a:ext>
                  </a:extLst>
                </p:cNvPr>
                <p:cNvSpPr/>
                <p:nvPr/>
              </p:nvSpPr>
              <p:spPr>
                <a:xfrm>
                  <a:off x="7136754" y="4126625"/>
                  <a:ext cx="21941" cy="22655"/>
                </a:xfrm>
                <a:custGeom>
                  <a:avLst/>
                  <a:gdLst>
                    <a:gd name="connsiteX0" fmla="*/ 21942 w 21941"/>
                    <a:gd name="connsiteY0" fmla="*/ 11684 h 22655"/>
                    <a:gd name="connsiteX1" fmla="*/ 10970 w 21941"/>
                    <a:gd name="connsiteY1" fmla="*/ 22656 h 22655"/>
                    <a:gd name="connsiteX2" fmla="*/ 0 w 21941"/>
                    <a:gd name="connsiteY2" fmla="*/ 11684 h 22655"/>
                    <a:gd name="connsiteX3" fmla="*/ 10970 w 21941"/>
                    <a:gd name="connsiteY3" fmla="*/ 714 h 22655"/>
                    <a:gd name="connsiteX4" fmla="*/ 21942 w 21941"/>
                    <a:gd name="connsiteY4" fmla="*/ 11684 h 22655"/>
                    <a:gd name="connsiteX5" fmla="*/ 21942 w 21941"/>
                    <a:gd name="connsiteY5" fmla="*/ 11684 h 2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2655">
                      <a:moveTo>
                        <a:pt x="21942" y="11684"/>
                      </a:moveTo>
                      <a:cubicBezTo>
                        <a:pt x="21942" y="17170"/>
                        <a:pt x="16456" y="22656"/>
                        <a:pt x="10970" y="22656"/>
                      </a:cubicBezTo>
                      <a:cubicBezTo>
                        <a:pt x="5486" y="22656"/>
                        <a:pt x="0" y="17170"/>
                        <a:pt x="0" y="11684"/>
                      </a:cubicBezTo>
                      <a:cubicBezTo>
                        <a:pt x="0" y="6199"/>
                        <a:pt x="5486" y="714"/>
                        <a:pt x="10970" y="714"/>
                      </a:cubicBezTo>
                      <a:cubicBezTo>
                        <a:pt x="19200" y="-2029"/>
                        <a:pt x="21942" y="3456"/>
                        <a:pt x="21942" y="11684"/>
                      </a:cubicBezTo>
                      <a:lnTo>
                        <a:pt x="21942" y="11684"/>
                      </a:lnTo>
                      <a:close/>
                    </a:path>
                  </a:pathLst>
                </a:custGeom>
                <a:grpFill/>
                <a:ln w="27426" cap="flat">
                  <a:noFill/>
                  <a:prstDash val="solid"/>
                  <a:miter/>
                </a:ln>
              </p:spPr>
              <p:txBody>
                <a:bodyPr rtlCol="0" anchor="ctr"/>
                <a:lstStyle/>
                <a:p>
                  <a:endParaRPr lang="en-US"/>
                </a:p>
              </p:txBody>
            </p:sp>
            <p:grpSp>
              <p:nvGrpSpPr>
                <p:cNvPr id="26" name="Graphic 3">
                  <a:extLst>
                    <a:ext uri="{FF2B5EF4-FFF2-40B4-BE49-F238E27FC236}">
                      <a16:creationId xmlns:a16="http://schemas.microsoft.com/office/drawing/2014/main" id="{C7A620DF-890E-1747-8929-00844A047AC6}"/>
                    </a:ext>
                  </a:extLst>
                </p:cNvPr>
                <p:cNvGrpSpPr/>
                <p:nvPr/>
              </p:nvGrpSpPr>
              <p:grpSpPr>
                <a:xfrm>
                  <a:off x="6601914" y="3685068"/>
                  <a:ext cx="1090935" cy="1092304"/>
                  <a:chOff x="6601914" y="3685068"/>
                  <a:chExt cx="1090935" cy="1092304"/>
                </a:xfrm>
                <a:grpFill/>
              </p:grpSpPr>
              <p:sp>
                <p:nvSpPr>
                  <p:cNvPr id="49" name="Freeform 48">
                    <a:extLst>
                      <a:ext uri="{FF2B5EF4-FFF2-40B4-BE49-F238E27FC236}">
                        <a16:creationId xmlns:a16="http://schemas.microsoft.com/office/drawing/2014/main" id="{5BA7A2E6-DEE0-DA4A-9556-A96A05CD2DEB}"/>
                      </a:ext>
                    </a:extLst>
                  </p:cNvPr>
                  <p:cNvSpPr/>
                  <p:nvPr/>
                </p:nvSpPr>
                <p:spPr>
                  <a:xfrm>
                    <a:off x="7136754" y="4077969"/>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6" y="21942"/>
                          <a:pt x="0" y="16457"/>
                          <a:pt x="0" y="10971"/>
                        </a:cubicBezTo>
                        <a:cubicBezTo>
                          <a:pt x="0" y="5485"/>
                          <a:pt x="5486" y="0"/>
                          <a:pt x="10970" y="0"/>
                        </a:cubicBezTo>
                        <a:cubicBezTo>
                          <a:pt x="19200"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AC9827CA-5628-7342-8C1C-2EFC21F56340}"/>
                      </a:ext>
                    </a:extLst>
                  </p:cNvPr>
                  <p:cNvSpPr/>
                  <p:nvPr/>
                </p:nvSpPr>
                <p:spPr>
                  <a:xfrm>
                    <a:off x="6601914" y="3685068"/>
                    <a:ext cx="1090935" cy="1092304"/>
                  </a:xfrm>
                  <a:custGeom>
                    <a:avLst/>
                    <a:gdLst>
                      <a:gd name="connsiteX0" fmla="*/ 1088879 w 1090935"/>
                      <a:gd name="connsiteY0" fmla="*/ 102168 h 1092304"/>
                      <a:gd name="connsiteX1" fmla="*/ 1028538 w 1090935"/>
                      <a:gd name="connsiteY1" fmla="*/ 6171 h 1092304"/>
                      <a:gd name="connsiteX2" fmla="*/ 1009338 w 1090935"/>
                      <a:gd name="connsiteY2" fmla="*/ 6171 h 1092304"/>
                      <a:gd name="connsiteX3" fmla="*/ 948997 w 1090935"/>
                      <a:gd name="connsiteY3" fmla="*/ 102168 h 1092304"/>
                      <a:gd name="connsiteX4" fmla="*/ 946255 w 1090935"/>
                      <a:gd name="connsiteY4" fmla="*/ 107654 h 1092304"/>
                      <a:gd name="connsiteX5" fmla="*/ 946255 w 1090935"/>
                      <a:gd name="connsiteY5" fmla="*/ 332560 h 1092304"/>
                      <a:gd name="connsiteX6" fmla="*/ 614379 w 1090935"/>
                      <a:gd name="connsiteY6" fmla="*/ 332560 h 1092304"/>
                      <a:gd name="connsiteX7" fmla="*/ 655520 w 1090935"/>
                      <a:gd name="connsiteY7" fmla="*/ 272219 h 1092304"/>
                      <a:gd name="connsiteX8" fmla="*/ 671978 w 1090935"/>
                      <a:gd name="connsiteY8" fmla="*/ 272219 h 1092304"/>
                      <a:gd name="connsiteX9" fmla="*/ 682948 w 1090935"/>
                      <a:gd name="connsiteY9" fmla="*/ 266733 h 1092304"/>
                      <a:gd name="connsiteX10" fmla="*/ 682948 w 1090935"/>
                      <a:gd name="connsiteY10" fmla="*/ 255762 h 1092304"/>
                      <a:gd name="connsiteX11" fmla="*/ 661006 w 1090935"/>
                      <a:gd name="connsiteY11" fmla="*/ 198164 h 1092304"/>
                      <a:gd name="connsiteX12" fmla="*/ 661006 w 1090935"/>
                      <a:gd name="connsiteY12" fmla="*/ 187193 h 1092304"/>
                      <a:gd name="connsiteX13" fmla="*/ 696662 w 1090935"/>
                      <a:gd name="connsiteY13" fmla="*/ 140567 h 1092304"/>
                      <a:gd name="connsiteX14" fmla="*/ 696662 w 1090935"/>
                      <a:gd name="connsiteY14" fmla="*/ 115881 h 1092304"/>
                      <a:gd name="connsiteX15" fmla="*/ 685692 w 1090935"/>
                      <a:gd name="connsiteY15" fmla="*/ 104911 h 1092304"/>
                      <a:gd name="connsiteX16" fmla="*/ 482726 w 1090935"/>
                      <a:gd name="connsiteY16" fmla="*/ 104911 h 1092304"/>
                      <a:gd name="connsiteX17" fmla="*/ 422385 w 1090935"/>
                      <a:gd name="connsiteY17" fmla="*/ 165251 h 1092304"/>
                      <a:gd name="connsiteX18" fmla="*/ 422385 w 1090935"/>
                      <a:gd name="connsiteY18" fmla="*/ 231078 h 1092304"/>
                      <a:gd name="connsiteX19" fmla="*/ 471756 w 1090935"/>
                      <a:gd name="connsiteY19" fmla="*/ 329817 h 1092304"/>
                      <a:gd name="connsiteX20" fmla="*/ 397701 w 1090935"/>
                      <a:gd name="connsiteY20" fmla="*/ 329817 h 1092304"/>
                      <a:gd name="connsiteX21" fmla="*/ 400443 w 1090935"/>
                      <a:gd name="connsiteY21" fmla="*/ 318846 h 1092304"/>
                      <a:gd name="connsiteX22" fmla="*/ 400443 w 1090935"/>
                      <a:gd name="connsiteY22" fmla="*/ 11657 h 1092304"/>
                      <a:gd name="connsiteX23" fmla="*/ 389473 w 1090935"/>
                      <a:gd name="connsiteY23" fmla="*/ 686 h 1092304"/>
                      <a:gd name="connsiteX24" fmla="*/ 10970 w 1090935"/>
                      <a:gd name="connsiteY24" fmla="*/ 686 h 1092304"/>
                      <a:gd name="connsiteX25" fmla="*/ 0 w 1090935"/>
                      <a:gd name="connsiteY25" fmla="*/ 11657 h 1092304"/>
                      <a:gd name="connsiteX26" fmla="*/ 0 w 1090935"/>
                      <a:gd name="connsiteY26" fmla="*/ 318846 h 1092304"/>
                      <a:gd name="connsiteX27" fmla="*/ 35656 w 1090935"/>
                      <a:gd name="connsiteY27" fmla="*/ 354502 h 1092304"/>
                      <a:gd name="connsiteX28" fmla="*/ 117939 w 1090935"/>
                      <a:gd name="connsiteY28" fmla="*/ 354502 h 1092304"/>
                      <a:gd name="connsiteX29" fmla="*/ 117939 w 1090935"/>
                      <a:gd name="connsiteY29" fmla="*/ 379187 h 1092304"/>
                      <a:gd name="connsiteX30" fmla="*/ 178280 w 1090935"/>
                      <a:gd name="connsiteY30" fmla="*/ 439527 h 1092304"/>
                      <a:gd name="connsiteX31" fmla="*/ 414157 w 1090935"/>
                      <a:gd name="connsiteY31" fmla="*/ 439527 h 1092304"/>
                      <a:gd name="connsiteX32" fmla="*/ 414157 w 1090935"/>
                      <a:gd name="connsiteY32" fmla="*/ 664434 h 1092304"/>
                      <a:gd name="connsiteX33" fmla="*/ 320904 w 1090935"/>
                      <a:gd name="connsiteY33" fmla="*/ 999051 h 1092304"/>
                      <a:gd name="connsiteX34" fmla="*/ 246849 w 1090935"/>
                      <a:gd name="connsiteY34" fmla="*/ 1081334 h 1092304"/>
                      <a:gd name="connsiteX35" fmla="*/ 257819 w 1090935"/>
                      <a:gd name="connsiteY35" fmla="*/ 1092305 h 1092304"/>
                      <a:gd name="connsiteX36" fmla="*/ 471756 w 1090935"/>
                      <a:gd name="connsiteY36" fmla="*/ 1092305 h 1092304"/>
                      <a:gd name="connsiteX37" fmla="*/ 482726 w 1090935"/>
                      <a:gd name="connsiteY37" fmla="*/ 1081334 h 1092304"/>
                      <a:gd name="connsiteX38" fmla="*/ 482726 w 1090935"/>
                      <a:gd name="connsiteY38" fmla="*/ 1010022 h 1092304"/>
                      <a:gd name="connsiteX39" fmla="*/ 543068 w 1090935"/>
                      <a:gd name="connsiteY39" fmla="*/ 774144 h 1092304"/>
                      <a:gd name="connsiteX40" fmla="*/ 603409 w 1090935"/>
                      <a:gd name="connsiteY40" fmla="*/ 1010022 h 1092304"/>
                      <a:gd name="connsiteX41" fmla="*/ 603409 w 1090935"/>
                      <a:gd name="connsiteY41" fmla="*/ 1078591 h 1092304"/>
                      <a:gd name="connsiteX42" fmla="*/ 614379 w 1090935"/>
                      <a:gd name="connsiteY42" fmla="*/ 1089562 h 1092304"/>
                      <a:gd name="connsiteX43" fmla="*/ 828316 w 1090935"/>
                      <a:gd name="connsiteY43" fmla="*/ 1089562 h 1092304"/>
                      <a:gd name="connsiteX44" fmla="*/ 839286 w 1090935"/>
                      <a:gd name="connsiteY44" fmla="*/ 1078591 h 1092304"/>
                      <a:gd name="connsiteX45" fmla="*/ 757003 w 1090935"/>
                      <a:gd name="connsiteY45" fmla="*/ 996308 h 1092304"/>
                      <a:gd name="connsiteX46" fmla="*/ 754261 w 1090935"/>
                      <a:gd name="connsiteY46" fmla="*/ 996308 h 1092304"/>
                      <a:gd name="connsiteX47" fmla="*/ 674720 w 1090935"/>
                      <a:gd name="connsiteY47" fmla="*/ 661691 h 1092304"/>
                      <a:gd name="connsiteX48" fmla="*/ 674720 w 1090935"/>
                      <a:gd name="connsiteY48" fmla="*/ 436785 h 1092304"/>
                      <a:gd name="connsiteX49" fmla="*/ 910599 w 1090935"/>
                      <a:gd name="connsiteY49" fmla="*/ 436785 h 1092304"/>
                      <a:gd name="connsiteX50" fmla="*/ 946255 w 1090935"/>
                      <a:gd name="connsiteY50" fmla="*/ 425814 h 1092304"/>
                      <a:gd name="connsiteX51" fmla="*/ 946255 w 1090935"/>
                      <a:gd name="connsiteY51" fmla="*/ 521810 h 1092304"/>
                      <a:gd name="connsiteX52" fmla="*/ 957225 w 1090935"/>
                      <a:gd name="connsiteY52" fmla="*/ 532782 h 1092304"/>
                      <a:gd name="connsiteX53" fmla="*/ 968197 w 1090935"/>
                      <a:gd name="connsiteY53" fmla="*/ 521810 h 1092304"/>
                      <a:gd name="connsiteX54" fmla="*/ 968197 w 1090935"/>
                      <a:gd name="connsiteY54" fmla="*/ 118624 h 1092304"/>
                      <a:gd name="connsiteX55" fmla="*/ 1014824 w 1090935"/>
                      <a:gd name="connsiteY55" fmla="*/ 118624 h 1092304"/>
                      <a:gd name="connsiteX56" fmla="*/ 1014824 w 1090935"/>
                      <a:gd name="connsiteY56" fmla="*/ 250277 h 1092304"/>
                      <a:gd name="connsiteX57" fmla="*/ 1025794 w 1090935"/>
                      <a:gd name="connsiteY57" fmla="*/ 261248 h 1092304"/>
                      <a:gd name="connsiteX58" fmla="*/ 1036766 w 1090935"/>
                      <a:gd name="connsiteY58" fmla="*/ 250277 h 1092304"/>
                      <a:gd name="connsiteX59" fmla="*/ 1036766 w 1090935"/>
                      <a:gd name="connsiteY59" fmla="*/ 118624 h 1092304"/>
                      <a:gd name="connsiteX60" fmla="*/ 1061451 w 1090935"/>
                      <a:gd name="connsiteY60" fmla="*/ 118624 h 1092304"/>
                      <a:gd name="connsiteX61" fmla="*/ 1061451 w 1090935"/>
                      <a:gd name="connsiteY61" fmla="*/ 557466 h 1092304"/>
                      <a:gd name="connsiteX62" fmla="*/ 954483 w 1090935"/>
                      <a:gd name="connsiteY62" fmla="*/ 557466 h 1092304"/>
                      <a:gd name="connsiteX63" fmla="*/ 943511 w 1090935"/>
                      <a:gd name="connsiteY63" fmla="*/ 568437 h 1092304"/>
                      <a:gd name="connsiteX64" fmla="*/ 943511 w 1090935"/>
                      <a:gd name="connsiteY64" fmla="*/ 650720 h 1092304"/>
                      <a:gd name="connsiteX65" fmla="*/ 1003852 w 1090935"/>
                      <a:gd name="connsiteY65" fmla="*/ 711061 h 1092304"/>
                      <a:gd name="connsiteX66" fmla="*/ 1028538 w 1090935"/>
                      <a:gd name="connsiteY66" fmla="*/ 711061 h 1092304"/>
                      <a:gd name="connsiteX67" fmla="*/ 1088879 w 1090935"/>
                      <a:gd name="connsiteY67" fmla="*/ 650720 h 1092304"/>
                      <a:gd name="connsiteX68" fmla="*/ 1088879 w 1090935"/>
                      <a:gd name="connsiteY68" fmla="*/ 104911 h 1092304"/>
                      <a:gd name="connsiteX69" fmla="*/ 1088879 w 1090935"/>
                      <a:gd name="connsiteY69" fmla="*/ 102168 h 1092304"/>
                      <a:gd name="connsiteX70" fmla="*/ 1088879 w 1090935"/>
                      <a:gd name="connsiteY70" fmla="*/ 102168 h 1092304"/>
                      <a:gd name="connsiteX71" fmla="*/ 452557 w 1090935"/>
                      <a:gd name="connsiteY71" fmla="*/ 167994 h 1092304"/>
                      <a:gd name="connsiteX72" fmla="*/ 488212 w 1090935"/>
                      <a:gd name="connsiteY72" fmla="*/ 132338 h 1092304"/>
                      <a:gd name="connsiteX73" fmla="*/ 677464 w 1090935"/>
                      <a:gd name="connsiteY73" fmla="*/ 132338 h 1092304"/>
                      <a:gd name="connsiteX74" fmla="*/ 677464 w 1090935"/>
                      <a:gd name="connsiteY74" fmla="*/ 143309 h 1092304"/>
                      <a:gd name="connsiteX75" fmla="*/ 652778 w 1090935"/>
                      <a:gd name="connsiteY75" fmla="*/ 167994 h 1092304"/>
                      <a:gd name="connsiteX76" fmla="*/ 499184 w 1090935"/>
                      <a:gd name="connsiteY76" fmla="*/ 167994 h 1092304"/>
                      <a:gd name="connsiteX77" fmla="*/ 488212 w 1090935"/>
                      <a:gd name="connsiteY77" fmla="*/ 178965 h 1092304"/>
                      <a:gd name="connsiteX78" fmla="*/ 488212 w 1090935"/>
                      <a:gd name="connsiteY78" fmla="*/ 189936 h 1092304"/>
                      <a:gd name="connsiteX79" fmla="*/ 452557 w 1090935"/>
                      <a:gd name="connsiteY79" fmla="*/ 225592 h 1092304"/>
                      <a:gd name="connsiteX80" fmla="*/ 452557 w 1090935"/>
                      <a:gd name="connsiteY80" fmla="*/ 167994 h 1092304"/>
                      <a:gd name="connsiteX81" fmla="*/ 452557 w 1090935"/>
                      <a:gd name="connsiteY81" fmla="*/ 250277 h 1092304"/>
                      <a:gd name="connsiteX82" fmla="*/ 510154 w 1090935"/>
                      <a:gd name="connsiteY82" fmla="*/ 189936 h 1092304"/>
                      <a:gd name="connsiteX83" fmla="*/ 641807 w 1090935"/>
                      <a:gd name="connsiteY83" fmla="*/ 189936 h 1092304"/>
                      <a:gd name="connsiteX84" fmla="*/ 641807 w 1090935"/>
                      <a:gd name="connsiteY84" fmla="*/ 200907 h 1092304"/>
                      <a:gd name="connsiteX85" fmla="*/ 641807 w 1090935"/>
                      <a:gd name="connsiteY85" fmla="*/ 206393 h 1092304"/>
                      <a:gd name="connsiteX86" fmla="*/ 658264 w 1090935"/>
                      <a:gd name="connsiteY86" fmla="*/ 250277 h 1092304"/>
                      <a:gd name="connsiteX87" fmla="*/ 650036 w 1090935"/>
                      <a:gd name="connsiteY87" fmla="*/ 250277 h 1092304"/>
                      <a:gd name="connsiteX88" fmla="*/ 639064 w 1090935"/>
                      <a:gd name="connsiteY88" fmla="*/ 258505 h 1092304"/>
                      <a:gd name="connsiteX89" fmla="*/ 543068 w 1090935"/>
                      <a:gd name="connsiteY89" fmla="*/ 332560 h 1092304"/>
                      <a:gd name="connsiteX90" fmla="*/ 452557 w 1090935"/>
                      <a:gd name="connsiteY90" fmla="*/ 250277 h 1092304"/>
                      <a:gd name="connsiteX91" fmla="*/ 452557 w 1090935"/>
                      <a:gd name="connsiteY91" fmla="*/ 250277 h 1092304"/>
                      <a:gd name="connsiteX92" fmla="*/ 1020310 w 1090935"/>
                      <a:gd name="connsiteY92" fmla="*/ 36342 h 1092304"/>
                      <a:gd name="connsiteX93" fmla="*/ 1058708 w 1090935"/>
                      <a:gd name="connsiteY93" fmla="*/ 96682 h 1092304"/>
                      <a:gd name="connsiteX94" fmla="*/ 981910 w 1090935"/>
                      <a:gd name="connsiteY94" fmla="*/ 96682 h 1092304"/>
                      <a:gd name="connsiteX95" fmla="*/ 1020310 w 1090935"/>
                      <a:gd name="connsiteY95" fmla="*/ 36342 h 1092304"/>
                      <a:gd name="connsiteX96" fmla="*/ 381244 w 1090935"/>
                      <a:gd name="connsiteY96" fmla="*/ 285933 h 1092304"/>
                      <a:gd name="connsiteX97" fmla="*/ 213936 w 1090935"/>
                      <a:gd name="connsiteY97" fmla="*/ 285933 h 1092304"/>
                      <a:gd name="connsiteX98" fmla="*/ 213936 w 1090935"/>
                      <a:gd name="connsiteY98" fmla="*/ 25371 h 1092304"/>
                      <a:gd name="connsiteX99" fmla="*/ 381244 w 1090935"/>
                      <a:gd name="connsiteY99" fmla="*/ 25371 h 1092304"/>
                      <a:gd name="connsiteX100" fmla="*/ 381244 w 1090935"/>
                      <a:gd name="connsiteY100" fmla="*/ 285933 h 1092304"/>
                      <a:gd name="connsiteX101" fmla="*/ 24684 w 1090935"/>
                      <a:gd name="connsiteY101" fmla="*/ 321589 h 1092304"/>
                      <a:gd name="connsiteX102" fmla="*/ 24684 w 1090935"/>
                      <a:gd name="connsiteY102" fmla="*/ 25371 h 1092304"/>
                      <a:gd name="connsiteX103" fmla="*/ 191994 w 1090935"/>
                      <a:gd name="connsiteY103" fmla="*/ 25371 h 1092304"/>
                      <a:gd name="connsiteX104" fmla="*/ 191994 w 1090935"/>
                      <a:gd name="connsiteY104" fmla="*/ 285933 h 1092304"/>
                      <a:gd name="connsiteX105" fmla="*/ 60341 w 1090935"/>
                      <a:gd name="connsiteY105" fmla="*/ 285933 h 1092304"/>
                      <a:gd name="connsiteX106" fmla="*/ 49369 w 1090935"/>
                      <a:gd name="connsiteY106" fmla="*/ 296904 h 1092304"/>
                      <a:gd name="connsiteX107" fmla="*/ 60341 w 1090935"/>
                      <a:gd name="connsiteY107" fmla="*/ 307875 h 1092304"/>
                      <a:gd name="connsiteX108" fmla="*/ 381244 w 1090935"/>
                      <a:gd name="connsiteY108" fmla="*/ 307875 h 1092304"/>
                      <a:gd name="connsiteX109" fmla="*/ 381244 w 1090935"/>
                      <a:gd name="connsiteY109" fmla="*/ 318846 h 1092304"/>
                      <a:gd name="connsiteX110" fmla="*/ 370274 w 1090935"/>
                      <a:gd name="connsiteY110" fmla="*/ 329817 h 1092304"/>
                      <a:gd name="connsiteX111" fmla="*/ 35656 w 1090935"/>
                      <a:gd name="connsiteY111" fmla="*/ 329817 h 1092304"/>
                      <a:gd name="connsiteX112" fmla="*/ 24684 w 1090935"/>
                      <a:gd name="connsiteY112" fmla="*/ 321589 h 1092304"/>
                      <a:gd name="connsiteX113" fmla="*/ 24684 w 1090935"/>
                      <a:gd name="connsiteY113" fmla="*/ 321589 h 1092304"/>
                      <a:gd name="connsiteX114" fmla="*/ 142624 w 1090935"/>
                      <a:gd name="connsiteY114" fmla="*/ 381930 h 1092304"/>
                      <a:gd name="connsiteX115" fmla="*/ 142624 w 1090935"/>
                      <a:gd name="connsiteY115" fmla="*/ 357245 h 1092304"/>
                      <a:gd name="connsiteX116" fmla="*/ 178280 w 1090935"/>
                      <a:gd name="connsiteY116" fmla="*/ 357245 h 1092304"/>
                      <a:gd name="connsiteX117" fmla="*/ 178280 w 1090935"/>
                      <a:gd name="connsiteY117" fmla="*/ 417585 h 1092304"/>
                      <a:gd name="connsiteX118" fmla="*/ 142624 w 1090935"/>
                      <a:gd name="connsiteY118" fmla="*/ 381930 h 1092304"/>
                      <a:gd name="connsiteX119" fmla="*/ 142624 w 1090935"/>
                      <a:gd name="connsiteY119" fmla="*/ 381930 h 1092304"/>
                      <a:gd name="connsiteX120" fmla="*/ 463527 w 1090935"/>
                      <a:gd name="connsiteY120" fmla="*/ 1067620 h 1092304"/>
                      <a:gd name="connsiteX121" fmla="*/ 274277 w 1090935"/>
                      <a:gd name="connsiteY121" fmla="*/ 1067620 h 1092304"/>
                      <a:gd name="connsiteX122" fmla="*/ 331874 w 1090935"/>
                      <a:gd name="connsiteY122" fmla="*/ 1020993 h 1092304"/>
                      <a:gd name="connsiteX123" fmla="*/ 463527 w 1090935"/>
                      <a:gd name="connsiteY123" fmla="*/ 1020993 h 1092304"/>
                      <a:gd name="connsiteX124" fmla="*/ 463527 w 1090935"/>
                      <a:gd name="connsiteY124" fmla="*/ 1067620 h 1092304"/>
                      <a:gd name="connsiteX125" fmla="*/ 817344 w 1090935"/>
                      <a:gd name="connsiteY125" fmla="*/ 1067620 h 1092304"/>
                      <a:gd name="connsiteX126" fmla="*/ 628093 w 1090935"/>
                      <a:gd name="connsiteY126" fmla="*/ 1067620 h 1092304"/>
                      <a:gd name="connsiteX127" fmla="*/ 628093 w 1090935"/>
                      <a:gd name="connsiteY127" fmla="*/ 1020993 h 1092304"/>
                      <a:gd name="connsiteX128" fmla="*/ 759747 w 1090935"/>
                      <a:gd name="connsiteY128" fmla="*/ 1020993 h 1092304"/>
                      <a:gd name="connsiteX129" fmla="*/ 817344 w 1090935"/>
                      <a:gd name="connsiteY129" fmla="*/ 1067620 h 1092304"/>
                      <a:gd name="connsiteX130" fmla="*/ 817344 w 1090935"/>
                      <a:gd name="connsiteY130" fmla="*/ 1067620 h 1092304"/>
                      <a:gd name="connsiteX131" fmla="*/ 663750 w 1090935"/>
                      <a:gd name="connsiteY131" fmla="*/ 417585 h 1092304"/>
                      <a:gd name="connsiteX132" fmla="*/ 652778 w 1090935"/>
                      <a:gd name="connsiteY132" fmla="*/ 428557 h 1092304"/>
                      <a:gd name="connsiteX133" fmla="*/ 652778 w 1090935"/>
                      <a:gd name="connsiteY133" fmla="*/ 631521 h 1092304"/>
                      <a:gd name="connsiteX134" fmla="*/ 474498 w 1090935"/>
                      <a:gd name="connsiteY134" fmla="*/ 631521 h 1092304"/>
                      <a:gd name="connsiteX135" fmla="*/ 463527 w 1090935"/>
                      <a:gd name="connsiteY135" fmla="*/ 642492 h 1092304"/>
                      <a:gd name="connsiteX136" fmla="*/ 474498 w 1090935"/>
                      <a:gd name="connsiteY136" fmla="*/ 653463 h 1092304"/>
                      <a:gd name="connsiteX137" fmla="*/ 652778 w 1090935"/>
                      <a:gd name="connsiteY137" fmla="*/ 653463 h 1092304"/>
                      <a:gd name="connsiteX138" fmla="*/ 652778 w 1090935"/>
                      <a:gd name="connsiteY138" fmla="*/ 664434 h 1092304"/>
                      <a:gd name="connsiteX139" fmla="*/ 652778 w 1090935"/>
                      <a:gd name="connsiteY139" fmla="*/ 667177 h 1092304"/>
                      <a:gd name="connsiteX140" fmla="*/ 732319 w 1090935"/>
                      <a:gd name="connsiteY140" fmla="*/ 996308 h 1092304"/>
                      <a:gd name="connsiteX141" fmla="*/ 625351 w 1090935"/>
                      <a:gd name="connsiteY141" fmla="*/ 996308 h 1092304"/>
                      <a:gd name="connsiteX142" fmla="*/ 556781 w 1090935"/>
                      <a:gd name="connsiteY142" fmla="*/ 722032 h 1092304"/>
                      <a:gd name="connsiteX143" fmla="*/ 545810 w 1090935"/>
                      <a:gd name="connsiteY143" fmla="*/ 713804 h 1092304"/>
                      <a:gd name="connsiteX144" fmla="*/ 534840 w 1090935"/>
                      <a:gd name="connsiteY144" fmla="*/ 722032 h 1092304"/>
                      <a:gd name="connsiteX145" fmla="*/ 466270 w 1090935"/>
                      <a:gd name="connsiteY145" fmla="*/ 996308 h 1092304"/>
                      <a:gd name="connsiteX146" fmla="*/ 348332 w 1090935"/>
                      <a:gd name="connsiteY146" fmla="*/ 996308 h 1092304"/>
                      <a:gd name="connsiteX147" fmla="*/ 438843 w 1090935"/>
                      <a:gd name="connsiteY147" fmla="*/ 667177 h 1092304"/>
                      <a:gd name="connsiteX148" fmla="*/ 438843 w 1090935"/>
                      <a:gd name="connsiteY148" fmla="*/ 664434 h 1092304"/>
                      <a:gd name="connsiteX149" fmla="*/ 438843 w 1090935"/>
                      <a:gd name="connsiteY149" fmla="*/ 428557 h 1092304"/>
                      <a:gd name="connsiteX150" fmla="*/ 427871 w 1090935"/>
                      <a:gd name="connsiteY150" fmla="*/ 417585 h 1092304"/>
                      <a:gd name="connsiteX151" fmla="*/ 202964 w 1090935"/>
                      <a:gd name="connsiteY151" fmla="*/ 417585 h 1092304"/>
                      <a:gd name="connsiteX152" fmla="*/ 202964 w 1090935"/>
                      <a:gd name="connsiteY152" fmla="*/ 357245 h 1092304"/>
                      <a:gd name="connsiteX153" fmla="*/ 891399 w 1090935"/>
                      <a:gd name="connsiteY153" fmla="*/ 357245 h 1092304"/>
                      <a:gd name="connsiteX154" fmla="*/ 891399 w 1090935"/>
                      <a:gd name="connsiteY154" fmla="*/ 417585 h 1092304"/>
                      <a:gd name="connsiteX155" fmla="*/ 663750 w 1090935"/>
                      <a:gd name="connsiteY155" fmla="*/ 417585 h 1092304"/>
                      <a:gd name="connsiteX156" fmla="*/ 913341 w 1090935"/>
                      <a:gd name="connsiteY156" fmla="*/ 417585 h 1092304"/>
                      <a:gd name="connsiteX157" fmla="*/ 913341 w 1090935"/>
                      <a:gd name="connsiteY157" fmla="*/ 357245 h 1092304"/>
                      <a:gd name="connsiteX158" fmla="*/ 948997 w 1090935"/>
                      <a:gd name="connsiteY158" fmla="*/ 357245 h 1092304"/>
                      <a:gd name="connsiteX159" fmla="*/ 948997 w 1090935"/>
                      <a:gd name="connsiteY159" fmla="*/ 381930 h 1092304"/>
                      <a:gd name="connsiteX160" fmla="*/ 913341 w 1090935"/>
                      <a:gd name="connsiteY160" fmla="*/ 417585 h 1092304"/>
                      <a:gd name="connsiteX161" fmla="*/ 913341 w 1090935"/>
                      <a:gd name="connsiteY161" fmla="*/ 417585 h 1092304"/>
                      <a:gd name="connsiteX162" fmla="*/ 1066936 w 1090935"/>
                      <a:gd name="connsiteY162" fmla="*/ 582151 h 1092304"/>
                      <a:gd name="connsiteX163" fmla="*/ 1066936 w 1090935"/>
                      <a:gd name="connsiteY163" fmla="*/ 606836 h 1092304"/>
                      <a:gd name="connsiteX164" fmla="*/ 970939 w 1090935"/>
                      <a:gd name="connsiteY164" fmla="*/ 606836 h 1092304"/>
                      <a:gd name="connsiteX165" fmla="*/ 970939 w 1090935"/>
                      <a:gd name="connsiteY165" fmla="*/ 582151 h 1092304"/>
                      <a:gd name="connsiteX166" fmla="*/ 1066936 w 1090935"/>
                      <a:gd name="connsiteY166" fmla="*/ 582151 h 1092304"/>
                      <a:gd name="connsiteX167" fmla="*/ 1031280 w 1090935"/>
                      <a:gd name="connsiteY167" fmla="*/ 689119 h 1092304"/>
                      <a:gd name="connsiteX168" fmla="*/ 1006596 w 1090935"/>
                      <a:gd name="connsiteY168" fmla="*/ 689119 h 1092304"/>
                      <a:gd name="connsiteX169" fmla="*/ 970939 w 1090935"/>
                      <a:gd name="connsiteY169" fmla="*/ 653463 h 1092304"/>
                      <a:gd name="connsiteX170" fmla="*/ 970939 w 1090935"/>
                      <a:gd name="connsiteY170" fmla="*/ 628778 h 1092304"/>
                      <a:gd name="connsiteX171" fmla="*/ 1066936 w 1090935"/>
                      <a:gd name="connsiteY171" fmla="*/ 628778 h 1092304"/>
                      <a:gd name="connsiteX172" fmla="*/ 1066936 w 1090935"/>
                      <a:gd name="connsiteY172" fmla="*/ 653463 h 1092304"/>
                      <a:gd name="connsiteX173" fmla="*/ 1031280 w 1090935"/>
                      <a:gd name="connsiteY173" fmla="*/ 689119 h 1092304"/>
                      <a:gd name="connsiteX174" fmla="*/ 1031280 w 1090935"/>
                      <a:gd name="connsiteY174" fmla="*/ 689119 h 1092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1090935" h="1092304">
                        <a:moveTo>
                          <a:pt x="1088879" y="102168"/>
                        </a:moveTo>
                        <a:lnTo>
                          <a:pt x="1028538" y="6171"/>
                        </a:lnTo>
                        <a:cubicBezTo>
                          <a:pt x="1023052" y="-2057"/>
                          <a:pt x="1012080" y="-2057"/>
                          <a:pt x="1009338" y="6171"/>
                        </a:cubicBezTo>
                        <a:lnTo>
                          <a:pt x="948997" y="102168"/>
                        </a:lnTo>
                        <a:cubicBezTo>
                          <a:pt x="948997" y="104911"/>
                          <a:pt x="946255" y="104911"/>
                          <a:pt x="946255" y="107654"/>
                        </a:cubicBezTo>
                        <a:lnTo>
                          <a:pt x="946255" y="332560"/>
                        </a:lnTo>
                        <a:lnTo>
                          <a:pt x="614379" y="332560"/>
                        </a:lnTo>
                        <a:cubicBezTo>
                          <a:pt x="633579" y="318846"/>
                          <a:pt x="650036" y="296904"/>
                          <a:pt x="655520" y="272219"/>
                        </a:cubicBezTo>
                        <a:lnTo>
                          <a:pt x="671978" y="272219"/>
                        </a:lnTo>
                        <a:cubicBezTo>
                          <a:pt x="674720" y="272219"/>
                          <a:pt x="680206" y="269476"/>
                          <a:pt x="682948" y="266733"/>
                        </a:cubicBezTo>
                        <a:cubicBezTo>
                          <a:pt x="685692" y="263991"/>
                          <a:pt x="685692" y="258505"/>
                          <a:pt x="682948" y="255762"/>
                        </a:cubicBezTo>
                        <a:lnTo>
                          <a:pt x="661006" y="198164"/>
                        </a:lnTo>
                        <a:lnTo>
                          <a:pt x="661006" y="187193"/>
                        </a:lnTo>
                        <a:cubicBezTo>
                          <a:pt x="680206" y="181708"/>
                          <a:pt x="696662" y="162509"/>
                          <a:pt x="696662" y="140567"/>
                        </a:cubicBezTo>
                        <a:lnTo>
                          <a:pt x="696662" y="115881"/>
                        </a:lnTo>
                        <a:cubicBezTo>
                          <a:pt x="696662" y="110396"/>
                          <a:pt x="691178" y="104911"/>
                          <a:pt x="685692" y="104911"/>
                        </a:cubicBezTo>
                        <a:lnTo>
                          <a:pt x="482726" y="104911"/>
                        </a:lnTo>
                        <a:cubicBezTo>
                          <a:pt x="449813" y="104911"/>
                          <a:pt x="422385" y="132338"/>
                          <a:pt x="422385" y="165251"/>
                        </a:cubicBezTo>
                        <a:lnTo>
                          <a:pt x="422385" y="231078"/>
                        </a:lnTo>
                        <a:cubicBezTo>
                          <a:pt x="422385" y="272219"/>
                          <a:pt x="441585" y="307875"/>
                          <a:pt x="471756" y="329817"/>
                        </a:cubicBezTo>
                        <a:lnTo>
                          <a:pt x="397701" y="329817"/>
                        </a:lnTo>
                        <a:cubicBezTo>
                          <a:pt x="397701" y="327074"/>
                          <a:pt x="400443" y="321589"/>
                          <a:pt x="400443" y="318846"/>
                        </a:cubicBezTo>
                        <a:lnTo>
                          <a:pt x="400443" y="11657"/>
                        </a:lnTo>
                        <a:cubicBezTo>
                          <a:pt x="400443" y="6171"/>
                          <a:pt x="394958" y="686"/>
                          <a:pt x="389473" y="686"/>
                        </a:cubicBezTo>
                        <a:lnTo>
                          <a:pt x="10970" y="686"/>
                        </a:lnTo>
                        <a:cubicBezTo>
                          <a:pt x="5486" y="686"/>
                          <a:pt x="0" y="6171"/>
                          <a:pt x="0" y="11657"/>
                        </a:cubicBezTo>
                        <a:lnTo>
                          <a:pt x="0" y="318846"/>
                        </a:lnTo>
                        <a:cubicBezTo>
                          <a:pt x="0" y="338045"/>
                          <a:pt x="16456" y="354502"/>
                          <a:pt x="35656" y="354502"/>
                        </a:cubicBezTo>
                        <a:lnTo>
                          <a:pt x="117939" y="354502"/>
                        </a:lnTo>
                        <a:lnTo>
                          <a:pt x="117939" y="379187"/>
                        </a:lnTo>
                        <a:cubicBezTo>
                          <a:pt x="117939" y="412100"/>
                          <a:pt x="145366" y="439527"/>
                          <a:pt x="178280" y="439527"/>
                        </a:cubicBezTo>
                        <a:lnTo>
                          <a:pt x="414157" y="439527"/>
                        </a:lnTo>
                        <a:lnTo>
                          <a:pt x="414157" y="664434"/>
                        </a:lnTo>
                        <a:lnTo>
                          <a:pt x="320904" y="999051"/>
                        </a:lnTo>
                        <a:cubicBezTo>
                          <a:pt x="279763" y="1004537"/>
                          <a:pt x="246849" y="1040193"/>
                          <a:pt x="246849" y="1081334"/>
                        </a:cubicBezTo>
                        <a:cubicBezTo>
                          <a:pt x="246849" y="1086820"/>
                          <a:pt x="252335" y="1092305"/>
                          <a:pt x="257819" y="1092305"/>
                        </a:cubicBezTo>
                        <a:lnTo>
                          <a:pt x="471756" y="1092305"/>
                        </a:lnTo>
                        <a:cubicBezTo>
                          <a:pt x="477241" y="1092305"/>
                          <a:pt x="482726" y="1086820"/>
                          <a:pt x="482726" y="1081334"/>
                        </a:cubicBezTo>
                        <a:lnTo>
                          <a:pt x="482726" y="1010022"/>
                        </a:lnTo>
                        <a:lnTo>
                          <a:pt x="543068" y="774144"/>
                        </a:lnTo>
                        <a:lnTo>
                          <a:pt x="603409" y="1010022"/>
                        </a:lnTo>
                        <a:lnTo>
                          <a:pt x="603409" y="1078591"/>
                        </a:lnTo>
                        <a:cubicBezTo>
                          <a:pt x="603409" y="1084077"/>
                          <a:pt x="608895" y="1089562"/>
                          <a:pt x="614379" y="1089562"/>
                        </a:cubicBezTo>
                        <a:lnTo>
                          <a:pt x="828316" y="1089562"/>
                        </a:lnTo>
                        <a:cubicBezTo>
                          <a:pt x="833800" y="1089562"/>
                          <a:pt x="839286" y="1084077"/>
                          <a:pt x="839286" y="1078591"/>
                        </a:cubicBezTo>
                        <a:cubicBezTo>
                          <a:pt x="839286" y="1031964"/>
                          <a:pt x="800888" y="996308"/>
                          <a:pt x="757003" y="996308"/>
                        </a:cubicBezTo>
                        <a:lnTo>
                          <a:pt x="754261" y="996308"/>
                        </a:lnTo>
                        <a:lnTo>
                          <a:pt x="674720" y="661691"/>
                        </a:lnTo>
                        <a:lnTo>
                          <a:pt x="674720" y="436785"/>
                        </a:lnTo>
                        <a:lnTo>
                          <a:pt x="910599" y="436785"/>
                        </a:lnTo>
                        <a:cubicBezTo>
                          <a:pt x="924313" y="436785"/>
                          <a:pt x="935283" y="431299"/>
                          <a:pt x="946255" y="425814"/>
                        </a:cubicBezTo>
                        <a:lnTo>
                          <a:pt x="946255" y="521810"/>
                        </a:lnTo>
                        <a:cubicBezTo>
                          <a:pt x="946255" y="527296"/>
                          <a:pt x="951741" y="532782"/>
                          <a:pt x="957225" y="532782"/>
                        </a:cubicBezTo>
                        <a:cubicBezTo>
                          <a:pt x="962711" y="532782"/>
                          <a:pt x="968197" y="527296"/>
                          <a:pt x="968197" y="521810"/>
                        </a:cubicBezTo>
                        <a:lnTo>
                          <a:pt x="968197" y="118624"/>
                        </a:lnTo>
                        <a:lnTo>
                          <a:pt x="1014824" y="118624"/>
                        </a:lnTo>
                        <a:lnTo>
                          <a:pt x="1014824" y="250277"/>
                        </a:lnTo>
                        <a:cubicBezTo>
                          <a:pt x="1014824" y="255762"/>
                          <a:pt x="1020310" y="261248"/>
                          <a:pt x="1025794" y="261248"/>
                        </a:cubicBezTo>
                        <a:cubicBezTo>
                          <a:pt x="1031280" y="261248"/>
                          <a:pt x="1036766" y="255762"/>
                          <a:pt x="1036766" y="250277"/>
                        </a:cubicBezTo>
                        <a:lnTo>
                          <a:pt x="1036766" y="118624"/>
                        </a:lnTo>
                        <a:lnTo>
                          <a:pt x="1061451" y="118624"/>
                        </a:lnTo>
                        <a:lnTo>
                          <a:pt x="1061451" y="557466"/>
                        </a:lnTo>
                        <a:lnTo>
                          <a:pt x="954483" y="557466"/>
                        </a:lnTo>
                        <a:cubicBezTo>
                          <a:pt x="948997" y="557466"/>
                          <a:pt x="943511" y="562952"/>
                          <a:pt x="943511" y="568437"/>
                        </a:cubicBezTo>
                        <a:lnTo>
                          <a:pt x="943511" y="650720"/>
                        </a:lnTo>
                        <a:cubicBezTo>
                          <a:pt x="943511" y="683634"/>
                          <a:pt x="970939" y="711061"/>
                          <a:pt x="1003852" y="711061"/>
                        </a:cubicBezTo>
                        <a:lnTo>
                          <a:pt x="1028538" y="711061"/>
                        </a:lnTo>
                        <a:cubicBezTo>
                          <a:pt x="1061451" y="711061"/>
                          <a:pt x="1088879" y="683634"/>
                          <a:pt x="1088879" y="650720"/>
                        </a:cubicBezTo>
                        <a:lnTo>
                          <a:pt x="1088879" y="104911"/>
                        </a:lnTo>
                        <a:cubicBezTo>
                          <a:pt x="1091621" y="104911"/>
                          <a:pt x="1091621" y="104911"/>
                          <a:pt x="1088879" y="102168"/>
                        </a:cubicBezTo>
                        <a:lnTo>
                          <a:pt x="1088879" y="102168"/>
                        </a:lnTo>
                        <a:close/>
                        <a:moveTo>
                          <a:pt x="452557" y="167994"/>
                        </a:moveTo>
                        <a:cubicBezTo>
                          <a:pt x="452557" y="148795"/>
                          <a:pt x="469013" y="132338"/>
                          <a:pt x="488212" y="132338"/>
                        </a:cubicBezTo>
                        <a:lnTo>
                          <a:pt x="677464" y="132338"/>
                        </a:lnTo>
                        <a:lnTo>
                          <a:pt x="677464" y="143309"/>
                        </a:lnTo>
                        <a:cubicBezTo>
                          <a:pt x="677464" y="157023"/>
                          <a:pt x="666492" y="167994"/>
                          <a:pt x="652778" y="167994"/>
                        </a:cubicBezTo>
                        <a:lnTo>
                          <a:pt x="499184" y="167994"/>
                        </a:lnTo>
                        <a:cubicBezTo>
                          <a:pt x="493698" y="167994"/>
                          <a:pt x="488212" y="173480"/>
                          <a:pt x="488212" y="178965"/>
                        </a:cubicBezTo>
                        <a:lnTo>
                          <a:pt x="488212" y="189936"/>
                        </a:lnTo>
                        <a:cubicBezTo>
                          <a:pt x="488212" y="209136"/>
                          <a:pt x="471756" y="225592"/>
                          <a:pt x="452557" y="225592"/>
                        </a:cubicBezTo>
                        <a:lnTo>
                          <a:pt x="452557" y="167994"/>
                        </a:lnTo>
                        <a:close/>
                        <a:moveTo>
                          <a:pt x="452557" y="250277"/>
                        </a:moveTo>
                        <a:cubicBezTo>
                          <a:pt x="485470" y="250277"/>
                          <a:pt x="510154" y="222849"/>
                          <a:pt x="510154" y="189936"/>
                        </a:cubicBezTo>
                        <a:lnTo>
                          <a:pt x="641807" y="189936"/>
                        </a:lnTo>
                        <a:lnTo>
                          <a:pt x="641807" y="200907"/>
                        </a:lnTo>
                        <a:cubicBezTo>
                          <a:pt x="641807" y="203650"/>
                          <a:pt x="641807" y="203650"/>
                          <a:pt x="641807" y="206393"/>
                        </a:cubicBezTo>
                        <a:lnTo>
                          <a:pt x="658264" y="250277"/>
                        </a:lnTo>
                        <a:lnTo>
                          <a:pt x="650036" y="250277"/>
                        </a:lnTo>
                        <a:cubicBezTo>
                          <a:pt x="644550" y="250277"/>
                          <a:pt x="639064" y="253020"/>
                          <a:pt x="639064" y="258505"/>
                        </a:cubicBezTo>
                        <a:cubicBezTo>
                          <a:pt x="628093" y="302389"/>
                          <a:pt x="589695" y="332560"/>
                          <a:pt x="543068" y="332560"/>
                        </a:cubicBezTo>
                        <a:cubicBezTo>
                          <a:pt x="499184" y="332560"/>
                          <a:pt x="460785" y="296904"/>
                          <a:pt x="452557" y="250277"/>
                        </a:cubicBezTo>
                        <a:lnTo>
                          <a:pt x="452557" y="250277"/>
                        </a:lnTo>
                        <a:close/>
                        <a:moveTo>
                          <a:pt x="1020310" y="36342"/>
                        </a:moveTo>
                        <a:lnTo>
                          <a:pt x="1058708" y="96682"/>
                        </a:lnTo>
                        <a:lnTo>
                          <a:pt x="981910" y="96682"/>
                        </a:lnTo>
                        <a:lnTo>
                          <a:pt x="1020310" y="36342"/>
                        </a:lnTo>
                        <a:close/>
                        <a:moveTo>
                          <a:pt x="381244" y="285933"/>
                        </a:moveTo>
                        <a:lnTo>
                          <a:pt x="213936" y="285933"/>
                        </a:lnTo>
                        <a:lnTo>
                          <a:pt x="213936" y="25371"/>
                        </a:lnTo>
                        <a:lnTo>
                          <a:pt x="381244" y="25371"/>
                        </a:lnTo>
                        <a:lnTo>
                          <a:pt x="381244" y="285933"/>
                        </a:lnTo>
                        <a:close/>
                        <a:moveTo>
                          <a:pt x="24684" y="321589"/>
                        </a:moveTo>
                        <a:lnTo>
                          <a:pt x="24684" y="25371"/>
                        </a:lnTo>
                        <a:lnTo>
                          <a:pt x="191994" y="25371"/>
                        </a:lnTo>
                        <a:lnTo>
                          <a:pt x="191994" y="285933"/>
                        </a:lnTo>
                        <a:lnTo>
                          <a:pt x="60341" y="285933"/>
                        </a:lnTo>
                        <a:cubicBezTo>
                          <a:pt x="54855" y="285933"/>
                          <a:pt x="49369" y="291418"/>
                          <a:pt x="49369" y="296904"/>
                        </a:cubicBezTo>
                        <a:cubicBezTo>
                          <a:pt x="49369" y="302389"/>
                          <a:pt x="54855" y="307875"/>
                          <a:pt x="60341" y="307875"/>
                        </a:cubicBezTo>
                        <a:lnTo>
                          <a:pt x="381244" y="307875"/>
                        </a:lnTo>
                        <a:lnTo>
                          <a:pt x="381244" y="318846"/>
                        </a:lnTo>
                        <a:cubicBezTo>
                          <a:pt x="381244" y="324332"/>
                          <a:pt x="375759" y="329817"/>
                          <a:pt x="370274" y="329817"/>
                        </a:cubicBezTo>
                        <a:lnTo>
                          <a:pt x="35656" y="329817"/>
                        </a:lnTo>
                        <a:cubicBezTo>
                          <a:pt x="30170" y="332560"/>
                          <a:pt x="24684" y="327074"/>
                          <a:pt x="24684" y="321589"/>
                        </a:cubicBezTo>
                        <a:lnTo>
                          <a:pt x="24684" y="321589"/>
                        </a:lnTo>
                        <a:close/>
                        <a:moveTo>
                          <a:pt x="142624" y="381930"/>
                        </a:moveTo>
                        <a:lnTo>
                          <a:pt x="142624" y="357245"/>
                        </a:lnTo>
                        <a:lnTo>
                          <a:pt x="178280" y="357245"/>
                        </a:lnTo>
                        <a:lnTo>
                          <a:pt x="178280" y="417585"/>
                        </a:lnTo>
                        <a:cubicBezTo>
                          <a:pt x="159080" y="417585"/>
                          <a:pt x="142624" y="401129"/>
                          <a:pt x="142624" y="381930"/>
                        </a:cubicBezTo>
                        <a:lnTo>
                          <a:pt x="142624" y="381930"/>
                        </a:lnTo>
                        <a:close/>
                        <a:moveTo>
                          <a:pt x="463527" y="1067620"/>
                        </a:moveTo>
                        <a:lnTo>
                          <a:pt x="274277" y="1067620"/>
                        </a:lnTo>
                        <a:cubicBezTo>
                          <a:pt x="279763" y="1040193"/>
                          <a:pt x="304447" y="1020993"/>
                          <a:pt x="331874" y="1020993"/>
                        </a:cubicBezTo>
                        <a:lnTo>
                          <a:pt x="463527" y="1020993"/>
                        </a:lnTo>
                        <a:lnTo>
                          <a:pt x="463527" y="1067620"/>
                        </a:lnTo>
                        <a:close/>
                        <a:moveTo>
                          <a:pt x="817344" y="1067620"/>
                        </a:moveTo>
                        <a:lnTo>
                          <a:pt x="628093" y="1067620"/>
                        </a:lnTo>
                        <a:lnTo>
                          <a:pt x="628093" y="1020993"/>
                        </a:lnTo>
                        <a:lnTo>
                          <a:pt x="759747" y="1020993"/>
                        </a:lnTo>
                        <a:cubicBezTo>
                          <a:pt x="787175" y="1020993"/>
                          <a:pt x="811858" y="1042935"/>
                          <a:pt x="817344" y="1067620"/>
                        </a:cubicBezTo>
                        <a:lnTo>
                          <a:pt x="817344" y="1067620"/>
                        </a:lnTo>
                        <a:close/>
                        <a:moveTo>
                          <a:pt x="663750" y="417585"/>
                        </a:moveTo>
                        <a:cubicBezTo>
                          <a:pt x="658264" y="417585"/>
                          <a:pt x="652778" y="423071"/>
                          <a:pt x="652778" y="428557"/>
                        </a:cubicBezTo>
                        <a:lnTo>
                          <a:pt x="652778" y="631521"/>
                        </a:lnTo>
                        <a:lnTo>
                          <a:pt x="474498" y="631521"/>
                        </a:lnTo>
                        <a:cubicBezTo>
                          <a:pt x="469013" y="631521"/>
                          <a:pt x="463527" y="637006"/>
                          <a:pt x="463527" y="642492"/>
                        </a:cubicBezTo>
                        <a:cubicBezTo>
                          <a:pt x="463527" y="647978"/>
                          <a:pt x="469013" y="653463"/>
                          <a:pt x="474498" y="653463"/>
                        </a:cubicBezTo>
                        <a:lnTo>
                          <a:pt x="652778" y="653463"/>
                        </a:lnTo>
                        <a:lnTo>
                          <a:pt x="652778" y="664434"/>
                        </a:lnTo>
                        <a:cubicBezTo>
                          <a:pt x="652778" y="664434"/>
                          <a:pt x="652778" y="667177"/>
                          <a:pt x="652778" y="667177"/>
                        </a:cubicBezTo>
                        <a:lnTo>
                          <a:pt x="732319" y="996308"/>
                        </a:lnTo>
                        <a:lnTo>
                          <a:pt x="625351" y="996308"/>
                        </a:lnTo>
                        <a:lnTo>
                          <a:pt x="556781" y="722032"/>
                        </a:lnTo>
                        <a:cubicBezTo>
                          <a:pt x="556781" y="716547"/>
                          <a:pt x="551296" y="713804"/>
                          <a:pt x="545810" y="713804"/>
                        </a:cubicBezTo>
                        <a:cubicBezTo>
                          <a:pt x="540326" y="713804"/>
                          <a:pt x="534840" y="716547"/>
                          <a:pt x="534840" y="722032"/>
                        </a:cubicBezTo>
                        <a:lnTo>
                          <a:pt x="466270" y="996308"/>
                        </a:lnTo>
                        <a:lnTo>
                          <a:pt x="348332" y="996308"/>
                        </a:lnTo>
                        <a:lnTo>
                          <a:pt x="438843" y="667177"/>
                        </a:lnTo>
                        <a:cubicBezTo>
                          <a:pt x="438843" y="667177"/>
                          <a:pt x="438843" y="664434"/>
                          <a:pt x="438843" y="664434"/>
                        </a:cubicBezTo>
                        <a:lnTo>
                          <a:pt x="438843" y="428557"/>
                        </a:lnTo>
                        <a:cubicBezTo>
                          <a:pt x="438843" y="423071"/>
                          <a:pt x="433357" y="417585"/>
                          <a:pt x="427871" y="417585"/>
                        </a:cubicBezTo>
                        <a:lnTo>
                          <a:pt x="202964" y="417585"/>
                        </a:lnTo>
                        <a:lnTo>
                          <a:pt x="202964" y="357245"/>
                        </a:lnTo>
                        <a:lnTo>
                          <a:pt x="891399" y="357245"/>
                        </a:lnTo>
                        <a:lnTo>
                          <a:pt x="891399" y="417585"/>
                        </a:lnTo>
                        <a:lnTo>
                          <a:pt x="663750" y="417585"/>
                        </a:lnTo>
                        <a:close/>
                        <a:moveTo>
                          <a:pt x="913341" y="417585"/>
                        </a:moveTo>
                        <a:lnTo>
                          <a:pt x="913341" y="357245"/>
                        </a:lnTo>
                        <a:lnTo>
                          <a:pt x="948997" y="357245"/>
                        </a:lnTo>
                        <a:lnTo>
                          <a:pt x="948997" y="381930"/>
                        </a:lnTo>
                        <a:cubicBezTo>
                          <a:pt x="948997" y="401129"/>
                          <a:pt x="932541" y="417585"/>
                          <a:pt x="913341" y="417585"/>
                        </a:cubicBezTo>
                        <a:lnTo>
                          <a:pt x="913341" y="417585"/>
                        </a:lnTo>
                        <a:close/>
                        <a:moveTo>
                          <a:pt x="1066936" y="582151"/>
                        </a:moveTo>
                        <a:lnTo>
                          <a:pt x="1066936" y="606836"/>
                        </a:lnTo>
                        <a:lnTo>
                          <a:pt x="970939" y="606836"/>
                        </a:lnTo>
                        <a:lnTo>
                          <a:pt x="970939" y="582151"/>
                        </a:lnTo>
                        <a:lnTo>
                          <a:pt x="1066936" y="582151"/>
                        </a:lnTo>
                        <a:close/>
                        <a:moveTo>
                          <a:pt x="1031280" y="689119"/>
                        </a:moveTo>
                        <a:lnTo>
                          <a:pt x="1006596" y="689119"/>
                        </a:lnTo>
                        <a:cubicBezTo>
                          <a:pt x="987396" y="689119"/>
                          <a:pt x="970939" y="672662"/>
                          <a:pt x="970939" y="653463"/>
                        </a:cubicBezTo>
                        <a:lnTo>
                          <a:pt x="970939" y="628778"/>
                        </a:lnTo>
                        <a:lnTo>
                          <a:pt x="1066936" y="628778"/>
                        </a:lnTo>
                        <a:lnTo>
                          <a:pt x="1066936" y="653463"/>
                        </a:lnTo>
                        <a:cubicBezTo>
                          <a:pt x="1066936" y="672662"/>
                          <a:pt x="1053222" y="689119"/>
                          <a:pt x="1031280" y="689119"/>
                        </a:cubicBezTo>
                        <a:lnTo>
                          <a:pt x="1031280" y="689119"/>
                        </a:lnTo>
                        <a:close/>
                      </a:path>
                    </a:pathLst>
                  </a:custGeom>
                  <a:grpFill/>
                  <a:ln w="27426" cap="flat">
                    <a:noFill/>
                    <a:prstDash val="solid"/>
                    <a:miter/>
                  </a:ln>
                </p:spPr>
                <p:txBody>
                  <a:bodyPr rtlCol="0" anchor="ctr"/>
                  <a:lstStyle/>
                  <a:p>
                    <a:endParaRPr lang="en-US"/>
                  </a:p>
                </p:txBody>
              </p:sp>
            </p:grpSp>
            <p:sp>
              <p:nvSpPr>
                <p:cNvPr id="27" name="Freeform 26">
                  <a:extLst>
                    <a:ext uri="{FF2B5EF4-FFF2-40B4-BE49-F238E27FC236}">
                      <a16:creationId xmlns:a16="http://schemas.microsoft.com/office/drawing/2014/main" id="{9F721A10-7B48-0541-9025-3E5875AD4074}"/>
                    </a:ext>
                  </a:extLst>
                </p:cNvPr>
                <p:cNvSpPr/>
                <p:nvPr/>
              </p:nvSpPr>
              <p:spPr>
                <a:xfrm>
                  <a:off x="7624966" y="3971001"/>
                  <a:ext cx="21941" cy="58311"/>
                </a:xfrm>
                <a:custGeom>
                  <a:avLst/>
                  <a:gdLst>
                    <a:gd name="connsiteX0" fmla="*/ 21942 w 21941"/>
                    <a:gd name="connsiteY0" fmla="*/ 46627 h 58311"/>
                    <a:gd name="connsiteX1" fmla="*/ 21942 w 21941"/>
                    <a:gd name="connsiteY1" fmla="*/ 10971 h 58311"/>
                    <a:gd name="connsiteX2" fmla="*/ 10972 w 21941"/>
                    <a:gd name="connsiteY2" fmla="*/ 0 h 58311"/>
                    <a:gd name="connsiteX3" fmla="*/ 0 w 21941"/>
                    <a:gd name="connsiteY3" fmla="*/ 10971 h 58311"/>
                    <a:gd name="connsiteX4" fmla="*/ 0 w 21941"/>
                    <a:gd name="connsiteY4" fmla="*/ 46627 h 58311"/>
                    <a:gd name="connsiteX5" fmla="*/ 10972 w 21941"/>
                    <a:gd name="connsiteY5" fmla="*/ 57598 h 58311"/>
                    <a:gd name="connsiteX6" fmla="*/ 21942 w 21941"/>
                    <a:gd name="connsiteY6" fmla="*/ 46627 h 58311"/>
                    <a:gd name="connsiteX7" fmla="*/ 21942 w 21941"/>
                    <a:gd name="connsiteY7" fmla="*/ 46627 h 58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41" h="58311">
                      <a:moveTo>
                        <a:pt x="21942" y="46627"/>
                      </a:moveTo>
                      <a:lnTo>
                        <a:pt x="21942" y="10971"/>
                      </a:lnTo>
                      <a:cubicBezTo>
                        <a:pt x="21942" y="5485"/>
                        <a:pt x="16456" y="0"/>
                        <a:pt x="10972" y="0"/>
                      </a:cubicBezTo>
                      <a:cubicBezTo>
                        <a:pt x="5486" y="0"/>
                        <a:pt x="0" y="5485"/>
                        <a:pt x="0" y="10971"/>
                      </a:cubicBezTo>
                      <a:lnTo>
                        <a:pt x="0" y="46627"/>
                      </a:lnTo>
                      <a:cubicBezTo>
                        <a:pt x="0" y="52112"/>
                        <a:pt x="5486" y="57598"/>
                        <a:pt x="10972" y="57598"/>
                      </a:cubicBezTo>
                      <a:cubicBezTo>
                        <a:pt x="16456" y="60341"/>
                        <a:pt x="21942" y="54855"/>
                        <a:pt x="21942" y="46627"/>
                      </a:cubicBezTo>
                      <a:lnTo>
                        <a:pt x="21942" y="46627"/>
                      </a:lnTo>
                      <a:close/>
                    </a:path>
                  </a:pathLst>
                </a:custGeom>
                <a:grpFill/>
                <a:ln w="27426"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43794830-62B3-4F42-BCCF-25931FAA2BC7}"/>
                    </a:ext>
                  </a:extLst>
                </p:cNvPr>
                <p:cNvSpPr/>
                <p:nvPr/>
              </p:nvSpPr>
              <p:spPr>
                <a:xfrm>
                  <a:off x="6651284" y="3735124"/>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E9EE32D2-9E5A-A94C-A76F-01BF87069E23}"/>
                    </a:ext>
                  </a:extLst>
                </p:cNvPr>
                <p:cNvSpPr/>
                <p:nvPr/>
              </p:nvSpPr>
              <p:spPr>
                <a:xfrm>
                  <a:off x="6651284" y="3784493"/>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6"/>
                        <a:pt x="117939" y="10971"/>
                      </a:cubicBezTo>
                      <a:cubicBezTo>
                        <a:pt x="117939" y="5485"/>
                        <a:pt x="112453" y="0"/>
                        <a:pt x="106969" y="0"/>
                      </a:cubicBezTo>
                      <a:lnTo>
                        <a:pt x="10972" y="0"/>
                      </a:lnTo>
                      <a:cubicBezTo>
                        <a:pt x="5486" y="0"/>
                        <a:pt x="0" y="5485"/>
                        <a:pt x="0" y="10971"/>
                      </a:cubicBezTo>
                      <a:cubicBezTo>
                        <a:pt x="0" y="16456"/>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E816BDD1-FED5-8643-A40C-91E99119F9F7}"/>
                    </a:ext>
                  </a:extLst>
                </p:cNvPr>
                <p:cNvSpPr/>
                <p:nvPr/>
              </p:nvSpPr>
              <p:spPr>
                <a:xfrm>
                  <a:off x="6651284" y="3831120"/>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2F3D9E2A-8875-3D4B-96CB-AFCA471E285B}"/>
                    </a:ext>
                  </a:extLst>
                </p:cNvPr>
                <p:cNvSpPr/>
                <p:nvPr/>
              </p:nvSpPr>
              <p:spPr>
                <a:xfrm>
                  <a:off x="6651284" y="3877747"/>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E4F316C-130C-834A-8EB2-9EE6C1C932A3}"/>
                    </a:ext>
                  </a:extLst>
                </p:cNvPr>
                <p:cNvSpPr/>
                <p:nvPr/>
              </p:nvSpPr>
              <p:spPr>
                <a:xfrm>
                  <a:off x="6651284" y="3924374"/>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6"/>
                        <a:pt x="112453" y="0"/>
                        <a:pt x="106969" y="0"/>
                      </a:cubicBezTo>
                      <a:lnTo>
                        <a:pt x="10972" y="0"/>
                      </a:lnTo>
                      <a:cubicBezTo>
                        <a:pt x="5486" y="0"/>
                        <a:pt x="0" y="5486"/>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2C7ADDFB-4770-4F46-8355-7A2D02558A48}"/>
                    </a:ext>
                  </a:extLst>
                </p:cNvPr>
                <p:cNvSpPr/>
                <p:nvPr/>
              </p:nvSpPr>
              <p:spPr>
                <a:xfrm>
                  <a:off x="6840535" y="3735124"/>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65913CE3-89C2-E84D-88CA-29244403362F}"/>
                    </a:ext>
                  </a:extLst>
                </p:cNvPr>
                <p:cNvSpPr/>
                <p:nvPr/>
              </p:nvSpPr>
              <p:spPr>
                <a:xfrm>
                  <a:off x="6840535" y="3784493"/>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6"/>
                        <a:pt x="117939" y="10971"/>
                      </a:cubicBezTo>
                      <a:cubicBezTo>
                        <a:pt x="117939" y="5485"/>
                        <a:pt x="112453" y="0"/>
                        <a:pt x="106967" y="0"/>
                      </a:cubicBezTo>
                      <a:lnTo>
                        <a:pt x="10970" y="0"/>
                      </a:lnTo>
                      <a:cubicBezTo>
                        <a:pt x="5484" y="0"/>
                        <a:pt x="0" y="5485"/>
                        <a:pt x="0" y="10971"/>
                      </a:cubicBezTo>
                      <a:cubicBezTo>
                        <a:pt x="0" y="16456"/>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DE9C7AA5-6899-2947-8097-C58B3F416E4E}"/>
                    </a:ext>
                  </a:extLst>
                </p:cNvPr>
                <p:cNvSpPr/>
                <p:nvPr/>
              </p:nvSpPr>
              <p:spPr>
                <a:xfrm>
                  <a:off x="6840535" y="3831120"/>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478702D6-0125-A44F-81D8-89126BA9E0CF}"/>
                    </a:ext>
                  </a:extLst>
                </p:cNvPr>
                <p:cNvSpPr/>
                <p:nvPr/>
              </p:nvSpPr>
              <p:spPr>
                <a:xfrm>
                  <a:off x="6840535" y="3877747"/>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C78584F-5D87-914D-A479-791884495BB2}"/>
                    </a:ext>
                  </a:extLst>
                </p:cNvPr>
                <p:cNvSpPr/>
                <p:nvPr/>
              </p:nvSpPr>
              <p:spPr>
                <a:xfrm>
                  <a:off x="6840535" y="3924374"/>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6"/>
                        <a:pt x="112453" y="0"/>
                        <a:pt x="106967" y="0"/>
                      </a:cubicBezTo>
                      <a:lnTo>
                        <a:pt x="10970" y="0"/>
                      </a:lnTo>
                      <a:cubicBezTo>
                        <a:pt x="5484" y="0"/>
                        <a:pt x="0" y="5486"/>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E9F45135-45C9-F344-AFF9-790AA53E393A}"/>
                    </a:ext>
                  </a:extLst>
                </p:cNvPr>
                <p:cNvSpPr/>
                <p:nvPr/>
              </p:nvSpPr>
              <p:spPr>
                <a:xfrm>
                  <a:off x="6673225" y="4138309"/>
                  <a:ext cx="22655" cy="175537"/>
                </a:xfrm>
                <a:custGeom>
                  <a:avLst/>
                  <a:gdLst>
                    <a:gd name="connsiteX0" fmla="*/ 10972 w 22655"/>
                    <a:gd name="connsiteY0" fmla="*/ 0 h 175537"/>
                    <a:gd name="connsiteX1" fmla="*/ 0 w 22655"/>
                    <a:gd name="connsiteY1" fmla="*/ 10971 h 175537"/>
                    <a:gd name="connsiteX2" fmla="*/ 0 w 22655"/>
                    <a:gd name="connsiteY2" fmla="*/ 164566 h 175537"/>
                    <a:gd name="connsiteX3" fmla="*/ 10972 w 22655"/>
                    <a:gd name="connsiteY3" fmla="*/ 175537 h 175537"/>
                    <a:gd name="connsiteX4" fmla="*/ 21942 w 22655"/>
                    <a:gd name="connsiteY4" fmla="*/ 164566 h 175537"/>
                    <a:gd name="connsiteX5" fmla="*/ 21942 w 22655"/>
                    <a:gd name="connsiteY5" fmla="*/ 10971 h 175537"/>
                    <a:gd name="connsiteX6" fmla="*/ 10972 w 22655"/>
                    <a:gd name="connsiteY6" fmla="*/ 0 h 175537"/>
                    <a:gd name="connsiteX7" fmla="*/ 10972 w 22655"/>
                    <a:gd name="connsiteY7" fmla="*/ 0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655" h="175537">
                      <a:moveTo>
                        <a:pt x="10972" y="0"/>
                      </a:moveTo>
                      <a:cubicBezTo>
                        <a:pt x="5486" y="0"/>
                        <a:pt x="0" y="5485"/>
                        <a:pt x="0" y="10971"/>
                      </a:cubicBezTo>
                      <a:lnTo>
                        <a:pt x="0" y="164566"/>
                      </a:lnTo>
                      <a:cubicBezTo>
                        <a:pt x="0" y="170051"/>
                        <a:pt x="5486" y="175537"/>
                        <a:pt x="10972" y="175537"/>
                      </a:cubicBezTo>
                      <a:cubicBezTo>
                        <a:pt x="16458" y="175537"/>
                        <a:pt x="21942" y="170051"/>
                        <a:pt x="21942" y="164566"/>
                      </a:cubicBezTo>
                      <a:lnTo>
                        <a:pt x="21942" y="10971"/>
                      </a:lnTo>
                      <a:cubicBezTo>
                        <a:pt x="24686" y="5485"/>
                        <a:pt x="19200" y="0"/>
                        <a:pt x="10972" y="0"/>
                      </a:cubicBezTo>
                      <a:lnTo>
                        <a:pt x="10972" y="0"/>
                      </a:lnTo>
                      <a:close/>
                    </a:path>
                  </a:pathLst>
                </a:custGeom>
                <a:grpFill/>
                <a:ln w="27426"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AC26224A-FA87-E64E-96D9-A9050E598922}"/>
                    </a:ext>
                  </a:extLst>
                </p:cNvPr>
                <p:cNvSpPr/>
                <p:nvPr/>
              </p:nvSpPr>
              <p:spPr>
                <a:xfrm>
                  <a:off x="6675969" y="4338531"/>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EE70E63B-4B4D-9B49-80F0-F00A664728BA}"/>
                    </a:ext>
                  </a:extLst>
                </p:cNvPr>
                <p:cNvSpPr/>
                <p:nvPr/>
              </p:nvSpPr>
              <p:spPr>
                <a:xfrm>
                  <a:off x="6675969" y="4387901"/>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6"/>
                        <a:pt x="16456" y="21942"/>
                        <a:pt x="10970" y="21942"/>
                      </a:cubicBezTo>
                      <a:cubicBezTo>
                        <a:pt x="5484" y="21942"/>
                        <a:pt x="0" y="16456"/>
                        <a:pt x="0" y="10971"/>
                      </a:cubicBezTo>
                      <a:cubicBezTo>
                        <a:pt x="0" y="5485"/>
                        <a:pt x="5484" y="0"/>
                        <a:pt x="10970" y="0"/>
                      </a:cubicBezTo>
                      <a:cubicBezTo>
                        <a:pt x="16456" y="0"/>
                        <a:pt x="21942" y="2743"/>
                        <a:pt x="21942" y="10971"/>
                      </a:cubicBezTo>
                      <a:lnTo>
                        <a:pt x="21942" y="10971"/>
                      </a:lnTo>
                      <a:close/>
                    </a:path>
                  </a:pathLst>
                </a:custGeom>
                <a:grpFill/>
                <a:ln w="27426"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591F99F8-F5D3-A44C-B357-A5C541890E3E}"/>
                    </a:ext>
                  </a:extLst>
                </p:cNvPr>
                <p:cNvSpPr/>
                <p:nvPr/>
              </p:nvSpPr>
              <p:spPr>
                <a:xfrm>
                  <a:off x="6758252" y="4184936"/>
                  <a:ext cx="21941" cy="175537"/>
                </a:xfrm>
                <a:custGeom>
                  <a:avLst/>
                  <a:gdLst>
                    <a:gd name="connsiteX0" fmla="*/ 10970 w 21941"/>
                    <a:gd name="connsiteY0" fmla="*/ 0 h 175537"/>
                    <a:gd name="connsiteX1" fmla="*/ 0 w 21941"/>
                    <a:gd name="connsiteY1" fmla="*/ 10971 h 175537"/>
                    <a:gd name="connsiteX2" fmla="*/ 0 w 21941"/>
                    <a:gd name="connsiteY2" fmla="*/ 164566 h 175537"/>
                    <a:gd name="connsiteX3" fmla="*/ 10970 w 21941"/>
                    <a:gd name="connsiteY3" fmla="*/ 175537 h 175537"/>
                    <a:gd name="connsiteX4" fmla="*/ 21942 w 21941"/>
                    <a:gd name="connsiteY4" fmla="*/ 164566 h 175537"/>
                    <a:gd name="connsiteX5" fmla="*/ 21942 w 21941"/>
                    <a:gd name="connsiteY5" fmla="*/ 10971 h 175537"/>
                    <a:gd name="connsiteX6" fmla="*/ 10970 w 21941"/>
                    <a:gd name="connsiteY6" fmla="*/ 0 h 175537"/>
                    <a:gd name="connsiteX7" fmla="*/ 10970 w 21941"/>
                    <a:gd name="connsiteY7" fmla="*/ 0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41" h="175537">
                      <a:moveTo>
                        <a:pt x="10970" y="0"/>
                      </a:moveTo>
                      <a:cubicBezTo>
                        <a:pt x="5484" y="0"/>
                        <a:pt x="0" y="5486"/>
                        <a:pt x="0" y="10971"/>
                      </a:cubicBezTo>
                      <a:lnTo>
                        <a:pt x="0" y="164566"/>
                      </a:lnTo>
                      <a:cubicBezTo>
                        <a:pt x="0" y="170052"/>
                        <a:pt x="5484" y="175537"/>
                        <a:pt x="10970" y="175537"/>
                      </a:cubicBezTo>
                      <a:cubicBezTo>
                        <a:pt x="16456" y="175537"/>
                        <a:pt x="21942" y="170052"/>
                        <a:pt x="21942" y="164566"/>
                      </a:cubicBezTo>
                      <a:lnTo>
                        <a:pt x="21942" y="10971"/>
                      </a:lnTo>
                      <a:cubicBezTo>
                        <a:pt x="21942" y="5486"/>
                        <a:pt x="16456" y="0"/>
                        <a:pt x="10970" y="0"/>
                      </a:cubicBezTo>
                      <a:lnTo>
                        <a:pt x="10970" y="0"/>
                      </a:lnTo>
                      <a:close/>
                    </a:path>
                  </a:pathLst>
                </a:custGeom>
                <a:grpFill/>
                <a:ln w="27426"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B4DBEEE3-D58C-1742-BDDF-0C463920079E}"/>
                    </a:ext>
                  </a:extLst>
                </p:cNvPr>
                <p:cNvSpPr/>
                <p:nvPr/>
              </p:nvSpPr>
              <p:spPr>
                <a:xfrm>
                  <a:off x="6758252" y="4387187"/>
                  <a:ext cx="21941" cy="22655"/>
                </a:xfrm>
                <a:custGeom>
                  <a:avLst/>
                  <a:gdLst>
                    <a:gd name="connsiteX0" fmla="*/ 21942 w 21941"/>
                    <a:gd name="connsiteY0" fmla="*/ 11684 h 22655"/>
                    <a:gd name="connsiteX1" fmla="*/ 10970 w 21941"/>
                    <a:gd name="connsiteY1" fmla="*/ 22656 h 22655"/>
                    <a:gd name="connsiteX2" fmla="*/ 0 w 21941"/>
                    <a:gd name="connsiteY2" fmla="*/ 11684 h 22655"/>
                    <a:gd name="connsiteX3" fmla="*/ 10970 w 21941"/>
                    <a:gd name="connsiteY3" fmla="*/ 714 h 22655"/>
                    <a:gd name="connsiteX4" fmla="*/ 21942 w 21941"/>
                    <a:gd name="connsiteY4" fmla="*/ 11684 h 22655"/>
                    <a:gd name="connsiteX5" fmla="*/ 21942 w 21941"/>
                    <a:gd name="connsiteY5" fmla="*/ 11684 h 2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2655">
                      <a:moveTo>
                        <a:pt x="21942" y="11684"/>
                      </a:moveTo>
                      <a:cubicBezTo>
                        <a:pt x="21942" y="17170"/>
                        <a:pt x="16456" y="22656"/>
                        <a:pt x="10970" y="22656"/>
                      </a:cubicBezTo>
                      <a:cubicBezTo>
                        <a:pt x="5484" y="22656"/>
                        <a:pt x="0" y="17170"/>
                        <a:pt x="0" y="11684"/>
                      </a:cubicBezTo>
                      <a:cubicBezTo>
                        <a:pt x="0" y="6199"/>
                        <a:pt x="5484" y="714"/>
                        <a:pt x="10970" y="714"/>
                      </a:cubicBezTo>
                      <a:cubicBezTo>
                        <a:pt x="16456" y="-2029"/>
                        <a:pt x="21942" y="3456"/>
                        <a:pt x="21942" y="11684"/>
                      </a:cubicBezTo>
                      <a:lnTo>
                        <a:pt x="21942" y="11684"/>
                      </a:lnTo>
                      <a:close/>
                    </a:path>
                  </a:pathLst>
                </a:custGeom>
                <a:grpFill/>
                <a:ln w="27426"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CFD51D03-D3D4-6A40-B1C5-7D77D7CA9BC5}"/>
                    </a:ext>
                  </a:extLst>
                </p:cNvPr>
                <p:cNvSpPr/>
                <p:nvPr/>
              </p:nvSpPr>
              <p:spPr>
                <a:xfrm>
                  <a:off x="6840535" y="4234306"/>
                  <a:ext cx="21941" cy="175537"/>
                </a:xfrm>
                <a:custGeom>
                  <a:avLst/>
                  <a:gdLst>
                    <a:gd name="connsiteX0" fmla="*/ 10970 w 21941"/>
                    <a:gd name="connsiteY0" fmla="*/ 175537 h 175537"/>
                    <a:gd name="connsiteX1" fmla="*/ 21942 w 21941"/>
                    <a:gd name="connsiteY1" fmla="*/ 164566 h 175537"/>
                    <a:gd name="connsiteX2" fmla="*/ 21942 w 21941"/>
                    <a:gd name="connsiteY2" fmla="*/ 10971 h 175537"/>
                    <a:gd name="connsiteX3" fmla="*/ 10970 w 21941"/>
                    <a:gd name="connsiteY3" fmla="*/ 0 h 175537"/>
                    <a:gd name="connsiteX4" fmla="*/ 0 w 21941"/>
                    <a:gd name="connsiteY4" fmla="*/ 10971 h 175537"/>
                    <a:gd name="connsiteX5" fmla="*/ 0 w 21941"/>
                    <a:gd name="connsiteY5" fmla="*/ 164566 h 175537"/>
                    <a:gd name="connsiteX6" fmla="*/ 10970 w 21941"/>
                    <a:gd name="connsiteY6" fmla="*/ 175537 h 175537"/>
                    <a:gd name="connsiteX7" fmla="*/ 10970 w 21941"/>
                    <a:gd name="connsiteY7" fmla="*/ 175537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41" h="175537">
                      <a:moveTo>
                        <a:pt x="10970" y="175537"/>
                      </a:moveTo>
                      <a:cubicBezTo>
                        <a:pt x="16456" y="175537"/>
                        <a:pt x="21942" y="170051"/>
                        <a:pt x="21942" y="164566"/>
                      </a:cubicBezTo>
                      <a:lnTo>
                        <a:pt x="21942" y="10971"/>
                      </a:lnTo>
                      <a:cubicBezTo>
                        <a:pt x="21942" y="5485"/>
                        <a:pt x="16456" y="0"/>
                        <a:pt x="10970" y="0"/>
                      </a:cubicBezTo>
                      <a:cubicBezTo>
                        <a:pt x="5484" y="0"/>
                        <a:pt x="0" y="5485"/>
                        <a:pt x="0" y="10971"/>
                      </a:cubicBezTo>
                      <a:lnTo>
                        <a:pt x="0" y="164566"/>
                      </a:lnTo>
                      <a:cubicBezTo>
                        <a:pt x="0" y="170051"/>
                        <a:pt x="5484" y="175537"/>
                        <a:pt x="10970" y="175537"/>
                      </a:cubicBezTo>
                      <a:lnTo>
                        <a:pt x="10970" y="175537"/>
                      </a:lnTo>
                      <a:close/>
                    </a:path>
                  </a:pathLst>
                </a:custGeom>
                <a:grpFill/>
                <a:ln w="27426"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03B117E7-35CC-C44F-AFC8-6B7E53431FCD}"/>
                    </a:ext>
                  </a:extLst>
                </p:cNvPr>
                <p:cNvSpPr/>
                <p:nvPr/>
              </p:nvSpPr>
              <p:spPr>
                <a:xfrm>
                  <a:off x="6840535" y="4434528"/>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6570F785-A4BD-884B-A545-57CD62F7B1AE}"/>
                    </a:ext>
                  </a:extLst>
                </p:cNvPr>
                <p:cNvSpPr/>
                <p:nvPr/>
              </p:nvSpPr>
              <p:spPr>
                <a:xfrm>
                  <a:off x="6758252" y="4434528"/>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C1E81A07-875B-6E4E-861F-31B32B04F94E}"/>
                    </a:ext>
                  </a:extLst>
                </p:cNvPr>
                <p:cNvSpPr/>
                <p:nvPr/>
              </p:nvSpPr>
              <p:spPr>
                <a:xfrm>
                  <a:off x="6675969" y="4434528"/>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endParaRPr lang="en-US"/>
                </a:p>
              </p:txBody>
            </p:sp>
          </p:grpSp>
        </p:grpSp>
        <p:sp>
          <p:nvSpPr>
            <p:cNvPr id="18" name="Text Placeholder 2">
              <a:extLst>
                <a:ext uri="{FF2B5EF4-FFF2-40B4-BE49-F238E27FC236}">
                  <a16:creationId xmlns:a16="http://schemas.microsoft.com/office/drawing/2014/main" id="{38090483-22C4-AE4B-9EE9-62537EBA58F4}"/>
                </a:ext>
              </a:extLst>
            </p:cNvPr>
            <p:cNvSpPr txBox="1">
              <a:spLocks/>
            </p:cNvSpPr>
            <p:nvPr/>
          </p:nvSpPr>
          <p:spPr>
            <a:xfrm>
              <a:off x="653475" y="8444830"/>
              <a:ext cx="4955516" cy="546999"/>
            </a:xfrm>
            <a:prstGeom prst="rect">
              <a:avLst/>
            </a:prstGeom>
          </p:spPr>
          <p:txBody>
            <a:bodyPr vert="horz" lIns="91440" tIns="45720" rIns="91440" bIns="45720" numCol="1" spcCol="288000" rtlCol="0" anchor="t">
              <a:normAutofit/>
            </a:bodyPr>
            <a:lstStyle>
              <a:lvl1pPr marL="0" indent="0" algn="just" defTabSz="755934" rtl="0" eaLnBrk="1" latinLnBrk="0" hangingPunct="1">
                <a:lnSpc>
                  <a:spcPts val="1200"/>
                </a:lnSpc>
                <a:spcBef>
                  <a:spcPts val="0"/>
                </a:spcBef>
                <a:buFont typeface="Arial" panose="020B0604020202020204" pitchFamily="34" charset="0"/>
                <a:buNone/>
                <a:defRPr sz="1000" b="0" i="0" kern="1200">
                  <a:solidFill>
                    <a:srgbClr val="4B4B4B"/>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1050" b="1" dirty="0">
                  <a:solidFill>
                    <a:schemeClr val="bg1"/>
                  </a:solidFill>
                  <a:highlight>
                    <a:srgbClr val="863694"/>
                  </a:highlight>
                </a:rPr>
                <a:t> ACTIVITY IDEA</a:t>
              </a:r>
              <a:r>
                <a:rPr lang="en-US" sz="1050" b="1" dirty="0">
                  <a:solidFill>
                    <a:srgbClr val="863694"/>
                  </a:solidFill>
                  <a:highlight>
                    <a:srgbClr val="863694"/>
                  </a:highlight>
                </a:rPr>
                <a:t>.</a:t>
              </a:r>
              <a:r>
                <a:rPr lang="en-US" sz="1050" b="1" dirty="0">
                  <a:solidFill>
                    <a:schemeClr val="bg1"/>
                  </a:solidFill>
                  <a:highlight>
                    <a:srgbClr val="863694"/>
                  </a:highlight>
                </a:rPr>
                <a:t> </a:t>
              </a:r>
            </a:p>
          </p:txBody>
        </p:sp>
      </p:grpSp>
      <p:grpSp>
        <p:nvGrpSpPr>
          <p:cNvPr id="51" name="Group 50">
            <a:extLst>
              <a:ext uri="{FF2B5EF4-FFF2-40B4-BE49-F238E27FC236}">
                <a16:creationId xmlns:a16="http://schemas.microsoft.com/office/drawing/2014/main" id="{DA7C825A-8175-7C4A-84E7-DFCA27264380}"/>
              </a:ext>
            </a:extLst>
          </p:cNvPr>
          <p:cNvGrpSpPr/>
          <p:nvPr/>
        </p:nvGrpSpPr>
        <p:grpSpPr>
          <a:xfrm>
            <a:off x="0" y="4116330"/>
            <a:ext cx="7023600" cy="2130054"/>
            <a:chOff x="-1" y="8444830"/>
            <a:chExt cx="7023600" cy="2130054"/>
          </a:xfrm>
        </p:grpSpPr>
        <p:grpSp>
          <p:nvGrpSpPr>
            <p:cNvPr id="52" name="Group 51">
              <a:extLst>
                <a:ext uri="{FF2B5EF4-FFF2-40B4-BE49-F238E27FC236}">
                  <a16:creationId xmlns:a16="http://schemas.microsoft.com/office/drawing/2014/main" id="{5DD02BF9-9CFB-504F-950F-993B411E8E25}"/>
                </a:ext>
              </a:extLst>
            </p:cNvPr>
            <p:cNvGrpSpPr/>
            <p:nvPr/>
          </p:nvGrpSpPr>
          <p:grpSpPr>
            <a:xfrm>
              <a:off x="-1" y="8594884"/>
              <a:ext cx="7023600" cy="1980000"/>
              <a:chOff x="-1" y="8594884"/>
              <a:chExt cx="7023600" cy="1980000"/>
            </a:xfrm>
          </p:grpSpPr>
          <p:sp>
            <p:nvSpPr>
              <p:cNvPr id="62" name="Rectangle 61">
                <a:extLst>
                  <a:ext uri="{FF2B5EF4-FFF2-40B4-BE49-F238E27FC236}">
                    <a16:creationId xmlns:a16="http://schemas.microsoft.com/office/drawing/2014/main" id="{82F6E28A-88A5-284B-9D8F-787288FF431F}"/>
                  </a:ext>
                </a:extLst>
              </p:cNvPr>
              <p:cNvSpPr/>
              <p:nvPr/>
            </p:nvSpPr>
            <p:spPr>
              <a:xfrm>
                <a:off x="-1" y="8594884"/>
                <a:ext cx="7023600" cy="1980000"/>
              </a:xfrm>
              <a:prstGeom prst="rect">
                <a:avLst/>
              </a:prstGeom>
              <a:solidFill>
                <a:srgbClr val="94C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dirty="0"/>
              </a:p>
            </p:txBody>
          </p:sp>
          <p:sp>
            <p:nvSpPr>
              <p:cNvPr id="63" name="Rectangle 62">
                <a:extLst>
                  <a:ext uri="{FF2B5EF4-FFF2-40B4-BE49-F238E27FC236}">
                    <a16:creationId xmlns:a16="http://schemas.microsoft.com/office/drawing/2014/main" id="{CA5059E9-B360-CC47-8890-C45EBA3F8279}"/>
                  </a:ext>
                </a:extLst>
              </p:cNvPr>
              <p:cNvSpPr/>
              <p:nvPr/>
            </p:nvSpPr>
            <p:spPr>
              <a:xfrm>
                <a:off x="619924" y="8726414"/>
                <a:ext cx="6238800" cy="1702746"/>
              </a:xfrm>
              <a:prstGeom prst="rect">
                <a:avLst/>
              </a:prstGeom>
              <a:noFill/>
              <a:ln w="1270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dirty="0"/>
              </a:p>
            </p:txBody>
          </p:sp>
          <p:sp>
            <p:nvSpPr>
              <p:cNvPr id="64" name="Oval 63">
                <a:extLst>
                  <a:ext uri="{FF2B5EF4-FFF2-40B4-BE49-F238E27FC236}">
                    <a16:creationId xmlns:a16="http://schemas.microsoft.com/office/drawing/2014/main" id="{CA1FFB53-350B-0848-841C-FBACAA0F2C45}"/>
                  </a:ext>
                </a:extLst>
              </p:cNvPr>
              <p:cNvSpPr/>
              <p:nvPr/>
            </p:nvSpPr>
            <p:spPr>
              <a:xfrm>
                <a:off x="404154" y="8744607"/>
                <a:ext cx="653235" cy="653235"/>
              </a:xfrm>
              <a:prstGeom prst="ellipse">
                <a:avLst/>
              </a:prstGeom>
              <a:solidFill>
                <a:srgbClr val="94C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 Placeholder 2">
                <a:extLst>
                  <a:ext uri="{FF2B5EF4-FFF2-40B4-BE49-F238E27FC236}">
                    <a16:creationId xmlns:a16="http://schemas.microsoft.com/office/drawing/2014/main" id="{A156B205-51A0-6D45-BACD-AF6653A6DC1A}"/>
                  </a:ext>
                </a:extLst>
              </p:cNvPr>
              <p:cNvSpPr txBox="1">
                <a:spLocks/>
              </p:cNvSpPr>
              <p:nvPr/>
            </p:nvSpPr>
            <p:spPr>
              <a:xfrm>
                <a:off x="971946" y="8834087"/>
                <a:ext cx="5887540" cy="1626554"/>
              </a:xfrm>
              <a:prstGeom prst="rect">
                <a:avLst/>
              </a:prstGeom>
            </p:spPr>
            <p:txBody>
              <a:bodyPr vert="horz" lIns="91440" tIns="45720" rIns="91440" bIns="45720" numCol="1" spcCol="288000" rtlCol="0" anchor="t">
                <a:normAutofit/>
              </a:bodyPr>
              <a:lstStyle>
                <a:lvl1pPr marL="0" indent="0" algn="just" defTabSz="755934" rtl="0" eaLnBrk="1" latinLnBrk="0" hangingPunct="1">
                  <a:lnSpc>
                    <a:spcPts val="1200"/>
                  </a:lnSpc>
                  <a:spcBef>
                    <a:spcPts val="0"/>
                  </a:spcBef>
                  <a:buFont typeface="Arial" panose="020B0604020202020204" pitchFamily="34" charset="0"/>
                  <a:buNone/>
                  <a:defRPr sz="1000" b="0" i="0" kern="1200">
                    <a:solidFill>
                      <a:srgbClr val="4B4B4B"/>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l"/>
                <a:r>
                  <a:rPr lang="en-US" b="1" dirty="0">
                    <a:solidFill>
                      <a:schemeClr val="bg1"/>
                    </a:solidFill>
                  </a:rPr>
                  <a:t>The SIGNS of a strength</a:t>
                </a:r>
              </a:p>
              <a:p>
                <a:pPr algn="l"/>
                <a:endParaRPr lang="en-US" sz="800" b="1" dirty="0">
                  <a:solidFill>
                    <a:schemeClr val="bg1"/>
                  </a:solidFill>
                </a:endParaRPr>
              </a:p>
              <a:p>
                <a:pPr algn="l"/>
                <a:r>
                  <a:rPr lang="en-US" sz="800" b="1" dirty="0">
                    <a:solidFill>
                      <a:schemeClr val="bg1"/>
                    </a:solidFill>
                  </a:rPr>
                  <a:t> </a:t>
                </a:r>
                <a:r>
                  <a:rPr lang="en-US" dirty="0">
                    <a:solidFill>
                      <a:schemeClr val="bg1"/>
                    </a:solidFill>
                  </a:rPr>
                  <a:t>If a woman you are working with is unsure if she has a strength in a certain skill/ area/ task, ask her to apply the SIGN model to see if it really is a strength for her:</a:t>
                </a:r>
              </a:p>
              <a:p>
                <a:pPr algn="l"/>
                <a:r>
                  <a:rPr lang="en-US" dirty="0">
                    <a:solidFill>
                      <a:schemeClr val="bg1"/>
                    </a:solidFill>
                  </a:rPr>
                  <a:t> </a:t>
                </a:r>
              </a:p>
              <a:p>
                <a:pPr algn="l">
                  <a:tabLst>
                    <a:tab pos="620713" algn="l"/>
                  </a:tabLst>
                </a:pPr>
                <a:r>
                  <a:rPr lang="en-US" b="1" dirty="0">
                    <a:solidFill>
                      <a:schemeClr val="bg1"/>
                    </a:solidFill>
                  </a:rPr>
                  <a:t>Success: 	</a:t>
                </a:r>
                <a:r>
                  <a:rPr lang="en-US" dirty="0">
                    <a:solidFill>
                      <a:schemeClr val="bg1"/>
                    </a:solidFill>
                  </a:rPr>
                  <a:t>When you do the activity, you feel effective and in control. (Self-efficacy).</a:t>
                </a:r>
              </a:p>
              <a:p>
                <a:pPr algn="l">
                  <a:tabLst>
                    <a:tab pos="620713" algn="l"/>
                  </a:tabLst>
                </a:pPr>
                <a:r>
                  <a:rPr lang="en-US" b="1" dirty="0">
                    <a:solidFill>
                      <a:schemeClr val="bg1"/>
                    </a:solidFill>
                  </a:rPr>
                  <a:t>Instinct: </a:t>
                </a:r>
                <a:r>
                  <a:rPr lang="en-US" dirty="0">
                    <a:solidFill>
                      <a:schemeClr val="bg1"/>
                    </a:solidFill>
                  </a:rPr>
                  <a:t>	You look forward to doing it. </a:t>
                </a:r>
              </a:p>
              <a:p>
                <a:pPr algn="l">
                  <a:tabLst>
                    <a:tab pos="620713" algn="l"/>
                  </a:tabLst>
                </a:pPr>
                <a:r>
                  <a:rPr lang="en-US" b="1" dirty="0">
                    <a:solidFill>
                      <a:schemeClr val="bg1"/>
                    </a:solidFill>
                  </a:rPr>
                  <a:t>Growth: </a:t>
                </a:r>
                <a:r>
                  <a:rPr lang="en-US" dirty="0">
                    <a:solidFill>
                      <a:schemeClr val="bg1"/>
                    </a:solidFill>
                  </a:rPr>
                  <a:t>	While you are doing the activity, you feel inquisitive, focused and lose track of time.</a:t>
                </a:r>
              </a:p>
              <a:p>
                <a:pPr algn="l">
                  <a:tabLst>
                    <a:tab pos="620713" algn="l"/>
                  </a:tabLst>
                </a:pPr>
                <a:r>
                  <a:rPr lang="en-US" b="1" dirty="0">
                    <a:solidFill>
                      <a:schemeClr val="bg1"/>
                    </a:solidFill>
                  </a:rPr>
                  <a:t>Needs: </a:t>
                </a:r>
                <a:r>
                  <a:rPr lang="en-US" dirty="0">
                    <a:solidFill>
                      <a:schemeClr val="bg1"/>
                    </a:solidFill>
                  </a:rPr>
                  <a:t>	After you’ve done the activity, even if you’re tired, you feel fulfilled.</a:t>
                </a:r>
              </a:p>
              <a:p>
                <a:pPr algn="l"/>
                <a:endParaRPr lang="en-US" dirty="0">
                  <a:solidFill>
                    <a:schemeClr val="bg1"/>
                  </a:solidFill>
                </a:endParaRPr>
              </a:p>
            </p:txBody>
          </p:sp>
          <p:grpSp>
            <p:nvGrpSpPr>
              <p:cNvPr id="66" name="Graphic 3">
                <a:extLst>
                  <a:ext uri="{FF2B5EF4-FFF2-40B4-BE49-F238E27FC236}">
                    <a16:creationId xmlns:a16="http://schemas.microsoft.com/office/drawing/2014/main" id="{1123ACC0-0E57-BE41-9AA3-F1D816C9AA33}"/>
                  </a:ext>
                </a:extLst>
              </p:cNvPr>
              <p:cNvGrpSpPr/>
              <p:nvPr/>
            </p:nvGrpSpPr>
            <p:grpSpPr>
              <a:xfrm>
                <a:off x="358674" y="8801673"/>
                <a:ext cx="505387" cy="506021"/>
                <a:chOff x="6601914" y="3685068"/>
                <a:chExt cx="1090935" cy="1092304"/>
              </a:xfrm>
              <a:solidFill>
                <a:schemeClr val="bg1"/>
              </a:solidFill>
            </p:grpSpPr>
            <p:sp>
              <p:nvSpPr>
                <p:cNvPr id="67" name="Freeform 66">
                  <a:extLst>
                    <a:ext uri="{FF2B5EF4-FFF2-40B4-BE49-F238E27FC236}">
                      <a16:creationId xmlns:a16="http://schemas.microsoft.com/office/drawing/2014/main" id="{B69BB20E-C8D0-C24B-AD97-FCC8F0523FF4}"/>
                    </a:ext>
                  </a:extLst>
                </p:cNvPr>
                <p:cNvSpPr/>
                <p:nvPr/>
              </p:nvSpPr>
              <p:spPr>
                <a:xfrm>
                  <a:off x="7136754" y="4173965"/>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6" y="21942"/>
                        <a:pt x="0" y="16457"/>
                        <a:pt x="0" y="10971"/>
                      </a:cubicBezTo>
                      <a:cubicBezTo>
                        <a:pt x="0" y="5485"/>
                        <a:pt x="5486" y="0"/>
                        <a:pt x="10970" y="0"/>
                      </a:cubicBezTo>
                      <a:cubicBezTo>
                        <a:pt x="19200"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9973959A-8AF5-6F44-96CF-56E3126E6B75}"/>
                    </a:ext>
                  </a:extLst>
                </p:cNvPr>
                <p:cNvSpPr/>
                <p:nvPr/>
              </p:nvSpPr>
              <p:spPr>
                <a:xfrm>
                  <a:off x="7136754" y="4126625"/>
                  <a:ext cx="21941" cy="22655"/>
                </a:xfrm>
                <a:custGeom>
                  <a:avLst/>
                  <a:gdLst>
                    <a:gd name="connsiteX0" fmla="*/ 21942 w 21941"/>
                    <a:gd name="connsiteY0" fmla="*/ 11684 h 22655"/>
                    <a:gd name="connsiteX1" fmla="*/ 10970 w 21941"/>
                    <a:gd name="connsiteY1" fmla="*/ 22656 h 22655"/>
                    <a:gd name="connsiteX2" fmla="*/ 0 w 21941"/>
                    <a:gd name="connsiteY2" fmla="*/ 11684 h 22655"/>
                    <a:gd name="connsiteX3" fmla="*/ 10970 w 21941"/>
                    <a:gd name="connsiteY3" fmla="*/ 714 h 22655"/>
                    <a:gd name="connsiteX4" fmla="*/ 21942 w 21941"/>
                    <a:gd name="connsiteY4" fmla="*/ 11684 h 22655"/>
                    <a:gd name="connsiteX5" fmla="*/ 21942 w 21941"/>
                    <a:gd name="connsiteY5" fmla="*/ 11684 h 2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2655">
                      <a:moveTo>
                        <a:pt x="21942" y="11684"/>
                      </a:moveTo>
                      <a:cubicBezTo>
                        <a:pt x="21942" y="17170"/>
                        <a:pt x="16456" y="22656"/>
                        <a:pt x="10970" y="22656"/>
                      </a:cubicBezTo>
                      <a:cubicBezTo>
                        <a:pt x="5486" y="22656"/>
                        <a:pt x="0" y="17170"/>
                        <a:pt x="0" y="11684"/>
                      </a:cubicBezTo>
                      <a:cubicBezTo>
                        <a:pt x="0" y="6199"/>
                        <a:pt x="5486" y="714"/>
                        <a:pt x="10970" y="714"/>
                      </a:cubicBezTo>
                      <a:cubicBezTo>
                        <a:pt x="19200" y="-2029"/>
                        <a:pt x="21942" y="3456"/>
                        <a:pt x="21942" y="11684"/>
                      </a:cubicBezTo>
                      <a:lnTo>
                        <a:pt x="21942" y="11684"/>
                      </a:lnTo>
                      <a:close/>
                    </a:path>
                  </a:pathLst>
                </a:custGeom>
                <a:grpFill/>
                <a:ln w="27426" cap="flat">
                  <a:noFill/>
                  <a:prstDash val="solid"/>
                  <a:miter/>
                </a:ln>
              </p:spPr>
              <p:txBody>
                <a:bodyPr rtlCol="0" anchor="ctr"/>
                <a:lstStyle/>
                <a:p>
                  <a:endParaRPr lang="en-US"/>
                </a:p>
              </p:txBody>
            </p:sp>
            <p:grpSp>
              <p:nvGrpSpPr>
                <p:cNvPr id="69" name="Graphic 3">
                  <a:extLst>
                    <a:ext uri="{FF2B5EF4-FFF2-40B4-BE49-F238E27FC236}">
                      <a16:creationId xmlns:a16="http://schemas.microsoft.com/office/drawing/2014/main" id="{DBD91340-FE6E-0248-AE18-1C1E5264C482}"/>
                    </a:ext>
                  </a:extLst>
                </p:cNvPr>
                <p:cNvGrpSpPr/>
                <p:nvPr/>
              </p:nvGrpSpPr>
              <p:grpSpPr>
                <a:xfrm>
                  <a:off x="6601914" y="3685068"/>
                  <a:ext cx="1090935" cy="1092304"/>
                  <a:chOff x="6601914" y="3685068"/>
                  <a:chExt cx="1090935" cy="1092304"/>
                </a:xfrm>
                <a:grpFill/>
              </p:grpSpPr>
              <p:sp>
                <p:nvSpPr>
                  <p:cNvPr id="90" name="Freeform 89">
                    <a:extLst>
                      <a:ext uri="{FF2B5EF4-FFF2-40B4-BE49-F238E27FC236}">
                        <a16:creationId xmlns:a16="http://schemas.microsoft.com/office/drawing/2014/main" id="{02C925B3-6F58-F346-A90A-A34884859ACF}"/>
                      </a:ext>
                    </a:extLst>
                  </p:cNvPr>
                  <p:cNvSpPr/>
                  <p:nvPr/>
                </p:nvSpPr>
                <p:spPr>
                  <a:xfrm>
                    <a:off x="7136754" y="4077969"/>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6" y="21942"/>
                          <a:pt x="0" y="16457"/>
                          <a:pt x="0" y="10971"/>
                        </a:cubicBezTo>
                        <a:cubicBezTo>
                          <a:pt x="0" y="5485"/>
                          <a:pt x="5486" y="0"/>
                          <a:pt x="10970" y="0"/>
                        </a:cubicBezTo>
                        <a:cubicBezTo>
                          <a:pt x="19200"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18BC555B-9D86-2B4C-979F-571649F82721}"/>
                      </a:ext>
                    </a:extLst>
                  </p:cNvPr>
                  <p:cNvSpPr/>
                  <p:nvPr/>
                </p:nvSpPr>
                <p:spPr>
                  <a:xfrm>
                    <a:off x="6601914" y="3685068"/>
                    <a:ext cx="1090935" cy="1092304"/>
                  </a:xfrm>
                  <a:custGeom>
                    <a:avLst/>
                    <a:gdLst>
                      <a:gd name="connsiteX0" fmla="*/ 1088879 w 1090935"/>
                      <a:gd name="connsiteY0" fmla="*/ 102168 h 1092304"/>
                      <a:gd name="connsiteX1" fmla="*/ 1028538 w 1090935"/>
                      <a:gd name="connsiteY1" fmla="*/ 6171 h 1092304"/>
                      <a:gd name="connsiteX2" fmla="*/ 1009338 w 1090935"/>
                      <a:gd name="connsiteY2" fmla="*/ 6171 h 1092304"/>
                      <a:gd name="connsiteX3" fmla="*/ 948997 w 1090935"/>
                      <a:gd name="connsiteY3" fmla="*/ 102168 h 1092304"/>
                      <a:gd name="connsiteX4" fmla="*/ 946255 w 1090935"/>
                      <a:gd name="connsiteY4" fmla="*/ 107654 h 1092304"/>
                      <a:gd name="connsiteX5" fmla="*/ 946255 w 1090935"/>
                      <a:gd name="connsiteY5" fmla="*/ 332560 h 1092304"/>
                      <a:gd name="connsiteX6" fmla="*/ 614379 w 1090935"/>
                      <a:gd name="connsiteY6" fmla="*/ 332560 h 1092304"/>
                      <a:gd name="connsiteX7" fmla="*/ 655520 w 1090935"/>
                      <a:gd name="connsiteY7" fmla="*/ 272219 h 1092304"/>
                      <a:gd name="connsiteX8" fmla="*/ 671978 w 1090935"/>
                      <a:gd name="connsiteY8" fmla="*/ 272219 h 1092304"/>
                      <a:gd name="connsiteX9" fmla="*/ 682948 w 1090935"/>
                      <a:gd name="connsiteY9" fmla="*/ 266733 h 1092304"/>
                      <a:gd name="connsiteX10" fmla="*/ 682948 w 1090935"/>
                      <a:gd name="connsiteY10" fmla="*/ 255762 h 1092304"/>
                      <a:gd name="connsiteX11" fmla="*/ 661006 w 1090935"/>
                      <a:gd name="connsiteY11" fmla="*/ 198164 h 1092304"/>
                      <a:gd name="connsiteX12" fmla="*/ 661006 w 1090935"/>
                      <a:gd name="connsiteY12" fmla="*/ 187193 h 1092304"/>
                      <a:gd name="connsiteX13" fmla="*/ 696662 w 1090935"/>
                      <a:gd name="connsiteY13" fmla="*/ 140567 h 1092304"/>
                      <a:gd name="connsiteX14" fmla="*/ 696662 w 1090935"/>
                      <a:gd name="connsiteY14" fmla="*/ 115881 h 1092304"/>
                      <a:gd name="connsiteX15" fmla="*/ 685692 w 1090935"/>
                      <a:gd name="connsiteY15" fmla="*/ 104911 h 1092304"/>
                      <a:gd name="connsiteX16" fmla="*/ 482726 w 1090935"/>
                      <a:gd name="connsiteY16" fmla="*/ 104911 h 1092304"/>
                      <a:gd name="connsiteX17" fmla="*/ 422385 w 1090935"/>
                      <a:gd name="connsiteY17" fmla="*/ 165251 h 1092304"/>
                      <a:gd name="connsiteX18" fmla="*/ 422385 w 1090935"/>
                      <a:gd name="connsiteY18" fmla="*/ 231078 h 1092304"/>
                      <a:gd name="connsiteX19" fmla="*/ 471756 w 1090935"/>
                      <a:gd name="connsiteY19" fmla="*/ 329817 h 1092304"/>
                      <a:gd name="connsiteX20" fmla="*/ 397701 w 1090935"/>
                      <a:gd name="connsiteY20" fmla="*/ 329817 h 1092304"/>
                      <a:gd name="connsiteX21" fmla="*/ 400443 w 1090935"/>
                      <a:gd name="connsiteY21" fmla="*/ 318846 h 1092304"/>
                      <a:gd name="connsiteX22" fmla="*/ 400443 w 1090935"/>
                      <a:gd name="connsiteY22" fmla="*/ 11657 h 1092304"/>
                      <a:gd name="connsiteX23" fmla="*/ 389473 w 1090935"/>
                      <a:gd name="connsiteY23" fmla="*/ 686 h 1092304"/>
                      <a:gd name="connsiteX24" fmla="*/ 10970 w 1090935"/>
                      <a:gd name="connsiteY24" fmla="*/ 686 h 1092304"/>
                      <a:gd name="connsiteX25" fmla="*/ 0 w 1090935"/>
                      <a:gd name="connsiteY25" fmla="*/ 11657 h 1092304"/>
                      <a:gd name="connsiteX26" fmla="*/ 0 w 1090935"/>
                      <a:gd name="connsiteY26" fmla="*/ 318846 h 1092304"/>
                      <a:gd name="connsiteX27" fmla="*/ 35656 w 1090935"/>
                      <a:gd name="connsiteY27" fmla="*/ 354502 h 1092304"/>
                      <a:gd name="connsiteX28" fmla="*/ 117939 w 1090935"/>
                      <a:gd name="connsiteY28" fmla="*/ 354502 h 1092304"/>
                      <a:gd name="connsiteX29" fmla="*/ 117939 w 1090935"/>
                      <a:gd name="connsiteY29" fmla="*/ 379187 h 1092304"/>
                      <a:gd name="connsiteX30" fmla="*/ 178280 w 1090935"/>
                      <a:gd name="connsiteY30" fmla="*/ 439527 h 1092304"/>
                      <a:gd name="connsiteX31" fmla="*/ 414157 w 1090935"/>
                      <a:gd name="connsiteY31" fmla="*/ 439527 h 1092304"/>
                      <a:gd name="connsiteX32" fmla="*/ 414157 w 1090935"/>
                      <a:gd name="connsiteY32" fmla="*/ 664434 h 1092304"/>
                      <a:gd name="connsiteX33" fmla="*/ 320904 w 1090935"/>
                      <a:gd name="connsiteY33" fmla="*/ 999051 h 1092304"/>
                      <a:gd name="connsiteX34" fmla="*/ 246849 w 1090935"/>
                      <a:gd name="connsiteY34" fmla="*/ 1081334 h 1092304"/>
                      <a:gd name="connsiteX35" fmla="*/ 257819 w 1090935"/>
                      <a:gd name="connsiteY35" fmla="*/ 1092305 h 1092304"/>
                      <a:gd name="connsiteX36" fmla="*/ 471756 w 1090935"/>
                      <a:gd name="connsiteY36" fmla="*/ 1092305 h 1092304"/>
                      <a:gd name="connsiteX37" fmla="*/ 482726 w 1090935"/>
                      <a:gd name="connsiteY37" fmla="*/ 1081334 h 1092304"/>
                      <a:gd name="connsiteX38" fmla="*/ 482726 w 1090935"/>
                      <a:gd name="connsiteY38" fmla="*/ 1010022 h 1092304"/>
                      <a:gd name="connsiteX39" fmla="*/ 543068 w 1090935"/>
                      <a:gd name="connsiteY39" fmla="*/ 774144 h 1092304"/>
                      <a:gd name="connsiteX40" fmla="*/ 603409 w 1090935"/>
                      <a:gd name="connsiteY40" fmla="*/ 1010022 h 1092304"/>
                      <a:gd name="connsiteX41" fmla="*/ 603409 w 1090935"/>
                      <a:gd name="connsiteY41" fmla="*/ 1078591 h 1092304"/>
                      <a:gd name="connsiteX42" fmla="*/ 614379 w 1090935"/>
                      <a:gd name="connsiteY42" fmla="*/ 1089562 h 1092304"/>
                      <a:gd name="connsiteX43" fmla="*/ 828316 w 1090935"/>
                      <a:gd name="connsiteY43" fmla="*/ 1089562 h 1092304"/>
                      <a:gd name="connsiteX44" fmla="*/ 839286 w 1090935"/>
                      <a:gd name="connsiteY44" fmla="*/ 1078591 h 1092304"/>
                      <a:gd name="connsiteX45" fmla="*/ 757003 w 1090935"/>
                      <a:gd name="connsiteY45" fmla="*/ 996308 h 1092304"/>
                      <a:gd name="connsiteX46" fmla="*/ 754261 w 1090935"/>
                      <a:gd name="connsiteY46" fmla="*/ 996308 h 1092304"/>
                      <a:gd name="connsiteX47" fmla="*/ 674720 w 1090935"/>
                      <a:gd name="connsiteY47" fmla="*/ 661691 h 1092304"/>
                      <a:gd name="connsiteX48" fmla="*/ 674720 w 1090935"/>
                      <a:gd name="connsiteY48" fmla="*/ 436785 h 1092304"/>
                      <a:gd name="connsiteX49" fmla="*/ 910599 w 1090935"/>
                      <a:gd name="connsiteY49" fmla="*/ 436785 h 1092304"/>
                      <a:gd name="connsiteX50" fmla="*/ 946255 w 1090935"/>
                      <a:gd name="connsiteY50" fmla="*/ 425814 h 1092304"/>
                      <a:gd name="connsiteX51" fmla="*/ 946255 w 1090935"/>
                      <a:gd name="connsiteY51" fmla="*/ 521810 h 1092304"/>
                      <a:gd name="connsiteX52" fmla="*/ 957225 w 1090935"/>
                      <a:gd name="connsiteY52" fmla="*/ 532782 h 1092304"/>
                      <a:gd name="connsiteX53" fmla="*/ 968197 w 1090935"/>
                      <a:gd name="connsiteY53" fmla="*/ 521810 h 1092304"/>
                      <a:gd name="connsiteX54" fmla="*/ 968197 w 1090935"/>
                      <a:gd name="connsiteY54" fmla="*/ 118624 h 1092304"/>
                      <a:gd name="connsiteX55" fmla="*/ 1014824 w 1090935"/>
                      <a:gd name="connsiteY55" fmla="*/ 118624 h 1092304"/>
                      <a:gd name="connsiteX56" fmla="*/ 1014824 w 1090935"/>
                      <a:gd name="connsiteY56" fmla="*/ 250277 h 1092304"/>
                      <a:gd name="connsiteX57" fmla="*/ 1025794 w 1090935"/>
                      <a:gd name="connsiteY57" fmla="*/ 261248 h 1092304"/>
                      <a:gd name="connsiteX58" fmla="*/ 1036766 w 1090935"/>
                      <a:gd name="connsiteY58" fmla="*/ 250277 h 1092304"/>
                      <a:gd name="connsiteX59" fmla="*/ 1036766 w 1090935"/>
                      <a:gd name="connsiteY59" fmla="*/ 118624 h 1092304"/>
                      <a:gd name="connsiteX60" fmla="*/ 1061451 w 1090935"/>
                      <a:gd name="connsiteY60" fmla="*/ 118624 h 1092304"/>
                      <a:gd name="connsiteX61" fmla="*/ 1061451 w 1090935"/>
                      <a:gd name="connsiteY61" fmla="*/ 557466 h 1092304"/>
                      <a:gd name="connsiteX62" fmla="*/ 954483 w 1090935"/>
                      <a:gd name="connsiteY62" fmla="*/ 557466 h 1092304"/>
                      <a:gd name="connsiteX63" fmla="*/ 943511 w 1090935"/>
                      <a:gd name="connsiteY63" fmla="*/ 568437 h 1092304"/>
                      <a:gd name="connsiteX64" fmla="*/ 943511 w 1090935"/>
                      <a:gd name="connsiteY64" fmla="*/ 650720 h 1092304"/>
                      <a:gd name="connsiteX65" fmla="*/ 1003852 w 1090935"/>
                      <a:gd name="connsiteY65" fmla="*/ 711061 h 1092304"/>
                      <a:gd name="connsiteX66" fmla="*/ 1028538 w 1090935"/>
                      <a:gd name="connsiteY66" fmla="*/ 711061 h 1092304"/>
                      <a:gd name="connsiteX67" fmla="*/ 1088879 w 1090935"/>
                      <a:gd name="connsiteY67" fmla="*/ 650720 h 1092304"/>
                      <a:gd name="connsiteX68" fmla="*/ 1088879 w 1090935"/>
                      <a:gd name="connsiteY68" fmla="*/ 104911 h 1092304"/>
                      <a:gd name="connsiteX69" fmla="*/ 1088879 w 1090935"/>
                      <a:gd name="connsiteY69" fmla="*/ 102168 h 1092304"/>
                      <a:gd name="connsiteX70" fmla="*/ 1088879 w 1090935"/>
                      <a:gd name="connsiteY70" fmla="*/ 102168 h 1092304"/>
                      <a:gd name="connsiteX71" fmla="*/ 452557 w 1090935"/>
                      <a:gd name="connsiteY71" fmla="*/ 167994 h 1092304"/>
                      <a:gd name="connsiteX72" fmla="*/ 488212 w 1090935"/>
                      <a:gd name="connsiteY72" fmla="*/ 132338 h 1092304"/>
                      <a:gd name="connsiteX73" fmla="*/ 677464 w 1090935"/>
                      <a:gd name="connsiteY73" fmla="*/ 132338 h 1092304"/>
                      <a:gd name="connsiteX74" fmla="*/ 677464 w 1090935"/>
                      <a:gd name="connsiteY74" fmla="*/ 143309 h 1092304"/>
                      <a:gd name="connsiteX75" fmla="*/ 652778 w 1090935"/>
                      <a:gd name="connsiteY75" fmla="*/ 167994 h 1092304"/>
                      <a:gd name="connsiteX76" fmla="*/ 499184 w 1090935"/>
                      <a:gd name="connsiteY76" fmla="*/ 167994 h 1092304"/>
                      <a:gd name="connsiteX77" fmla="*/ 488212 w 1090935"/>
                      <a:gd name="connsiteY77" fmla="*/ 178965 h 1092304"/>
                      <a:gd name="connsiteX78" fmla="*/ 488212 w 1090935"/>
                      <a:gd name="connsiteY78" fmla="*/ 189936 h 1092304"/>
                      <a:gd name="connsiteX79" fmla="*/ 452557 w 1090935"/>
                      <a:gd name="connsiteY79" fmla="*/ 225592 h 1092304"/>
                      <a:gd name="connsiteX80" fmla="*/ 452557 w 1090935"/>
                      <a:gd name="connsiteY80" fmla="*/ 167994 h 1092304"/>
                      <a:gd name="connsiteX81" fmla="*/ 452557 w 1090935"/>
                      <a:gd name="connsiteY81" fmla="*/ 250277 h 1092304"/>
                      <a:gd name="connsiteX82" fmla="*/ 510154 w 1090935"/>
                      <a:gd name="connsiteY82" fmla="*/ 189936 h 1092304"/>
                      <a:gd name="connsiteX83" fmla="*/ 641807 w 1090935"/>
                      <a:gd name="connsiteY83" fmla="*/ 189936 h 1092304"/>
                      <a:gd name="connsiteX84" fmla="*/ 641807 w 1090935"/>
                      <a:gd name="connsiteY84" fmla="*/ 200907 h 1092304"/>
                      <a:gd name="connsiteX85" fmla="*/ 641807 w 1090935"/>
                      <a:gd name="connsiteY85" fmla="*/ 206393 h 1092304"/>
                      <a:gd name="connsiteX86" fmla="*/ 658264 w 1090935"/>
                      <a:gd name="connsiteY86" fmla="*/ 250277 h 1092304"/>
                      <a:gd name="connsiteX87" fmla="*/ 650036 w 1090935"/>
                      <a:gd name="connsiteY87" fmla="*/ 250277 h 1092304"/>
                      <a:gd name="connsiteX88" fmla="*/ 639064 w 1090935"/>
                      <a:gd name="connsiteY88" fmla="*/ 258505 h 1092304"/>
                      <a:gd name="connsiteX89" fmla="*/ 543068 w 1090935"/>
                      <a:gd name="connsiteY89" fmla="*/ 332560 h 1092304"/>
                      <a:gd name="connsiteX90" fmla="*/ 452557 w 1090935"/>
                      <a:gd name="connsiteY90" fmla="*/ 250277 h 1092304"/>
                      <a:gd name="connsiteX91" fmla="*/ 452557 w 1090935"/>
                      <a:gd name="connsiteY91" fmla="*/ 250277 h 1092304"/>
                      <a:gd name="connsiteX92" fmla="*/ 1020310 w 1090935"/>
                      <a:gd name="connsiteY92" fmla="*/ 36342 h 1092304"/>
                      <a:gd name="connsiteX93" fmla="*/ 1058708 w 1090935"/>
                      <a:gd name="connsiteY93" fmla="*/ 96682 h 1092304"/>
                      <a:gd name="connsiteX94" fmla="*/ 981910 w 1090935"/>
                      <a:gd name="connsiteY94" fmla="*/ 96682 h 1092304"/>
                      <a:gd name="connsiteX95" fmla="*/ 1020310 w 1090935"/>
                      <a:gd name="connsiteY95" fmla="*/ 36342 h 1092304"/>
                      <a:gd name="connsiteX96" fmla="*/ 381244 w 1090935"/>
                      <a:gd name="connsiteY96" fmla="*/ 285933 h 1092304"/>
                      <a:gd name="connsiteX97" fmla="*/ 213936 w 1090935"/>
                      <a:gd name="connsiteY97" fmla="*/ 285933 h 1092304"/>
                      <a:gd name="connsiteX98" fmla="*/ 213936 w 1090935"/>
                      <a:gd name="connsiteY98" fmla="*/ 25371 h 1092304"/>
                      <a:gd name="connsiteX99" fmla="*/ 381244 w 1090935"/>
                      <a:gd name="connsiteY99" fmla="*/ 25371 h 1092304"/>
                      <a:gd name="connsiteX100" fmla="*/ 381244 w 1090935"/>
                      <a:gd name="connsiteY100" fmla="*/ 285933 h 1092304"/>
                      <a:gd name="connsiteX101" fmla="*/ 24684 w 1090935"/>
                      <a:gd name="connsiteY101" fmla="*/ 321589 h 1092304"/>
                      <a:gd name="connsiteX102" fmla="*/ 24684 w 1090935"/>
                      <a:gd name="connsiteY102" fmla="*/ 25371 h 1092304"/>
                      <a:gd name="connsiteX103" fmla="*/ 191994 w 1090935"/>
                      <a:gd name="connsiteY103" fmla="*/ 25371 h 1092304"/>
                      <a:gd name="connsiteX104" fmla="*/ 191994 w 1090935"/>
                      <a:gd name="connsiteY104" fmla="*/ 285933 h 1092304"/>
                      <a:gd name="connsiteX105" fmla="*/ 60341 w 1090935"/>
                      <a:gd name="connsiteY105" fmla="*/ 285933 h 1092304"/>
                      <a:gd name="connsiteX106" fmla="*/ 49369 w 1090935"/>
                      <a:gd name="connsiteY106" fmla="*/ 296904 h 1092304"/>
                      <a:gd name="connsiteX107" fmla="*/ 60341 w 1090935"/>
                      <a:gd name="connsiteY107" fmla="*/ 307875 h 1092304"/>
                      <a:gd name="connsiteX108" fmla="*/ 381244 w 1090935"/>
                      <a:gd name="connsiteY108" fmla="*/ 307875 h 1092304"/>
                      <a:gd name="connsiteX109" fmla="*/ 381244 w 1090935"/>
                      <a:gd name="connsiteY109" fmla="*/ 318846 h 1092304"/>
                      <a:gd name="connsiteX110" fmla="*/ 370274 w 1090935"/>
                      <a:gd name="connsiteY110" fmla="*/ 329817 h 1092304"/>
                      <a:gd name="connsiteX111" fmla="*/ 35656 w 1090935"/>
                      <a:gd name="connsiteY111" fmla="*/ 329817 h 1092304"/>
                      <a:gd name="connsiteX112" fmla="*/ 24684 w 1090935"/>
                      <a:gd name="connsiteY112" fmla="*/ 321589 h 1092304"/>
                      <a:gd name="connsiteX113" fmla="*/ 24684 w 1090935"/>
                      <a:gd name="connsiteY113" fmla="*/ 321589 h 1092304"/>
                      <a:gd name="connsiteX114" fmla="*/ 142624 w 1090935"/>
                      <a:gd name="connsiteY114" fmla="*/ 381930 h 1092304"/>
                      <a:gd name="connsiteX115" fmla="*/ 142624 w 1090935"/>
                      <a:gd name="connsiteY115" fmla="*/ 357245 h 1092304"/>
                      <a:gd name="connsiteX116" fmla="*/ 178280 w 1090935"/>
                      <a:gd name="connsiteY116" fmla="*/ 357245 h 1092304"/>
                      <a:gd name="connsiteX117" fmla="*/ 178280 w 1090935"/>
                      <a:gd name="connsiteY117" fmla="*/ 417585 h 1092304"/>
                      <a:gd name="connsiteX118" fmla="*/ 142624 w 1090935"/>
                      <a:gd name="connsiteY118" fmla="*/ 381930 h 1092304"/>
                      <a:gd name="connsiteX119" fmla="*/ 142624 w 1090935"/>
                      <a:gd name="connsiteY119" fmla="*/ 381930 h 1092304"/>
                      <a:gd name="connsiteX120" fmla="*/ 463527 w 1090935"/>
                      <a:gd name="connsiteY120" fmla="*/ 1067620 h 1092304"/>
                      <a:gd name="connsiteX121" fmla="*/ 274277 w 1090935"/>
                      <a:gd name="connsiteY121" fmla="*/ 1067620 h 1092304"/>
                      <a:gd name="connsiteX122" fmla="*/ 331874 w 1090935"/>
                      <a:gd name="connsiteY122" fmla="*/ 1020993 h 1092304"/>
                      <a:gd name="connsiteX123" fmla="*/ 463527 w 1090935"/>
                      <a:gd name="connsiteY123" fmla="*/ 1020993 h 1092304"/>
                      <a:gd name="connsiteX124" fmla="*/ 463527 w 1090935"/>
                      <a:gd name="connsiteY124" fmla="*/ 1067620 h 1092304"/>
                      <a:gd name="connsiteX125" fmla="*/ 817344 w 1090935"/>
                      <a:gd name="connsiteY125" fmla="*/ 1067620 h 1092304"/>
                      <a:gd name="connsiteX126" fmla="*/ 628093 w 1090935"/>
                      <a:gd name="connsiteY126" fmla="*/ 1067620 h 1092304"/>
                      <a:gd name="connsiteX127" fmla="*/ 628093 w 1090935"/>
                      <a:gd name="connsiteY127" fmla="*/ 1020993 h 1092304"/>
                      <a:gd name="connsiteX128" fmla="*/ 759747 w 1090935"/>
                      <a:gd name="connsiteY128" fmla="*/ 1020993 h 1092304"/>
                      <a:gd name="connsiteX129" fmla="*/ 817344 w 1090935"/>
                      <a:gd name="connsiteY129" fmla="*/ 1067620 h 1092304"/>
                      <a:gd name="connsiteX130" fmla="*/ 817344 w 1090935"/>
                      <a:gd name="connsiteY130" fmla="*/ 1067620 h 1092304"/>
                      <a:gd name="connsiteX131" fmla="*/ 663750 w 1090935"/>
                      <a:gd name="connsiteY131" fmla="*/ 417585 h 1092304"/>
                      <a:gd name="connsiteX132" fmla="*/ 652778 w 1090935"/>
                      <a:gd name="connsiteY132" fmla="*/ 428557 h 1092304"/>
                      <a:gd name="connsiteX133" fmla="*/ 652778 w 1090935"/>
                      <a:gd name="connsiteY133" fmla="*/ 631521 h 1092304"/>
                      <a:gd name="connsiteX134" fmla="*/ 474498 w 1090935"/>
                      <a:gd name="connsiteY134" fmla="*/ 631521 h 1092304"/>
                      <a:gd name="connsiteX135" fmla="*/ 463527 w 1090935"/>
                      <a:gd name="connsiteY135" fmla="*/ 642492 h 1092304"/>
                      <a:gd name="connsiteX136" fmla="*/ 474498 w 1090935"/>
                      <a:gd name="connsiteY136" fmla="*/ 653463 h 1092304"/>
                      <a:gd name="connsiteX137" fmla="*/ 652778 w 1090935"/>
                      <a:gd name="connsiteY137" fmla="*/ 653463 h 1092304"/>
                      <a:gd name="connsiteX138" fmla="*/ 652778 w 1090935"/>
                      <a:gd name="connsiteY138" fmla="*/ 664434 h 1092304"/>
                      <a:gd name="connsiteX139" fmla="*/ 652778 w 1090935"/>
                      <a:gd name="connsiteY139" fmla="*/ 667177 h 1092304"/>
                      <a:gd name="connsiteX140" fmla="*/ 732319 w 1090935"/>
                      <a:gd name="connsiteY140" fmla="*/ 996308 h 1092304"/>
                      <a:gd name="connsiteX141" fmla="*/ 625351 w 1090935"/>
                      <a:gd name="connsiteY141" fmla="*/ 996308 h 1092304"/>
                      <a:gd name="connsiteX142" fmla="*/ 556781 w 1090935"/>
                      <a:gd name="connsiteY142" fmla="*/ 722032 h 1092304"/>
                      <a:gd name="connsiteX143" fmla="*/ 545810 w 1090935"/>
                      <a:gd name="connsiteY143" fmla="*/ 713804 h 1092304"/>
                      <a:gd name="connsiteX144" fmla="*/ 534840 w 1090935"/>
                      <a:gd name="connsiteY144" fmla="*/ 722032 h 1092304"/>
                      <a:gd name="connsiteX145" fmla="*/ 466270 w 1090935"/>
                      <a:gd name="connsiteY145" fmla="*/ 996308 h 1092304"/>
                      <a:gd name="connsiteX146" fmla="*/ 348332 w 1090935"/>
                      <a:gd name="connsiteY146" fmla="*/ 996308 h 1092304"/>
                      <a:gd name="connsiteX147" fmla="*/ 438843 w 1090935"/>
                      <a:gd name="connsiteY147" fmla="*/ 667177 h 1092304"/>
                      <a:gd name="connsiteX148" fmla="*/ 438843 w 1090935"/>
                      <a:gd name="connsiteY148" fmla="*/ 664434 h 1092304"/>
                      <a:gd name="connsiteX149" fmla="*/ 438843 w 1090935"/>
                      <a:gd name="connsiteY149" fmla="*/ 428557 h 1092304"/>
                      <a:gd name="connsiteX150" fmla="*/ 427871 w 1090935"/>
                      <a:gd name="connsiteY150" fmla="*/ 417585 h 1092304"/>
                      <a:gd name="connsiteX151" fmla="*/ 202964 w 1090935"/>
                      <a:gd name="connsiteY151" fmla="*/ 417585 h 1092304"/>
                      <a:gd name="connsiteX152" fmla="*/ 202964 w 1090935"/>
                      <a:gd name="connsiteY152" fmla="*/ 357245 h 1092304"/>
                      <a:gd name="connsiteX153" fmla="*/ 891399 w 1090935"/>
                      <a:gd name="connsiteY153" fmla="*/ 357245 h 1092304"/>
                      <a:gd name="connsiteX154" fmla="*/ 891399 w 1090935"/>
                      <a:gd name="connsiteY154" fmla="*/ 417585 h 1092304"/>
                      <a:gd name="connsiteX155" fmla="*/ 663750 w 1090935"/>
                      <a:gd name="connsiteY155" fmla="*/ 417585 h 1092304"/>
                      <a:gd name="connsiteX156" fmla="*/ 913341 w 1090935"/>
                      <a:gd name="connsiteY156" fmla="*/ 417585 h 1092304"/>
                      <a:gd name="connsiteX157" fmla="*/ 913341 w 1090935"/>
                      <a:gd name="connsiteY157" fmla="*/ 357245 h 1092304"/>
                      <a:gd name="connsiteX158" fmla="*/ 948997 w 1090935"/>
                      <a:gd name="connsiteY158" fmla="*/ 357245 h 1092304"/>
                      <a:gd name="connsiteX159" fmla="*/ 948997 w 1090935"/>
                      <a:gd name="connsiteY159" fmla="*/ 381930 h 1092304"/>
                      <a:gd name="connsiteX160" fmla="*/ 913341 w 1090935"/>
                      <a:gd name="connsiteY160" fmla="*/ 417585 h 1092304"/>
                      <a:gd name="connsiteX161" fmla="*/ 913341 w 1090935"/>
                      <a:gd name="connsiteY161" fmla="*/ 417585 h 1092304"/>
                      <a:gd name="connsiteX162" fmla="*/ 1066936 w 1090935"/>
                      <a:gd name="connsiteY162" fmla="*/ 582151 h 1092304"/>
                      <a:gd name="connsiteX163" fmla="*/ 1066936 w 1090935"/>
                      <a:gd name="connsiteY163" fmla="*/ 606836 h 1092304"/>
                      <a:gd name="connsiteX164" fmla="*/ 970939 w 1090935"/>
                      <a:gd name="connsiteY164" fmla="*/ 606836 h 1092304"/>
                      <a:gd name="connsiteX165" fmla="*/ 970939 w 1090935"/>
                      <a:gd name="connsiteY165" fmla="*/ 582151 h 1092304"/>
                      <a:gd name="connsiteX166" fmla="*/ 1066936 w 1090935"/>
                      <a:gd name="connsiteY166" fmla="*/ 582151 h 1092304"/>
                      <a:gd name="connsiteX167" fmla="*/ 1031280 w 1090935"/>
                      <a:gd name="connsiteY167" fmla="*/ 689119 h 1092304"/>
                      <a:gd name="connsiteX168" fmla="*/ 1006596 w 1090935"/>
                      <a:gd name="connsiteY168" fmla="*/ 689119 h 1092304"/>
                      <a:gd name="connsiteX169" fmla="*/ 970939 w 1090935"/>
                      <a:gd name="connsiteY169" fmla="*/ 653463 h 1092304"/>
                      <a:gd name="connsiteX170" fmla="*/ 970939 w 1090935"/>
                      <a:gd name="connsiteY170" fmla="*/ 628778 h 1092304"/>
                      <a:gd name="connsiteX171" fmla="*/ 1066936 w 1090935"/>
                      <a:gd name="connsiteY171" fmla="*/ 628778 h 1092304"/>
                      <a:gd name="connsiteX172" fmla="*/ 1066936 w 1090935"/>
                      <a:gd name="connsiteY172" fmla="*/ 653463 h 1092304"/>
                      <a:gd name="connsiteX173" fmla="*/ 1031280 w 1090935"/>
                      <a:gd name="connsiteY173" fmla="*/ 689119 h 1092304"/>
                      <a:gd name="connsiteX174" fmla="*/ 1031280 w 1090935"/>
                      <a:gd name="connsiteY174" fmla="*/ 689119 h 1092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1090935" h="1092304">
                        <a:moveTo>
                          <a:pt x="1088879" y="102168"/>
                        </a:moveTo>
                        <a:lnTo>
                          <a:pt x="1028538" y="6171"/>
                        </a:lnTo>
                        <a:cubicBezTo>
                          <a:pt x="1023052" y="-2057"/>
                          <a:pt x="1012080" y="-2057"/>
                          <a:pt x="1009338" y="6171"/>
                        </a:cubicBezTo>
                        <a:lnTo>
                          <a:pt x="948997" y="102168"/>
                        </a:lnTo>
                        <a:cubicBezTo>
                          <a:pt x="948997" y="104911"/>
                          <a:pt x="946255" y="104911"/>
                          <a:pt x="946255" y="107654"/>
                        </a:cubicBezTo>
                        <a:lnTo>
                          <a:pt x="946255" y="332560"/>
                        </a:lnTo>
                        <a:lnTo>
                          <a:pt x="614379" y="332560"/>
                        </a:lnTo>
                        <a:cubicBezTo>
                          <a:pt x="633579" y="318846"/>
                          <a:pt x="650036" y="296904"/>
                          <a:pt x="655520" y="272219"/>
                        </a:cubicBezTo>
                        <a:lnTo>
                          <a:pt x="671978" y="272219"/>
                        </a:lnTo>
                        <a:cubicBezTo>
                          <a:pt x="674720" y="272219"/>
                          <a:pt x="680206" y="269476"/>
                          <a:pt x="682948" y="266733"/>
                        </a:cubicBezTo>
                        <a:cubicBezTo>
                          <a:pt x="685692" y="263991"/>
                          <a:pt x="685692" y="258505"/>
                          <a:pt x="682948" y="255762"/>
                        </a:cubicBezTo>
                        <a:lnTo>
                          <a:pt x="661006" y="198164"/>
                        </a:lnTo>
                        <a:lnTo>
                          <a:pt x="661006" y="187193"/>
                        </a:lnTo>
                        <a:cubicBezTo>
                          <a:pt x="680206" y="181708"/>
                          <a:pt x="696662" y="162509"/>
                          <a:pt x="696662" y="140567"/>
                        </a:cubicBezTo>
                        <a:lnTo>
                          <a:pt x="696662" y="115881"/>
                        </a:lnTo>
                        <a:cubicBezTo>
                          <a:pt x="696662" y="110396"/>
                          <a:pt x="691178" y="104911"/>
                          <a:pt x="685692" y="104911"/>
                        </a:cubicBezTo>
                        <a:lnTo>
                          <a:pt x="482726" y="104911"/>
                        </a:lnTo>
                        <a:cubicBezTo>
                          <a:pt x="449813" y="104911"/>
                          <a:pt x="422385" y="132338"/>
                          <a:pt x="422385" y="165251"/>
                        </a:cubicBezTo>
                        <a:lnTo>
                          <a:pt x="422385" y="231078"/>
                        </a:lnTo>
                        <a:cubicBezTo>
                          <a:pt x="422385" y="272219"/>
                          <a:pt x="441585" y="307875"/>
                          <a:pt x="471756" y="329817"/>
                        </a:cubicBezTo>
                        <a:lnTo>
                          <a:pt x="397701" y="329817"/>
                        </a:lnTo>
                        <a:cubicBezTo>
                          <a:pt x="397701" y="327074"/>
                          <a:pt x="400443" y="321589"/>
                          <a:pt x="400443" y="318846"/>
                        </a:cubicBezTo>
                        <a:lnTo>
                          <a:pt x="400443" y="11657"/>
                        </a:lnTo>
                        <a:cubicBezTo>
                          <a:pt x="400443" y="6171"/>
                          <a:pt x="394958" y="686"/>
                          <a:pt x="389473" y="686"/>
                        </a:cubicBezTo>
                        <a:lnTo>
                          <a:pt x="10970" y="686"/>
                        </a:lnTo>
                        <a:cubicBezTo>
                          <a:pt x="5486" y="686"/>
                          <a:pt x="0" y="6171"/>
                          <a:pt x="0" y="11657"/>
                        </a:cubicBezTo>
                        <a:lnTo>
                          <a:pt x="0" y="318846"/>
                        </a:lnTo>
                        <a:cubicBezTo>
                          <a:pt x="0" y="338045"/>
                          <a:pt x="16456" y="354502"/>
                          <a:pt x="35656" y="354502"/>
                        </a:cubicBezTo>
                        <a:lnTo>
                          <a:pt x="117939" y="354502"/>
                        </a:lnTo>
                        <a:lnTo>
                          <a:pt x="117939" y="379187"/>
                        </a:lnTo>
                        <a:cubicBezTo>
                          <a:pt x="117939" y="412100"/>
                          <a:pt x="145366" y="439527"/>
                          <a:pt x="178280" y="439527"/>
                        </a:cubicBezTo>
                        <a:lnTo>
                          <a:pt x="414157" y="439527"/>
                        </a:lnTo>
                        <a:lnTo>
                          <a:pt x="414157" y="664434"/>
                        </a:lnTo>
                        <a:lnTo>
                          <a:pt x="320904" y="999051"/>
                        </a:lnTo>
                        <a:cubicBezTo>
                          <a:pt x="279763" y="1004537"/>
                          <a:pt x="246849" y="1040193"/>
                          <a:pt x="246849" y="1081334"/>
                        </a:cubicBezTo>
                        <a:cubicBezTo>
                          <a:pt x="246849" y="1086820"/>
                          <a:pt x="252335" y="1092305"/>
                          <a:pt x="257819" y="1092305"/>
                        </a:cubicBezTo>
                        <a:lnTo>
                          <a:pt x="471756" y="1092305"/>
                        </a:lnTo>
                        <a:cubicBezTo>
                          <a:pt x="477241" y="1092305"/>
                          <a:pt x="482726" y="1086820"/>
                          <a:pt x="482726" y="1081334"/>
                        </a:cubicBezTo>
                        <a:lnTo>
                          <a:pt x="482726" y="1010022"/>
                        </a:lnTo>
                        <a:lnTo>
                          <a:pt x="543068" y="774144"/>
                        </a:lnTo>
                        <a:lnTo>
                          <a:pt x="603409" y="1010022"/>
                        </a:lnTo>
                        <a:lnTo>
                          <a:pt x="603409" y="1078591"/>
                        </a:lnTo>
                        <a:cubicBezTo>
                          <a:pt x="603409" y="1084077"/>
                          <a:pt x="608895" y="1089562"/>
                          <a:pt x="614379" y="1089562"/>
                        </a:cubicBezTo>
                        <a:lnTo>
                          <a:pt x="828316" y="1089562"/>
                        </a:lnTo>
                        <a:cubicBezTo>
                          <a:pt x="833800" y="1089562"/>
                          <a:pt x="839286" y="1084077"/>
                          <a:pt x="839286" y="1078591"/>
                        </a:cubicBezTo>
                        <a:cubicBezTo>
                          <a:pt x="839286" y="1031964"/>
                          <a:pt x="800888" y="996308"/>
                          <a:pt x="757003" y="996308"/>
                        </a:cubicBezTo>
                        <a:lnTo>
                          <a:pt x="754261" y="996308"/>
                        </a:lnTo>
                        <a:lnTo>
                          <a:pt x="674720" y="661691"/>
                        </a:lnTo>
                        <a:lnTo>
                          <a:pt x="674720" y="436785"/>
                        </a:lnTo>
                        <a:lnTo>
                          <a:pt x="910599" y="436785"/>
                        </a:lnTo>
                        <a:cubicBezTo>
                          <a:pt x="924313" y="436785"/>
                          <a:pt x="935283" y="431299"/>
                          <a:pt x="946255" y="425814"/>
                        </a:cubicBezTo>
                        <a:lnTo>
                          <a:pt x="946255" y="521810"/>
                        </a:lnTo>
                        <a:cubicBezTo>
                          <a:pt x="946255" y="527296"/>
                          <a:pt x="951741" y="532782"/>
                          <a:pt x="957225" y="532782"/>
                        </a:cubicBezTo>
                        <a:cubicBezTo>
                          <a:pt x="962711" y="532782"/>
                          <a:pt x="968197" y="527296"/>
                          <a:pt x="968197" y="521810"/>
                        </a:cubicBezTo>
                        <a:lnTo>
                          <a:pt x="968197" y="118624"/>
                        </a:lnTo>
                        <a:lnTo>
                          <a:pt x="1014824" y="118624"/>
                        </a:lnTo>
                        <a:lnTo>
                          <a:pt x="1014824" y="250277"/>
                        </a:lnTo>
                        <a:cubicBezTo>
                          <a:pt x="1014824" y="255762"/>
                          <a:pt x="1020310" y="261248"/>
                          <a:pt x="1025794" y="261248"/>
                        </a:cubicBezTo>
                        <a:cubicBezTo>
                          <a:pt x="1031280" y="261248"/>
                          <a:pt x="1036766" y="255762"/>
                          <a:pt x="1036766" y="250277"/>
                        </a:cubicBezTo>
                        <a:lnTo>
                          <a:pt x="1036766" y="118624"/>
                        </a:lnTo>
                        <a:lnTo>
                          <a:pt x="1061451" y="118624"/>
                        </a:lnTo>
                        <a:lnTo>
                          <a:pt x="1061451" y="557466"/>
                        </a:lnTo>
                        <a:lnTo>
                          <a:pt x="954483" y="557466"/>
                        </a:lnTo>
                        <a:cubicBezTo>
                          <a:pt x="948997" y="557466"/>
                          <a:pt x="943511" y="562952"/>
                          <a:pt x="943511" y="568437"/>
                        </a:cubicBezTo>
                        <a:lnTo>
                          <a:pt x="943511" y="650720"/>
                        </a:lnTo>
                        <a:cubicBezTo>
                          <a:pt x="943511" y="683634"/>
                          <a:pt x="970939" y="711061"/>
                          <a:pt x="1003852" y="711061"/>
                        </a:cubicBezTo>
                        <a:lnTo>
                          <a:pt x="1028538" y="711061"/>
                        </a:lnTo>
                        <a:cubicBezTo>
                          <a:pt x="1061451" y="711061"/>
                          <a:pt x="1088879" y="683634"/>
                          <a:pt x="1088879" y="650720"/>
                        </a:cubicBezTo>
                        <a:lnTo>
                          <a:pt x="1088879" y="104911"/>
                        </a:lnTo>
                        <a:cubicBezTo>
                          <a:pt x="1091621" y="104911"/>
                          <a:pt x="1091621" y="104911"/>
                          <a:pt x="1088879" y="102168"/>
                        </a:cubicBezTo>
                        <a:lnTo>
                          <a:pt x="1088879" y="102168"/>
                        </a:lnTo>
                        <a:close/>
                        <a:moveTo>
                          <a:pt x="452557" y="167994"/>
                        </a:moveTo>
                        <a:cubicBezTo>
                          <a:pt x="452557" y="148795"/>
                          <a:pt x="469013" y="132338"/>
                          <a:pt x="488212" y="132338"/>
                        </a:cubicBezTo>
                        <a:lnTo>
                          <a:pt x="677464" y="132338"/>
                        </a:lnTo>
                        <a:lnTo>
                          <a:pt x="677464" y="143309"/>
                        </a:lnTo>
                        <a:cubicBezTo>
                          <a:pt x="677464" y="157023"/>
                          <a:pt x="666492" y="167994"/>
                          <a:pt x="652778" y="167994"/>
                        </a:cubicBezTo>
                        <a:lnTo>
                          <a:pt x="499184" y="167994"/>
                        </a:lnTo>
                        <a:cubicBezTo>
                          <a:pt x="493698" y="167994"/>
                          <a:pt x="488212" y="173480"/>
                          <a:pt x="488212" y="178965"/>
                        </a:cubicBezTo>
                        <a:lnTo>
                          <a:pt x="488212" y="189936"/>
                        </a:lnTo>
                        <a:cubicBezTo>
                          <a:pt x="488212" y="209136"/>
                          <a:pt x="471756" y="225592"/>
                          <a:pt x="452557" y="225592"/>
                        </a:cubicBezTo>
                        <a:lnTo>
                          <a:pt x="452557" y="167994"/>
                        </a:lnTo>
                        <a:close/>
                        <a:moveTo>
                          <a:pt x="452557" y="250277"/>
                        </a:moveTo>
                        <a:cubicBezTo>
                          <a:pt x="485470" y="250277"/>
                          <a:pt x="510154" y="222849"/>
                          <a:pt x="510154" y="189936"/>
                        </a:cubicBezTo>
                        <a:lnTo>
                          <a:pt x="641807" y="189936"/>
                        </a:lnTo>
                        <a:lnTo>
                          <a:pt x="641807" y="200907"/>
                        </a:lnTo>
                        <a:cubicBezTo>
                          <a:pt x="641807" y="203650"/>
                          <a:pt x="641807" y="203650"/>
                          <a:pt x="641807" y="206393"/>
                        </a:cubicBezTo>
                        <a:lnTo>
                          <a:pt x="658264" y="250277"/>
                        </a:lnTo>
                        <a:lnTo>
                          <a:pt x="650036" y="250277"/>
                        </a:lnTo>
                        <a:cubicBezTo>
                          <a:pt x="644550" y="250277"/>
                          <a:pt x="639064" y="253020"/>
                          <a:pt x="639064" y="258505"/>
                        </a:cubicBezTo>
                        <a:cubicBezTo>
                          <a:pt x="628093" y="302389"/>
                          <a:pt x="589695" y="332560"/>
                          <a:pt x="543068" y="332560"/>
                        </a:cubicBezTo>
                        <a:cubicBezTo>
                          <a:pt x="499184" y="332560"/>
                          <a:pt x="460785" y="296904"/>
                          <a:pt x="452557" y="250277"/>
                        </a:cubicBezTo>
                        <a:lnTo>
                          <a:pt x="452557" y="250277"/>
                        </a:lnTo>
                        <a:close/>
                        <a:moveTo>
                          <a:pt x="1020310" y="36342"/>
                        </a:moveTo>
                        <a:lnTo>
                          <a:pt x="1058708" y="96682"/>
                        </a:lnTo>
                        <a:lnTo>
                          <a:pt x="981910" y="96682"/>
                        </a:lnTo>
                        <a:lnTo>
                          <a:pt x="1020310" y="36342"/>
                        </a:lnTo>
                        <a:close/>
                        <a:moveTo>
                          <a:pt x="381244" y="285933"/>
                        </a:moveTo>
                        <a:lnTo>
                          <a:pt x="213936" y="285933"/>
                        </a:lnTo>
                        <a:lnTo>
                          <a:pt x="213936" y="25371"/>
                        </a:lnTo>
                        <a:lnTo>
                          <a:pt x="381244" y="25371"/>
                        </a:lnTo>
                        <a:lnTo>
                          <a:pt x="381244" y="285933"/>
                        </a:lnTo>
                        <a:close/>
                        <a:moveTo>
                          <a:pt x="24684" y="321589"/>
                        </a:moveTo>
                        <a:lnTo>
                          <a:pt x="24684" y="25371"/>
                        </a:lnTo>
                        <a:lnTo>
                          <a:pt x="191994" y="25371"/>
                        </a:lnTo>
                        <a:lnTo>
                          <a:pt x="191994" y="285933"/>
                        </a:lnTo>
                        <a:lnTo>
                          <a:pt x="60341" y="285933"/>
                        </a:lnTo>
                        <a:cubicBezTo>
                          <a:pt x="54855" y="285933"/>
                          <a:pt x="49369" y="291418"/>
                          <a:pt x="49369" y="296904"/>
                        </a:cubicBezTo>
                        <a:cubicBezTo>
                          <a:pt x="49369" y="302389"/>
                          <a:pt x="54855" y="307875"/>
                          <a:pt x="60341" y="307875"/>
                        </a:cubicBezTo>
                        <a:lnTo>
                          <a:pt x="381244" y="307875"/>
                        </a:lnTo>
                        <a:lnTo>
                          <a:pt x="381244" y="318846"/>
                        </a:lnTo>
                        <a:cubicBezTo>
                          <a:pt x="381244" y="324332"/>
                          <a:pt x="375759" y="329817"/>
                          <a:pt x="370274" y="329817"/>
                        </a:cubicBezTo>
                        <a:lnTo>
                          <a:pt x="35656" y="329817"/>
                        </a:lnTo>
                        <a:cubicBezTo>
                          <a:pt x="30170" y="332560"/>
                          <a:pt x="24684" y="327074"/>
                          <a:pt x="24684" y="321589"/>
                        </a:cubicBezTo>
                        <a:lnTo>
                          <a:pt x="24684" y="321589"/>
                        </a:lnTo>
                        <a:close/>
                        <a:moveTo>
                          <a:pt x="142624" y="381930"/>
                        </a:moveTo>
                        <a:lnTo>
                          <a:pt x="142624" y="357245"/>
                        </a:lnTo>
                        <a:lnTo>
                          <a:pt x="178280" y="357245"/>
                        </a:lnTo>
                        <a:lnTo>
                          <a:pt x="178280" y="417585"/>
                        </a:lnTo>
                        <a:cubicBezTo>
                          <a:pt x="159080" y="417585"/>
                          <a:pt x="142624" y="401129"/>
                          <a:pt x="142624" y="381930"/>
                        </a:cubicBezTo>
                        <a:lnTo>
                          <a:pt x="142624" y="381930"/>
                        </a:lnTo>
                        <a:close/>
                        <a:moveTo>
                          <a:pt x="463527" y="1067620"/>
                        </a:moveTo>
                        <a:lnTo>
                          <a:pt x="274277" y="1067620"/>
                        </a:lnTo>
                        <a:cubicBezTo>
                          <a:pt x="279763" y="1040193"/>
                          <a:pt x="304447" y="1020993"/>
                          <a:pt x="331874" y="1020993"/>
                        </a:cubicBezTo>
                        <a:lnTo>
                          <a:pt x="463527" y="1020993"/>
                        </a:lnTo>
                        <a:lnTo>
                          <a:pt x="463527" y="1067620"/>
                        </a:lnTo>
                        <a:close/>
                        <a:moveTo>
                          <a:pt x="817344" y="1067620"/>
                        </a:moveTo>
                        <a:lnTo>
                          <a:pt x="628093" y="1067620"/>
                        </a:lnTo>
                        <a:lnTo>
                          <a:pt x="628093" y="1020993"/>
                        </a:lnTo>
                        <a:lnTo>
                          <a:pt x="759747" y="1020993"/>
                        </a:lnTo>
                        <a:cubicBezTo>
                          <a:pt x="787175" y="1020993"/>
                          <a:pt x="811858" y="1042935"/>
                          <a:pt x="817344" y="1067620"/>
                        </a:cubicBezTo>
                        <a:lnTo>
                          <a:pt x="817344" y="1067620"/>
                        </a:lnTo>
                        <a:close/>
                        <a:moveTo>
                          <a:pt x="663750" y="417585"/>
                        </a:moveTo>
                        <a:cubicBezTo>
                          <a:pt x="658264" y="417585"/>
                          <a:pt x="652778" y="423071"/>
                          <a:pt x="652778" y="428557"/>
                        </a:cubicBezTo>
                        <a:lnTo>
                          <a:pt x="652778" y="631521"/>
                        </a:lnTo>
                        <a:lnTo>
                          <a:pt x="474498" y="631521"/>
                        </a:lnTo>
                        <a:cubicBezTo>
                          <a:pt x="469013" y="631521"/>
                          <a:pt x="463527" y="637006"/>
                          <a:pt x="463527" y="642492"/>
                        </a:cubicBezTo>
                        <a:cubicBezTo>
                          <a:pt x="463527" y="647978"/>
                          <a:pt x="469013" y="653463"/>
                          <a:pt x="474498" y="653463"/>
                        </a:cubicBezTo>
                        <a:lnTo>
                          <a:pt x="652778" y="653463"/>
                        </a:lnTo>
                        <a:lnTo>
                          <a:pt x="652778" y="664434"/>
                        </a:lnTo>
                        <a:cubicBezTo>
                          <a:pt x="652778" y="664434"/>
                          <a:pt x="652778" y="667177"/>
                          <a:pt x="652778" y="667177"/>
                        </a:cubicBezTo>
                        <a:lnTo>
                          <a:pt x="732319" y="996308"/>
                        </a:lnTo>
                        <a:lnTo>
                          <a:pt x="625351" y="996308"/>
                        </a:lnTo>
                        <a:lnTo>
                          <a:pt x="556781" y="722032"/>
                        </a:lnTo>
                        <a:cubicBezTo>
                          <a:pt x="556781" y="716547"/>
                          <a:pt x="551296" y="713804"/>
                          <a:pt x="545810" y="713804"/>
                        </a:cubicBezTo>
                        <a:cubicBezTo>
                          <a:pt x="540326" y="713804"/>
                          <a:pt x="534840" y="716547"/>
                          <a:pt x="534840" y="722032"/>
                        </a:cubicBezTo>
                        <a:lnTo>
                          <a:pt x="466270" y="996308"/>
                        </a:lnTo>
                        <a:lnTo>
                          <a:pt x="348332" y="996308"/>
                        </a:lnTo>
                        <a:lnTo>
                          <a:pt x="438843" y="667177"/>
                        </a:lnTo>
                        <a:cubicBezTo>
                          <a:pt x="438843" y="667177"/>
                          <a:pt x="438843" y="664434"/>
                          <a:pt x="438843" y="664434"/>
                        </a:cubicBezTo>
                        <a:lnTo>
                          <a:pt x="438843" y="428557"/>
                        </a:lnTo>
                        <a:cubicBezTo>
                          <a:pt x="438843" y="423071"/>
                          <a:pt x="433357" y="417585"/>
                          <a:pt x="427871" y="417585"/>
                        </a:cubicBezTo>
                        <a:lnTo>
                          <a:pt x="202964" y="417585"/>
                        </a:lnTo>
                        <a:lnTo>
                          <a:pt x="202964" y="357245"/>
                        </a:lnTo>
                        <a:lnTo>
                          <a:pt x="891399" y="357245"/>
                        </a:lnTo>
                        <a:lnTo>
                          <a:pt x="891399" y="417585"/>
                        </a:lnTo>
                        <a:lnTo>
                          <a:pt x="663750" y="417585"/>
                        </a:lnTo>
                        <a:close/>
                        <a:moveTo>
                          <a:pt x="913341" y="417585"/>
                        </a:moveTo>
                        <a:lnTo>
                          <a:pt x="913341" y="357245"/>
                        </a:lnTo>
                        <a:lnTo>
                          <a:pt x="948997" y="357245"/>
                        </a:lnTo>
                        <a:lnTo>
                          <a:pt x="948997" y="381930"/>
                        </a:lnTo>
                        <a:cubicBezTo>
                          <a:pt x="948997" y="401129"/>
                          <a:pt x="932541" y="417585"/>
                          <a:pt x="913341" y="417585"/>
                        </a:cubicBezTo>
                        <a:lnTo>
                          <a:pt x="913341" y="417585"/>
                        </a:lnTo>
                        <a:close/>
                        <a:moveTo>
                          <a:pt x="1066936" y="582151"/>
                        </a:moveTo>
                        <a:lnTo>
                          <a:pt x="1066936" y="606836"/>
                        </a:lnTo>
                        <a:lnTo>
                          <a:pt x="970939" y="606836"/>
                        </a:lnTo>
                        <a:lnTo>
                          <a:pt x="970939" y="582151"/>
                        </a:lnTo>
                        <a:lnTo>
                          <a:pt x="1066936" y="582151"/>
                        </a:lnTo>
                        <a:close/>
                        <a:moveTo>
                          <a:pt x="1031280" y="689119"/>
                        </a:moveTo>
                        <a:lnTo>
                          <a:pt x="1006596" y="689119"/>
                        </a:lnTo>
                        <a:cubicBezTo>
                          <a:pt x="987396" y="689119"/>
                          <a:pt x="970939" y="672662"/>
                          <a:pt x="970939" y="653463"/>
                        </a:cubicBezTo>
                        <a:lnTo>
                          <a:pt x="970939" y="628778"/>
                        </a:lnTo>
                        <a:lnTo>
                          <a:pt x="1066936" y="628778"/>
                        </a:lnTo>
                        <a:lnTo>
                          <a:pt x="1066936" y="653463"/>
                        </a:lnTo>
                        <a:cubicBezTo>
                          <a:pt x="1066936" y="672662"/>
                          <a:pt x="1053222" y="689119"/>
                          <a:pt x="1031280" y="689119"/>
                        </a:cubicBezTo>
                        <a:lnTo>
                          <a:pt x="1031280" y="689119"/>
                        </a:lnTo>
                        <a:close/>
                      </a:path>
                    </a:pathLst>
                  </a:custGeom>
                  <a:grpFill/>
                  <a:ln w="27426" cap="flat">
                    <a:noFill/>
                    <a:prstDash val="solid"/>
                    <a:miter/>
                  </a:ln>
                </p:spPr>
                <p:txBody>
                  <a:bodyPr rtlCol="0" anchor="ctr"/>
                  <a:lstStyle/>
                  <a:p>
                    <a:endParaRPr lang="en-US"/>
                  </a:p>
                </p:txBody>
              </p:sp>
            </p:grpSp>
            <p:sp>
              <p:nvSpPr>
                <p:cNvPr id="70" name="Freeform 69">
                  <a:extLst>
                    <a:ext uri="{FF2B5EF4-FFF2-40B4-BE49-F238E27FC236}">
                      <a16:creationId xmlns:a16="http://schemas.microsoft.com/office/drawing/2014/main" id="{D70A8DC5-60EF-7A4F-A07E-FCEC94018CB7}"/>
                    </a:ext>
                  </a:extLst>
                </p:cNvPr>
                <p:cNvSpPr/>
                <p:nvPr/>
              </p:nvSpPr>
              <p:spPr>
                <a:xfrm>
                  <a:off x="7624966" y="3971001"/>
                  <a:ext cx="21941" cy="58311"/>
                </a:xfrm>
                <a:custGeom>
                  <a:avLst/>
                  <a:gdLst>
                    <a:gd name="connsiteX0" fmla="*/ 21942 w 21941"/>
                    <a:gd name="connsiteY0" fmla="*/ 46627 h 58311"/>
                    <a:gd name="connsiteX1" fmla="*/ 21942 w 21941"/>
                    <a:gd name="connsiteY1" fmla="*/ 10971 h 58311"/>
                    <a:gd name="connsiteX2" fmla="*/ 10972 w 21941"/>
                    <a:gd name="connsiteY2" fmla="*/ 0 h 58311"/>
                    <a:gd name="connsiteX3" fmla="*/ 0 w 21941"/>
                    <a:gd name="connsiteY3" fmla="*/ 10971 h 58311"/>
                    <a:gd name="connsiteX4" fmla="*/ 0 w 21941"/>
                    <a:gd name="connsiteY4" fmla="*/ 46627 h 58311"/>
                    <a:gd name="connsiteX5" fmla="*/ 10972 w 21941"/>
                    <a:gd name="connsiteY5" fmla="*/ 57598 h 58311"/>
                    <a:gd name="connsiteX6" fmla="*/ 21942 w 21941"/>
                    <a:gd name="connsiteY6" fmla="*/ 46627 h 58311"/>
                    <a:gd name="connsiteX7" fmla="*/ 21942 w 21941"/>
                    <a:gd name="connsiteY7" fmla="*/ 46627 h 58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41" h="58311">
                      <a:moveTo>
                        <a:pt x="21942" y="46627"/>
                      </a:moveTo>
                      <a:lnTo>
                        <a:pt x="21942" y="10971"/>
                      </a:lnTo>
                      <a:cubicBezTo>
                        <a:pt x="21942" y="5485"/>
                        <a:pt x="16456" y="0"/>
                        <a:pt x="10972" y="0"/>
                      </a:cubicBezTo>
                      <a:cubicBezTo>
                        <a:pt x="5486" y="0"/>
                        <a:pt x="0" y="5485"/>
                        <a:pt x="0" y="10971"/>
                      </a:cubicBezTo>
                      <a:lnTo>
                        <a:pt x="0" y="46627"/>
                      </a:lnTo>
                      <a:cubicBezTo>
                        <a:pt x="0" y="52112"/>
                        <a:pt x="5486" y="57598"/>
                        <a:pt x="10972" y="57598"/>
                      </a:cubicBezTo>
                      <a:cubicBezTo>
                        <a:pt x="16456" y="60341"/>
                        <a:pt x="21942" y="54855"/>
                        <a:pt x="21942" y="46627"/>
                      </a:cubicBezTo>
                      <a:lnTo>
                        <a:pt x="21942" y="46627"/>
                      </a:lnTo>
                      <a:close/>
                    </a:path>
                  </a:pathLst>
                </a:custGeom>
                <a:grpFill/>
                <a:ln w="27426"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917D9667-0D03-F448-9C20-D543E2DE9C5B}"/>
                    </a:ext>
                  </a:extLst>
                </p:cNvPr>
                <p:cNvSpPr/>
                <p:nvPr/>
              </p:nvSpPr>
              <p:spPr>
                <a:xfrm>
                  <a:off x="6651284" y="3735124"/>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757AA1DD-8F04-134A-84FC-6BCE0EE6731B}"/>
                    </a:ext>
                  </a:extLst>
                </p:cNvPr>
                <p:cNvSpPr/>
                <p:nvPr/>
              </p:nvSpPr>
              <p:spPr>
                <a:xfrm>
                  <a:off x="6651284" y="3784493"/>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6"/>
                        <a:pt x="117939" y="10971"/>
                      </a:cubicBezTo>
                      <a:cubicBezTo>
                        <a:pt x="117939" y="5485"/>
                        <a:pt x="112453" y="0"/>
                        <a:pt x="106969" y="0"/>
                      </a:cubicBezTo>
                      <a:lnTo>
                        <a:pt x="10972" y="0"/>
                      </a:lnTo>
                      <a:cubicBezTo>
                        <a:pt x="5486" y="0"/>
                        <a:pt x="0" y="5485"/>
                        <a:pt x="0" y="10971"/>
                      </a:cubicBezTo>
                      <a:cubicBezTo>
                        <a:pt x="0" y="16456"/>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1ECA22F8-A485-2642-A4FC-29114FBB089D}"/>
                    </a:ext>
                  </a:extLst>
                </p:cNvPr>
                <p:cNvSpPr/>
                <p:nvPr/>
              </p:nvSpPr>
              <p:spPr>
                <a:xfrm>
                  <a:off x="6651284" y="3831120"/>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9050D9A4-5B17-E743-896D-EF1C9054AC39}"/>
                    </a:ext>
                  </a:extLst>
                </p:cNvPr>
                <p:cNvSpPr/>
                <p:nvPr/>
              </p:nvSpPr>
              <p:spPr>
                <a:xfrm>
                  <a:off x="6651284" y="3877747"/>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B753CEB2-2310-0149-88F4-F4C5CC37AB17}"/>
                    </a:ext>
                  </a:extLst>
                </p:cNvPr>
                <p:cNvSpPr/>
                <p:nvPr/>
              </p:nvSpPr>
              <p:spPr>
                <a:xfrm>
                  <a:off x="6651284" y="3924374"/>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6"/>
                        <a:pt x="112453" y="0"/>
                        <a:pt x="106969" y="0"/>
                      </a:cubicBezTo>
                      <a:lnTo>
                        <a:pt x="10972" y="0"/>
                      </a:lnTo>
                      <a:cubicBezTo>
                        <a:pt x="5486" y="0"/>
                        <a:pt x="0" y="5486"/>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2C8824BF-4D40-8C43-975C-05B1D585FE0D}"/>
                    </a:ext>
                  </a:extLst>
                </p:cNvPr>
                <p:cNvSpPr/>
                <p:nvPr/>
              </p:nvSpPr>
              <p:spPr>
                <a:xfrm>
                  <a:off x="6840535" y="3735124"/>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723BC4AE-3783-A94E-B943-4F455C123DB6}"/>
                    </a:ext>
                  </a:extLst>
                </p:cNvPr>
                <p:cNvSpPr/>
                <p:nvPr/>
              </p:nvSpPr>
              <p:spPr>
                <a:xfrm>
                  <a:off x="6840535" y="3784493"/>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6"/>
                        <a:pt x="117939" y="10971"/>
                      </a:cubicBezTo>
                      <a:cubicBezTo>
                        <a:pt x="117939" y="5485"/>
                        <a:pt x="112453" y="0"/>
                        <a:pt x="106967" y="0"/>
                      </a:cubicBezTo>
                      <a:lnTo>
                        <a:pt x="10970" y="0"/>
                      </a:lnTo>
                      <a:cubicBezTo>
                        <a:pt x="5484" y="0"/>
                        <a:pt x="0" y="5485"/>
                        <a:pt x="0" y="10971"/>
                      </a:cubicBezTo>
                      <a:cubicBezTo>
                        <a:pt x="0" y="16456"/>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F6B1E267-583C-F947-AF28-6065823366D4}"/>
                    </a:ext>
                  </a:extLst>
                </p:cNvPr>
                <p:cNvSpPr/>
                <p:nvPr/>
              </p:nvSpPr>
              <p:spPr>
                <a:xfrm>
                  <a:off x="6840535" y="3831120"/>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B2006C31-D552-D147-BACB-CD341F976132}"/>
                    </a:ext>
                  </a:extLst>
                </p:cNvPr>
                <p:cNvSpPr/>
                <p:nvPr/>
              </p:nvSpPr>
              <p:spPr>
                <a:xfrm>
                  <a:off x="6840535" y="3877747"/>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0D5C7907-EECF-D549-9A7F-40C096DBF5F5}"/>
                    </a:ext>
                  </a:extLst>
                </p:cNvPr>
                <p:cNvSpPr/>
                <p:nvPr/>
              </p:nvSpPr>
              <p:spPr>
                <a:xfrm>
                  <a:off x="6840535" y="3924374"/>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6"/>
                        <a:pt x="112453" y="0"/>
                        <a:pt x="106967" y="0"/>
                      </a:cubicBezTo>
                      <a:lnTo>
                        <a:pt x="10970" y="0"/>
                      </a:lnTo>
                      <a:cubicBezTo>
                        <a:pt x="5484" y="0"/>
                        <a:pt x="0" y="5486"/>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F86002BB-246F-7144-9968-4ED09B98AB6F}"/>
                    </a:ext>
                  </a:extLst>
                </p:cNvPr>
                <p:cNvSpPr/>
                <p:nvPr/>
              </p:nvSpPr>
              <p:spPr>
                <a:xfrm>
                  <a:off x="6673225" y="4138309"/>
                  <a:ext cx="22655" cy="175537"/>
                </a:xfrm>
                <a:custGeom>
                  <a:avLst/>
                  <a:gdLst>
                    <a:gd name="connsiteX0" fmla="*/ 10972 w 22655"/>
                    <a:gd name="connsiteY0" fmla="*/ 0 h 175537"/>
                    <a:gd name="connsiteX1" fmla="*/ 0 w 22655"/>
                    <a:gd name="connsiteY1" fmla="*/ 10971 h 175537"/>
                    <a:gd name="connsiteX2" fmla="*/ 0 w 22655"/>
                    <a:gd name="connsiteY2" fmla="*/ 164566 h 175537"/>
                    <a:gd name="connsiteX3" fmla="*/ 10972 w 22655"/>
                    <a:gd name="connsiteY3" fmla="*/ 175537 h 175537"/>
                    <a:gd name="connsiteX4" fmla="*/ 21942 w 22655"/>
                    <a:gd name="connsiteY4" fmla="*/ 164566 h 175537"/>
                    <a:gd name="connsiteX5" fmla="*/ 21942 w 22655"/>
                    <a:gd name="connsiteY5" fmla="*/ 10971 h 175537"/>
                    <a:gd name="connsiteX6" fmla="*/ 10972 w 22655"/>
                    <a:gd name="connsiteY6" fmla="*/ 0 h 175537"/>
                    <a:gd name="connsiteX7" fmla="*/ 10972 w 22655"/>
                    <a:gd name="connsiteY7" fmla="*/ 0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655" h="175537">
                      <a:moveTo>
                        <a:pt x="10972" y="0"/>
                      </a:moveTo>
                      <a:cubicBezTo>
                        <a:pt x="5486" y="0"/>
                        <a:pt x="0" y="5485"/>
                        <a:pt x="0" y="10971"/>
                      </a:cubicBezTo>
                      <a:lnTo>
                        <a:pt x="0" y="164566"/>
                      </a:lnTo>
                      <a:cubicBezTo>
                        <a:pt x="0" y="170051"/>
                        <a:pt x="5486" y="175537"/>
                        <a:pt x="10972" y="175537"/>
                      </a:cubicBezTo>
                      <a:cubicBezTo>
                        <a:pt x="16458" y="175537"/>
                        <a:pt x="21942" y="170051"/>
                        <a:pt x="21942" y="164566"/>
                      </a:cubicBezTo>
                      <a:lnTo>
                        <a:pt x="21942" y="10971"/>
                      </a:lnTo>
                      <a:cubicBezTo>
                        <a:pt x="24686" y="5485"/>
                        <a:pt x="19200" y="0"/>
                        <a:pt x="10972" y="0"/>
                      </a:cubicBezTo>
                      <a:lnTo>
                        <a:pt x="10972" y="0"/>
                      </a:lnTo>
                      <a:close/>
                    </a:path>
                  </a:pathLst>
                </a:custGeom>
                <a:grpFill/>
                <a:ln w="27426"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79D081AD-2CD7-DD4F-86E2-DDCE12A2B401}"/>
                    </a:ext>
                  </a:extLst>
                </p:cNvPr>
                <p:cNvSpPr/>
                <p:nvPr/>
              </p:nvSpPr>
              <p:spPr>
                <a:xfrm>
                  <a:off x="6675969" y="4338531"/>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4D6F49D4-33D9-5D47-9203-A6FD6F3FC62A}"/>
                    </a:ext>
                  </a:extLst>
                </p:cNvPr>
                <p:cNvSpPr/>
                <p:nvPr/>
              </p:nvSpPr>
              <p:spPr>
                <a:xfrm>
                  <a:off x="6675969" y="4387901"/>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6"/>
                        <a:pt x="16456" y="21942"/>
                        <a:pt x="10970" y="21942"/>
                      </a:cubicBezTo>
                      <a:cubicBezTo>
                        <a:pt x="5484" y="21942"/>
                        <a:pt x="0" y="16456"/>
                        <a:pt x="0" y="10971"/>
                      </a:cubicBezTo>
                      <a:cubicBezTo>
                        <a:pt x="0" y="5485"/>
                        <a:pt x="5484" y="0"/>
                        <a:pt x="10970" y="0"/>
                      </a:cubicBezTo>
                      <a:cubicBezTo>
                        <a:pt x="16456" y="0"/>
                        <a:pt x="21942" y="2743"/>
                        <a:pt x="21942" y="10971"/>
                      </a:cubicBezTo>
                      <a:lnTo>
                        <a:pt x="21942" y="10971"/>
                      </a:lnTo>
                      <a:close/>
                    </a:path>
                  </a:pathLst>
                </a:custGeom>
                <a:grpFill/>
                <a:ln w="27426"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08D4AD9D-88C4-9344-8841-1EB71DC1CD94}"/>
                    </a:ext>
                  </a:extLst>
                </p:cNvPr>
                <p:cNvSpPr/>
                <p:nvPr/>
              </p:nvSpPr>
              <p:spPr>
                <a:xfrm>
                  <a:off x="6758252" y="4184936"/>
                  <a:ext cx="21941" cy="175537"/>
                </a:xfrm>
                <a:custGeom>
                  <a:avLst/>
                  <a:gdLst>
                    <a:gd name="connsiteX0" fmla="*/ 10970 w 21941"/>
                    <a:gd name="connsiteY0" fmla="*/ 0 h 175537"/>
                    <a:gd name="connsiteX1" fmla="*/ 0 w 21941"/>
                    <a:gd name="connsiteY1" fmla="*/ 10971 h 175537"/>
                    <a:gd name="connsiteX2" fmla="*/ 0 w 21941"/>
                    <a:gd name="connsiteY2" fmla="*/ 164566 h 175537"/>
                    <a:gd name="connsiteX3" fmla="*/ 10970 w 21941"/>
                    <a:gd name="connsiteY3" fmla="*/ 175537 h 175537"/>
                    <a:gd name="connsiteX4" fmla="*/ 21942 w 21941"/>
                    <a:gd name="connsiteY4" fmla="*/ 164566 h 175537"/>
                    <a:gd name="connsiteX5" fmla="*/ 21942 w 21941"/>
                    <a:gd name="connsiteY5" fmla="*/ 10971 h 175537"/>
                    <a:gd name="connsiteX6" fmla="*/ 10970 w 21941"/>
                    <a:gd name="connsiteY6" fmla="*/ 0 h 175537"/>
                    <a:gd name="connsiteX7" fmla="*/ 10970 w 21941"/>
                    <a:gd name="connsiteY7" fmla="*/ 0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41" h="175537">
                      <a:moveTo>
                        <a:pt x="10970" y="0"/>
                      </a:moveTo>
                      <a:cubicBezTo>
                        <a:pt x="5484" y="0"/>
                        <a:pt x="0" y="5486"/>
                        <a:pt x="0" y="10971"/>
                      </a:cubicBezTo>
                      <a:lnTo>
                        <a:pt x="0" y="164566"/>
                      </a:lnTo>
                      <a:cubicBezTo>
                        <a:pt x="0" y="170052"/>
                        <a:pt x="5484" y="175537"/>
                        <a:pt x="10970" y="175537"/>
                      </a:cubicBezTo>
                      <a:cubicBezTo>
                        <a:pt x="16456" y="175537"/>
                        <a:pt x="21942" y="170052"/>
                        <a:pt x="21942" y="164566"/>
                      </a:cubicBezTo>
                      <a:lnTo>
                        <a:pt x="21942" y="10971"/>
                      </a:lnTo>
                      <a:cubicBezTo>
                        <a:pt x="21942" y="5486"/>
                        <a:pt x="16456" y="0"/>
                        <a:pt x="10970" y="0"/>
                      </a:cubicBezTo>
                      <a:lnTo>
                        <a:pt x="10970" y="0"/>
                      </a:lnTo>
                      <a:close/>
                    </a:path>
                  </a:pathLst>
                </a:custGeom>
                <a:grpFill/>
                <a:ln w="27426"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D626E4DC-2B3B-F94A-B074-F80F3A597871}"/>
                    </a:ext>
                  </a:extLst>
                </p:cNvPr>
                <p:cNvSpPr/>
                <p:nvPr/>
              </p:nvSpPr>
              <p:spPr>
                <a:xfrm>
                  <a:off x="6758252" y="4387187"/>
                  <a:ext cx="21941" cy="22655"/>
                </a:xfrm>
                <a:custGeom>
                  <a:avLst/>
                  <a:gdLst>
                    <a:gd name="connsiteX0" fmla="*/ 21942 w 21941"/>
                    <a:gd name="connsiteY0" fmla="*/ 11684 h 22655"/>
                    <a:gd name="connsiteX1" fmla="*/ 10970 w 21941"/>
                    <a:gd name="connsiteY1" fmla="*/ 22656 h 22655"/>
                    <a:gd name="connsiteX2" fmla="*/ 0 w 21941"/>
                    <a:gd name="connsiteY2" fmla="*/ 11684 h 22655"/>
                    <a:gd name="connsiteX3" fmla="*/ 10970 w 21941"/>
                    <a:gd name="connsiteY3" fmla="*/ 714 h 22655"/>
                    <a:gd name="connsiteX4" fmla="*/ 21942 w 21941"/>
                    <a:gd name="connsiteY4" fmla="*/ 11684 h 22655"/>
                    <a:gd name="connsiteX5" fmla="*/ 21942 w 21941"/>
                    <a:gd name="connsiteY5" fmla="*/ 11684 h 2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2655">
                      <a:moveTo>
                        <a:pt x="21942" y="11684"/>
                      </a:moveTo>
                      <a:cubicBezTo>
                        <a:pt x="21942" y="17170"/>
                        <a:pt x="16456" y="22656"/>
                        <a:pt x="10970" y="22656"/>
                      </a:cubicBezTo>
                      <a:cubicBezTo>
                        <a:pt x="5484" y="22656"/>
                        <a:pt x="0" y="17170"/>
                        <a:pt x="0" y="11684"/>
                      </a:cubicBezTo>
                      <a:cubicBezTo>
                        <a:pt x="0" y="6199"/>
                        <a:pt x="5484" y="714"/>
                        <a:pt x="10970" y="714"/>
                      </a:cubicBezTo>
                      <a:cubicBezTo>
                        <a:pt x="16456" y="-2029"/>
                        <a:pt x="21942" y="3456"/>
                        <a:pt x="21942" y="11684"/>
                      </a:cubicBezTo>
                      <a:lnTo>
                        <a:pt x="21942" y="11684"/>
                      </a:lnTo>
                      <a:close/>
                    </a:path>
                  </a:pathLst>
                </a:custGeom>
                <a:grpFill/>
                <a:ln w="27426"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E22ABD80-9F90-B448-83CA-99B6DF3FCF60}"/>
                    </a:ext>
                  </a:extLst>
                </p:cNvPr>
                <p:cNvSpPr/>
                <p:nvPr/>
              </p:nvSpPr>
              <p:spPr>
                <a:xfrm>
                  <a:off x="6840535" y="4234306"/>
                  <a:ext cx="21941" cy="175537"/>
                </a:xfrm>
                <a:custGeom>
                  <a:avLst/>
                  <a:gdLst>
                    <a:gd name="connsiteX0" fmla="*/ 10970 w 21941"/>
                    <a:gd name="connsiteY0" fmla="*/ 175537 h 175537"/>
                    <a:gd name="connsiteX1" fmla="*/ 21942 w 21941"/>
                    <a:gd name="connsiteY1" fmla="*/ 164566 h 175537"/>
                    <a:gd name="connsiteX2" fmla="*/ 21942 w 21941"/>
                    <a:gd name="connsiteY2" fmla="*/ 10971 h 175537"/>
                    <a:gd name="connsiteX3" fmla="*/ 10970 w 21941"/>
                    <a:gd name="connsiteY3" fmla="*/ 0 h 175537"/>
                    <a:gd name="connsiteX4" fmla="*/ 0 w 21941"/>
                    <a:gd name="connsiteY4" fmla="*/ 10971 h 175537"/>
                    <a:gd name="connsiteX5" fmla="*/ 0 w 21941"/>
                    <a:gd name="connsiteY5" fmla="*/ 164566 h 175537"/>
                    <a:gd name="connsiteX6" fmla="*/ 10970 w 21941"/>
                    <a:gd name="connsiteY6" fmla="*/ 175537 h 175537"/>
                    <a:gd name="connsiteX7" fmla="*/ 10970 w 21941"/>
                    <a:gd name="connsiteY7" fmla="*/ 175537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41" h="175537">
                      <a:moveTo>
                        <a:pt x="10970" y="175537"/>
                      </a:moveTo>
                      <a:cubicBezTo>
                        <a:pt x="16456" y="175537"/>
                        <a:pt x="21942" y="170051"/>
                        <a:pt x="21942" y="164566"/>
                      </a:cubicBezTo>
                      <a:lnTo>
                        <a:pt x="21942" y="10971"/>
                      </a:lnTo>
                      <a:cubicBezTo>
                        <a:pt x="21942" y="5485"/>
                        <a:pt x="16456" y="0"/>
                        <a:pt x="10970" y="0"/>
                      </a:cubicBezTo>
                      <a:cubicBezTo>
                        <a:pt x="5484" y="0"/>
                        <a:pt x="0" y="5485"/>
                        <a:pt x="0" y="10971"/>
                      </a:cubicBezTo>
                      <a:lnTo>
                        <a:pt x="0" y="164566"/>
                      </a:lnTo>
                      <a:cubicBezTo>
                        <a:pt x="0" y="170051"/>
                        <a:pt x="5484" y="175537"/>
                        <a:pt x="10970" y="175537"/>
                      </a:cubicBezTo>
                      <a:lnTo>
                        <a:pt x="10970" y="175537"/>
                      </a:lnTo>
                      <a:close/>
                    </a:path>
                  </a:pathLst>
                </a:custGeom>
                <a:grpFill/>
                <a:ln w="27426"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743BD4D0-75C0-1448-8B0C-49F230BCA832}"/>
                    </a:ext>
                  </a:extLst>
                </p:cNvPr>
                <p:cNvSpPr/>
                <p:nvPr/>
              </p:nvSpPr>
              <p:spPr>
                <a:xfrm>
                  <a:off x="6840535" y="4434528"/>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14015E16-C6F7-FC4B-827E-F4B0B51D21D2}"/>
                    </a:ext>
                  </a:extLst>
                </p:cNvPr>
                <p:cNvSpPr/>
                <p:nvPr/>
              </p:nvSpPr>
              <p:spPr>
                <a:xfrm>
                  <a:off x="6758252" y="4434528"/>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8FB8CFA5-D7FC-2841-9AFA-00D3FEB22F70}"/>
                    </a:ext>
                  </a:extLst>
                </p:cNvPr>
                <p:cNvSpPr/>
                <p:nvPr/>
              </p:nvSpPr>
              <p:spPr>
                <a:xfrm>
                  <a:off x="6675969" y="4434528"/>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endParaRPr lang="en-US"/>
                </a:p>
              </p:txBody>
            </p:sp>
          </p:grpSp>
        </p:grpSp>
        <p:sp>
          <p:nvSpPr>
            <p:cNvPr id="61" name="Text Placeholder 2">
              <a:extLst>
                <a:ext uri="{FF2B5EF4-FFF2-40B4-BE49-F238E27FC236}">
                  <a16:creationId xmlns:a16="http://schemas.microsoft.com/office/drawing/2014/main" id="{438DD2D2-D02C-3A43-A698-6D8EB767EB70}"/>
                </a:ext>
              </a:extLst>
            </p:cNvPr>
            <p:cNvSpPr txBox="1">
              <a:spLocks/>
            </p:cNvSpPr>
            <p:nvPr/>
          </p:nvSpPr>
          <p:spPr>
            <a:xfrm>
              <a:off x="653475" y="8444830"/>
              <a:ext cx="4955516" cy="546999"/>
            </a:xfrm>
            <a:prstGeom prst="rect">
              <a:avLst/>
            </a:prstGeom>
          </p:spPr>
          <p:txBody>
            <a:bodyPr vert="horz" lIns="91440" tIns="45720" rIns="91440" bIns="45720" numCol="1" spcCol="288000" rtlCol="0" anchor="t">
              <a:normAutofit/>
            </a:bodyPr>
            <a:lstStyle>
              <a:lvl1pPr marL="0" indent="0" algn="just" defTabSz="755934" rtl="0" eaLnBrk="1" latinLnBrk="0" hangingPunct="1">
                <a:lnSpc>
                  <a:spcPts val="1200"/>
                </a:lnSpc>
                <a:spcBef>
                  <a:spcPts val="0"/>
                </a:spcBef>
                <a:buFont typeface="Arial" panose="020B0604020202020204" pitchFamily="34" charset="0"/>
                <a:buNone/>
                <a:defRPr sz="1000" b="0" i="0" kern="1200">
                  <a:solidFill>
                    <a:srgbClr val="4B4B4B"/>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1050" b="1" dirty="0">
                  <a:solidFill>
                    <a:schemeClr val="bg1"/>
                  </a:solidFill>
                  <a:highlight>
                    <a:srgbClr val="863694"/>
                  </a:highlight>
                </a:rPr>
                <a:t> ACTIVITY IDEA</a:t>
              </a:r>
              <a:r>
                <a:rPr lang="en-US" sz="1050" b="1" dirty="0">
                  <a:solidFill>
                    <a:srgbClr val="863694"/>
                  </a:solidFill>
                  <a:highlight>
                    <a:srgbClr val="863694"/>
                  </a:highlight>
                </a:rPr>
                <a:t>.</a:t>
              </a:r>
              <a:r>
                <a:rPr lang="en-US" sz="1050" b="1" dirty="0">
                  <a:solidFill>
                    <a:schemeClr val="bg1"/>
                  </a:solidFill>
                  <a:highlight>
                    <a:srgbClr val="863694"/>
                  </a:highlight>
                </a:rPr>
                <a:t> </a:t>
              </a:r>
            </a:p>
          </p:txBody>
        </p:sp>
      </p:grpSp>
    </p:spTree>
    <p:extLst>
      <p:ext uri="{BB962C8B-B14F-4D97-AF65-F5344CB8AC3E}">
        <p14:creationId xmlns:p14="http://schemas.microsoft.com/office/powerpoint/2010/main" val="37316493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CC3F771-EAB3-9F4C-8117-AE1ACAEE49D8}"/>
              </a:ext>
            </a:extLst>
          </p:cNvPr>
          <p:cNvSpPr>
            <a:spLocks noGrp="1"/>
          </p:cNvSpPr>
          <p:nvPr>
            <p:ph type="sldNum" sz="quarter" idx="12"/>
          </p:nvPr>
        </p:nvSpPr>
        <p:spPr/>
        <p:txBody>
          <a:bodyPr/>
          <a:lstStyle/>
          <a:p>
            <a:fld id="{5E760C49-C21F-C349-B509-93C281143DFD}" type="slidenum">
              <a:rPr lang="en-US" smtClean="0"/>
              <a:t>29</a:t>
            </a:fld>
            <a:endParaRPr lang="en-US" dirty="0"/>
          </a:p>
        </p:txBody>
      </p:sp>
      <p:sp>
        <p:nvSpPr>
          <p:cNvPr id="35" name="Text Placeholder 4">
            <a:extLst>
              <a:ext uri="{FF2B5EF4-FFF2-40B4-BE49-F238E27FC236}">
                <a16:creationId xmlns:a16="http://schemas.microsoft.com/office/drawing/2014/main" id="{A6B6B163-66B2-5F45-B228-154351C8DB7E}"/>
              </a:ext>
            </a:extLst>
          </p:cNvPr>
          <p:cNvSpPr txBox="1">
            <a:spLocks/>
          </p:cNvSpPr>
          <p:nvPr/>
        </p:nvSpPr>
        <p:spPr>
          <a:xfrm>
            <a:off x="634226" y="448171"/>
            <a:ext cx="3637245" cy="1503199"/>
          </a:xfrm>
          <a:prstGeom prst="rect">
            <a:avLst/>
          </a:prstGeom>
        </p:spPr>
        <p:txBody>
          <a:bodyPr vert="horz" lIns="91440" tIns="45720" rIns="91440" bIns="45720" rtlCol="0">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dirty="0"/>
              <a:t>Reflecting on Strengths: The SWOT Analysis</a:t>
            </a:r>
            <a:endParaRPr lang="en-IE" dirty="0"/>
          </a:p>
        </p:txBody>
      </p:sp>
      <p:cxnSp>
        <p:nvCxnSpPr>
          <p:cNvPr id="36" name="Straight Connector 35">
            <a:extLst>
              <a:ext uri="{FF2B5EF4-FFF2-40B4-BE49-F238E27FC236}">
                <a16:creationId xmlns:a16="http://schemas.microsoft.com/office/drawing/2014/main" id="{0478E734-45BE-6942-A74B-7DC0D39E8F69}"/>
              </a:ext>
            </a:extLst>
          </p:cNvPr>
          <p:cNvCxnSpPr>
            <a:cxnSpLocks/>
          </p:cNvCxnSpPr>
          <p:nvPr/>
        </p:nvCxnSpPr>
        <p:spPr>
          <a:xfrm flipH="1">
            <a:off x="0" y="646513"/>
            <a:ext cx="634226" cy="1"/>
          </a:xfrm>
          <a:prstGeom prst="line">
            <a:avLst/>
          </a:prstGeom>
          <a:ln w="28575">
            <a:solidFill>
              <a:srgbClr val="94C33D"/>
            </a:solidFill>
          </a:ln>
        </p:spPr>
        <p:style>
          <a:lnRef idx="1">
            <a:schemeClr val="accent1"/>
          </a:lnRef>
          <a:fillRef idx="0">
            <a:schemeClr val="accent1"/>
          </a:fillRef>
          <a:effectRef idx="0">
            <a:schemeClr val="accent1"/>
          </a:effectRef>
          <a:fontRef idx="minor">
            <a:schemeClr val="tx1"/>
          </a:fontRef>
        </p:style>
      </p:cxnSp>
      <p:sp>
        <p:nvSpPr>
          <p:cNvPr id="120" name="Text Placeholder 5">
            <a:extLst>
              <a:ext uri="{FF2B5EF4-FFF2-40B4-BE49-F238E27FC236}">
                <a16:creationId xmlns:a16="http://schemas.microsoft.com/office/drawing/2014/main" id="{67C46A0F-7C9E-6C46-8328-C0B19DDAD0EC}"/>
              </a:ext>
            </a:extLst>
          </p:cNvPr>
          <p:cNvSpPr txBox="1">
            <a:spLocks/>
          </p:cNvSpPr>
          <p:nvPr/>
        </p:nvSpPr>
        <p:spPr>
          <a:xfrm>
            <a:off x="665743" y="1298609"/>
            <a:ext cx="2255805" cy="2968355"/>
          </a:xfrm>
          <a:prstGeom prst="rect">
            <a:avLst/>
          </a:prstGeom>
          <a:ln>
            <a:noFill/>
          </a:ln>
        </p:spPr>
        <p:txBody>
          <a:bodyPr vert="horz" lIns="91440" tIns="45720" rIns="91440" bIns="45720" numCol="1" spcCol="288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l"/>
            <a:r>
              <a:rPr lang="en-GB" sz="1050" dirty="0"/>
              <a:t>A key tool for reflecting on leadership strengths is: </a:t>
            </a:r>
          </a:p>
          <a:p>
            <a:pPr algn="l"/>
            <a:endParaRPr lang="en-GB" sz="1050" dirty="0"/>
          </a:p>
          <a:p>
            <a:pPr algn="l"/>
            <a:r>
              <a:rPr lang="en-GB" sz="1050" b="1" dirty="0">
                <a:solidFill>
                  <a:schemeClr val="bg1"/>
                </a:solidFill>
                <a:highlight>
                  <a:srgbClr val="94C33D"/>
                </a:highlight>
              </a:rPr>
              <a:t>THE SWOT ANALYSIS</a:t>
            </a:r>
            <a:r>
              <a:rPr lang="en-GB" sz="1050" dirty="0"/>
              <a:t>. </a:t>
            </a:r>
          </a:p>
          <a:p>
            <a:pPr algn="l"/>
            <a:endParaRPr lang="en-GB" sz="1050" dirty="0"/>
          </a:p>
          <a:p>
            <a:pPr algn="l"/>
            <a:endParaRPr lang="en-GB" sz="1050" dirty="0"/>
          </a:p>
          <a:p>
            <a:pPr algn="l"/>
            <a:r>
              <a:rPr lang="en-GB" sz="1050" dirty="0"/>
              <a:t>A SWOT analysis helps a leader to identify their personal strengths and weaknesses while also identifying external opportunities and threats.</a:t>
            </a:r>
          </a:p>
        </p:txBody>
      </p:sp>
      <p:grpSp>
        <p:nvGrpSpPr>
          <p:cNvPr id="600" name="Group 599">
            <a:extLst>
              <a:ext uri="{FF2B5EF4-FFF2-40B4-BE49-F238E27FC236}">
                <a16:creationId xmlns:a16="http://schemas.microsoft.com/office/drawing/2014/main" id="{07DBA0AC-2E83-9D42-B77D-659C8B5E4A6F}"/>
              </a:ext>
            </a:extLst>
          </p:cNvPr>
          <p:cNvGrpSpPr/>
          <p:nvPr/>
        </p:nvGrpSpPr>
        <p:grpSpPr>
          <a:xfrm>
            <a:off x="3624636" y="291535"/>
            <a:ext cx="3702395" cy="4133841"/>
            <a:chOff x="121447" y="5407364"/>
            <a:chExt cx="3702395" cy="4133841"/>
          </a:xfrm>
        </p:grpSpPr>
        <p:sp>
          <p:nvSpPr>
            <p:cNvPr id="93" name="Oval 92">
              <a:extLst>
                <a:ext uri="{FF2B5EF4-FFF2-40B4-BE49-F238E27FC236}">
                  <a16:creationId xmlns:a16="http://schemas.microsoft.com/office/drawing/2014/main" id="{880BE7B4-3A1A-0740-B43C-763CE1C79372}"/>
                </a:ext>
              </a:extLst>
            </p:cNvPr>
            <p:cNvSpPr/>
            <p:nvPr/>
          </p:nvSpPr>
          <p:spPr>
            <a:xfrm>
              <a:off x="121447" y="5838810"/>
              <a:ext cx="3702395" cy="3702395"/>
            </a:xfrm>
            <a:prstGeom prst="ellipse">
              <a:avLst/>
            </a:prstGeom>
            <a:gradFill>
              <a:gsLst>
                <a:gs pos="4000">
                  <a:srgbClr val="863694"/>
                </a:gs>
                <a:gs pos="34000">
                  <a:srgbClr val="863694"/>
                </a:gs>
                <a:gs pos="80000">
                  <a:srgbClr val="561465"/>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B603E7C3-37C2-1843-B532-497852E94248}"/>
                </a:ext>
              </a:extLst>
            </p:cNvPr>
            <p:cNvSpPr/>
            <p:nvPr/>
          </p:nvSpPr>
          <p:spPr>
            <a:xfrm>
              <a:off x="462128" y="6474656"/>
              <a:ext cx="3021032" cy="2677656"/>
            </a:xfrm>
            <a:prstGeom prst="rect">
              <a:avLst/>
            </a:prstGeom>
          </p:spPr>
          <p:txBody>
            <a:bodyPr wrap="square">
              <a:spAutoFit/>
            </a:bodyPr>
            <a:lstStyle/>
            <a:p>
              <a:pPr algn="ctr"/>
              <a:r>
                <a:rPr lang="en-GB" sz="1400" b="1" i="1" dirty="0">
                  <a:solidFill>
                    <a:schemeClr val="bg1"/>
                  </a:solidFill>
                </a:rPr>
                <a:t>"Strengths are important. </a:t>
              </a:r>
            </a:p>
            <a:p>
              <a:pPr algn="ctr"/>
              <a:r>
                <a:rPr lang="en-GB" sz="1400" b="1" i="1" dirty="0">
                  <a:solidFill>
                    <a:schemeClr val="bg1"/>
                  </a:solidFill>
                </a:rPr>
                <a:t>You offer your skillset and leadership style everyday. Emphasizing strengths is key and building your capacity</a:t>
              </a:r>
            </a:p>
            <a:p>
              <a:pPr algn="ctr"/>
              <a:r>
                <a:rPr lang="en-GB" sz="1400" b="1" i="1" dirty="0">
                  <a:solidFill>
                    <a:schemeClr val="bg1"/>
                  </a:solidFill>
                </a:rPr>
                <a:t> to lead is ongoing. However, </a:t>
              </a:r>
            </a:p>
            <a:p>
              <a:pPr algn="ctr"/>
              <a:r>
                <a:rPr lang="en-GB" sz="1400" b="1" i="1" dirty="0">
                  <a:solidFill>
                    <a:schemeClr val="bg1"/>
                  </a:solidFill>
                </a:rPr>
                <a:t>the journey of leadership development includes self-awareness. </a:t>
              </a:r>
            </a:p>
            <a:p>
              <a:pPr algn="ctr"/>
              <a:r>
                <a:rPr lang="en-GB" sz="1400" b="1" i="1" dirty="0">
                  <a:solidFill>
                    <a:schemeClr val="bg1"/>
                  </a:solidFill>
                </a:rPr>
                <a:t>Thus, self-reflecting and identifying areas to grow is essential"</a:t>
              </a:r>
            </a:p>
            <a:p>
              <a:pPr algn="ctr"/>
              <a:endParaRPr lang="en-GB" b="1" i="1" dirty="0">
                <a:solidFill>
                  <a:schemeClr val="bg1"/>
                </a:solidFill>
              </a:endParaRPr>
            </a:p>
            <a:p>
              <a:pPr algn="ctr"/>
              <a:r>
                <a:rPr lang="en-GB" sz="1200" dirty="0">
                  <a:solidFill>
                    <a:schemeClr val="bg1"/>
                  </a:solidFill>
                </a:rPr>
                <a:t>TANIA LUMA (2017) </a:t>
              </a:r>
              <a:r>
                <a:rPr lang="en-GB" sz="1200" baseline="30000" dirty="0">
                  <a:solidFill>
                    <a:schemeClr val="bg1"/>
                  </a:solidFill>
                </a:rPr>
                <a:t>11</a:t>
              </a:r>
              <a:endParaRPr lang="en-GB" sz="1200" dirty="0">
                <a:solidFill>
                  <a:schemeClr val="bg1"/>
                </a:solidFill>
              </a:endParaRPr>
            </a:p>
            <a:p>
              <a:pPr algn="ctr"/>
              <a:r>
                <a:rPr lang="en-GB" sz="1200" dirty="0">
                  <a:solidFill>
                    <a:schemeClr val="bg1"/>
                  </a:solidFill>
                </a:rPr>
                <a:t>Executive Coach and Consultant</a:t>
              </a:r>
            </a:p>
          </p:txBody>
        </p:sp>
        <p:sp>
          <p:nvSpPr>
            <p:cNvPr id="95" name="Freeform 94">
              <a:extLst>
                <a:ext uri="{FF2B5EF4-FFF2-40B4-BE49-F238E27FC236}">
                  <a16:creationId xmlns:a16="http://schemas.microsoft.com/office/drawing/2014/main" id="{FAC70C27-17E4-6D4A-9140-70B8172F4563}"/>
                </a:ext>
              </a:extLst>
            </p:cNvPr>
            <p:cNvSpPr/>
            <p:nvPr/>
          </p:nvSpPr>
          <p:spPr>
            <a:xfrm>
              <a:off x="1480590" y="5407364"/>
              <a:ext cx="963091" cy="697186"/>
            </a:xfrm>
            <a:custGeom>
              <a:avLst/>
              <a:gdLst>
                <a:gd name="connsiteX0" fmla="*/ 355667 w 1522388"/>
                <a:gd name="connsiteY0" fmla="*/ 1102064 h 1102064"/>
                <a:gd name="connsiteX1" fmla="*/ 331425 w 1522388"/>
                <a:gd name="connsiteY1" fmla="*/ 1101167 h 1102064"/>
                <a:gd name="connsiteX2" fmla="*/ 67016 w 1522388"/>
                <a:gd name="connsiteY2" fmla="*/ 970589 h 1102064"/>
                <a:gd name="connsiteX3" fmla="*/ 67016 w 1522388"/>
                <a:gd name="connsiteY3" fmla="*/ 970589 h 1102064"/>
                <a:gd name="connsiteX4" fmla="*/ 1475 w 1522388"/>
                <a:gd name="connsiteY4" fmla="*/ 694624 h 1102064"/>
                <a:gd name="connsiteX5" fmla="*/ 69261 w 1522388"/>
                <a:gd name="connsiteY5" fmla="*/ 411030 h 1102064"/>
                <a:gd name="connsiteX6" fmla="*/ 449489 w 1522388"/>
                <a:gd name="connsiteY6" fmla="*/ 6282 h 1102064"/>
                <a:gd name="connsiteX7" fmla="*/ 460712 w 1522388"/>
                <a:gd name="connsiteY7" fmla="*/ 449 h 1102064"/>
                <a:gd name="connsiteX8" fmla="*/ 582367 w 1522388"/>
                <a:gd name="connsiteY8" fmla="*/ 221221 h 1102064"/>
                <a:gd name="connsiteX9" fmla="*/ 568451 w 1522388"/>
                <a:gd name="connsiteY9" fmla="*/ 226605 h 1102064"/>
                <a:gd name="connsiteX10" fmla="*/ 340853 w 1522388"/>
                <a:gd name="connsiteY10" fmla="*/ 463531 h 1102064"/>
                <a:gd name="connsiteX11" fmla="*/ 346688 w 1522388"/>
                <a:gd name="connsiteY11" fmla="*/ 463531 h 1102064"/>
                <a:gd name="connsiteX12" fmla="*/ 597181 w 1522388"/>
                <a:gd name="connsiteY12" fmla="*/ 555520 h 1102064"/>
                <a:gd name="connsiteX13" fmla="*/ 685617 w 1522388"/>
                <a:gd name="connsiteY13" fmla="*/ 781676 h 1102064"/>
                <a:gd name="connsiteX14" fmla="*/ 597630 w 1522388"/>
                <a:gd name="connsiteY14" fmla="*/ 1007384 h 1102064"/>
                <a:gd name="connsiteX15" fmla="*/ 355667 w 1522388"/>
                <a:gd name="connsiteY15" fmla="*/ 1102064 h 1102064"/>
                <a:gd name="connsiteX16" fmla="*/ 87217 w 1522388"/>
                <a:gd name="connsiteY16" fmla="*/ 954883 h 1102064"/>
                <a:gd name="connsiteX17" fmla="*/ 332772 w 1522388"/>
                <a:gd name="connsiteY17" fmla="*/ 1075590 h 1102064"/>
                <a:gd name="connsiteX18" fmla="*/ 579225 w 1522388"/>
                <a:gd name="connsiteY18" fmla="*/ 989883 h 1102064"/>
                <a:gd name="connsiteX19" fmla="*/ 660029 w 1522388"/>
                <a:gd name="connsiteY19" fmla="*/ 781676 h 1102064"/>
                <a:gd name="connsiteX20" fmla="*/ 579225 w 1522388"/>
                <a:gd name="connsiteY20" fmla="*/ 573469 h 1102064"/>
                <a:gd name="connsiteX21" fmla="*/ 346688 w 1522388"/>
                <a:gd name="connsiteY21" fmla="*/ 488660 h 1102064"/>
                <a:gd name="connsiteX22" fmla="*/ 304940 w 1522388"/>
                <a:gd name="connsiteY22" fmla="*/ 488660 h 1102064"/>
                <a:gd name="connsiteX23" fmla="*/ 310776 w 1522388"/>
                <a:gd name="connsiteY23" fmla="*/ 471608 h 1102064"/>
                <a:gd name="connsiteX24" fmla="*/ 546005 w 1522388"/>
                <a:gd name="connsiteY24" fmla="*/ 207759 h 1102064"/>
                <a:gd name="connsiteX25" fmla="*/ 450387 w 1522388"/>
                <a:gd name="connsiteY25" fmla="*/ 34103 h 1102064"/>
                <a:gd name="connsiteX26" fmla="*/ 93053 w 1522388"/>
                <a:gd name="connsiteY26" fmla="*/ 419556 h 1102064"/>
                <a:gd name="connsiteX27" fmla="*/ 87217 w 1522388"/>
                <a:gd name="connsiteY27" fmla="*/ 954883 h 1102064"/>
                <a:gd name="connsiteX28" fmla="*/ 1190194 w 1522388"/>
                <a:gd name="connsiteY28" fmla="*/ 1101616 h 1102064"/>
                <a:gd name="connsiteX29" fmla="*/ 1166402 w 1522388"/>
                <a:gd name="connsiteY29" fmla="*/ 1100718 h 1102064"/>
                <a:gd name="connsiteX30" fmla="*/ 904237 w 1522388"/>
                <a:gd name="connsiteY30" fmla="*/ 970140 h 1102064"/>
                <a:gd name="connsiteX31" fmla="*/ 904237 w 1522388"/>
                <a:gd name="connsiteY31" fmla="*/ 970140 h 1102064"/>
                <a:gd name="connsiteX32" fmla="*/ 902441 w 1522388"/>
                <a:gd name="connsiteY32" fmla="*/ 411030 h 1102064"/>
                <a:gd name="connsiteX33" fmla="*/ 1286710 w 1522388"/>
                <a:gd name="connsiteY33" fmla="*/ 5834 h 1102064"/>
                <a:gd name="connsiteX34" fmla="*/ 1297933 w 1522388"/>
                <a:gd name="connsiteY34" fmla="*/ 0 h 1102064"/>
                <a:gd name="connsiteX35" fmla="*/ 1419588 w 1522388"/>
                <a:gd name="connsiteY35" fmla="*/ 220772 h 1102064"/>
                <a:gd name="connsiteX36" fmla="*/ 1405671 w 1522388"/>
                <a:gd name="connsiteY36" fmla="*/ 226157 h 1102064"/>
                <a:gd name="connsiteX37" fmla="*/ 1178073 w 1522388"/>
                <a:gd name="connsiteY37" fmla="*/ 463083 h 1102064"/>
                <a:gd name="connsiteX38" fmla="*/ 1183909 w 1522388"/>
                <a:gd name="connsiteY38" fmla="*/ 463083 h 1102064"/>
                <a:gd name="connsiteX39" fmla="*/ 1430362 w 1522388"/>
                <a:gd name="connsiteY39" fmla="*/ 555071 h 1102064"/>
                <a:gd name="connsiteX40" fmla="*/ 1522389 w 1522388"/>
                <a:gd name="connsiteY40" fmla="*/ 781227 h 1102064"/>
                <a:gd name="connsiteX41" fmla="*/ 1429913 w 1522388"/>
                <a:gd name="connsiteY41" fmla="*/ 1007384 h 1102064"/>
                <a:gd name="connsiteX42" fmla="*/ 1190194 w 1522388"/>
                <a:gd name="connsiteY42" fmla="*/ 1101616 h 1102064"/>
                <a:gd name="connsiteX43" fmla="*/ 923989 w 1522388"/>
                <a:gd name="connsiteY43" fmla="*/ 954883 h 1102064"/>
                <a:gd name="connsiteX44" fmla="*/ 1167748 w 1522388"/>
                <a:gd name="connsiteY44" fmla="*/ 1075590 h 1102064"/>
                <a:gd name="connsiteX45" fmla="*/ 1411956 w 1522388"/>
                <a:gd name="connsiteY45" fmla="*/ 989883 h 1102064"/>
                <a:gd name="connsiteX46" fmla="*/ 1496801 w 1522388"/>
                <a:gd name="connsiteY46" fmla="*/ 781676 h 1102064"/>
                <a:gd name="connsiteX47" fmla="*/ 1412405 w 1522388"/>
                <a:gd name="connsiteY47" fmla="*/ 573917 h 1102064"/>
                <a:gd name="connsiteX48" fmla="*/ 1411956 w 1522388"/>
                <a:gd name="connsiteY48" fmla="*/ 573469 h 1102064"/>
                <a:gd name="connsiteX49" fmla="*/ 1183909 w 1522388"/>
                <a:gd name="connsiteY49" fmla="*/ 489108 h 1102064"/>
                <a:gd name="connsiteX50" fmla="*/ 1142160 w 1522388"/>
                <a:gd name="connsiteY50" fmla="*/ 489108 h 1102064"/>
                <a:gd name="connsiteX51" fmla="*/ 1147996 w 1522388"/>
                <a:gd name="connsiteY51" fmla="*/ 472057 h 1102064"/>
                <a:gd name="connsiteX52" fmla="*/ 1383226 w 1522388"/>
                <a:gd name="connsiteY52" fmla="*/ 208208 h 1102064"/>
                <a:gd name="connsiteX53" fmla="*/ 1287608 w 1522388"/>
                <a:gd name="connsiteY53" fmla="*/ 34552 h 1102064"/>
                <a:gd name="connsiteX54" fmla="*/ 926234 w 1522388"/>
                <a:gd name="connsiteY54" fmla="*/ 420454 h 1102064"/>
                <a:gd name="connsiteX55" fmla="*/ 923989 w 1522388"/>
                <a:gd name="connsiteY55" fmla="*/ 954883 h 1102064"/>
                <a:gd name="connsiteX56" fmla="*/ 923989 w 1522388"/>
                <a:gd name="connsiteY56" fmla="*/ 954883 h 1102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522388" h="1102064">
                  <a:moveTo>
                    <a:pt x="355667" y="1102064"/>
                  </a:moveTo>
                  <a:cubicBezTo>
                    <a:pt x="347586" y="1102064"/>
                    <a:pt x="339506" y="1101616"/>
                    <a:pt x="331425" y="1101167"/>
                  </a:cubicBezTo>
                  <a:cubicBezTo>
                    <a:pt x="225033" y="1094885"/>
                    <a:pt x="126273" y="1045974"/>
                    <a:pt x="67016" y="970589"/>
                  </a:cubicBezTo>
                  <a:lnTo>
                    <a:pt x="67016" y="970589"/>
                  </a:lnTo>
                  <a:cubicBezTo>
                    <a:pt x="15840" y="902382"/>
                    <a:pt x="-6156" y="809946"/>
                    <a:pt x="1475" y="694624"/>
                  </a:cubicBezTo>
                  <a:cubicBezTo>
                    <a:pt x="7311" y="606674"/>
                    <a:pt x="31552" y="505711"/>
                    <a:pt x="69261" y="411030"/>
                  </a:cubicBezTo>
                  <a:cubicBezTo>
                    <a:pt x="134353" y="242311"/>
                    <a:pt x="265884" y="102309"/>
                    <a:pt x="449489" y="6282"/>
                  </a:cubicBezTo>
                  <a:lnTo>
                    <a:pt x="460712" y="449"/>
                  </a:lnTo>
                  <a:lnTo>
                    <a:pt x="582367" y="221221"/>
                  </a:lnTo>
                  <a:lnTo>
                    <a:pt x="568451" y="226605"/>
                  </a:lnTo>
                  <a:cubicBezTo>
                    <a:pt x="461610" y="266990"/>
                    <a:pt x="384846" y="346863"/>
                    <a:pt x="340853" y="463531"/>
                  </a:cubicBezTo>
                  <a:lnTo>
                    <a:pt x="346688" y="463531"/>
                  </a:lnTo>
                  <a:cubicBezTo>
                    <a:pt x="453081" y="463531"/>
                    <a:pt x="535231" y="493596"/>
                    <a:pt x="597181" y="555520"/>
                  </a:cubicBezTo>
                  <a:cubicBezTo>
                    <a:pt x="655540" y="613854"/>
                    <a:pt x="685617" y="690137"/>
                    <a:pt x="685617" y="781676"/>
                  </a:cubicBezTo>
                  <a:cubicBezTo>
                    <a:pt x="685617" y="869177"/>
                    <a:pt x="655989" y="945011"/>
                    <a:pt x="597630" y="1007384"/>
                  </a:cubicBezTo>
                  <a:cubicBezTo>
                    <a:pt x="537027" y="1068410"/>
                    <a:pt x="449938" y="1102064"/>
                    <a:pt x="355667" y="1102064"/>
                  </a:cubicBezTo>
                  <a:close/>
                  <a:moveTo>
                    <a:pt x="87217" y="954883"/>
                  </a:moveTo>
                  <a:cubicBezTo>
                    <a:pt x="141985" y="1024435"/>
                    <a:pt x="233563" y="1069756"/>
                    <a:pt x="332772" y="1075590"/>
                  </a:cubicBezTo>
                  <a:cubicBezTo>
                    <a:pt x="428839" y="1081423"/>
                    <a:pt x="518622" y="1050013"/>
                    <a:pt x="579225" y="989883"/>
                  </a:cubicBezTo>
                  <a:cubicBezTo>
                    <a:pt x="632645" y="932447"/>
                    <a:pt x="660029" y="862446"/>
                    <a:pt x="660029" y="781676"/>
                  </a:cubicBezTo>
                  <a:cubicBezTo>
                    <a:pt x="660029" y="697316"/>
                    <a:pt x="632645" y="626867"/>
                    <a:pt x="579225" y="573469"/>
                  </a:cubicBezTo>
                  <a:cubicBezTo>
                    <a:pt x="522213" y="516480"/>
                    <a:pt x="446347" y="488660"/>
                    <a:pt x="346688" y="488660"/>
                  </a:cubicBezTo>
                  <a:lnTo>
                    <a:pt x="304940" y="488660"/>
                  </a:lnTo>
                  <a:lnTo>
                    <a:pt x="310776" y="471608"/>
                  </a:lnTo>
                  <a:cubicBezTo>
                    <a:pt x="354769" y="343273"/>
                    <a:pt x="434226" y="254875"/>
                    <a:pt x="546005" y="207759"/>
                  </a:cubicBezTo>
                  <a:lnTo>
                    <a:pt x="450387" y="34103"/>
                  </a:lnTo>
                  <a:cubicBezTo>
                    <a:pt x="278005" y="126989"/>
                    <a:pt x="155003" y="260260"/>
                    <a:pt x="93053" y="419556"/>
                  </a:cubicBezTo>
                  <a:cubicBezTo>
                    <a:pt x="24819" y="591418"/>
                    <a:pt x="-12890" y="821612"/>
                    <a:pt x="87217" y="954883"/>
                  </a:cubicBezTo>
                  <a:close/>
                  <a:moveTo>
                    <a:pt x="1190194" y="1101616"/>
                  </a:moveTo>
                  <a:cubicBezTo>
                    <a:pt x="1182562" y="1101616"/>
                    <a:pt x="1174482" y="1101167"/>
                    <a:pt x="1166402" y="1100718"/>
                  </a:cubicBezTo>
                  <a:cubicBezTo>
                    <a:pt x="1061356" y="1094436"/>
                    <a:pt x="963044" y="1045525"/>
                    <a:pt x="904237" y="970140"/>
                  </a:cubicBezTo>
                  <a:lnTo>
                    <a:pt x="904237" y="970140"/>
                  </a:lnTo>
                  <a:cubicBezTo>
                    <a:pt x="775399" y="804561"/>
                    <a:pt x="859795" y="523660"/>
                    <a:pt x="902441" y="411030"/>
                  </a:cubicBezTo>
                  <a:cubicBezTo>
                    <a:pt x="972023" y="241413"/>
                    <a:pt x="1104901" y="101411"/>
                    <a:pt x="1286710" y="5834"/>
                  </a:cubicBezTo>
                  <a:lnTo>
                    <a:pt x="1297933" y="0"/>
                  </a:lnTo>
                  <a:lnTo>
                    <a:pt x="1419588" y="220772"/>
                  </a:lnTo>
                  <a:lnTo>
                    <a:pt x="1405671" y="226157"/>
                  </a:lnTo>
                  <a:cubicBezTo>
                    <a:pt x="1298831" y="266542"/>
                    <a:pt x="1222067" y="346415"/>
                    <a:pt x="1178073" y="463083"/>
                  </a:cubicBezTo>
                  <a:lnTo>
                    <a:pt x="1183909" y="463083"/>
                  </a:lnTo>
                  <a:cubicBezTo>
                    <a:pt x="1290301" y="463083"/>
                    <a:pt x="1372901" y="494044"/>
                    <a:pt x="1430362" y="555071"/>
                  </a:cubicBezTo>
                  <a:cubicBezTo>
                    <a:pt x="1492311" y="612956"/>
                    <a:pt x="1522389" y="686995"/>
                    <a:pt x="1522389" y="781227"/>
                  </a:cubicBezTo>
                  <a:cubicBezTo>
                    <a:pt x="1522389" y="870075"/>
                    <a:pt x="1491414" y="946358"/>
                    <a:pt x="1429913" y="1007384"/>
                  </a:cubicBezTo>
                  <a:cubicBezTo>
                    <a:pt x="1369759" y="1068410"/>
                    <a:pt x="1283119" y="1101616"/>
                    <a:pt x="1190194" y="1101616"/>
                  </a:cubicBezTo>
                  <a:close/>
                  <a:moveTo>
                    <a:pt x="923989" y="954883"/>
                  </a:moveTo>
                  <a:cubicBezTo>
                    <a:pt x="978756" y="1024435"/>
                    <a:pt x="1069885" y="1069756"/>
                    <a:pt x="1167748" y="1075590"/>
                  </a:cubicBezTo>
                  <a:cubicBezTo>
                    <a:pt x="1262469" y="1081423"/>
                    <a:pt x="1351802" y="1050013"/>
                    <a:pt x="1411956" y="989883"/>
                  </a:cubicBezTo>
                  <a:cubicBezTo>
                    <a:pt x="1468968" y="932896"/>
                    <a:pt x="1496801" y="864690"/>
                    <a:pt x="1496801" y="781676"/>
                  </a:cubicBezTo>
                  <a:cubicBezTo>
                    <a:pt x="1496801" y="694624"/>
                    <a:pt x="1468968" y="626867"/>
                    <a:pt x="1412405" y="573917"/>
                  </a:cubicBezTo>
                  <a:lnTo>
                    <a:pt x="1411956" y="573469"/>
                  </a:lnTo>
                  <a:cubicBezTo>
                    <a:pt x="1359434" y="517378"/>
                    <a:pt x="1282670" y="489108"/>
                    <a:pt x="1183909" y="489108"/>
                  </a:cubicBezTo>
                  <a:lnTo>
                    <a:pt x="1142160" y="489108"/>
                  </a:lnTo>
                  <a:lnTo>
                    <a:pt x="1147996" y="472057"/>
                  </a:lnTo>
                  <a:cubicBezTo>
                    <a:pt x="1191989" y="343722"/>
                    <a:pt x="1271447" y="255324"/>
                    <a:pt x="1383226" y="208208"/>
                  </a:cubicBezTo>
                  <a:lnTo>
                    <a:pt x="1287608" y="34552"/>
                  </a:lnTo>
                  <a:cubicBezTo>
                    <a:pt x="1116572" y="126989"/>
                    <a:pt x="991775" y="259811"/>
                    <a:pt x="926234" y="420454"/>
                  </a:cubicBezTo>
                  <a:cubicBezTo>
                    <a:pt x="885383" y="529045"/>
                    <a:pt x="803232" y="799176"/>
                    <a:pt x="923989" y="954883"/>
                  </a:cubicBezTo>
                  <a:lnTo>
                    <a:pt x="923989" y="954883"/>
                  </a:lnTo>
                  <a:close/>
                </a:path>
              </a:pathLst>
            </a:custGeom>
            <a:solidFill>
              <a:srgbClr val="94C33D"/>
            </a:solidFill>
            <a:ln w="4485" cap="flat">
              <a:noFill/>
              <a:prstDash val="solid"/>
              <a:miter/>
            </a:ln>
          </p:spPr>
          <p:txBody>
            <a:bodyPr rtlCol="0" anchor="ctr"/>
            <a:lstStyle/>
            <a:p>
              <a:endParaRPr lang="en-US"/>
            </a:p>
          </p:txBody>
        </p:sp>
      </p:grpSp>
      <p:sp>
        <p:nvSpPr>
          <p:cNvPr id="96" name="Text Placeholder 5">
            <a:extLst>
              <a:ext uri="{FF2B5EF4-FFF2-40B4-BE49-F238E27FC236}">
                <a16:creationId xmlns:a16="http://schemas.microsoft.com/office/drawing/2014/main" id="{89DA8AF3-006F-9749-8E79-6154BB362805}"/>
              </a:ext>
            </a:extLst>
          </p:cNvPr>
          <p:cNvSpPr txBox="1">
            <a:spLocks/>
          </p:cNvSpPr>
          <p:nvPr/>
        </p:nvSpPr>
        <p:spPr>
          <a:xfrm>
            <a:off x="483365" y="9830562"/>
            <a:ext cx="6361551" cy="657219"/>
          </a:xfrm>
          <a:prstGeom prst="rect">
            <a:avLst/>
          </a:prstGeom>
        </p:spPr>
        <p:txBody>
          <a:bodyPr vert="horz" lIns="91440" tIns="45720" rIns="91440" bIns="45720" numCol="1" spcCol="288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nSpc>
                <a:spcPct val="100000"/>
              </a:lnSpc>
              <a:tabLst>
                <a:tab pos="176213" algn="l"/>
              </a:tabLst>
            </a:pPr>
            <a:r>
              <a:rPr lang="en-GB" sz="700" baseline="30000" dirty="0"/>
              <a:t>11</a:t>
            </a:r>
            <a:r>
              <a:rPr lang="en-GB" sz="700" dirty="0"/>
              <a:t>	https://</a:t>
            </a:r>
            <a:r>
              <a:rPr lang="en-GB" sz="700" dirty="0" err="1"/>
              <a:t>www.institutelm.com</a:t>
            </a:r>
            <a:r>
              <a:rPr lang="en-GB" sz="700" dirty="0"/>
              <a:t>/learning/leadership-framework/ownership/critical-</a:t>
            </a:r>
            <a:r>
              <a:rPr lang="en-GB" sz="700" dirty="0" err="1"/>
              <a:t>reflection.html</a:t>
            </a:r>
            <a:r>
              <a:rPr lang="en-GB" sz="700" dirty="0"/>
              <a:t> </a:t>
            </a:r>
            <a:endParaRPr lang="en-IE" sz="700" b="1" dirty="0"/>
          </a:p>
        </p:txBody>
      </p:sp>
      <p:grpSp>
        <p:nvGrpSpPr>
          <p:cNvPr id="3" name="Group 2">
            <a:extLst>
              <a:ext uri="{FF2B5EF4-FFF2-40B4-BE49-F238E27FC236}">
                <a16:creationId xmlns:a16="http://schemas.microsoft.com/office/drawing/2014/main" id="{F749D3F5-AD45-CF45-AA74-7D3887BA5376}"/>
              </a:ext>
            </a:extLst>
          </p:cNvPr>
          <p:cNvGrpSpPr/>
          <p:nvPr/>
        </p:nvGrpSpPr>
        <p:grpSpPr>
          <a:xfrm>
            <a:off x="142592" y="4612352"/>
            <a:ext cx="7425668" cy="3443965"/>
            <a:chOff x="143396" y="5370605"/>
            <a:chExt cx="7425668" cy="3443965"/>
          </a:xfrm>
        </p:grpSpPr>
        <p:sp>
          <p:nvSpPr>
            <p:cNvPr id="574" name="Text Placeholder 5">
              <a:extLst>
                <a:ext uri="{FF2B5EF4-FFF2-40B4-BE49-F238E27FC236}">
                  <a16:creationId xmlns:a16="http://schemas.microsoft.com/office/drawing/2014/main" id="{DD13B2FE-B53A-2348-A96C-E75E3C0C2670}"/>
                </a:ext>
              </a:extLst>
            </p:cNvPr>
            <p:cNvSpPr txBox="1">
              <a:spLocks/>
            </p:cNvSpPr>
            <p:nvPr/>
          </p:nvSpPr>
          <p:spPr>
            <a:xfrm>
              <a:off x="143396" y="6144911"/>
              <a:ext cx="1409220" cy="342070"/>
            </a:xfrm>
            <a:prstGeom prst="rect">
              <a:avLst/>
            </a:prstGeom>
          </p:spPr>
          <p:txBody>
            <a:bodyPr vert="horz" lIns="91440" tIns="45720" rIns="91440" bIns="45720" numCol="1" spcCol="288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r"/>
              <a:r>
                <a:rPr lang="en-GB" sz="1300" b="1" dirty="0">
                  <a:solidFill>
                    <a:srgbClr val="94C33D"/>
                  </a:solidFill>
                </a:rPr>
                <a:t>STRENGTH</a:t>
              </a:r>
            </a:p>
          </p:txBody>
        </p:sp>
        <p:sp>
          <p:nvSpPr>
            <p:cNvPr id="577" name="Text Placeholder 5">
              <a:extLst>
                <a:ext uri="{FF2B5EF4-FFF2-40B4-BE49-F238E27FC236}">
                  <a16:creationId xmlns:a16="http://schemas.microsoft.com/office/drawing/2014/main" id="{85BC9380-CEA5-274B-8136-23A09CB05011}"/>
                </a:ext>
              </a:extLst>
            </p:cNvPr>
            <p:cNvSpPr txBox="1">
              <a:spLocks/>
            </p:cNvSpPr>
            <p:nvPr/>
          </p:nvSpPr>
          <p:spPr>
            <a:xfrm>
              <a:off x="6159844" y="7609913"/>
              <a:ext cx="1409220" cy="342070"/>
            </a:xfrm>
            <a:prstGeom prst="rect">
              <a:avLst/>
            </a:prstGeom>
          </p:spPr>
          <p:txBody>
            <a:bodyPr vert="horz" lIns="91440" tIns="45720" rIns="91440" bIns="45720" numCol="1" spcCol="288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l"/>
              <a:r>
                <a:rPr lang="en-GB" sz="1300" b="1" dirty="0">
                  <a:solidFill>
                    <a:srgbClr val="94C33D"/>
                  </a:solidFill>
                </a:rPr>
                <a:t>THREATS</a:t>
              </a:r>
              <a:r>
                <a:rPr lang="en-IE" sz="1300" b="1" dirty="0">
                  <a:solidFill>
                    <a:srgbClr val="94C33D"/>
                  </a:solidFill>
                </a:rPr>
                <a:t> </a:t>
              </a:r>
              <a:endParaRPr lang="en-GB" sz="1300" b="1" dirty="0">
                <a:solidFill>
                  <a:srgbClr val="94C33D"/>
                </a:solidFill>
              </a:endParaRPr>
            </a:p>
          </p:txBody>
        </p:sp>
        <p:grpSp>
          <p:nvGrpSpPr>
            <p:cNvPr id="587" name="Group 586">
              <a:extLst>
                <a:ext uri="{FF2B5EF4-FFF2-40B4-BE49-F238E27FC236}">
                  <a16:creationId xmlns:a16="http://schemas.microsoft.com/office/drawing/2014/main" id="{FAD0E081-E428-DD48-A95C-7D184EE60E07}"/>
                </a:ext>
              </a:extLst>
            </p:cNvPr>
            <p:cNvGrpSpPr/>
            <p:nvPr/>
          </p:nvGrpSpPr>
          <p:grpSpPr>
            <a:xfrm>
              <a:off x="1537263" y="6182919"/>
              <a:ext cx="500400" cy="138466"/>
              <a:chOff x="1091571" y="4025094"/>
              <a:chExt cx="565704" cy="156536"/>
            </a:xfrm>
          </p:grpSpPr>
          <p:sp>
            <p:nvSpPr>
              <p:cNvPr id="491" name="Freeform 490">
                <a:extLst>
                  <a:ext uri="{FF2B5EF4-FFF2-40B4-BE49-F238E27FC236}">
                    <a16:creationId xmlns:a16="http://schemas.microsoft.com/office/drawing/2014/main" id="{4626F695-66C5-604A-A53A-299B260CF6C6}"/>
                  </a:ext>
                </a:extLst>
              </p:cNvPr>
              <p:cNvSpPr/>
              <p:nvPr/>
            </p:nvSpPr>
            <p:spPr>
              <a:xfrm rot="20268168">
                <a:off x="1091571" y="4025094"/>
                <a:ext cx="156605" cy="156536"/>
              </a:xfrm>
              <a:custGeom>
                <a:avLst/>
                <a:gdLst>
                  <a:gd name="connsiteX0" fmla="*/ 118399 w 118399"/>
                  <a:gd name="connsiteY0" fmla="*/ 59174 h 118347"/>
                  <a:gd name="connsiteX1" fmla="*/ 59200 w 118399"/>
                  <a:gd name="connsiteY1" fmla="*/ 118348 h 118347"/>
                  <a:gd name="connsiteX2" fmla="*/ 0 w 118399"/>
                  <a:gd name="connsiteY2" fmla="*/ 59174 h 118347"/>
                  <a:gd name="connsiteX3" fmla="*/ 59200 w 118399"/>
                  <a:gd name="connsiteY3" fmla="*/ 0 h 118347"/>
                  <a:gd name="connsiteX4" fmla="*/ 118399 w 118399"/>
                  <a:gd name="connsiteY4" fmla="*/ 59174 h 118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99" h="118347">
                    <a:moveTo>
                      <a:pt x="118399" y="59174"/>
                    </a:moveTo>
                    <a:cubicBezTo>
                      <a:pt x="118399" y="91855"/>
                      <a:pt x="91895" y="118348"/>
                      <a:pt x="59200" y="118348"/>
                    </a:cubicBezTo>
                    <a:cubicBezTo>
                      <a:pt x="26505" y="118348"/>
                      <a:pt x="0" y="91855"/>
                      <a:pt x="0" y="59174"/>
                    </a:cubicBezTo>
                    <a:cubicBezTo>
                      <a:pt x="0" y="26493"/>
                      <a:pt x="26505" y="0"/>
                      <a:pt x="59200" y="0"/>
                    </a:cubicBezTo>
                    <a:cubicBezTo>
                      <a:pt x="91895" y="0"/>
                      <a:pt x="118399" y="26493"/>
                      <a:pt x="118399" y="59174"/>
                    </a:cubicBezTo>
                    <a:close/>
                  </a:path>
                </a:pathLst>
              </a:custGeom>
              <a:noFill/>
              <a:ln w="19050" cap="rnd">
                <a:solidFill>
                  <a:srgbClr val="94C33D"/>
                </a:solidFill>
                <a:prstDash val="solid"/>
                <a:miter/>
              </a:ln>
            </p:spPr>
            <p:txBody>
              <a:bodyPr rtlCol="0" anchor="ctr"/>
              <a:lstStyle/>
              <a:p>
                <a:endParaRPr lang="en-US"/>
              </a:p>
            </p:txBody>
          </p:sp>
          <p:sp>
            <p:nvSpPr>
              <p:cNvPr id="496" name="Freeform 495">
                <a:extLst>
                  <a:ext uri="{FF2B5EF4-FFF2-40B4-BE49-F238E27FC236}">
                    <a16:creationId xmlns:a16="http://schemas.microsoft.com/office/drawing/2014/main" id="{16114A21-6789-F240-8244-084747AC7E08}"/>
                  </a:ext>
                </a:extLst>
              </p:cNvPr>
              <p:cNvSpPr/>
              <p:nvPr/>
            </p:nvSpPr>
            <p:spPr>
              <a:xfrm>
                <a:off x="1248858" y="4103362"/>
                <a:ext cx="408417" cy="3674"/>
              </a:xfrm>
              <a:custGeom>
                <a:avLst/>
                <a:gdLst>
                  <a:gd name="connsiteX0" fmla="*/ 308779 w 308779"/>
                  <a:gd name="connsiteY0" fmla="*/ 0 h 2778"/>
                  <a:gd name="connsiteX1" fmla="*/ 0 w 308779"/>
                  <a:gd name="connsiteY1" fmla="*/ 0 h 2778"/>
                </a:gdLst>
                <a:ahLst/>
                <a:cxnLst>
                  <a:cxn ang="0">
                    <a:pos x="connsiteX0" y="connsiteY0"/>
                  </a:cxn>
                  <a:cxn ang="0">
                    <a:pos x="connsiteX1" y="connsiteY1"/>
                  </a:cxn>
                </a:cxnLst>
                <a:rect l="l" t="t" r="r" b="b"/>
                <a:pathLst>
                  <a:path w="308779" h="2778">
                    <a:moveTo>
                      <a:pt x="308779" y="0"/>
                    </a:moveTo>
                    <a:lnTo>
                      <a:pt x="0" y="0"/>
                    </a:lnTo>
                  </a:path>
                </a:pathLst>
              </a:custGeom>
              <a:ln w="19050" cap="rnd">
                <a:solidFill>
                  <a:srgbClr val="94C33D"/>
                </a:solidFill>
                <a:prstDash val="solid"/>
                <a:miter/>
              </a:ln>
            </p:spPr>
            <p:txBody>
              <a:bodyPr rtlCol="0" anchor="ctr"/>
              <a:lstStyle/>
              <a:p>
                <a:endParaRPr lang="en-US"/>
              </a:p>
            </p:txBody>
          </p:sp>
        </p:grpSp>
        <p:grpSp>
          <p:nvGrpSpPr>
            <p:cNvPr id="588" name="Group 587">
              <a:extLst>
                <a:ext uri="{FF2B5EF4-FFF2-40B4-BE49-F238E27FC236}">
                  <a16:creationId xmlns:a16="http://schemas.microsoft.com/office/drawing/2014/main" id="{69CE798B-D493-0345-A7EE-4D55A21DF8E9}"/>
                </a:ext>
              </a:extLst>
            </p:cNvPr>
            <p:cNvGrpSpPr/>
            <p:nvPr/>
          </p:nvGrpSpPr>
          <p:grpSpPr>
            <a:xfrm>
              <a:off x="2351811" y="7627030"/>
              <a:ext cx="488676" cy="138466"/>
              <a:chOff x="1091571" y="4025094"/>
              <a:chExt cx="552450" cy="156536"/>
            </a:xfrm>
          </p:grpSpPr>
          <p:sp>
            <p:nvSpPr>
              <p:cNvPr id="589" name="Freeform 588">
                <a:extLst>
                  <a:ext uri="{FF2B5EF4-FFF2-40B4-BE49-F238E27FC236}">
                    <a16:creationId xmlns:a16="http://schemas.microsoft.com/office/drawing/2014/main" id="{CBCA319B-19E3-B14A-993F-DE4BED83B715}"/>
                  </a:ext>
                </a:extLst>
              </p:cNvPr>
              <p:cNvSpPr/>
              <p:nvPr/>
            </p:nvSpPr>
            <p:spPr>
              <a:xfrm rot="20268168">
                <a:off x="1091571" y="4025094"/>
                <a:ext cx="156605" cy="156536"/>
              </a:xfrm>
              <a:custGeom>
                <a:avLst/>
                <a:gdLst>
                  <a:gd name="connsiteX0" fmla="*/ 118399 w 118399"/>
                  <a:gd name="connsiteY0" fmla="*/ 59174 h 118347"/>
                  <a:gd name="connsiteX1" fmla="*/ 59200 w 118399"/>
                  <a:gd name="connsiteY1" fmla="*/ 118348 h 118347"/>
                  <a:gd name="connsiteX2" fmla="*/ 0 w 118399"/>
                  <a:gd name="connsiteY2" fmla="*/ 59174 h 118347"/>
                  <a:gd name="connsiteX3" fmla="*/ 59200 w 118399"/>
                  <a:gd name="connsiteY3" fmla="*/ 0 h 118347"/>
                  <a:gd name="connsiteX4" fmla="*/ 118399 w 118399"/>
                  <a:gd name="connsiteY4" fmla="*/ 59174 h 118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99" h="118347">
                    <a:moveTo>
                      <a:pt x="118399" y="59174"/>
                    </a:moveTo>
                    <a:cubicBezTo>
                      <a:pt x="118399" y="91855"/>
                      <a:pt x="91895" y="118348"/>
                      <a:pt x="59200" y="118348"/>
                    </a:cubicBezTo>
                    <a:cubicBezTo>
                      <a:pt x="26505" y="118348"/>
                      <a:pt x="0" y="91855"/>
                      <a:pt x="0" y="59174"/>
                    </a:cubicBezTo>
                    <a:cubicBezTo>
                      <a:pt x="0" y="26493"/>
                      <a:pt x="26505" y="0"/>
                      <a:pt x="59200" y="0"/>
                    </a:cubicBezTo>
                    <a:cubicBezTo>
                      <a:pt x="91895" y="0"/>
                      <a:pt x="118399" y="26493"/>
                      <a:pt x="118399" y="59174"/>
                    </a:cubicBezTo>
                    <a:close/>
                  </a:path>
                </a:pathLst>
              </a:custGeom>
              <a:noFill/>
              <a:ln w="19050" cap="rnd">
                <a:solidFill>
                  <a:srgbClr val="863694"/>
                </a:solidFill>
                <a:prstDash val="solid"/>
                <a:miter/>
              </a:ln>
            </p:spPr>
            <p:txBody>
              <a:bodyPr rtlCol="0" anchor="ctr"/>
              <a:lstStyle/>
              <a:p>
                <a:endParaRPr lang="en-US"/>
              </a:p>
            </p:txBody>
          </p:sp>
          <p:sp>
            <p:nvSpPr>
              <p:cNvPr id="590" name="Freeform 589">
                <a:extLst>
                  <a:ext uri="{FF2B5EF4-FFF2-40B4-BE49-F238E27FC236}">
                    <a16:creationId xmlns:a16="http://schemas.microsoft.com/office/drawing/2014/main" id="{43E36CCD-822C-6446-9638-30E21EA4419B}"/>
                  </a:ext>
                </a:extLst>
              </p:cNvPr>
              <p:cNvSpPr/>
              <p:nvPr/>
            </p:nvSpPr>
            <p:spPr>
              <a:xfrm>
                <a:off x="1235604" y="4103362"/>
                <a:ext cx="408417" cy="3674"/>
              </a:xfrm>
              <a:custGeom>
                <a:avLst/>
                <a:gdLst>
                  <a:gd name="connsiteX0" fmla="*/ 308779 w 308779"/>
                  <a:gd name="connsiteY0" fmla="*/ 0 h 2778"/>
                  <a:gd name="connsiteX1" fmla="*/ 0 w 308779"/>
                  <a:gd name="connsiteY1" fmla="*/ 0 h 2778"/>
                </a:gdLst>
                <a:ahLst/>
                <a:cxnLst>
                  <a:cxn ang="0">
                    <a:pos x="connsiteX0" y="connsiteY0"/>
                  </a:cxn>
                  <a:cxn ang="0">
                    <a:pos x="connsiteX1" y="connsiteY1"/>
                  </a:cxn>
                </a:cxnLst>
                <a:rect l="l" t="t" r="r" b="b"/>
                <a:pathLst>
                  <a:path w="308779" h="2778">
                    <a:moveTo>
                      <a:pt x="308779" y="0"/>
                    </a:moveTo>
                    <a:lnTo>
                      <a:pt x="0" y="0"/>
                    </a:lnTo>
                  </a:path>
                </a:pathLst>
              </a:custGeom>
              <a:ln w="19050" cap="rnd">
                <a:solidFill>
                  <a:srgbClr val="863694"/>
                </a:solidFill>
                <a:prstDash val="solid"/>
                <a:miter/>
              </a:ln>
            </p:spPr>
            <p:txBody>
              <a:bodyPr rtlCol="0" anchor="ctr"/>
              <a:lstStyle/>
              <a:p>
                <a:endParaRPr lang="en-US"/>
              </a:p>
            </p:txBody>
          </p:sp>
        </p:grpSp>
        <p:grpSp>
          <p:nvGrpSpPr>
            <p:cNvPr id="591" name="Group 590">
              <a:extLst>
                <a:ext uri="{FF2B5EF4-FFF2-40B4-BE49-F238E27FC236}">
                  <a16:creationId xmlns:a16="http://schemas.microsoft.com/office/drawing/2014/main" id="{4DB3E86B-79CB-A64A-B6DF-EB18DAE2E72B}"/>
                </a:ext>
              </a:extLst>
            </p:cNvPr>
            <p:cNvGrpSpPr/>
            <p:nvPr/>
          </p:nvGrpSpPr>
          <p:grpSpPr>
            <a:xfrm rot="10800000">
              <a:off x="5689478" y="7627030"/>
              <a:ext cx="506262" cy="138466"/>
              <a:chOff x="1071690" y="4025094"/>
              <a:chExt cx="572331" cy="156536"/>
            </a:xfrm>
          </p:grpSpPr>
          <p:sp>
            <p:nvSpPr>
              <p:cNvPr id="592" name="Freeform 591">
                <a:extLst>
                  <a:ext uri="{FF2B5EF4-FFF2-40B4-BE49-F238E27FC236}">
                    <a16:creationId xmlns:a16="http://schemas.microsoft.com/office/drawing/2014/main" id="{102C6248-7EEC-3D47-BDA2-3BC7B4F728B6}"/>
                  </a:ext>
                </a:extLst>
              </p:cNvPr>
              <p:cNvSpPr/>
              <p:nvPr/>
            </p:nvSpPr>
            <p:spPr>
              <a:xfrm rot="20268168">
                <a:off x="1071690" y="4025094"/>
                <a:ext cx="156605" cy="156536"/>
              </a:xfrm>
              <a:custGeom>
                <a:avLst/>
                <a:gdLst>
                  <a:gd name="connsiteX0" fmla="*/ 118399 w 118399"/>
                  <a:gd name="connsiteY0" fmla="*/ 59174 h 118347"/>
                  <a:gd name="connsiteX1" fmla="*/ 59200 w 118399"/>
                  <a:gd name="connsiteY1" fmla="*/ 118348 h 118347"/>
                  <a:gd name="connsiteX2" fmla="*/ 0 w 118399"/>
                  <a:gd name="connsiteY2" fmla="*/ 59174 h 118347"/>
                  <a:gd name="connsiteX3" fmla="*/ 59200 w 118399"/>
                  <a:gd name="connsiteY3" fmla="*/ 0 h 118347"/>
                  <a:gd name="connsiteX4" fmla="*/ 118399 w 118399"/>
                  <a:gd name="connsiteY4" fmla="*/ 59174 h 118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99" h="118347">
                    <a:moveTo>
                      <a:pt x="118399" y="59174"/>
                    </a:moveTo>
                    <a:cubicBezTo>
                      <a:pt x="118399" y="91855"/>
                      <a:pt x="91895" y="118348"/>
                      <a:pt x="59200" y="118348"/>
                    </a:cubicBezTo>
                    <a:cubicBezTo>
                      <a:pt x="26505" y="118348"/>
                      <a:pt x="0" y="91855"/>
                      <a:pt x="0" y="59174"/>
                    </a:cubicBezTo>
                    <a:cubicBezTo>
                      <a:pt x="0" y="26493"/>
                      <a:pt x="26505" y="0"/>
                      <a:pt x="59200" y="0"/>
                    </a:cubicBezTo>
                    <a:cubicBezTo>
                      <a:pt x="91895" y="0"/>
                      <a:pt x="118399" y="26493"/>
                      <a:pt x="118399" y="59174"/>
                    </a:cubicBezTo>
                    <a:close/>
                  </a:path>
                </a:pathLst>
              </a:custGeom>
              <a:noFill/>
              <a:ln w="19050" cap="rnd">
                <a:solidFill>
                  <a:srgbClr val="94C33D"/>
                </a:solidFill>
                <a:prstDash val="solid"/>
                <a:miter/>
              </a:ln>
            </p:spPr>
            <p:txBody>
              <a:bodyPr rtlCol="0" anchor="ctr"/>
              <a:lstStyle/>
              <a:p>
                <a:endParaRPr lang="en-US"/>
              </a:p>
            </p:txBody>
          </p:sp>
          <p:sp>
            <p:nvSpPr>
              <p:cNvPr id="593" name="Freeform 592">
                <a:extLst>
                  <a:ext uri="{FF2B5EF4-FFF2-40B4-BE49-F238E27FC236}">
                    <a16:creationId xmlns:a16="http://schemas.microsoft.com/office/drawing/2014/main" id="{8B76C197-6C91-2949-A778-25C6C09B4A4E}"/>
                  </a:ext>
                </a:extLst>
              </p:cNvPr>
              <p:cNvSpPr/>
              <p:nvPr/>
            </p:nvSpPr>
            <p:spPr>
              <a:xfrm>
                <a:off x="1235604" y="4103362"/>
                <a:ext cx="408417" cy="3674"/>
              </a:xfrm>
              <a:custGeom>
                <a:avLst/>
                <a:gdLst>
                  <a:gd name="connsiteX0" fmla="*/ 308779 w 308779"/>
                  <a:gd name="connsiteY0" fmla="*/ 0 h 2778"/>
                  <a:gd name="connsiteX1" fmla="*/ 0 w 308779"/>
                  <a:gd name="connsiteY1" fmla="*/ 0 h 2778"/>
                </a:gdLst>
                <a:ahLst/>
                <a:cxnLst>
                  <a:cxn ang="0">
                    <a:pos x="connsiteX0" y="connsiteY0"/>
                  </a:cxn>
                  <a:cxn ang="0">
                    <a:pos x="connsiteX1" y="connsiteY1"/>
                  </a:cxn>
                </a:cxnLst>
                <a:rect l="l" t="t" r="r" b="b"/>
                <a:pathLst>
                  <a:path w="308779" h="2778">
                    <a:moveTo>
                      <a:pt x="308779" y="0"/>
                    </a:moveTo>
                    <a:lnTo>
                      <a:pt x="0" y="0"/>
                    </a:lnTo>
                  </a:path>
                </a:pathLst>
              </a:custGeom>
              <a:ln w="19050" cap="rnd">
                <a:solidFill>
                  <a:srgbClr val="94C33D"/>
                </a:solidFill>
                <a:prstDash val="solid"/>
                <a:miter/>
              </a:ln>
            </p:spPr>
            <p:txBody>
              <a:bodyPr rtlCol="0" anchor="ctr"/>
              <a:lstStyle/>
              <a:p>
                <a:endParaRPr lang="en-US"/>
              </a:p>
            </p:txBody>
          </p:sp>
        </p:grpSp>
        <p:grpSp>
          <p:nvGrpSpPr>
            <p:cNvPr id="594" name="Group 593">
              <a:extLst>
                <a:ext uri="{FF2B5EF4-FFF2-40B4-BE49-F238E27FC236}">
                  <a16:creationId xmlns:a16="http://schemas.microsoft.com/office/drawing/2014/main" id="{2528B5E8-A6BB-A94C-86C9-79ECC39C6B73}"/>
                </a:ext>
              </a:extLst>
            </p:cNvPr>
            <p:cNvGrpSpPr/>
            <p:nvPr/>
          </p:nvGrpSpPr>
          <p:grpSpPr>
            <a:xfrm rot="10800000">
              <a:off x="4932882" y="6182919"/>
              <a:ext cx="506262" cy="138466"/>
              <a:chOff x="1071690" y="4025094"/>
              <a:chExt cx="572331" cy="156536"/>
            </a:xfrm>
          </p:grpSpPr>
          <p:sp>
            <p:nvSpPr>
              <p:cNvPr id="595" name="Freeform 594">
                <a:extLst>
                  <a:ext uri="{FF2B5EF4-FFF2-40B4-BE49-F238E27FC236}">
                    <a16:creationId xmlns:a16="http://schemas.microsoft.com/office/drawing/2014/main" id="{C2FCF984-4F8C-8947-B4E1-EEA9E37F4D01}"/>
                  </a:ext>
                </a:extLst>
              </p:cNvPr>
              <p:cNvSpPr/>
              <p:nvPr/>
            </p:nvSpPr>
            <p:spPr>
              <a:xfrm rot="20268168">
                <a:off x="1071690" y="4025094"/>
                <a:ext cx="156605" cy="156536"/>
              </a:xfrm>
              <a:custGeom>
                <a:avLst/>
                <a:gdLst>
                  <a:gd name="connsiteX0" fmla="*/ 118399 w 118399"/>
                  <a:gd name="connsiteY0" fmla="*/ 59174 h 118347"/>
                  <a:gd name="connsiteX1" fmla="*/ 59200 w 118399"/>
                  <a:gd name="connsiteY1" fmla="*/ 118348 h 118347"/>
                  <a:gd name="connsiteX2" fmla="*/ 0 w 118399"/>
                  <a:gd name="connsiteY2" fmla="*/ 59174 h 118347"/>
                  <a:gd name="connsiteX3" fmla="*/ 59200 w 118399"/>
                  <a:gd name="connsiteY3" fmla="*/ 0 h 118347"/>
                  <a:gd name="connsiteX4" fmla="*/ 118399 w 118399"/>
                  <a:gd name="connsiteY4" fmla="*/ 59174 h 118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99" h="118347">
                    <a:moveTo>
                      <a:pt x="118399" y="59174"/>
                    </a:moveTo>
                    <a:cubicBezTo>
                      <a:pt x="118399" y="91855"/>
                      <a:pt x="91895" y="118348"/>
                      <a:pt x="59200" y="118348"/>
                    </a:cubicBezTo>
                    <a:cubicBezTo>
                      <a:pt x="26505" y="118348"/>
                      <a:pt x="0" y="91855"/>
                      <a:pt x="0" y="59174"/>
                    </a:cubicBezTo>
                    <a:cubicBezTo>
                      <a:pt x="0" y="26493"/>
                      <a:pt x="26505" y="0"/>
                      <a:pt x="59200" y="0"/>
                    </a:cubicBezTo>
                    <a:cubicBezTo>
                      <a:pt x="91895" y="0"/>
                      <a:pt x="118399" y="26493"/>
                      <a:pt x="118399" y="59174"/>
                    </a:cubicBezTo>
                    <a:close/>
                  </a:path>
                </a:pathLst>
              </a:custGeom>
              <a:noFill/>
              <a:ln w="19050" cap="rnd">
                <a:solidFill>
                  <a:srgbClr val="863694"/>
                </a:solidFill>
                <a:prstDash val="solid"/>
                <a:miter/>
              </a:ln>
            </p:spPr>
            <p:txBody>
              <a:bodyPr rtlCol="0" anchor="ctr"/>
              <a:lstStyle/>
              <a:p>
                <a:endParaRPr lang="en-US"/>
              </a:p>
            </p:txBody>
          </p:sp>
          <p:sp>
            <p:nvSpPr>
              <p:cNvPr id="596" name="Freeform 595">
                <a:extLst>
                  <a:ext uri="{FF2B5EF4-FFF2-40B4-BE49-F238E27FC236}">
                    <a16:creationId xmlns:a16="http://schemas.microsoft.com/office/drawing/2014/main" id="{FEF67164-EA55-AF44-B7B9-BB6007C94911}"/>
                  </a:ext>
                </a:extLst>
              </p:cNvPr>
              <p:cNvSpPr/>
              <p:nvPr/>
            </p:nvSpPr>
            <p:spPr>
              <a:xfrm>
                <a:off x="1235604" y="4103362"/>
                <a:ext cx="408417" cy="3674"/>
              </a:xfrm>
              <a:custGeom>
                <a:avLst/>
                <a:gdLst>
                  <a:gd name="connsiteX0" fmla="*/ 308779 w 308779"/>
                  <a:gd name="connsiteY0" fmla="*/ 0 h 2778"/>
                  <a:gd name="connsiteX1" fmla="*/ 0 w 308779"/>
                  <a:gd name="connsiteY1" fmla="*/ 0 h 2778"/>
                </a:gdLst>
                <a:ahLst/>
                <a:cxnLst>
                  <a:cxn ang="0">
                    <a:pos x="connsiteX0" y="connsiteY0"/>
                  </a:cxn>
                  <a:cxn ang="0">
                    <a:pos x="connsiteX1" y="connsiteY1"/>
                  </a:cxn>
                </a:cxnLst>
                <a:rect l="l" t="t" r="r" b="b"/>
                <a:pathLst>
                  <a:path w="308779" h="2778">
                    <a:moveTo>
                      <a:pt x="308779" y="0"/>
                    </a:moveTo>
                    <a:lnTo>
                      <a:pt x="0" y="0"/>
                    </a:lnTo>
                  </a:path>
                </a:pathLst>
              </a:custGeom>
              <a:ln w="19050" cap="rnd">
                <a:solidFill>
                  <a:srgbClr val="863694"/>
                </a:solidFill>
                <a:prstDash val="solid"/>
                <a:miter/>
              </a:ln>
            </p:spPr>
            <p:txBody>
              <a:bodyPr rtlCol="0" anchor="ctr"/>
              <a:lstStyle/>
              <a:p>
                <a:endParaRPr lang="en-US"/>
              </a:p>
            </p:txBody>
          </p:sp>
        </p:grpSp>
        <p:sp>
          <p:nvSpPr>
            <p:cNvPr id="497" name="Freeform 496">
              <a:extLst>
                <a:ext uri="{FF2B5EF4-FFF2-40B4-BE49-F238E27FC236}">
                  <a16:creationId xmlns:a16="http://schemas.microsoft.com/office/drawing/2014/main" id="{05DCAE54-DC98-B74C-8AB7-08CF569684D0}"/>
                </a:ext>
              </a:extLst>
            </p:cNvPr>
            <p:cNvSpPr/>
            <p:nvPr/>
          </p:nvSpPr>
          <p:spPr>
            <a:xfrm>
              <a:off x="4311466" y="6887657"/>
              <a:ext cx="1483453" cy="1694240"/>
            </a:xfrm>
            <a:custGeom>
              <a:avLst/>
              <a:gdLst>
                <a:gd name="connsiteX0" fmla="*/ 0 w 1267913"/>
                <a:gd name="connsiteY0" fmla="*/ 1030460 h 1448074"/>
                <a:gd name="connsiteX1" fmla="*/ 0 w 1267913"/>
                <a:gd name="connsiteY1" fmla="*/ 417615 h 1448074"/>
                <a:gd name="connsiteX2" fmla="*/ 61422 w 1267913"/>
                <a:gd name="connsiteY2" fmla="*/ 311215 h 1448074"/>
                <a:gd name="connsiteX3" fmla="*/ 572534 w 1267913"/>
                <a:gd name="connsiteY3" fmla="*/ 16460 h 1448074"/>
                <a:gd name="connsiteX4" fmla="*/ 695657 w 1267913"/>
                <a:gd name="connsiteY4" fmla="*/ 16460 h 1448074"/>
                <a:gd name="connsiteX5" fmla="*/ 1206491 w 1267913"/>
                <a:gd name="connsiteY5" fmla="*/ 311215 h 1448074"/>
                <a:gd name="connsiteX6" fmla="*/ 1267913 w 1267913"/>
                <a:gd name="connsiteY6" fmla="*/ 417615 h 1448074"/>
                <a:gd name="connsiteX7" fmla="*/ 1267913 w 1267913"/>
                <a:gd name="connsiteY7" fmla="*/ 1030460 h 1448074"/>
                <a:gd name="connsiteX8" fmla="*/ 1206491 w 1267913"/>
                <a:gd name="connsiteY8" fmla="*/ 1136860 h 1448074"/>
                <a:gd name="connsiteX9" fmla="*/ 695657 w 1267913"/>
                <a:gd name="connsiteY9" fmla="*/ 1431615 h 1448074"/>
                <a:gd name="connsiteX10" fmla="*/ 572534 w 1267913"/>
                <a:gd name="connsiteY10" fmla="*/ 1431615 h 1448074"/>
                <a:gd name="connsiteX11" fmla="*/ 61700 w 1267913"/>
                <a:gd name="connsiteY11" fmla="*/ 1136860 h 1448074"/>
                <a:gd name="connsiteX12" fmla="*/ 0 w 1267913"/>
                <a:gd name="connsiteY12" fmla="*/ 1030460 h 1448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7913" h="1448074">
                  <a:moveTo>
                    <a:pt x="0" y="1030460"/>
                  </a:moveTo>
                  <a:lnTo>
                    <a:pt x="0" y="417615"/>
                  </a:lnTo>
                  <a:cubicBezTo>
                    <a:pt x="0" y="373721"/>
                    <a:pt x="23346" y="333161"/>
                    <a:pt x="61422" y="311215"/>
                  </a:cubicBezTo>
                  <a:lnTo>
                    <a:pt x="572534" y="16460"/>
                  </a:lnTo>
                  <a:cubicBezTo>
                    <a:pt x="610610" y="-5487"/>
                    <a:pt x="657581" y="-5487"/>
                    <a:pt x="695657" y="16460"/>
                  </a:cubicBezTo>
                  <a:lnTo>
                    <a:pt x="1206491" y="311215"/>
                  </a:lnTo>
                  <a:cubicBezTo>
                    <a:pt x="1244567" y="333161"/>
                    <a:pt x="1267913" y="373721"/>
                    <a:pt x="1267913" y="417615"/>
                  </a:cubicBezTo>
                  <a:lnTo>
                    <a:pt x="1267913" y="1030460"/>
                  </a:lnTo>
                  <a:cubicBezTo>
                    <a:pt x="1267913" y="1074354"/>
                    <a:pt x="1244567" y="1114914"/>
                    <a:pt x="1206491" y="1136860"/>
                  </a:cubicBezTo>
                  <a:lnTo>
                    <a:pt x="695657" y="1431615"/>
                  </a:lnTo>
                  <a:cubicBezTo>
                    <a:pt x="657581" y="1453562"/>
                    <a:pt x="610610" y="1453562"/>
                    <a:pt x="572534" y="1431615"/>
                  </a:cubicBezTo>
                  <a:lnTo>
                    <a:pt x="61700" y="1136860"/>
                  </a:lnTo>
                  <a:cubicBezTo>
                    <a:pt x="23346" y="1115191"/>
                    <a:pt x="0" y="1074631"/>
                    <a:pt x="0" y="1030460"/>
                  </a:cubicBezTo>
                  <a:close/>
                </a:path>
              </a:pathLst>
            </a:custGeom>
            <a:solidFill>
              <a:srgbClr val="FFFFFF"/>
            </a:solidFill>
            <a:ln w="2777" cap="flat">
              <a:noFill/>
              <a:prstDash val="solid"/>
              <a:miter/>
            </a:ln>
          </p:spPr>
          <p:txBody>
            <a:bodyPr rtlCol="0" anchor="ctr"/>
            <a:lstStyle/>
            <a:p>
              <a:endParaRPr lang="en-US"/>
            </a:p>
          </p:txBody>
        </p:sp>
        <p:sp>
          <p:nvSpPr>
            <p:cNvPr id="498" name="Freeform 497">
              <a:extLst>
                <a:ext uri="{FF2B5EF4-FFF2-40B4-BE49-F238E27FC236}">
                  <a16:creationId xmlns:a16="http://schemas.microsoft.com/office/drawing/2014/main" id="{D9DEB78C-E7DE-1F40-BD82-FFF53355C086}"/>
                </a:ext>
              </a:extLst>
            </p:cNvPr>
            <p:cNvSpPr/>
            <p:nvPr/>
          </p:nvSpPr>
          <p:spPr>
            <a:xfrm>
              <a:off x="4323172" y="6898871"/>
              <a:ext cx="1460365" cy="1671813"/>
            </a:xfrm>
            <a:custGeom>
              <a:avLst/>
              <a:gdLst>
                <a:gd name="connsiteX0" fmla="*/ 1247902 w 1248180"/>
                <a:gd name="connsiteY0" fmla="*/ 408031 h 1428905"/>
                <a:gd name="connsiteX1" fmla="*/ 1191205 w 1248180"/>
                <a:gd name="connsiteY1" fmla="*/ 309964 h 1428905"/>
                <a:gd name="connsiteX2" fmla="*/ 680649 w 1248180"/>
                <a:gd name="connsiteY2" fmla="*/ 15210 h 1428905"/>
                <a:gd name="connsiteX3" fmla="*/ 567532 w 1248180"/>
                <a:gd name="connsiteY3" fmla="*/ 15210 h 1428905"/>
                <a:gd name="connsiteX4" fmla="*/ 56698 w 1248180"/>
                <a:gd name="connsiteY4" fmla="*/ 309964 h 1428905"/>
                <a:gd name="connsiteX5" fmla="*/ 0 w 1248180"/>
                <a:gd name="connsiteY5" fmla="*/ 408031 h 1428905"/>
                <a:gd name="connsiteX6" fmla="*/ 0 w 1248180"/>
                <a:gd name="connsiteY6" fmla="*/ 1020875 h 1428905"/>
                <a:gd name="connsiteX7" fmla="*/ 56698 w 1248180"/>
                <a:gd name="connsiteY7" fmla="*/ 1118942 h 1428905"/>
                <a:gd name="connsiteX8" fmla="*/ 567532 w 1248180"/>
                <a:gd name="connsiteY8" fmla="*/ 1413696 h 1428905"/>
                <a:gd name="connsiteX9" fmla="*/ 680649 w 1248180"/>
                <a:gd name="connsiteY9" fmla="*/ 1413696 h 1428905"/>
                <a:gd name="connsiteX10" fmla="*/ 1191483 w 1248180"/>
                <a:gd name="connsiteY10" fmla="*/ 1118942 h 1428905"/>
                <a:gd name="connsiteX11" fmla="*/ 1248180 w 1248180"/>
                <a:gd name="connsiteY11" fmla="*/ 1020875 h 1428905"/>
                <a:gd name="connsiteX12" fmla="*/ 1248180 w 1248180"/>
                <a:gd name="connsiteY12" fmla="*/ 408031 h 1428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8180" h="1428905">
                  <a:moveTo>
                    <a:pt x="1247902" y="408031"/>
                  </a:moveTo>
                  <a:cubicBezTo>
                    <a:pt x="1247902" y="367749"/>
                    <a:pt x="1226224" y="330244"/>
                    <a:pt x="1191205" y="309964"/>
                  </a:cubicBezTo>
                  <a:lnTo>
                    <a:pt x="680649" y="15210"/>
                  </a:lnTo>
                  <a:cubicBezTo>
                    <a:pt x="645630" y="-5070"/>
                    <a:pt x="602273" y="-5070"/>
                    <a:pt x="567532" y="15210"/>
                  </a:cubicBezTo>
                  <a:lnTo>
                    <a:pt x="56698" y="309964"/>
                  </a:lnTo>
                  <a:cubicBezTo>
                    <a:pt x="21679" y="330244"/>
                    <a:pt x="0" y="367749"/>
                    <a:pt x="0" y="408031"/>
                  </a:cubicBezTo>
                  <a:lnTo>
                    <a:pt x="0" y="1020875"/>
                  </a:lnTo>
                  <a:cubicBezTo>
                    <a:pt x="0" y="1061158"/>
                    <a:pt x="21679" y="1098662"/>
                    <a:pt x="56698" y="1118942"/>
                  </a:cubicBezTo>
                  <a:lnTo>
                    <a:pt x="567532" y="1413696"/>
                  </a:lnTo>
                  <a:cubicBezTo>
                    <a:pt x="602551" y="1433976"/>
                    <a:pt x="645908" y="1433976"/>
                    <a:pt x="680649" y="1413696"/>
                  </a:cubicBezTo>
                  <a:lnTo>
                    <a:pt x="1191483" y="1118942"/>
                  </a:lnTo>
                  <a:cubicBezTo>
                    <a:pt x="1226502" y="1098662"/>
                    <a:pt x="1248180" y="1061158"/>
                    <a:pt x="1248180" y="1020875"/>
                  </a:cubicBezTo>
                  <a:lnTo>
                    <a:pt x="1248180" y="408031"/>
                  </a:lnTo>
                  <a:close/>
                </a:path>
              </a:pathLst>
            </a:custGeom>
            <a:solidFill>
              <a:schemeClr val="bg1"/>
            </a:solidFill>
            <a:ln w="28575" cap="flat">
              <a:solidFill>
                <a:srgbClr val="94C33D"/>
              </a:solidFill>
              <a:prstDash val="solid"/>
              <a:miter/>
            </a:ln>
          </p:spPr>
          <p:txBody>
            <a:bodyPr rtlCol="0" anchor="ctr"/>
            <a:lstStyle/>
            <a:p>
              <a:endParaRPr lang="en-US"/>
            </a:p>
          </p:txBody>
        </p:sp>
        <p:sp>
          <p:nvSpPr>
            <p:cNvPr id="500" name="Freeform 499">
              <a:extLst>
                <a:ext uri="{FF2B5EF4-FFF2-40B4-BE49-F238E27FC236}">
                  <a16:creationId xmlns:a16="http://schemas.microsoft.com/office/drawing/2014/main" id="{09F054C1-2F9F-FD47-9D86-62206ACD9BCD}"/>
                </a:ext>
              </a:extLst>
            </p:cNvPr>
            <p:cNvSpPr/>
            <p:nvPr/>
          </p:nvSpPr>
          <p:spPr>
            <a:xfrm>
              <a:off x="3544663" y="5524671"/>
              <a:ext cx="1460365" cy="1671813"/>
            </a:xfrm>
            <a:custGeom>
              <a:avLst/>
              <a:gdLst>
                <a:gd name="connsiteX0" fmla="*/ 1248180 w 1248180"/>
                <a:gd name="connsiteY0" fmla="*/ 408031 h 1428905"/>
                <a:gd name="connsiteX1" fmla="*/ 1191483 w 1248180"/>
                <a:gd name="connsiteY1" fmla="*/ 309964 h 1428905"/>
                <a:gd name="connsiteX2" fmla="*/ 680649 w 1248180"/>
                <a:gd name="connsiteY2" fmla="*/ 15210 h 1428905"/>
                <a:gd name="connsiteX3" fmla="*/ 567531 w 1248180"/>
                <a:gd name="connsiteY3" fmla="*/ 15210 h 1428905"/>
                <a:gd name="connsiteX4" fmla="*/ 56698 w 1248180"/>
                <a:gd name="connsiteY4" fmla="*/ 309964 h 1428905"/>
                <a:gd name="connsiteX5" fmla="*/ 0 w 1248180"/>
                <a:gd name="connsiteY5" fmla="*/ 408031 h 1428905"/>
                <a:gd name="connsiteX6" fmla="*/ 0 w 1248180"/>
                <a:gd name="connsiteY6" fmla="*/ 1020875 h 1428905"/>
                <a:gd name="connsiteX7" fmla="*/ 56698 w 1248180"/>
                <a:gd name="connsiteY7" fmla="*/ 1118942 h 1428905"/>
                <a:gd name="connsiteX8" fmla="*/ 567531 w 1248180"/>
                <a:gd name="connsiteY8" fmla="*/ 1413696 h 1428905"/>
                <a:gd name="connsiteX9" fmla="*/ 680649 w 1248180"/>
                <a:gd name="connsiteY9" fmla="*/ 1413696 h 1428905"/>
                <a:gd name="connsiteX10" fmla="*/ 1191483 w 1248180"/>
                <a:gd name="connsiteY10" fmla="*/ 1118942 h 1428905"/>
                <a:gd name="connsiteX11" fmla="*/ 1248180 w 1248180"/>
                <a:gd name="connsiteY11" fmla="*/ 1020875 h 1428905"/>
                <a:gd name="connsiteX12" fmla="*/ 1248180 w 1248180"/>
                <a:gd name="connsiteY12" fmla="*/ 408031 h 1428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8180" h="1428905">
                  <a:moveTo>
                    <a:pt x="1248180" y="408031"/>
                  </a:moveTo>
                  <a:cubicBezTo>
                    <a:pt x="1248180" y="367749"/>
                    <a:pt x="1226502" y="330244"/>
                    <a:pt x="1191483" y="309964"/>
                  </a:cubicBezTo>
                  <a:lnTo>
                    <a:pt x="680649" y="15210"/>
                  </a:lnTo>
                  <a:cubicBezTo>
                    <a:pt x="645630" y="-5070"/>
                    <a:pt x="602273" y="-5070"/>
                    <a:pt x="567531" y="15210"/>
                  </a:cubicBezTo>
                  <a:lnTo>
                    <a:pt x="56698" y="309964"/>
                  </a:lnTo>
                  <a:cubicBezTo>
                    <a:pt x="21679" y="330244"/>
                    <a:pt x="0" y="367749"/>
                    <a:pt x="0" y="408031"/>
                  </a:cubicBezTo>
                  <a:lnTo>
                    <a:pt x="0" y="1020875"/>
                  </a:lnTo>
                  <a:cubicBezTo>
                    <a:pt x="0" y="1061158"/>
                    <a:pt x="21679" y="1098662"/>
                    <a:pt x="56698" y="1118942"/>
                  </a:cubicBezTo>
                  <a:lnTo>
                    <a:pt x="567531" y="1413696"/>
                  </a:lnTo>
                  <a:cubicBezTo>
                    <a:pt x="602551" y="1433976"/>
                    <a:pt x="645908" y="1433976"/>
                    <a:pt x="680649" y="1413696"/>
                  </a:cubicBezTo>
                  <a:lnTo>
                    <a:pt x="1191483" y="1118942"/>
                  </a:lnTo>
                  <a:cubicBezTo>
                    <a:pt x="1226502" y="1098662"/>
                    <a:pt x="1248180" y="1061158"/>
                    <a:pt x="1248180" y="1020875"/>
                  </a:cubicBezTo>
                  <a:lnTo>
                    <a:pt x="1248180" y="408031"/>
                  </a:lnTo>
                  <a:close/>
                </a:path>
              </a:pathLst>
            </a:custGeom>
            <a:solidFill>
              <a:schemeClr val="bg1"/>
            </a:solidFill>
            <a:ln w="19050" cap="flat">
              <a:solidFill>
                <a:srgbClr val="863694"/>
              </a:solidFill>
              <a:prstDash val="solid"/>
              <a:miter/>
            </a:ln>
          </p:spPr>
          <p:txBody>
            <a:bodyPr rtlCol="0" anchor="ctr"/>
            <a:lstStyle/>
            <a:p>
              <a:endParaRPr lang="en-US"/>
            </a:p>
          </p:txBody>
        </p:sp>
        <p:sp>
          <p:nvSpPr>
            <p:cNvPr id="502" name="Freeform 501">
              <a:extLst>
                <a:ext uri="{FF2B5EF4-FFF2-40B4-BE49-F238E27FC236}">
                  <a16:creationId xmlns:a16="http://schemas.microsoft.com/office/drawing/2014/main" id="{4651264A-0434-6F48-84C0-085492189708}"/>
                </a:ext>
              </a:extLst>
            </p:cNvPr>
            <p:cNvSpPr/>
            <p:nvPr/>
          </p:nvSpPr>
          <p:spPr>
            <a:xfrm>
              <a:off x="2750728" y="6917535"/>
              <a:ext cx="1460365" cy="1671813"/>
            </a:xfrm>
            <a:custGeom>
              <a:avLst/>
              <a:gdLst>
                <a:gd name="connsiteX0" fmla="*/ 1248180 w 1248180"/>
                <a:gd name="connsiteY0" fmla="*/ 408031 h 1428905"/>
                <a:gd name="connsiteX1" fmla="*/ 1191483 w 1248180"/>
                <a:gd name="connsiteY1" fmla="*/ 309964 h 1428905"/>
                <a:gd name="connsiteX2" fmla="*/ 680649 w 1248180"/>
                <a:gd name="connsiteY2" fmla="*/ 15210 h 1428905"/>
                <a:gd name="connsiteX3" fmla="*/ 567531 w 1248180"/>
                <a:gd name="connsiteY3" fmla="*/ 15210 h 1428905"/>
                <a:gd name="connsiteX4" fmla="*/ 56697 w 1248180"/>
                <a:gd name="connsiteY4" fmla="*/ 309964 h 1428905"/>
                <a:gd name="connsiteX5" fmla="*/ 0 w 1248180"/>
                <a:gd name="connsiteY5" fmla="*/ 408031 h 1428905"/>
                <a:gd name="connsiteX6" fmla="*/ 0 w 1248180"/>
                <a:gd name="connsiteY6" fmla="*/ 1020875 h 1428905"/>
                <a:gd name="connsiteX7" fmla="*/ 56697 w 1248180"/>
                <a:gd name="connsiteY7" fmla="*/ 1118942 h 1428905"/>
                <a:gd name="connsiteX8" fmla="*/ 567531 w 1248180"/>
                <a:gd name="connsiteY8" fmla="*/ 1413696 h 1428905"/>
                <a:gd name="connsiteX9" fmla="*/ 680649 w 1248180"/>
                <a:gd name="connsiteY9" fmla="*/ 1413696 h 1428905"/>
                <a:gd name="connsiteX10" fmla="*/ 1191483 w 1248180"/>
                <a:gd name="connsiteY10" fmla="*/ 1118942 h 1428905"/>
                <a:gd name="connsiteX11" fmla="*/ 1248180 w 1248180"/>
                <a:gd name="connsiteY11" fmla="*/ 1020875 h 1428905"/>
                <a:gd name="connsiteX12" fmla="*/ 1248180 w 1248180"/>
                <a:gd name="connsiteY12" fmla="*/ 408031 h 1428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8180" h="1428905">
                  <a:moveTo>
                    <a:pt x="1248180" y="408031"/>
                  </a:moveTo>
                  <a:cubicBezTo>
                    <a:pt x="1248180" y="367749"/>
                    <a:pt x="1226502" y="330244"/>
                    <a:pt x="1191483" y="309964"/>
                  </a:cubicBezTo>
                  <a:lnTo>
                    <a:pt x="680649" y="15210"/>
                  </a:lnTo>
                  <a:cubicBezTo>
                    <a:pt x="645629" y="-5070"/>
                    <a:pt x="602273" y="-5070"/>
                    <a:pt x="567531" y="15210"/>
                  </a:cubicBezTo>
                  <a:lnTo>
                    <a:pt x="56697" y="309964"/>
                  </a:lnTo>
                  <a:cubicBezTo>
                    <a:pt x="21678" y="330244"/>
                    <a:pt x="0" y="367749"/>
                    <a:pt x="0" y="408031"/>
                  </a:cubicBezTo>
                  <a:lnTo>
                    <a:pt x="0" y="1020875"/>
                  </a:lnTo>
                  <a:cubicBezTo>
                    <a:pt x="0" y="1061158"/>
                    <a:pt x="21678" y="1098662"/>
                    <a:pt x="56697" y="1118942"/>
                  </a:cubicBezTo>
                  <a:lnTo>
                    <a:pt x="567531" y="1413696"/>
                  </a:lnTo>
                  <a:cubicBezTo>
                    <a:pt x="602550" y="1433976"/>
                    <a:pt x="645908" y="1433976"/>
                    <a:pt x="680649" y="1413696"/>
                  </a:cubicBezTo>
                  <a:lnTo>
                    <a:pt x="1191483" y="1118942"/>
                  </a:lnTo>
                  <a:cubicBezTo>
                    <a:pt x="1226502" y="1098662"/>
                    <a:pt x="1248180" y="1061158"/>
                    <a:pt x="1248180" y="1020875"/>
                  </a:cubicBezTo>
                  <a:lnTo>
                    <a:pt x="1248180" y="408031"/>
                  </a:lnTo>
                  <a:close/>
                </a:path>
              </a:pathLst>
            </a:custGeom>
            <a:solidFill>
              <a:schemeClr val="bg1"/>
            </a:solidFill>
            <a:ln w="19050" cap="flat">
              <a:solidFill>
                <a:srgbClr val="863694"/>
              </a:solidFill>
              <a:prstDash val="solid"/>
              <a:miter/>
            </a:ln>
          </p:spPr>
          <p:txBody>
            <a:bodyPr rtlCol="0" anchor="ctr"/>
            <a:lstStyle/>
            <a:p>
              <a:endParaRPr lang="en-US"/>
            </a:p>
          </p:txBody>
        </p:sp>
        <p:sp>
          <p:nvSpPr>
            <p:cNvPr id="503" name="Freeform 502">
              <a:extLst>
                <a:ext uri="{FF2B5EF4-FFF2-40B4-BE49-F238E27FC236}">
                  <a16:creationId xmlns:a16="http://schemas.microsoft.com/office/drawing/2014/main" id="{56590FE3-DF85-4643-AE45-F3FB95328A3A}"/>
                </a:ext>
              </a:extLst>
            </p:cNvPr>
            <p:cNvSpPr/>
            <p:nvPr/>
          </p:nvSpPr>
          <p:spPr>
            <a:xfrm>
              <a:off x="1952675" y="5513457"/>
              <a:ext cx="1483127" cy="1694566"/>
            </a:xfrm>
            <a:custGeom>
              <a:avLst/>
              <a:gdLst>
                <a:gd name="connsiteX0" fmla="*/ 0 w 1267635"/>
                <a:gd name="connsiteY0" fmla="*/ 1030460 h 1448352"/>
                <a:gd name="connsiteX1" fmla="*/ 0 w 1267635"/>
                <a:gd name="connsiteY1" fmla="*/ 417615 h 1448352"/>
                <a:gd name="connsiteX2" fmla="*/ 61422 w 1267635"/>
                <a:gd name="connsiteY2" fmla="*/ 311215 h 1448352"/>
                <a:gd name="connsiteX3" fmla="*/ 572256 w 1267635"/>
                <a:gd name="connsiteY3" fmla="*/ 16460 h 1448352"/>
                <a:gd name="connsiteX4" fmla="*/ 695379 w 1267635"/>
                <a:gd name="connsiteY4" fmla="*/ 16460 h 1448352"/>
                <a:gd name="connsiteX5" fmla="*/ 1206213 w 1267635"/>
                <a:gd name="connsiteY5" fmla="*/ 311215 h 1448352"/>
                <a:gd name="connsiteX6" fmla="*/ 1267635 w 1267635"/>
                <a:gd name="connsiteY6" fmla="*/ 417615 h 1448352"/>
                <a:gd name="connsiteX7" fmla="*/ 1267635 w 1267635"/>
                <a:gd name="connsiteY7" fmla="*/ 1030460 h 1448352"/>
                <a:gd name="connsiteX8" fmla="*/ 1206213 w 1267635"/>
                <a:gd name="connsiteY8" fmla="*/ 1136860 h 1448352"/>
                <a:gd name="connsiteX9" fmla="*/ 695379 w 1267635"/>
                <a:gd name="connsiteY9" fmla="*/ 1431892 h 1448352"/>
                <a:gd name="connsiteX10" fmla="*/ 572256 w 1267635"/>
                <a:gd name="connsiteY10" fmla="*/ 1431892 h 1448352"/>
                <a:gd name="connsiteX11" fmla="*/ 61422 w 1267635"/>
                <a:gd name="connsiteY11" fmla="*/ 1136860 h 1448352"/>
                <a:gd name="connsiteX12" fmla="*/ 0 w 1267635"/>
                <a:gd name="connsiteY12" fmla="*/ 1030460 h 1448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7635" h="1448352">
                  <a:moveTo>
                    <a:pt x="0" y="1030460"/>
                  </a:moveTo>
                  <a:lnTo>
                    <a:pt x="0" y="417615"/>
                  </a:lnTo>
                  <a:cubicBezTo>
                    <a:pt x="0" y="373721"/>
                    <a:pt x="23346" y="333161"/>
                    <a:pt x="61422" y="311215"/>
                  </a:cubicBezTo>
                  <a:lnTo>
                    <a:pt x="572256" y="16460"/>
                  </a:lnTo>
                  <a:cubicBezTo>
                    <a:pt x="610333" y="-5487"/>
                    <a:pt x="657303" y="-5487"/>
                    <a:pt x="695379" y="16460"/>
                  </a:cubicBezTo>
                  <a:lnTo>
                    <a:pt x="1206213" y="311215"/>
                  </a:lnTo>
                  <a:cubicBezTo>
                    <a:pt x="1244289" y="333161"/>
                    <a:pt x="1267635" y="373721"/>
                    <a:pt x="1267635" y="417615"/>
                  </a:cubicBezTo>
                  <a:lnTo>
                    <a:pt x="1267635" y="1030460"/>
                  </a:lnTo>
                  <a:cubicBezTo>
                    <a:pt x="1267635" y="1074353"/>
                    <a:pt x="1244289" y="1114913"/>
                    <a:pt x="1206213" y="1136860"/>
                  </a:cubicBezTo>
                  <a:lnTo>
                    <a:pt x="695379" y="1431892"/>
                  </a:lnTo>
                  <a:cubicBezTo>
                    <a:pt x="657303" y="1453839"/>
                    <a:pt x="610333" y="1453839"/>
                    <a:pt x="572256" y="1431892"/>
                  </a:cubicBezTo>
                  <a:lnTo>
                    <a:pt x="61422" y="1136860"/>
                  </a:lnTo>
                  <a:cubicBezTo>
                    <a:pt x="23346" y="1114913"/>
                    <a:pt x="0" y="1074353"/>
                    <a:pt x="0" y="1030460"/>
                  </a:cubicBezTo>
                  <a:close/>
                </a:path>
              </a:pathLst>
            </a:custGeom>
            <a:solidFill>
              <a:schemeClr val="bg1"/>
            </a:solidFill>
            <a:ln w="28575" cap="flat">
              <a:solidFill>
                <a:srgbClr val="94C33D"/>
              </a:solidFill>
              <a:prstDash val="solid"/>
              <a:miter/>
            </a:ln>
          </p:spPr>
          <p:txBody>
            <a:bodyPr rtlCol="0" anchor="ctr"/>
            <a:lstStyle/>
            <a:p>
              <a:endParaRPr lang="en-US"/>
            </a:p>
          </p:txBody>
        </p:sp>
        <p:sp>
          <p:nvSpPr>
            <p:cNvPr id="506" name="Freeform 505">
              <a:extLst>
                <a:ext uri="{FF2B5EF4-FFF2-40B4-BE49-F238E27FC236}">
                  <a16:creationId xmlns:a16="http://schemas.microsoft.com/office/drawing/2014/main" id="{F4B075E0-367E-C646-9DC0-844B4CC79642}"/>
                </a:ext>
              </a:extLst>
            </p:cNvPr>
            <p:cNvSpPr/>
            <p:nvPr/>
          </p:nvSpPr>
          <p:spPr>
            <a:xfrm>
              <a:off x="2017049" y="5455523"/>
              <a:ext cx="600275" cy="600012"/>
            </a:xfrm>
            <a:custGeom>
              <a:avLst/>
              <a:gdLst>
                <a:gd name="connsiteX0" fmla="*/ 513057 w 513057"/>
                <a:gd name="connsiteY0" fmla="*/ 256417 h 512833"/>
                <a:gd name="connsiteX1" fmla="*/ 256529 w 513057"/>
                <a:gd name="connsiteY1" fmla="*/ 512834 h 512833"/>
                <a:gd name="connsiteX2" fmla="*/ 0 w 513057"/>
                <a:gd name="connsiteY2" fmla="*/ 256417 h 512833"/>
                <a:gd name="connsiteX3" fmla="*/ 256529 w 513057"/>
                <a:gd name="connsiteY3" fmla="*/ 0 h 512833"/>
                <a:gd name="connsiteX4" fmla="*/ 513057 w 513057"/>
                <a:gd name="connsiteY4" fmla="*/ 256417 h 5128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057" h="512833">
                  <a:moveTo>
                    <a:pt x="513057" y="256417"/>
                  </a:moveTo>
                  <a:cubicBezTo>
                    <a:pt x="513057" y="398032"/>
                    <a:pt x="398206" y="512834"/>
                    <a:pt x="256529" y="512834"/>
                  </a:cubicBezTo>
                  <a:cubicBezTo>
                    <a:pt x="114852" y="512834"/>
                    <a:pt x="0" y="398032"/>
                    <a:pt x="0" y="256417"/>
                  </a:cubicBezTo>
                  <a:cubicBezTo>
                    <a:pt x="0" y="114802"/>
                    <a:pt x="114852" y="0"/>
                    <a:pt x="256529" y="0"/>
                  </a:cubicBezTo>
                  <a:cubicBezTo>
                    <a:pt x="398206" y="0"/>
                    <a:pt x="513057" y="114802"/>
                    <a:pt x="513057" y="256417"/>
                  </a:cubicBezTo>
                  <a:close/>
                </a:path>
              </a:pathLst>
            </a:custGeom>
            <a:solidFill>
              <a:srgbClr val="FFFFFF"/>
            </a:solidFill>
            <a:ln w="2777" cap="flat">
              <a:noFill/>
              <a:prstDash val="solid"/>
              <a:miter/>
            </a:ln>
          </p:spPr>
          <p:txBody>
            <a:bodyPr rtlCol="0" anchor="ctr"/>
            <a:lstStyle/>
            <a:p>
              <a:endParaRPr lang="en-US"/>
            </a:p>
          </p:txBody>
        </p:sp>
        <p:sp>
          <p:nvSpPr>
            <p:cNvPr id="507" name="Freeform 506">
              <a:extLst>
                <a:ext uri="{FF2B5EF4-FFF2-40B4-BE49-F238E27FC236}">
                  <a16:creationId xmlns:a16="http://schemas.microsoft.com/office/drawing/2014/main" id="{517DBB96-BF22-6D4B-A8E3-3F434F32423F}"/>
                </a:ext>
              </a:extLst>
            </p:cNvPr>
            <p:cNvSpPr/>
            <p:nvPr/>
          </p:nvSpPr>
          <p:spPr>
            <a:xfrm>
              <a:off x="4326386" y="5401727"/>
              <a:ext cx="626939" cy="626666"/>
            </a:xfrm>
            <a:custGeom>
              <a:avLst/>
              <a:gdLst>
                <a:gd name="connsiteX0" fmla="*/ 267924 w 535847"/>
                <a:gd name="connsiteY0" fmla="*/ 535614 h 535614"/>
                <a:gd name="connsiteX1" fmla="*/ 78376 w 535847"/>
                <a:gd name="connsiteY1" fmla="*/ 457272 h 535614"/>
                <a:gd name="connsiteX2" fmla="*/ 0 w 535847"/>
                <a:gd name="connsiteY2" fmla="*/ 267807 h 535614"/>
                <a:gd name="connsiteX3" fmla="*/ 78376 w 535847"/>
                <a:gd name="connsiteY3" fmla="*/ 78342 h 535614"/>
                <a:gd name="connsiteX4" fmla="*/ 267924 w 535847"/>
                <a:gd name="connsiteY4" fmla="*/ 0 h 535614"/>
                <a:gd name="connsiteX5" fmla="*/ 457471 w 535847"/>
                <a:gd name="connsiteY5" fmla="*/ 78342 h 535614"/>
                <a:gd name="connsiteX6" fmla="*/ 535847 w 535847"/>
                <a:gd name="connsiteY6" fmla="*/ 267807 h 535614"/>
                <a:gd name="connsiteX7" fmla="*/ 457471 w 535847"/>
                <a:gd name="connsiteY7" fmla="*/ 457272 h 535614"/>
                <a:gd name="connsiteX8" fmla="*/ 267924 w 535847"/>
                <a:gd name="connsiteY8" fmla="*/ 535614 h 53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5847" h="535614">
                  <a:moveTo>
                    <a:pt x="267924" y="535614"/>
                  </a:moveTo>
                  <a:cubicBezTo>
                    <a:pt x="196218" y="535614"/>
                    <a:pt x="128959" y="507833"/>
                    <a:pt x="78376" y="457272"/>
                  </a:cubicBezTo>
                  <a:cubicBezTo>
                    <a:pt x="27793" y="406711"/>
                    <a:pt x="0" y="339482"/>
                    <a:pt x="0" y="267807"/>
                  </a:cubicBezTo>
                  <a:cubicBezTo>
                    <a:pt x="0" y="196133"/>
                    <a:pt x="27793" y="128903"/>
                    <a:pt x="78376" y="78342"/>
                  </a:cubicBezTo>
                  <a:cubicBezTo>
                    <a:pt x="128959" y="27781"/>
                    <a:pt x="196218" y="0"/>
                    <a:pt x="267924" y="0"/>
                  </a:cubicBezTo>
                  <a:cubicBezTo>
                    <a:pt x="339629" y="0"/>
                    <a:pt x="406888" y="27781"/>
                    <a:pt x="457471" y="78342"/>
                  </a:cubicBezTo>
                  <a:cubicBezTo>
                    <a:pt x="508054" y="128903"/>
                    <a:pt x="535847" y="196133"/>
                    <a:pt x="535847" y="267807"/>
                  </a:cubicBezTo>
                  <a:cubicBezTo>
                    <a:pt x="535847" y="339482"/>
                    <a:pt x="508054" y="406711"/>
                    <a:pt x="457471" y="457272"/>
                  </a:cubicBezTo>
                  <a:cubicBezTo>
                    <a:pt x="406888" y="507555"/>
                    <a:pt x="339629" y="535614"/>
                    <a:pt x="267924" y="535614"/>
                  </a:cubicBezTo>
                  <a:close/>
                </a:path>
              </a:pathLst>
            </a:custGeom>
            <a:solidFill>
              <a:srgbClr val="FFFFFF"/>
            </a:solidFill>
            <a:ln w="2777" cap="flat">
              <a:noFill/>
              <a:prstDash val="solid"/>
              <a:miter/>
            </a:ln>
          </p:spPr>
          <p:txBody>
            <a:bodyPr rtlCol="0" anchor="ctr"/>
            <a:lstStyle/>
            <a:p>
              <a:endParaRPr lang="en-US"/>
            </a:p>
          </p:txBody>
        </p:sp>
        <p:sp>
          <p:nvSpPr>
            <p:cNvPr id="509" name="Freeform 508">
              <a:extLst>
                <a:ext uri="{FF2B5EF4-FFF2-40B4-BE49-F238E27FC236}">
                  <a16:creationId xmlns:a16="http://schemas.microsoft.com/office/drawing/2014/main" id="{46F76427-F555-3443-A0D9-036E4D79FBCC}"/>
                </a:ext>
              </a:extLst>
            </p:cNvPr>
            <p:cNvSpPr/>
            <p:nvPr/>
          </p:nvSpPr>
          <p:spPr>
            <a:xfrm>
              <a:off x="5104895" y="8067288"/>
              <a:ext cx="626939" cy="626666"/>
            </a:xfrm>
            <a:custGeom>
              <a:avLst/>
              <a:gdLst>
                <a:gd name="connsiteX0" fmla="*/ 267924 w 535847"/>
                <a:gd name="connsiteY0" fmla="*/ 535614 h 535614"/>
                <a:gd name="connsiteX1" fmla="*/ 78376 w 535847"/>
                <a:gd name="connsiteY1" fmla="*/ 457272 h 535614"/>
                <a:gd name="connsiteX2" fmla="*/ 0 w 535847"/>
                <a:gd name="connsiteY2" fmla="*/ 267807 h 535614"/>
                <a:gd name="connsiteX3" fmla="*/ 78376 w 535847"/>
                <a:gd name="connsiteY3" fmla="*/ 78342 h 535614"/>
                <a:gd name="connsiteX4" fmla="*/ 267924 w 535847"/>
                <a:gd name="connsiteY4" fmla="*/ 0 h 535614"/>
                <a:gd name="connsiteX5" fmla="*/ 457471 w 535847"/>
                <a:gd name="connsiteY5" fmla="*/ 78342 h 535614"/>
                <a:gd name="connsiteX6" fmla="*/ 535848 w 535847"/>
                <a:gd name="connsiteY6" fmla="*/ 267807 h 535614"/>
                <a:gd name="connsiteX7" fmla="*/ 457471 w 535847"/>
                <a:gd name="connsiteY7" fmla="*/ 457272 h 535614"/>
                <a:gd name="connsiteX8" fmla="*/ 267924 w 535847"/>
                <a:gd name="connsiteY8" fmla="*/ 535614 h 53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5847" h="535614">
                  <a:moveTo>
                    <a:pt x="267924" y="535614"/>
                  </a:moveTo>
                  <a:cubicBezTo>
                    <a:pt x="196218" y="535614"/>
                    <a:pt x="128959" y="507833"/>
                    <a:pt x="78376" y="457272"/>
                  </a:cubicBezTo>
                  <a:cubicBezTo>
                    <a:pt x="27793" y="406711"/>
                    <a:pt x="0" y="339481"/>
                    <a:pt x="0" y="267807"/>
                  </a:cubicBezTo>
                  <a:cubicBezTo>
                    <a:pt x="0" y="196132"/>
                    <a:pt x="27793" y="128903"/>
                    <a:pt x="78376" y="78342"/>
                  </a:cubicBezTo>
                  <a:cubicBezTo>
                    <a:pt x="128959" y="27781"/>
                    <a:pt x="196218" y="0"/>
                    <a:pt x="267924" y="0"/>
                  </a:cubicBezTo>
                  <a:cubicBezTo>
                    <a:pt x="339629" y="0"/>
                    <a:pt x="406888" y="27781"/>
                    <a:pt x="457471" y="78342"/>
                  </a:cubicBezTo>
                  <a:cubicBezTo>
                    <a:pt x="508055" y="128903"/>
                    <a:pt x="535848" y="196132"/>
                    <a:pt x="535848" y="267807"/>
                  </a:cubicBezTo>
                  <a:cubicBezTo>
                    <a:pt x="535848" y="339481"/>
                    <a:pt x="508055" y="406711"/>
                    <a:pt x="457471" y="457272"/>
                  </a:cubicBezTo>
                  <a:cubicBezTo>
                    <a:pt x="406888" y="507833"/>
                    <a:pt x="339352" y="535614"/>
                    <a:pt x="267924" y="535614"/>
                  </a:cubicBezTo>
                  <a:close/>
                </a:path>
              </a:pathLst>
            </a:custGeom>
            <a:solidFill>
              <a:srgbClr val="FFFFFF"/>
            </a:solidFill>
            <a:ln w="2777" cap="flat">
              <a:noFill/>
              <a:prstDash val="solid"/>
              <a:miter/>
            </a:ln>
          </p:spPr>
          <p:txBody>
            <a:bodyPr rtlCol="0" anchor="ctr"/>
            <a:lstStyle/>
            <a:p>
              <a:endParaRPr lang="en-US"/>
            </a:p>
          </p:txBody>
        </p:sp>
        <p:sp>
          <p:nvSpPr>
            <p:cNvPr id="512" name="Freeform 511">
              <a:extLst>
                <a:ext uri="{FF2B5EF4-FFF2-40B4-BE49-F238E27FC236}">
                  <a16:creationId xmlns:a16="http://schemas.microsoft.com/office/drawing/2014/main" id="{4F8667E9-4F01-D048-9072-E2023D6EC38C}"/>
                </a:ext>
              </a:extLst>
            </p:cNvPr>
            <p:cNvSpPr/>
            <p:nvPr/>
          </p:nvSpPr>
          <p:spPr>
            <a:xfrm>
              <a:off x="2815764" y="8099277"/>
              <a:ext cx="600275" cy="600012"/>
            </a:xfrm>
            <a:custGeom>
              <a:avLst/>
              <a:gdLst>
                <a:gd name="connsiteX0" fmla="*/ 513057 w 513057"/>
                <a:gd name="connsiteY0" fmla="*/ 256417 h 512833"/>
                <a:gd name="connsiteX1" fmla="*/ 256529 w 513057"/>
                <a:gd name="connsiteY1" fmla="*/ 512834 h 512833"/>
                <a:gd name="connsiteX2" fmla="*/ 0 w 513057"/>
                <a:gd name="connsiteY2" fmla="*/ 256417 h 512833"/>
                <a:gd name="connsiteX3" fmla="*/ 256529 w 513057"/>
                <a:gd name="connsiteY3" fmla="*/ 0 h 512833"/>
                <a:gd name="connsiteX4" fmla="*/ 513057 w 513057"/>
                <a:gd name="connsiteY4" fmla="*/ 256417 h 5128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057" h="512833">
                  <a:moveTo>
                    <a:pt x="513057" y="256417"/>
                  </a:moveTo>
                  <a:cubicBezTo>
                    <a:pt x="513057" y="398032"/>
                    <a:pt x="398206" y="512834"/>
                    <a:pt x="256529" y="512834"/>
                  </a:cubicBezTo>
                  <a:cubicBezTo>
                    <a:pt x="114852" y="512834"/>
                    <a:pt x="0" y="398032"/>
                    <a:pt x="0" y="256417"/>
                  </a:cubicBezTo>
                  <a:cubicBezTo>
                    <a:pt x="0" y="114802"/>
                    <a:pt x="114852" y="0"/>
                    <a:pt x="256529" y="0"/>
                  </a:cubicBezTo>
                  <a:cubicBezTo>
                    <a:pt x="398205" y="0"/>
                    <a:pt x="513057" y="114802"/>
                    <a:pt x="513057" y="256417"/>
                  </a:cubicBezTo>
                  <a:close/>
                </a:path>
              </a:pathLst>
            </a:custGeom>
            <a:solidFill>
              <a:srgbClr val="FFFFFF"/>
            </a:solidFill>
            <a:ln w="2777" cap="flat">
              <a:noFill/>
              <a:prstDash val="solid"/>
              <a:miter/>
            </a:ln>
          </p:spPr>
          <p:txBody>
            <a:bodyPr rtlCol="0" anchor="ctr"/>
            <a:lstStyle/>
            <a:p>
              <a:endParaRPr lang="en-US"/>
            </a:p>
          </p:txBody>
        </p:sp>
        <p:grpSp>
          <p:nvGrpSpPr>
            <p:cNvPr id="536" name="Graphic 2">
              <a:extLst>
                <a:ext uri="{FF2B5EF4-FFF2-40B4-BE49-F238E27FC236}">
                  <a16:creationId xmlns:a16="http://schemas.microsoft.com/office/drawing/2014/main" id="{997B7F03-01FB-8147-8613-4A42B90067CB}"/>
                </a:ext>
              </a:extLst>
            </p:cNvPr>
            <p:cNvGrpSpPr/>
            <p:nvPr/>
          </p:nvGrpSpPr>
          <p:grpSpPr>
            <a:xfrm>
              <a:off x="2065873" y="5377250"/>
              <a:ext cx="529829" cy="530190"/>
              <a:chOff x="7211530" y="2382809"/>
              <a:chExt cx="823268" cy="823829"/>
            </a:xfrm>
            <a:solidFill>
              <a:srgbClr val="5C5C5C"/>
            </a:solidFill>
          </p:grpSpPr>
          <p:sp>
            <p:nvSpPr>
              <p:cNvPr id="537" name="Freeform 536">
                <a:extLst>
                  <a:ext uri="{FF2B5EF4-FFF2-40B4-BE49-F238E27FC236}">
                    <a16:creationId xmlns:a16="http://schemas.microsoft.com/office/drawing/2014/main" id="{961CF1F0-5608-314D-A5C4-201311ECB452}"/>
                  </a:ext>
                </a:extLst>
              </p:cNvPr>
              <p:cNvSpPr/>
              <p:nvPr/>
            </p:nvSpPr>
            <p:spPr>
              <a:xfrm>
                <a:off x="7288086" y="3064247"/>
                <a:ext cx="32971" cy="32186"/>
              </a:xfrm>
              <a:custGeom>
                <a:avLst/>
                <a:gdLst>
                  <a:gd name="connsiteX0" fmla="*/ 4743 w 32971"/>
                  <a:gd name="connsiteY0" fmla="*/ 5087 h 32186"/>
                  <a:gd name="connsiteX1" fmla="*/ 4743 w 32971"/>
                  <a:gd name="connsiteY1" fmla="*/ 27670 h 32186"/>
                  <a:gd name="connsiteX2" fmla="*/ 4743 w 32971"/>
                  <a:gd name="connsiteY2" fmla="*/ 27670 h 32186"/>
                  <a:gd name="connsiteX3" fmla="*/ 16486 w 32971"/>
                  <a:gd name="connsiteY3" fmla="*/ 32186 h 32186"/>
                  <a:gd name="connsiteX4" fmla="*/ 28229 w 32971"/>
                  <a:gd name="connsiteY4" fmla="*/ 27670 h 32186"/>
                  <a:gd name="connsiteX5" fmla="*/ 28229 w 32971"/>
                  <a:gd name="connsiteY5" fmla="*/ 5087 h 32186"/>
                  <a:gd name="connsiteX6" fmla="*/ 4743 w 32971"/>
                  <a:gd name="connsiteY6" fmla="*/ 5087 h 32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71" h="32186">
                    <a:moveTo>
                      <a:pt x="4743" y="5087"/>
                    </a:moveTo>
                    <a:cubicBezTo>
                      <a:pt x="-1581" y="11410"/>
                      <a:pt x="-1581" y="21346"/>
                      <a:pt x="4743" y="27670"/>
                    </a:cubicBezTo>
                    <a:lnTo>
                      <a:pt x="4743" y="27670"/>
                    </a:lnTo>
                    <a:cubicBezTo>
                      <a:pt x="7452" y="30380"/>
                      <a:pt x="11969" y="32186"/>
                      <a:pt x="16486" y="32186"/>
                    </a:cubicBezTo>
                    <a:cubicBezTo>
                      <a:pt x="21002" y="32186"/>
                      <a:pt x="24616" y="30380"/>
                      <a:pt x="28229" y="27670"/>
                    </a:cubicBezTo>
                    <a:cubicBezTo>
                      <a:pt x="34552" y="21346"/>
                      <a:pt x="34552" y="10507"/>
                      <a:pt x="28229" y="5087"/>
                    </a:cubicBezTo>
                    <a:cubicBezTo>
                      <a:pt x="21002" y="-2140"/>
                      <a:pt x="11066" y="-1237"/>
                      <a:pt x="4743" y="5087"/>
                    </a:cubicBezTo>
                    <a:close/>
                  </a:path>
                </a:pathLst>
              </a:custGeom>
              <a:grpFill/>
              <a:ln w="9028" cap="flat">
                <a:noFill/>
                <a:prstDash val="solid"/>
                <a:miter/>
              </a:ln>
            </p:spPr>
            <p:txBody>
              <a:bodyPr rtlCol="0" anchor="ctr"/>
              <a:lstStyle/>
              <a:p>
                <a:endParaRPr lang="en-US"/>
              </a:p>
            </p:txBody>
          </p:sp>
          <p:grpSp>
            <p:nvGrpSpPr>
              <p:cNvPr id="538" name="Graphic 2">
                <a:extLst>
                  <a:ext uri="{FF2B5EF4-FFF2-40B4-BE49-F238E27FC236}">
                    <a16:creationId xmlns:a16="http://schemas.microsoft.com/office/drawing/2014/main" id="{C39F408B-9E2F-6E4E-8985-79565BE7E0DF}"/>
                  </a:ext>
                </a:extLst>
              </p:cNvPr>
              <p:cNvGrpSpPr/>
              <p:nvPr/>
            </p:nvGrpSpPr>
            <p:grpSpPr>
              <a:xfrm>
                <a:off x="7211530" y="2382809"/>
                <a:ext cx="823268" cy="823829"/>
                <a:chOff x="7211530" y="2382809"/>
                <a:chExt cx="823268" cy="823829"/>
              </a:xfrm>
              <a:grpFill/>
            </p:grpSpPr>
            <p:sp>
              <p:nvSpPr>
                <p:cNvPr id="539" name="Freeform 538">
                  <a:extLst>
                    <a:ext uri="{FF2B5EF4-FFF2-40B4-BE49-F238E27FC236}">
                      <a16:creationId xmlns:a16="http://schemas.microsoft.com/office/drawing/2014/main" id="{64A6E44D-DC51-0046-A9C5-C0BA7C2BA4FB}"/>
                    </a:ext>
                  </a:extLst>
                </p:cNvPr>
                <p:cNvSpPr/>
                <p:nvPr/>
              </p:nvSpPr>
              <p:spPr>
                <a:xfrm>
                  <a:off x="7606281" y="2382809"/>
                  <a:ext cx="32519" cy="104785"/>
                </a:xfrm>
                <a:custGeom>
                  <a:avLst/>
                  <a:gdLst>
                    <a:gd name="connsiteX0" fmla="*/ 16260 w 32519"/>
                    <a:gd name="connsiteY0" fmla="*/ 104786 h 104785"/>
                    <a:gd name="connsiteX1" fmla="*/ 32519 w 32519"/>
                    <a:gd name="connsiteY1" fmla="*/ 88525 h 104785"/>
                    <a:gd name="connsiteX2" fmla="*/ 32519 w 32519"/>
                    <a:gd name="connsiteY2" fmla="*/ 16260 h 104785"/>
                    <a:gd name="connsiteX3" fmla="*/ 16260 w 32519"/>
                    <a:gd name="connsiteY3" fmla="*/ 0 h 104785"/>
                    <a:gd name="connsiteX4" fmla="*/ 0 w 32519"/>
                    <a:gd name="connsiteY4" fmla="*/ 16260 h 104785"/>
                    <a:gd name="connsiteX5" fmla="*/ 0 w 32519"/>
                    <a:gd name="connsiteY5" fmla="*/ 88525 h 104785"/>
                    <a:gd name="connsiteX6" fmla="*/ 16260 w 32519"/>
                    <a:gd name="connsiteY6" fmla="*/ 104786 h 104785"/>
                    <a:gd name="connsiteX7" fmla="*/ 16260 w 32519"/>
                    <a:gd name="connsiteY7" fmla="*/ 104786 h 10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519" h="104785">
                      <a:moveTo>
                        <a:pt x="16260" y="104786"/>
                      </a:moveTo>
                      <a:cubicBezTo>
                        <a:pt x="25293" y="104786"/>
                        <a:pt x="32519" y="97559"/>
                        <a:pt x="32519" y="88525"/>
                      </a:cubicBezTo>
                      <a:lnTo>
                        <a:pt x="32519" y="16260"/>
                      </a:lnTo>
                      <a:cubicBezTo>
                        <a:pt x="32519" y="7226"/>
                        <a:pt x="25293" y="0"/>
                        <a:pt x="16260" y="0"/>
                      </a:cubicBezTo>
                      <a:cubicBezTo>
                        <a:pt x="7226" y="0"/>
                        <a:pt x="0" y="7226"/>
                        <a:pt x="0" y="16260"/>
                      </a:cubicBezTo>
                      <a:lnTo>
                        <a:pt x="0" y="88525"/>
                      </a:lnTo>
                      <a:cubicBezTo>
                        <a:pt x="0" y="97559"/>
                        <a:pt x="7226" y="104786"/>
                        <a:pt x="16260" y="104786"/>
                      </a:cubicBezTo>
                      <a:lnTo>
                        <a:pt x="16260" y="104786"/>
                      </a:lnTo>
                      <a:close/>
                    </a:path>
                  </a:pathLst>
                </a:custGeom>
                <a:grpFill/>
                <a:ln w="9028" cap="flat">
                  <a:noFill/>
                  <a:prstDash val="solid"/>
                  <a:miter/>
                </a:ln>
              </p:spPr>
              <p:txBody>
                <a:bodyPr rtlCol="0" anchor="ctr"/>
                <a:lstStyle/>
                <a:p>
                  <a:endParaRPr lang="en-US"/>
                </a:p>
              </p:txBody>
            </p:sp>
            <p:sp>
              <p:nvSpPr>
                <p:cNvPr id="540" name="Freeform 539">
                  <a:extLst>
                    <a:ext uri="{FF2B5EF4-FFF2-40B4-BE49-F238E27FC236}">
                      <a16:creationId xmlns:a16="http://schemas.microsoft.com/office/drawing/2014/main" id="{95ECCE8F-933C-CF4D-9E17-B066797E0E2C}"/>
                    </a:ext>
                  </a:extLst>
                </p:cNvPr>
                <p:cNvSpPr/>
                <p:nvPr/>
              </p:nvSpPr>
              <p:spPr>
                <a:xfrm>
                  <a:off x="7211530" y="2513251"/>
                  <a:ext cx="823268" cy="693387"/>
                </a:xfrm>
                <a:custGeom>
                  <a:avLst/>
                  <a:gdLst>
                    <a:gd name="connsiteX0" fmla="*/ 808473 w 823268"/>
                    <a:gd name="connsiteY0" fmla="*/ 427811 h 693387"/>
                    <a:gd name="connsiteX1" fmla="*/ 779566 w 823268"/>
                    <a:gd name="connsiteY1" fmla="*/ 398905 h 693387"/>
                    <a:gd name="connsiteX2" fmla="*/ 741627 w 823268"/>
                    <a:gd name="connsiteY2" fmla="*/ 382645 h 693387"/>
                    <a:gd name="connsiteX3" fmla="*/ 715431 w 823268"/>
                    <a:gd name="connsiteY3" fmla="*/ 388968 h 693387"/>
                    <a:gd name="connsiteX4" fmla="*/ 661231 w 823268"/>
                    <a:gd name="connsiteY4" fmla="*/ 334769 h 693387"/>
                    <a:gd name="connsiteX5" fmla="*/ 663941 w 823268"/>
                    <a:gd name="connsiteY5" fmla="*/ 332059 h 693387"/>
                    <a:gd name="connsiteX6" fmla="*/ 663941 w 823268"/>
                    <a:gd name="connsiteY6" fmla="*/ 252567 h 693387"/>
                    <a:gd name="connsiteX7" fmla="*/ 635939 w 823268"/>
                    <a:gd name="connsiteY7" fmla="*/ 237210 h 693387"/>
                    <a:gd name="connsiteX8" fmla="*/ 637745 w 823268"/>
                    <a:gd name="connsiteY8" fmla="*/ 220951 h 693387"/>
                    <a:gd name="connsiteX9" fmla="*/ 621485 w 823268"/>
                    <a:gd name="connsiteY9" fmla="*/ 181204 h 693387"/>
                    <a:gd name="connsiteX10" fmla="*/ 593482 w 823268"/>
                    <a:gd name="connsiteY10" fmla="*/ 165848 h 693387"/>
                    <a:gd name="connsiteX11" fmla="*/ 595289 w 823268"/>
                    <a:gd name="connsiteY11" fmla="*/ 149588 h 693387"/>
                    <a:gd name="connsiteX12" fmla="*/ 579029 w 823268"/>
                    <a:gd name="connsiteY12" fmla="*/ 109842 h 693387"/>
                    <a:gd name="connsiteX13" fmla="*/ 551026 w 823268"/>
                    <a:gd name="connsiteY13" fmla="*/ 94486 h 693387"/>
                    <a:gd name="connsiteX14" fmla="*/ 536573 w 823268"/>
                    <a:gd name="connsiteY14" fmla="*/ 38480 h 693387"/>
                    <a:gd name="connsiteX15" fmla="*/ 490503 w 823268"/>
                    <a:gd name="connsiteY15" fmla="*/ 22220 h 693387"/>
                    <a:gd name="connsiteX16" fmla="*/ 383009 w 823268"/>
                    <a:gd name="connsiteY16" fmla="*/ 2347 h 693387"/>
                    <a:gd name="connsiteX17" fmla="*/ 333326 w 823268"/>
                    <a:gd name="connsiteY17" fmla="*/ 8670 h 693387"/>
                    <a:gd name="connsiteX18" fmla="*/ 330616 w 823268"/>
                    <a:gd name="connsiteY18" fmla="*/ 11380 h 693387"/>
                    <a:gd name="connsiteX19" fmla="*/ 270996 w 823268"/>
                    <a:gd name="connsiteY19" fmla="*/ 24027 h 693387"/>
                    <a:gd name="connsiteX20" fmla="*/ 254737 w 823268"/>
                    <a:gd name="connsiteY20" fmla="*/ 63773 h 693387"/>
                    <a:gd name="connsiteX21" fmla="*/ 256544 w 823268"/>
                    <a:gd name="connsiteY21" fmla="*/ 80032 h 693387"/>
                    <a:gd name="connsiteX22" fmla="*/ 228540 w 823268"/>
                    <a:gd name="connsiteY22" fmla="*/ 95389 h 693387"/>
                    <a:gd name="connsiteX23" fmla="*/ 212281 w 823268"/>
                    <a:gd name="connsiteY23" fmla="*/ 135135 h 693387"/>
                    <a:gd name="connsiteX24" fmla="*/ 214087 w 823268"/>
                    <a:gd name="connsiteY24" fmla="*/ 151395 h 693387"/>
                    <a:gd name="connsiteX25" fmla="*/ 186085 w 823268"/>
                    <a:gd name="connsiteY25" fmla="*/ 166751 h 693387"/>
                    <a:gd name="connsiteX26" fmla="*/ 169824 w 823268"/>
                    <a:gd name="connsiteY26" fmla="*/ 206497 h 693387"/>
                    <a:gd name="connsiteX27" fmla="*/ 179761 w 823268"/>
                    <a:gd name="connsiteY27" fmla="*/ 238113 h 693387"/>
                    <a:gd name="connsiteX28" fmla="*/ 158081 w 823268"/>
                    <a:gd name="connsiteY28" fmla="*/ 251663 h 693387"/>
                    <a:gd name="connsiteX29" fmla="*/ 158081 w 823268"/>
                    <a:gd name="connsiteY29" fmla="*/ 331156 h 693387"/>
                    <a:gd name="connsiteX30" fmla="*/ 160791 w 823268"/>
                    <a:gd name="connsiteY30" fmla="*/ 333866 h 693387"/>
                    <a:gd name="connsiteX31" fmla="*/ 106592 w 823268"/>
                    <a:gd name="connsiteY31" fmla="*/ 388065 h 693387"/>
                    <a:gd name="connsiteX32" fmla="*/ 45166 w 823268"/>
                    <a:gd name="connsiteY32" fmla="*/ 398905 h 693387"/>
                    <a:gd name="connsiteX33" fmla="*/ 16260 w 823268"/>
                    <a:gd name="connsiteY33" fmla="*/ 427811 h 693387"/>
                    <a:gd name="connsiteX34" fmla="*/ 0 w 823268"/>
                    <a:gd name="connsiteY34" fmla="*/ 465751 h 693387"/>
                    <a:gd name="connsiteX35" fmla="*/ 16260 w 823268"/>
                    <a:gd name="connsiteY35" fmla="*/ 503690 h 693387"/>
                    <a:gd name="connsiteX36" fmla="*/ 52393 w 823268"/>
                    <a:gd name="connsiteY36" fmla="*/ 539823 h 693387"/>
                    <a:gd name="connsiteX37" fmla="*/ 74976 w 823268"/>
                    <a:gd name="connsiteY37" fmla="*/ 539823 h 693387"/>
                    <a:gd name="connsiteX38" fmla="*/ 74976 w 823268"/>
                    <a:gd name="connsiteY38" fmla="*/ 517240 h 693387"/>
                    <a:gd name="connsiteX39" fmla="*/ 38843 w 823268"/>
                    <a:gd name="connsiteY39" fmla="*/ 481107 h 693387"/>
                    <a:gd name="connsiteX40" fmla="*/ 32520 w 823268"/>
                    <a:gd name="connsiteY40" fmla="*/ 465751 h 693387"/>
                    <a:gd name="connsiteX41" fmla="*/ 38843 w 823268"/>
                    <a:gd name="connsiteY41" fmla="*/ 450394 h 693387"/>
                    <a:gd name="connsiteX42" fmla="*/ 67749 w 823268"/>
                    <a:gd name="connsiteY42" fmla="*/ 421488 h 693387"/>
                    <a:gd name="connsiteX43" fmla="*/ 93946 w 823268"/>
                    <a:gd name="connsiteY43" fmla="*/ 417875 h 693387"/>
                    <a:gd name="connsiteX44" fmla="*/ 95752 w 823268"/>
                    <a:gd name="connsiteY44" fmla="*/ 420585 h 693387"/>
                    <a:gd name="connsiteX45" fmla="*/ 100269 w 823268"/>
                    <a:gd name="connsiteY45" fmla="*/ 424198 h 693387"/>
                    <a:gd name="connsiteX46" fmla="*/ 264673 w 823268"/>
                    <a:gd name="connsiteY46" fmla="*/ 588603 h 693387"/>
                    <a:gd name="connsiteX47" fmla="*/ 268287 w 823268"/>
                    <a:gd name="connsiteY47" fmla="*/ 593119 h 693387"/>
                    <a:gd name="connsiteX48" fmla="*/ 272803 w 823268"/>
                    <a:gd name="connsiteY48" fmla="*/ 596732 h 693387"/>
                    <a:gd name="connsiteX49" fmla="*/ 278223 w 823268"/>
                    <a:gd name="connsiteY49" fmla="*/ 611186 h 693387"/>
                    <a:gd name="connsiteX50" fmla="*/ 271900 w 823268"/>
                    <a:gd name="connsiteY50" fmla="*/ 626542 h 693387"/>
                    <a:gd name="connsiteX51" fmla="*/ 242994 w 823268"/>
                    <a:gd name="connsiteY51" fmla="*/ 655448 h 693387"/>
                    <a:gd name="connsiteX52" fmla="*/ 212281 w 823268"/>
                    <a:gd name="connsiteY52" fmla="*/ 655448 h 693387"/>
                    <a:gd name="connsiteX53" fmla="*/ 176148 w 823268"/>
                    <a:gd name="connsiteY53" fmla="*/ 619315 h 693387"/>
                    <a:gd name="connsiteX54" fmla="*/ 153565 w 823268"/>
                    <a:gd name="connsiteY54" fmla="*/ 619315 h 693387"/>
                    <a:gd name="connsiteX55" fmla="*/ 153565 w 823268"/>
                    <a:gd name="connsiteY55" fmla="*/ 641898 h 693387"/>
                    <a:gd name="connsiteX56" fmla="*/ 189698 w 823268"/>
                    <a:gd name="connsiteY56" fmla="*/ 678031 h 693387"/>
                    <a:gd name="connsiteX57" fmla="*/ 227637 w 823268"/>
                    <a:gd name="connsiteY57" fmla="*/ 693388 h 693387"/>
                    <a:gd name="connsiteX58" fmla="*/ 265577 w 823268"/>
                    <a:gd name="connsiteY58" fmla="*/ 678031 h 693387"/>
                    <a:gd name="connsiteX59" fmla="*/ 294483 w 823268"/>
                    <a:gd name="connsiteY59" fmla="*/ 649125 h 693387"/>
                    <a:gd name="connsiteX60" fmla="*/ 310743 w 823268"/>
                    <a:gd name="connsiteY60" fmla="*/ 611186 h 693387"/>
                    <a:gd name="connsiteX61" fmla="*/ 302613 w 823268"/>
                    <a:gd name="connsiteY61" fmla="*/ 582279 h 693387"/>
                    <a:gd name="connsiteX62" fmla="*/ 363135 w 823268"/>
                    <a:gd name="connsiteY62" fmla="*/ 521757 h 693387"/>
                    <a:gd name="connsiteX63" fmla="*/ 363135 w 823268"/>
                    <a:gd name="connsiteY63" fmla="*/ 521757 h 693387"/>
                    <a:gd name="connsiteX64" fmla="*/ 408301 w 823268"/>
                    <a:gd name="connsiteY64" fmla="*/ 517240 h 693387"/>
                    <a:gd name="connsiteX65" fmla="*/ 450758 w 823268"/>
                    <a:gd name="connsiteY65" fmla="*/ 517240 h 693387"/>
                    <a:gd name="connsiteX66" fmla="*/ 517603 w 823268"/>
                    <a:gd name="connsiteY66" fmla="*/ 584086 h 693387"/>
                    <a:gd name="connsiteX67" fmla="*/ 511280 w 823268"/>
                    <a:gd name="connsiteY67" fmla="*/ 610282 h 693387"/>
                    <a:gd name="connsiteX68" fmla="*/ 527540 w 823268"/>
                    <a:gd name="connsiteY68" fmla="*/ 648222 h 693387"/>
                    <a:gd name="connsiteX69" fmla="*/ 556446 w 823268"/>
                    <a:gd name="connsiteY69" fmla="*/ 677128 h 693387"/>
                    <a:gd name="connsiteX70" fmla="*/ 594385 w 823268"/>
                    <a:gd name="connsiteY70" fmla="*/ 693388 h 693387"/>
                    <a:gd name="connsiteX71" fmla="*/ 632325 w 823268"/>
                    <a:gd name="connsiteY71" fmla="*/ 677128 h 693387"/>
                    <a:gd name="connsiteX72" fmla="*/ 806666 w 823268"/>
                    <a:gd name="connsiteY72" fmla="*/ 502787 h 693387"/>
                    <a:gd name="connsiteX73" fmla="*/ 822926 w 823268"/>
                    <a:gd name="connsiteY73" fmla="*/ 464847 h 693387"/>
                    <a:gd name="connsiteX74" fmla="*/ 808473 w 823268"/>
                    <a:gd name="connsiteY74" fmla="*/ 427811 h 693387"/>
                    <a:gd name="connsiteX75" fmla="*/ 808473 w 823268"/>
                    <a:gd name="connsiteY75" fmla="*/ 427811 h 693387"/>
                    <a:gd name="connsiteX76" fmla="*/ 377588 w 823268"/>
                    <a:gd name="connsiteY76" fmla="*/ 36673 h 693387"/>
                    <a:gd name="connsiteX77" fmla="*/ 448048 w 823268"/>
                    <a:gd name="connsiteY77" fmla="*/ 50223 h 693387"/>
                    <a:gd name="connsiteX78" fmla="*/ 405592 w 823268"/>
                    <a:gd name="connsiteY78" fmla="*/ 92679 h 693387"/>
                    <a:gd name="connsiteX79" fmla="*/ 380299 w 823268"/>
                    <a:gd name="connsiteY79" fmla="*/ 74612 h 693387"/>
                    <a:gd name="connsiteX80" fmla="*/ 356812 w 823268"/>
                    <a:gd name="connsiteY80" fmla="*/ 37577 h 693387"/>
                    <a:gd name="connsiteX81" fmla="*/ 356812 w 823268"/>
                    <a:gd name="connsiteY81" fmla="*/ 37577 h 693387"/>
                    <a:gd name="connsiteX82" fmla="*/ 356812 w 823268"/>
                    <a:gd name="connsiteY82" fmla="*/ 37577 h 693387"/>
                    <a:gd name="connsiteX83" fmla="*/ 356812 w 823268"/>
                    <a:gd name="connsiteY83" fmla="*/ 35770 h 693387"/>
                    <a:gd name="connsiteX84" fmla="*/ 377588 w 823268"/>
                    <a:gd name="connsiteY84" fmla="*/ 36673 h 693387"/>
                    <a:gd name="connsiteX85" fmla="*/ 377588 w 823268"/>
                    <a:gd name="connsiteY85" fmla="*/ 36673 h 693387"/>
                    <a:gd name="connsiteX86" fmla="*/ 294483 w 823268"/>
                    <a:gd name="connsiteY86" fmla="*/ 49320 h 693387"/>
                    <a:gd name="connsiteX87" fmla="*/ 325196 w 823268"/>
                    <a:gd name="connsiteY87" fmla="*/ 46610 h 693387"/>
                    <a:gd name="connsiteX88" fmla="*/ 357716 w 823268"/>
                    <a:gd name="connsiteY88" fmla="*/ 97196 h 693387"/>
                    <a:gd name="connsiteX89" fmla="*/ 404688 w 823268"/>
                    <a:gd name="connsiteY89" fmla="*/ 126102 h 693387"/>
                    <a:gd name="connsiteX90" fmla="*/ 409205 w 823268"/>
                    <a:gd name="connsiteY90" fmla="*/ 139652 h 693387"/>
                    <a:gd name="connsiteX91" fmla="*/ 401978 w 823268"/>
                    <a:gd name="connsiteY91" fmla="*/ 156815 h 693387"/>
                    <a:gd name="connsiteX92" fmla="*/ 384815 w 823268"/>
                    <a:gd name="connsiteY92" fmla="*/ 164042 h 693387"/>
                    <a:gd name="connsiteX93" fmla="*/ 367652 w 823268"/>
                    <a:gd name="connsiteY93" fmla="*/ 156815 h 693387"/>
                    <a:gd name="connsiteX94" fmla="*/ 367652 w 823268"/>
                    <a:gd name="connsiteY94" fmla="*/ 156815 h 693387"/>
                    <a:gd name="connsiteX95" fmla="*/ 367652 w 823268"/>
                    <a:gd name="connsiteY95" fmla="*/ 156815 h 693387"/>
                    <a:gd name="connsiteX96" fmla="*/ 294483 w 823268"/>
                    <a:gd name="connsiteY96" fmla="*/ 83646 h 693387"/>
                    <a:gd name="connsiteX97" fmla="*/ 287256 w 823268"/>
                    <a:gd name="connsiteY97" fmla="*/ 66482 h 693387"/>
                    <a:gd name="connsiteX98" fmla="*/ 294483 w 823268"/>
                    <a:gd name="connsiteY98" fmla="*/ 49320 h 693387"/>
                    <a:gd name="connsiteX99" fmla="*/ 294483 w 823268"/>
                    <a:gd name="connsiteY99" fmla="*/ 49320 h 693387"/>
                    <a:gd name="connsiteX100" fmla="*/ 252027 w 823268"/>
                    <a:gd name="connsiteY100" fmla="*/ 120682 h 693387"/>
                    <a:gd name="connsiteX101" fmla="*/ 269190 w 823268"/>
                    <a:gd name="connsiteY101" fmla="*/ 113455 h 693387"/>
                    <a:gd name="connsiteX102" fmla="*/ 286353 w 823268"/>
                    <a:gd name="connsiteY102" fmla="*/ 120682 h 693387"/>
                    <a:gd name="connsiteX103" fmla="*/ 345069 w 823268"/>
                    <a:gd name="connsiteY103" fmla="*/ 179398 h 693387"/>
                    <a:gd name="connsiteX104" fmla="*/ 345069 w 823268"/>
                    <a:gd name="connsiteY104" fmla="*/ 212821 h 693387"/>
                    <a:gd name="connsiteX105" fmla="*/ 327906 w 823268"/>
                    <a:gd name="connsiteY105" fmla="*/ 220047 h 693387"/>
                    <a:gd name="connsiteX106" fmla="*/ 310743 w 823268"/>
                    <a:gd name="connsiteY106" fmla="*/ 212821 h 693387"/>
                    <a:gd name="connsiteX107" fmla="*/ 310743 w 823268"/>
                    <a:gd name="connsiteY107" fmla="*/ 212821 h 693387"/>
                    <a:gd name="connsiteX108" fmla="*/ 265577 w 823268"/>
                    <a:gd name="connsiteY108" fmla="*/ 167654 h 693387"/>
                    <a:gd name="connsiteX109" fmla="*/ 265577 w 823268"/>
                    <a:gd name="connsiteY109" fmla="*/ 167654 h 693387"/>
                    <a:gd name="connsiteX110" fmla="*/ 251123 w 823268"/>
                    <a:gd name="connsiteY110" fmla="*/ 153202 h 693387"/>
                    <a:gd name="connsiteX111" fmla="*/ 243897 w 823268"/>
                    <a:gd name="connsiteY111" fmla="*/ 136038 h 693387"/>
                    <a:gd name="connsiteX112" fmla="*/ 252027 w 823268"/>
                    <a:gd name="connsiteY112" fmla="*/ 120682 h 693387"/>
                    <a:gd name="connsiteX113" fmla="*/ 252027 w 823268"/>
                    <a:gd name="connsiteY113" fmla="*/ 120682 h 693387"/>
                    <a:gd name="connsiteX114" fmla="*/ 209571 w 823268"/>
                    <a:gd name="connsiteY114" fmla="*/ 191141 h 693387"/>
                    <a:gd name="connsiteX115" fmla="*/ 226734 w 823268"/>
                    <a:gd name="connsiteY115" fmla="*/ 183914 h 693387"/>
                    <a:gd name="connsiteX116" fmla="*/ 243897 w 823268"/>
                    <a:gd name="connsiteY116" fmla="*/ 191141 h 693387"/>
                    <a:gd name="connsiteX117" fmla="*/ 289063 w 823268"/>
                    <a:gd name="connsiteY117" fmla="*/ 236307 h 693387"/>
                    <a:gd name="connsiteX118" fmla="*/ 296289 w 823268"/>
                    <a:gd name="connsiteY118" fmla="*/ 253470 h 693387"/>
                    <a:gd name="connsiteX119" fmla="*/ 289063 w 823268"/>
                    <a:gd name="connsiteY119" fmla="*/ 270633 h 693387"/>
                    <a:gd name="connsiteX120" fmla="*/ 271900 w 823268"/>
                    <a:gd name="connsiteY120" fmla="*/ 277860 h 693387"/>
                    <a:gd name="connsiteX121" fmla="*/ 254737 w 823268"/>
                    <a:gd name="connsiteY121" fmla="*/ 270633 h 693387"/>
                    <a:gd name="connsiteX122" fmla="*/ 238477 w 823268"/>
                    <a:gd name="connsiteY122" fmla="*/ 254374 h 693387"/>
                    <a:gd name="connsiteX123" fmla="*/ 238477 w 823268"/>
                    <a:gd name="connsiteY123" fmla="*/ 254374 h 693387"/>
                    <a:gd name="connsiteX124" fmla="*/ 209571 w 823268"/>
                    <a:gd name="connsiteY124" fmla="*/ 226370 h 693387"/>
                    <a:gd name="connsiteX125" fmla="*/ 202344 w 823268"/>
                    <a:gd name="connsiteY125" fmla="*/ 209208 h 693387"/>
                    <a:gd name="connsiteX126" fmla="*/ 209571 w 823268"/>
                    <a:gd name="connsiteY126" fmla="*/ 191141 h 693387"/>
                    <a:gd name="connsiteX127" fmla="*/ 209571 w 823268"/>
                    <a:gd name="connsiteY127" fmla="*/ 191141 h 693387"/>
                    <a:gd name="connsiteX128" fmla="*/ 181568 w 823268"/>
                    <a:gd name="connsiteY128" fmla="*/ 276957 h 693387"/>
                    <a:gd name="connsiteX129" fmla="*/ 198731 w 823268"/>
                    <a:gd name="connsiteY129" fmla="*/ 269730 h 693387"/>
                    <a:gd name="connsiteX130" fmla="*/ 215894 w 823268"/>
                    <a:gd name="connsiteY130" fmla="*/ 276957 h 693387"/>
                    <a:gd name="connsiteX131" fmla="*/ 232154 w 823268"/>
                    <a:gd name="connsiteY131" fmla="*/ 293216 h 693387"/>
                    <a:gd name="connsiteX132" fmla="*/ 239380 w 823268"/>
                    <a:gd name="connsiteY132" fmla="*/ 310379 h 693387"/>
                    <a:gd name="connsiteX133" fmla="*/ 232154 w 823268"/>
                    <a:gd name="connsiteY133" fmla="*/ 327543 h 693387"/>
                    <a:gd name="connsiteX134" fmla="*/ 214990 w 823268"/>
                    <a:gd name="connsiteY134" fmla="*/ 334769 h 693387"/>
                    <a:gd name="connsiteX135" fmla="*/ 197828 w 823268"/>
                    <a:gd name="connsiteY135" fmla="*/ 327543 h 693387"/>
                    <a:gd name="connsiteX136" fmla="*/ 196021 w 823268"/>
                    <a:gd name="connsiteY136" fmla="*/ 325736 h 693387"/>
                    <a:gd name="connsiteX137" fmla="*/ 196021 w 823268"/>
                    <a:gd name="connsiteY137" fmla="*/ 325736 h 693387"/>
                    <a:gd name="connsiteX138" fmla="*/ 196021 w 823268"/>
                    <a:gd name="connsiteY138" fmla="*/ 325736 h 693387"/>
                    <a:gd name="connsiteX139" fmla="*/ 181568 w 823268"/>
                    <a:gd name="connsiteY139" fmla="*/ 311283 h 693387"/>
                    <a:gd name="connsiteX140" fmla="*/ 181568 w 823268"/>
                    <a:gd name="connsiteY140" fmla="*/ 276957 h 693387"/>
                    <a:gd name="connsiteX141" fmla="*/ 181568 w 823268"/>
                    <a:gd name="connsiteY141" fmla="*/ 276957 h 693387"/>
                    <a:gd name="connsiteX142" fmla="*/ 513086 w 823268"/>
                    <a:gd name="connsiteY142" fmla="*/ 461234 h 693387"/>
                    <a:gd name="connsiteX143" fmla="*/ 490503 w 823268"/>
                    <a:gd name="connsiteY143" fmla="*/ 461234 h 693387"/>
                    <a:gd name="connsiteX144" fmla="*/ 476051 w 823268"/>
                    <a:gd name="connsiteY144" fmla="*/ 475687 h 693387"/>
                    <a:gd name="connsiteX145" fmla="*/ 413721 w 823268"/>
                    <a:gd name="connsiteY145" fmla="*/ 485624 h 693387"/>
                    <a:gd name="connsiteX146" fmla="*/ 343262 w 823268"/>
                    <a:gd name="connsiteY146" fmla="*/ 500077 h 693387"/>
                    <a:gd name="connsiteX147" fmla="*/ 283643 w 823268"/>
                    <a:gd name="connsiteY147" fmla="*/ 559696 h 693387"/>
                    <a:gd name="connsiteX148" fmla="*/ 133691 w 823268"/>
                    <a:gd name="connsiteY148" fmla="*/ 409745 h 693387"/>
                    <a:gd name="connsiteX149" fmla="*/ 186988 w 823268"/>
                    <a:gd name="connsiteY149" fmla="*/ 356449 h 693387"/>
                    <a:gd name="connsiteX150" fmla="*/ 216797 w 823268"/>
                    <a:gd name="connsiteY150" fmla="*/ 364578 h 693387"/>
                    <a:gd name="connsiteX151" fmla="*/ 256544 w 823268"/>
                    <a:gd name="connsiteY151" fmla="*/ 348319 h 693387"/>
                    <a:gd name="connsiteX152" fmla="*/ 272803 w 823268"/>
                    <a:gd name="connsiteY152" fmla="*/ 308573 h 693387"/>
                    <a:gd name="connsiteX153" fmla="*/ 272803 w 823268"/>
                    <a:gd name="connsiteY153" fmla="*/ 308573 h 693387"/>
                    <a:gd name="connsiteX154" fmla="*/ 272803 w 823268"/>
                    <a:gd name="connsiteY154" fmla="*/ 308573 h 693387"/>
                    <a:gd name="connsiteX155" fmla="*/ 312550 w 823268"/>
                    <a:gd name="connsiteY155" fmla="*/ 292313 h 693387"/>
                    <a:gd name="connsiteX156" fmla="*/ 328809 w 823268"/>
                    <a:gd name="connsiteY156" fmla="*/ 252567 h 693387"/>
                    <a:gd name="connsiteX157" fmla="*/ 328809 w 823268"/>
                    <a:gd name="connsiteY157" fmla="*/ 252567 h 693387"/>
                    <a:gd name="connsiteX158" fmla="*/ 328809 w 823268"/>
                    <a:gd name="connsiteY158" fmla="*/ 252567 h 693387"/>
                    <a:gd name="connsiteX159" fmla="*/ 368555 w 823268"/>
                    <a:gd name="connsiteY159" fmla="*/ 236307 h 693387"/>
                    <a:gd name="connsiteX160" fmla="*/ 384815 w 823268"/>
                    <a:gd name="connsiteY160" fmla="*/ 195658 h 693387"/>
                    <a:gd name="connsiteX161" fmla="*/ 384815 w 823268"/>
                    <a:gd name="connsiteY161" fmla="*/ 195658 h 693387"/>
                    <a:gd name="connsiteX162" fmla="*/ 424561 w 823268"/>
                    <a:gd name="connsiteY162" fmla="*/ 179398 h 693387"/>
                    <a:gd name="connsiteX163" fmla="*/ 440821 w 823268"/>
                    <a:gd name="connsiteY163" fmla="*/ 139652 h 693387"/>
                    <a:gd name="connsiteX164" fmla="*/ 432691 w 823268"/>
                    <a:gd name="connsiteY164" fmla="*/ 109842 h 693387"/>
                    <a:gd name="connsiteX165" fmla="*/ 478760 w 823268"/>
                    <a:gd name="connsiteY165" fmla="*/ 63773 h 693387"/>
                    <a:gd name="connsiteX166" fmla="*/ 491407 w 823268"/>
                    <a:gd name="connsiteY166" fmla="*/ 57449 h 693387"/>
                    <a:gd name="connsiteX167" fmla="*/ 493214 w 823268"/>
                    <a:gd name="connsiteY167" fmla="*/ 57449 h 693387"/>
                    <a:gd name="connsiteX168" fmla="*/ 513086 w 823268"/>
                    <a:gd name="connsiteY168" fmla="*/ 63773 h 693387"/>
                    <a:gd name="connsiteX169" fmla="*/ 513086 w 823268"/>
                    <a:gd name="connsiteY169" fmla="*/ 97196 h 693387"/>
                    <a:gd name="connsiteX170" fmla="*/ 498634 w 823268"/>
                    <a:gd name="connsiteY170" fmla="*/ 111648 h 693387"/>
                    <a:gd name="connsiteX171" fmla="*/ 498634 w 823268"/>
                    <a:gd name="connsiteY171" fmla="*/ 111648 h 693387"/>
                    <a:gd name="connsiteX172" fmla="*/ 482374 w 823268"/>
                    <a:gd name="connsiteY172" fmla="*/ 127909 h 693387"/>
                    <a:gd name="connsiteX173" fmla="*/ 482374 w 823268"/>
                    <a:gd name="connsiteY173" fmla="*/ 150492 h 693387"/>
                    <a:gd name="connsiteX174" fmla="*/ 504957 w 823268"/>
                    <a:gd name="connsiteY174" fmla="*/ 150492 h 693387"/>
                    <a:gd name="connsiteX175" fmla="*/ 519410 w 823268"/>
                    <a:gd name="connsiteY175" fmla="*/ 136038 h 693387"/>
                    <a:gd name="connsiteX176" fmla="*/ 519410 w 823268"/>
                    <a:gd name="connsiteY176" fmla="*/ 136038 h 693387"/>
                    <a:gd name="connsiteX177" fmla="*/ 521217 w 823268"/>
                    <a:gd name="connsiteY177" fmla="*/ 134231 h 693387"/>
                    <a:gd name="connsiteX178" fmla="*/ 554640 w 823268"/>
                    <a:gd name="connsiteY178" fmla="*/ 134231 h 693387"/>
                    <a:gd name="connsiteX179" fmla="*/ 561866 w 823268"/>
                    <a:gd name="connsiteY179" fmla="*/ 151395 h 693387"/>
                    <a:gd name="connsiteX180" fmla="*/ 554640 w 823268"/>
                    <a:gd name="connsiteY180" fmla="*/ 168558 h 693387"/>
                    <a:gd name="connsiteX181" fmla="*/ 540186 w 823268"/>
                    <a:gd name="connsiteY181" fmla="*/ 183011 h 693387"/>
                    <a:gd name="connsiteX182" fmla="*/ 540186 w 823268"/>
                    <a:gd name="connsiteY182" fmla="*/ 183011 h 693387"/>
                    <a:gd name="connsiteX183" fmla="*/ 523926 w 823268"/>
                    <a:gd name="connsiteY183" fmla="*/ 199271 h 693387"/>
                    <a:gd name="connsiteX184" fmla="*/ 523926 w 823268"/>
                    <a:gd name="connsiteY184" fmla="*/ 221854 h 693387"/>
                    <a:gd name="connsiteX185" fmla="*/ 546510 w 823268"/>
                    <a:gd name="connsiteY185" fmla="*/ 221854 h 693387"/>
                    <a:gd name="connsiteX186" fmla="*/ 562769 w 823268"/>
                    <a:gd name="connsiteY186" fmla="*/ 205594 h 693387"/>
                    <a:gd name="connsiteX187" fmla="*/ 579933 w 823268"/>
                    <a:gd name="connsiteY187" fmla="*/ 198368 h 693387"/>
                    <a:gd name="connsiteX188" fmla="*/ 597096 w 823268"/>
                    <a:gd name="connsiteY188" fmla="*/ 205594 h 693387"/>
                    <a:gd name="connsiteX189" fmla="*/ 604322 w 823268"/>
                    <a:gd name="connsiteY189" fmla="*/ 222757 h 693387"/>
                    <a:gd name="connsiteX190" fmla="*/ 597096 w 823268"/>
                    <a:gd name="connsiteY190" fmla="*/ 239920 h 693387"/>
                    <a:gd name="connsiteX191" fmla="*/ 569093 w 823268"/>
                    <a:gd name="connsiteY191" fmla="*/ 267924 h 693387"/>
                    <a:gd name="connsiteX192" fmla="*/ 569093 w 823268"/>
                    <a:gd name="connsiteY192" fmla="*/ 290507 h 693387"/>
                    <a:gd name="connsiteX193" fmla="*/ 580836 w 823268"/>
                    <a:gd name="connsiteY193" fmla="*/ 295023 h 693387"/>
                    <a:gd name="connsiteX194" fmla="*/ 592579 w 823268"/>
                    <a:gd name="connsiteY194" fmla="*/ 290507 h 693387"/>
                    <a:gd name="connsiteX195" fmla="*/ 606129 w 823268"/>
                    <a:gd name="connsiteY195" fmla="*/ 276957 h 693387"/>
                    <a:gd name="connsiteX196" fmla="*/ 606129 w 823268"/>
                    <a:gd name="connsiteY196" fmla="*/ 276957 h 693387"/>
                    <a:gd name="connsiteX197" fmla="*/ 623292 w 823268"/>
                    <a:gd name="connsiteY197" fmla="*/ 269730 h 693387"/>
                    <a:gd name="connsiteX198" fmla="*/ 640455 w 823268"/>
                    <a:gd name="connsiteY198" fmla="*/ 276957 h 693387"/>
                    <a:gd name="connsiteX199" fmla="*/ 640455 w 823268"/>
                    <a:gd name="connsiteY199" fmla="*/ 310379 h 693387"/>
                    <a:gd name="connsiteX200" fmla="*/ 626002 w 823268"/>
                    <a:gd name="connsiteY200" fmla="*/ 324833 h 693387"/>
                    <a:gd name="connsiteX201" fmla="*/ 626002 w 823268"/>
                    <a:gd name="connsiteY201" fmla="*/ 324833 h 693387"/>
                    <a:gd name="connsiteX202" fmla="*/ 626002 w 823268"/>
                    <a:gd name="connsiteY202" fmla="*/ 324833 h 693387"/>
                    <a:gd name="connsiteX203" fmla="*/ 603419 w 823268"/>
                    <a:gd name="connsiteY203" fmla="*/ 347416 h 693387"/>
                    <a:gd name="connsiteX204" fmla="*/ 603419 w 823268"/>
                    <a:gd name="connsiteY204" fmla="*/ 369999 h 693387"/>
                    <a:gd name="connsiteX205" fmla="*/ 615162 w 823268"/>
                    <a:gd name="connsiteY205" fmla="*/ 374515 h 693387"/>
                    <a:gd name="connsiteX206" fmla="*/ 626905 w 823268"/>
                    <a:gd name="connsiteY206" fmla="*/ 369999 h 693387"/>
                    <a:gd name="connsiteX207" fmla="*/ 637745 w 823268"/>
                    <a:gd name="connsiteY207" fmla="*/ 359159 h 693387"/>
                    <a:gd name="connsiteX208" fmla="*/ 690138 w 823268"/>
                    <a:gd name="connsiteY208" fmla="*/ 411551 h 693387"/>
                    <a:gd name="connsiteX209" fmla="*/ 540186 w 823268"/>
                    <a:gd name="connsiteY209" fmla="*/ 561503 h 693387"/>
                    <a:gd name="connsiteX210" fmla="*/ 486890 w 823268"/>
                    <a:gd name="connsiteY210" fmla="*/ 508207 h 693387"/>
                    <a:gd name="connsiteX211" fmla="*/ 497730 w 823268"/>
                    <a:gd name="connsiteY211" fmla="*/ 499174 h 693387"/>
                    <a:gd name="connsiteX212" fmla="*/ 512183 w 823268"/>
                    <a:gd name="connsiteY212" fmla="*/ 484721 h 693387"/>
                    <a:gd name="connsiteX213" fmla="*/ 513086 w 823268"/>
                    <a:gd name="connsiteY213" fmla="*/ 461234 h 693387"/>
                    <a:gd name="connsiteX214" fmla="*/ 513086 w 823268"/>
                    <a:gd name="connsiteY214" fmla="*/ 461234 h 693387"/>
                    <a:gd name="connsiteX215" fmla="*/ 785890 w 823268"/>
                    <a:gd name="connsiteY215" fmla="*/ 482010 h 693387"/>
                    <a:gd name="connsiteX216" fmla="*/ 611549 w 823268"/>
                    <a:gd name="connsiteY216" fmla="*/ 656352 h 693387"/>
                    <a:gd name="connsiteX217" fmla="*/ 596192 w 823268"/>
                    <a:gd name="connsiteY217" fmla="*/ 662675 h 693387"/>
                    <a:gd name="connsiteX218" fmla="*/ 580836 w 823268"/>
                    <a:gd name="connsiteY218" fmla="*/ 656352 h 693387"/>
                    <a:gd name="connsiteX219" fmla="*/ 551930 w 823268"/>
                    <a:gd name="connsiteY219" fmla="*/ 627445 h 693387"/>
                    <a:gd name="connsiteX220" fmla="*/ 545606 w 823268"/>
                    <a:gd name="connsiteY220" fmla="*/ 612089 h 693387"/>
                    <a:gd name="connsiteX221" fmla="*/ 551930 w 823268"/>
                    <a:gd name="connsiteY221" fmla="*/ 596732 h 693387"/>
                    <a:gd name="connsiteX222" fmla="*/ 726271 w 823268"/>
                    <a:gd name="connsiteY222" fmla="*/ 422391 h 693387"/>
                    <a:gd name="connsiteX223" fmla="*/ 741627 w 823268"/>
                    <a:gd name="connsiteY223" fmla="*/ 416068 h 693387"/>
                    <a:gd name="connsiteX224" fmla="*/ 756983 w 823268"/>
                    <a:gd name="connsiteY224" fmla="*/ 422391 h 693387"/>
                    <a:gd name="connsiteX225" fmla="*/ 785890 w 823268"/>
                    <a:gd name="connsiteY225" fmla="*/ 451298 h 693387"/>
                    <a:gd name="connsiteX226" fmla="*/ 792213 w 823268"/>
                    <a:gd name="connsiteY226" fmla="*/ 466654 h 693387"/>
                    <a:gd name="connsiteX227" fmla="*/ 785890 w 823268"/>
                    <a:gd name="connsiteY227" fmla="*/ 482010 h 693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Lst>
                  <a:rect l="l" t="t" r="r" b="b"/>
                  <a:pathLst>
                    <a:path w="823268" h="693387">
                      <a:moveTo>
                        <a:pt x="808473" y="427811"/>
                      </a:moveTo>
                      <a:lnTo>
                        <a:pt x="779566" y="398905"/>
                      </a:lnTo>
                      <a:cubicBezTo>
                        <a:pt x="769630" y="388968"/>
                        <a:pt x="756080" y="382645"/>
                        <a:pt x="741627" y="382645"/>
                      </a:cubicBezTo>
                      <a:cubicBezTo>
                        <a:pt x="732594" y="382645"/>
                        <a:pt x="723561" y="385355"/>
                        <a:pt x="715431" y="388968"/>
                      </a:cubicBezTo>
                      <a:lnTo>
                        <a:pt x="661231" y="334769"/>
                      </a:lnTo>
                      <a:lnTo>
                        <a:pt x="663941" y="332059"/>
                      </a:lnTo>
                      <a:cubicBezTo>
                        <a:pt x="685621" y="310379"/>
                        <a:pt x="685621" y="274246"/>
                        <a:pt x="663941" y="252567"/>
                      </a:cubicBezTo>
                      <a:cubicBezTo>
                        <a:pt x="655812" y="244437"/>
                        <a:pt x="645875" y="239920"/>
                        <a:pt x="635939" y="237210"/>
                      </a:cubicBezTo>
                      <a:cubicBezTo>
                        <a:pt x="637745" y="231791"/>
                        <a:pt x="637745" y="227274"/>
                        <a:pt x="637745" y="220951"/>
                      </a:cubicBezTo>
                      <a:cubicBezTo>
                        <a:pt x="637745" y="205594"/>
                        <a:pt x="632325" y="192044"/>
                        <a:pt x="621485" y="181204"/>
                      </a:cubicBezTo>
                      <a:cubicBezTo>
                        <a:pt x="613356" y="173075"/>
                        <a:pt x="603419" y="168558"/>
                        <a:pt x="593482" y="165848"/>
                      </a:cubicBezTo>
                      <a:cubicBezTo>
                        <a:pt x="595289" y="160428"/>
                        <a:pt x="595289" y="155911"/>
                        <a:pt x="595289" y="149588"/>
                      </a:cubicBezTo>
                      <a:cubicBezTo>
                        <a:pt x="595289" y="134231"/>
                        <a:pt x="589869" y="120682"/>
                        <a:pt x="579029" y="109842"/>
                      </a:cubicBezTo>
                      <a:cubicBezTo>
                        <a:pt x="570899" y="101712"/>
                        <a:pt x="560963" y="96292"/>
                        <a:pt x="551026" y="94486"/>
                      </a:cubicBezTo>
                      <a:cubicBezTo>
                        <a:pt x="556446" y="75516"/>
                        <a:pt x="551930" y="53836"/>
                        <a:pt x="536573" y="38480"/>
                      </a:cubicBezTo>
                      <a:cubicBezTo>
                        <a:pt x="523926" y="25833"/>
                        <a:pt x="506764" y="20413"/>
                        <a:pt x="490503" y="22220"/>
                      </a:cubicBezTo>
                      <a:lnTo>
                        <a:pt x="383009" y="2347"/>
                      </a:lnTo>
                      <a:cubicBezTo>
                        <a:pt x="366749" y="-363"/>
                        <a:pt x="345972" y="-3073"/>
                        <a:pt x="333326" y="8670"/>
                      </a:cubicBezTo>
                      <a:cubicBezTo>
                        <a:pt x="332422" y="9573"/>
                        <a:pt x="331519" y="10477"/>
                        <a:pt x="330616" y="11380"/>
                      </a:cubicBezTo>
                      <a:cubicBezTo>
                        <a:pt x="310743" y="4154"/>
                        <a:pt x="287256" y="8670"/>
                        <a:pt x="270996" y="24027"/>
                      </a:cubicBezTo>
                      <a:cubicBezTo>
                        <a:pt x="260156" y="34866"/>
                        <a:pt x="254737" y="48416"/>
                        <a:pt x="254737" y="63773"/>
                      </a:cubicBezTo>
                      <a:cubicBezTo>
                        <a:pt x="254737" y="69193"/>
                        <a:pt x="255640" y="74612"/>
                        <a:pt x="256544" y="80032"/>
                      </a:cubicBezTo>
                      <a:cubicBezTo>
                        <a:pt x="245704" y="81839"/>
                        <a:pt x="235767" y="87259"/>
                        <a:pt x="228540" y="95389"/>
                      </a:cubicBezTo>
                      <a:cubicBezTo>
                        <a:pt x="217701" y="106229"/>
                        <a:pt x="212281" y="119779"/>
                        <a:pt x="212281" y="135135"/>
                      </a:cubicBezTo>
                      <a:cubicBezTo>
                        <a:pt x="212281" y="140555"/>
                        <a:pt x="213184" y="145975"/>
                        <a:pt x="214087" y="151395"/>
                      </a:cubicBezTo>
                      <a:cubicBezTo>
                        <a:pt x="203247" y="153202"/>
                        <a:pt x="193311" y="158621"/>
                        <a:pt x="186085" y="166751"/>
                      </a:cubicBezTo>
                      <a:cubicBezTo>
                        <a:pt x="175245" y="177591"/>
                        <a:pt x="169824" y="191141"/>
                        <a:pt x="169824" y="206497"/>
                      </a:cubicBezTo>
                      <a:cubicBezTo>
                        <a:pt x="169824" y="218241"/>
                        <a:pt x="173438" y="229080"/>
                        <a:pt x="179761" y="238113"/>
                      </a:cubicBezTo>
                      <a:cubicBezTo>
                        <a:pt x="171631" y="240824"/>
                        <a:pt x="164405" y="245340"/>
                        <a:pt x="158081" y="251663"/>
                      </a:cubicBezTo>
                      <a:cubicBezTo>
                        <a:pt x="136402" y="273343"/>
                        <a:pt x="136402" y="309476"/>
                        <a:pt x="158081" y="331156"/>
                      </a:cubicBezTo>
                      <a:lnTo>
                        <a:pt x="160791" y="333866"/>
                      </a:lnTo>
                      <a:lnTo>
                        <a:pt x="106592" y="388065"/>
                      </a:lnTo>
                      <a:cubicBezTo>
                        <a:pt x="86719" y="379032"/>
                        <a:pt x="61426" y="381742"/>
                        <a:pt x="45166" y="398905"/>
                      </a:cubicBezTo>
                      <a:lnTo>
                        <a:pt x="16260" y="427811"/>
                      </a:lnTo>
                      <a:cubicBezTo>
                        <a:pt x="6323" y="437748"/>
                        <a:pt x="0" y="451298"/>
                        <a:pt x="0" y="465751"/>
                      </a:cubicBezTo>
                      <a:cubicBezTo>
                        <a:pt x="0" y="480204"/>
                        <a:pt x="5420" y="493754"/>
                        <a:pt x="16260" y="503690"/>
                      </a:cubicBezTo>
                      <a:lnTo>
                        <a:pt x="52393" y="539823"/>
                      </a:lnTo>
                      <a:cubicBezTo>
                        <a:pt x="58716" y="546146"/>
                        <a:pt x="68653" y="546146"/>
                        <a:pt x="74976" y="539823"/>
                      </a:cubicBezTo>
                      <a:cubicBezTo>
                        <a:pt x="81299" y="533500"/>
                        <a:pt x="81299" y="523563"/>
                        <a:pt x="74976" y="517240"/>
                      </a:cubicBezTo>
                      <a:lnTo>
                        <a:pt x="38843" y="481107"/>
                      </a:lnTo>
                      <a:cubicBezTo>
                        <a:pt x="34326" y="476591"/>
                        <a:pt x="32520" y="471171"/>
                        <a:pt x="32520" y="465751"/>
                      </a:cubicBezTo>
                      <a:cubicBezTo>
                        <a:pt x="32520" y="460331"/>
                        <a:pt x="34326" y="454911"/>
                        <a:pt x="38843" y="450394"/>
                      </a:cubicBezTo>
                      <a:lnTo>
                        <a:pt x="67749" y="421488"/>
                      </a:lnTo>
                      <a:cubicBezTo>
                        <a:pt x="74976" y="414261"/>
                        <a:pt x="85816" y="413358"/>
                        <a:pt x="93946" y="417875"/>
                      </a:cubicBezTo>
                      <a:cubicBezTo>
                        <a:pt x="94849" y="418778"/>
                        <a:pt x="94849" y="419681"/>
                        <a:pt x="95752" y="420585"/>
                      </a:cubicBezTo>
                      <a:cubicBezTo>
                        <a:pt x="97559" y="422391"/>
                        <a:pt x="98462" y="423294"/>
                        <a:pt x="100269" y="424198"/>
                      </a:cubicBezTo>
                      <a:lnTo>
                        <a:pt x="264673" y="588603"/>
                      </a:lnTo>
                      <a:cubicBezTo>
                        <a:pt x="265577" y="590409"/>
                        <a:pt x="266480" y="592216"/>
                        <a:pt x="268287" y="593119"/>
                      </a:cubicBezTo>
                      <a:cubicBezTo>
                        <a:pt x="270093" y="594925"/>
                        <a:pt x="270996" y="595829"/>
                        <a:pt x="272803" y="596732"/>
                      </a:cubicBezTo>
                      <a:cubicBezTo>
                        <a:pt x="276417" y="600346"/>
                        <a:pt x="278223" y="605765"/>
                        <a:pt x="278223" y="611186"/>
                      </a:cubicBezTo>
                      <a:cubicBezTo>
                        <a:pt x="278223" y="616605"/>
                        <a:pt x="276417" y="622025"/>
                        <a:pt x="271900" y="626542"/>
                      </a:cubicBezTo>
                      <a:lnTo>
                        <a:pt x="242994" y="655448"/>
                      </a:lnTo>
                      <a:cubicBezTo>
                        <a:pt x="234864" y="663578"/>
                        <a:pt x="220411" y="663578"/>
                        <a:pt x="212281" y="655448"/>
                      </a:cubicBezTo>
                      <a:lnTo>
                        <a:pt x="176148" y="619315"/>
                      </a:lnTo>
                      <a:cubicBezTo>
                        <a:pt x="169824" y="612992"/>
                        <a:pt x="159888" y="612992"/>
                        <a:pt x="153565" y="619315"/>
                      </a:cubicBezTo>
                      <a:cubicBezTo>
                        <a:pt x="147241" y="625639"/>
                        <a:pt x="147241" y="635575"/>
                        <a:pt x="153565" y="641898"/>
                      </a:cubicBezTo>
                      <a:lnTo>
                        <a:pt x="189698" y="678031"/>
                      </a:lnTo>
                      <a:cubicBezTo>
                        <a:pt x="200537" y="688871"/>
                        <a:pt x="214087" y="693388"/>
                        <a:pt x="227637" y="693388"/>
                      </a:cubicBezTo>
                      <a:cubicBezTo>
                        <a:pt x="241187" y="693388"/>
                        <a:pt x="255640" y="687968"/>
                        <a:pt x="265577" y="678031"/>
                      </a:cubicBezTo>
                      <a:lnTo>
                        <a:pt x="294483" y="649125"/>
                      </a:lnTo>
                      <a:cubicBezTo>
                        <a:pt x="304419" y="639188"/>
                        <a:pt x="310743" y="625639"/>
                        <a:pt x="310743" y="611186"/>
                      </a:cubicBezTo>
                      <a:cubicBezTo>
                        <a:pt x="310743" y="601249"/>
                        <a:pt x="308033" y="591313"/>
                        <a:pt x="302613" y="582279"/>
                      </a:cubicBezTo>
                      <a:lnTo>
                        <a:pt x="363135" y="521757"/>
                      </a:lnTo>
                      <a:cubicBezTo>
                        <a:pt x="363135" y="521757"/>
                        <a:pt x="363135" y="521757"/>
                        <a:pt x="363135" y="521757"/>
                      </a:cubicBezTo>
                      <a:cubicBezTo>
                        <a:pt x="370362" y="514530"/>
                        <a:pt x="389332" y="516337"/>
                        <a:pt x="408301" y="517240"/>
                      </a:cubicBezTo>
                      <a:cubicBezTo>
                        <a:pt x="421851" y="518143"/>
                        <a:pt x="436304" y="519047"/>
                        <a:pt x="450758" y="517240"/>
                      </a:cubicBezTo>
                      <a:lnTo>
                        <a:pt x="517603" y="584086"/>
                      </a:lnTo>
                      <a:cubicBezTo>
                        <a:pt x="513086" y="592216"/>
                        <a:pt x="511280" y="601249"/>
                        <a:pt x="511280" y="610282"/>
                      </a:cubicBezTo>
                      <a:cubicBezTo>
                        <a:pt x="511280" y="624736"/>
                        <a:pt x="516700" y="638285"/>
                        <a:pt x="527540" y="648222"/>
                      </a:cubicBezTo>
                      <a:lnTo>
                        <a:pt x="556446" y="677128"/>
                      </a:lnTo>
                      <a:cubicBezTo>
                        <a:pt x="566383" y="687064"/>
                        <a:pt x="579933" y="693388"/>
                        <a:pt x="594385" y="693388"/>
                      </a:cubicBezTo>
                      <a:cubicBezTo>
                        <a:pt x="608839" y="693388"/>
                        <a:pt x="622389" y="687968"/>
                        <a:pt x="632325" y="677128"/>
                      </a:cubicBezTo>
                      <a:lnTo>
                        <a:pt x="806666" y="502787"/>
                      </a:lnTo>
                      <a:cubicBezTo>
                        <a:pt x="816603" y="492850"/>
                        <a:pt x="822926" y="479300"/>
                        <a:pt x="822926" y="464847"/>
                      </a:cubicBezTo>
                      <a:cubicBezTo>
                        <a:pt x="824732" y="451298"/>
                        <a:pt x="819313" y="437748"/>
                        <a:pt x="808473" y="427811"/>
                      </a:cubicBezTo>
                      <a:lnTo>
                        <a:pt x="808473" y="427811"/>
                      </a:lnTo>
                      <a:close/>
                      <a:moveTo>
                        <a:pt x="377588" y="36673"/>
                      </a:moveTo>
                      <a:lnTo>
                        <a:pt x="448048" y="50223"/>
                      </a:lnTo>
                      <a:lnTo>
                        <a:pt x="405592" y="92679"/>
                      </a:lnTo>
                      <a:cubicBezTo>
                        <a:pt x="399268" y="89969"/>
                        <a:pt x="390235" y="83646"/>
                        <a:pt x="380299" y="74612"/>
                      </a:cubicBezTo>
                      <a:cubicBezTo>
                        <a:pt x="366749" y="61966"/>
                        <a:pt x="356812" y="46610"/>
                        <a:pt x="356812" y="37577"/>
                      </a:cubicBezTo>
                      <a:cubicBezTo>
                        <a:pt x="356812" y="37577"/>
                        <a:pt x="356812" y="37577"/>
                        <a:pt x="356812" y="37577"/>
                      </a:cubicBezTo>
                      <a:cubicBezTo>
                        <a:pt x="356812" y="37577"/>
                        <a:pt x="356812" y="37577"/>
                        <a:pt x="356812" y="37577"/>
                      </a:cubicBezTo>
                      <a:cubicBezTo>
                        <a:pt x="356812" y="36673"/>
                        <a:pt x="356812" y="36673"/>
                        <a:pt x="356812" y="35770"/>
                      </a:cubicBezTo>
                      <a:cubicBezTo>
                        <a:pt x="358619" y="34866"/>
                        <a:pt x="364038" y="33963"/>
                        <a:pt x="377588" y="36673"/>
                      </a:cubicBezTo>
                      <a:lnTo>
                        <a:pt x="377588" y="36673"/>
                      </a:lnTo>
                      <a:close/>
                      <a:moveTo>
                        <a:pt x="294483" y="49320"/>
                      </a:moveTo>
                      <a:cubicBezTo>
                        <a:pt x="302613" y="41189"/>
                        <a:pt x="315259" y="40286"/>
                        <a:pt x="325196" y="46610"/>
                      </a:cubicBezTo>
                      <a:cubicBezTo>
                        <a:pt x="330616" y="68289"/>
                        <a:pt x="349586" y="89065"/>
                        <a:pt x="357716" y="97196"/>
                      </a:cubicBezTo>
                      <a:cubicBezTo>
                        <a:pt x="364038" y="103519"/>
                        <a:pt x="383912" y="121585"/>
                        <a:pt x="404688" y="126102"/>
                      </a:cubicBezTo>
                      <a:cubicBezTo>
                        <a:pt x="407398" y="129715"/>
                        <a:pt x="409205" y="135135"/>
                        <a:pt x="409205" y="139652"/>
                      </a:cubicBezTo>
                      <a:cubicBezTo>
                        <a:pt x="409205" y="145975"/>
                        <a:pt x="406495" y="152298"/>
                        <a:pt x="401978" y="156815"/>
                      </a:cubicBezTo>
                      <a:cubicBezTo>
                        <a:pt x="397461" y="161331"/>
                        <a:pt x="391138" y="164042"/>
                        <a:pt x="384815" y="164042"/>
                      </a:cubicBezTo>
                      <a:cubicBezTo>
                        <a:pt x="378492" y="164042"/>
                        <a:pt x="372169" y="161331"/>
                        <a:pt x="367652" y="156815"/>
                      </a:cubicBezTo>
                      <a:lnTo>
                        <a:pt x="367652" y="156815"/>
                      </a:lnTo>
                      <a:lnTo>
                        <a:pt x="367652" y="156815"/>
                      </a:lnTo>
                      <a:lnTo>
                        <a:pt x="294483" y="83646"/>
                      </a:lnTo>
                      <a:cubicBezTo>
                        <a:pt x="289967" y="79129"/>
                        <a:pt x="287256" y="72806"/>
                        <a:pt x="287256" y="66482"/>
                      </a:cubicBezTo>
                      <a:cubicBezTo>
                        <a:pt x="288160" y="60160"/>
                        <a:pt x="290870" y="53836"/>
                        <a:pt x="294483" y="49320"/>
                      </a:cubicBezTo>
                      <a:lnTo>
                        <a:pt x="294483" y="49320"/>
                      </a:lnTo>
                      <a:close/>
                      <a:moveTo>
                        <a:pt x="252027" y="120682"/>
                      </a:moveTo>
                      <a:cubicBezTo>
                        <a:pt x="256544" y="116165"/>
                        <a:pt x="262867" y="113455"/>
                        <a:pt x="269190" y="113455"/>
                      </a:cubicBezTo>
                      <a:cubicBezTo>
                        <a:pt x="275513" y="113455"/>
                        <a:pt x="281836" y="116165"/>
                        <a:pt x="286353" y="120682"/>
                      </a:cubicBezTo>
                      <a:lnTo>
                        <a:pt x="345069" y="179398"/>
                      </a:lnTo>
                      <a:cubicBezTo>
                        <a:pt x="354102" y="188431"/>
                        <a:pt x="354102" y="203787"/>
                        <a:pt x="345069" y="212821"/>
                      </a:cubicBezTo>
                      <a:cubicBezTo>
                        <a:pt x="340552" y="217337"/>
                        <a:pt x="334229" y="220047"/>
                        <a:pt x="327906" y="220047"/>
                      </a:cubicBezTo>
                      <a:cubicBezTo>
                        <a:pt x="321583" y="220047"/>
                        <a:pt x="315259" y="217337"/>
                        <a:pt x="310743" y="212821"/>
                      </a:cubicBezTo>
                      <a:lnTo>
                        <a:pt x="310743" y="212821"/>
                      </a:lnTo>
                      <a:lnTo>
                        <a:pt x="265577" y="167654"/>
                      </a:lnTo>
                      <a:cubicBezTo>
                        <a:pt x="265577" y="167654"/>
                        <a:pt x="265577" y="167654"/>
                        <a:pt x="265577" y="167654"/>
                      </a:cubicBezTo>
                      <a:lnTo>
                        <a:pt x="251123" y="153202"/>
                      </a:lnTo>
                      <a:cubicBezTo>
                        <a:pt x="246607" y="148685"/>
                        <a:pt x="243897" y="142362"/>
                        <a:pt x="243897" y="136038"/>
                      </a:cubicBezTo>
                      <a:cubicBezTo>
                        <a:pt x="245704" y="130619"/>
                        <a:pt x="247510" y="125198"/>
                        <a:pt x="252027" y="120682"/>
                      </a:cubicBezTo>
                      <a:lnTo>
                        <a:pt x="252027" y="120682"/>
                      </a:lnTo>
                      <a:close/>
                      <a:moveTo>
                        <a:pt x="209571" y="191141"/>
                      </a:moveTo>
                      <a:cubicBezTo>
                        <a:pt x="214087" y="186625"/>
                        <a:pt x="220411" y="183914"/>
                        <a:pt x="226734" y="183914"/>
                      </a:cubicBezTo>
                      <a:cubicBezTo>
                        <a:pt x="233057" y="183914"/>
                        <a:pt x="239380" y="186625"/>
                        <a:pt x="243897" y="191141"/>
                      </a:cubicBezTo>
                      <a:lnTo>
                        <a:pt x="289063" y="236307"/>
                      </a:lnTo>
                      <a:cubicBezTo>
                        <a:pt x="293579" y="240824"/>
                        <a:pt x="296289" y="247147"/>
                        <a:pt x="296289" y="253470"/>
                      </a:cubicBezTo>
                      <a:cubicBezTo>
                        <a:pt x="296289" y="259793"/>
                        <a:pt x="293579" y="266117"/>
                        <a:pt x="289063" y="270633"/>
                      </a:cubicBezTo>
                      <a:cubicBezTo>
                        <a:pt x="284546" y="275150"/>
                        <a:pt x="278223" y="277860"/>
                        <a:pt x="271900" y="277860"/>
                      </a:cubicBezTo>
                      <a:cubicBezTo>
                        <a:pt x="265577" y="277860"/>
                        <a:pt x="259253" y="275150"/>
                        <a:pt x="254737" y="270633"/>
                      </a:cubicBezTo>
                      <a:lnTo>
                        <a:pt x="238477" y="254374"/>
                      </a:lnTo>
                      <a:cubicBezTo>
                        <a:pt x="238477" y="254374"/>
                        <a:pt x="238477" y="254374"/>
                        <a:pt x="238477" y="254374"/>
                      </a:cubicBezTo>
                      <a:lnTo>
                        <a:pt x="209571" y="226370"/>
                      </a:lnTo>
                      <a:cubicBezTo>
                        <a:pt x="205054" y="221854"/>
                        <a:pt x="202344" y="215530"/>
                        <a:pt x="202344" y="209208"/>
                      </a:cubicBezTo>
                      <a:cubicBezTo>
                        <a:pt x="203247" y="201981"/>
                        <a:pt x="205054" y="195658"/>
                        <a:pt x="209571" y="191141"/>
                      </a:cubicBezTo>
                      <a:lnTo>
                        <a:pt x="209571" y="191141"/>
                      </a:lnTo>
                      <a:close/>
                      <a:moveTo>
                        <a:pt x="181568" y="276957"/>
                      </a:moveTo>
                      <a:cubicBezTo>
                        <a:pt x="186085" y="272440"/>
                        <a:pt x="192407" y="269730"/>
                        <a:pt x="198731" y="269730"/>
                      </a:cubicBezTo>
                      <a:cubicBezTo>
                        <a:pt x="205054" y="269730"/>
                        <a:pt x="211377" y="272440"/>
                        <a:pt x="215894" y="276957"/>
                      </a:cubicBezTo>
                      <a:lnTo>
                        <a:pt x="232154" y="293216"/>
                      </a:lnTo>
                      <a:cubicBezTo>
                        <a:pt x="236670" y="297733"/>
                        <a:pt x="239380" y="304056"/>
                        <a:pt x="239380" y="310379"/>
                      </a:cubicBezTo>
                      <a:cubicBezTo>
                        <a:pt x="239380" y="316703"/>
                        <a:pt x="236670" y="323026"/>
                        <a:pt x="232154" y="327543"/>
                      </a:cubicBezTo>
                      <a:cubicBezTo>
                        <a:pt x="227637" y="332059"/>
                        <a:pt x="221314" y="334769"/>
                        <a:pt x="214990" y="334769"/>
                      </a:cubicBezTo>
                      <a:cubicBezTo>
                        <a:pt x="208668" y="334769"/>
                        <a:pt x="202344" y="332059"/>
                        <a:pt x="197828" y="327543"/>
                      </a:cubicBezTo>
                      <a:lnTo>
                        <a:pt x="196021" y="325736"/>
                      </a:lnTo>
                      <a:cubicBezTo>
                        <a:pt x="196021" y="325736"/>
                        <a:pt x="196021" y="325736"/>
                        <a:pt x="196021" y="325736"/>
                      </a:cubicBezTo>
                      <a:cubicBezTo>
                        <a:pt x="196021" y="325736"/>
                        <a:pt x="196021" y="325736"/>
                        <a:pt x="196021" y="325736"/>
                      </a:cubicBezTo>
                      <a:lnTo>
                        <a:pt x="181568" y="311283"/>
                      </a:lnTo>
                      <a:cubicBezTo>
                        <a:pt x="172535" y="301346"/>
                        <a:pt x="172535" y="285990"/>
                        <a:pt x="181568" y="276957"/>
                      </a:cubicBezTo>
                      <a:lnTo>
                        <a:pt x="181568" y="276957"/>
                      </a:lnTo>
                      <a:close/>
                      <a:moveTo>
                        <a:pt x="513086" y="461234"/>
                      </a:moveTo>
                      <a:cubicBezTo>
                        <a:pt x="506764" y="454911"/>
                        <a:pt x="496827" y="454911"/>
                        <a:pt x="490503" y="461234"/>
                      </a:cubicBezTo>
                      <a:lnTo>
                        <a:pt x="476051" y="475687"/>
                      </a:lnTo>
                      <a:cubicBezTo>
                        <a:pt x="462501" y="489237"/>
                        <a:pt x="437208" y="487431"/>
                        <a:pt x="413721" y="485624"/>
                      </a:cubicBezTo>
                      <a:cubicBezTo>
                        <a:pt x="387525" y="483817"/>
                        <a:pt x="360425" y="482010"/>
                        <a:pt x="343262" y="500077"/>
                      </a:cubicBezTo>
                      <a:lnTo>
                        <a:pt x="283643" y="559696"/>
                      </a:lnTo>
                      <a:lnTo>
                        <a:pt x="133691" y="409745"/>
                      </a:lnTo>
                      <a:lnTo>
                        <a:pt x="186988" y="356449"/>
                      </a:lnTo>
                      <a:cubicBezTo>
                        <a:pt x="196021" y="361869"/>
                        <a:pt x="205957" y="364578"/>
                        <a:pt x="216797" y="364578"/>
                      </a:cubicBezTo>
                      <a:cubicBezTo>
                        <a:pt x="232154" y="364578"/>
                        <a:pt x="245704" y="359159"/>
                        <a:pt x="256544" y="348319"/>
                      </a:cubicBezTo>
                      <a:cubicBezTo>
                        <a:pt x="267383" y="337479"/>
                        <a:pt x="272803" y="323929"/>
                        <a:pt x="272803" y="308573"/>
                      </a:cubicBezTo>
                      <a:cubicBezTo>
                        <a:pt x="272803" y="308573"/>
                        <a:pt x="272803" y="308573"/>
                        <a:pt x="272803" y="308573"/>
                      </a:cubicBezTo>
                      <a:cubicBezTo>
                        <a:pt x="272803" y="308573"/>
                        <a:pt x="272803" y="308573"/>
                        <a:pt x="272803" y="308573"/>
                      </a:cubicBezTo>
                      <a:cubicBezTo>
                        <a:pt x="288160" y="308573"/>
                        <a:pt x="301710" y="303153"/>
                        <a:pt x="312550" y="292313"/>
                      </a:cubicBezTo>
                      <a:cubicBezTo>
                        <a:pt x="323389" y="281473"/>
                        <a:pt x="328809" y="267924"/>
                        <a:pt x="328809" y="252567"/>
                      </a:cubicBezTo>
                      <a:cubicBezTo>
                        <a:pt x="328809" y="252567"/>
                        <a:pt x="328809" y="252567"/>
                        <a:pt x="328809" y="252567"/>
                      </a:cubicBezTo>
                      <a:cubicBezTo>
                        <a:pt x="328809" y="252567"/>
                        <a:pt x="328809" y="252567"/>
                        <a:pt x="328809" y="252567"/>
                      </a:cubicBezTo>
                      <a:cubicBezTo>
                        <a:pt x="344166" y="252567"/>
                        <a:pt x="357716" y="247147"/>
                        <a:pt x="368555" y="236307"/>
                      </a:cubicBezTo>
                      <a:cubicBezTo>
                        <a:pt x="379395" y="225467"/>
                        <a:pt x="384815" y="211014"/>
                        <a:pt x="384815" y="195658"/>
                      </a:cubicBezTo>
                      <a:cubicBezTo>
                        <a:pt x="384815" y="195658"/>
                        <a:pt x="384815" y="195658"/>
                        <a:pt x="384815" y="195658"/>
                      </a:cubicBezTo>
                      <a:cubicBezTo>
                        <a:pt x="400171" y="195658"/>
                        <a:pt x="413721" y="190238"/>
                        <a:pt x="424561" y="179398"/>
                      </a:cubicBezTo>
                      <a:cubicBezTo>
                        <a:pt x="435401" y="168558"/>
                        <a:pt x="440821" y="155008"/>
                        <a:pt x="440821" y="139652"/>
                      </a:cubicBezTo>
                      <a:cubicBezTo>
                        <a:pt x="440821" y="128812"/>
                        <a:pt x="438111" y="118875"/>
                        <a:pt x="432691" y="109842"/>
                      </a:cubicBezTo>
                      <a:lnTo>
                        <a:pt x="478760" y="63773"/>
                      </a:lnTo>
                      <a:cubicBezTo>
                        <a:pt x="482374" y="60160"/>
                        <a:pt x="486890" y="58353"/>
                        <a:pt x="491407" y="57449"/>
                      </a:cubicBezTo>
                      <a:cubicBezTo>
                        <a:pt x="492310" y="57449"/>
                        <a:pt x="492310" y="57449"/>
                        <a:pt x="493214" y="57449"/>
                      </a:cubicBezTo>
                      <a:cubicBezTo>
                        <a:pt x="500440" y="56546"/>
                        <a:pt x="507667" y="58353"/>
                        <a:pt x="513086" y="63773"/>
                      </a:cubicBezTo>
                      <a:cubicBezTo>
                        <a:pt x="522120" y="72806"/>
                        <a:pt x="522120" y="88162"/>
                        <a:pt x="513086" y="97196"/>
                      </a:cubicBezTo>
                      <a:lnTo>
                        <a:pt x="498634" y="111648"/>
                      </a:lnTo>
                      <a:cubicBezTo>
                        <a:pt x="498634" y="111648"/>
                        <a:pt x="498634" y="111648"/>
                        <a:pt x="498634" y="111648"/>
                      </a:cubicBezTo>
                      <a:lnTo>
                        <a:pt x="482374" y="127909"/>
                      </a:lnTo>
                      <a:cubicBezTo>
                        <a:pt x="476051" y="134231"/>
                        <a:pt x="476051" y="144168"/>
                        <a:pt x="482374" y="150492"/>
                      </a:cubicBezTo>
                      <a:cubicBezTo>
                        <a:pt x="488697" y="156815"/>
                        <a:pt x="498634" y="156815"/>
                        <a:pt x="504957" y="150492"/>
                      </a:cubicBezTo>
                      <a:lnTo>
                        <a:pt x="519410" y="136038"/>
                      </a:lnTo>
                      <a:cubicBezTo>
                        <a:pt x="519410" y="136038"/>
                        <a:pt x="519410" y="136038"/>
                        <a:pt x="519410" y="136038"/>
                      </a:cubicBezTo>
                      <a:lnTo>
                        <a:pt x="521217" y="134231"/>
                      </a:lnTo>
                      <a:cubicBezTo>
                        <a:pt x="530250" y="125198"/>
                        <a:pt x="545606" y="125198"/>
                        <a:pt x="554640" y="134231"/>
                      </a:cubicBezTo>
                      <a:cubicBezTo>
                        <a:pt x="559156" y="138748"/>
                        <a:pt x="561866" y="145071"/>
                        <a:pt x="561866" y="151395"/>
                      </a:cubicBezTo>
                      <a:cubicBezTo>
                        <a:pt x="561866" y="157718"/>
                        <a:pt x="559156" y="164042"/>
                        <a:pt x="554640" y="168558"/>
                      </a:cubicBezTo>
                      <a:lnTo>
                        <a:pt x="540186" y="183011"/>
                      </a:lnTo>
                      <a:cubicBezTo>
                        <a:pt x="540186" y="183011"/>
                        <a:pt x="540186" y="183011"/>
                        <a:pt x="540186" y="183011"/>
                      </a:cubicBezTo>
                      <a:lnTo>
                        <a:pt x="523926" y="199271"/>
                      </a:lnTo>
                      <a:cubicBezTo>
                        <a:pt x="517603" y="205594"/>
                        <a:pt x="517603" y="215530"/>
                        <a:pt x="523926" y="221854"/>
                      </a:cubicBezTo>
                      <a:cubicBezTo>
                        <a:pt x="530250" y="228177"/>
                        <a:pt x="540186" y="228177"/>
                        <a:pt x="546510" y="221854"/>
                      </a:cubicBezTo>
                      <a:lnTo>
                        <a:pt x="562769" y="205594"/>
                      </a:lnTo>
                      <a:cubicBezTo>
                        <a:pt x="567286" y="201078"/>
                        <a:pt x="573609" y="198368"/>
                        <a:pt x="579933" y="198368"/>
                      </a:cubicBezTo>
                      <a:cubicBezTo>
                        <a:pt x="586256" y="198368"/>
                        <a:pt x="592579" y="201078"/>
                        <a:pt x="597096" y="205594"/>
                      </a:cubicBezTo>
                      <a:cubicBezTo>
                        <a:pt x="601612" y="210111"/>
                        <a:pt x="604322" y="216434"/>
                        <a:pt x="604322" y="222757"/>
                      </a:cubicBezTo>
                      <a:cubicBezTo>
                        <a:pt x="604322" y="229080"/>
                        <a:pt x="601612" y="235404"/>
                        <a:pt x="597096" y="239920"/>
                      </a:cubicBezTo>
                      <a:lnTo>
                        <a:pt x="569093" y="267924"/>
                      </a:lnTo>
                      <a:cubicBezTo>
                        <a:pt x="562769" y="274246"/>
                        <a:pt x="562769" y="284183"/>
                        <a:pt x="569093" y="290507"/>
                      </a:cubicBezTo>
                      <a:cubicBezTo>
                        <a:pt x="572706" y="294120"/>
                        <a:pt x="576319" y="295023"/>
                        <a:pt x="580836" y="295023"/>
                      </a:cubicBezTo>
                      <a:cubicBezTo>
                        <a:pt x="585352" y="295023"/>
                        <a:pt x="588966" y="293216"/>
                        <a:pt x="592579" y="290507"/>
                      </a:cubicBezTo>
                      <a:lnTo>
                        <a:pt x="606129" y="276957"/>
                      </a:lnTo>
                      <a:cubicBezTo>
                        <a:pt x="606129" y="276957"/>
                        <a:pt x="606129" y="276957"/>
                        <a:pt x="606129" y="276957"/>
                      </a:cubicBezTo>
                      <a:cubicBezTo>
                        <a:pt x="610646" y="272440"/>
                        <a:pt x="616968" y="269730"/>
                        <a:pt x="623292" y="269730"/>
                      </a:cubicBezTo>
                      <a:cubicBezTo>
                        <a:pt x="629615" y="269730"/>
                        <a:pt x="635939" y="272440"/>
                        <a:pt x="640455" y="276957"/>
                      </a:cubicBezTo>
                      <a:cubicBezTo>
                        <a:pt x="649488" y="285990"/>
                        <a:pt x="649488" y="301346"/>
                        <a:pt x="640455" y="310379"/>
                      </a:cubicBezTo>
                      <a:lnTo>
                        <a:pt x="626002" y="324833"/>
                      </a:lnTo>
                      <a:cubicBezTo>
                        <a:pt x="626002" y="324833"/>
                        <a:pt x="626002" y="324833"/>
                        <a:pt x="626002" y="324833"/>
                      </a:cubicBezTo>
                      <a:cubicBezTo>
                        <a:pt x="626002" y="324833"/>
                        <a:pt x="626002" y="324833"/>
                        <a:pt x="626002" y="324833"/>
                      </a:cubicBezTo>
                      <a:lnTo>
                        <a:pt x="603419" y="347416"/>
                      </a:lnTo>
                      <a:cubicBezTo>
                        <a:pt x="597096" y="353739"/>
                        <a:pt x="597096" y="363675"/>
                        <a:pt x="603419" y="369999"/>
                      </a:cubicBezTo>
                      <a:cubicBezTo>
                        <a:pt x="607032" y="373612"/>
                        <a:pt x="610646" y="374515"/>
                        <a:pt x="615162" y="374515"/>
                      </a:cubicBezTo>
                      <a:cubicBezTo>
                        <a:pt x="619679" y="374515"/>
                        <a:pt x="623292" y="372709"/>
                        <a:pt x="626905" y="369999"/>
                      </a:cubicBezTo>
                      <a:lnTo>
                        <a:pt x="637745" y="359159"/>
                      </a:lnTo>
                      <a:lnTo>
                        <a:pt x="690138" y="411551"/>
                      </a:lnTo>
                      <a:lnTo>
                        <a:pt x="540186" y="561503"/>
                      </a:lnTo>
                      <a:lnTo>
                        <a:pt x="486890" y="508207"/>
                      </a:lnTo>
                      <a:cubicBezTo>
                        <a:pt x="490503" y="505497"/>
                        <a:pt x="494117" y="502787"/>
                        <a:pt x="497730" y="499174"/>
                      </a:cubicBezTo>
                      <a:lnTo>
                        <a:pt x="512183" y="484721"/>
                      </a:lnTo>
                      <a:cubicBezTo>
                        <a:pt x="519410" y="478397"/>
                        <a:pt x="519410" y="467557"/>
                        <a:pt x="513086" y="461234"/>
                      </a:cubicBezTo>
                      <a:lnTo>
                        <a:pt x="513086" y="461234"/>
                      </a:lnTo>
                      <a:close/>
                      <a:moveTo>
                        <a:pt x="785890" y="482010"/>
                      </a:moveTo>
                      <a:lnTo>
                        <a:pt x="611549" y="656352"/>
                      </a:lnTo>
                      <a:cubicBezTo>
                        <a:pt x="607032" y="660868"/>
                        <a:pt x="601612" y="662675"/>
                        <a:pt x="596192" y="662675"/>
                      </a:cubicBezTo>
                      <a:cubicBezTo>
                        <a:pt x="590772" y="662675"/>
                        <a:pt x="585352" y="660868"/>
                        <a:pt x="580836" y="656352"/>
                      </a:cubicBezTo>
                      <a:lnTo>
                        <a:pt x="551930" y="627445"/>
                      </a:lnTo>
                      <a:cubicBezTo>
                        <a:pt x="547413" y="623832"/>
                        <a:pt x="545606" y="617508"/>
                        <a:pt x="545606" y="612089"/>
                      </a:cubicBezTo>
                      <a:cubicBezTo>
                        <a:pt x="545606" y="606669"/>
                        <a:pt x="547413" y="601249"/>
                        <a:pt x="551930" y="596732"/>
                      </a:cubicBezTo>
                      <a:lnTo>
                        <a:pt x="726271" y="422391"/>
                      </a:lnTo>
                      <a:cubicBezTo>
                        <a:pt x="730787" y="417875"/>
                        <a:pt x="736207" y="416068"/>
                        <a:pt x="741627" y="416068"/>
                      </a:cubicBezTo>
                      <a:cubicBezTo>
                        <a:pt x="747047" y="416068"/>
                        <a:pt x="752467" y="417875"/>
                        <a:pt x="756983" y="422391"/>
                      </a:cubicBezTo>
                      <a:lnTo>
                        <a:pt x="785890" y="451298"/>
                      </a:lnTo>
                      <a:cubicBezTo>
                        <a:pt x="790406" y="455814"/>
                        <a:pt x="792213" y="461234"/>
                        <a:pt x="792213" y="466654"/>
                      </a:cubicBezTo>
                      <a:cubicBezTo>
                        <a:pt x="792213" y="472074"/>
                        <a:pt x="789503" y="477494"/>
                        <a:pt x="785890" y="482010"/>
                      </a:cubicBezTo>
                      <a:close/>
                    </a:path>
                  </a:pathLst>
                </a:custGeom>
                <a:grpFill/>
                <a:ln w="9028" cap="flat">
                  <a:noFill/>
                  <a:prstDash val="solid"/>
                  <a:miter/>
                </a:ln>
              </p:spPr>
              <p:txBody>
                <a:bodyPr rtlCol="0" anchor="ctr"/>
                <a:lstStyle/>
                <a:p>
                  <a:endParaRPr lang="en-US"/>
                </a:p>
              </p:txBody>
            </p:sp>
            <p:sp>
              <p:nvSpPr>
                <p:cNvPr id="541" name="Freeform 540">
                  <a:extLst>
                    <a:ext uri="{FF2B5EF4-FFF2-40B4-BE49-F238E27FC236}">
                      <a16:creationId xmlns:a16="http://schemas.microsoft.com/office/drawing/2014/main" id="{740A8775-1D0D-694D-AD2F-E3FDDA41C0FB}"/>
                    </a:ext>
                  </a:extLst>
                </p:cNvPr>
                <p:cNvSpPr/>
                <p:nvPr/>
              </p:nvSpPr>
              <p:spPr>
                <a:xfrm>
                  <a:off x="7343189" y="2388003"/>
                  <a:ext cx="91687" cy="90558"/>
                </a:xfrm>
                <a:custGeom>
                  <a:avLst/>
                  <a:gdLst>
                    <a:gd name="connsiteX0" fmla="*/ 63458 w 91687"/>
                    <a:gd name="connsiteY0" fmla="*/ 86041 h 90558"/>
                    <a:gd name="connsiteX1" fmla="*/ 75201 w 91687"/>
                    <a:gd name="connsiteY1" fmla="*/ 90558 h 90558"/>
                    <a:gd name="connsiteX2" fmla="*/ 86945 w 91687"/>
                    <a:gd name="connsiteY2" fmla="*/ 86041 h 90558"/>
                    <a:gd name="connsiteX3" fmla="*/ 86945 w 91687"/>
                    <a:gd name="connsiteY3" fmla="*/ 63458 h 90558"/>
                    <a:gd name="connsiteX4" fmla="*/ 27326 w 91687"/>
                    <a:gd name="connsiteY4" fmla="*/ 4743 h 90558"/>
                    <a:gd name="connsiteX5" fmla="*/ 4743 w 91687"/>
                    <a:gd name="connsiteY5" fmla="*/ 4743 h 90558"/>
                    <a:gd name="connsiteX6" fmla="*/ 4743 w 91687"/>
                    <a:gd name="connsiteY6" fmla="*/ 27326 h 90558"/>
                    <a:gd name="connsiteX7" fmla="*/ 63458 w 91687"/>
                    <a:gd name="connsiteY7" fmla="*/ 86041 h 9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687" h="90558">
                      <a:moveTo>
                        <a:pt x="63458" y="86041"/>
                      </a:moveTo>
                      <a:cubicBezTo>
                        <a:pt x="67071" y="89654"/>
                        <a:pt x="70685" y="90558"/>
                        <a:pt x="75201" y="90558"/>
                      </a:cubicBezTo>
                      <a:cubicBezTo>
                        <a:pt x="79718" y="90558"/>
                        <a:pt x="83331" y="88751"/>
                        <a:pt x="86945" y="86041"/>
                      </a:cubicBezTo>
                      <a:cubicBezTo>
                        <a:pt x="93268" y="79718"/>
                        <a:pt x="93268" y="69781"/>
                        <a:pt x="86945" y="63458"/>
                      </a:cubicBezTo>
                      <a:lnTo>
                        <a:pt x="27326" y="4743"/>
                      </a:lnTo>
                      <a:cubicBezTo>
                        <a:pt x="21002" y="-1581"/>
                        <a:pt x="11065" y="-1581"/>
                        <a:pt x="4743" y="4743"/>
                      </a:cubicBezTo>
                      <a:cubicBezTo>
                        <a:pt x="-1581" y="11065"/>
                        <a:pt x="-1581" y="21002"/>
                        <a:pt x="4743" y="27326"/>
                      </a:cubicBezTo>
                      <a:lnTo>
                        <a:pt x="63458" y="86041"/>
                      </a:lnTo>
                      <a:close/>
                    </a:path>
                  </a:pathLst>
                </a:custGeom>
                <a:grpFill/>
                <a:ln w="9028" cap="flat">
                  <a:noFill/>
                  <a:prstDash val="solid"/>
                  <a:miter/>
                </a:ln>
              </p:spPr>
              <p:txBody>
                <a:bodyPr rtlCol="0" anchor="ctr"/>
                <a:lstStyle/>
                <a:p>
                  <a:endParaRPr lang="en-US"/>
                </a:p>
              </p:txBody>
            </p:sp>
            <p:sp>
              <p:nvSpPr>
                <p:cNvPr id="542" name="Freeform 541">
                  <a:extLst>
                    <a:ext uri="{FF2B5EF4-FFF2-40B4-BE49-F238E27FC236}">
                      <a16:creationId xmlns:a16="http://schemas.microsoft.com/office/drawing/2014/main" id="{73C6EFB0-BAE4-D943-AFD1-08C6F1AE155B}"/>
                    </a:ext>
                  </a:extLst>
                </p:cNvPr>
                <p:cNvSpPr/>
                <p:nvPr/>
              </p:nvSpPr>
              <p:spPr>
                <a:xfrm>
                  <a:off x="7812012" y="2388003"/>
                  <a:ext cx="91687" cy="90558"/>
                </a:xfrm>
                <a:custGeom>
                  <a:avLst/>
                  <a:gdLst>
                    <a:gd name="connsiteX0" fmla="*/ 15582 w 91687"/>
                    <a:gd name="connsiteY0" fmla="*/ 90558 h 90558"/>
                    <a:gd name="connsiteX1" fmla="*/ 27326 w 91687"/>
                    <a:gd name="connsiteY1" fmla="*/ 86041 h 90558"/>
                    <a:gd name="connsiteX2" fmla="*/ 86945 w 91687"/>
                    <a:gd name="connsiteY2" fmla="*/ 27326 h 90558"/>
                    <a:gd name="connsiteX3" fmla="*/ 86945 w 91687"/>
                    <a:gd name="connsiteY3" fmla="*/ 4743 h 90558"/>
                    <a:gd name="connsiteX4" fmla="*/ 64362 w 91687"/>
                    <a:gd name="connsiteY4" fmla="*/ 4743 h 90558"/>
                    <a:gd name="connsiteX5" fmla="*/ 4743 w 91687"/>
                    <a:gd name="connsiteY5" fmla="*/ 63458 h 90558"/>
                    <a:gd name="connsiteX6" fmla="*/ 4743 w 91687"/>
                    <a:gd name="connsiteY6" fmla="*/ 86041 h 90558"/>
                    <a:gd name="connsiteX7" fmla="*/ 15582 w 91687"/>
                    <a:gd name="connsiteY7" fmla="*/ 90558 h 9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687" h="90558">
                      <a:moveTo>
                        <a:pt x="15582" y="90558"/>
                      </a:moveTo>
                      <a:cubicBezTo>
                        <a:pt x="20099" y="90558"/>
                        <a:pt x="23713" y="88751"/>
                        <a:pt x="27326" y="86041"/>
                      </a:cubicBezTo>
                      <a:lnTo>
                        <a:pt x="86945" y="27326"/>
                      </a:lnTo>
                      <a:cubicBezTo>
                        <a:pt x="93268" y="21002"/>
                        <a:pt x="93268" y="11065"/>
                        <a:pt x="86945" y="4743"/>
                      </a:cubicBezTo>
                      <a:cubicBezTo>
                        <a:pt x="80622" y="-1581"/>
                        <a:pt x="70685" y="-1581"/>
                        <a:pt x="64362" y="4743"/>
                      </a:cubicBezTo>
                      <a:lnTo>
                        <a:pt x="4743" y="63458"/>
                      </a:lnTo>
                      <a:cubicBezTo>
                        <a:pt x="-1581" y="69781"/>
                        <a:pt x="-1581" y="79718"/>
                        <a:pt x="4743" y="86041"/>
                      </a:cubicBezTo>
                      <a:cubicBezTo>
                        <a:pt x="6549" y="88751"/>
                        <a:pt x="11066" y="90558"/>
                        <a:pt x="15582" y="90558"/>
                      </a:cubicBezTo>
                      <a:close/>
                    </a:path>
                  </a:pathLst>
                </a:custGeom>
                <a:grpFill/>
                <a:ln w="9028" cap="flat">
                  <a:noFill/>
                  <a:prstDash val="solid"/>
                  <a:miter/>
                </a:ln>
              </p:spPr>
              <p:txBody>
                <a:bodyPr rtlCol="0" anchor="ctr"/>
                <a:lstStyle/>
                <a:p>
                  <a:endParaRPr lang="en-US"/>
                </a:p>
              </p:txBody>
            </p:sp>
            <p:sp>
              <p:nvSpPr>
                <p:cNvPr id="543" name="Freeform 542">
                  <a:extLst>
                    <a:ext uri="{FF2B5EF4-FFF2-40B4-BE49-F238E27FC236}">
                      <a16:creationId xmlns:a16="http://schemas.microsoft.com/office/drawing/2014/main" id="{0AB01760-B652-0248-A71E-34AB0F2BD713}"/>
                    </a:ext>
                  </a:extLst>
                </p:cNvPr>
                <p:cNvSpPr/>
                <p:nvPr/>
              </p:nvSpPr>
              <p:spPr>
                <a:xfrm>
                  <a:off x="7748339" y="2918715"/>
                  <a:ext cx="32046" cy="32283"/>
                </a:xfrm>
                <a:custGeom>
                  <a:avLst/>
                  <a:gdLst>
                    <a:gd name="connsiteX0" fmla="*/ 16023 w 32046"/>
                    <a:gd name="connsiteY0" fmla="*/ 32283 h 32283"/>
                    <a:gd name="connsiteX1" fmla="*/ 23250 w 32046"/>
                    <a:gd name="connsiteY1" fmla="*/ 30477 h 32283"/>
                    <a:gd name="connsiteX2" fmla="*/ 30476 w 32046"/>
                    <a:gd name="connsiteY2" fmla="*/ 8797 h 32283"/>
                    <a:gd name="connsiteX3" fmla="*/ 8797 w 32046"/>
                    <a:gd name="connsiteY3" fmla="*/ 1570 h 32283"/>
                    <a:gd name="connsiteX4" fmla="*/ 8797 w 32046"/>
                    <a:gd name="connsiteY4" fmla="*/ 1570 h 32283"/>
                    <a:gd name="connsiteX5" fmla="*/ 1570 w 32046"/>
                    <a:gd name="connsiteY5" fmla="*/ 23250 h 32283"/>
                    <a:gd name="connsiteX6" fmla="*/ 16023 w 32046"/>
                    <a:gd name="connsiteY6" fmla="*/ 32283 h 32283"/>
                    <a:gd name="connsiteX7" fmla="*/ 16023 w 32046"/>
                    <a:gd name="connsiteY7" fmla="*/ 32283 h 32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046" h="32283">
                      <a:moveTo>
                        <a:pt x="16023" y="32283"/>
                      </a:moveTo>
                      <a:cubicBezTo>
                        <a:pt x="18733" y="32283"/>
                        <a:pt x="21443" y="31380"/>
                        <a:pt x="23250" y="30477"/>
                      </a:cubicBezTo>
                      <a:cubicBezTo>
                        <a:pt x="31380" y="26863"/>
                        <a:pt x="34090" y="16927"/>
                        <a:pt x="30476" y="8797"/>
                      </a:cubicBezTo>
                      <a:cubicBezTo>
                        <a:pt x="26863" y="667"/>
                        <a:pt x="16926" y="-2043"/>
                        <a:pt x="8797" y="1570"/>
                      </a:cubicBezTo>
                      <a:lnTo>
                        <a:pt x="8797" y="1570"/>
                      </a:lnTo>
                      <a:cubicBezTo>
                        <a:pt x="667" y="5184"/>
                        <a:pt x="-2043" y="15120"/>
                        <a:pt x="1570" y="23250"/>
                      </a:cubicBezTo>
                      <a:cubicBezTo>
                        <a:pt x="4280" y="29573"/>
                        <a:pt x="9700" y="32283"/>
                        <a:pt x="16023" y="32283"/>
                      </a:cubicBezTo>
                      <a:lnTo>
                        <a:pt x="16023" y="32283"/>
                      </a:lnTo>
                      <a:close/>
                    </a:path>
                  </a:pathLst>
                </a:custGeom>
                <a:grpFill/>
                <a:ln w="9028" cap="flat">
                  <a:noFill/>
                  <a:prstDash val="solid"/>
                  <a:miter/>
                </a:ln>
              </p:spPr>
              <p:txBody>
                <a:bodyPr rtlCol="0" anchor="ctr"/>
                <a:lstStyle/>
                <a:p>
                  <a:endParaRPr lang="en-US"/>
                </a:p>
              </p:txBody>
            </p:sp>
          </p:grpSp>
        </p:grpSp>
        <p:grpSp>
          <p:nvGrpSpPr>
            <p:cNvPr id="546" name="Graphic 3">
              <a:extLst>
                <a:ext uri="{FF2B5EF4-FFF2-40B4-BE49-F238E27FC236}">
                  <a16:creationId xmlns:a16="http://schemas.microsoft.com/office/drawing/2014/main" id="{1C52C847-071E-E14B-B920-88494A8FF3CB}"/>
                </a:ext>
              </a:extLst>
            </p:cNvPr>
            <p:cNvGrpSpPr/>
            <p:nvPr/>
          </p:nvGrpSpPr>
          <p:grpSpPr>
            <a:xfrm>
              <a:off x="2770183" y="8224308"/>
              <a:ext cx="588721" cy="590262"/>
              <a:chOff x="10620068" y="399814"/>
              <a:chExt cx="1088878" cy="1091730"/>
            </a:xfrm>
            <a:solidFill>
              <a:srgbClr val="5C5C5C"/>
            </a:solidFill>
          </p:grpSpPr>
          <p:sp>
            <p:nvSpPr>
              <p:cNvPr id="547" name="Freeform 546">
                <a:extLst>
                  <a:ext uri="{FF2B5EF4-FFF2-40B4-BE49-F238E27FC236}">
                    <a16:creationId xmlns:a16="http://schemas.microsoft.com/office/drawing/2014/main" id="{D9F5ED1C-9B99-6E4A-8590-5C6D491A268C}"/>
                  </a:ext>
                </a:extLst>
              </p:cNvPr>
              <p:cNvSpPr/>
              <p:nvPr/>
            </p:nvSpPr>
            <p:spPr>
              <a:xfrm>
                <a:off x="10847718" y="893622"/>
                <a:ext cx="32913" cy="49369"/>
              </a:xfrm>
              <a:custGeom>
                <a:avLst/>
                <a:gdLst>
                  <a:gd name="connsiteX0" fmla="*/ 16456 w 32913"/>
                  <a:gd name="connsiteY0" fmla="*/ 0 h 49369"/>
                  <a:gd name="connsiteX1" fmla="*/ 0 w 32913"/>
                  <a:gd name="connsiteY1" fmla="*/ 16457 h 49369"/>
                  <a:gd name="connsiteX2" fmla="*/ 0 w 32913"/>
                  <a:gd name="connsiteY2" fmla="*/ 32913 h 49369"/>
                  <a:gd name="connsiteX3" fmla="*/ 16456 w 32913"/>
                  <a:gd name="connsiteY3" fmla="*/ 49370 h 49369"/>
                  <a:gd name="connsiteX4" fmla="*/ 32914 w 32913"/>
                  <a:gd name="connsiteY4" fmla="*/ 32913 h 49369"/>
                  <a:gd name="connsiteX5" fmla="*/ 32914 w 32913"/>
                  <a:gd name="connsiteY5" fmla="*/ 16457 h 49369"/>
                  <a:gd name="connsiteX6" fmla="*/ 16456 w 32913"/>
                  <a:gd name="connsiteY6" fmla="*/ 0 h 49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3" h="49369">
                    <a:moveTo>
                      <a:pt x="16456" y="0"/>
                    </a:moveTo>
                    <a:cubicBezTo>
                      <a:pt x="8228" y="0"/>
                      <a:pt x="0" y="8228"/>
                      <a:pt x="0" y="16457"/>
                    </a:cubicBezTo>
                    <a:lnTo>
                      <a:pt x="0" y="32913"/>
                    </a:lnTo>
                    <a:cubicBezTo>
                      <a:pt x="0" y="41141"/>
                      <a:pt x="8228" y="49370"/>
                      <a:pt x="16456" y="49370"/>
                    </a:cubicBezTo>
                    <a:cubicBezTo>
                      <a:pt x="24686" y="49370"/>
                      <a:pt x="32914" y="41141"/>
                      <a:pt x="32914" y="32913"/>
                    </a:cubicBezTo>
                    <a:lnTo>
                      <a:pt x="32914" y="16457"/>
                    </a:lnTo>
                    <a:cubicBezTo>
                      <a:pt x="32914" y="8228"/>
                      <a:pt x="24686" y="0"/>
                      <a:pt x="16456" y="0"/>
                    </a:cubicBezTo>
                    <a:close/>
                  </a:path>
                </a:pathLst>
              </a:custGeom>
              <a:grpFill/>
              <a:ln w="27426" cap="flat">
                <a:noFill/>
                <a:prstDash val="solid"/>
                <a:miter/>
              </a:ln>
            </p:spPr>
            <p:txBody>
              <a:bodyPr rtlCol="0" anchor="ctr"/>
              <a:lstStyle/>
              <a:p>
                <a:endParaRPr lang="en-US"/>
              </a:p>
            </p:txBody>
          </p:sp>
          <p:sp>
            <p:nvSpPr>
              <p:cNvPr id="548" name="Freeform 547">
                <a:extLst>
                  <a:ext uri="{FF2B5EF4-FFF2-40B4-BE49-F238E27FC236}">
                    <a16:creationId xmlns:a16="http://schemas.microsoft.com/office/drawing/2014/main" id="{3433A513-CDD7-2441-BD8E-2040D5A18881}"/>
                  </a:ext>
                </a:extLst>
              </p:cNvPr>
              <p:cNvSpPr/>
              <p:nvPr/>
            </p:nvSpPr>
            <p:spPr>
              <a:xfrm>
                <a:off x="10987598" y="893622"/>
                <a:ext cx="32913" cy="49369"/>
              </a:xfrm>
              <a:custGeom>
                <a:avLst/>
                <a:gdLst>
                  <a:gd name="connsiteX0" fmla="*/ 16458 w 32913"/>
                  <a:gd name="connsiteY0" fmla="*/ 49370 h 49369"/>
                  <a:gd name="connsiteX1" fmla="*/ 32914 w 32913"/>
                  <a:gd name="connsiteY1" fmla="*/ 32913 h 49369"/>
                  <a:gd name="connsiteX2" fmla="*/ 32914 w 32913"/>
                  <a:gd name="connsiteY2" fmla="*/ 16457 h 49369"/>
                  <a:gd name="connsiteX3" fmla="*/ 16458 w 32913"/>
                  <a:gd name="connsiteY3" fmla="*/ 0 h 49369"/>
                  <a:gd name="connsiteX4" fmla="*/ 0 w 32913"/>
                  <a:gd name="connsiteY4" fmla="*/ 16457 h 49369"/>
                  <a:gd name="connsiteX5" fmla="*/ 0 w 32913"/>
                  <a:gd name="connsiteY5" fmla="*/ 32913 h 49369"/>
                  <a:gd name="connsiteX6" fmla="*/ 16458 w 32913"/>
                  <a:gd name="connsiteY6" fmla="*/ 49370 h 49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3" h="49369">
                    <a:moveTo>
                      <a:pt x="16458" y="49370"/>
                    </a:moveTo>
                    <a:cubicBezTo>
                      <a:pt x="24686" y="49370"/>
                      <a:pt x="32914" y="41141"/>
                      <a:pt x="32914" y="32913"/>
                    </a:cubicBezTo>
                    <a:lnTo>
                      <a:pt x="32914" y="16457"/>
                    </a:lnTo>
                    <a:cubicBezTo>
                      <a:pt x="32914" y="8228"/>
                      <a:pt x="24686" y="0"/>
                      <a:pt x="16458" y="0"/>
                    </a:cubicBezTo>
                    <a:cubicBezTo>
                      <a:pt x="8230" y="0"/>
                      <a:pt x="0" y="8228"/>
                      <a:pt x="0" y="16457"/>
                    </a:cubicBezTo>
                    <a:lnTo>
                      <a:pt x="0" y="32913"/>
                    </a:lnTo>
                    <a:cubicBezTo>
                      <a:pt x="0" y="43884"/>
                      <a:pt x="8230" y="49370"/>
                      <a:pt x="16458" y="49370"/>
                    </a:cubicBezTo>
                    <a:close/>
                  </a:path>
                </a:pathLst>
              </a:custGeom>
              <a:grpFill/>
              <a:ln w="27426" cap="flat">
                <a:noFill/>
                <a:prstDash val="solid"/>
                <a:miter/>
              </a:ln>
            </p:spPr>
            <p:txBody>
              <a:bodyPr rtlCol="0" anchor="ctr"/>
              <a:lstStyle/>
              <a:p>
                <a:endParaRPr lang="en-US"/>
              </a:p>
            </p:txBody>
          </p:sp>
          <p:sp>
            <p:nvSpPr>
              <p:cNvPr id="549" name="Freeform 548">
                <a:extLst>
                  <a:ext uri="{FF2B5EF4-FFF2-40B4-BE49-F238E27FC236}">
                    <a16:creationId xmlns:a16="http://schemas.microsoft.com/office/drawing/2014/main" id="{85DB45DD-8238-A443-91BA-8DEDD9773C8B}"/>
                  </a:ext>
                </a:extLst>
              </p:cNvPr>
              <p:cNvSpPr/>
              <p:nvPr/>
            </p:nvSpPr>
            <p:spPr>
              <a:xfrm>
                <a:off x="10888748" y="981279"/>
                <a:ext cx="93476" cy="49480"/>
              </a:xfrm>
              <a:custGeom>
                <a:avLst/>
                <a:gdLst>
                  <a:gd name="connsiteX0" fmla="*/ 90622 w 93476"/>
                  <a:gd name="connsiteY0" fmla="*/ 24796 h 49480"/>
                  <a:gd name="connsiteX1" fmla="*/ 85136 w 93476"/>
                  <a:gd name="connsiteY1" fmla="*/ 2854 h 49480"/>
                  <a:gd name="connsiteX2" fmla="*/ 63194 w 93476"/>
                  <a:gd name="connsiteY2" fmla="*/ 8339 h 49480"/>
                  <a:gd name="connsiteX3" fmla="*/ 46738 w 93476"/>
                  <a:gd name="connsiteY3" fmla="*/ 19311 h 49480"/>
                  <a:gd name="connsiteX4" fmla="*/ 30281 w 93476"/>
                  <a:gd name="connsiteY4" fmla="*/ 8339 h 49480"/>
                  <a:gd name="connsiteX5" fmla="*/ 8339 w 93476"/>
                  <a:gd name="connsiteY5" fmla="*/ 2854 h 49480"/>
                  <a:gd name="connsiteX6" fmla="*/ 2853 w 93476"/>
                  <a:gd name="connsiteY6" fmla="*/ 24796 h 49480"/>
                  <a:gd name="connsiteX7" fmla="*/ 46738 w 93476"/>
                  <a:gd name="connsiteY7" fmla="*/ 49481 h 49480"/>
                  <a:gd name="connsiteX8" fmla="*/ 90622 w 93476"/>
                  <a:gd name="connsiteY8" fmla="*/ 24796 h 49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76" h="49480">
                    <a:moveTo>
                      <a:pt x="90622" y="24796"/>
                    </a:moveTo>
                    <a:cubicBezTo>
                      <a:pt x="96108" y="16568"/>
                      <a:pt x="93366" y="8339"/>
                      <a:pt x="85136" y="2854"/>
                    </a:cubicBezTo>
                    <a:cubicBezTo>
                      <a:pt x="76908" y="-2632"/>
                      <a:pt x="68680" y="111"/>
                      <a:pt x="63194" y="8339"/>
                    </a:cubicBezTo>
                    <a:cubicBezTo>
                      <a:pt x="60452" y="13825"/>
                      <a:pt x="52224" y="19311"/>
                      <a:pt x="46738" y="19311"/>
                    </a:cubicBezTo>
                    <a:cubicBezTo>
                      <a:pt x="41253" y="19311"/>
                      <a:pt x="33025" y="16568"/>
                      <a:pt x="30281" y="8339"/>
                    </a:cubicBezTo>
                    <a:cubicBezTo>
                      <a:pt x="24797" y="111"/>
                      <a:pt x="16567" y="-2632"/>
                      <a:pt x="8339" y="2854"/>
                    </a:cubicBezTo>
                    <a:cubicBezTo>
                      <a:pt x="111" y="8339"/>
                      <a:pt x="-2631" y="16568"/>
                      <a:pt x="2853" y="24796"/>
                    </a:cubicBezTo>
                    <a:cubicBezTo>
                      <a:pt x="11083" y="41253"/>
                      <a:pt x="30281" y="49481"/>
                      <a:pt x="46738" y="49481"/>
                    </a:cubicBezTo>
                    <a:cubicBezTo>
                      <a:pt x="63194" y="49481"/>
                      <a:pt x="79652" y="41253"/>
                      <a:pt x="90622" y="24796"/>
                    </a:cubicBezTo>
                    <a:close/>
                  </a:path>
                </a:pathLst>
              </a:custGeom>
              <a:grpFill/>
              <a:ln w="27426" cap="flat">
                <a:noFill/>
                <a:prstDash val="solid"/>
                <a:miter/>
              </a:ln>
            </p:spPr>
            <p:txBody>
              <a:bodyPr rtlCol="0" anchor="ctr"/>
              <a:lstStyle/>
              <a:p>
                <a:endParaRPr lang="en-US"/>
              </a:p>
            </p:txBody>
          </p:sp>
          <p:sp>
            <p:nvSpPr>
              <p:cNvPr id="550" name="Freeform 549">
                <a:extLst>
                  <a:ext uri="{FF2B5EF4-FFF2-40B4-BE49-F238E27FC236}">
                    <a16:creationId xmlns:a16="http://schemas.microsoft.com/office/drawing/2014/main" id="{7459E30D-E378-9C4C-BA70-B99FD939C65C}"/>
                  </a:ext>
                </a:extLst>
              </p:cNvPr>
              <p:cNvSpPr/>
              <p:nvPr/>
            </p:nvSpPr>
            <p:spPr>
              <a:xfrm>
                <a:off x="10620068" y="611117"/>
                <a:ext cx="625430" cy="880426"/>
              </a:xfrm>
              <a:custGeom>
                <a:avLst/>
                <a:gdLst>
                  <a:gd name="connsiteX0" fmla="*/ 471756 w 625430"/>
                  <a:gd name="connsiteY0" fmla="*/ 600665 h 880426"/>
                  <a:gd name="connsiteX1" fmla="*/ 416901 w 625430"/>
                  <a:gd name="connsiteY1" fmla="*/ 600665 h 880426"/>
                  <a:gd name="connsiteX2" fmla="*/ 416901 w 625430"/>
                  <a:gd name="connsiteY2" fmla="*/ 532096 h 880426"/>
                  <a:gd name="connsiteX3" fmla="*/ 504668 w 625430"/>
                  <a:gd name="connsiteY3" fmla="*/ 386729 h 880426"/>
                  <a:gd name="connsiteX4" fmla="*/ 523868 w 625430"/>
                  <a:gd name="connsiteY4" fmla="*/ 386729 h 880426"/>
                  <a:gd name="connsiteX5" fmla="*/ 575981 w 625430"/>
                  <a:gd name="connsiteY5" fmla="*/ 334617 h 880426"/>
                  <a:gd name="connsiteX6" fmla="*/ 575981 w 625430"/>
                  <a:gd name="connsiteY6" fmla="*/ 263305 h 880426"/>
                  <a:gd name="connsiteX7" fmla="*/ 540326 w 625430"/>
                  <a:gd name="connsiteY7" fmla="*/ 213936 h 880426"/>
                  <a:gd name="connsiteX8" fmla="*/ 540326 w 625430"/>
                  <a:gd name="connsiteY8" fmla="*/ 156338 h 880426"/>
                  <a:gd name="connsiteX9" fmla="*/ 383987 w 625430"/>
                  <a:gd name="connsiteY9" fmla="*/ 0 h 880426"/>
                  <a:gd name="connsiteX10" fmla="*/ 244105 w 625430"/>
                  <a:gd name="connsiteY10" fmla="*/ 0 h 880426"/>
                  <a:gd name="connsiteX11" fmla="*/ 87769 w 625430"/>
                  <a:gd name="connsiteY11" fmla="*/ 156338 h 880426"/>
                  <a:gd name="connsiteX12" fmla="*/ 87769 w 625430"/>
                  <a:gd name="connsiteY12" fmla="*/ 213936 h 880426"/>
                  <a:gd name="connsiteX13" fmla="*/ 52112 w 625430"/>
                  <a:gd name="connsiteY13" fmla="*/ 263305 h 880426"/>
                  <a:gd name="connsiteX14" fmla="*/ 52112 w 625430"/>
                  <a:gd name="connsiteY14" fmla="*/ 334617 h 880426"/>
                  <a:gd name="connsiteX15" fmla="*/ 104225 w 625430"/>
                  <a:gd name="connsiteY15" fmla="*/ 386729 h 880426"/>
                  <a:gd name="connsiteX16" fmla="*/ 123425 w 625430"/>
                  <a:gd name="connsiteY16" fmla="*/ 386729 h 880426"/>
                  <a:gd name="connsiteX17" fmla="*/ 211193 w 625430"/>
                  <a:gd name="connsiteY17" fmla="*/ 532096 h 880426"/>
                  <a:gd name="connsiteX18" fmla="*/ 211193 w 625430"/>
                  <a:gd name="connsiteY18" fmla="*/ 600665 h 880426"/>
                  <a:gd name="connsiteX19" fmla="*/ 156338 w 625430"/>
                  <a:gd name="connsiteY19" fmla="*/ 600665 h 880426"/>
                  <a:gd name="connsiteX20" fmla="*/ 0 w 625430"/>
                  <a:gd name="connsiteY20" fmla="*/ 757002 h 880426"/>
                  <a:gd name="connsiteX21" fmla="*/ 0 w 625430"/>
                  <a:gd name="connsiteY21" fmla="*/ 828314 h 880426"/>
                  <a:gd name="connsiteX22" fmla="*/ 52112 w 625430"/>
                  <a:gd name="connsiteY22" fmla="*/ 880427 h 880426"/>
                  <a:gd name="connsiteX23" fmla="*/ 109711 w 625430"/>
                  <a:gd name="connsiteY23" fmla="*/ 880427 h 880426"/>
                  <a:gd name="connsiteX24" fmla="*/ 126167 w 625430"/>
                  <a:gd name="connsiteY24" fmla="*/ 863970 h 880426"/>
                  <a:gd name="connsiteX25" fmla="*/ 109711 w 625430"/>
                  <a:gd name="connsiteY25" fmla="*/ 847514 h 880426"/>
                  <a:gd name="connsiteX26" fmla="*/ 49369 w 625430"/>
                  <a:gd name="connsiteY26" fmla="*/ 847514 h 880426"/>
                  <a:gd name="connsiteX27" fmla="*/ 30170 w 625430"/>
                  <a:gd name="connsiteY27" fmla="*/ 828314 h 880426"/>
                  <a:gd name="connsiteX28" fmla="*/ 30170 w 625430"/>
                  <a:gd name="connsiteY28" fmla="*/ 757002 h 880426"/>
                  <a:gd name="connsiteX29" fmla="*/ 156338 w 625430"/>
                  <a:gd name="connsiteY29" fmla="*/ 630835 h 880426"/>
                  <a:gd name="connsiteX30" fmla="*/ 189250 w 625430"/>
                  <a:gd name="connsiteY30" fmla="*/ 630835 h 880426"/>
                  <a:gd name="connsiteX31" fmla="*/ 156338 w 625430"/>
                  <a:gd name="connsiteY31" fmla="*/ 666491 h 880426"/>
                  <a:gd name="connsiteX32" fmla="*/ 148108 w 625430"/>
                  <a:gd name="connsiteY32" fmla="*/ 693919 h 880426"/>
                  <a:gd name="connsiteX33" fmla="*/ 161822 w 625430"/>
                  <a:gd name="connsiteY33" fmla="*/ 718604 h 880426"/>
                  <a:gd name="connsiteX34" fmla="*/ 304447 w 625430"/>
                  <a:gd name="connsiteY34" fmla="*/ 811858 h 880426"/>
                  <a:gd name="connsiteX35" fmla="*/ 312674 w 625430"/>
                  <a:gd name="connsiteY35" fmla="*/ 814601 h 880426"/>
                  <a:gd name="connsiteX36" fmla="*/ 320904 w 625430"/>
                  <a:gd name="connsiteY36" fmla="*/ 811858 h 880426"/>
                  <a:gd name="connsiteX37" fmla="*/ 320904 w 625430"/>
                  <a:gd name="connsiteY37" fmla="*/ 811858 h 880426"/>
                  <a:gd name="connsiteX38" fmla="*/ 320904 w 625430"/>
                  <a:gd name="connsiteY38" fmla="*/ 811858 h 880426"/>
                  <a:gd name="connsiteX39" fmla="*/ 320904 w 625430"/>
                  <a:gd name="connsiteY39" fmla="*/ 811858 h 880426"/>
                  <a:gd name="connsiteX40" fmla="*/ 460785 w 625430"/>
                  <a:gd name="connsiteY40" fmla="*/ 718604 h 880426"/>
                  <a:gd name="connsiteX41" fmla="*/ 474498 w 625430"/>
                  <a:gd name="connsiteY41" fmla="*/ 693919 h 880426"/>
                  <a:gd name="connsiteX42" fmla="*/ 466270 w 625430"/>
                  <a:gd name="connsiteY42" fmla="*/ 666491 h 880426"/>
                  <a:gd name="connsiteX43" fmla="*/ 433357 w 625430"/>
                  <a:gd name="connsiteY43" fmla="*/ 630835 h 880426"/>
                  <a:gd name="connsiteX44" fmla="*/ 466270 w 625430"/>
                  <a:gd name="connsiteY44" fmla="*/ 630835 h 880426"/>
                  <a:gd name="connsiteX45" fmla="*/ 592437 w 625430"/>
                  <a:gd name="connsiteY45" fmla="*/ 757002 h 880426"/>
                  <a:gd name="connsiteX46" fmla="*/ 592437 w 625430"/>
                  <a:gd name="connsiteY46" fmla="*/ 828314 h 880426"/>
                  <a:gd name="connsiteX47" fmla="*/ 573237 w 625430"/>
                  <a:gd name="connsiteY47" fmla="*/ 847514 h 880426"/>
                  <a:gd name="connsiteX48" fmla="*/ 167308 w 625430"/>
                  <a:gd name="connsiteY48" fmla="*/ 847514 h 880426"/>
                  <a:gd name="connsiteX49" fmla="*/ 150852 w 625430"/>
                  <a:gd name="connsiteY49" fmla="*/ 863970 h 880426"/>
                  <a:gd name="connsiteX50" fmla="*/ 167308 w 625430"/>
                  <a:gd name="connsiteY50" fmla="*/ 880427 h 880426"/>
                  <a:gd name="connsiteX51" fmla="*/ 573237 w 625430"/>
                  <a:gd name="connsiteY51" fmla="*/ 880427 h 880426"/>
                  <a:gd name="connsiteX52" fmla="*/ 625351 w 625430"/>
                  <a:gd name="connsiteY52" fmla="*/ 828314 h 880426"/>
                  <a:gd name="connsiteX53" fmla="*/ 625351 w 625430"/>
                  <a:gd name="connsiteY53" fmla="*/ 757002 h 880426"/>
                  <a:gd name="connsiteX54" fmla="*/ 471756 w 625430"/>
                  <a:gd name="connsiteY54" fmla="*/ 600665 h 880426"/>
                  <a:gd name="connsiteX55" fmla="*/ 471756 w 625430"/>
                  <a:gd name="connsiteY55" fmla="*/ 600665 h 880426"/>
                  <a:gd name="connsiteX56" fmla="*/ 545810 w 625430"/>
                  <a:gd name="connsiteY56" fmla="*/ 334617 h 880426"/>
                  <a:gd name="connsiteX57" fmla="*/ 526612 w 625430"/>
                  <a:gd name="connsiteY57" fmla="*/ 353816 h 880426"/>
                  <a:gd name="connsiteX58" fmla="*/ 507412 w 625430"/>
                  <a:gd name="connsiteY58" fmla="*/ 353816 h 880426"/>
                  <a:gd name="connsiteX59" fmla="*/ 507412 w 625430"/>
                  <a:gd name="connsiteY59" fmla="*/ 244106 h 880426"/>
                  <a:gd name="connsiteX60" fmla="*/ 526612 w 625430"/>
                  <a:gd name="connsiteY60" fmla="*/ 244106 h 880426"/>
                  <a:gd name="connsiteX61" fmla="*/ 545810 w 625430"/>
                  <a:gd name="connsiteY61" fmla="*/ 263305 h 880426"/>
                  <a:gd name="connsiteX62" fmla="*/ 545810 w 625430"/>
                  <a:gd name="connsiteY62" fmla="*/ 334617 h 880426"/>
                  <a:gd name="connsiteX63" fmla="*/ 244105 w 625430"/>
                  <a:gd name="connsiteY63" fmla="*/ 32913 h 880426"/>
                  <a:gd name="connsiteX64" fmla="*/ 383987 w 625430"/>
                  <a:gd name="connsiteY64" fmla="*/ 32913 h 880426"/>
                  <a:gd name="connsiteX65" fmla="*/ 510154 w 625430"/>
                  <a:gd name="connsiteY65" fmla="*/ 159080 h 880426"/>
                  <a:gd name="connsiteX66" fmla="*/ 510154 w 625430"/>
                  <a:gd name="connsiteY66" fmla="*/ 213936 h 880426"/>
                  <a:gd name="connsiteX67" fmla="*/ 455299 w 625430"/>
                  <a:gd name="connsiteY67" fmla="*/ 213936 h 880426"/>
                  <a:gd name="connsiteX68" fmla="*/ 400443 w 625430"/>
                  <a:gd name="connsiteY68" fmla="*/ 161823 h 880426"/>
                  <a:gd name="connsiteX69" fmla="*/ 405929 w 625430"/>
                  <a:gd name="connsiteY69" fmla="*/ 123424 h 880426"/>
                  <a:gd name="connsiteX70" fmla="*/ 389473 w 625430"/>
                  <a:gd name="connsiteY70" fmla="*/ 106968 h 880426"/>
                  <a:gd name="connsiteX71" fmla="*/ 373016 w 625430"/>
                  <a:gd name="connsiteY71" fmla="*/ 123424 h 880426"/>
                  <a:gd name="connsiteX72" fmla="*/ 282505 w 625430"/>
                  <a:gd name="connsiteY72" fmla="*/ 213936 h 880426"/>
                  <a:gd name="connsiteX73" fmla="*/ 115197 w 625430"/>
                  <a:gd name="connsiteY73" fmla="*/ 213936 h 880426"/>
                  <a:gd name="connsiteX74" fmla="*/ 115197 w 625430"/>
                  <a:gd name="connsiteY74" fmla="*/ 159080 h 880426"/>
                  <a:gd name="connsiteX75" fmla="*/ 244105 w 625430"/>
                  <a:gd name="connsiteY75" fmla="*/ 32913 h 880426"/>
                  <a:gd name="connsiteX76" fmla="*/ 82283 w 625430"/>
                  <a:gd name="connsiteY76" fmla="*/ 334617 h 880426"/>
                  <a:gd name="connsiteX77" fmla="*/ 82283 w 625430"/>
                  <a:gd name="connsiteY77" fmla="*/ 263305 h 880426"/>
                  <a:gd name="connsiteX78" fmla="*/ 101483 w 625430"/>
                  <a:gd name="connsiteY78" fmla="*/ 244106 h 880426"/>
                  <a:gd name="connsiteX79" fmla="*/ 120681 w 625430"/>
                  <a:gd name="connsiteY79" fmla="*/ 244106 h 880426"/>
                  <a:gd name="connsiteX80" fmla="*/ 120681 w 625430"/>
                  <a:gd name="connsiteY80" fmla="*/ 353816 h 880426"/>
                  <a:gd name="connsiteX81" fmla="*/ 101483 w 625430"/>
                  <a:gd name="connsiteY81" fmla="*/ 353816 h 880426"/>
                  <a:gd name="connsiteX82" fmla="*/ 82283 w 625430"/>
                  <a:gd name="connsiteY82" fmla="*/ 334617 h 880426"/>
                  <a:gd name="connsiteX83" fmla="*/ 153594 w 625430"/>
                  <a:gd name="connsiteY83" fmla="*/ 370273 h 880426"/>
                  <a:gd name="connsiteX84" fmla="*/ 153594 w 625430"/>
                  <a:gd name="connsiteY84" fmla="*/ 244106 h 880426"/>
                  <a:gd name="connsiteX85" fmla="*/ 285247 w 625430"/>
                  <a:gd name="connsiteY85" fmla="*/ 244106 h 880426"/>
                  <a:gd name="connsiteX86" fmla="*/ 378502 w 625430"/>
                  <a:gd name="connsiteY86" fmla="*/ 200222 h 880426"/>
                  <a:gd name="connsiteX87" fmla="*/ 455299 w 625430"/>
                  <a:gd name="connsiteY87" fmla="*/ 244106 h 880426"/>
                  <a:gd name="connsiteX88" fmla="*/ 474498 w 625430"/>
                  <a:gd name="connsiteY88" fmla="*/ 244106 h 880426"/>
                  <a:gd name="connsiteX89" fmla="*/ 474498 w 625430"/>
                  <a:gd name="connsiteY89" fmla="*/ 370273 h 880426"/>
                  <a:gd name="connsiteX90" fmla="*/ 474498 w 625430"/>
                  <a:gd name="connsiteY90" fmla="*/ 370273 h 880426"/>
                  <a:gd name="connsiteX91" fmla="*/ 315418 w 625430"/>
                  <a:gd name="connsiteY91" fmla="*/ 529353 h 880426"/>
                  <a:gd name="connsiteX92" fmla="*/ 153594 w 625430"/>
                  <a:gd name="connsiteY92" fmla="*/ 370273 h 880426"/>
                  <a:gd name="connsiteX93" fmla="*/ 153594 w 625430"/>
                  <a:gd name="connsiteY93" fmla="*/ 370273 h 880426"/>
                  <a:gd name="connsiteX94" fmla="*/ 315418 w 625430"/>
                  <a:gd name="connsiteY94" fmla="*/ 562266 h 880426"/>
                  <a:gd name="connsiteX95" fmla="*/ 386730 w 625430"/>
                  <a:gd name="connsiteY95" fmla="*/ 548552 h 880426"/>
                  <a:gd name="connsiteX96" fmla="*/ 386730 w 625430"/>
                  <a:gd name="connsiteY96" fmla="*/ 614379 h 880426"/>
                  <a:gd name="connsiteX97" fmla="*/ 373016 w 625430"/>
                  <a:gd name="connsiteY97" fmla="*/ 644549 h 880426"/>
                  <a:gd name="connsiteX98" fmla="*/ 257819 w 625430"/>
                  <a:gd name="connsiteY98" fmla="*/ 644549 h 880426"/>
                  <a:gd name="connsiteX99" fmla="*/ 244105 w 625430"/>
                  <a:gd name="connsiteY99" fmla="*/ 614379 h 880426"/>
                  <a:gd name="connsiteX100" fmla="*/ 244105 w 625430"/>
                  <a:gd name="connsiteY100" fmla="*/ 548552 h 880426"/>
                  <a:gd name="connsiteX101" fmla="*/ 315418 w 625430"/>
                  <a:gd name="connsiteY101" fmla="*/ 562266 h 880426"/>
                  <a:gd name="connsiteX102" fmla="*/ 315418 w 625430"/>
                  <a:gd name="connsiteY102" fmla="*/ 562266 h 880426"/>
                  <a:gd name="connsiteX103" fmla="*/ 356560 w 625430"/>
                  <a:gd name="connsiteY103" fmla="*/ 674719 h 880426"/>
                  <a:gd name="connsiteX104" fmla="*/ 315418 w 625430"/>
                  <a:gd name="connsiteY104" fmla="*/ 762488 h 880426"/>
                  <a:gd name="connsiteX105" fmla="*/ 271533 w 625430"/>
                  <a:gd name="connsiteY105" fmla="*/ 674719 h 880426"/>
                  <a:gd name="connsiteX106" fmla="*/ 356560 w 625430"/>
                  <a:gd name="connsiteY106" fmla="*/ 674719 h 880426"/>
                  <a:gd name="connsiteX107" fmla="*/ 181022 w 625430"/>
                  <a:gd name="connsiteY107" fmla="*/ 691176 h 880426"/>
                  <a:gd name="connsiteX108" fmla="*/ 181022 w 625430"/>
                  <a:gd name="connsiteY108" fmla="*/ 691176 h 880426"/>
                  <a:gd name="connsiteX109" fmla="*/ 222163 w 625430"/>
                  <a:gd name="connsiteY109" fmla="*/ 644549 h 880426"/>
                  <a:gd name="connsiteX110" fmla="*/ 274277 w 625430"/>
                  <a:gd name="connsiteY110" fmla="*/ 754260 h 880426"/>
                  <a:gd name="connsiteX111" fmla="*/ 181022 w 625430"/>
                  <a:gd name="connsiteY111" fmla="*/ 691176 h 880426"/>
                  <a:gd name="connsiteX112" fmla="*/ 181022 w 625430"/>
                  <a:gd name="connsiteY112" fmla="*/ 691176 h 880426"/>
                  <a:gd name="connsiteX113" fmla="*/ 181022 w 625430"/>
                  <a:gd name="connsiteY113" fmla="*/ 691176 h 880426"/>
                  <a:gd name="connsiteX114" fmla="*/ 447071 w 625430"/>
                  <a:gd name="connsiteY114" fmla="*/ 691176 h 880426"/>
                  <a:gd name="connsiteX115" fmla="*/ 447071 w 625430"/>
                  <a:gd name="connsiteY115" fmla="*/ 691176 h 880426"/>
                  <a:gd name="connsiteX116" fmla="*/ 353816 w 625430"/>
                  <a:gd name="connsiteY116" fmla="*/ 754260 h 880426"/>
                  <a:gd name="connsiteX117" fmla="*/ 405929 w 625430"/>
                  <a:gd name="connsiteY117" fmla="*/ 644549 h 880426"/>
                  <a:gd name="connsiteX118" fmla="*/ 447071 w 625430"/>
                  <a:gd name="connsiteY118" fmla="*/ 691176 h 880426"/>
                  <a:gd name="connsiteX119" fmla="*/ 447071 w 625430"/>
                  <a:gd name="connsiteY119" fmla="*/ 691176 h 880426"/>
                  <a:gd name="connsiteX120" fmla="*/ 447071 w 625430"/>
                  <a:gd name="connsiteY120" fmla="*/ 691176 h 880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625430" h="880426">
                    <a:moveTo>
                      <a:pt x="471756" y="600665"/>
                    </a:moveTo>
                    <a:lnTo>
                      <a:pt x="416901" y="600665"/>
                    </a:lnTo>
                    <a:lnTo>
                      <a:pt x="416901" y="532096"/>
                    </a:lnTo>
                    <a:cubicBezTo>
                      <a:pt x="466270" y="501926"/>
                      <a:pt x="499184" y="447070"/>
                      <a:pt x="504668" y="386729"/>
                    </a:cubicBezTo>
                    <a:lnTo>
                      <a:pt x="523868" y="386729"/>
                    </a:lnTo>
                    <a:cubicBezTo>
                      <a:pt x="551296" y="386729"/>
                      <a:pt x="575981" y="364787"/>
                      <a:pt x="575981" y="334617"/>
                    </a:cubicBezTo>
                    <a:lnTo>
                      <a:pt x="575981" y="263305"/>
                    </a:lnTo>
                    <a:cubicBezTo>
                      <a:pt x="575981" y="241363"/>
                      <a:pt x="562267" y="222164"/>
                      <a:pt x="540326" y="213936"/>
                    </a:cubicBezTo>
                    <a:lnTo>
                      <a:pt x="540326" y="156338"/>
                    </a:lnTo>
                    <a:cubicBezTo>
                      <a:pt x="540326" y="68569"/>
                      <a:pt x="469013" y="0"/>
                      <a:pt x="383987" y="0"/>
                    </a:cubicBezTo>
                    <a:lnTo>
                      <a:pt x="244105" y="0"/>
                    </a:lnTo>
                    <a:cubicBezTo>
                      <a:pt x="156338" y="0"/>
                      <a:pt x="87769" y="71312"/>
                      <a:pt x="87769" y="156338"/>
                    </a:cubicBezTo>
                    <a:lnTo>
                      <a:pt x="87769" y="213936"/>
                    </a:lnTo>
                    <a:cubicBezTo>
                      <a:pt x="68569" y="219421"/>
                      <a:pt x="52112" y="238620"/>
                      <a:pt x="52112" y="263305"/>
                    </a:cubicBezTo>
                    <a:lnTo>
                      <a:pt x="52112" y="334617"/>
                    </a:lnTo>
                    <a:cubicBezTo>
                      <a:pt x="52112" y="362045"/>
                      <a:pt x="74055" y="386729"/>
                      <a:pt x="104225" y="386729"/>
                    </a:cubicBezTo>
                    <a:lnTo>
                      <a:pt x="123425" y="386729"/>
                    </a:lnTo>
                    <a:cubicBezTo>
                      <a:pt x="128910" y="447070"/>
                      <a:pt x="161822" y="501926"/>
                      <a:pt x="211193" y="532096"/>
                    </a:cubicBezTo>
                    <a:lnTo>
                      <a:pt x="211193" y="600665"/>
                    </a:lnTo>
                    <a:lnTo>
                      <a:pt x="156338" y="600665"/>
                    </a:lnTo>
                    <a:cubicBezTo>
                      <a:pt x="68569" y="600665"/>
                      <a:pt x="0" y="671977"/>
                      <a:pt x="0" y="757002"/>
                    </a:cubicBezTo>
                    <a:lnTo>
                      <a:pt x="0" y="828314"/>
                    </a:lnTo>
                    <a:cubicBezTo>
                      <a:pt x="0" y="855742"/>
                      <a:pt x="21942" y="880427"/>
                      <a:pt x="52112" y="880427"/>
                    </a:cubicBezTo>
                    <a:lnTo>
                      <a:pt x="109711" y="880427"/>
                    </a:lnTo>
                    <a:cubicBezTo>
                      <a:pt x="117939" y="880427"/>
                      <a:pt x="126167" y="872198"/>
                      <a:pt x="126167" y="863970"/>
                    </a:cubicBezTo>
                    <a:cubicBezTo>
                      <a:pt x="126167" y="855742"/>
                      <a:pt x="117939" y="847514"/>
                      <a:pt x="109711" y="847514"/>
                    </a:cubicBezTo>
                    <a:lnTo>
                      <a:pt x="49369" y="847514"/>
                    </a:lnTo>
                    <a:cubicBezTo>
                      <a:pt x="38398" y="847514"/>
                      <a:pt x="30170" y="839285"/>
                      <a:pt x="30170" y="828314"/>
                    </a:cubicBezTo>
                    <a:lnTo>
                      <a:pt x="30170" y="757002"/>
                    </a:lnTo>
                    <a:cubicBezTo>
                      <a:pt x="30170" y="688433"/>
                      <a:pt x="85025" y="630835"/>
                      <a:pt x="156338" y="630835"/>
                    </a:cubicBezTo>
                    <a:lnTo>
                      <a:pt x="189250" y="630835"/>
                    </a:lnTo>
                    <a:lnTo>
                      <a:pt x="156338" y="666491"/>
                    </a:lnTo>
                    <a:cubicBezTo>
                      <a:pt x="150852" y="674719"/>
                      <a:pt x="145366" y="682948"/>
                      <a:pt x="148108" y="693919"/>
                    </a:cubicBezTo>
                    <a:cubicBezTo>
                      <a:pt x="148108" y="704890"/>
                      <a:pt x="153594" y="713118"/>
                      <a:pt x="161822" y="718604"/>
                    </a:cubicBezTo>
                    <a:lnTo>
                      <a:pt x="304447" y="811858"/>
                    </a:lnTo>
                    <a:cubicBezTo>
                      <a:pt x="307190" y="814601"/>
                      <a:pt x="309932" y="814601"/>
                      <a:pt x="312674" y="814601"/>
                    </a:cubicBezTo>
                    <a:cubicBezTo>
                      <a:pt x="315418" y="814601"/>
                      <a:pt x="318160" y="814601"/>
                      <a:pt x="320904" y="811858"/>
                    </a:cubicBezTo>
                    <a:cubicBezTo>
                      <a:pt x="320904" y="811858"/>
                      <a:pt x="320904" y="811858"/>
                      <a:pt x="320904" y="811858"/>
                    </a:cubicBezTo>
                    <a:lnTo>
                      <a:pt x="320904" y="811858"/>
                    </a:lnTo>
                    <a:cubicBezTo>
                      <a:pt x="320904" y="811858"/>
                      <a:pt x="320904" y="811858"/>
                      <a:pt x="320904" y="811858"/>
                    </a:cubicBezTo>
                    <a:lnTo>
                      <a:pt x="460785" y="718604"/>
                    </a:lnTo>
                    <a:cubicBezTo>
                      <a:pt x="469013" y="713118"/>
                      <a:pt x="474498" y="704890"/>
                      <a:pt x="474498" y="693919"/>
                    </a:cubicBezTo>
                    <a:cubicBezTo>
                      <a:pt x="474498" y="682948"/>
                      <a:pt x="471756" y="674719"/>
                      <a:pt x="466270" y="666491"/>
                    </a:cubicBezTo>
                    <a:lnTo>
                      <a:pt x="433357" y="630835"/>
                    </a:lnTo>
                    <a:lnTo>
                      <a:pt x="466270" y="630835"/>
                    </a:lnTo>
                    <a:cubicBezTo>
                      <a:pt x="534840" y="630835"/>
                      <a:pt x="592437" y="685691"/>
                      <a:pt x="592437" y="757002"/>
                    </a:cubicBezTo>
                    <a:lnTo>
                      <a:pt x="592437" y="828314"/>
                    </a:lnTo>
                    <a:cubicBezTo>
                      <a:pt x="592437" y="839285"/>
                      <a:pt x="584209" y="847514"/>
                      <a:pt x="573237" y="847514"/>
                    </a:cubicBezTo>
                    <a:lnTo>
                      <a:pt x="167308" y="847514"/>
                    </a:lnTo>
                    <a:cubicBezTo>
                      <a:pt x="159080" y="847514"/>
                      <a:pt x="150852" y="855742"/>
                      <a:pt x="150852" y="863970"/>
                    </a:cubicBezTo>
                    <a:cubicBezTo>
                      <a:pt x="150852" y="872198"/>
                      <a:pt x="159080" y="880427"/>
                      <a:pt x="167308" y="880427"/>
                    </a:cubicBezTo>
                    <a:lnTo>
                      <a:pt x="573237" y="880427"/>
                    </a:lnTo>
                    <a:cubicBezTo>
                      <a:pt x="600665" y="880427"/>
                      <a:pt x="625351" y="858485"/>
                      <a:pt x="625351" y="828314"/>
                    </a:cubicBezTo>
                    <a:lnTo>
                      <a:pt x="625351" y="757002"/>
                    </a:lnTo>
                    <a:cubicBezTo>
                      <a:pt x="628093" y="669234"/>
                      <a:pt x="559524" y="600665"/>
                      <a:pt x="471756" y="600665"/>
                    </a:cubicBezTo>
                    <a:lnTo>
                      <a:pt x="471756" y="600665"/>
                    </a:lnTo>
                    <a:close/>
                    <a:moveTo>
                      <a:pt x="545810" y="334617"/>
                    </a:moveTo>
                    <a:cubicBezTo>
                      <a:pt x="545810" y="345588"/>
                      <a:pt x="537582" y="353816"/>
                      <a:pt x="526612" y="353816"/>
                    </a:cubicBezTo>
                    <a:lnTo>
                      <a:pt x="507412" y="353816"/>
                    </a:lnTo>
                    <a:lnTo>
                      <a:pt x="507412" y="244106"/>
                    </a:lnTo>
                    <a:lnTo>
                      <a:pt x="526612" y="244106"/>
                    </a:lnTo>
                    <a:cubicBezTo>
                      <a:pt x="537582" y="244106"/>
                      <a:pt x="545810" y="252334"/>
                      <a:pt x="545810" y="263305"/>
                    </a:cubicBezTo>
                    <a:lnTo>
                      <a:pt x="545810" y="334617"/>
                    </a:lnTo>
                    <a:close/>
                    <a:moveTo>
                      <a:pt x="244105" y="32913"/>
                    </a:moveTo>
                    <a:lnTo>
                      <a:pt x="383987" y="32913"/>
                    </a:lnTo>
                    <a:cubicBezTo>
                      <a:pt x="452557" y="32913"/>
                      <a:pt x="510154" y="87769"/>
                      <a:pt x="510154" y="159080"/>
                    </a:cubicBezTo>
                    <a:lnTo>
                      <a:pt x="510154" y="213936"/>
                    </a:lnTo>
                    <a:lnTo>
                      <a:pt x="455299" y="213936"/>
                    </a:lnTo>
                    <a:cubicBezTo>
                      <a:pt x="425129" y="213936"/>
                      <a:pt x="403187" y="189251"/>
                      <a:pt x="400443" y="161823"/>
                    </a:cubicBezTo>
                    <a:cubicBezTo>
                      <a:pt x="403187" y="150852"/>
                      <a:pt x="405929" y="137138"/>
                      <a:pt x="405929" y="123424"/>
                    </a:cubicBezTo>
                    <a:cubicBezTo>
                      <a:pt x="405929" y="115196"/>
                      <a:pt x="397701" y="106968"/>
                      <a:pt x="389473" y="106968"/>
                    </a:cubicBezTo>
                    <a:cubicBezTo>
                      <a:pt x="381244" y="106968"/>
                      <a:pt x="373016" y="115196"/>
                      <a:pt x="373016" y="123424"/>
                    </a:cubicBezTo>
                    <a:cubicBezTo>
                      <a:pt x="373016" y="172794"/>
                      <a:pt x="331874" y="213936"/>
                      <a:pt x="282505" y="213936"/>
                    </a:cubicBezTo>
                    <a:lnTo>
                      <a:pt x="115197" y="213936"/>
                    </a:lnTo>
                    <a:lnTo>
                      <a:pt x="115197" y="159080"/>
                    </a:lnTo>
                    <a:cubicBezTo>
                      <a:pt x="117939" y="90511"/>
                      <a:pt x="175536" y="32913"/>
                      <a:pt x="244105" y="32913"/>
                    </a:cubicBezTo>
                    <a:close/>
                    <a:moveTo>
                      <a:pt x="82283" y="334617"/>
                    </a:moveTo>
                    <a:lnTo>
                      <a:pt x="82283" y="263305"/>
                    </a:lnTo>
                    <a:cubicBezTo>
                      <a:pt x="82283" y="252334"/>
                      <a:pt x="90511" y="244106"/>
                      <a:pt x="101483" y="244106"/>
                    </a:cubicBezTo>
                    <a:lnTo>
                      <a:pt x="120681" y="244106"/>
                    </a:lnTo>
                    <a:lnTo>
                      <a:pt x="120681" y="353816"/>
                    </a:lnTo>
                    <a:lnTo>
                      <a:pt x="101483" y="353816"/>
                    </a:lnTo>
                    <a:cubicBezTo>
                      <a:pt x="93253" y="353816"/>
                      <a:pt x="82283" y="345588"/>
                      <a:pt x="82283" y="334617"/>
                    </a:cubicBezTo>
                    <a:close/>
                    <a:moveTo>
                      <a:pt x="153594" y="370273"/>
                    </a:moveTo>
                    <a:lnTo>
                      <a:pt x="153594" y="244106"/>
                    </a:lnTo>
                    <a:lnTo>
                      <a:pt x="285247" y="244106"/>
                    </a:lnTo>
                    <a:cubicBezTo>
                      <a:pt x="323646" y="244106"/>
                      <a:pt x="356560" y="227649"/>
                      <a:pt x="378502" y="200222"/>
                    </a:cubicBezTo>
                    <a:cubicBezTo>
                      <a:pt x="392215" y="227649"/>
                      <a:pt x="422385" y="244106"/>
                      <a:pt x="455299" y="244106"/>
                    </a:cubicBezTo>
                    <a:lnTo>
                      <a:pt x="474498" y="244106"/>
                    </a:lnTo>
                    <a:lnTo>
                      <a:pt x="474498" y="370273"/>
                    </a:lnTo>
                    <a:lnTo>
                      <a:pt x="474498" y="370273"/>
                    </a:lnTo>
                    <a:cubicBezTo>
                      <a:pt x="474498" y="458041"/>
                      <a:pt x="403187" y="529353"/>
                      <a:pt x="315418" y="529353"/>
                    </a:cubicBezTo>
                    <a:cubicBezTo>
                      <a:pt x="227649" y="529353"/>
                      <a:pt x="153594" y="458041"/>
                      <a:pt x="153594" y="370273"/>
                    </a:cubicBezTo>
                    <a:lnTo>
                      <a:pt x="153594" y="370273"/>
                    </a:lnTo>
                    <a:close/>
                    <a:moveTo>
                      <a:pt x="315418" y="562266"/>
                    </a:moveTo>
                    <a:cubicBezTo>
                      <a:pt x="340102" y="562266"/>
                      <a:pt x="364788" y="556781"/>
                      <a:pt x="386730" y="548552"/>
                    </a:cubicBezTo>
                    <a:lnTo>
                      <a:pt x="386730" y="614379"/>
                    </a:lnTo>
                    <a:lnTo>
                      <a:pt x="373016" y="644549"/>
                    </a:lnTo>
                    <a:lnTo>
                      <a:pt x="257819" y="644549"/>
                    </a:lnTo>
                    <a:lnTo>
                      <a:pt x="244105" y="614379"/>
                    </a:lnTo>
                    <a:lnTo>
                      <a:pt x="244105" y="548552"/>
                    </a:lnTo>
                    <a:cubicBezTo>
                      <a:pt x="263305" y="556781"/>
                      <a:pt x="287991" y="562266"/>
                      <a:pt x="315418" y="562266"/>
                    </a:cubicBezTo>
                    <a:lnTo>
                      <a:pt x="315418" y="562266"/>
                    </a:lnTo>
                    <a:close/>
                    <a:moveTo>
                      <a:pt x="356560" y="674719"/>
                    </a:moveTo>
                    <a:lnTo>
                      <a:pt x="315418" y="762488"/>
                    </a:lnTo>
                    <a:lnTo>
                      <a:pt x="271533" y="674719"/>
                    </a:lnTo>
                    <a:lnTo>
                      <a:pt x="356560" y="674719"/>
                    </a:lnTo>
                    <a:close/>
                    <a:moveTo>
                      <a:pt x="181022" y="691176"/>
                    </a:moveTo>
                    <a:cubicBezTo>
                      <a:pt x="181022" y="688433"/>
                      <a:pt x="181022" y="688433"/>
                      <a:pt x="181022" y="691176"/>
                    </a:cubicBezTo>
                    <a:lnTo>
                      <a:pt x="222163" y="644549"/>
                    </a:lnTo>
                    <a:lnTo>
                      <a:pt x="274277" y="754260"/>
                    </a:lnTo>
                    <a:lnTo>
                      <a:pt x="181022" y="691176"/>
                    </a:lnTo>
                    <a:cubicBezTo>
                      <a:pt x="181022" y="691176"/>
                      <a:pt x="181022" y="691176"/>
                      <a:pt x="181022" y="691176"/>
                    </a:cubicBezTo>
                    <a:lnTo>
                      <a:pt x="181022" y="691176"/>
                    </a:lnTo>
                    <a:close/>
                    <a:moveTo>
                      <a:pt x="447071" y="691176"/>
                    </a:moveTo>
                    <a:cubicBezTo>
                      <a:pt x="447071" y="691176"/>
                      <a:pt x="447071" y="691176"/>
                      <a:pt x="447071" y="691176"/>
                    </a:cubicBezTo>
                    <a:lnTo>
                      <a:pt x="353816" y="754260"/>
                    </a:lnTo>
                    <a:lnTo>
                      <a:pt x="405929" y="644549"/>
                    </a:lnTo>
                    <a:lnTo>
                      <a:pt x="447071" y="691176"/>
                    </a:lnTo>
                    <a:cubicBezTo>
                      <a:pt x="447071" y="688433"/>
                      <a:pt x="447071" y="688433"/>
                      <a:pt x="447071" y="691176"/>
                    </a:cubicBezTo>
                    <a:lnTo>
                      <a:pt x="447071" y="691176"/>
                    </a:lnTo>
                    <a:close/>
                  </a:path>
                </a:pathLst>
              </a:custGeom>
              <a:grpFill/>
              <a:ln w="27426" cap="flat">
                <a:noFill/>
                <a:prstDash val="solid"/>
                <a:miter/>
              </a:ln>
            </p:spPr>
            <p:txBody>
              <a:bodyPr rtlCol="0" anchor="ctr"/>
              <a:lstStyle/>
              <a:p>
                <a:endParaRPr lang="en-US"/>
              </a:p>
            </p:txBody>
          </p:sp>
          <p:sp>
            <p:nvSpPr>
              <p:cNvPr id="551" name="Freeform 550">
                <a:extLst>
                  <a:ext uri="{FF2B5EF4-FFF2-40B4-BE49-F238E27FC236}">
                    <a16:creationId xmlns:a16="http://schemas.microsoft.com/office/drawing/2014/main" id="{65DC6EBC-A680-D546-BE61-2C12B9D1EE71}"/>
                  </a:ext>
                </a:extLst>
              </p:cNvPr>
              <p:cNvSpPr/>
              <p:nvPr/>
            </p:nvSpPr>
            <p:spPr>
              <a:xfrm>
                <a:off x="11146680" y="399925"/>
                <a:ext cx="386729" cy="559523"/>
              </a:xfrm>
              <a:custGeom>
                <a:avLst/>
                <a:gdLst>
                  <a:gd name="connsiteX0" fmla="*/ 189250 w 386729"/>
                  <a:gd name="connsiteY0" fmla="*/ 0 h 559523"/>
                  <a:gd name="connsiteX1" fmla="*/ 68569 w 386729"/>
                  <a:gd name="connsiteY1" fmla="*/ 43884 h 559523"/>
                  <a:gd name="connsiteX2" fmla="*/ 65825 w 386729"/>
                  <a:gd name="connsiteY2" fmla="*/ 65826 h 559523"/>
                  <a:gd name="connsiteX3" fmla="*/ 87767 w 386729"/>
                  <a:gd name="connsiteY3" fmla="*/ 68569 h 559523"/>
                  <a:gd name="connsiteX4" fmla="*/ 189250 w 386729"/>
                  <a:gd name="connsiteY4" fmla="*/ 30170 h 559523"/>
                  <a:gd name="connsiteX5" fmla="*/ 304447 w 386729"/>
                  <a:gd name="connsiteY5" fmla="*/ 76797 h 559523"/>
                  <a:gd name="connsiteX6" fmla="*/ 351074 w 386729"/>
                  <a:gd name="connsiteY6" fmla="*/ 191993 h 559523"/>
                  <a:gd name="connsiteX7" fmla="*/ 271533 w 386729"/>
                  <a:gd name="connsiteY7" fmla="*/ 331874 h 559523"/>
                  <a:gd name="connsiteX8" fmla="*/ 246849 w 386729"/>
                  <a:gd name="connsiteY8" fmla="*/ 375758 h 559523"/>
                  <a:gd name="connsiteX9" fmla="*/ 246849 w 386729"/>
                  <a:gd name="connsiteY9" fmla="*/ 389472 h 559523"/>
                  <a:gd name="connsiteX10" fmla="*/ 208450 w 386729"/>
                  <a:gd name="connsiteY10" fmla="*/ 389472 h 559523"/>
                  <a:gd name="connsiteX11" fmla="*/ 208450 w 386729"/>
                  <a:gd name="connsiteY11" fmla="*/ 279762 h 559523"/>
                  <a:gd name="connsiteX12" fmla="*/ 227649 w 386729"/>
                  <a:gd name="connsiteY12" fmla="*/ 279762 h 559523"/>
                  <a:gd name="connsiteX13" fmla="*/ 244105 w 386729"/>
                  <a:gd name="connsiteY13" fmla="*/ 263305 h 559523"/>
                  <a:gd name="connsiteX14" fmla="*/ 227649 w 386729"/>
                  <a:gd name="connsiteY14" fmla="*/ 246849 h 559523"/>
                  <a:gd name="connsiteX15" fmla="*/ 156336 w 386729"/>
                  <a:gd name="connsiteY15" fmla="*/ 246849 h 559523"/>
                  <a:gd name="connsiteX16" fmla="*/ 139880 w 386729"/>
                  <a:gd name="connsiteY16" fmla="*/ 263305 h 559523"/>
                  <a:gd name="connsiteX17" fmla="*/ 156336 w 386729"/>
                  <a:gd name="connsiteY17" fmla="*/ 279762 h 559523"/>
                  <a:gd name="connsiteX18" fmla="*/ 175536 w 386729"/>
                  <a:gd name="connsiteY18" fmla="*/ 279762 h 559523"/>
                  <a:gd name="connsiteX19" fmla="*/ 175536 w 386729"/>
                  <a:gd name="connsiteY19" fmla="*/ 389472 h 559523"/>
                  <a:gd name="connsiteX20" fmla="*/ 137138 w 386729"/>
                  <a:gd name="connsiteY20" fmla="*/ 389472 h 559523"/>
                  <a:gd name="connsiteX21" fmla="*/ 137138 w 386729"/>
                  <a:gd name="connsiteY21" fmla="*/ 375758 h 559523"/>
                  <a:gd name="connsiteX22" fmla="*/ 112453 w 386729"/>
                  <a:gd name="connsiteY22" fmla="*/ 331874 h 559523"/>
                  <a:gd name="connsiteX23" fmla="*/ 32912 w 386729"/>
                  <a:gd name="connsiteY23" fmla="*/ 191993 h 559523"/>
                  <a:gd name="connsiteX24" fmla="*/ 52112 w 386729"/>
                  <a:gd name="connsiteY24" fmla="*/ 115196 h 559523"/>
                  <a:gd name="connsiteX25" fmla="*/ 46626 w 386729"/>
                  <a:gd name="connsiteY25" fmla="*/ 93254 h 559523"/>
                  <a:gd name="connsiteX26" fmla="*/ 24684 w 386729"/>
                  <a:gd name="connsiteY26" fmla="*/ 98739 h 559523"/>
                  <a:gd name="connsiteX27" fmla="*/ 0 w 386729"/>
                  <a:gd name="connsiteY27" fmla="*/ 191993 h 559523"/>
                  <a:gd name="connsiteX28" fmla="*/ 95997 w 386729"/>
                  <a:gd name="connsiteY28" fmla="*/ 359302 h 559523"/>
                  <a:gd name="connsiteX29" fmla="*/ 106967 w 386729"/>
                  <a:gd name="connsiteY29" fmla="*/ 375758 h 559523"/>
                  <a:gd name="connsiteX30" fmla="*/ 106967 w 386729"/>
                  <a:gd name="connsiteY30" fmla="*/ 392215 h 559523"/>
                  <a:gd name="connsiteX31" fmla="*/ 71311 w 386729"/>
                  <a:gd name="connsiteY31" fmla="*/ 441585 h 559523"/>
                  <a:gd name="connsiteX32" fmla="*/ 106967 w 386729"/>
                  <a:gd name="connsiteY32" fmla="*/ 490954 h 559523"/>
                  <a:gd name="connsiteX33" fmla="*/ 106967 w 386729"/>
                  <a:gd name="connsiteY33" fmla="*/ 510154 h 559523"/>
                  <a:gd name="connsiteX34" fmla="*/ 156336 w 386729"/>
                  <a:gd name="connsiteY34" fmla="*/ 559524 h 559523"/>
                  <a:gd name="connsiteX35" fmla="*/ 230391 w 386729"/>
                  <a:gd name="connsiteY35" fmla="*/ 559524 h 559523"/>
                  <a:gd name="connsiteX36" fmla="*/ 279761 w 386729"/>
                  <a:gd name="connsiteY36" fmla="*/ 510154 h 559523"/>
                  <a:gd name="connsiteX37" fmla="*/ 279761 w 386729"/>
                  <a:gd name="connsiteY37" fmla="*/ 488212 h 559523"/>
                  <a:gd name="connsiteX38" fmla="*/ 315418 w 386729"/>
                  <a:gd name="connsiteY38" fmla="*/ 438842 h 559523"/>
                  <a:gd name="connsiteX39" fmla="*/ 279761 w 386729"/>
                  <a:gd name="connsiteY39" fmla="*/ 389472 h 559523"/>
                  <a:gd name="connsiteX40" fmla="*/ 279761 w 386729"/>
                  <a:gd name="connsiteY40" fmla="*/ 375758 h 559523"/>
                  <a:gd name="connsiteX41" fmla="*/ 290733 w 386729"/>
                  <a:gd name="connsiteY41" fmla="*/ 359302 h 559523"/>
                  <a:gd name="connsiteX42" fmla="*/ 386730 w 386729"/>
                  <a:gd name="connsiteY42" fmla="*/ 191993 h 559523"/>
                  <a:gd name="connsiteX43" fmla="*/ 329132 w 386729"/>
                  <a:gd name="connsiteY43" fmla="*/ 54855 h 559523"/>
                  <a:gd name="connsiteX44" fmla="*/ 189250 w 386729"/>
                  <a:gd name="connsiteY44" fmla="*/ 0 h 559523"/>
                  <a:gd name="connsiteX45" fmla="*/ 189250 w 386729"/>
                  <a:gd name="connsiteY45" fmla="*/ 0 h 559523"/>
                  <a:gd name="connsiteX46" fmla="*/ 246849 w 386729"/>
                  <a:gd name="connsiteY46" fmla="*/ 510154 h 559523"/>
                  <a:gd name="connsiteX47" fmla="*/ 227649 w 386729"/>
                  <a:gd name="connsiteY47" fmla="*/ 529353 h 559523"/>
                  <a:gd name="connsiteX48" fmla="*/ 153594 w 386729"/>
                  <a:gd name="connsiteY48" fmla="*/ 529353 h 559523"/>
                  <a:gd name="connsiteX49" fmla="*/ 134395 w 386729"/>
                  <a:gd name="connsiteY49" fmla="*/ 510154 h 559523"/>
                  <a:gd name="connsiteX50" fmla="*/ 134395 w 386729"/>
                  <a:gd name="connsiteY50" fmla="*/ 490954 h 559523"/>
                  <a:gd name="connsiteX51" fmla="*/ 244105 w 386729"/>
                  <a:gd name="connsiteY51" fmla="*/ 490954 h 559523"/>
                  <a:gd name="connsiteX52" fmla="*/ 244105 w 386729"/>
                  <a:gd name="connsiteY52" fmla="*/ 510154 h 559523"/>
                  <a:gd name="connsiteX53" fmla="*/ 263305 w 386729"/>
                  <a:gd name="connsiteY53" fmla="*/ 458041 h 559523"/>
                  <a:gd name="connsiteX54" fmla="*/ 123425 w 386729"/>
                  <a:gd name="connsiteY54" fmla="*/ 458041 h 559523"/>
                  <a:gd name="connsiteX55" fmla="*/ 104225 w 386729"/>
                  <a:gd name="connsiteY55" fmla="*/ 438842 h 559523"/>
                  <a:gd name="connsiteX56" fmla="*/ 123425 w 386729"/>
                  <a:gd name="connsiteY56" fmla="*/ 419643 h 559523"/>
                  <a:gd name="connsiteX57" fmla="*/ 263305 w 386729"/>
                  <a:gd name="connsiteY57" fmla="*/ 419643 h 559523"/>
                  <a:gd name="connsiteX58" fmla="*/ 282505 w 386729"/>
                  <a:gd name="connsiteY58" fmla="*/ 438842 h 559523"/>
                  <a:gd name="connsiteX59" fmla="*/ 263305 w 386729"/>
                  <a:gd name="connsiteY59" fmla="*/ 458041 h 559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86729" h="559523">
                    <a:moveTo>
                      <a:pt x="189250" y="0"/>
                    </a:moveTo>
                    <a:cubicBezTo>
                      <a:pt x="145366" y="0"/>
                      <a:pt x="101481" y="16457"/>
                      <a:pt x="68569" y="43884"/>
                    </a:cubicBezTo>
                    <a:cubicBezTo>
                      <a:pt x="63083" y="49370"/>
                      <a:pt x="60340" y="60341"/>
                      <a:pt x="65825" y="65826"/>
                    </a:cubicBezTo>
                    <a:cubicBezTo>
                      <a:pt x="71311" y="71312"/>
                      <a:pt x="82283" y="74054"/>
                      <a:pt x="87767" y="68569"/>
                    </a:cubicBezTo>
                    <a:cubicBezTo>
                      <a:pt x="115195" y="43884"/>
                      <a:pt x="150852" y="32913"/>
                      <a:pt x="189250" y="30170"/>
                    </a:cubicBezTo>
                    <a:cubicBezTo>
                      <a:pt x="233135" y="30170"/>
                      <a:pt x="274277" y="46627"/>
                      <a:pt x="304447" y="76797"/>
                    </a:cubicBezTo>
                    <a:cubicBezTo>
                      <a:pt x="334616" y="106968"/>
                      <a:pt x="351074" y="148109"/>
                      <a:pt x="351074" y="191993"/>
                    </a:cubicBezTo>
                    <a:cubicBezTo>
                      <a:pt x="351074" y="249591"/>
                      <a:pt x="320902" y="301704"/>
                      <a:pt x="271533" y="331874"/>
                    </a:cubicBezTo>
                    <a:cubicBezTo>
                      <a:pt x="255077" y="340103"/>
                      <a:pt x="246849" y="359302"/>
                      <a:pt x="246849" y="375758"/>
                    </a:cubicBezTo>
                    <a:lnTo>
                      <a:pt x="246849" y="389472"/>
                    </a:lnTo>
                    <a:lnTo>
                      <a:pt x="208450" y="389472"/>
                    </a:lnTo>
                    <a:lnTo>
                      <a:pt x="208450" y="279762"/>
                    </a:lnTo>
                    <a:lnTo>
                      <a:pt x="227649" y="279762"/>
                    </a:lnTo>
                    <a:cubicBezTo>
                      <a:pt x="235877" y="279762"/>
                      <a:pt x="244105" y="271534"/>
                      <a:pt x="244105" y="263305"/>
                    </a:cubicBezTo>
                    <a:cubicBezTo>
                      <a:pt x="244105" y="255077"/>
                      <a:pt x="235877" y="246849"/>
                      <a:pt x="227649" y="246849"/>
                    </a:cubicBezTo>
                    <a:lnTo>
                      <a:pt x="156336" y="246849"/>
                    </a:lnTo>
                    <a:cubicBezTo>
                      <a:pt x="148108" y="246849"/>
                      <a:pt x="139880" y="255077"/>
                      <a:pt x="139880" y="263305"/>
                    </a:cubicBezTo>
                    <a:cubicBezTo>
                      <a:pt x="139880" y="271534"/>
                      <a:pt x="148108" y="279762"/>
                      <a:pt x="156336" y="279762"/>
                    </a:cubicBezTo>
                    <a:lnTo>
                      <a:pt x="175536" y="279762"/>
                    </a:lnTo>
                    <a:lnTo>
                      <a:pt x="175536" y="389472"/>
                    </a:lnTo>
                    <a:lnTo>
                      <a:pt x="137138" y="389472"/>
                    </a:lnTo>
                    <a:lnTo>
                      <a:pt x="137138" y="375758"/>
                    </a:lnTo>
                    <a:cubicBezTo>
                      <a:pt x="137138" y="356559"/>
                      <a:pt x="126167" y="340103"/>
                      <a:pt x="112453" y="331874"/>
                    </a:cubicBezTo>
                    <a:cubicBezTo>
                      <a:pt x="63083" y="304447"/>
                      <a:pt x="32912" y="249591"/>
                      <a:pt x="32912" y="191993"/>
                    </a:cubicBezTo>
                    <a:cubicBezTo>
                      <a:pt x="32912" y="164566"/>
                      <a:pt x="38398" y="137138"/>
                      <a:pt x="52112" y="115196"/>
                    </a:cubicBezTo>
                    <a:cubicBezTo>
                      <a:pt x="57597" y="106968"/>
                      <a:pt x="52112" y="98739"/>
                      <a:pt x="46626" y="93254"/>
                    </a:cubicBezTo>
                    <a:cubicBezTo>
                      <a:pt x="38398" y="87768"/>
                      <a:pt x="30170" y="93254"/>
                      <a:pt x="24684" y="98739"/>
                    </a:cubicBezTo>
                    <a:cubicBezTo>
                      <a:pt x="8228" y="126167"/>
                      <a:pt x="0" y="159080"/>
                      <a:pt x="0" y="191993"/>
                    </a:cubicBezTo>
                    <a:cubicBezTo>
                      <a:pt x="0" y="260562"/>
                      <a:pt x="35656" y="323646"/>
                      <a:pt x="95997" y="359302"/>
                    </a:cubicBezTo>
                    <a:cubicBezTo>
                      <a:pt x="101481" y="362045"/>
                      <a:pt x="106967" y="370273"/>
                      <a:pt x="106967" y="375758"/>
                    </a:cubicBezTo>
                    <a:lnTo>
                      <a:pt x="106967" y="392215"/>
                    </a:lnTo>
                    <a:cubicBezTo>
                      <a:pt x="87767" y="397701"/>
                      <a:pt x="71311" y="416900"/>
                      <a:pt x="71311" y="441585"/>
                    </a:cubicBezTo>
                    <a:cubicBezTo>
                      <a:pt x="71311" y="463527"/>
                      <a:pt x="85025" y="482726"/>
                      <a:pt x="106967" y="490954"/>
                    </a:cubicBezTo>
                    <a:lnTo>
                      <a:pt x="106967" y="510154"/>
                    </a:lnTo>
                    <a:cubicBezTo>
                      <a:pt x="106967" y="537581"/>
                      <a:pt x="128909" y="559524"/>
                      <a:pt x="156336" y="559524"/>
                    </a:cubicBezTo>
                    <a:lnTo>
                      <a:pt x="230391" y="559524"/>
                    </a:lnTo>
                    <a:cubicBezTo>
                      <a:pt x="257819" y="559524"/>
                      <a:pt x="279761" y="537581"/>
                      <a:pt x="279761" y="510154"/>
                    </a:cubicBezTo>
                    <a:lnTo>
                      <a:pt x="279761" y="488212"/>
                    </a:lnTo>
                    <a:cubicBezTo>
                      <a:pt x="298961" y="482726"/>
                      <a:pt x="315418" y="463527"/>
                      <a:pt x="315418" y="438842"/>
                    </a:cubicBezTo>
                    <a:cubicBezTo>
                      <a:pt x="315418" y="416900"/>
                      <a:pt x="301704" y="397701"/>
                      <a:pt x="279761" y="389472"/>
                    </a:cubicBezTo>
                    <a:lnTo>
                      <a:pt x="279761" y="375758"/>
                    </a:lnTo>
                    <a:cubicBezTo>
                      <a:pt x="279761" y="370273"/>
                      <a:pt x="282505" y="362045"/>
                      <a:pt x="290733" y="359302"/>
                    </a:cubicBezTo>
                    <a:cubicBezTo>
                      <a:pt x="351074" y="323646"/>
                      <a:pt x="386730" y="260562"/>
                      <a:pt x="386730" y="191993"/>
                    </a:cubicBezTo>
                    <a:cubicBezTo>
                      <a:pt x="386730" y="139881"/>
                      <a:pt x="367530" y="90511"/>
                      <a:pt x="329132" y="54855"/>
                    </a:cubicBezTo>
                    <a:cubicBezTo>
                      <a:pt x="290733" y="19199"/>
                      <a:pt x="241363" y="0"/>
                      <a:pt x="189250" y="0"/>
                    </a:cubicBezTo>
                    <a:lnTo>
                      <a:pt x="189250" y="0"/>
                    </a:lnTo>
                    <a:close/>
                    <a:moveTo>
                      <a:pt x="246849" y="510154"/>
                    </a:moveTo>
                    <a:cubicBezTo>
                      <a:pt x="246849" y="521125"/>
                      <a:pt x="238619" y="529353"/>
                      <a:pt x="227649" y="529353"/>
                    </a:cubicBezTo>
                    <a:lnTo>
                      <a:pt x="153594" y="529353"/>
                    </a:lnTo>
                    <a:cubicBezTo>
                      <a:pt x="142623" y="529353"/>
                      <a:pt x="134395" y="521125"/>
                      <a:pt x="134395" y="510154"/>
                    </a:cubicBezTo>
                    <a:lnTo>
                      <a:pt x="134395" y="490954"/>
                    </a:lnTo>
                    <a:lnTo>
                      <a:pt x="244105" y="490954"/>
                    </a:lnTo>
                    <a:lnTo>
                      <a:pt x="244105" y="510154"/>
                    </a:lnTo>
                    <a:close/>
                    <a:moveTo>
                      <a:pt x="263305" y="458041"/>
                    </a:moveTo>
                    <a:lnTo>
                      <a:pt x="123425" y="458041"/>
                    </a:lnTo>
                    <a:cubicBezTo>
                      <a:pt x="112453" y="458041"/>
                      <a:pt x="104225" y="449813"/>
                      <a:pt x="104225" y="438842"/>
                    </a:cubicBezTo>
                    <a:cubicBezTo>
                      <a:pt x="104225" y="427871"/>
                      <a:pt x="112453" y="419643"/>
                      <a:pt x="123425" y="419643"/>
                    </a:cubicBezTo>
                    <a:lnTo>
                      <a:pt x="263305" y="419643"/>
                    </a:lnTo>
                    <a:cubicBezTo>
                      <a:pt x="274277" y="419643"/>
                      <a:pt x="282505" y="427871"/>
                      <a:pt x="282505" y="438842"/>
                    </a:cubicBezTo>
                    <a:cubicBezTo>
                      <a:pt x="282505" y="449813"/>
                      <a:pt x="274277" y="458041"/>
                      <a:pt x="263305" y="458041"/>
                    </a:cubicBezTo>
                    <a:close/>
                  </a:path>
                </a:pathLst>
              </a:custGeom>
              <a:grpFill/>
              <a:ln w="27426" cap="flat">
                <a:noFill/>
                <a:prstDash val="solid"/>
                <a:miter/>
              </a:ln>
            </p:spPr>
            <p:txBody>
              <a:bodyPr rtlCol="0" anchor="ctr"/>
              <a:lstStyle/>
              <a:p>
                <a:endParaRPr lang="en-US"/>
              </a:p>
            </p:txBody>
          </p:sp>
          <p:sp>
            <p:nvSpPr>
              <p:cNvPr id="552" name="Freeform 551">
                <a:extLst>
                  <a:ext uri="{FF2B5EF4-FFF2-40B4-BE49-F238E27FC236}">
                    <a16:creationId xmlns:a16="http://schemas.microsoft.com/office/drawing/2014/main" id="{3FB11961-CA64-674A-9BDC-C73D35C31B31}"/>
                  </a:ext>
                </a:extLst>
              </p:cNvPr>
              <p:cNvSpPr/>
              <p:nvPr/>
            </p:nvSpPr>
            <p:spPr>
              <a:xfrm>
                <a:off x="11547012" y="857855"/>
                <a:ext cx="93476" cy="68680"/>
              </a:xfrm>
              <a:custGeom>
                <a:avLst/>
                <a:gdLst>
                  <a:gd name="connsiteX0" fmla="*/ 85136 w 93476"/>
                  <a:gd name="connsiteY0" fmla="*/ 38510 h 68680"/>
                  <a:gd name="connsiteX1" fmla="*/ 24797 w 93476"/>
                  <a:gd name="connsiteY1" fmla="*/ 2854 h 68680"/>
                  <a:gd name="connsiteX2" fmla="*/ 2853 w 93476"/>
                  <a:gd name="connsiteY2" fmla="*/ 8339 h 68680"/>
                  <a:gd name="connsiteX3" fmla="*/ 8339 w 93476"/>
                  <a:gd name="connsiteY3" fmla="*/ 30281 h 68680"/>
                  <a:gd name="connsiteX4" fmla="*/ 68680 w 93476"/>
                  <a:gd name="connsiteY4" fmla="*/ 65937 h 68680"/>
                  <a:gd name="connsiteX5" fmla="*/ 76908 w 93476"/>
                  <a:gd name="connsiteY5" fmla="*/ 68680 h 68680"/>
                  <a:gd name="connsiteX6" fmla="*/ 90622 w 93476"/>
                  <a:gd name="connsiteY6" fmla="*/ 60452 h 68680"/>
                  <a:gd name="connsiteX7" fmla="*/ 85136 w 93476"/>
                  <a:gd name="connsiteY7" fmla="*/ 38510 h 68680"/>
                  <a:gd name="connsiteX8" fmla="*/ 85136 w 93476"/>
                  <a:gd name="connsiteY8" fmla="*/ 38510 h 6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76" h="68680">
                    <a:moveTo>
                      <a:pt x="85136" y="38510"/>
                    </a:moveTo>
                    <a:lnTo>
                      <a:pt x="24797" y="2854"/>
                    </a:lnTo>
                    <a:cubicBezTo>
                      <a:pt x="16567" y="-2632"/>
                      <a:pt x="8339" y="111"/>
                      <a:pt x="2853" y="8339"/>
                    </a:cubicBezTo>
                    <a:cubicBezTo>
                      <a:pt x="-2631" y="16568"/>
                      <a:pt x="111" y="24796"/>
                      <a:pt x="8339" y="30281"/>
                    </a:cubicBezTo>
                    <a:lnTo>
                      <a:pt x="68680" y="65937"/>
                    </a:lnTo>
                    <a:cubicBezTo>
                      <a:pt x="71422" y="68680"/>
                      <a:pt x="74166" y="68680"/>
                      <a:pt x="76908" y="68680"/>
                    </a:cubicBezTo>
                    <a:cubicBezTo>
                      <a:pt x="82394" y="68680"/>
                      <a:pt x="87880" y="65937"/>
                      <a:pt x="90622" y="60452"/>
                    </a:cubicBezTo>
                    <a:cubicBezTo>
                      <a:pt x="96108" y="52224"/>
                      <a:pt x="93366" y="43995"/>
                      <a:pt x="85136" y="38510"/>
                    </a:cubicBezTo>
                    <a:lnTo>
                      <a:pt x="85136" y="38510"/>
                    </a:lnTo>
                    <a:close/>
                  </a:path>
                </a:pathLst>
              </a:custGeom>
              <a:grpFill/>
              <a:ln w="27426" cap="flat">
                <a:noFill/>
                <a:prstDash val="solid"/>
                <a:miter/>
              </a:ln>
            </p:spPr>
            <p:txBody>
              <a:bodyPr rtlCol="0" anchor="ctr"/>
              <a:lstStyle/>
              <a:p>
                <a:endParaRPr lang="en-US"/>
              </a:p>
            </p:txBody>
          </p:sp>
          <p:sp>
            <p:nvSpPr>
              <p:cNvPr id="553" name="Freeform 552">
                <a:extLst>
                  <a:ext uri="{FF2B5EF4-FFF2-40B4-BE49-F238E27FC236}">
                    <a16:creationId xmlns:a16="http://schemas.microsoft.com/office/drawing/2014/main" id="{689D93C4-798D-2040-BBBC-3ED1FBF162E7}"/>
                  </a:ext>
                </a:extLst>
              </p:cNvPr>
              <p:cNvSpPr/>
              <p:nvPr/>
            </p:nvSpPr>
            <p:spPr>
              <a:xfrm>
                <a:off x="11604721" y="646773"/>
                <a:ext cx="104226" cy="32913"/>
              </a:xfrm>
              <a:custGeom>
                <a:avLst/>
                <a:gdLst>
                  <a:gd name="connsiteX0" fmla="*/ 87769 w 104226"/>
                  <a:gd name="connsiteY0" fmla="*/ 0 h 32913"/>
                  <a:gd name="connsiteX1" fmla="*/ 16458 w 104226"/>
                  <a:gd name="connsiteY1" fmla="*/ 0 h 32913"/>
                  <a:gd name="connsiteX2" fmla="*/ 0 w 104226"/>
                  <a:gd name="connsiteY2" fmla="*/ 16457 h 32913"/>
                  <a:gd name="connsiteX3" fmla="*/ 16458 w 104226"/>
                  <a:gd name="connsiteY3" fmla="*/ 32913 h 32913"/>
                  <a:gd name="connsiteX4" fmla="*/ 87769 w 104226"/>
                  <a:gd name="connsiteY4" fmla="*/ 32913 h 32913"/>
                  <a:gd name="connsiteX5" fmla="*/ 104227 w 104226"/>
                  <a:gd name="connsiteY5" fmla="*/ 16457 h 32913"/>
                  <a:gd name="connsiteX6" fmla="*/ 87769 w 104226"/>
                  <a:gd name="connsiteY6"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226" h="32913">
                    <a:moveTo>
                      <a:pt x="87769" y="0"/>
                    </a:moveTo>
                    <a:lnTo>
                      <a:pt x="16458" y="0"/>
                    </a:lnTo>
                    <a:cubicBezTo>
                      <a:pt x="8230" y="0"/>
                      <a:pt x="0" y="8228"/>
                      <a:pt x="0" y="16457"/>
                    </a:cubicBezTo>
                    <a:cubicBezTo>
                      <a:pt x="0" y="24685"/>
                      <a:pt x="8230" y="32913"/>
                      <a:pt x="16458" y="32913"/>
                    </a:cubicBezTo>
                    <a:lnTo>
                      <a:pt x="87769" y="32913"/>
                    </a:lnTo>
                    <a:cubicBezTo>
                      <a:pt x="95997" y="32913"/>
                      <a:pt x="104227" y="24685"/>
                      <a:pt x="104227" y="16457"/>
                    </a:cubicBezTo>
                    <a:cubicBezTo>
                      <a:pt x="101483" y="8228"/>
                      <a:pt x="95997" y="0"/>
                      <a:pt x="87769" y="0"/>
                    </a:cubicBezTo>
                    <a:close/>
                  </a:path>
                </a:pathLst>
              </a:custGeom>
              <a:grpFill/>
              <a:ln w="27426" cap="flat">
                <a:noFill/>
                <a:prstDash val="solid"/>
                <a:miter/>
              </a:ln>
            </p:spPr>
            <p:txBody>
              <a:bodyPr rtlCol="0" anchor="ctr"/>
              <a:lstStyle/>
              <a:p>
                <a:endParaRPr lang="en-US"/>
              </a:p>
            </p:txBody>
          </p:sp>
          <p:sp>
            <p:nvSpPr>
              <p:cNvPr id="554" name="Freeform 553">
                <a:extLst>
                  <a:ext uri="{FF2B5EF4-FFF2-40B4-BE49-F238E27FC236}">
                    <a16:creationId xmlns:a16="http://schemas.microsoft.com/office/drawing/2014/main" id="{A56FB507-E59D-F543-ABF5-12A0DEC7AEFC}"/>
                  </a:ext>
                </a:extLst>
              </p:cNvPr>
              <p:cNvSpPr/>
              <p:nvPr/>
            </p:nvSpPr>
            <p:spPr>
              <a:xfrm>
                <a:off x="11547012" y="399814"/>
                <a:ext cx="93476" cy="68680"/>
              </a:xfrm>
              <a:custGeom>
                <a:avLst/>
                <a:gdLst>
                  <a:gd name="connsiteX0" fmla="*/ 16567 w 93476"/>
                  <a:gd name="connsiteY0" fmla="*/ 68680 h 68680"/>
                  <a:gd name="connsiteX1" fmla="*/ 24797 w 93476"/>
                  <a:gd name="connsiteY1" fmla="*/ 65937 h 68680"/>
                  <a:gd name="connsiteX2" fmla="*/ 85136 w 93476"/>
                  <a:gd name="connsiteY2" fmla="*/ 30281 h 68680"/>
                  <a:gd name="connsiteX3" fmla="*/ 90622 w 93476"/>
                  <a:gd name="connsiteY3" fmla="*/ 8339 h 68680"/>
                  <a:gd name="connsiteX4" fmla="*/ 68680 w 93476"/>
                  <a:gd name="connsiteY4" fmla="*/ 2854 h 68680"/>
                  <a:gd name="connsiteX5" fmla="*/ 8339 w 93476"/>
                  <a:gd name="connsiteY5" fmla="*/ 38510 h 68680"/>
                  <a:gd name="connsiteX6" fmla="*/ 2853 w 93476"/>
                  <a:gd name="connsiteY6" fmla="*/ 60452 h 68680"/>
                  <a:gd name="connsiteX7" fmla="*/ 16567 w 93476"/>
                  <a:gd name="connsiteY7" fmla="*/ 68680 h 68680"/>
                  <a:gd name="connsiteX8" fmla="*/ 16567 w 93476"/>
                  <a:gd name="connsiteY8" fmla="*/ 68680 h 6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76" h="68680">
                    <a:moveTo>
                      <a:pt x="16567" y="68680"/>
                    </a:moveTo>
                    <a:cubicBezTo>
                      <a:pt x="19311" y="68680"/>
                      <a:pt x="22053" y="68680"/>
                      <a:pt x="24797" y="65937"/>
                    </a:cubicBezTo>
                    <a:lnTo>
                      <a:pt x="85136" y="30281"/>
                    </a:lnTo>
                    <a:cubicBezTo>
                      <a:pt x="93366" y="24796"/>
                      <a:pt x="96108" y="16568"/>
                      <a:pt x="90622" y="8339"/>
                    </a:cubicBezTo>
                    <a:cubicBezTo>
                      <a:pt x="85136" y="111"/>
                      <a:pt x="76908" y="-2632"/>
                      <a:pt x="68680" y="2854"/>
                    </a:cubicBezTo>
                    <a:lnTo>
                      <a:pt x="8339" y="38510"/>
                    </a:lnTo>
                    <a:cubicBezTo>
                      <a:pt x="111" y="43995"/>
                      <a:pt x="-2631" y="52224"/>
                      <a:pt x="2853" y="60452"/>
                    </a:cubicBezTo>
                    <a:cubicBezTo>
                      <a:pt x="5597" y="65937"/>
                      <a:pt x="11083" y="68680"/>
                      <a:pt x="16567" y="68680"/>
                    </a:cubicBezTo>
                    <a:lnTo>
                      <a:pt x="16567" y="68680"/>
                    </a:lnTo>
                    <a:close/>
                  </a:path>
                </a:pathLst>
              </a:custGeom>
              <a:grpFill/>
              <a:ln w="27426" cap="flat">
                <a:noFill/>
                <a:prstDash val="solid"/>
                <a:miter/>
              </a:ln>
            </p:spPr>
            <p:txBody>
              <a:bodyPr rtlCol="0" anchor="ctr"/>
              <a:lstStyle/>
              <a:p>
                <a:endParaRPr lang="en-US"/>
              </a:p>
            </p:txBody>
          </p:sp>
          <p:sp>
            <p:nvSpPr>
              <p:cNvPr id="555" name="Freeform 554">
                <a:extLst>
                  <a:ext uri="{FF2B5EF4-FFF2-40B4-BE49-F238E27FC236}">
                    <a16:creationId xmlns:a16="http://schemas.microsoft.com/office/drawing/2014/main" id="{14100AA4-11AA-9D4A-A639-E785B4D9145E}"/>
                  </a:ext>
                </a:extLst>
              </p:cNvPr>
              <p:cNvSpPr/>
              <p:nvPr/>
            </p:nvSpPr>
            <p:spPr>
              <a:xfrm>
                <a:off x="11036857" y="399814"/>
                <a:ext cx="93476" cy="68680"/>
              </a:xfrm>
              <a:custGeom>
                <a:avLst/>
                <a:gdLst>
                  <a:gd name="connsiteX0" fmla="*/ 8340 w 93476"/>
                  <a:gd name="connsiteY0" fmla="*/ 30281 h 68680"/>
                  <a:gd name="connsiteX1" fmla="*/ 68681 w 93476"/>
                  <a:gd name="connsiteY1" fmla="*/ 65937 h 68680"/>
                  <a:gd name="connsiteX2" fmla="*/ 76909 w 93476"/>
                  <a:gd name="connsiteY2" fmla="*/ 68680 h 68680"/>
                  <a:gd name="connsiteX3" fmla="*/ 90623 w 93476"/>
                  <a:gd name="connsiteY3" fmla="*/ 60452 h 68680"/>
                  <a:gd name="connsiteX4" fmla="*/ 85137 w 93476"/>
                  <a:gd name="connsiteY4" fmla="*/ 38510 h 68680"/>
                  <a:gd name="connsiteX5" fmla="*/ 24796 w 93476"/>
                  <a:gd name="connsiteY5" fmla="*/ 2854 h 68680"/>
                  <a:gd name="connsiteX6" fmla="*/ 2854 w 93476"/>
                  <a:gd name="connsiteY6" fmla="*/ 8339 h 68680"/>
                  <a:gd name="connsiteX7" fmla="*/ 8340 w 93476"/>
                  <a:gd name="connsiteY7" fmla="*/ 30281 h 6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476" h="68680">
                    <a:moveTo>
                      <a:pt x="8340" y="30281"/>
                    </a:moveTo>
                    <a:lnTo>
                      <a:pt x="68681" y="65937"/>
                    </a:lnTo>
                    <a:cubicBezTo>
                      <a:pt x="71423" y="68680"/>
                      <a:pt x="74165" y="68680"/>
                      <a:pt x="76909" y="68680"/>
                    </a:cubicBezTo>
                    <a:cubicBezTo>
                      <a:pt x="82395" y="68680"/>
                      <a:pt x="87879" y="65937"/>
                      <a:pt x="90623" y="60452"/>
                    </a:cubicBezTo>
                    <a:cubicBezTo>
                      <a:pt x="96109" y="52224"/>
                      <a:pt x="93365" y="43995"/>
                      <a:pt x="85137" y="38510"/>
                    </a:cubicBezTo>
                    <a:lnTo>
                      <a:pt x="24796" y="2854"/>
                    </a:lnTo>
                    <a:cubicBezTo>
                      <a:pt x="16568" y="-2632"/>
                      <a:pt x="8340" y="111"/>
                      <a:pt x="2854" y="8339"/>
                    </a:cubicBezTo>
                    <a:cubicBezTo>
                      <a:pt x="-2632" y="16568"/>
                      <a:pt x="112" y="27539"/>
                      <a:pt x="8340" y="30281"/>
                    </a:cubicBezTo>
                    <a:close/>
                  </a:path>
                </a:pathLst>
              </a:custGeom>
              <a:grpFill/>
              <a:ln w="27426" cap="flat">
                <a:noFill/>
                <a:prstDash val="solid"/>
                <a:miter/>
              </a:ln>
            </p:spPr>
            <p:txBody>
              <a:bodyPr rtlCol="0" anchor="ctr"/>
              <a:lstStyle/>
              <a:p>
                <a:endParaRPr lang="en-US"/>
              </a:p>
            </p:txBody>
          </p:sp>
        </p:grpSp>
        <p:grpSp>
          <p:nvGrpSpPr>
            <p:cNvPr id="556" name="Group 555">
              <a:extLst>
                <a:ext uri="{FF2B5EF4-FFF2-40B4-BE49-F238E27FC236}">
                  <a16:creationId xmlns:a16="http://schemas.microsoft.com/office/drawing/2014/main" id="{DD1F9B18-572C-124E-A572-E7D18BF2CA08}"/>
                </a:ext>
              </a:extLst>
            </p:cNvPr>
            <p:cNvGrpSpPr/>
            <p:nvPr/>
          </p:nvGrpSpPr>
          <p:grpSpPr>
            <a:xfrm>
              <a:off x="4461376" y="5370605"/>
              <a:ext cx="491680" cy="491223"/>
              <a:chOff x="4094022" y="6400193"/>
              <a:chExt cx="1218903" cy="1217770"/>
            </a:xfrm>
          </p:grpSpPr>
          <p:sp>
            <p:nvSpPr>
              <p:cNvPr id="557" name="Freeform 556">
                <a:extLst>
                  <a:ext uri="{FF2B5EF4-FFF2-40B4-BE49-F238E27FC236}">
                    <a16:creationId xmlns:a16="http://schemas.microsoft.com/office/drawing/2014/main" id="{EFC6B919-D0CC-0E4A-BC45-34B1DEA31450}"/>
                  </a:ext>
                </a:extLst>
              </p:cNvPr>
              <p:cNvSpPr/>
              <p:nvPr/>
            </p:nvSpPr>
            <p:spPr>
              <a:xfrm>
                <a:off x="4603457" y="6400193"/>
                <a:ext cx="709468" cy="709094"/>
              </a:xfrm>
              <a:custGeom>
                <a:avLst/>
                <a:gdLst>
                  <a:gd name="connsiteX0" fmla="*/ 239397 w 709468"/>
                  <a:gd name="connsiteY0" fmla="*/ 554484 h 709094"/>
                  <a:gd name="connsiteX1" fmla="*/ 158298 w 709468"/>
                  <a:gd name="connsiteY1" fmla="*/ 549952 h 709094"/>
                  <a:gd name="connsiteX2" fmla="*/ 154772 w 709468"/>
                  <a:gd name="connsiteY2" fmla="*/ 470886 h 709094"/>
                  <a:gd name="connsiteX3" fmla="*/ 145202 w 709468"/>
                  <a:gd name="connsiteY3" fmla="*/ 472901 h 709094"/>
                  <a:gd name="connsiteX4" fmla="*/ 91807 w 709468"/>
                  <a:gd name="connsiteY4" fmla="*/ 506642 h 709094"/>
                  <a:gd name="connsiteX5" fmla="*/ 59569 w 709468"/>
                  <a:gd name="connsiteY5" fmla="*/ 506138 h 709094"/>
                  <a:gd name="connsiteX6" fmla="*/ 8190 w 709468"/>
                  <a:gd name="connsiteY6" fmla="*/ 454771 h 709094"/>
                  <a:gd name="connsiteX7" fmla="*/ 7686 w 709468"/>
                  <a:gd name="connsiteY7" fmla="*/ 423547 h 709094"/>
                  <a:gd name="connsiteX8" fmla="*/ 206152 w 709468"/>
                  <a:gd name="connsiteY8" fmla="*/ 348511 h 709094"/>
                  <a:gd name="connsiteX9" fmla="*/ 253501 w 709468"/>
                  <a:gd name="connsiteY9" fmla="*/ 360094 h 709094"/>
                  <a:gd name="connsiteX10" fmla="*/ 268613 w 709468"/>
                  <a:gd name="connsiteY10" fmla="*/ 357576 h 709094"/>
                  <a:gd name="connsiteX11" fmla="*/ 283221 w 709468"/>
                  <a:gd name="connsiteY11" fmla="*/ 307215 h 709094"/>
                  <a:gd name="connsiteX12" fmla="*/ 324022 w 709468"/>
                  <a:gd name="connsiteY12" fmla="*/ 112825 h 709094"/>
                  <a:gd name="connsiteX13" fmla="*/ 536592 w 709468"/>
                  <a:gd name="connsiteY13" fmla="*/ 18 h 709094"/>
                  <a:gd name="connsiteX14" fmla="*/ 708360 w 709468"/>
                  <a:gd name="connsiteY14" fmla="*/ 196423 h 709094"/>
                  <a:gd name="connsiteX15" fmla="*/ 489242 w 709468"/>
                  <a:gd name="connsiteY15" fmla="*/ 430598 h 709094"/>
                  <a:gd name="connsiteX16" fmla="*/ 384468 w 709468"/>
                  <a:gd name="connsiteY16" fmla="*/ 420526 h 709094"/>
                  <a:gd name="connsiteX17" fmla="*/ 367342 w 709468"/>
                  <a:gd name="connsiteY17" fmla="*/ 424051 h 709094"/>
                  <a:gd name="connsiteX18" fmla="*/ 353742 w 709468"/>
                  <a:gd name="connsiteY18" fmla="*/ 472397 h 709094"/>
                  <a:gd name="connsiteX19" fmla="*/ 317977 w 709468"/>
                  <a:gd name="connsiteY19" fmla="*/ 661248 h 709094"/>
                  <a:gd name="connsiteX20" fmla="*/ 287251 w 709468"/>
                  <a:gd name="connsiteY20" fmla="*/ 699522 h 709094"/>
                  <a:gd name="connsiteX21" fmla="*/ 253501 w 709468"/>
                  <a:gd name="connsiteY21" fmla="*/ 700529 h 709094"/>
                  <a:gd name="connsiteX22" fmla="*/ 204137 w 709468"/>
                  <a:gd name="connsiteY22" fmla="*/ 651176 h 709094"/>
                  <a:gd name="connsiteX23" fmla="*/ 203633 w 709468"/>
                  <a:gd name="connsiteY23" fmla="*/ 617435 h 709094"/>
                  <a:gd name="connsiteX24" fmla="*/ 239397 w 709468"/>
                  <a:gd name="connsiteY24" fmla="*/ 554484 h 709094"/>
                  <a:gd name="connsiteX25" fmla="*/ 323518 w 709468"/>
                  <a:gd name="connsiteY25" fmla="*/ 306208 h 709094"/>
                  <a:gd name="connsiteX26" fmla="*/ 350215 w 709468"/>
                  <a:gd name="connsiteY26" fmla="*/ 275992 h 709094"/>
                  <a:gd name="connsiteX27" fmla="*/ 354749 w 709468"/>
                  <a:gd name="connsiteY27" fmla="*/ 262898 h 709094"/>
                  <a:gd name="connsiteX28" fmla="*/ 498813 w 709468"/>
                  <a:gd name="connsiteY28" fmla="*/ 82105 h 709094"/>
                  <a:gd name="connsiteX29" fmla="*/ 630284 w 709468"/>
                  <a:gd name="connsiteY29" fmla="*/ 196423 h 709094"/>
                  <a:gd name="connsiteX30" fmla="*/ 446930 w 709468"/>
                  <a:gd name="connsiteY30" fmla="*/ 355058 h 709094"/>
                  <a:gd name="connsiteX31" fmla="*/ 436855 w 709468"/>
                  <a:gd name="connsiteY31" fmla="*/ 357072 h 709094"/>
                  <a:gd name="connsiteX32" fmla="*/ 405121 w 709468"/>
                  <a:gd name="connsiteY32" fmla="*/ 386785 h 709094"/>
                  <a:gd name="connsiteX33" fmla="*/ 482694 w 709468"/>
                  <a:gd name="connsiteY33" fmla="*/ 392324 h 709094"/>
                  <a:gd name="connsiteX34" fmla="*/ 669574 w 709468"/>
                  <a:gd name="connsiteY34" fmla="*/ 198941 h 709094"/>
                  <a:gd name="connsiteX35" fmla="*/ 532058 w 709468"/>
                  <a:gd name="connsiteY35" fmla="*/ 39802 h 709094"/>
                  <a:gd name="connsiteX36" fmla="*/ 321504 w 709468"/>
                  <a:gd name="connsiteY36" fmla="*/ 209516 h 709094"/>
                  <a:gd name="connsiteX37" fmla="*/ 323518 w 709468"/>
                  <a:gd name="connsiteY37" fmla="*/ 306208 h 709094"/>
                  <a:gd name="connsiteX38" fmla="*/ 482694 w 709468"/>
                  <a:gd name="connsiteY38" fmla="*/ 310740 h 709094"/>
                  <a:gd name="connsiteX39" fmla="*/ 591497 w 709468"/>
                  <a:gd name="connsiteY39" fmla="*/ 187358 h 709094"/>
                  <a:gd name="connsiteX40" fmla="*/ 517450 w 709468"/>
                  <a:gd name="connsiteY40" fmla="*/ 118868 h 709094"/>
                  <a:gd name="connsiteX41" fmla="*/ 402602 w 709468"/>
                  <a:gd name="connsiteY41" fmla="*/ 213545 h 709094"/>
                  <a:gd name="connsiteX42" fmla="*/ 398069 w 709468"/>
                  <a:gd name="connsiteY42" fmla="*/ 226639 h 709094"/>
                  <a:gd name="connsiteX43" fmla="*/ 479168 w 709468"/>
                  <a:gd name="connsiteY43" fmla="*/ 230668 h 709094"/>
                  <a:gd name="connsiteX44" fmla="*/ 482694 w 709468"/>
                  <a:gd name="connsiteY44" fmla="*/ 310740 h 709094"/>
                  <a:gd name="connsiteX45" fmla="*/ 432825 w 709468"/>
                  <a:gd name="connsiteY45" fmla="*/ 253330 h 709094"/>
                  <a:gd name="connsiteX46" fmla="*/ 418218 w 709468"/>
                  <a:gd name="connsiteY46" fmla="*/ 263905 h 709094"/>
                  <a:gd name="connsiteX47" fmla="*/ 191544 w 709468"/>
                  <a:gd name="connsiteY47" fmla="*/ 490527 h 709094"/>
                  <a:gd name="connsiteX48" fmla="*/ 185499 w 709468"/>
                  <a:gd name="connsiteY48" fmla="*/ 496570 h 709094"/>
                  <a:gd name="connsiteX49" fmla="*/ 186507 w 709468"/>
                  <a:gd name="connsiteY49" fmla="*/ 522254 h 709094"/>
                  <a:gd name="connsiteX50" fmla="*/ 213204 w 709468"/>
                  <a:gd name="connsiteY50" fmla="*/ 523765 h 709094"/>
                  <a:gd name="connsiteX51" fmla="*/ 221263 w 709468"/>
                  <a:gd name="connsiteY51" fmla="*/ 516210 h 709094"/>
                  <a:gd name="connsiteX52" fmla="*/ 444411 w 709468"/>
                  <a:gd name="connsiteY52" fmla="*/ 293114 h 709094"/>
                  <a:gd name="connsiteX53" fmla="*/ 453982 w 709468"/>
                  <a:gd name="connsiteY53" fmla="*/ 282035 h 709094"/>
                  <a:gd name="connsiteX54" fmla="*/ 432825 w 709468"/>
                  <a:gd name="connsiteY54" fmla="*/ 253330 h 709094"/>
                  <a:gd name="connsiteX55" fmla="*/ 315459 w 709468"/>
                  <a:gd name="connsiteY55" fmla="*/ 476426 h 709094"/>
                  <a:gd name="connsiteX56" fmla="*/ 290273 w 709468"/>
                  <a:gd name="connsiteY56" fmla="*/ 503117 h 709094"/>
                  <a:gd name="connsiteX57" fmla="*/ 282717 w 709468"/>
                  <a:gd name="connsiteY57" fmla="*/ 520743 h 709094"/>
                  <a:gd name="connsiteX58" fmla="*/ 276169 w 709468"/>
                  <a:gd name="connsiteY58" fmla="*/ 566571 h 709094"/>
                  <a:gd name="connsiteX59" fmla="*/ 245946 w 709468"/>
                  <a:gd name="connsiteY59" fmla="*/ 633550 h 709094"/>
                  <a:gd name="connsiteX60" fmla="*/ 271132 w 709468"/>
                  <a:gd name="connsiteY60" fmla="*/ 659234 h 709094"/>
                  <a:gd name="connsiteX61" fmla="*/ 315459 w 709468"/>
                  <a:gd name="connsiteY61" fmla="*/ 476426 h 709094"/>
                  <a:gd name="connsiteX62" fmla="*/ 232849 w 709468"/>
                  <a:gd name="connsiteY62" fmla="*/ 395346 h 709094"/>
                  <a:gd name="connsiteX63" fmla="*/ 51510 w 709468"/>
                  <a:gd name="connsiteY63" fmla="*/ 439159 h 709094"/>
                  <a:gd name="connsiteX64" fmla="*/ 76696 w 709468"/>
                  <a:gd name="connsiteY64" fmla="*/ 467361 h 709094"/>
                  <a:gd name="connsiteX65" fmla="*/ 194062 w 709468"/>
                  <a:gd name="connsiteY65" fmla="*/ 426569 h 709094"/>
                  <a:gd name="connsiteX66" fmla="*/ 202626 w 709468"/>
                  <a:gd name="connsiteY66" fmla="*/ 423547 h 709094"/>
                  <a:gd name="connsiteX67" fmla="*/ 232849 w 709468"/>
                  <a:gd name="connsiteY67" fmla="*/ 395346 h 709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709468" h="709094">
                    <a:moveTo>
                      <a:pt x="239397" y="554484"/>
                    </a:moveTo>
                    <a:cubicBezTo>
                      <a:pt x="205648" y="573118"/>
                      <a:pt x="178447" y="571103"/>
                      <a:pt x="158298" y="549952"/>
                    </a:cubicBezTo>
                    <a:cubicBezTo>
                      <a:pt x="138150" y="528801"/>
                      <a:pt x="136638" y="501606"/>
                      <a:pt x="154772" y="470886"/>
                    </a:cubicBezTo>
                    <a:cubicBezTo>
                      <a:pt x="150743" y="471893"/>
                      <a:pt x="147720" y="471893"/>
                      <a:pt x="145202" y="472901"/>
                    </a:cubicBezTo>
                    <a:cubicBezTo>
                      <a:pt x="127068" y="483980"/>
                      <a:pt x="108934" y="494555"/>
                      <a:pt x="91807" y="506642"/>
                    </a:cubicBezTo>
                    <a:cubicBezTo>
                      <a:pt x="79214" y="515707"/>
                      <a:pt x="70147" y="516714"/>
                      <a:pt x="59569" y="506138"/>
                    </a:cubicBezTo>
                    <a:cubicBezTo>
                      <a:pt x="42443" y="489016"/>
                      <a:pt x="25316" y="472397"/>
                      <a:pt x="8190" y="454771"/>
                    </a:cubicBezTo>
                    <a:cubicBezTo>
                      <a:pt x="-2388" y="444195"/>
                      <a:pt x="-2892" y="433620"/>
                      <a:pt x="7686" y="423547"/>
                    </a:cubicBezTo>
                    <a:cubicBezTo>
                      <a:pt x="63095" y="370669"/>
                      <a:pt x="128075" y="340453"/>
                      <a:pt x="206152" y="348511"/>
                    </a:cubicBezTo>
                    <a:cubicBezTo>
                      <a:pt x="222271" y="350022"/>
                      <a:pt x="237886" y="355561"/>
                      <a:pt x="253501" y="360094"/>
                    </a:cubicBezTo>
                    <a:cubicBezTo>
                      <a:pt x="259546" y="362108"/>
                      <a:pt x="263072" y="361604"/>
                      <a:pt x="268613" y="357576"/>
                    </a:cubicBezTo>
                    <a:cubicBezTo>
                      <a:pt x="285236" y="343978"/>
                      <a:pt x="290273" y="330885"/>
                      <a:pt x="283221" y="307215"/>
                    </a:cubicBezTo>
                    <a:cubicBezTo>
                      <a:pt x="262568" y="236207"/>
                      <a:pt x="281206" y="170739"/>
                      <a:pt x="324022" y="112825"/>
                    </a:cubicBezTo>
                    <a:cubicBezTo>
                      <a:pt x="376409" y="41313"/>
                      <a:pt x="445922" y="-990"/>
                      <a:pt x="536592" y="18"/>
                    </a:cubicBezTo>
                    <a:cubicBezTo>
                      <a:pt x="646403" y="1025"/>
                      <a:pt x="719442" y="88652"/>
                      <a:pt x="708360" y="196423"/>
                    </a:cubicBezTo>
                    <a:cubicBezTo>
                      <a:pt x="696271" y="314266"/>
                      <a:pt x="606105" y="408943"/>
                      <a:pt x="489242" y="430598"/>
                    </a:cubicBezTo>
                    <a:cubicBezTo>
                      <a:pt x="453478" y="437145"/>
                      <a:pt x="418218" y="434123"/>
                      <a:pt x="384468" y="420526"/>
                    </a:cubicBezTo>
                    <a:cubicBezTo>
                      <a:pt x="376913" y="417504"/>
                      <a:pt x="373387" y="419519"/>
                      <a:pt x="367342" y="424051"/>
                    </a:cubicBezTo>
                    <a:cubicBezTo>
                      <a:pt x="350719" y="437145"/>
                      <a:pt x="346689" y="449735"/>
                      <a:pt x="353742" y="472397"/>
                    </a:cubicBezTo>
                    <a:cubicBezTo>
                      <a:pt x="373890" y="540383"/>
                      <a:pt x="356260" y="603334"/>
                      <a:pt x="317977" y="661248"/>
                    </a:cubicBezTo>
                    <a:cubicBezTo>
                      <a:pt x="308911" y="674845"/>
                      <a:pt x="297829" y="686932"/>
                      <a:pt x="287251" y="699522"/>
                    </a:cubicBezTo>
                    <a:cubicBezTo>
                      <a:pt x="276169" y="712112"/>
                      <a:pt x="265591" y="712112"/>
                      <a:pt x="253501" y="700529"/>
                    </a:cubicBezTo>
                    <a:cubicBezTo>
                      <a:pt x="236879" y="684414"/>
                      <a:pt x="220256" y="667795"/>
                      <a:pt x="204137" y="651176"/>
                    </a:cubicBezTo>
                    <a:cubicBezTo>
                      <a:pt x="192048" y="639090"/>
                      <a:pt x="192048" y="629521"/>
                      <a:pt x="203633" y="617435"/>
                    </a:cubicBezTo>
                    <a:cubicBezTo>
                      <a:pt x="219752" y="599808"/>
                      <a:pt x="232345" y="579664"/>
                      <a:pt x="239397" y="554484"/>
                    </a:cubicBezTo>
                    <a:close/>
                    <a:moveTo>
                      <a:pt x="323518" y="306208"/>
                    </a:moveTo>
                    <a:cubicBezTo>
                      <a:pt x="333593" y="294625"/>
                      <a:pt x="342660" y="285560"/>
                      <a:pt x="350215" y="275992"/>
                    </a:cubicBezTo>
                    <a:cubicBezTo>
                      <a:pt x="352734" y="272467"/>
                      <a:pt x="355253" y="267431"/>
                      <a:pt x="354749" y="262898"/>
                    </a:cubicBezTo>
                    <a:cubicBezTo>
                      <a:pt x="352230" y="165199"/>
                      <a:pt x="431818" y="98220"/>
                      <a:pt x="498813" y="82105"/>
                    </a:cubicBezTo>
                    <a:cubicBezTo>
                      <a:pt x="579408" y="62464"/>
                      <a:pt x="641869" y="116853"/>
                      <a:pt x="630284" y="196423"/>
                    </a:cubicBezTo>
                    <a:cubicBezTo>
                      <a:pt x="619705" y="269949"/>
                      <a:pt x="548177" y="357576"/>
                      <a:pt x="446930" y="355058"/>
                    </a:cubicBezTo>
                    <a:cubicBezTo>
                      <a:pt x="443404" y="355058"/>
                      <a:pt x="438870" y="355058"/>
                      <a:pt x="436855" y="357072"/>
                    </a:cubicBezTo>
                    <a:cubicBezTo>
                      <a:pt x="426277" y="366137"/>
                      <a:pt x="416706" y="375705"/>
                      <a:pt x="405121" y="386785"/>
                    </a:cubicBezTo>
                    <a:cubicBezTo>
                      <a:pt x="432825" y="396353"/>
                      <a:pt x="458011" y="396857"/>
                      <a:pt x="482694" y="392324"/>
                    </a:cubicBezTo>
                    <a:cubicBezTo>
                      <a:pt x="579408" y="374698"/>
                      <a:pt x="654966" y="296136"/>
                      <a:pt x="669574" y="198941"/>
                    </a:cubicBezTo>
                    <a:cubicBezTo>
                      <a:pt x="682670" y="110810"/>
                      <a:pt x="621217" y="39802"/>
                      <a:pt x="532058" y="39802"/>
                    </a:cubicBezTo>
                    <a:cubicBezTo>
                      <a:pt x="438870" y="39802"/>
                      <a:pt x="346186" y="114335"/>
                      <a:pt x="321504" y="209516"/>
                    </a:cubicBezTo>
                    <a:cubicBezTo>
                      <a:pt x="313444" y="239732"/>
                      <a:pt x="312437" y="270956"/>
                      <a:pt x="323518" y="306208"/>
                    </a:cubicBezTo>
                    <a:close/>
                    <a:moveTo>
                      <a:pt x="482694" y="310740"/>
                    </a:moveTo>
                    <a:cubicBezTo>
                      <a:pt x="537095" y="297143"/>
                      <a:pt x="585956" y="241243"/>
                      <a:pt x="591497" y="187358"/>
                    </a:cubicBezTo>
                    <a:cubicBezTo>
                      <a:pt x="596534" y="139516"/>
                      <a:pt x="564800" y="109803"/>
                      <a:pt x="517450" y="118868"/>
                    </a:cubicBezTo>
                    <a:cubicBezTo>
                      <a:pt x="462041" y="129443"/>
                      <a:pt x="424766" y="162178"/>
                      <a:pt x="402602" y="213545"/>
                    </a:cubicBezTo>
                    <a:cubicBezTo>
                      <a:pt x="401091" y="217574"/>
                      <a:pt x="400084" y="221603"/>
                      <a:pt x="398069" y="226639"/>
                    </a:cubicBezTo>
                    <a:cubicBezTo>
                      <a:pt x="431818" y="208006"/>
                      <a:pt x="458011" y="209516"/>
                      <a:pt x="479168" y="230668"/>
                    </a:cubicBezTo>
                    <a:cubicBezTo>
                      <a:pt x="499820" y="252323"/>
                      <a:pt x="501331" y="279014"/>
                      <a:pt x="482694" y="310740"/>
                    </a:cubicBezTo>
                    <a:close/>
                    <a:moveTo>
                      <a:pt x="432825" y="253330"/>
                    </a:moveTo>
                    <a:cubicBezTo>
                      <a:pt x="429803" y="255344"/>
                      <a:pt x="423255" y="258869"/>
                      <a:pt x="418218" y="263905"/>
                    </a:cubicBezTo>
                    <a:cubicBezTo>
                      <a:pt x="342660" y="339446"/>
                      <a:pt x="267102" y="414986"/>
                      <a:pt x="191544" y="490527"/>
                    </a:cubicBezTo>
                    <a:cubicBezTo>
                      <a:pt x="189529" y="492541"/>
                      <a:pt x="187514" y="494555"/>
                      <a:pt x="185499" y="496570"/>
                    </a:cubicBezTo>
                    <a:cubicBezTo>
                      <a:pt x="178951" y="505131"/>
                      <a:pt x="178951" y="514196"/>
                      <a:pt x="186507" y="522254"/>
                    </a:cubicBezTo>
                    <a:cubicBezTo>
                      <a:pt x="193559" y="529808"/>
                      <a:pt x="204137" y="530311"/>
                      <a:pt x="213204" y="523765"/>
                    </a:cubicBezTo>
                    <a:cubicBezTo>
                      <a:pt x="216226" y="521750"/>
                      <a:pt x="218745" y="518728"/>
                      <a:pt x="221263" y="516210"/>
                    </a:cubicBezTo>
                    <a:cubicBezTo>
                      <a:pt x="295814" y="441677"/>
                      <a:pt x="369861" y="367648"/>
                      <a:pt x="444411" y="293114"/>
                    </a:cubicBezTo>
                    <a:cubicBezTo>
                      <a:pt x="447937" y="289589"/>
                      <a:pt x="451463" y="286064"/>
                      <a:pt x="453982" y="282035"/>
                    </a:cubicBezTo>
                    <a:cubicBezTo>
                      <a:pt x="461538" y="268942"/>
                      <a:pt x="451967" y="252826"/>
                      <a:pt x="432825" y="253330"/>
                    </a:cubicBezTo>
                    <a:close/>
                    <a:moveTo>
                      <a:pt x="315459" y="476426"/>
                    </a:moveTo>
                    <a:cubicBezTo>
                      <a:pt x="305384" y="487001"/>
                      <a:pt x="296821" y="494555"/>
                      <a:pt x="290273" y="503117"/>
                    </a:cubicBezTo>
                    <a:cubicBezTo>
                      <a:pt x="286243" y="508153"/>
                      <a:pt x="283725" y="514700"/>
                      <a:pt x="282717" y="520743"/>
                    </a:cubicBezTo>
                    <a:cubicBezTo>
                      <a:pt x="280199" y="535851"/>
                      <a:pt x="281206" y="552470"/>
                      <a:pt x="276169" y="566571"/>
                    </a:cubicBezTo>
                    <a:cubicBezTo>
                      <a:pt x="267606" y="590240"/>
                      <a:pt x="255516" y="612398"/>
                      <a:pt x="245946" y="633550"/>
                    </a:cubicBezTo>
                    <a:cubicBezTo>
                      <a:pt x="252998" y="641104"/>
                      <a:pt x="261561" y="650169"/>
                      <a:pt x="271132" y="659234"/>
                    </a:cubicBezTo>
                    <a:cubicBezTo>
                      <a:pt x="312940" y="606859"/>
                      <a:pt x="333089" y="548441"/>
                      <a:pt x="315459" y="476426"/>
                    </a:cubicBezTo>
                    <a:close/>
                    <a:moveTo>
                      <a:pt x="232849" y="395346"/>
                    </a:moveTo>
                    <a:cubicBezTo>
                      <a:pt x="173410" y="373691"/>
                      <a:pt x="91304" y="398871"/>
                      <a:pt x="51510" y="439159"/>
                    </a:cubicBezTo>
                    <a:cubicBezTo>
                      <a:pt x="60073" y="448728"/>
                      <a:pt x="68133" y="457793"/>
                      <a:pt x="76696" y="467361"/>
                    </a:cubicBezTo>
                    <a:cubicBezTo>
                      <a:pt x="110949" y="439159"/>
                      <a:pt x="149735" y="425058"/>
                      <a:pt x="194062" y="426569"/>
                    </a:cubicBezTo>
                    <a:cubicBezTo>
                      <a:pt x="197085" y="426569"/>
                      <a:pt x="200611" y="425058"/>
                      <a:pt x="202626" y="423547"/>
                    </a:cubicBezTo>
                    <a:cubicBezTo>
                      <a:pt x="212196" y="414986"/>
                      <a:pt x="221767" y="405921"/>
                      <a:pt x="232849" y="395346"/>
                    </a:cubicBezTo>
                    <a:close/>
                  </a:path>
                </a:pathLst>
              </a:custGeom>
              <a:solidFill>
                <a:srgbClr val="5C5C5C"/>
              </a:solidFill>
              <a:ln w="5027" cap="flat">
                <a:noFill/>
                <a:prstDash val="solid"/>
                <a:miter/>
              </a:ln>
            </p:spPr>
            <p:txBody>
              <a:bodyPr rtlCol="0" anchor="ctr"/>
              <a:lstStyle/>
              <a:p>
                <a:endParaRPr lang="en-US"/>
              </a:p>
            </p:txBody>
          </p:sp>
          <p:sp>
            <p:nvSpPr>
              <p:cNvPr id="558" name="Freeform 557">
                <a:extLst>
                  <a:ext uri="{FF2B5EF4-FFF2-40B4-BE49-F238E27FC236}">
                    <a16:creationId xmlns:a16="http://schemas.microsoft.com/office/drawing/2014/main" id="{A9FB9A52-D6BE-BF43-8317-DE6D51C1926A}"/>
                  </a:ext>
                </a:extLst>
              </p:cNvPr>
              <p:cNvSpPr/>
              <p:nvPr/>
            </p:nvSpPr>
            <p:spPr>
              <a:xfrm>
                <a:off x="4094022" y="6908594"/>
                <a:ext cx="709858" cy="709369"/>
              </a:xfrm>
              <a:custGeom>
                <a:avLst/>
                <a:gdLst>
                  <a:gd name="connsiteX0" fmla="*/ 470779 w 709858"/>
                  <a:gd name="connsiteY0" fmla="*/ 155366 h 709369"/>
                  <a:gd name="connsiteX1" fmla="*/ 551878 w 709858"/>
                  <a:gd name="connsiteY1" fmla="*/ 159898 h 709369"/>
                  <a:gd name="connsiteX2" fmla="*/ 557419 w 709858"/>
                  <a:gd name="connsiteY2" fmla="*/ 239971 h 709369"/>
                  <a:gd name="connsiteX3" fmla="*/ 589153 w 709858"/>
                  <a:gd name="connsiteY3" fmla="*/ 225366 h 709369"/>
                  <a:gd name="connsiteX4" fmla="*/ 618369 w 709858"/>
                  <a:gd name="connsiteY4" fmla="*/ 203208 h 709369"/>
                  <a:gd name="connsiteX5" fmla="*/ 650607 w 709858"/>
                  <a:gd name="connsiteY5" fmla="*/ 203208 h 709369"/>
                  <a:gd name="connsiteX6" fmla="*/ 702490 w 709858"/>
                  <a:gd name="connsiteY6" fmla="*/ 255583 h 709369"/>
                  <a:gd name="connsiteX7" fmla="*/ 702490 w 709858"/>
                  <a:gd name="connsiteY7" fmla="*/ 285799 h 709369"/>
                  <a:gd name="connsiteX8" fmla="*/ 505032 w 709858"/>
                  <a:gd name="connsiteY8" fmla="*/ 360836 h 709369"/>
                  <a:gd name="connsiteX9" fmla="*/ 455164 w 709858"/>
                  <a:gd name="connsiteY9" fmla="*/ 349253 h 709369"/>
                  <a:gd name="connsiteX10" fmla="*/ 442571 w 709858"/>
                  <a:gd name="connsiteY10" fmla="*/ 351267 h 709369"/>
                  <a:gd name="connsiteX11" fmla="*/ 441563 w 709858"/>
                  <a:gd name="connsiteY11" fmla="*/ 352274 h 709369"/>
                  <a:gd name="connsiteX12" fmla="*/ 426452 w 709858"/>
                  <a:gd name="connsiteY12" fmla="*/ 402131 h 709369"/>
                  <a:gd name="connsiteX13" fmla="*/ 382124 w 709858"/>
                  <a:gd name="connsiteY13" fmla="*/ 601558 h 709369"/>
                  <a:gd name="connsiteX14" fmla="*/ 173081 w 709858"/>
                  <a:gd name="connsiteY14" fmla="*/ 709329 h 709369"/>
                  <a:gd name="connsiteX15" fmla="*/ 1312 w 709858"/>
                  <a:gd name="connsiteY15" fmla="*/ 511413 h 709369"/>
                  <a:gd name="connsiteX16" fmla="*/ 218919 w 709858"/>
                  <a:gd name="connsiteY16" fmla="*/ 278748 h 709369"/>
                  <a:gd name="connsiteX17" fmla="*/ 325204 w 709858"/>
                  <a:gd name="connsiteY17" fmla="*/ 288317 h 709369"/>
                  <a:gd name="connsiteX18" fmla="*/ 342331 w 709858"/>
                  <a:gd name="connsiteY18" fmla="*/ 284792 h 709369"/>
                  <a:gd name="connsiteX19" fmla="*/ 355931 w 709858"/>
                  <a:gd name="connsiteY19" fmla="*/ 236446 h 709369"/>
                  <a:gd name="connsiteX20" fmla="*/ 392199 w 709858"/>
                  <a:gd name="connsiteY20" fmla="*/ 46587 h 709369"/>
                  <a:gd name="connsiteX21" fmla="*/ 423429 w 709858"/>
                  <a:gd name="connsiteY21" fmla="*/ 8817 h 709369"/>
                  <a:gd name="connsiteX22" fmla="*/ 455164 w 709858"/>
                  <a:gd name="connsiteY22" fmla="*/ 7810 h 709369"/>
                  <a:gd name="connsiteX23" fmla="*/ 507047 w 709858"/>
                  <a:gd name="connsiteY23" fmla="*/ 60185 h 709369"/>
                  <a:gd name="connsiteX24" fmla="*/ 507047 w 709858"/>
                  <a:gd name="connsiteY24" fmla="*/ 91408 h 709369"/>
                  <a:gd name="connsiteX25" fmla="*/ 470779 w 709858"/>
                  <a:gd name="connsiteY25" fmla="*/ 155366 h 709369"/>
                  <a:gd name="connsiteX26" fmla="*/ 304048 w 709858"/>
                  <a:gd name="connsiteY26" fmla="*/ 325080 h 709369"/>
                  <a:gd name="connsiteX27" fmla="*/ 302537 w 709858"/>
                  <a:gd name="connsiteY27" fmla="*/ 320044 h 709369"/>
                  <a:gd name="connsiteX28" fmla="*/ 248639 w 709858"/>
                  <a:gd name="connsiteY28" fmla="*/ 316015 h 709369"/>
                  <a:gd name="connsiteX29" fmla="*/ 40603 w 709858"/>
                  <a:gd name="connsiteY29" fmla="*/ 513931 h 709369"/>
                  <a:gd name="connsiteX30" fmla="*/ 197763 w 709858"/>
                  <a:gd name="connsiteY30" fmla="*/ 669544 h 709369"/>
                  <a:gd name="connsiteX31" fmla="*/ 387162 w 709858"/>
                  <a:gd name="connsiteY31" fmla="*/ 505873 h 709369"/>
                  <a:gd name="connsiteX32" fmla="*/ 387162 w 709858"/>
                  <a:gd name="connsiteY32" fmla="*/ 404649 h 709369"/>
                  <a:gd name="connsiteX33" fmla="*/ 360968 w 709858"/>
                  <a:gd name="connsiteY33" fmla="*/ 433354 h 709369"/>
                  <a:gd name="connsiteX34" fmla="*/ 355427 w 709858"/>
                  <a:gd name="connsiteY34" fmla="*/ 446952 h 709369"/>
                  <a:gd name="connsiteX35" fmla="*/ 211364 w 709858"/>
                  <a:gd name="connsiteY35" fmla="*/ 627745 h 709369"/>
                  <a:gd name="connsiteX36" fmla="*/ 79893 w 709858"/>
                  <a:gd name="connsiteY36" fmla="*/ 513427 h 709369"/>
                  <a:gd name="connsiteX37" fmla="*/ 263750 w 709858"/>
                  <a:gd name="connsiteY37" fmla="*/ 354792 h 709369"/>
                  <a:gd name="connsiteX38" fmla="*/ 273825 w 709858"/>
                  <a:gd name="connsiteY38" fmla="*/ 352778 h 709369"/>
                  <a:gd name="connsiteX39" fmla="*/ 304048 w 709858"/>
                  <a:gd name="connsiteY39" fmla="*/ 325080 h 709369"/>
                  <a:gd name="connsiteX40" fmla="*/ 227483 w 709858"/>
                  <a:gd name="connsiteY40" fmla="*/ 399109 h 709369"/>
                  <a:gd name="connsiteX41" fmla="*/ 119183 w 709858"/>
                  <a:gd name="connsiteY41" fmla="*/ 521988 h 709369"/>
                  <a:gd name="connsiteX42" fmla="*/ 193230 w 709858"/>
                  <a:gd name="connsiteY42" fmla="*/ 591486 h 709369"/>
                  <a:gd name="connsiteX43" fmla="*/ 308581 w 709858"/>
                  <a:gd name="connsiteY43" fmla="*/ 495801 h 709369"/>
                  <a:gd name="connsiteX44" fmla="*/ 312611 w 709858"/>
                  <a:gd name="connsiteY44" fmla="*/ 483715 h 709369"/>
                  <a:gd name="connsiteX45" fmla="*/ 232520 w 709858"/>
                  <a:gd name="connsiteY45" fmla="*/ 480189 h 709369"/>
                  <a:gd name="connsiteX46" fmla="*/ 227483 w 709858"/>
                  <a:gd name="connsiteY46" fmla="*/ 399109 h 709369"/>
                  <a:gd name="connsiteX47" fmla="*/ 276847 w 709858"/>
                  <a:gd name="connsiteY47" fmla="*/ 457024 h 709369"/>
                  <a:gd name="connsiteX48" fmla="*/ 291959 w 709858"/>
                  <a:gd name="connsiteY48" fmla="*/ 445945 h 709369"/>
                  <a:gd name="connsiteX49" fmla="*/ 517625 w 709858"/>
                  <a:gd name="connsiteY49" fmla="*/ 220330 h 709369"/>
                  <a:gd name="connsiteX50" fmla="*/ 523670 w 709858"/>
                  <a:gd name="connsiteY50" fmla="*/ 214287 h 709369"/>
                  <a:gd name="connsiteX51" fmla="*/ 523166 w 709858"/>
                  <a:gd name="connsiteY51" fmla="*/ 187596 h 709369"/>
                  <a:gd name="connsiteX52" fmla="*/ 496469 w 709858"/>
                  <a:gd name="connsiteY52" fmla="*/ 186589 h 709369"/>
                  <a:gd name="connsiteX53" fmla="*/ 490928 w 709858"/>
                  <a:gd name="connsiteY53" fmla="*/ 191625 h 709369"/>
                  <a:gd name="connsiteX54" fmla="*/ 262743 w 709858"/>
                  <a:gd name="connsiteY54" fmla="*/ 419757 h 709369"/>
                  <a:gd name="connsiteX55" fmla="*/ 255187 w 709858"/>
                  <a:gd name="connsiteY55" fmla="*/ 429326 h 709369"/>
                  <a:gd name="connsiteX56" fmla="*/ 276847 w 709858"/>
                  <a:gd name="connsiteY56" fmla="*/ 457024 h 709369"/>
                  <a:gd name="connsiteX57" fmla="*/ 441563 w 709858"/>
                  <a:gd name="connsiteY57" fmla="*/ 49609 h 709369"/>
                  <a:gd name="connsiteX58" fmla="*/ 395725 w 709858"/>
                  <a:gd name="connsiteY58" fmla="*/ 230906 h 709369"/>
                  <a:gd name="connsiteX59" fmla="*/ 427963 w 709858"/>
                  <a:gd name="connsiteY59" fmla="*/ 172992 h 709369"/>
                  <a:gd name="connsiteX60" fmla="*/ 428970 w 709858"/>
                  <a:gd name="connsiteY60" fmla="*/ 160905 h 709369"/>
                  <a:gd name="connsiteX61" fmla="*/ 467253 w 709858"/>
                  <a:gd name="connsiteY61" fmla="*/ 77811 h 709369"/>
                  <a:gd name="connsiteX62" fmla="*/ 465238 w 709858"/>
                  <a:gd name="connsiteY62" fmla="*/ 74286 h 709369"/>
                  <a:gd name="connsiteX63" fmla="*/ 441563 w 709858"/>
                  <a:gd name="connsiteY63" fmla="*/ 49609 h 709369"/>
                  <a:gd name="connsiteX64" fmla="*/ 476824 w 709858"/>
                  <a:gd name="connsiteY64" fmla="*/ 315008 h 709369"/>
                  <a:gd name="connsiteX65" fmla="*/ 659170 w 709858"/>
                  <a:gd name="connsiteY65" fmla="*/ 270187 h 709369"/>
                  <a:gd name="connsiteX66" fmla="*/ 633984 w 709858"/>
                  <a:gd name="connsiteY66" fmla="*/ 244000 h 709369"/>
                  <a:gd name="connsiteX67" fmla="*/ 631466 w 709858"/>
                  <a:gd name="connsiteY67" fmla="*/ 245007 h 709369"/>
                  <a:gd name="connsiteX68" fmla="*/ 517121 w 709858"/>
                  <a:gd name="connsiteY68" fmla="*/ 283784 h 709369"/>
                  <a:gd name="connsiteX69" fmla="*/ 508558 w 709858"/>
                  <a:gd name="connsiteY69" fmla="*/ 286806 h 709369"/>
                  <a:gd name="connsiteX70" fmla="*/ 476824 w 709858"/>
                  <a:gd name="connsiteY70" fmla="*/ 315008 h 709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709858" h="709369">
                    <a:moveTo>
                      <a:pt x="470779" y="155366"/>
                    </a:moveTo>
                    <a:cubicBezTo>
                      <a:pt x="504528" y="136732"/>
                      <a:pt x="531225" y="138747"/>
                      <a:pt x="551878" y="159898"/>
                    </a:cubicBezTo>
                    <a:cubicBezTo>
                      <a:pt x="572027" y="180546"/>
                      <a:pt x="573538" y="208244"/>
                      <a:pt x="557419" y="239971"/>
                    </a:cubicBezTo>
                    <a:cubicBezTo>
                      <a:pt x="567997" y="234935"/>
                      <a:pt x="579079" y="230906"/>
                      <a:pt x="589153" y="225366"/>
                    </a:cubicBezTo>
                    <a:cubicBezTo>
                      <a:pt x="599731" y="218820"/>
                      <a:pt x="609302" y="211266"/>
                      <a:pt x="618369" y="203208"/>
                    </a:cubicBezTo>
                    <a:cubicBezTo>
                      <a:pt x="630458" y="193136"/>
                      <a:pt x="640029" y="192632"/>
                      <a:pt x="650607" y="203208"/>
                    </a:cubicBezTo>
                    <a:cubicBezTo>
                      <a:pt x="668237" y="220330"/>
                      <a:pt x="685364" y="237957"/>
                      <a:pt x="702490" y="255583"/>
                    </a:cubicBezTo>
                    <a:cubicBezTo>
                      <a:pt x="712061" y="265655"/>
                      <a:pt x="712564" y="276230"/>
                      <a:pt x="702490" y="285799"/>
                    </a:cubicBezTo>
                    <a:cubicBezTo>
                      <a:pt x="647081" y="338677"/>
                      <a:pt x="583109" y="368390"/>
                      <a:pt x="505032" y="360836"/>
                    </a:cubicBezTo>
                    <a:cubicBezTo>
                      <a:pt x="488409" y="359325"/>
                      <a:pt x="471787" y="352778"/>
                      <a:pt x="455164" y="349253"/>
                    </a:cubicBezTo>
                    <a:cubicBezTo>
                      <a:pt x="451134" y="348246"/>
                      <a:pt x="446601" y="350260"/>
                      <a:pt x="442571" y="351267"/>
                    </a:cubicBezTo>
                    <a:cubicBezTo>
                      <a:pt x="442067" y="351267"/>
                      <a:pt x="442067" y="351771"/>
                      <a:pt x="441563" y="352274"/>
                    </a:cubicBezTo>
                    <a:cubicBezTo>
                      <a:pt x="423933" y="365368"/>
                      <a:pt x="419903" y="378462"/>
                      <a:pt x="426452" y="402131"/>
                    </a:cubicBezTo>
                    <a:cubicBezTo>
                      <a:pt x="447608" y="475657"/>
                      <a:pt x="426955" y="542636"/>
                      <a:pt x="382124" y="601558"/>
                    </a:cubicBezTo>
                    <a:cubicBezTo>
                      <a:pt x="330241" y="670048"/>
                      <a:pt x="261232" y="710839"/>
                      <a:pt x="173081" y="709329"/>
                    </a:cubicBezTo>
                    <a:cubicBezTo>
                      <a:pt x="61759" y="707818"/>
                      <a:pt x="-10777" y="618680"/>
                      <a:pt x="1312" y="511413"/>
                    </a:cubicBezTo>
                    <a:cubicBezTo>
                      <a:pt x="14409" y="394073"/>
                      <a:pt x="103064" y="300907"/>
                      <a:pt x="218919" y="278748"/>
                    </a:cubicBezTo>
                    <a:cubicBezTo>
                      <a:pt x="255187" y="271698"/>
                      <a:pt x="290951" y="274720"/>
                      <a:pt x="325204" y="288317"/>
                    </a:cubicBezTo>
                    <a:cubicBezTo>
                      <a:pt x="332760" y="291338"/>
                      <a:pt x="336286" y="289324"/>
                      <a:pt x="342331" y="284792"/>
                    </a:cubicBezTo>
                    <a:cubicBezTo>
                      <a:pt x="358953" y="271698"/>
                      <a:pt x="362983" y="259108"/>
                      <a:pt x="355931" y="236446"/>
                    </a:cubicBezTo>
                    <a:cubicBezTo>
                      <a:pt x="335279" y="167956"/>
                      <a:pt x="353412" y="104502"/>
                      <a:pt x="392199" y="46587"/>
                    </a:cubicBezTo>
                    <a:cubicBezTo>
                      <a:pt x="401266" y="32990"/>
                      <a:pt x="412348" y="20904"/>
                      <a:pt x="423429" y="8817"/>
                    </a:cubicBezTo>
                    <a:cubicBezTo>
                      <a:pt x="433504" y="-2766"/>
                      <a:pt x="444586" y="-2766"/>
                      <a:pt x="455164" y="7810"/>
                    </a:cubicBezTo>
                    <a:cubicBezTo>
                      <a:pt x="472794" y="24933"/>
                      <a:pt x="489920" y="42559"/>
                      <a:pt x="507047" y="60185"/>
                    </a:cubicBezTo>
                    <a:cubicBezTo>
                      <a:pt x="517121" y="70761"/>
                      <a:pt x="517121" y="80833"/>
                      <a:pt x="507047" y="91408"/>
                    </a:cubicBezTo>
                    <a:cubicBezTo>
                      <a:pt x="490928" y="109538"/>
                      <a:pt x="478335" y="129682"/>
                      <a:pt x="470779" y="155366"/>
                    </a:cubicBezTo>
                    <a:close/>
                    <a:moveTo>
                      <a:pt x="304048" y="325080"/>
                    </a:moveTo>
                    <a:cubicBezTo>
                      <a:pt x="303544" y="323569"/>
                      <a:pt x="303040" y="321555"/>
                      <a:pt x="302537" y="320044"/>
                    </a:cubicBezTo>
                    <a:cubicBezTo>
                      <a:pt x="284403" y="318533"/>
                      <a:pt x="266269" y="315008"/>
                      <a:pt x="248639" y="316015"/>
                    </a:cubicBezTo>
                    <a:cubicBezTo>
                      <a:pt x="142858" y="323065"/>
                      <a:pt x="54203" y="408678"/>
                      <a:pt x="40603" y="513931"/>
                    </a:cubicBezTo>
                    <a:cubicBezTo>
                      <a:pt x="28513" y="608608"/>
                      <a:pt x="104071" y="684149"/>
                      <a:pt x="197763" y="669544"/>
                    </a:cubicBezTo>
                    <a:cubicBezTo>
                      <a:pt x="294477" y="654436"/>
                      <a:pt x="356435" y="597529"/>
                      <a:pt x="387162" y="505873"/>
                    </a:cubicBezTo>
                    <a:cubicBezTo>
                      <a:pt x="397740" y="474146"/>
                      <a:pt x="398243" y="440909"/>
                      <a:pt x="387162" y="404649"/>
                    </a:cubicBezTo>
                    <a:cubicBezTo>
                      <a:pt x="377087" y="415225"/>
                      <a:pt x="368524" y="423786"/>
                      <a:pt x="360968" y="433354"/>
                    </a:cubicBezTo>
                    <a:cubicBezTo>
                      <a:pt x="357946" y="436880"/>
                      <a:pt x="355427" y="442419"/>
                      <a:pt x="355427" y="446952"/>
                    </a:cubicBezTo>
                    <a:cubicBezTo>
                      <a:pt x="357946" y="545154"/>
                      <a:pt x="277351" y="612133"/>
                      <a:pt x="211364" y="627745"/>
                    </a:cubicBezTo>
                    <a:cubicBezTo>
                      <a:pt x="130768" y="647386"/>
                      <a:pt x="68307" y="592996"/>
                      <a:pt x="79893" y="513427"/>
                    </a:cubicBezTo>
                    <a:cubicBezTo>
                      <a:pt x="90471" y="439901"/>
                      <a:pt x="162503" y="352274"/>
                      <a:pt x="263750" y="354792"/>
                    </a:cubicBezTo>
                    <a:cubicBezTo>
                      <a:pt x="267276" y="354792"/>
                      <a:pt x="271810" y="354792"/>
                      <a:pt x="273825" y="352778"/>
                    </a:cubicBezTo>
                    <a:cubicBezTo>
                      <a:pt x="283899" y="344217"/>
                      <a:pt x="293974" y="334648"/>
                      <a:pt x="304048" y="325080"/>
                    </a:cubicBezTo>
                    <a:close/>
                    <a:moveTo>
                      <a:pt x="227483" y="399109"/>
                    </a:moveTo>
                    <a:cubicBezTo>
                      <a:pt x="172073" y="413714"/>
                      <a:pt x="125227" y="467599"/>
                      <a:pt x="119183" y="521988"/>
                    </a:cubicBezTo>
                    <a:cubicBezTo>
                      <a:pt x="113642" y="569831"/>
                      <a:pt x="145376" y="600551"/>
                      <a:pt x="193230" y="591486"/>
                    </a:cubicBezTo>
                    <a:cubicBezTo>
                      <a:pt x="249143" y="580910"/>
                      <a:pt x="286921" y="547672"/>
                      <a:pt x="308581" y="495801"/>
                    </a:cubicBezTo>
                    <a:cubicBezTo>
                      <a:pt x="310093" y="492276"/>
                      <a:pt x="311100" y="488751"/>
                      <a:pt x="312611" y="483715"/>
                    </a:cubicBezTo>
                    <a:cubicBezTo>
                      <a:pt x="279869" y="502348"/>
                      <a:pt x="253676" y="500837"/>
                      <a:pt x="232520" y="480189"/>
                    </a:cubicBezTo>
                    <a:cubicBezTo>
                      <a:pt x="210356" y="459038"/>
                      <a:pt x="208845" y="431844"/>
                      <a:pt x="227483" y="399109"/>
                    </a:cubicBezTo>
                    <a:close/>
                    <a:moveTo>
                      <a:pt x="276847" y="457024"/>
                    </a:moveTo>
                    <a:cubicBezTo>
                      <a:pt x="280373" y="454506"/>
                      <a:pt x="286921" y="450981"/>
                      <a:pt x="291959" y="445945"/>
                    </a:cubicBezTo>
                    <a:cubicBezTo>
                      <a:pt x="367517" y="370908"/>
                      <a:pt x="442571" y="295871"/>
                      <a:pt x="517625" y="220330"/>
                    </a:cubicBezTo>
                    <a:cubicBezTo>
                      <a:pt x="519640" y="218316"/>
                      <a:pt x="521655" y="216302"/>
                      <a:pt x="523670" y="214287"/>
                    </a:cubicBezTo>
                    <a:cubicBezTo>
                      <a:pt x="530722" y="205726"/>
                      <a:pt x="530218" y="195150"/>
                      <a:pt x="523166" y="187596"/>
                    </a:cubicBezTo>
                    <a:cubicBezTo>
                      <a:pt x="516114" y="180042"/>
                      <a:pt x="505032" y="179539"/>
                      <a:pt x="496469" y="186589"/>
                    </a:cubicBezTo>
                    <a:cubicBezTo>
                      <a:pt x="494454" y="188100"/>
                      <a:pt x="492943" y="190114"/>
                      <a:pt x="490928" y="191625"/>
                    </a:cubicBezTo>
                    <a:cubicBezTo>
                      <a:pt x="414866" y="267669"/>
                      <a:pt x="338805" y="343713"/>
                      <a:pt x="262743" y="419757"/>
                    </a:cubicBezTo>
                    <a:cubicBezTo>
                      <a:pt x="259721" y="422779"/>
                      <a:pt x="257202" y="425800"/>
                      <a:pt x="255187" y="429326"/>
                    </a:cubicBezTo>
                    <a:cubicBezTo>
                      <a:pt x="249143" y="441916"/>
                      <a:pt x="258713" y="457024"/>
                      <a:pt x="276847" y="457024"/>
                    </a:cubicBezTo>
                    <a:close/>
                    <a:moveTo>
                      <a:pt x="441563" y="49609"/>
                    </a:moveTo>
                    <a:cubicBezTo>
                      <a:pt x="395725" y="96948"/>
                      <a:pt x="374569" y="180546"/>
                      <a:pt x="395725" y="230906"/>
                    </a:cubicBezTo>
                    <a:cubicBezTo>
                      <a:pt x="413355" y="215294"/>
                      <a:pt x="433504" y="201697"/>
                      <a:pt x="427963" y="172992"/>
                    </a:cubicBezTo>
                    <a:cubicBezTo>
                      <a:pt x="427459" y="168963"/>
                      <a:pt x="428467" y="164934"/>
                      <a:pt x="428970" y="160905"/>
                    </a:cubicBezTo>
                    <a:cubicBezTo>
                      <a:pt x="434008" y="129682"/>
                      <a:pt x="447104" y="101984"/>
                      <a:pt x="467253" y="77811"/>
                    </a:cubicBezTo>
                    <a:cubicBezTo>
                      <a:pt x="466246" y="76300"/>
                      <a:pt x="465742" y="75293"/>
                      <a:pt x="465238" y="74286"/>
                    </a:cubicBezTo>
                    <a:cubicBezTo>
                      <a:pt x="457682" y="65724"/>
                      <a:pt x="450127" y="58170"/>
                      <a:pt x="441563" y="49609"/>
                    </a:cubicBezTo>
                    <a:close/>
                    <a:moveTo>
                      <a:pt x="476824" y="315008"/>
                    </a:moveTo>
                    <a:cubicBezTo>
                      <a:pt x="541804" y="336663"/>
                      <a:pt x="624917" y="307454"/>
                      <a:pt x="659170" y="270187"/>
                    </a:cubicBezTo>
                    <a:cubicBezTo>
                      <a:pt x="650607" y="261122"/>
                      <a:pt x="642044" y="252561"/>
                      <a:pt x="633984" y="244000"/>
                    </a:cubicBezTo>
                    <a:cubicBezTo>
                      <a:pt x="632977" y="244503"/>
                      <a:pt x="632473" y="244503"/>
                      <a:pt x="631466" y="245007"/>
                    </a:cubicBezTo>
                    <a:cubicBezTo>
                      <a:pt x="598220" y="272202"/>
                      <a:pt x="559937" y="285295"/>
                      <a:pt x="517121" y="283784"/>
                    </a:cubicBezTo>
                    <a:cubicBezTo>
                      <a:pt x="514099" y="283784"/>
                      <a:pt x="510573" y="284792"/>
                      <a:pt x="508558" y="286806"/>
                    </a:cubicBezTo>
                    <a:cubicBezTo>
                      <a:pt x="497980" y="294864"/>
                      <a:pt x="488409" y="304432"/>
                      <a:pt x="476824" y="315008"/>
                    </a:cubicBezTo>
                    <a:close/>
                  </a:path>
                </a:pathLst>
              </a:custGeom>
              <a:solidFill>
                <a:srgbClr val="5C5C5C"/>
              </a:solidFill>
              <a:ln w="5027" cap="flat">
                <a:noFill/>
                <a:prstDash val="solid"/>
                <a:miter/>
              </a:ln>
            </p:spPr>
            <p:txBody>
              <a:bodyPr rtlCol="0" anchor="ctr"/>
              <a:lstStyle/>
              <a:p>
                <a:endParaRPr lang="en-US"/>
              </a:p>
            </p:txBody>
          </p:sp>
          <p:sp>
            <p:nvSpPr>
              <p:cNvPr id="559" name="Freeform 558">
                <a:extLst>
                  <a:ext uri="{FF2B5EF4-FFF2-40B4-BE49-F238E27FC236}">
                    <a16:creationId xmlns:a16="http://schemas.microsoft.com/office/drawing/2014/main" id="{4638AE23-79D0-E242-8CDF-76C44A74E7D7}"/>
                  </a:ext>
                </a:extLst>
              </p:cNvPr>
              <p:cNvSpPr/>
              <p:nvPr/>
            </p:nvSpPr>
            <p:spPr>
              <a:xfrm>
                <a:off x="4352082" y="6655034"/>
                <a:ext cx="122522" cy="125444"/>
              </a:xfrm>
              <a:custGeom>
                <a:avLst/>
                <a:gdLst>
                  <a:gd name="connsiteX0" fmla="*/ 18284 w 122522"/>
                  <a:gd name="connsiteY0" fmla="*/ 0 h 125444"/>
                  <a:gd name="connsiteX1" fmla="*/ 35410 w 122522"/>
                  <a:gd name="connsiteY1" fmla="*/ 10576 h 125444"/>
                  <a:gd name="connsiteX2" fmla="*/ 114494 w 122522"/>
                  <a:gd name="connsiteY2" fmla="*/ 89641 h 125444"/>
                  <a:gd name="connsiteX3" fmla="*/ 116509 w 122522"/>
                  <a:gd name="connsiteY3" fmla="*/ 119858 h 125444"/>
                  <a:gd name="connsiteX4" fmla="*/ 87293 w 122522"/>
                  <a:gd name="connsiteY4" fmla="*/ 117340 h 125444"/>
                  <a:gd name="connsiteX5" fmla="*/ 7202 w 122522"/>
                  <a:gd name="connsiteY5" fmla="*/ 37770 h 125444"/>
                  <a:gd name="connsiteX6" fmla="*/ 2165 w 122522"/>
                  <a:gd name="connsiteY6" fmla="*/ 14605 h 125444"/>
                  <a:gd name="connsiteX7" fmla="*/ 18284 w 122522"/>
                  <a:gd name="connsiteY7" fmla="*/ 0 h 125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522" h="125444">
                    <a:moveTo>
                      <a:pt x="18284" y="0"/>
                    </a:moveTo>
                    <a:cubicBezTo>
                      <a:pt x="25336" y="4029"/>
                      <a:pt x="31380" y="6547"/>
                      <a:pt x="35410" y="10576"/>
                    </a:cubicBezTo>
                    <a:cubicBezTo>
                      <a:pt x="62107" y="36763"/>
                      <a:pt x="88301" y="62950"/>
                      <a:pt x="114494" y="89641"/>
                    </a:cubicBezTo>
                    <a:cubicBezTo>
                      <a:pt x="124568" y="99713"/>
                      <a:pt x="125072" y="111800"/>
                      <a:pt x="116509" y="119858"/>
                    </a:cubicBezTo>
                    <a:cubicBezTo>
                      <a:pt x="107946" y="127915"/>
                      <a:pt x="96864" y="127412"/>
                      <a:pt x="87293" y="117340"/>
                    </a:cubicBezTo>
                    <a:cubicBezTo>
                      <a:pt x="60596" y="90648"/>
                      <a:pt x="33899" y="63958"/>
                      <a:pt x="7202" y="37770"/>
                    </a:cubicBezTo>
                    <a:cubicBezTo>
                      <a:pt x="653" y="31223"/>
                      <a:pt x="-2369" y="22662"/>
                      <a:pt x="2165" y="14605"/>
                    </a:cubicBezTo>
                    <a:cubicBezTo>
                      <a:pt x="5187" y="8561"/>
                      <a:pt x="12239" y="5036"/>
                      <a:pt x="18284" y="0"/>
                    </a:cubicBezTo>
                    <a:close/>
                  </a:path>
                </a:pathLst>
              </a:custGeom>
              <a:solidFill>
                <a:srgbClr val="5C5C5C"/>
              </a:solidFill>
              <a:ln w="5027" cap="flat">
                <a:noFill/>
                <a:prstDash val="solid"/>
                <a:miter/>
              </a:ln>
            </p:spPr>
            <p:txBody>
              <a:bodyPr rtlCol="0" anchor="ctr"/>
              <a:lstStyle/>
              <a:p>
                <a:endParaRPr lang="en-US"/>
              </a:p>
            </p:txBody>
          </p:sp>
          <p:sp>
            <p:nvSpPr>
              <p:cNvPr id="560" name="Freeform 559">
                <a:extLst>
                  <a:ext uri="{FF2B5EF4-FFF2-40B4-BE49-F238E27FC236}">
                    <a16:creationId xmlns:a16="http://schemas.microsoft.com/office/drawing/2014/main" id="{B21D7C6A-088A-BF42-A66D-1CB3251C3B5B}"/>
                  </a:ext>
                </a:extLst>
              </p:cNvPr>
              <p:cNvSpPr/>
              <p:nvPr/>
            </p:nvSpPr>
            <p:spPr>
              <a:xfrm>
                <a:off x="4933168" y="7236191"/>
                <a:ext cx="122856" cy="124862"/>
              </a:xfrm>
              <a:custGeom>
                <a:avLst/>
                <a:gdLst>
                  <a:gd name="connsiteX0" fmla="*/ 18993 w 122856"/>
                  <a:gd name="connsiteY0" fmla="*/ 0 h 124862"/>
                  <a:gd name="connsiteX1" fmla="*/ 36120 w 122856"/>
                  <a:gd name="connsiteY1" fmla="*/ 10576 h 124862"/>
                  <a:gd name="connsiteX2" fmla="*/ 115204 w 122856"/>
                  <a:gd name="connsiteY2" fmla="*/ 89641 h 124862"/>
                  <a:gd name="connsiteX3" fmla="*/ 117219 w 122856"/>
                  <a:gd name="connsiteY3" fmla="*/ 118850 h 124862"/>
                  <a:gd name="connsiteX4" fmla="*/ 86996 w 122856"/>
                  <a:gd name="connsiteY4" fmla="*/ 116836 h 124862"/>
                  <a:gd name="connsiteX5" fmla="*/ 7912 w 122856"/>
                  <a:gd name="connsiteY5" fmla="*/ 37770 h 124862"/>
                  <a:gd name="connsiteX6" fmla="*/ 2371 w 122856"/>
                  <a:gd name="connsiteY6" fmla="*/ 13597 h 124862"/>
                  <a:gd name="connsiteX7" fmla="*/ 18993 w 122856"/>
                  <a:gd name="connsiteY7" fmla="*/ 0 h 124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856" h="124862">
                    <a:moveTo>
                      <a:pt x="18993" y="0"/>
                    </a:moveTo>
                    <a:cubicBezTo>
                      <a:pt x="26046" y="4532"/>
                      <a:pt x="31586" y="6547"/>
                      <a:pt x="36120" y="10576"/>
                    </a:cubicBezTo>
                    <a:cubicBezTo>
                      <a:pt x="62817" y="36763"/>
                      <a:pt x="89011" y="62950"/>
                      <a:pt x="115204" y="89641"/>
                    </a:cubicBezTo>
                    <a:cubicBezTo>
                      <a:pt x="124775" y="99210"/>
                      <a:pt x="125278" y="110793"/>
                      <a:pt x="117219" y="118850"/>
                    </a:cubicBezTo>
                    <a:cubicBezTo>
                      <a:pt x="109159" y="127411"/>
                      <a:pt x="97070" y="126908"/>
                      <a:pt x="86996" y="116836"/>
                    </a:cubicBezTo>
                    <a:cubicBezTo>
                      <a:pt x="60298" y="90648"/>
                      <a:pt x="34105" y="63957"/>
                      <a:pt x="7912" y="37770"/>
                    </a:cubicBezTo>
                    <a:cubicBezTo>
                      <a:pt x="860" y="30720"/>
                      <a:pt x="-2666" y="22158"/>
                      <a:pt x="2371" y="13597"/>
                    </a:cubicBezTo>
                    <a:cubicBezTo>
                      <a:pt x="5897" y="8561"/>
                      <a:pt x="12949" y="5036"/>
                      <a:pt x="18993" y="0"/>
                    </a:cubicBezTo>
                    <a:close/>
                  </a:path>
                </a:pathLst>
              </a:custGeom>
              <a:solidFill>
                <a:srgbClr val="5C5C5C"/>
              </a:solidFill>
              <a:ln w="5027" cap="flat">
                <a:noFill/>
                <a:prstDash val="solid"/>
                <a:miter/>
              </a:ln>
            </p:spPr>
            <p:txBody>
              <a:bodyPr rtlCol="0" anchor="ctr"/>
              <a:lstStyle/>
              <a:p>
                <a:endParaRPr lang="en-US"/>
              </a:p>
            </p:txBody>
          </p:sp>
          <p:sp>
            <p:nvSpPr>
              <p:cNvPr id="561" name="Freeform 560">
                <a:extLst>
                  <a:ext uri="{FF2B5EF4-FFF2-40B4-BE49-F238E27FC236}">
                    <a16:creationId xmlns:a16="http://schemas.microsoft.com/office/drawing/2014/main" id="{3231E530-F1EF-144D-86FB-272BAA49E663}"/>
                  </a:ext>
                </a:extLst>
              </p:cNvPr>
              <p:cNvSpPr/>
              <p:nvPr/>
            </p:nvSpPr>
            <p:spPr>
              <a:xfrm>
                <a:off x="4530445" y="6557661"/>
                <a:ext cx="69112" cy="152863"/>
              </a:xfrm>
              <a:custGeom>
                <a:avLst/>
                <a:gdLst>
                  <a:gd name="connsiteX0" fmla="*/ 69112 w 69112"/>
                  <a:gd name="connsiteY0" fmla="*/ 133128 h 152863"/>
                  <a:gd name="connsiteX1" fmla="*/ 54001 w 69112"/>
                  <a:gd name="connsiteY1" fmla="*/ 152265 h 152863"/>
                  <a:gd name="connsiteX2" fmla="*/ 30830 w 69112"/>
                  <a:gd name="connsiteY2" fmla="*/ 137661 h 152863"/>
                  <a:gd name="connsiteX3" fmla="*/ 9170 w 69112"/>
                  <a:gd name="connsiteY3" fmla="*/ 57588 h 152863"/>
                  <a:gd name="connsiteX4" fmla="*/ 607 w 69112"/>
                  <a:gd name="connsiteY4" fmla="*/ 24350 h 152863"/>
                  <a:gd name="connsiteX5" fmla="*/ 13200 w 69112"/>
                  <a:gd name="connsiteY5" fmla="*/ 1185 h 152863"/>
                  <a:gd name="connsiteX6" fmla="*/ 37378 w 69112"/>
                  <a:gd name="connsiteY6" fmla="*/ 12264 h 152863"/>
                  <a:gd name="connsiteX7" fmla="*/ 69112 w 69112"/>
                  <a:gd name="connsiteY7" fmla="*/ 130107 h 152863"/>
                  <a:gd name="connsiteX8" fmla="*/ 69112 w 69112"/>
                  <a:gd name="connsiteY8" fmla="*/ 133128 h 152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112" h="152863">
                    <a:moveTo>
                      <a:pt x="69112" y="133128"/>
                    </a:moveTo>
                    <a:cubicBezTo>
                      <a:pt x="68609" y="142697"/>
                      <a:pt x="64075" y="149747"/>
                      <a:pt x="54001" y="152265"/>
                    </a:cubicBezTo>
                    <a:cubicBezTo>
                      <a:pt x="43423" y="154783"/>
                      <a:pt x="34356" y="149244"/>
                      <a:pt x="30830" y="137661"/>
                    </a:cubicBezTo>
                    <a:cubicBezTo>
                      <a:pt x="23274" y="110970"/>
                      <a:pt x="16222" y="84279"/>
                      <a:pt x="9170" y="57588"/>
                    </a:cubicBezTo>
                    <a:cubicBezTo>
                      <a:pt x="6148" y="46509"/>
                      <a:pt x="3125" y="35429"/>
                      <a:pt x="607" y="24350"/>
                    </a:cubicBezTo>
                    <a:cubicBezTo>
                      <a:pt x="-1912" y="13775"/>
                      <a:pt x="3629" y="4206"/>
                      <a:pt x="13200" y="1185"/>
                    </a:cubicBezTo>
                    <a:cubicBezTo>
                      <a:pt x="22770" y="-2341"/>
                      <a:pt x="34356" y="2192"/>
                      <a:pt x="37378" y="12264"/>
                    </a:cubicBezTo>
                    <a:cubicBezTo>
                      <a:pt x="48460" y="51545"/>
                      <a:pt x="58534" y="90826"/>
                      <a:pt x="69112" y="130107"/>
                    </a:cubicBezTo>
                    <a:cubicBezTo>
                      <a:pt x="68609" y="131114"/>
                      <a:pt x="68609" y="131618"/>
                      <a:pt x="69112" y="133128"/>
                    </a:cubicBezTo>
                    <a:close/>
                  </a:path>
                </a:pathLst>
              </a:custGeom>
              <a:solidFill>
                <a:srgbClr val="5C5C5C"/>
              </a:solidFill>
              <a:ln w="5027" cap="flat">
                <a:noFill/>
                <a:prstDash val="solid"/>
                <a:miter/>
              </a:ln>
            </p:spPr>
            <p:txBody>
              <a:bodyPr rtlCol="0" anchor="ctr"/>
              <a:lstStyle/>
              <a:p>
                <a:endParaRPr lang="en-US"/>
              </a:p>
            </p:txBody>
          </p:sp>
          <p:sp>
            <p:nvSpPr>
              <p:cNvPr id="562" name="Freeform 561">
                <a:extLst>
                  <a:ext uri="{FF2B5EF4-FFF2-40B4-BE49-F238E27FC236}">
                    <a16:creationId xmlns:a16="http://schemas.microsoft.com/office/drawing/2014/main" id="{24B7C565-93A9-A140-AB64-CD226833EF1C}"/>
                  </a:ext>
                </a:extLst>
              </p:cNvPr>
              <p:cNvSpPr/>
              <p:nvPr/>
            </p:nvSpPr>
            <p:spPr>
              <a:xfrm>
                <a:off x="4251261" y="6835790"/>
                <a:ext cx="153372" cy="69032"/>
              </a:xfrm>
              <a:custGeom>
                <a:avLst/>
                <a:gdLst>
                  <a:gd name="connsiteX0" fmla="*/ 153357 w 153372"/>
                  <a:gd name="connsiteY0" fmla="*/ 44354 h 69032"/>
                  <a:gd name="connsiteX1" fmla="*/ 124645 w 153372"/>
                  <a:gd name="connsiteY1" fmla="*/ 68023 h 69032"/>
                  <a:gd name="connsiteX2" fmla="*/ 29946 w 153372"/>
                  <a:gd name="connsiteY2" fmla="*/ 42843 h 69032"/>
                  <a:gd name="connsiteX3" fmla="*/ 12316 w 153372"/>
                  <a:gd name="connsiteY3" fmla="*/ 37807 h 69032"/>
                  <a:gd name="connsiteX4" fmla="*/ 730 w 153372"/>
                  <a:gd name="connsiteY4" fmla="*/ 14641 h 69032"/>
                  <a:gd name="connsiteX5" fmla="*/ 23398 w 153372"/>
                  <a:gd name="connsiteY5" fmla="*/ 540 h 69032"/>
                  <a:gd name="connsiteX6" fmla="*/ 139253 w 153372"/>
                  <a:gd name="connsiteY6" fmla="*/ 31764 h 69032"/>
                  <a:gd name="connsiteX7" fmla="*/ 153357 w 153372"/>
                  <a:gd name="connsiteY7" fmla="*/ 44354 h 6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372" h="69032">
                    <a:moveTo>
                      <a:pt x="153357" y="44354"/>
                    </a:moveTo>
                    <a:cubicBezTo>
                      <a:pt x="153861" y="63994"/>
                      <a:pt x="141772" y="72052"/>
                      <a:pt x="124645" y="68023"/>
                    </a:cubicBezTo>
                    <a:cubicBezTo>
                      <a:pt x="92911" y="59966"/>
                      <a:pt x="61680" y="50901"/>
                      <a:pt x="29946" y="42843"/>
                    </a:cubicBezTo>
                    <a:cubicBezTo>
                      <a:pt x="23901" y="41332"/>
                      <a:pt x="17857" y="40325"/>
                      <a:pt x="12316" y="37807"/>
                    </a:cubicBezTo>
                    <a:cubicBezTo>
                      <a:pt x="2241" y="33275"/>
                      <a:pt x="-1788" y="25217"/>
                      <a:pt x="730" y="14641"/>
                    </a:cubicBezTo>
                    <a:cubicBezTo>
                      <a:pt x="3249" y="4569"/>
                      <a:pt x="13323" y="-1978"/>
                      <a:pt x="23398" y="540"/>
                    </a:cubicBezTo>
                    <a:cubicBezTo>
                      <a:pt x="62184" y="10613"/>
                      <a:pt x="100970" y="20685"/>
                      <a:pt x="139253" y="31764"/>
                    </a:cubicBezTo>
                    <a:cubicBezTo>
                      <a:pt x="145801" y="33275"/>
                      <a:pt x="150335" y="41332"/>
                      <a:pt x="153357" y="44354"/>
                    </a:cubicBezTo>
                    <a:close/>
                  </a:path>
                </a:pathLst>
              </a:custGeom>
              <a:solidFill>
                <a:srgbClr val="5C5C5C"/>
              </a:solidFill>
              <a:ln w="5027" cap="flat">
                <a:noFill/>
                <a:prstDash val="solid"/>
                <a:miter/>
              </a:ln>
            </p:spPr>
            <p:txBody>
              <a:bodyPr rtlCol="0" anchor="ctr"/>
              <a:lstStyle/>
              <a:p>
                <a:endParaRPr lang="en-US"/>
              </a:p>
            </p:txBody>
          </p:sp>
          <p:sp>
            <p:nvSpPr>
              <p:cNvPr id="563" name="Freeform 562">
                <a:extLst>
                  <a:ext uri="{FF2B5EF4-FFF2-40B4-BE49-F238E27FC236}">
                    <a16:creationId xmlns:a16="http://schemas.microsoft.com/office/drawing/2014/main" id="{626F1540-DA27-2D4C-9017-96A412EB4945}"/>
                  </a:ext>
                </a:extLst>
              </p:cNvPr>
              <p:cNvSpPr/>
              <p:nvPr/>
            </p:nvSpPr>
            <p:spPr>
              <a:xfrm>
                <a:off x="4808745" y="7308952"/>
                <a:ext cx="69369" cy="152594"/>
              </a:xfrm>
              <a:custGeom>
                <a:avLst/>
                <a:gdLst>
                  <a:gd name="connsiteX0" fmla="*/ 69370 w 69369"/>
                  <a:gd name="connsiteY0" fmla="*/ 131198 h 152594"/>
                  <a:gd name="connsiteX1" fmla="*/ 52747 w 69369"/>
                  <a:gd name="connsiteY1" fmla="*/ 152349 h 152594"/>
                  <a:gd name="connsiteX2" fmla="*/ 30583 w 69369"/>
                  <a:gd name="connsiteY2" fmla="*/ 137745 h 152594"/>
                  <a:gd name="connsiteX3" fmla="*/ 10938 w 69369"/>
                  <a:gd name="connsiteY3" fmla="*/ 64723 h 152594"/>
                  <a:gd name="connsiteX4" fmla="*/ 864 w 69369"/>
                  <a:gd name="connsiteY4" fmla="*/ 26952 h 152594"/>
                  <a:gd name="connsiteX5" fmla="*/ 13961 w 69369"/>
                  <a:gd name="connsiteY5" fmla="*/ 765 h 152594"/>
                  <a:gd name="connsiteX6" fmla="*/ 38643 w 69369"/>
                  <a:gd name="connsiteY6" fmla="*/ 16880 h 152594"/>
                  <a:gd name="connsiteX7" fmla="*/ 68362 w 69369"/>
                  <a:gd name="connsiteY7" fmla="*/ 127673 h 152594"/>
                  <a:gd name="connsiteX8" fmla="*/ 69370 w 69369"/>
                  <a:gd name="connsiteY8" fmla="*/ 131198 h 15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369" h="152594">
                    <a:moveTo>
                      <a:pt x="69370" y="131198"/>
                    </a:moveTo>
                    <a:cubicBezTo>
                      <a:pt x="69370" y="141774"/>
                      <a:pt x="62318" y="150335"/>
                      <a:pt x="52747" y="152349"/>
                    </a:cubicBezTo>
                    <a:cubicBezTo>
                      <a:pt x="43176" y="153860"/>
                      <a:pt x="33606" y="148321"/>
                      <a:pt x="30583" y="137745"/>
                    </a:cubicBezTo>
                    <a:cubicBezTo>
                      <a:pt x="23531" y="113572"/>
                      <a:pt x="17487" y="88895"/>
                      <a:pt x="10938" y="64723"/>
                    </a:cubicBezTo>
                    <a:cubicBezTo>
                      <a:pt x="7412" y="52132"/>
                      <a:pt x="3886" y="39542"/>
                      <a:pt x="864" y="26952"/>
                    </a:cubicBezTo>
                    <a:cubicBezTo>
                      <a:pt x="-2158" y="13859"/>
                      <a:pt x="2879" y="3283"/>
                      <a:pt x="13961" y="765"/>
                    </a:cubicBezTo>
                    <a:cubicBezTo>
                      <a:pt x="25546" y="-2257"/>
                      <a:pt x="34613" y="3787"/>
                      <a:pt x="38643" y="16880"/>
                    </a:cubicBezTo>
                    <a:cubicBezTo>
                      <a:pt x="48717" y="53643"/>
                      <a:pt x="58792" y="90910"/>
                      <a:pt x="68362" y="127673"/>
                    </a:cubicBezTo>
                    <a:cubicBezTo>
                      <a:pt x="68866" y="129184"/>
                      <a:pt x="68866" y="130695"/>
                      <a:pt x="69370" y="131198"/>
                    </a:cubicBezTo>
                    <a:close/>
                  </a:path>
                </a:pathLst>
              </a:custGeom>
              <a:solidFill>
                <a:srgbClr val="5C5C5C"/>
              </a:solidFill>
              <a:ln w="5027" cap="flat">
                <a:noFill/>
                <a:prstDash val="solid"/>
                <a:miter/>
              </a:ln>
            </p:spPr>
            <p:txBody>
              <a:bodyPr rtlCol="0" anchor="ctr"/>
              <a:lstStyle/>
              <a:p>
                <a:endParaRPr lang="en-US"/>
              </a:p>
            </p:txBody>
          </p:sp>
        </p:grpSp>
        <p:grpSp>
          <p:nvGrpSpPr>
            <p:cNvPr id="566" name="Group 565">
              <a:extLst>
                <a:ext uri="{FF2B5EF4-FFF2-40B4-BE49-F238E27FC236}">
                  <a16:creationId xmlns:a16="http://schemas.microsoft.com/office/drawing/2014/main" id="{CC3BE467-6739-4E43-A7A7-0697EFECDB96}"/>
                </a:ext>
              </a:extLst>
            </p:cNvPr>
            <p:cNvGrpSpPr/>
            <p:nvPr/>
          </p:nvGrpSpPr>
          <p:grpSpPr>
            <a:xfrm>
              <a:off x="5290851" y="8241221"/>
              <a:ext cx="445502" cy="399927"/>
              <a:chOff x="4811811" y="6628696"/>
              <a:chExt cx="1615577" cy="1450303"/>
            </a:xfrm>
          </p:grpSpPr>
          <p:sp>
            <p:nvSpPr>
              <p:cNvPr id="567" name="Freeform 566">
                <a:extLst>
                  <a:ext uri="{FF2B5EF4-FFF2-40B4-BE49-F238E27FC236}">
                    <a16:creationId xmlns:a16="http://schemas.microsoft.com/office/drawing/2014/main" id="{57E89695-C249-874D-BDE4-BD07AAF04665}"/>
                  </a:ext>
                </a:extLst>
              </p:cNvPr>
              <p:cNvSpPr/>
              <p:nvPr/>
            </p:nvSpPr>
            <p:spPr>
              <a:xfrm>
                <a:off x="4811811" y="6628696"/>
                <a:ext cx="1615577" cy="1450303"/>
              </a:xfrm>
              <a:custGeom>
                <a:avLst/>
                <a:gdLst>
                  <a:gd name="connsiteX0" fmla="*/ 422 w 1615577"/>
                  <a:gd name="connsiteY0" fmla="*/ 1233840 h 1450303"/>
                  <a:gd name="connsiteX1" fmla="*/ 66627 w 1615577"/>
                  <a:gd name="connsiteY1" fmla="*/ 1093872 h 1450303"/>
                  <a:gd name="connsiteX2" fmla="*/ 638857 w 1615577"/>
                  <a:gd name="connsiteY2" fmla="*/ 102713 h 1450303"/>
                  <a:gd name="connsiteX3" fmla="*/ 907473 w 1615577"/>
                  <a:gd name="connsiteY3" fmla="*/ 27670 h 1450303"/>
                  <a:gd name="connsiteX4" fmla="*/ 978738 w 1615577"/>
                  <a:gd name="connsiteY4" fmla="*/ 103978 h 1450303"/>
                  <a:gd name="connsiteX5" fmla="*/ 1313558 w 1615577"/>
                  <a:gd name="connsiteY5" fmla="*/ 684086 h 1450303"/>
                  <a:gd name="connsiteX6" fmla="*/ 1588499 w 1615577"/>
                  <a:gd name="connsiteY6" fmla="*/ 1160483 h 1450303"/>
                  <a:gd name="connsiteX7" fmla="*/ 1509222 w 1615577"/>
                  <a:gd name="connsiteY7" fmla="*/ 1430723 h 1450303"/>
                  <a:gd name="connsiteX8" fmla="*/ 1422354 w 1615577"/>
                  <a:gd name="connsiteY8" fmla="*/ 1450116 h 1450303"/>
                  <a:gd name="connsiteX9" fmla="*/ 194398 w 1615577"/>
                  <a:gd name="connsiteY9" fmla="*/ 1450116 h 1450303"/>
                  <a:gd name="connsiteX10" fmla="*/ 2952 w 1615577"/>
                  <a:gd name="connsiteY10" fmla="*/ 1290755 h 1450303"/>
                  <a:gd name="connsiteX11" fmla="*/ 0 w 1615577"/>
                  <a:gd name="connsiteY11" fmla="*/ 1283588 h 1450303"/>
                  <a:gd name="connsiteX12" fmla="*/ 422 w 1615577"/>
                  <a:gd name="connsiteY12" fmla="*/ 1233840 h 1450303"/>
                  <a:gd name="connsiteX13" fmla="*/ 807954 w 1615577"/>
                  <a:gd name="connsiteY13" fmla="*/ 1403741 h 1450303"/>
                  <a:gd name="connsiteX14" fmla="*/ 1421510 w 1615577"/>
                  <a:gd name="connsiteY14" fmla="*/ 1403741 h 1450303"/>
                  <a:gd name="connsiteX15" fmla="*/ 1548439 w 1615577"/>
                  <a:gd name="connsiteY15" fmla="*/ 1185779 h 1450303"/>
                  <a:gd name="connsiteX16" fmla="*/ 1493197 w 1615577"/>
                  <a:gd name="connsiteY16" fmla="*/ 1090078 h 1450303"/>
                  <a:gd name="connsiteX17" fmla="*/ 937834 w 1615577"/>
                  <a:gd name="connsiteY17" fmla="*/ 129695 h 1450303"/>
                  <a:gd name="connsiteX18" fmla="*/ 892714 w 1615577"/>
                  <a:gd name="connsiteY18" fmla="*/ 76153 h 1450303"/>
                  <a:gd name="connsiteX19" fmla="*/ 681448 w 1615577"/>
                  <a:gd name="connsiteY19" fmla="*/ 123792 h 1450303"/>
                  <a:gd name="connsiteX20" fmla="*/ 332290 w 1615577"/>
                  <a:gd name="connsiteY20" fmla="*/ 728353 h 1450303"/>
                  <a:gd name="connsiteX21" fmla="*/ 70422 w 1615577"/>
                  <a:gd name="connsiteY21" fmla="*/ 1181563 h 1450303"/>
                  <a:gd name="connsiteX22" fmla="*/ 48916 w 1615577"/>
                  <a:gd name="connsiteY22" fmla="*/ 1278107 h 1450303"/>
                  <a:gd name="connsiteX23" fmla="*/ 196928 w 1615577"/>
                  <a:gd name="connsiteY23" fmla="*/ 1403741 h 1450303"/>
                  <a:gd name="connsiteX24" fmla="*/ 807954 w 1615577"/>
                  <a:gd name="connsiteY24" fmla="*/ 1403741 h 1450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15577" h="1450303">
                    <a:moveTo>
                      <a:pt x="422" y="1233840"/>
                    </a:moveTo>
                    <a:cubicBezTo>
                      <a:pt x="10964" y="1181563"/>
                      <a:pt x="40904" y="1138982"/>
                      <a:pt x="66627" y="1093872"/>
                    </a:cubicBezTo>
                    <a:cubicBezTo>
                      <a:pt x="257230" y="763345"/>
                      <a:pt x="447833" y="433240"/>
                      <a:pt x="638857" y="102713"/>
                    </a:cubicBezTo>
                    <a:cubicBezTo>
                      <a:pt x="696207" y="3639"/>
                      <a:pt x="813015" y="-28823"/>
                      <a:pt x="907473" y="27670"/>
                    </a:cubicBezTo>
                    <a:cubicBezTo>
                      <a:pt x="938678" y="46220"/>
                      <a:pt x="961027" y="72780"/>
                      <a:pt x="978738" y="103978"/>
                    </a:cubicBezTo>
                    <a:cubicBezTo>
                      <a:pt x="1090064" y="297488"/>
                      <a:pt x="1201811" y="490998"/>
                      <a:pt x="1313558" y="684086"/>
                    </a:cubicBezTo>
                    <a:cubicBezTo>
                      <a:pt x="1405065" y="843026"/>
                      <a:pt x="1497414" y="1001544"/>
                      <a:pt x="1588499" y="1160483"/>
                    </a:cubicBezTo>
                    <a:cubicBezTo>
                      <a:pt x="1645427" y="1259979"/>
                      <a:pt x="1609583" y="1381818"/>
                      <a:pt x="1509222" y="1430723"/>
                    </a:cubicBezTo>
                    <a:cubicBezTo>
                      <a:pt x="1481812" y="1444214"/>
                      <a:pt x="1452715" y="1450116"/>
                      <a:pt x="1422354" y="1450116"/>
                    </a:cubicBezTo>
                    <a:cubicBezTo>
                      <a:pt x="1012895" y="1450116"/>
                      <a:pt x="603857" y="1450538"/>
                      <a:pt x="194398" y="1450116"/>
                    </a:cubicBezTo>
                    <a:cubicBezTo>
                      <a:pt x="97410" y="1450116"/>
                      <a:pt x="21506" y="1386034"/>
                      <a:pt x="2952" y="1290755"/>
                    </a:cubicBezTo>
                    <a:cubicBezTo>
                      <a:pt x="2530" y="1288225"/>
                      <a:pt x="1265" y="1286117"/>
                      <a:pt x="0" y="1283588"/>
                    </a:cubicBezTo>
                    <a:cubicBezTo>
                      <a:pt x="422" y="1267567"/>
                      <a:pt x="422" y="1250704"/>
                      <a:pt x="422" y="1233840"/>
                    </a:cubicBezTo>
                    <a:close/>
                    <a:moveTo>
                      <a:pt x="807954" y="1403741"/>
                    </a:moveTo>
                    <a:cubicBezTo>
                      <a:pt x="1012473" y="1403741"/>
                      <a:pt x="1216992" y="1404163"/>
                      <a:pt x="1421510" y="1403741"/>
                    </a:cubicBezTo>
                    <a:cubicBezTo>
                      <a:pt x="1537053" y="1403319"/>
                      <a:pt x="1604945" y="1286539"/>
                      <a:pt x="1548439" y="1185779"/>
                    </a:cubicBezTo>
                    <a:cubicBezTo>
                      <a:pt x="1530306" y="1153738"/>
                      <a:pt x="1511752" y="1122118"/>
                      <a:pt x="1493197" y="1090078"/>
                    </a:cubicBezTo>
                    <a:cubicBezTo>
                      <a:pt x="1308076" y="769669"/>
                      <a:pt x="1123377" y="449682"/>
                      <a:pt x="937834" y="129695"/>
                    </a:cubicBezTo>
                    <a:cubicBezTo>
                      <a:pt x="926449" y="109880"/>
                      <a:pt x="910846" y="90065"/>
                      <a:pt x="892714" y="76153"/>
                    </a:cubicBezTo>
                    <a:cubicBezTo>
                      <a:pt x="823135" y="23454"/>
                      <a:pt x="726990" y="45798"/>
                      <a:pt x="681448" y="123792"/>
                    </a:cubicBezTo>
                    <a:cubicBezTo>
                      <a:pt x="564640" y="325313"/>
                      <a:pt x="448676" y="526833"/>
                      <a:pt x="332290" y="728353"/>
                    </a:cubicBezTo>
                    <a:cubicBezTo>
                      <a:pt x="245001" y="879282"/>
                      <a:pt x="158133" y="1030633"/>
                      <a:pt x="70422" y="1181563"/>
                    </a:cubicBezTo>
                    <a:cubicBezTo>
                      <a:pt x="53133" y="1211496"/>
                      <a:pt x="43434" y="1243536"/>
                      <a:pt x="48916" y="1278107"/>
                    </a:cubicBezTo>
                    <a:cubicBezTo>
                      <a:pt x="60723" y="1353993"/>
                      <a:pt x="118916" y="1403741"/>
                      <a:pt x="196928" y="1403741"/>
                    </a:cubicBezTo>
                    <a:cubicBezTo>
                      <a:pt x="400604" y="1404163"/>
                      <a:pt x="604279" y="1403741"/>
                      <a:pt x="807954" y="1403741"/>
                    </a:cubicBezTo>
                    <a:close/>
                  </a:path>
                </a:pathLst>
              </a:custGeom>
              <a:solidFill>
                <a:srgbClr val="5C5C5C"/>
              </a:solidFill>
              <a:ln w="4210" cap="flat">
                <a:solidFill>
                  <a:srgbClr val="5C5C5C"/>
                </a:solidFill>
                <a:prstDash val="solid"/>
                <a:miter/>
              </a:ln>
            </p:spPr>
            <p:txBody>
              <a:bodyPr rtlCol="0" anchor="ctr"/>
              <a:lstStyle/>
              <a:p>
                <a:endParaRPr lang="en-US" dirty="0"/>
              </a:p>
            </p:txBody>
          </p:sp>
          <p:grpSp>
            <p:nvGrpSpPr>
              <p:cNvPr id="569" name="Group 568">
                <a:extLst>
                  <a:ext uri="{FF2B5EF4-FFF2-40B4-BE49-F238E27FC236}">
                    <a16:creationId xmlns:a16="http://schemas.microsoft.com/office/drawing/2014/main" id="{A9752972-3959-174F-98E0-C7357EC4D4D8}"/>
                  </a:ext>
                </a:extLst>
              </p:cNvPr>
              <p:cNvGrpSpPr/>
              <p:nvPr/>
            </p:nvGrpSpPr>
            <p:grpSpPr>
              <a:xfrm>
                <a:off x="4939997" y="6755537"/>
                <a:ext cx="1362423" cy="1198484"/>
                <a:chOff x="4939997" y="6755537"/>
                <a:chExt cx="1362423" cy="1198484"/>
              </a:xfrm>
              <a:solidFill>
                <a:srgbClr val="5C5C5C"/>
              </a:solidFill>
            </p:grpSpPr>
            <p:sp>
              <p:nvSpPr>
                <p:cNvPr id="570" name="Freeform 569">
                  <a:extLst>
                    <a:ext uri="{FF2B5EF4-FFF2-40B4-BE49-F238E27FC236}">
                      <a16:creationId xmlns:a16="http://schemas.microsoft.com/office/drawing/2014/main" id="{1B5C779B-99A8-EB47-B5EA-185C3D5789B8}"/>
                    </a:ext>
                  </a:extLst>
                </p:cNvPr>
                <p:cNvSpPr/>
                <p:nvPr/>
              </p:nvSpPr>
              <p:spPr>
                <a:xfrm>
                  <a:off x="5516870" y="7634877"/>
                  <a:ext cx="207054" cy="206157"/>
                </a:xfrm>
                <a:custGeom>
                  <a:avLst/>
                  <a:gdLst>
                    <a:gd name="connsiteX0" fmla="*/ 104160 w 207054"/>
                    <a:gd name="connsiteY0" fmla="*/ 0 h 206157"/>
                    <a:gd name="connsiteX1" fmla="*/ 207052 w 207054"/>
                    <a:gd name="connsiteY1" fmla="*/ 103711 h 206157"/>
                    <a:gd name="connsiteX2" fmla="*/ 102895 w 207054"/>
                    <a:gd name="connsiteY2" fmla="*/ 206158 h 206157"/>
                    <a:gd name="connsiteX3" fmla="*/ 3 w 207054"/>
                    <a:gd name="connsiteY3" fmla="*/ 102446 h 206157"/>
                    <a:gd name="connsiteX4" fmla="*/ 104160 w 207054"/>
                    <a:gd name="connsiteY4" fmla="*/ 0 h 206157"/>
                    <a:gd name="connsiteX5" fmla="*/ 102473 w 207054"/>
                    <a:gd name="connsiteY5" fmla="*/ 158940 h 206157"/>
                    <a:gd name="connsiteX6" fmla="*/ 159823 w 207054"/>
                    <a:gd name="connsiteY6" fmla="*/ 104554 h 206157"/>
                    <a:gd name="connsiteX7" fmla="*/ 104581 w 207054"/>
                    <a:gd name="connsiteY7" fmla="*/ 47640 h 206157"/>
                    <a:gd name="connsiteX8" fmla="*/ 47232 w 207054"/>
                    <a:gd name="connsiteY8" fmla="*/ 102025 h 206157"/>
                    <a:gd name="connsiteX9" fmla="*/ 102473 w 207054"/>
                    <a:gd name="connsiteY9" fmla="*/ 158940 h 206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7054" h="206157">
                      <a:moveTo>
                        <a:pt x="104160" y="0"/>
                      </a:moveTo>
                      <a:cubicBezTo>
                        <a:pt x="161088" y="422"/>
                        <a:pt x="207473" y="47218"/>
                        <a:pt x="207052" y="103711"/>
                      </a:cubicBezTo>
                      <a:cubicBezTo>
                        <a:pt x="206630" y="160626"/>
                        <a:pt x="159823" y="206158"/>
                        <a:pt x="102895" y="206158"/>
                      </a:cubicBezTo>
                      <a:cubicBezTo>
                        <a:pt x="45967" y="205736"/>
                        <a:pt x="-419" y="158940"/>
                        <a:pt x="3" y="102446"/>
                      </a:cubicBezTo>
                      <a:cubicBezTo>
                        <a:pt x="425" y="45532"/>
                        <a:pt x="47232" y="0"/>
                        <a:pt x="104160" y="0"/>
                      </a:cubicBezTo>
                      <a:close/>
                      <a:moveTo>
                        <a:pt x="102473" y="158940"/>
                      </a:moveTo>
                      <a:cubicBezTo>
                        <a:pt x="133678" y="159361"/>
                        <a:pt x="158979" y="135330"/>
                        <a:pt x="159823" y="104554"/>
                      </a:cubicBezTo>
                      <a:cubicBezTo>
                        <a:pt x="160666" y="74200"/>
                        <a:pt x="135786" y="48061"/>
                        <a:pt x="104581" y="47640"/>
                      </a:cubicBezTo>
                      <a:cubicBezTo>
                        <a:pt x="73377" y="47218"/>
                        <a:pt x="48075" y="71249"/>
                        <a:pt x="47232" y="102025"/>
                      </a:cubicBezTo>
                      <a:cubicBezTo>
                        <a:pt x="46389" y="132379"/>
                        <a:pt x="71690" y="158518"/>
                        <a:pt x="102473" y="158940"/>
                      </a:cubicBezTo>
                      <a:close/>
                    </a:path>
                  </a:pathLst>
                </a:custGeom>
                <a:grpFill/>
                <a:ln w="4210" cap="flat">
                  <a:noFill/>
                  <a:prstDash val="solid"/>
                  <a:miter/>
                </a:ln>
              </p:spPr>
              <p:txBody>
                <a:bodyPr rtlCol="0" anchor="ctr"/>
                <a:lstStyle/>
                <a:p>
                  <a:endParaRPr lang="en-US"/>
                </a:p>
              </p:txBody>
            </p:sp>
            <p:sp>
              <p:nvSpPr>
                <p:cNvPr id="571" name="Freeform 570">
                  <a:extLst>
                    <a:ext uri="{FF2B5EF4-FFF2-40B4-BE49-F238E27FC236}">
                      <a16:creationId xmlns:a16="http://schemas.microsoft.com/office/drawing/2014/main" id="{9A78E43C-8367-704D-85DC-B9FE5543A214}"/>
                    </a:ext>
                  </a:extLst>
                </p:cNvPr>
                <p:cNvSpPr/>
                <p:nvPr/>
              </p:nvSpPr>
              <p:spPr>
                <a:xfrm>
                  <a:off x="4940787" y="6755537"/>
                  <a:ext cx="1361240" cy="1198167"/>
                </a:xfrm>
                <a:custGeom>
                  <a:avLst/>
                  <a:gdLst>
                    <a:gd name="connsiteX0" fmla="*/ 679821 w 1361240"/>
                    <a:gd name="connsiteY0" fmla="*/ 1198062 h 1198167"/>
                    <a:gd name="connsiteX1" fmla="*/ 1281149 w 1361240"/>
                    <a:gd name="connsiteY1" fmla="*/ 1198062 h 1198167"/>
                    <a:gd name="connsiteX2" fmla="*/ 1298438 w 1361240"/>
                    <a:gd name="connsiteY2" fmla="*/ 1197641 h 1198167"/>
                    <a:gd name="connsiteX3" fmla="*/ 1360426 w 1361240"/>
                    <a:gd name="connsiteY3" fmla="*/ 1142413 h 1198167"/>
                    <a:gd name="connsiteX4" fmla="*/ 1346510 w 1361240"/>
                    <a:gd name="connsiteY4" fmla="*/ 1090135 h 1198167"/>
                    <a:gd name="connsiteX5" fmla="*/ 910485 w 1361240"/>
                    <a:gd name="connsiteY5" fmla="*/ 335489 h 1198167"/>
                    <a:gd name="connsiteX6" fmla="*/ 739701 w 1361240"/>
                    <a:gd name="connsiteY6" fmla="*/ 39111 h 1198167"/>
                    <a:gd name="connsiteX7" fmla="*/ 696689 w 1361240"/>
                    <a:gd name="connsiteY7" fmla="*/ 2432 h 1198167"/>
                    <a:gd name="connsiteX8" fmla="*/ 619942 w 1361240"/>
                    <a:gd name="connsiteY8" fmla="*/ 37424 h 1198167"/>
                    <a:gd name="connsiteX9" fmla="*/ 100422 w 1361240"/>
                    <a:gd name="connsiteY9" fmla="*/ 937098 h 1198167"/>
                    <a:gd name="connsiteX10" fmla="*/ 95362 w 1361240"/>
                    <a:gd name="connsiteY10" fmla="*/ 946795 h 1198167"/>
                    <a:gd name="connsiteX11" fmla="*/ 105061 w 1361240"/>
                    <a:gd name="connsiteY11" fmla="*/ 976727 h 1198167"/>
                    <a:gd name="connsiteX12" fmla="*/ 135844 w 1361240"/>
                    <a:gd name="connsiteY12" fmla="*/ 969982 h 1198167"/>
                    <a:gd name="connsiteX13" fmla="*/ 146386 w 1361240"/>
                    <a:gd name="connsiteY13" fmla="*/ 952275 h 1198167"/>
                    <a:gd name="connsiteX14" fmla="*/ 658737 w 1361240"/>
                    <a:gd name="connsiteY14" fmla="*/ 65249 h 1198167"/>
                    <a:gd name="connsiteX15" fmla="*/ 700062 w 1361240"/>
                    <a:gd name="connsiteY15" fmla="*/ 65671 h 1198167"/>
                    <a:gd name="connsiteX16" fmla="*/ 1304763 w 1361240"/>
                    <a:gd name="connsiteY16" fmla="*/ 1112480 h 1198167"/>
                    <a:gd name="connsiteX17" fmla="*/ 1311510 w 1361240"/>
                    <a:gd name="connsiteY17" fmla="*/ 1124706 h 1198167"/>
                    <a:gd name="connsiteX18" fmla="*/ 1298438 w 1361240"/>
                    <a:gd name="connsiteY18" fmla="*/ 1149579 h 1198167"/>
                    <a:gd name="connsiteX19" fmla="*/ 1282835 w 1361240"/>
                    <a:gd name="connsiteY19" fmla="*/ 1150001 h 1198167"/>
                    <a:gd name="connsiteX20" fmla="*/ 77229 w 1361240"/>
                    <a:gd name="connsiteY20" fmla="*/ 1150001 h 1198167"/>
                    <a:gd name="connsiteX21" fmla="*/ 67952 w 1361240"/>
                    <a:gd name="connsiteY21" fmla="*/ 1150001 h 1198167"/>
                    <a:gd name="connsiteX22" fmla="*/ 50241 w 1361240"/>
                    <a:gd name="connsiteY22" fmla="*/ 1119647 h 1198167"/>
                    <a:gd name="connsiteX23" fmla="*/ 88615 w 1361240"/>
                    <a:gd name="connsiteY23" fmla="*/ 1052614 h 1198167"/>
                    <a:gd name="connsiteX24" fmla="*/ 81024 w 1361240"/>
                    <a:gd name="connsiteY24" fmla="*/ 1017200 h 1198167"/>
                    <a:gd name="connsiteX25" fmla="*/ 48133 w 1361240"/>
                    <a:gd name="connsiteY25" fmla="*/ 1029005 h 1198167"/>
                    <a:gd name="connsiteX26" fmla="*/ 7651 w 1361240"/>
                    <a:gd name="connsiteY26" fmla="*/ 1100254 h 1198167"/>
                    <a:gd name="connsiteX27" fmla="*/ 904 w 1361240"/>
                    <a:gd name="connsiteY27" fmla="*/ 1145364 h 1198167"/>
                    <a:gd name="connsiteX28" fmla="*/ 71326 w 1361240"/>
                    <a:gd name="connsiteY28" fmla="*/ 1197219 h 1198167"/>
                    <a:gd name="connsiteX29" fmla="*/ 679821 w 1361240"/>
                    <a:gd name="connsiteY29" fmla="*/ 1198062 h 1198167"/>
                    <a:gd name="connsiteX30" fmla="*/ 576086 w 1361240"/>
                    <a:gd name="connsiteY30" fmla="*/ 554294 h 1198167"/>
                    <a:gd name="connsiteX31" fmla="*/ 576086 w 1361240"/>
                    <a:gd name="connsiteY31" fmla="*/ 733891 h 1198167"/>
                    <a:gd name="connsiteX32" fmla="*/ 639761 w 1361240"/>
                    <a:gd name="connsiteY32" fmla="*/ 832122 h 1198167"/>
                    <a:gd name="connsiteX33" fmla="*/ 783135 w 1361240"/>
                    <a:gd name="connsiteY33" fmla="*/ 737264 h 1198167"/>
                    <a:gd name="connsiteX34" fmla="*/ 783135 w 1361240"/>
                    <a:gd name="connsiteY34" fmla="*/ 511713 h 1198167"/>
                    <a:gd name="connsiteX35" fmla="*/ 780183 w 1361240"/>
                    <a:gd name="connsiteY35" fmla="*/ 496536 h 1198167"/>
                    <a:gd name="connsiteX36" fmla="*/ 759099 w 1361240"/>
                    <a:gd name="connsiteY36" fmla="*/ 483467 h 1198167"/>
                    <a:gd name="connsiteX37" fmla="*/ 738436 w 1361240"/>
                    <a:gd name="connsiteY37" fmla="*/ 496958 h 1198167"/>
                    <a:gd name="connsiteX38" fmla="*/ 735906 w 1361240"/>
                    <a:gd name="connsiteY38" fmla="*/ 515086 h 1198167"/>
                    <a:gd name="connsiteX39" fmla="*/ 735484 w 1361240"/>
                    <a:gd name="connsiteY39" fmla="*/ 734313 h 1198167"/>
                    <a:gd name="connsiteX40" fmla="*/ 679821 w 1361240"/>
                    <a:gd name="connsiteY40" fmla="*/ 792914 h 1198167"/>
                    <a:gd name="connsiteX41" fmla="*/ 622894 w 1361240"/>
                    <a:gd name="connsiteY41" fmla="*/ 734313 h 1198167"/>
                    <a:gd name="connsiteX42" fmla="*/ 622894 w 1361240"/>
                    <a:gd name="connsiteY42" fmla="*/ 374696 h 1198167"/>
                    <a:gd name="connsiteX43" fmla="*/ 679821 w 1361240"/>
                    <a:gd name="connsiteY43" fmla="*/ 315674 h 1198167"/>
                    <a:gd name="connsiteX44" fmla="*/ 735484 w 1361240"/>
                    <a:gd name="connsiteY44" fmla="*/ 374275 h 1198167"/>
                    <a:gd name="connsiteX45" fmla="*/ 735906 w 1361240"/>
                    <a:gd name="connsiteY45" fmla="*/ 412218 h 1198167"/>
                    <a:gd name="connsiteX46" fmla="*/ 757412 w 1361240"/>
                    <a:gd name="connsiteY46" fmla="*/ 434984 h 1198167"/>
                    <a:gd name="connsiteX47" fmla="*/ 781448 w 1361240"/>
                    <a:gd name="connsiteY47" fmla="*/ 416855 h 1198167"/>
                    <a:gd name="connsiteX48" fmla="*/ 765424 w 1361240"/>
                    <a:gd name="connsiteY48" fmla="*/ 314831 h 1198167"/>
                    <a:gd name="connsiteX49" fmla="*/ 650725 w 1361240"/>
                    <a:gd name="connsiteY49" fmla="*/ 272672 h 1198167"/>
                    <a:gd name="connsiteX50" fmla="*/ 575664 w 1361240"/>
                    <a:gd name="connsiteY50" fmla="*/ 372588 h 1198167"/>
                    <a:gd name="connsiteX51" fmla="*/ 576086 w 1361240"/>
                    <a:gd name="connsiteY51" fmla="*/ 554294 h 119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361240" h="1198167">
                      <a:moveTo>
                        <a:pt x="679821" y="1198062"/>
                      </a:moveTo>
                      <a:cubicBezTo>
                        <a:pt x="880123" y="1198062"/>
                        <a:pt x="1080847" y="1198062"/>
                        <a:pt x="1281149" y="1198062"/>
                      </a:cubicBezTo>
                      <a:cubicBezTo>
                        <a:pt x="1287052" y="1198062"/>
                        <a:pt x="1292534" y="1198484"/>
                        <a:pt x="1298438" y="1197641"/>
                      </a:cubicBezTo>
                      <a:cubicBezTo>
                        <a:pt x="1330908" y="1195111"/>
                        <a:pt x="1354944" y="1173610"/>
                        <a:pt x="1360426" y="1142413"/>
                      </a:cubicBezTo>
                      <a:cubicBezTo>
                        <a:pt x="1363799" y="1123019"/>
                        <a:pt x="1356209" y="1106577"/>
                        <a:pt x="1346510" y="1090135"/>
                      </a:cubicBezTo>
                      <a:cubicBezTo>
                        <a:pt x="1201028" y="838446"/>
                        <a:pt x="1055967" y="587178"/>
                        <a:pt x="910485" y="335489"/>
                      </a:cubicBezTo>
                      <a:cubicBezTo>
                        <a:pt x="853557" y="236836"/>
                        <a:pt x="796207" y="138184"/>
                        <a:pt x="739701" y="39111"/>
                      </a:cubicBezTo>
                      <a:cubicBezTo>
                        <a:pt x="729581" y="21404"/>
                        <a:pt x="716930" y="7491"/>
                        <a:pt x="696689" y="2432"/>
                      </a:cubicBezTo>
                      <a:cubicBezTo>
                        <a:pt x="665062" y="-5578"/>
                        <a:pt x="638074" y="6226"/>
                        <a:pt x="619942" y="37424"/>
                      </a:cubicBezTo>
                      <a:cubicBezTo>
                        <a:pt x="446628" y="337175"/>
                        <a:pt x="273736" y="636926"/>
                        <a:pt x="100422" y="937098"/>
                      </a:cubicBezTo>
                      <a:cubicBezTo>
                        <a:pt x="98735" y="940471"/>
                        <a:pt x="96627" y="943422"/>
                        <a:pt x="95362" y="946795"/>
                      </a:cubicBezTo>
                      <a:cubicBezTo>
                        <a:pt x="90302" y="959442"/>
                        <a:pt x="93675" y="969982"/>
                        <a:pt x="105061" y="976727"/>
                      </a:cubicBezTo>
                      <a:cubicBezTo>
                        <a:pt x="116868" y="983895"/>
                        <a:pt x="127410" y="980522"/>
                        <a:pt x="135844" y="969982"/>
                      </a:cubicBezTo>
                      <a:cubicBezTo>
                        <a:pt x="140061" y="964501"/>
                        <a:pt x="143013" y="958178"/>
                        <a:pt x="146386" y="952275"/>
                      </a:cubicBezTo>
                      <a:cubicBezTo>
                        <a:pt x="317170" y="656740"/>
                        <a:pt x="487953" y="360784"/>
                        <a:pt x="658737" y="65249"/>
                      </a:cubicBezTo>
                      <a:cubicBezTo>
                        <a:pt x="673074" y="40797"/>
                        <a:pt x="685725" y="40797"/>
                        <a:pt x="700062" y="65671"/>
                      </a:cubicBezTo>
                      <a:cubicBezTo>
                        <a:pt x="901629" y="414747"/>
                        <a:pt x="1103196" y="763403"/>
                        <a:pt x="1304763" y="1112480"/>
                      </a:cubicBezTo>
                      <a:cubicBezTo>
                        <a:pt x="1307293" y="1116696"/>
                        <a:pt x="1309823" y="1120490"/>
                        <a:pt x="1311510" y="1124706"/>
                      </a:cubicBezTo>
                      <a:cubicBezTo>
                        <a:pt x="1316570" y="1136089"/>
                        <a:pt x="1310667" y="1147472"/>
                        <a:pt x="1298438" y="1149579"/>
                      </a:cubicBezTo>
                      <a:cubicBezTo>
                        <a:pt x="1293378" y="1150423"/>
                        <a:pt x="1287896" y="1150001"/>
                        <a:pt x="1282835" y="1150001"/>
                      </a:cubicBezTo>
                      <a:cubicBezTo>
                        <a:pt x="880967" y="1150001"/>
                        <a:pt x="479098" y="1150001"/>
                        <a:pt x="77229" y="1150001"/>
                      </a:cubicBezTo>
                      <a:cubicBezTo>
                        <a:pt x="74277" y="1150001"/>
                        <a:pt x="70904" y="1150001"/>
                        <a:pt x="67952" y="1150001"/>
                      </a:cubicBezTo>
                      <a:cubicBezTo>
                        <a:pt x="47711" y="1149158"/>
                        <a:pt x="40542" y="1136932"/>
                        <a:pt x="50241" y="1119647"/>
                      </a:cubicBezTo>
                      <a:cubicBezTo>
                        <a:pt x="62892" y="1097302"/>
                        <a:pt x="76386" y="1074958"/>
                        <a:pt x="88615" y="1052614"/>
                      </a:cubicBezTo>
                      <a:cubicBezTo>
                        <a:pt x="97048" y="1037858"/>
                        <a:pt x="93675" y="1023946"/>
                        <a:pt x="81024" y="1017200"/>
                      </a:cubicBezTo>
                      <a:cubicBezTo>
                        <a:pt x="68795" y="1010455"/>
                        <a:pt x="56566" y="1014671"/>
                        <a:pt x="48133" y="1029005"/>
                      </a:cubicBezTo>
                      <a:cubicBezTo>
                        <a:pt x="34217" y="1052614"/>
                        <a:pt x="19036" y="1075380"/>
                        <a:pt x="7651" y="1100254"/>
                      </a:cubicBezTo>
                      <a:cubicBezTo>
                        <a:pt x="1325" y="1113744"/>
                        <a:pt x="-1627" y="1131030"/>
                        <a:pt x="904" y="1145364"/>
                      </a:cubicBezTo>
                      <a:cubicBezTo>
                        <a:pt x="6386" y="1179091"/>
                        <a:pt x="32952" y="1197219"/>
                        <a:pt x="71326" y="1197219"/>
                      </a:cubicBezTo>
                      <a:cubicBezTo>
                        <a:pt x="273736" y="1198062"/>
                        <a:pt x="476989" y="1198062"/>
                        <a:pt x="679821" y="1198062"/>
                      </a:cubicBezTo>
                      <a:close/>
                      <a:moveTo>
                        <a:pt x="576086" y="554294"/>
                      </a:moveTo>
                      <a:cubicBezTo>
                        <a:pt x="576086" y="614160"/>
                        <a:pt x="575664" y="674026"/>
                        <a:pt x="576086" y="733891"/>
                      </a:cubicBezTo>
                      <a:cubicBezTo>
                        <a:pt x="576508" y="779845"/>
                        <a:pt x="597171" y="813994"/>
                        <a:pt x="639761" y="832122"/>
                      </a:cubicBezTo>
                      <a:cubicBezTo>
                        <a:pt x="707653" y="861212"/>
                        <a:pt x="781870" y="812307"/>
                        <a:pt x="783135" y="737264"/>
                      </a:cubicBezTo>
                      <a:cubicBezTo>
                        <a:pt x="784400" y="662221"/>
                        <a:pt x="783557" y="586756"/>
                        <a:pt x="783135" y="511713"/>
                      </a:cubicBezTo>
                      <a:cubicBezTo>
                        <a:pt x="783135" y="506654"/>
                        <a:pt x="783135" y="499909"/>
                        <a:pt x="780183" y="496536"/>
                      </a:cubicBezTo>
                      <a:cubicBezTo>
                        <a:pt x="774280" y="490634"/>
                        <a:pt x="766268" y="483467"/>
                        <a:pt x="759099" y="483467"/>
                      </a:cubicBezTo>
                      <a:cubicBezTo>
                        <a:pt x="751930" y="483467"/>
                        <a:pt x="743496" y="490634"/>
                        <a:pt x="738436" y="496958"/>
                      </a:cubicBezTo>
                      <a:cubicBezTo>
                        <a:pt x="735063" y="500752"/>
                        <a:pt x="735906" y="509184"/>
                        <a:pt x="735906" y="515086"/>
                      </a:cubicBezTo>
                      <a:cubicBezTo>
                        <a:pt x="735906" y="588021"/>
                        <a:pt x="735906" y="661378"/>
                        <a:pt x="735484" y="734313"/>
                      </a:cubicBezTo>
                      <a:cubicBezTo>
                        <a:pt x="735484" y="768040"/>
                        <a:pt x="711448" y="792492"/>
                        <a:pt x="679821" y="792914"/>
                      </a:cubicBezTo>
                      <a:cubicBezTo>
                        <a:pt x="647773" y="793336"/>
                        <a:pt x="622894" y="768462"/>
                        <a:pt x="622894" y="734313"/>
                      </a:cubicBezTo>
                      <a:cubicBezTo>
                        <a:pt x="622472" y="614581"/>
                        <a:pt x="622472" y="494428"/>
                        <a:pt x="622894" y="374696"/>
                      </a:cubicBezTo>
                      <a:cubicBezTo>
                        <a:pt x="622894" y="340548"/>
                        <a:pt x="647773" y="315252"/>
                        <a:pt x="679821" y="315674"/>
                      </a:cubicBezTo>
                      <a:cubicBezTo>
                        <a:pt x="711026" y="316095"/>
                        <a:pt x="734641" y="340969"/>
                        <a:pt x="735484" y="374275"/>
                      </a:cubicBezTo>
                      <a:cubicBezTo>
                        <a:pt x="735906" y="386923"/>
                        <a:pt x="735063" y="399570"/>
                        <a:pt x="735906" y="412218"/>
                      </a:cubicBezTo>
                      <a:cubicBezTo>
                        <a:pt x="736328" y="425709"/>
                        <a:pt x="744340" y="433719"/>
                        <a:pt x="757412" y="434984"/>
                      </a:cubicBezTo>
                      <a:cubicBezTo>
                        <a:pt x="770063" y="435827"/>
                        <a:pt x="780183" y="429082"/>
                        <a:pt x="781448" y="416855"/>
                      </a:cubicBezTo>
                      <a:cubicBezTo>
                        <a:pt x="784822" y="381863"/>
                        <a:pt x="786509" y="346450"/>
                        <a:pt x="765424" y="314831"/>
                      </a:cubicBezTo>
                      <a:cubicBezTo>
                        <a:pt x="740123" y="276887"/>
                        <a:pt x="693737" y="260024"/>
                        <a:pt x="650725" y="272672"/>
                      </a:cubicBezTo>
                      <a:cubicBezTo>
                        <a:pt x="606026" y="285741"/>
                        <a:pt x="576508" y="324527"/>
                        <a:pt x="575664" y="372588"/>
                      </a:cubicBezTo>
                      <a:cubicBezTo>
                        <a:pt x="575664" y="433298"/>
                        <a:pt x="576086" y="493585"/>
                        <a:pt x="576086" y="554294"/>
                      </a:cubicBezTo>
                      <a:close/>
                    </a:path>
                  </a:pathLst>
                </a:custGeom>
                <a:grpFill/>
                <a:ln w="4210" cap="flat">
                  <a:noFill/>
                  <a:prstDash val="solid"/>
                  <a:miter/>
                </a:ln>
              </p:spPr>
              <p:txBody>
                <a:bodyPr rtlCol="0" anchor="ctr"/>
                <a:lstStyle/>
                <a:p>
                  <a:endParaRPr lang="en-US"/>
                </a:p>
              </p:txBody>
            </p:sp>
            <p:sp>
              <p:nvSpPr>
                <p:cNvPr id="572" name="Freeform 571">
                  <a:extLst>
                    <a:ext uri="{FF2B5EF4-FFF2-40B4-BE49-F238E27FC236}">
                      <a16:creationId xmlns:a16="http://schemas.microsoft.com/office/drawing/2014/main" id="{2E184817-BF64-DF48-96A5-F2BC5B587C44}"/>
                    </a:ext>
                  </a:extLst>
                </p:cNvPr>
                <p:cNvSpPr/>
                <p:nvPr/>
              </p:nvSpPr>
              <p:spPr>
                <a:xfrm>
                  <a:off x="4939997" y="6755795"/>
                  <a:ext cx="1362423" cy="1198226"/>
                </a:xfrm>
                <a:custGeom>
                  <a:avLst/>
                  <a:gdLst>
                    <a:gd name="connsiteX0" fmla="*/ 680611 w 1362423"/>
                    <a:gd name="connsiteY0" fmla="*/ 1197804 h 1198226"/>
                    <a:gd name="connsiteX1" fmla="*/ 71272 w 1362423"/>
                    <a:gd name="connsiteY1" fmla="*/ 1197804 h 1198226"/>
                    <a:gd name="connsiteX2" fmla="*/ 850 w 1362423"/>
                    <a:gd name="connsiteY2" fmla="*/ 1145949 h 1198226"/>
                    <a:gd name="connsiteX3" fmla="*/ 7597 w 1362423"/>
                    <a:gd name="connsiteY3" fmla="*/ 1100839 h 1198226"/>
                    <a:gd name="connsiteX4" fmla="*/ 48079 w 1362423"/>
                    <a:gd name="connsiteY4" fmla="*/ 1029590 h 1198226"/>
                    <a:gd name="connsiteX5" fmla="*/ 80971 w 1362423"/>
                    <a:gd name="connsiteY5" fmla="*/ 1017785 h 1198226"/>
                    <a:gd name="connsiteX6" fmla="*/ 88561 w 1362423"/>
                    <a:gd name="connsiteY6" fmla="*/ 1053199 h 1198226"/>
                    <a:gd name="connsiteX7" fmla="*/ 50187 w 1362423"/>
                    <a:gd name="connsiteY7" fmla="*/ 1120232 h 1198226"/>
                    <a:gd name="connsiteX8" fmla="*/ 67898 w 1362423"/>
                    <a:gd name="connsiteY8" fmla="*/ 1150586 h 1198226"/>
                    <a:gd name="connsiteX9" fmla="*/ 77175 w 1362423"/>
                    <a:gd name="connsiteY9" fmla="*/ 1150586 h 1198226"/>
                    <a:gd name="connsiteX10" fmla="*/ 1282782 w 1362423"/>
                    <a:gd name="connsiteY10" fmla="*/ 1150586 h 1198226"/>
                    <a:gd name="connsiteX11" fmla="*/ 1298384 w 1362423"/>
                    <a:gd name="connsiteY11" fmla="*/ 1150165 h 1198226"/>
                    <a:gd name="connsiteX12" fmla="*/ 1311457 w 1362423"/>
                    <a:gd name="connsiteY12" fmla="*/ 1125291 h 1198226"/>
                    <a:gd name="connsiteX13" fmla="*/ 1304710 w 1362423"/>
                    <a:gd name="connsiteY13" fmla="*/ 1113065 h 1198226"/>
                    <a:gd name="connsiteX14" fmla="*/ 700009 w 1362423"/>
                    <a:gd name="connsiteY14" fmla="*/ 66256 h 1198226"/>
                    <a:gd name="connsiteX15" fmla="*/ 658683 w 1362423"/>
                    <a:gd name="connsiteY15" fmla="*/ 65834 h 1198226"/>
                    <a:gd name="connsiteX16" fmla="*/ 146332 w 1362423"/>
                    <a:gd name="connsiteY16" fmla="*/ 952860 h 1198226"/>
                    <a:gd name="connsiteX17" fmla="*/ 135790 w 1362423"/>
                    <a:gd name="connsiteY17" fmla="*/ 970567 h 1198226"/>
                    <a:gd name="connsiteX18" fmla="*/ 105007 w 1362423"/>
                    <a:gd name="connsiteY18" fmla="*/ 977313 h 1198226"/>
                    <a:gd name="connsiteX19" fmla="*/ 95308 w 1362423"/>
                    <a:gd name="connsiteY19" fmla="*/ 947380 h 1198226"/>
                    <a:gd name="connsiteX20" fmla="*/ 100368 w 1362423"/>
                    <a:gd name="connsiteY20" fmla="*/ 937683 h 1198226"/>
                    <a:gd name="connsiteX21" fmla="*/ 621153 w 1362423"/>
                    <a:gd name="connsiteY21" fmla="*/ 37588 h 1198226"/>
                    <a:gd name="connsiteX22" fmla="*/ 697900 w 1362423"/>
                    <a:gd name="connsiteY22" fmla="*/ 2596 h 1198226"/>
                    <a:gd name="connsiteX23" fmla="*/ 740912 w 1362423"/>
                    <a:gd name="connsiteY23" fmla="*/ 39274 h 1198226"/>
                    <a:gd name="connsiteX24" fmla="*/ 911696 w 1362423"/>
                    <a:gd name="connsiteY24" fmla="*/ 335652 h 1198226"/>
                    <a:gd name="connsiteX25" fmla="*/ 1347722 w 1362423"/>
                    <a:gd name="connsiteY25" fmla="*/ 1090299 h 1198226"/>
                    <a:gd name="connsiteX26" fmla="*/ 1361637 w 1362423"/>
                    <a:gd name="connsiteY26" fmla="*/ 1142576 h 1198226"/>
                    <a:gd name="connsiteX27" fmla="*/ 1299649 w 1362423"/>
                    <a:gd name="connsiteY27" fmla="*/ 1197804 h 1198226"/>
                    <a:gd name="connsiteX28" fmla="*/ 1282360 w 1362423"/>
                    <a:gd name="connsiteY28" fmla="*/ 1198226 h 1198226"/>
                    <a:gd name="connsiteX29" fmla="*/ 680611 w 1362423"/>
                    <a:gd name="connsiteY29" fmla="*/ 1197804 h 1198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62423" h="1198226">
                      <a:moveTo>
                        <a:pt x="680611" y="1197804"/>
                      </a:moveTo>
                      <a:cubicBezTo>
                        <a:pt x="477357" y="1197804"/>
                        <a:pt x="274526" y="1197804"/>
                        <a:pt x="71272" y="1197804"/>
                      </a:cubicBezTo>
                      <a:cubicBezTo>
                        <a:pt x="32898" y="1197804"/>
                        <a:pt x="6332" y="1179676"/>
                        <a:pt x="850" y="1145949"/>
                      </a:cubicBezTo>
                      <a:cubicBezTo>
                        <a:pt x="-1680" y="1131615"/>
                        <a:pt x="1693" y="1114330"/>
                        <a:pt x="7597" y="1100839"/>
                      </a:cubicBezTo>
                      <a:cubicBezTo>
                        <a:pt x="18983" y="1075965"/>
                        <a:pt x="34163" y="1053199"/>
                        <a:pt x="48079" y="1029590"/>
                      </a:cubicBezTo>
                      <a:cubicBezTo>
                        <a:pt x="56513" y="1015256"/>
                        <a:pt x="68742" y="1011462"/>
                        <a:pt x="80971" y="1017785"/>
                      </a:cubicBezTo>
                      <a:cubicBezTo>
                        <a:pt x="93621" y="1024531"/>
                        <a:pt x="96995" y="1038443"/>
                        <a:pt x="88561" y="1053199"/>
                      </a:cubicBezTo>
                      <a:cubicBezTo>
                        <a:pt x="75910" y="1075543"/>
                        <a:pt x="62838" y="1097888"/>
                        <a:pt x="50187" y="1120232"/>
                      </a:cubicBezTo>
                      <a:cubicBezTo>
                        <a:pt x="40489" y="1137517"/>
                        <a:pt x="47657" y="1149743"/>
                        <a:pt x="67898" y="1150586"/>
                      </a:cubicBezTo>
                      <a:cubicBezTo>
                        <a:pt x="70850" y="1150586"/>
                        <a:pt x="74224" y="1150586"/>
                        <a:pt x="77175" y="1150586"/>
                      </a:cubicBezTo>
                      <a:cubicBezTo>
                        <a:pt x="479044" y="1150586"/>
                        <a:pt x="880913" y="1150586"/>
                        <a:pt x="1282782" y="1150586"/>
                      </a:cubicBezTo>
                      <a:cubicBezTo>
                        <a:pt x="1287842" y="1150586"/>
                        <a:pt x="1293324" y="1151008"/>
                        <a:pt x="1298384" y="1150165"/>
                      </a:cubicBezTo>
                      <a:cubicBezTo>
                        <a:pt x="1310613" y="1148057"/>
                        <a:pt x="1316517" y="1136674"/>
                        <a:pt x="1311457" y="1125291"/>
                      </a:cubicBezTo>
                      <a:cubicBezTo>
                        <a:pt x="1309770" y="1121075"/>
                        <a:pt x="1306818" y="1116859"/>
                        <a:pt x="1304710" y="1113065"/>
                      </a:cubicBezTo>
                      <a:cubicBezTo>
                        <a:pt x="1103143" y="763988"/>
                        <a:pt x="901576" y="414911"/>
                        <a:pt x="700009" y="66256"/>
                      </a:cubicBezTo>
                      <a:cubicBezTo>
                        <a:pt x="685671" y="41382"/>
                        <a:pt x="673021" y="41382"/>
                        <a:pt x="658683" y="65834"/>
                      </a:cubicBezTo>
                      <a:cubicBezTo>
                        <a:pt x="487900" y="361369"/>
                        <a:pt x="317116" y="657326"/>
                        <a:pt x="146332" y="952860"/>
                      </a:cubicBezTo>
                      <a:cubicBezTo>
                        <a:pt x="142959" y="958763"/>
                        <a:pt x="140007" y="965087"/>
                        <a:pt x="135790" y="970567"/>
                      </a:cubicBezTo>
                      <a:cubicBezTo>
                        <a:pt x="127778" y="981107"/>
                        <a:pt x="116814" y="984058"/>
                        <a:pt x="105007" y="977313"/>
                      </a:cubicBezTo>
                      <a:cubicBezTo>
                        <a:pt x="93621" y="970567"/>
                        <a:pt x="90248" y="960027"/>
                        <a:pt x="95308" y="947380"/>
                      </a:cubicBezTo>
                      <a:cubicBezTo>
                        <a:pt x="96573" y="944007"/>
                        <a:pt x="98682" y="941056"/>
                        <a:pt x="100368" y="937683"/>
                      </a:cubicBezTo>
                      <a:cubicBezTo>
                        <a:pt x="274947" y="637089"/>
                        <a:pt x="447839" y="337338"/>
                        <a:pt x="621153" y="37588"/>
                      </a:cubicBezTo>
                      <a:cubicBezTo>
                        <a:pt x="639286" y="6390"/>
                        <a:pt x="665852" y="-5836"/>
                        <a:pt x="697900" y="2596"/>
                      </a:cubicBezTo>
                      <a:cubicBezTo>
                        <a:pt x="718141" y="7655"/>
                        <a:pt x="730792" y="21567"/>
                        <a:pt x="740912" y="39274"/>
                      </a:cubicBezTo>
                      <a:cubicBezTo>
                        <a:pt x="797840" y="137926"/>
                        <a:pt x="854768" y="237000"/>
                        <a:pt x="911696" y="335652"/>
                      </a:cubicBezTo>
                      <a:cubicBezTo>
                        <a:pt x="1057179" y="587341"/>
                        <a:pt x="1202239" y="839031"/>
                        <a:pt x="1347722" y="1090299"/>
                      </a:cubicBezTo>
                      <a:cubicBezTo>
                        <a:pt x="1356999" y="1106741"/>
                        <a:pt x="1365011" y="1123183"/>
                        <a:pt x="1361637" y="1142576"/>
                      </a:cubicBezTo>
                      <a:cubicBezTo>
                        <a:pt x="1356155" y="1173774"/>
                        <a:pt x="1332119" y="1195696"/>
                        <a:pt x="1299649" y="1197804"/>
                      </a:cubicBezTo>
                      <a:cubicBezTo>
                        <a:pt x="1293746" y="1198226"/>
                        <a:pt x="1288264" y="1198226"/>
                        <a:pt x="1282360" y="1198226"/>
                      </a:cubicBezTo>
                      <a:cubicBezTo>
                        <a:pt x="1081637" y="1197804"/>
                        <a:pt x="881335" y="1197804"/>
                        <a:pt x="680611" y="1197804"/>
                      </a:cubicBezTo>
                      <a:close/>
                    </a:path>
                  </a:pathLst>
                </a:custGeom>
                <a:grpFill/>
                <a:ln w="4210" cap="flat">
                  <a:noFill/>
                  <a:prstDash val="solid"/>
                  <a:miter/>
                </a:ln>
              </p:spPr>
              <p:txBody>
                <a:bodyPr rtlCol="0" anchor="ctr"/>
                <a:lstStyle/>
                <a:p>
                  <a:endParaRPr lang="en-US"/>
                </a:p>
              </p:txBody>
            </p:sp>
            <p:sp>
              <p:nvSpPr>
                <p:cNvPr id="573" name="Freeform 572">
                  <a:extLst>
                    <a:ext uri="{FF2B5EF4-FFF2-40B4-BE49-F238E27FC236}">
                      <a16:creationId xmlns:a16="http://schemas.microsoft.com/office/drawing/2014/main" id="{77F7EF21-23A0-BC49-849A-66D67AF38D17}"/>
                    </a:ext>
                  </a:extLst>
                </p:cNvPr>
                <p:cNvSpPr/>
                <p:nvPr/>
              </p:nvSpPr>
              <p:spPr>
                <a:xfrm>
                  <a:off x="5516686" y="7024478"/>
                  <a:ext cx="208032" cy="572274"/>
                </a:xfrm>
                <a:custGeom>
                  <a:avLst/>
                  <a:gdLst>
                    <a:gd name="connsiteX0" fmla="*/ 187 w 208032"/>
                    <a:gd name="connsiteY0" fmla="*/ 285353 h 572274"/>
                    <a:gd name="connsiteX1" fmla="*/ 187 w 208032"/>
                    <a:gd name="connsiteY1" fmla="*/ 104069 h 572274"/>
                    <a:gd name="connsiteX2" fmla="*/ 75248 w 208032"/>
                    <a:gd name="connsiteY2" fmla="*/ 4152 h 572274"/>
                    <a:gd name="connsiteX3" fmla="*/ 189947 w 208032"/>
                    <a:gd name="connsiteY3" fmla="*/ 46311 h 572274"/>
                    <a:gd name="connsiteX4" fmla="*/ 205971 w 208032"/>
                    <a:gd name="connsiteY4" fmla="*/ 148336 h 572274"/>
                    <a:gd name="connsiteX5" fmla="*/ 181935 w 208032"/>
                    <a:gd name="connsiteY5" fmla="*/ 166465 h 572274"/>
                    <a:gd name="connsiteX6" fmla="*/ 160429 w 208032"/>
                    <a:gd name="connsiteY6" fmla="*/ 143699 h 572274"/>
                    <a:gd name="connsiteX7" fmla="*/ 160007 w 208032"/>
                    <a:gd name="connsiteY7" fmla="*/ 105756 h 572274"/>
                    <a:gd name="connsiteX8" fmla="*/ 104344 w 208032"/>
                    <a:gd name="connsiteY8" fmla="*/ 47155 h 572274"/>
                    <a:gd name="connsiteX9" fmla="*/ 47417 w 208032"/>
                    <a:gd name="connsiteY9" fmla="*/ 106177 h 572274"/>
                    <a:gd name="connsiteX10" fmla="*/ 47417 w 208032"/>
                    <a:gd name="connsiteY10" fmla="*/ 465794 h 572274"/>
                    <a:gd name="connsiteX11" fmla="*/ 104344 w 208032"/>
                    <a:gd name="connsiteY11" fmla="*/ 524395 h 572274"/>
                    <a:gd name="connsiteX12" fmla="*/ 160007 w 208032"/>
                    <a:gd name="connsiteY12" fmla="*/ 465794 h 572274"/>
                    <a:gd name="connsiteX13" fmla="*/ 160429 w 208032"/>
                    <a:gd name="connsiteY13" fmla="*/ 246567 h 572274"/>
                    <a:gd name="connsiteX14" fmla="*/ 162959 w 208032"/>
                    <a:gd name="connsiteY14" fmla="*/ 228438 h 572274"/>
                    <a:gd name="connsiteX15" fmla="*/ 183622 w 208032"/>
                    <a:gd name="connsiteY15" fmla="*/ 214948 h 572274"/>
                    <a:gd name="connsiteX16" fmla="*/ 204706 w 208032"/>
                    <a:gd name="connsiteY16" fmla="*/ 228017 h 572274"/>
                    <a:gd name="connsiteX17" fmla="*/ 207658 w 208032"/>
                    <a:gd name="connsiteY17" fmla="*/ 243194 h 572274"/>
                    <a:gd name="connsiteX18" fmla="*/ 207658 w 208032"/>
                    <a:gd name="connsiteY18" fmla="*/ 468745 h 572274"/>
                    <a:gd name="connsiteX19" fmla="*/ 64284 w 208032"/>
                    <a:gd name="connsiteY19" fmla="*/ 563603 h 572274"/>
                    <a:gd name="connsiteX20" fmla="*/ 609 w 208032"/>
                    <a:gd name="connsiteY20" fmla="*/ 465372 h 572274"/>
                    <a:gd name="connsiteX21" fmla="*/ 187 w 208032"/>
                    <a:gd name="connsiteY21" fmla="*/ 285353 h 572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8032" h="572274">
                      <a:moveTo>
                        <a:pt x="187" y="285353"/>
                      </a:moveTo>
                      <a:cubicBezTo>
                        <a:pt x="187" y="225066"/>
                        <a:pt x="-234" y="164357"/>
                        <a:pt x="187" y="104069"/>
                      </a:cubicBezTo>
                      <a:cubicBezTo>
                        <a:pt x="609" y="56008"/>
                        <a:pt x="30549" y="17222"/>
                        <a:pt x="75248" y="4152"/>
                      </a:cubicBezTo>
                      <a:cubicBezTo>
                        <a:pt x="118260" y="-8495"/>
                        <a:pt x="164646" y="8368"/>
                        <a:pt x="189947" y="46311"/>
                      </a:cubicBezTo>
                      <a:cubicBezTo>
                        <a:pt x="211031" y="77931"/>
                        <a:pt x="209345" y="113344"/>
                        <a:pt x="205971" y="148336"/>
                      </a:cubicBezTo>
                      <a:cubicBezTo>
                        <a:pt x="204706" y="160562"/>
                        <a:pt x="194586" y="167308"/>
                        <a:pt x="181935" y="166465"/>
                      </a:cubicBezTo>
                      <a:cubicBezTo>
                        <a:pt x="168441" y="165200"/>
                        <a:pt x="160851" y="157190"/>
                        <a:pt x="160429" y="143699"/>
                      </a:cubicBezTo>
                      <a:cubicBezTo>
                        <a:pt x="160007" y="131051"/>
                        <a:pt x="160429" y="118403"/>
                        <a:pt x="160007" y="105756"/>
                      </a:cubicBezTo>
                      <a:cubicBezTo>
                        <a:pt x="159164" y="72450"/>
                        <a:pt x="135549" y="47576"/>
                        <a:pt x="104344" y="47155"/>
                      </a:cubicBezTo>
                      <a:cubicBezTo>
                        <a:pt x="72718" y="46733"/>
                        <a:pt x="47838" y="72028"/>
                        <a:pt x="47417" y="106177"/>
                      </a:cubicBezTo>
                      <a:cubicBezTo>
                        <a:pt x="46995" y="225909"/>
                        <a:pt x="46995" y="346062"/>
                        <a:pt x="47417" y="465794"/>
                      </a:cubicBezTo>
                      <a:cubicBezTo>
                        <a:pt x="47417" y="499943"/>
                        <a:pt x="72296" y="525238"/>
                        <a:pt x="104344" y="524395"/>
                      </a:cubicBezTo>
                      <a:cubicBezTo>
                        <a:pt x="135549" y="523973"/>
                        <a:pt x="159585" y="499521"/>
                        <a:pt x="160007" y="465794"/>
                      </a:cubicBezTo>
                      <a:cubicBezTo>
                        <a:pt x="160429" y="392859"/>
                        <a:pt x="160007" y="319502"/>
                        <a:pt x="160429" y="246567"/>
                      </a:cubicBezTo>
                      <a:cubicBezTo>
                        <a:pt x="160429" y="240243"/>
                        <a:pt x="159585" y="232233"/>
                        <a:pt x="162959" y="228438"/>
                      </a:cubicBezTo>
                      <a:cubicBezTo>
                        <a:pt x="168019" y="222115"/>
                        <a:pt x="176453" y="214948"/>
                        <a:pt x="183622" y="214948"/>
                      </a:cubicBezTo>
                      <a:cubicBezTo>
                        <a:pt x="190790" y="214948"/>
                        <a:pt x="198803" y="222115"/>
                        <a:pt x="204706" y="228017"/>
                      </a:cubicBezTo>
                      <a:cubicBezTo>
                        <a:pt x="207658" y="230968"/>
                        <a:pt x="207658" y="237713"/>
                        <a:pt x="207658" y="243194"/>
                      </a:cubicBezTo>
                      <a:cubicBezTo>
                        <a:pt x="207658" y="318237"/>
                        <a:pt x="208501" y="393702"/>
                        <a:pt x="207658" y="468745"/>
                      </a:cubicBezTo>
                      <a:cubicBezTo>
                        <a:pt x="206393" y="543788"/>
                        <a:pt x="132176" y="593114"/>
                        <a:pt x="64284" y="563603"/>
                      </a:cubicBezTo>
                      <a:cubicBezTo>
                        <a:pt x="21694" y="545474"/>
                        <a:pt x="1031" y="510904"/>
                        <a:pt x="609" y="465372"/>
                      </a:cubicBezTo>
                      <a:cubicBezTo>
                        <a:pt x="-234" y="405085"/>
                        <a:pt x="187" y="345219"/>
                        <a:pt x="187" y="285353"/>
                      </a:cubicBezTo>
                      <a:close/>
                    </a:path>
                  </a:pathLst>
                </a:custGeom>
                <a:grpFill/>
                <a:ln w="4210" cap="flat">
                  <a:noFill/>
                  <a:prstDash val="solid"/>
                  <a:miter/>
                </a:ln>
              </p:spPr>
              <p:txBody>
                <a:bodyPr rtlCol="0" anchor="ctr"/>
                <a:lstStyle/>
                <a:p>
                  <a:endParaRPr lang="en-US"/>
                </a:p>
              </p:txBody>
            </p:sp>
          </p:grpSp>
        </p:grpSp>
        <p:sp>
          <p:nvSpPr>
            <p:cNvPr id="575" name="Text Placeholder 5">
              <a:extLst>
                <a:ext uri="{FF2B5EF4-FFF2-40B4-BE49-F238E27FC236}">
                  <a16:creationId xmlns:a16="http://schemas.microsoft.com/office/drawing/2014/main" id="{D273A8AC-7A91-2848-8DC9-4103D4944BE1}"/>
                </a:ext>
              </a:extLst>
            </p:cNvPr>
            <p:cNvSpPr txBox="1">
              <a:spLocks/>
            </p:cNvSpPr>
            <p:nvPr/>
          </p:nvSpPr>
          <p:spPr>
            <a:xfrm>
              <a:off x="5418364" y="6177933"/>
              <a:ext cx="1409220" cy="342070"/>
            </a:xfrm>
            <a:prstGeom prst="rect">
              <a:avLst/>
            </a:prstGeom>
          </p:spPr>
          <p:txBody>
            <a:bodyPr vert="horz" lIns="91440" tIns="45720" rIns="91440" bIns="45720" numCol="1" spcCol="288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l"/>
              <a:r>
                <a:rPr lang="en-GB" sz="1300" b="1" dirty="0">
                  <a:solidFill>
                    <a:srgbClr val="863694"/>
                  </a:solidFill>
                </a:rPr>
                <a:t>WEAKNESSES</a:t>
              </a:r>
              <a:endParaRPr lang="en-IE" sz="1300" b="1" dirty="0">
                <a:solidFill>
                  <a:srgbClr val="863694"/>
                </a:solidFill>
              </a:endParaRPr>
            </a:p>
            <a:p>
              <a:pPr algn="l"/>
              <a:endParaRPr lang="en-GB" sz="1300" b="1" dirty="0">
                <a:solidFill>
                  <a:srgbClr val="863694"/>
                </a:solidFill>
              </a:endParaRPr>
            </a:p>
          </p:txBody>
        </p:sp>
        <p:sp>
          <p:nvSpPr>
            <p:cNvPr id="576" name="Text Placeholder 5">
              <a:extLst>
                <a:ext uri="{FF2B5EF4-FFF2-40B4-BE49-F238E27FC236}">
                  <a16:creationId xmlns:a16="http://schemas.microsoft.com/office/drawing/2014/main" id="{E70C7B48-5FCB-B14C-A3ED-6F9E8C4A4E83}"/>
                </a:ext>
              </a:extLst>
            </p:cNvPr>
            <p:cNvSpPr txBox="1">
              <a:spLocks/>
            </p:cNvSpPr>
            <p:nvPr/>
          </p:nvSpPr>
          <p:spPr>
            <a:xfrm>
              <a:off x="562269" y="7604263"/>
              <a:ext cx="1819520" cy="342070"/>
            </a:xfrm>
            <a:prstGeom prst="rect">
              <a:avLst/>
            </a:prstGeom>
          </p:spPr>
          <p:txBody>
            <a:bodyPr vert="horz" lIns="91440" tIns="45720" rIns="91440" bIns="45720" numCol="1" spcCol="288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r"/>
              <a:r>
                <a:rPr lang="en-GB" sz="1300" b="1" dirty="0">
                  <a:solidFill>
                    <a:srgbClr val="863694"/>
                  </a:solidFill>
                </a:rPr>
                <a:t> OPPORTUNITIES</a:t>
              </a:r>
              <a:endParaRPr lang="en-IE" sz="1300" b="1" dirty="0">
                <a:solidFill>
                  <a:srgbClr val="863694"/>
                </a:solidFill>
              </a:endParaRPr>
            </a:p>
            <a:p>
              <a:pPr algn="r"/>
              <a:r>
                <a:rPr lang="en-IE" sz="1300" b="1" dirty="0">
                  <a:solidFill>
                    <a:srgbClr val="863694"/>
                  </a:solidFill>
                </a:rPr>
                <a:t> </a:t>
              </a:r>
              <a:endParaRPr lang="en-GB" sz="1300" b="1" dirty="0">
                <a:solidFill>
                  <a:srgbClr val="863694"/>
                </a:solidFill>
              </a:endParaRPr>
            </a:p>
          </p:txBody>
        </p:sp>
        <p:sp>
          <p:nvSpPr>
            <p:cNvPr id="583" name="Text Placeholder 4">
              <a:extLst>
                <a:ext uri="{FF2B5EF4-FFF2-40B4-BE49-F238E27FC236}">
                  <a16:creationId xmlns:a16="http://schemas.microsoft.com/office/drawing/2014/main" id="{5E1A7BEF-1BF8-CB4F-9514-795E08B33486}"/>
                </a:ext>
              </a:extLst>
            </p:cNvPr>
            <p:cNvSpPr txBox="1">
              <a:spLocks/>
            </p:cNvSpPr>
            <p:nvPr/>
          </p:nvSpPr>
          <p:spPr>
            <a:xfrm>
              <a:off x="1950082" y="6022850"/>
              <a:ext cx="1485721" cy="959551"/>
            </a:xfrm>
            <a:prstGeom prst="rect">
              <a:avLst/>
            </a:prstGeom>
            <a:effectLst>
              <a:outerShdw blurRad="50800" dist="50800" dir="5400000" sx="78000" sy="78000" algn="ctr" rotWithShape="0">
                <a:prstClr val="black">
                  <a:alpha val="40000"/>
                </a:prstClr>
              </a:outerShdw>
            </a:effectLst>
          </p:spPr>
          <p:txBody>
            <a:bodyPr anchor="ct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rgbClr val="5C5C5C"/>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rgbClr val="5C5C5C"/>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rgbClr val="5C5C5C"/>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rgbClr val="5C5C5C"/>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rgbClr val="5C5C5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lgn="ctr">
                <a:buNone/>
              </a:pPr>
              <a:r>
                <a:rPr lang="en-US" sz="8000" b="1" dirty="0">
                  <a:solidFill>
                    <a:srgbClr val="94C33D"/>
                  </a:solidFill>
                  <a:latin typeface="Open Sans" panose="020B0606030504020204" pitchFamily="34" charset="0"/>
                  <a:ea typeface="Open Sans" panose="020B0606030504020204" pitchFamily="34" charset="0"/>
                  <a:cs typeface="Open Sans" panose="020B0606030504020204" pitchFamily="34" charset="0"/>
                </a:rPr>
                <a:t>S</a:t>
              </a:r>
            </a:p>
          </p:txBody>
        </p:sp>
        <p:sp>
          <p:nvSpPr>
            <p:cNvPr id="584" name="Text Placeholder 4">
              <a:extLst>
                <a:ext uri="{FF2B5EF4-FFF2-40B4-BE49-F238E27FC236}">
                  <a16:creationId xmlns:a16="http://schemas.microsoft.com/office/drawing/2014/main" id="{2B14E4B7-7470-FA49-B87B-91FFF02543D1}"/>
                </a:ext>
              </a:extLst>
            </p:cNvPr>
            <p:cNvSpPr txBox="1">
              <a:spLocks/>
            </p:cNvSpPr>
            <p:nvPr/>
          </p:nvSpPr>
          <p:spPr>
            <a:xfrm>
              <a:off x="3542712" y="6033964"/>
              <a:ext cx="1490833" cy="959551"/>
            </a:xfrm>
            <a:prstGeom prst="rect">
              <a:avLst/>
            </a:prstGeom>
            <a:effectLst>
              <a:outerShdw blurRad="50800" dist="50800" dir="5400000" sx="78000" sy="78000" algn="ctr" rotWithShape="0">
                <a:prstClr val="black">
                  <a:alpha val="40000"/>
                </a:prstClr>
              </a:outerShdw>
            </a:effectLst>
          </p:spPr>
          <p:txBody>
            <a:bodyPr anchor="ct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rgbClr val="5C5C5C"/>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rgbClr val="5C5C5C"/>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rgbClr val="5C5C5C"/>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rgbClr val="5C5C5C"/>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rgbClr val="5C5C5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lgn="ctr">
                <a:buNone/>
              </a:pPr>
              <a:r>
                <a:rPr lang="en-US" sz="8000" b="1" dirty="0">
                  <a:solidFill>
                    <a:srgbClr val="863694"/>
                  </a:solidFill>
                  <a:latin typeface="Open Sans" panose="020B0606030504020204" pitchFamily="34" charset="0"/>
                  <a:ea typeface="Open Sans" panose="020B0606030504020204" pitchFamily="34" charset="0"/>
                  <a:cs typeface="Open Sans" panose="020B0606030504020204" pitchFamily="34" charset="0"/>
                </a:rPr>
                <a:t>W</a:t>
              </a:r>
            </a:p>
          </p:txBody>
        </p:sp>
        <p:sp>
          <p:nvSpPr>
            <p:cNvPr id="585" name="Text Placeholder 4">
              <a:extLst>
                <a:ext uri="{FF2B5EF4-FFF2-40B4-BE49-F238E27FC236}">
                  <a16:creationId xmlns:a16="http://schemas.microsoft.com/office/drawing/2014/main" id="{6C264F31-7120-EA45-A78E-F3603F8D7695}"/>
                </a:ext>
              </a:extLst>
            </p:cNvPr>
            <p:cNvSpPr txBox="1">
              <a:spLocks/>
            </p:cNvSpPr>
            <p:nvPr/>
          </p:nvSpPr>
          <p:spPr>
            <a:xfrm>
              <a:off x="2746715" y="7323433"/>
              <a:ext cx="1524756" cy="959551"/>
            </a:xfrm>
            <a:prstGeom prst="rect">
              <a:avLst/>
            </a:prstGeom>
            <a:effectLst>
              <a:outerShdw blurRad="50800" dist="50800" dir="5400000" sx="78000" sy="78000" algn="ctr" rotWithShape="0">
                <a:prstClr val="black">
                  <a:alpha val="40000"/>
                </a:prstClr>
              </a:outerShdw>
            </a:effectLst>
          </p:spPr>
          <p:txBody>
            <a:bodyPr anchor="ct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rgbClr val="5C5C5C"/>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rgbClr val="5C5C5C"/>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rgbClr val="5C5C5C"/>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rgbClr val="5C5C5C"/>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rgbClr val="5C5C5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lgn="ctr">
                <a:buNone/>
              </a:pPr>
              <a:r>
                <a:rPr lang="en-US" sz="8000" b="1" dirty="0">
                  <a:solidFill>
                    <a:srgbClr val="863694"/>
                  </a:solidFill>
                  <a:latin typeface="Open Sans" panose="020B0606030504020204" pitchFamily="34" charset="0"/>
                  <a:ea typeface="Open Sans" panose="020B0606030504020204" pitchFamily="34" charset="0"/>
                  <a:cs typeface="Open Sans" panose="020B0606030504020204" pitchFamily="34" charset="0"/>
                </a:rPr>
                <a:t>O</a:t>
              </a:r>
            </a:p>
          </p:txBody>
        </p:sp>
        <p:sp>
          <p:nvSpPr>
            <p:cNvPr id="586" name="Text Placeholder 4">
              <a:extLst>
                <a:ext uri="{FF2B5EF4-FFF2-40B4-BE49-F238E27FC236}">
                  <a16:creationId xmlns:a16="http://schemas.microsoft.com/office/drawing/2014/main" id="{60A04D52-C4AA-0B4D-AE53-9F63013F28DB}"/>
                </a:ext>
              </a:extLst>
            </p:cNvPr>
            <p:cNvSpPr txBox="1">
              <a:spLocks/>
            </p:cNvSpPr>
            <p:nvPr/>
          </p:nvSpPr>
          <p:spPr>
            <a:xfrm>
              <a:off x="4335281" y="7343709"/>
              <a:ext cx="1448255" cy="959551"/>
            </a:xfrm>
            <a:prstGeom prst="rect">
              <a:avLst/>
            </a:prstGeom>
            <a:effectLst>
              <a:outerShdw blurRad="50800" dist="50800" dir="5400000" sx="78000" sy="78000" algn="ctr" rotWithShape="0">
                <a:prstClr val="black">
                  <a:alpha val="40000"/>
                </a:prstClr>
              </a:outerShdw>
            </a:effectLst>
          </p:spPr>
          <p:txBody>
            <a:bodyPr anchor="ct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rgbClr val="5C5C5C"/>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rgbClr val="5C5C5C"/>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rgbClr val="5C5C5C"/>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rgbClr val="5C5C5C"/>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rgbClr val="5C5C5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lgn="ctr">
                <a:buNone/>
              </a:pPr>
              <a:r>
                <a:rPr lang="en-US" sz="8000" b="1" dirty="0">
                  <a:solidFill>
                    <a:srgbClr val="94C33D"/>
                  </a:solidFill>
                  <a:latin typeface="Open Sans" panose="020B0606030504020204" pitchFamily="34" charset="0"/>
                  <a:ea typeface="Open Sans" panose="020B0606030504020204" pitchFamily="34" charset="0"/>
                  <a:cs typeface="Open Sans" panose="020B0606030504020204" pitchFamily="34" charset="0"/>
                </a:rPr>
                <a:t>T</a:t>
              </a:r>
            </a:p>
          </p:txBody>
        </p:sp>
      </p:grpSp>
      <p:grpSp>
        <p:nvGrpSpPr>
          <p:cNvPr id="76" name="Group 75">
            <a:extLst>
              <a:ext uri="{FF2B5EF4-FFF2-40B4-BE49-F238E27FC236}">
                <a16:creationId xmlns:a16="http://schemas.microsoft.com/office/drawing/2014/main" id="{A53F5408-C2F8-3F44-8356-2256BACF3574}"/>
              </a:ext>
            </a:extLst>
          </p:cNvPr>
          <p:cNvGrpSpPr/>
          <p:nvPr/>
        </p:nvGrpSpPr>
        <p:grpSpPr>
          <a:xfrm>
            <a:off x="-7364" y="8339034"/>
            <a:ext cx="6984000" cy="2015811"/>
            <a:chOff x="-2" y="8444830"/>
            <a:chExt cx="6984000" cy="2015811"/>
          </a:xfrm>
        </p:grpSpPr>
        <p:grpSp>
          <p:nvGrpSpPr>
            <p:cNvPr id="77" name="Group 76">
              <a:extLst>
                <a:ext uri="{FF2B5EF4-FFF2-40B4-BE49-F238E27FC236}">
                  <a16:creationId xmlns:a16="http://schemas.microsoft.com/office/drawing/2014/main" id="{AB1500E7-1F2A-1B48-AA42-DF0867FE7974}"/>
                </a:ext>
              </a:extLst>
            </p:cNvPr>
            <p:cNvGrpSpPr/>
            <p:nvPr/>
          </p:nvGrpSpPr>
          <p:grpSpPr>
            <a:xfrm>
              <a:off x="-2" y="8594883"/>
              <a:ext cx="6984000" cy="1865758"/>
              <a:chOff x="-2" y="8594883"/>
              <a:chExt cx="6984000" cy="1865758"/>
            </a:xfrm>
          </p:grpSpPr>
          <p:sp>
            <p:nvSpPr>
              <p:cNvPr id="79" name="Rectangle 78">
                <a:extLst>
                  <a:ext uri="{FF2B5EF4-FFF2-40B4-BE49-F238E27FC236}">
                    <a16:creationId xmlns:a16="http://schemas.microsoft.com/office/drawing/2014/main" id="{EE142AAF-649B-A34D-A99D-83E629E7991D}"/>
                  </a:ext>
                </a:extLst>
              </p:cNvPr>
              <p:cNvSpPr/>
              <p:nvPr/>
            </p:nvSpPr>
            <p:spPr>
              <a:xfrm>
                <a:off x="-2" y="8594883"/>
                <a:ext cx="6984000" cy="1116000"/>
              </a:xfrm>
              <a:prstGeom prst="rect">
                <a:avLst/>
              </a:prstGeom>
              <a:solidFill>
                <a:srgbClr val="94C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dirty="0"/>
              </a:p>
            </p:txBody>
          </p:sp>
          <p:sp>
            <p:nvSpPr>
              <p:cNvPr id="80" name="Rectangle 79">
                <a:extLst>
                  <a:ext uri="{FF2B5EF4-FFF2-40B4-BE49-F238E27FC236}">
                    <a16:creationId xmlns:a16="http://schemas.microsoft.com/office/drawing/2014/main" id="{2875C848-A6E0-EC44-864D-0C82E2A8D578}"/>
                  </a:ext>
                </a:extLst>
              </p:cNvPr>
              <p:cNvSpPr/>
              <p:nvPr/>
            </p:nvSpPr>
            <p:spPr>
              <a:xfrm>
                <a:off x="619923" y="8726413"/>
                <a:ext cx="6192000" cy="864000"/>
              </a:xfrm>
              <a:prstGeom prst="rect">
                <a:avLst/>
              </a:prstGeom>
              <a:noFill/>
              <a:ln w="1270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dirty="0"/>
              </a:p>
            </p:txBody>
          </p:sp>
          <p:sp>
            <p:nvSpPr>
              <p:cNvPr id="81" name="Oval 80">
                <a:extLst>
                  <a:ext uri="{FF2B5EF4-FFF2-40B4-BE49-F238E27FC236}">
                    <a16:creationId xmlns:a16="http://schemas.microsoft.com/office/drawing/2014/main" id="{078C953B-EBF3-1F4C-B58E-4C6943C7EA46}"/>
                  </a:ext>
                </a:extLst>
              </p:cNvPr>
              <p:cNvSpPr/>
              <p:nvPr/>
            </p:nvSpPr>
            <p:spPr>
              <a:xfrm>
                <a:off x="404154" y="8744607"/>
                <a:ext cx="653235" cy="653235"/>
              </a:xfrm>
              <a:prstGeom prst="ellipse">
                <a:avLst/>
              </a:prstGeom>
              <a:solidFill>
                <a:srgbClr val="94C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 Placeholder 2">
                <a:extLst>
                  <a:ext uri="{FF2B5EF4-FFF2-40B4-BE49-F238E27FC236}">
                    <a16:creationId xmlns:a16="http://schemas.microsoft.com/office/drawing/2014/main" id="{D9C3009C-8CFC-4B44-B851-F43CAE5DD5BD}"/>
                  </a:ext>
                </a:extLst>
              </p:cNvPr>
              <p:cNvSpPr txBox="1">
                <a:spLocks/>
              </p:cNvSpPr>
              <p:nvPr/>
            </p:nvSpPr>
            <p:spPr>
              <a:xfrm>
                <a:off x="971946" y="8834087"/>
                <a:ext cx="5809184" cy="1626554"/>
              </a:xfrm>
              <a:prstGeom prst="rect">
                <a:avLst/>
              </a:prstGeom>
            </p:spPr>
            <p:txBody>
              <a:bodyPr vert="horz" lIns="91440" tIns="45720" rIns="91440" bIns="45720" numCol="1" spcCol="288000" rtlCol="0" anchor="t">
                <a:normAutofit/>
              </a:bodyPr>
              <a:lstStyle>
                <a:lvl1pPr marL="0" indent="0" algn="just" defTabSz="755934" rtl="0" eaLnBrk="1" latinLnBrk="0" hangingPunct="1">
                  <a:lnSpc>
                    <a:spcPts val="1200"/>
                  </a:lnSpc>
                  <a:spcBef>
                    <a:spcPts val="0"/>
                  </a:spcBef>
                  <a:buFont typeface="Arial" panose="020B0604020202020204" pitchFamily="34" charset="0"/>
                  <a:buNone/>
                  <a:defRPr sz="1000" b="0" i="0" kern="1200">
                    <a:solidFill>
                      <a:srgbClr val="4B4B4B"/>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b="1" dirty="0">
                    <a:solidFill>
                      <a:schemeClr val="bg1"/>
                    </a:solidFill>
                  </a:rPr>
                  <a:t>The SWOT </a:t>
                </a:r>
                <a:r>
                  <a:rPr lang="en-US" sz="800" b="1" dirty="0">
                    <a:solidFill>
                      <a:schemeClr val="bg1"/>
                    </a:solidFill>
                  </a:rPr>
                  <a:t>- </a:t>
                </a:r>
                <a:r>
                  <a:rPr lang="en-US" dirty="0">
                    <a:solidFill>
                      <a:schemeClr val="bg1"/>
                    </a:solidFill>
                  </a:rPr>
                  <a:t> Encourage female leaders to draw a table with 4 quadrants similar to the image below and to use this to identify and write down their own strengths, weaknesses opportunities and threats. It is useful to show an example on the board before giving the women time to work on their own SWOT analysis. </a:t>
                </a:r>
              </a:p>
            </p:txBody>
          </p:sp>
          <p:grpSp>
            <p:nvGrpSpPr>
              <p:cNvPr id="83" name="Graphic 3">
                <a:extLst>
                  <a:ext uri="{FF2B5EF4-FFF2-40B4-BE49-F238E27FC236}">
                    <a16:creationId xmlns:a16="http://schemas.microsoft.com/office/drawing/2014/main" id="{4D134267-6BEE-8E4F-BF96-0D9A167E3901}"/>
                  </a:ext>
                </a:extLst>
              </p:cNvPr>
              <p:cNvGrpSpPr/>
              <p:nvPr/>
            </p:nvGrpSpPr>
            <p:grpSpPr>
              <a:xfrm>
                <a:off x="358674" y="8801673"/>
                <a:ext cx="505387" cy="506021"/>
                <a:chOff x="6601914" y="3685068"/>
                <a:chExt cx="1090935" cy="1092304"/>
              </a:xfrm>
              <a:solidFill>
                <a:schemeClr val="bg1"/>
              </a:solidFill>
            </p:grpSpPr>
            <p:sp>
              <p:nvSpPr>
                <p:cNvPr id="84" name="Freeform 83">
                  <a:extLst>
                    <a:ext uri="{FF2B5EF4-FFF2-40B4-BE49-F238E27FC236}">
                      <a16:creationId xmlns:a16="http://schemas.microsoft.com/office/drawing/2014/main" id="{F43E8630-658E-D94C-994F-BDE61B243F4D}"/>
                    </a:ext>
                  </a:extLst>
                </p:cNvPr>
                <p:cNvSpPr/>
                <p:nvPr/>
              </p:nvSpPr>
              <p:spPr>
                <a:xfrm>
                  <a:off x="7136754" y="4173965"/>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6" y="21942"/>
                        <a:pt x="0" y="16457"/>
                        <a:pt x="0" y="10971"/>
                      </a:cubicBezTo>
                      <a:cubicBezTo>
                        <a:pt x="0" y="5485"/>
                        <a:pt x="5486" y="0"/>
                        <a:pt x="10970" y="0"/>
                      </a:cubicBezTo>
                      <a:cubicBezTo>
                        <a:pt x="19200"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A81B1C1B-3AA8-824E-8DC2-8EA5FBA9E8A4}"/>
                    </a:ext>
                  </a:extLst>
                </p:cNvPr>
                <p:cNvSpPr/>
                <p:nvPr/>
              </p:nvSpPr>
              <p:spPr>
                <a:xfrm>
                  <a:off x="7136754" y="4126625"/>
                  <a:ext cx="21941" cy="22655"/>
                </a:xfrm>
                <a:custGeom>
                  <a:avLst/>
                  <a:gdLst>
                    <a:gd name="connsiteX0" fmla="*/ 21942 w 21941"/>
                    <a:gd name="connsiteY0" fmla="*/ 11684 h 22655"/>
                    <a:gd name="connsiteX1" fmla="*/ 10970 w 21941"/>
                    <a:gd name="connsiteY1" fmla="*/ 22656 h 22655"/>
                    <a:gd name="connsiteX2" fmla="*/ 0 w 21941"/>
                    <a:gd name="connsiteY2" fmla="*/ 11684 h 22655"/>
                    <a:gd name="connsiteX3" fmla="*/ 10970 w 21941"/>
                    <a:gd name="connsiteY3" fmla="*/ 714 h 22655"/>
                    <a:gd name="connsiteX4" fmla="*/ 21942 w 21941"/>
                    <a:gd name="connsiteY4" fmla="*/ 11684 h 22655"/>
                    <a:gd name="connsiteX5" fmla="*/ 21942 w 21941"/>
                    <a:gd name="connsiteY5" fmla="*/ 11684 h 2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2655">
                      <a:moveTo>
                        <a:pt x="21942" y="11684"/>
                      </a:moveTo>
                      <a:cubicBezTo>
                        <a:pt x="21942" y="17170"/>
                        <a:pt x="16456" y="22656"/>
                        <a:pt x="10970" y="22656"/>
                      </a:cubicBezTo>
                      <a:cubicBezTo>
                        <a:pt x="5486" y="22656"/>
                        <a:pt x="0" y="17170"/>
                        <a:pt x="0" y="11684"/>
                      </a:cubicBezTo>
                      <a:cubicBezTo>
                        <a:pt x="0" y="6199"/>
                        <a:pt x="5486" y="714"/>
                        <a:pt x="10970" y="714"/>
                      </a:cubicBezTo>
                      <a:cubicBezTo>
                        <a:pt x="19200" y="-2029"/>
                        <a:pt x="21942" y="3456"/>
                        <a:pt x="21942" y="11684"/>
                      </a:cubicBezTo>
                      <a:lnTo>
                        <a:pt x="21942" y="11684"/>
                      </a:lnTo>
                      <a:close/>
                    </a:path>
                  </a:pathLst>
                </a:custGeom>
                <a:grpFill/>
                <a:ln w="27426" cap="flat">
                  <a:noFill/>
                  <a:prstDash val="solid"/>
                  <a:miter/>
                </a:ln>
              </p:spPr>
              <p:txBody>
                <a:bodyPr rtlCol="0" anchor="ctr"/>
                <a:lstStyle/>
                <a:p>
                  <a:endParaRPr lang="en-US"/>
                </a:p>
              </p:txBody>
            </p:sp>
            <p:grpSp>
              <p:nvGrpSpPr>
                <p:cNvPr id="86" name="Graphic 3">
                  <a:extLst>
                    <a:ext uri="{FF2B5EF4-FFF2-40B4-BE49-F238E27FC236}">
                      <a16:creationId xmlns:a16="http://schemas.microsoft.com/office/drawing/2014/main" id="{1314079B-6E19-3F4A-A1FE-44AE470077D1}"/>
                    </a:ext>
                  </a:extLst>
                </p:cNvPr>
                <p:cNvGrpSpPr/>
                <p:nvPr/>
              </p:nvGrpSpPr>
              <p:grpSpPr>
                <a:xfrm>
                  <a:off x="6601914" y="3685068"/>
                  <a:ext cx="1090935" cy="1092304"/>
                  <a:chOff x="6601914" y="3685068"/>
                  <a:chExt cx="1090935" cy="1092304"/>
                </a:xfrm>
                <a:grpFill/>
              </p:grpSpPr>
              <p:sp>
                <p:nvSpPr>
                  <p:cNvPr id="111" name="Freeform 110">
                    <a:extLst>
                      <a:ext uri="{FF2B5EF4-FFF2-40B4-BE49-F238E27FC236}">
                        <a16:creationId xmlns:a16="http://schemas.microsoft.com/office/drawing/2014/main" id="{959DB4DE-1BED-D348-B4D8-00403C74E38C}"/>
                      </a:ext>
                    </a:extLst>
                  </p:cNvPr>
                  <p:cNvSpPr/>
                  <p:nvPr/>
                </p:nvSpPr>
                <p:spPr>
                  <a:xfrm>
                    <a:off x="7136754" y="4077969"/>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6" y="21942"/>
                          <a:pt x="0" y="16457"/>
                          <a:pt x="0" y="10971"/>
                        </a:cubicBezTo>
                        <a:cubicBezTo>
                          <a:pt x="0" y="5485"/>
                          <a:pt x="5486" y="0"/>
                          <a:pt x="10970" y="0"/>
                        </a:cubicBezTo>
                        <a:cubicBezTo>
                          <a:pt x="19200"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F97B4395-04C0-3649-B290-648FCD2B5D10}"/>
                      </a:ext>
                    </a:extLst>
                  </p:cNvPr>
                  <p:cNvSpPr/>
                  <p:nvPr/>
                </p:nvSpPr>
                <p:spPr>
                  <a:xfrm>
                    <a:off x="6601914" y="3685068"/>
                    <a:ext cx="1090935" cy="1092304"/>
                  </a:xfrm>
                  <a:custGeom>
                    <a:avLst/>
                    <a:gdLst>
                      <a:gd name="connsiteX0" fmla="*/ 1088879 w 1090935"/>
                      <a:gd name="connsiteY0" fmla="*/ 102168 h 1092304"/>
                      <a:gd name="connsiteX1" fmla="*/ 1028538 w 1090935"/>
                      <a:gd name="connsiteY1" fmla="*/ 6171 h 1092304"/>
                      <a:gd name="connsiteX2" fmla="*/ 1009338 w 1090935"/>
                      <a:gd name="connsiteY2" fmla="*/ 6171 h 1092304"/>
                      <a:gd name="connsiteX3" fmla="*/ 948997 w 1090935"/>
                      <a:gd name="connsiteY3" fmla="*/ 102168 h 1092304"/>
                      <a:gd name="connsiteX4" fmla="*/ 946255 w 1090935"/>
                      <a:gd name="connsiteY4" fmla="*/ 107654 h 1092304"/>
                      <a:gd name="connsiteX5" fmla="*/ 946255 w 1090935"/>
                      <a:gd name="connsiteY5" fmla="*/ 332560 h 1092304"/>
                      <a:gd name="connsiteX6" fmla="*/ 614379 w 1090935"/>
                      <a:gd name="connsiteY6" fmla="*/ 332560 h 1092304"/>
                      <a:gd name="connsiteX7" fmla="*/ 655520 w 1090935"/>
                      <a:gd name="connsiteY7" fmla="*/ 272219 h 1092304"/>
                      <a:gd name="connsiteX8" fmla="*/ 671978 w 1090935"/>
                      <a:gd name="connsiteY8" fmla="*/ 272219 h 1092304"/>
                      <a:gd name="connsiteX9" fmla="*/ 682948 w 1090935"/>
                      <a:gd name="connsiteY9" fmla="*/ 266733 h 1092304"/>
                      <a:gd name="connsiteX10" fmla="*/ 682948 w 1090935"/>
                      <a:gd name="connsiteY10" fmla="*/ 255762 h 1092304"/>
                      <a:gd name="connsiteX11" fmla="*/ 661006 w 1090935"/>
                      <a:gd name="connsiteY11" fmla="*/ 198164 h 1092304"/>
                      <a:gd name="connsiteX12" fmla="*/ 661006 w 1090935"/>
                      <a:gd name="connsiteY12" fmla="*/ 187193 h 1092304"/>
                      <a:gd name="connsiteX13" fmla="*/ 696662 w 1090935"/>
                      <a:gd name="connsiteY13" fmla="*/ 140567 h 1092304"/>
                      <a:gd name="connsiteX14" fmla="*/ 696662 w 1090935"/>
                      <a:gd name="connsiteY14" fmla="*/ 115881 h 1092304"/>
                      <a:gd name="connsiteX15" fmla="*/ 685692 w 1090935"/>
                      <a:gd name="connsiteY15" fmla="*/ 104911 h 1092304"/>
                      <a:gd name="connsiteX16" fmla="*/ 482726 w 1090935"/>
                      <a:gd name="connsiteY16" fmla="*/ 104911 h 1092304"/>
                      <a:gd name="connsiteX17" fmla="*/ 422385 w 1090935"/>
                      <a:gd name="connsiteY17" fmla="*/ 165251 h 1092304"/>
                      <a:gd name="connsiteX18" fmla="*/ 422385 w 1090935"/>
                      <a:gd name="connsiteY18" fmla="*/ 231078 h 1092304"/>
                      <a:gd name="connsiteX19" fmla="*/ 471756 w 1090935"/>
                      <a:gd name="connsiteY19" fmla="*/ 329817 h 1092304"/>
                      <a:gd name="connsiteX20" fmla="*/ 397701 w 1090935"/>
                      <a:gd name="connsiteY20" fmla="*/ 329817 h 1092304"/>
                      <a:gd name="connsiteX21" fmla="*/ 400443 w 1090935"/>
                      <a:gd name="connsiteY21" fmla="*/ 318846 h 1092304"/>
                      <a:gd name="connsiteX22" fmla="*/ 400443 w 1090935"/>
                      <a:gd name="connsiteY22" fmla="*/ 11657 h 1092304"/>
                      <a:gd name="connsiteX23" fmla="*/ 389473 w 1090935"/>
                      <a:gd name="connsiteY23" fmla="*/ 686 h 1092304"/>
                      <a:gd name="connsiteX24" fmla="*/ 10970 w 1090935"/>
                      <a:gd name="connsiteY24" fmla="*/ 686 h 1092304"/>
                      <a:gd name="connsiteX25" fmla="*/ 0 w 1090935"/>
                      <a:gd name="connsiteY25" fmla="*/ 11657 h 1092304"/>
                      <a:gd name="connsiteX26" fmla="*/ 0 w 1090935"/>
                      <a:gd name="connsiteY26" fmla="*/ 318846 h 1092304"/>
                      <a:gd name="connsiteX27" fmla="*/ 35656 w 1090935"/>
                      <a:gd name="connsiteY27" fmla="*/ 354502 h 1092304"/>
                      <a:gd name="connsiteX28" fmla="*/ 117939 w 1090935"/>
                      <a:gd name="connsiteY28" fmla="*/ 354502 h 1092304"/>
                      <a:gd name="connsiteX29" fmla="*/ 117939 w 1090935"/>
                      <a:gd name="connsiteY29" fmla="*/ 379187 h 1092304"/>
                      <a:gd name="connsiteX30" fmla="*/ 178280 w 1090935"/>
                      <a:gd name="connsiteY30" fmla="*/ 439527 h 1092304"/>
                      <a:gd name="connsiteX31" fmla="*/ 414157 w 1090935"/>
                      <a:gd name="connsiteY31" fmla="*/ 439527 h 1092304"/>
                      <a:gd name="connsiteX32" fmla="*/ 414157 w 1090935"/>
                      <a:gd name="connsiteY32" fmla="*/ 664434 h 1092304"/>
                      <a:gd name="connsiteX33" fmla="*/ 320904 w 1090935"/>
                      <a:gd name="connsiteY33" fmla="*/ 999051 h 1092304"/>
                      <a:gd name="connsiteX34" fmla="*/ 246849 w 1090935"/>
                      <a:gd name="connsiteY34" fmla="*/ 1081334 h 1092304"/>
                      <a:gd name="connsiteX35" fmla="*/ 257819 w 1090935"/>
                      <a:gd name="connsiteY35" fmla="*/ 1092305 h 1092304"/>
                      <a:gd name="connsiteX36" fmla="*/ 471756 w 1090935"/>
                      <a:gd name="connsiteY36" fmla="*/ 1092305 h 1092304"/>
                      <a:gd name="connsiteX37" fmla="*/ 482726 w 1090935"/>
                      <a:gd name="connsiteY37" fmla="*/ 1081334 h 1092304"/>
                      <a:gd name="connsiteX38" fmla="*/ 482726 w 1090935"/>
                      <a:gd name="connsiteY38" fmla="*/ 1010022 h 1092304"/>
                      <a:gd name="connsiteX39" fmla="*/ 543068 w 1090935"/>
                      <a:gd name="connsiteY39" fmla="*/ 774144 h 1092304"/>
                      <a:gd name="connsiteX40" fmla="*/ 603409 w 1090935"/>
                      <a:gd name="connsiteY40" fmla="*/ 1010022 h 1092304"/>
                      <a:gd name="connsiteX41" fmla="*/ 603409 w 1090935"/>
                      <a:gd name="connsiteY41" fmla="*/ 1078591 h 1092304"/>
                      <a:gd name="connsiteX42" fmla="*/ 614379 w 1090935"/>
                      <a:gd name="connsiteY42" fmla="*/ 1089562 h 1092304"/>
                      <a:gd name="connsiteX43" fmla="*/ 828316 w 1090935"/>
                      <a:gd name="connsiteY43" fmla="*/ 1089562 h 1092304"/>
                      <a:gd name="connsiteX44" fmla="*/ 839286 w 1090935"/>
                      <a:gd name="connsiteY44" fmla="*/ 1078591 h 1092304"/>
                      <a:gd name="connsiteX45" fmla="*/ 757003 w 1090935"/>
                      <a:gd name="connsiteY45" fmla="*/ 996308 h 1092304"/>
                      <a:gd name="connsiteX46" fmla="*/ 754261 w 1090935"/>
                      <a:gd name="connsiteY46" fmla="*/ 996308 h 1092304"/>
                      <a:gd name="connsiteX47" fmla="*/ 674720 w 1090935"/>
                      <a:gd name="connsiteY47" fmla="*/ 661691 h 1092304"/>
                      <a:gd name="connsiteX48" fmla="*/ 674720 w 1090935"/>
                      <a:gd name="connsiteY48" fmla="*/ 436785 h 1092304"/>
                      <a:gd name="connsiteX49" fmla="*/ 910599 w 1090935"/>
                      <a:gd name="connsiteY49" fmla="*/ 436785 h 1092304"/>
                      <a:gd name="connsiteX50" fmla="*/ 946255 w 1090935"/>
                      <a:gd name="connsiteY50" fmla="*/ 425814 h 1092304"/>
                      <a:gd name="connsiteX51" fmla="*/ 946255 w 1090935"/>
                      <a:gd name="connsiteY51" fmla="*/ 521810 h 1092304"/>
                      <a:gd name="connsiteX52" fmla="*/ 957225 w 1090935"/>
                      <a:gd name="connsiteY52" fmla="*/ 532782 h 1092304"/>
                      <a:gd name="connsiteX53" fmla="*/ 968197 w 1090935"/>
                      <a:gd name="connsiteY53" fmla="*/ 521810 h 1092304"/>
                      <a:gd name="connsiteX54" fmla="*/ 968197 w 1090935"/>
                      <a:gd name="connsiteY54" fmla="*/ 118624 h 1092304"/>
                      <a:gd name="connsiteX55" fmla="*/ 1014824 w 1090935"/>
                      <a:gd name="connsiteY55" fmla="*/ 118624 h 1092304"/>
                      <a:gd name="connsiteX56" fmla="*/ 1014824 w 1090935"/>
                      <a:gd name="connsiteY56" fmla="*/ 250277 h 1092304"/>
                      <a:gd name="connsiteX57" fmla="*/ 1025794 w 1090935"/>
                      <a:gd name="connsiteY57" fmla="*/ 261248 h 1092304"/>
                      <a:gd name="connsiteX58" fmla="*/ 1036766 w 1090935"/>
                      <a:gd name="connsiteY58" fmla="*/ 250277 h 1092304"/>
                      <a:gd name="connsiteX59" fmla="*/ 1036766 w 1090935"/>
                      <a:gd name="connsiteY59" fmla="*/ 118624 h 1092304"/>
                      <a:gd name="connsiteX60" fmla="*/ 1061451 w 1090935"/>
                      <a:gd name="connsiteY60" fmla="*/ 118624 h 1092304"/>
                      <a:gd name="connsiteX61" fmla="*/ 1061451 w 1090935"/>
                      <a:gd name="connsiteY61" fmla="*/ 557466 h 1092304"/>
                      <a:gd name="connsiteX62" fmla="*/ 954483 w 1090935"/>
                      <a:gd name="connsiteY62" fmla="*/ 557466 h 1092304"/>
                      <a:gd name="connsiteX63" fmla="*/ 943511 w 1090935"/>
                      <a:gd name="connsiteY63" fmla="*/ 568437 h 1092304"/>
                      <a:gd name="connsiteX64" fmla="*/ 943511 w 1090935"/>
                      <a:gd name="connsiteY64" fmla="*/ 650720 h 1092304"/>
                      <a:gd name="connsiteX65" fmla="*/ 1003852 w 1090935"/>
                      <a:gd name="connsiteY65" fmla="*/ 711061 h 1092304"/>
                      <a:gd name="connsiteX66" fmla="*/ 1028538 w 1090935"/>
                      <a:gd name="connsiteY66" fmla="*/ 711061 h 1092304"/>
                      <a:gd name="connsiteX67" fmla="*/ 1088879 w 1090935"/>
                      <a:gd name="connsiteY67" fmla="*/ 650720 h 1092304"/>
                      <a:gd name="connsiteX68" fmla="*/ 1088879 w 1090935"/>
                      <a:gd name="connsiteY68" fmla="*/ 104911 h 1092304"/>
                      <a:gd name="connsiteX69" fmla="*/ 1088879 w 1090935"/>
                      <a:gd name="connsiteY69" fmla="*/ 102168 h 1092304"/>
                      <a:gd name="connsiteX70" fmla="*/ 1088879 w 1090935"/>
                      <a:gd name="connsiteY70" fmla="*/ 102168 h 1092304"/>
                      <a:gd name="connsiteX71" fmla="*/ 452557 w 1090935"/>
                      <a:gd name="connsiteY71" fmla="*/ 167994 h 1092304"/>
                      <a:gd name="connsiteX72" fmla="*/ 488212 w 1090935"/>
                      <a:gd name="connsiteY72" fmla="*/ 132338 h 1092304"/>
                      <a:gd name="connsiteX73" fmla="*/ 677464 w 1090935"/>
                      <a:gd name="connsiteY73" fmla="*/ 132338 h 1092304"/>
                      <a:gd name="connsiteX74" fmla="*/ 677464 w 1090935"/>
                      <a:gd name="connsiteY74" fmla="*/ 143309 h 1092304"/>
                      <a:gd name="connsiteX75" fmla="*/ 652778 w 1090935"/>
                      <a:gd name="connsiteY75" fmla="*/ 167994 h 1092304"/>
                      <a:gd name="connsiteX76" fmla="*/ 499184 w 1090935"/>
                      <a:gd name="connsiteY76" fmla="*/ 167994 h 1092304"/>
                      <a:gd name="connsiteX77" fmla="*/ 488212 w 1090935"/>
                      <a:gd name="connsiteY77" fmla="*/ 178965 h 1092304"/>
                      <a:gd name="connsiteX78" fmla="*/ 488212 w 1090935"/>
                      <a:gd name="connsiteY78" fmla="*/ 189936 h 1092304"/>
                      <a:gd name="connsiteX79" fmla="*/ 452557 w 1090935"/>
                      <a:gd name="connsiteY79" fmla="*/ 225592 h 1092304"/>
                      <a:gd name="connsiteX80" fmla="*/ 452557 w 1090935"/>
                      <a:gd name="connsiteY80" fmla="*/ 167994 h 1092304"/>
                      <a:gd name="connsiteX81" fmla="*/ 452557 w 1090935"/>
                      <a:gd name="connsiteY81" fmla="*/ 250277 h 1092304"/>
                      <a:gd name="connsiteX82" fmla="*/ 510154 w 1090935"/>
                      <a:gd name="connsiteY82" fmla="*/ 189936 h 1092304"/>
                      <a:gd name="connsiteX83" fmla="*/ 641807 w 1090935"/>
                      <a:gd name="connsiteY83" fmla="*/ 189936 h 1092304"/>
                      <a:gd name="connsiteX84" fmla="*/ 641807 w 1090935"/>
                      <a:gd name="connsiteY84" fmla="*/ 200907 h 1092304"/>
                      <a:gd name="connsiteX85" fmla="*/ 641807 w 1090935"/>
                      <a:gd name="connsiteY85" fmla="*/ 206393 h 1092304"/>
                      <a:gd name="connsiteX86" fmla="*/ 658264 w 1090935"/>
                      <a:gd name="connsiteY86" fmla="*/ 250277 h 1092304"/>
                      <a:gd name="connsiteX87" fmla="*/ 650036 w 1090935"/>
                      <a:gd name="connsiteY87" fmla="*/ 250277 h 1092304"/>
                      <a:gd name="connsiteX88" fmla="*/ 639064 w 1090935"/>
                      <a:gd name="connsiteY88" fmla="*/ 258505 h 1092304"/>
                      <a:gd name="connsiteX89" fmla="*/ 543068 w 1090935"/>
                      <a:gd name="connsiteY89" fmla="*/ 332560 h 1092304"/>
                      <a:gd name="connsiteX90" fmla="*/ 452557 w 1090935"/>
                      <a:gd name="connsiteY90" fmla="*/ 250277 h 1092304"/>
                      <a:gd name="connsiteX91" fmla="*/ 452557 w 1090935"/>
                      <a:gd name="connsiteY91" fmla="*/ 250277 h 1092304"/>
                      <a:gd name="connsiteX92" fmla="*/ 1020310 w 1090935"/>
                      <a:gd name="connsiteY92" fmla="*/ 36342 h 1092304"/>
                      <a:gd name="connsiteX93" fmla="*/ 1058708 w 1090935"/>
                      <a:gd name="connsiteY93" fmla="*/ 96682 h 1092304"/>
                      <a:gd name="connsiteX94" fmla="*/ 981910 w 1090935"/>
                      <a:gd name="connsiteY94" fmla="*/ 96682 h 1092304"/>
                      <a:gd name="connsiteX95" fmla="*/ 1020310 w 1090935"/>
                      <a:gd name="connsiteY95" fmla="*/ 36342 h 1092304"/>
                      <a:gd name="connsiteX96" fmla="*/ 381244 w 1090935"/>
                      <a:gd name="connsiteY96" fmla="*/ 285933 h 1092304"/>
                      <a:gd name="connsiteX97" fmla="*/ 213936 w 1090935"/>
                      <a:gd name="connsiteY97" fmla="*/ 285933 h 1092304"/>
                      <a:gd name="connsiteX98" fmla="*/ 213936 w 1090935"/>
                      <a:gd name="connsiteY98" fmla="*/ 25371 h 1092304"/>
                      <a:gd name="connsiteX99" fmla="*/ 381244 w 1090935"/>
                      <a:gd name="connsiteY99" fmla="*/ 25371 h 1092304"/>
                      <a:gd name="connsiteX100" fmla="*/ 381244 w 1090935"/>
                      <a:gd name="connsiteY100" fmla="*/ 285933 h 1092304"/>
                      <a:gd name="connsiteX101" fmla="*/ 24684 w 1090935"/>
                      <a:gd name="connsiteY101" fmla="*/ 321589 h 1092304"/>
                      <a:gd name="connsiteX102" fmla="*/ 24684 w 1090935"/>
                      <a:gd name="connsiteY102" fmla="*/ 25371 h 1092304"/>
                      <a:gd name="connsiteX103" fmla="*/ 191994 w 1090935"/>
                      <a:gd name="connsiteY103" fmla="*/ 25371 h 1092304"/>
                      <a:gd name="connsiteX104" fmla="*/ 191994 w 1090935"/>
                      <a:gd name="connsiteY104" fmla="*/ 285933 h 1092304"/>
                      <a:gd name="connsiteX105" fmla="*/ 60341 w 1090935"/>
                      <a:gd name="connsiteY105" fmla="*/ 285933 h 1092304"/>
                      <a:gd name="connsiteX106" fmla="*/ 49369 w 1090935"/>
                      <a:gd name="connsiteY106" fmla="*/ 296904 h 1092304"/>
                      <a:gd name="connsiteX107" fmla="*/ 60341 w 1090935"/>
                      <a:gd name="connsiteY107" fmla="*/ 307875 h 1092304"/>
                      <a:gd name="connsiteX108" fmla="*/ 381244 w 1090935"/>
                      <a:gd name="connsiteY108" fmla="*/ 307875 h 1092304"/>
                      <a:gd name="connsiteX109" fmla="*/ 381244 w 1090935"/>
                      <a:gd name="connsiteY109" fmla="*/ 318846 h 1092304"/>
                      <a:gd name="connsiteX110" fmla="*/ 370274 w 1090935"/>
                      <a:gd name="connsiteY110" fmla="*/ 329817 h 1092304"/>
                      <a:gd name="connsiteX111" fmla="*/ 35656 w 1090935"/>
                      <a:gd name="connsiteY111" fmla="*/ 329817 h 1092304"/>
                      <a:gd name="connsiteX112" fmla="*/ 24684 w 1090935"/>
                      <a:gd name="connsiteY112" fmla="*/ 321589 h 1092304"/>
                      <a:gd name="connsiteX113" fmla="*/ 24684 w 1090935"/>
                      <a:gd name="connsiteY113" fmla="*/ 321589 h 1092304"/>
                      <a:gd name="connsiteX114" fmla="*/ 142624 w 1090935"/>
                      <a:gd name="connsiteY114" fmla="*/ 381930 h 1092304"/>
                      <a:gd name="connsiteX115" fmla="*/ 142624 w 1090935"/>
                      <a:gd name="connsiteY115" fmla="*/ 357245 h 1092304"/>
                      <a:gd name="connsiteX116" fmla="*/ 178280 w 1090935"/>
                      <a:gd name="connsiteY116" fmla="*/ 357245 h 1092304"/>
                      <a:gd name="connsiteX117" fmla="*/ 178280 w 1090935"/>
                      <a:gd name="connsiteY117" fmla="*/ 417585 h 1092304"/>
                      <a:gd name="connsiteX118" fmla="*/ 142624 w 1090935"/>
                      <a:gd name="connsiteY118" fmla="*/ 381930 h 1092304"/>
                      <a:gd name="connsiteX119" fmla="*/ 142624 w 1090935"/>
                      <a:gd name="connsiteY119" fmla="*/ 381930 h 1092304"/>
                      <a:gd name="connsiteX120" fmla="*/ 463527 w 1090935"/>
                      <a:gd name="connsiteY120" fmla="*/ 1067620 h 1092304"/>
                      <a:gd name="connsiteX121" fmla="*/ 274277 w 1090935"/>
                      <a:gd name="connsiteY121" fmla="*/ 1067620 h 1092304"/>
                      <a:gd name="connsiteX122" fmla="*/ 331874 w 1090935"/>
                      <a:gd name="connsiteY122" fmla="*/ 1020993 h 1092304"/>
                      <a:gd name="connsiteX123" fmla="*/ 463527 w 1090935"/>
                      <a:gd name="connsiteY123" fmla="*/ 1020993 h 1092304"/>
                      <a:gd name="connsiteX124" fmla="*/ 463527 w 1090935"/>
                      <a:gd name="connsiteY124" fmla="*/ 1067620 h 1092304"/>
                      <a:gd name="connsiteX125" fmla="*/ 817344 w 1090935"/>
                      <a:gd name="connsiteY125" fmla="*/ 1067620 h 1092304"/>
                      <a:gd name="connsiteX126" fmla="*/ 628093 w 1090935"/>
                      <a:gd name="connsiteY126" fmla="*/ 1067620 h 1092304"/>
                      <a:gd name="connsiteX127" fmla="*/ 628093 w 1090935"/>
                      <a:gd name="connsiteY127" fmla="*/ 1020993 h 1092304"/>
                      <a:gd name="connsiteX128" fmla="*/ 759747 w 1090935"/>
                      <a:gd name="connsiteY128" fmla="*/ 1020993 h 1092304"/>
                      <a:gd name="connsiteX129" fmla="*/ 817344 w 1090935"/>
                      <a:gd name="connsiteY129" fmla="*/ 1067620 h 1092304"/>
                      <a:gd name="connsiteX130" fmla="*/ 817344 w 1090935"/>
                      <a:gd name="connsiteY130" fmla="*/ 1067620 h 1092304"/>
                      <a:gd name="connsiteX131" fmla="*/ 663750 w 1090935"/>
                      <a:gd name="connsiteY131" fmla="*/ 417585 h 1092304"/>
                      <a:gd name="connsiteX132" fmla="*/ 652778 w 1090935"/>
                      <a:gd name="connsiteY132" fmla="*/ 428557 h 1092304"/>
                      <a:gd name="connsiteX133" fmla="*/ 652778 w 1090935"/>
                      <a:gd name="connsiteY133" fmla="*/ 631521 h 1092304"/>
                      <a:gd name="connsiteX134" fmla="*/ 474498 w 1090935"/>
                      <a:gd name="connsiteY134" fmla="*/ 631521 h 1092304"/>
                      <a:gd name="connsiteX135" fmla="*/ 463527 w 1090935"/>
                      <a:gd name="connsiteY135" fmla="*/ 642492 h 1092304"/>
                      <a:gd name="connsiteX136" fmla="*/ 474498 w 1090935"/>
                      <a:gd name="connsiteY136" fmla="*/ 653463 h 1092304"/>
                      <a:gd name="connsiteX137" fmla="*/ 652778 w 1090935"/>
                      <a:gd name="connsiteY137" fmla="*/ 653463 h 1092304"/>
                      <a:gd name="connsiteX138" fmla="*/ 652778 w 1090935"/>
                      <a:gd name="connsiteY138" fmla="*/ 664434 h 1092304"/>
                      <a:gd name="connsiteX139" fmla="*/ 652778 w 1090935"/>
                      <a:gd name="connsiteY139" fmla="*/ 667177 h 1092304"/>
                      <a:gd name="connsiteX140" fmla="*/ 732319 w 1090935"/>
                      <a:gd name="connsiteY140" fmla="*/ 996308 h 1092304"/>
                      <a:gd name="connsiteX141" fmla="*/ 625351 w 1090935"/>
                      <a:gd name="connsiteY141" fmla="*/ 996308 h 1092304"/>
                      <a:gd name="connsiteX142" fmla="*/ 556781 w 1090935"/>
                      <a:gd name="connsiteY142" fmla="*/ 722032 h 1092304"/>
                      <a:gd name="connsiteX143" fmla="*/ 545810 w 1090935"/>
                      <a:gd name="connsiteY143" fmla="*/ 713804 h 1092304"/>
                      <a:gd name="connsiteX144" fmla="*/ 534840 w 1090935"/>
                      <a:gd name="connsiteY144" fmla="*/ 722032 h 1092304"/>
                      <a:gd name="connsiteX145" fmla="*/ 466270 w 1090935"/>
                      <a:gd name="connsiteY145" fmla="*/ 996308 h 1092304"/>
                      <a:gd name="connsiteX146" fmla="*/ 348332 w 1090935"/>
                      <a:gd name="connsiteY146" fmla="*/ 996308 h 1092304"/>
                      <a:gd name="connsiteX147" fmla="*/ 438843 w 1090935"/>
                      <a:gd name="connsiteY147" fmla="*/ 667177 h 1092304"/>
                      <a:gd name="connsiteX148" fmla="*/ 438843 w 1090935"/>
                      <a:gd name="connsiteY148" fmla="*/ 664434 h 1092304"/>
                      <a:gd name="connsiteX149" fmla="*/ 438843 w 1090935"/>
                      <a:gd name="connsiteY149" fmla="*/ 428557 h 1092304"/>
                      <a:gd name="connsiteX150" fmla="*/ 427871 w 1090935"/>
                      <a:gd name="connsiteY150" fmla="*/ 417585 h 1092304"/>
                      <a:gd name="connsiteX151" fmla="*/ 202964 w 1090935"/>
                      <a:gd name="connsiteY151" fmla="*/ 417585 h 1092304"/>
                      <a:gd name="connsiteX152" fmla="*/ 202964 w 1090935"/>
                      <a:gd name="connsiteY152" fmla="*/ 357245 h 1092304"/>
                      <a:gd name="connsiteX153" fmla="*/ 891399 w 1090935"/>
                      <a:gd name="connsiteY153" fmla="*/ 357245 h 1092304"/>
                      <a:gd name="connsiteX154" fmla="*/ 891399 w 1090935"/>
                      <a:gd name="connsiteY154" fmla="*/ 417585 h 1092304"/>
                      <a:gd name="connsiteX155" fmla="*/ 663750 w 1090935"/>
                      <a:gd name="connsiteY155" fmla="*/ 417585 h 1092304"/>
                      <a:gd name="connsiteX156" fmla="*/ 913341 w 1090935"/>
                      <a:gd name="connsiteY156" fmla="*/ 417585 h 1092304"/>
                      <a:gd name="connsiteX157" fmla="*/ 913341 w 1090935"/>
                      <a:gd name="connsiteY157" fmla="*/ 357245 h 1092304"/>
                      <a:gd name="connsiteX158" fmla="*/ 948997 w 1090935"/>
                      <a:gd name="connsiteY158" fmla="*/ 357245 h 1092304"/>
                      <a:gd name="connsiteX159" fmla="*/ 948997 w 1090935"/>
                      <a:gd name="connsiteY159" fmla="*/ 381930 h 1092304"/>
                      <a:gd name="connsiteX160" fmla="*/ 913341 w 1090935"/>
                      <a:gd name="connsiteY160" fmla="*/ 417585 h 1092304"/>
                      <a:gd name="connsiteX161" fmla="*/ 913341 w 1090935"/>
                      <a:gd name="connsiteY161" fmla="*/ 417585 h 1092304"/>
                      <a:gd name="connsiteX162" fmla="*/ 1066936 w 1090935"/>
                      <a:gd name="connsiteY162" fmla="*/ 582151 h 1092304"/>
                      <a:gd name="connsiteX163" fmla="*/ 1066936 w 1090935"/>
                      <a:gd name="connsiteY163" fmla="*/ 606836 h 1092304"/>
                      <a:gd name="connsiteX164" fmla="*/ 970939 w 1090935"/>
                      <a:gd name="connsiteY164" fmla="*/ 606836 h 1092304"/>
                      <a:gd name="connsiteX165" fmla="*/ 970939 w 1090935"/>
                      <a:gd name="connsiteY165" fmla="*/ 582151 h 1092304"/>
                      <a:gd name="connsiteX166" fmla="*/ 1066936 w 1090935"/>
                      <a:gd name="connsiteY166" fmla="*/ 582151 h 1092304"/>
                      <a:gd name="connsiteX167" fmla="*/ 1031280 w 1090935"/>
                      <a:gd name="connsiteY167" fmla="*/ 689119 h 1092304"/>
                      <a:gd name="connsiteX168" fmla="*/ 1006596 w 1090935"/>
                      <a:gd name="connsiteY168" fmla="*/ 689119 h 1092304"/>
                      <a:gd name="connsiteX169" fmla="*/ 970939 w 1090935"/>
                      <a:gd name="connsiteY169" fmla="*/ 653463 h 1092304"/>
                      <a:gd name="connsiteX170" fmla="*/ 970939 w 1090935"/>
                      <a:gd name="connsiteY170" fmla="*/ 628778 h 1092304"/>
                      <a:gd name="connsiteX171" fmla="*/ 1066936 w 1090935"/>
                      <a:gd name="connsiteY171" fmla="*/ 628778 h 1092304"/>
                      <a:gd name="connsiteX172" fmla="*/ 1066936 w 1090935"/>
                      <a:gd name="connsiteY172" fmla="*/ 653463 h 1092304"/>
                      <a:gd name="connsiteX173" fmla="*/ 1031280 w 1090935"/>
                      <a:gd name="connsiteY173" fmla="*/ 689119 h 1092304"/>
                      <a:gd name="connsiteX174" fmla="*/ 1031280 w 1090935"/>
                      <a:gd name="connsiteY174" fmla="*/ 689119 h 1092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1090935" h="1092304">
                        <a:moveTo>
                          <a:pt x="1088879" y="102168"/>
                        </a:moveTo>
                        <a:lnTo>
                          <a:pt x="1028538" y="6171"/>
                        </a:lnTo>
                        <a:cubicBezTo>
                          <a:pt x="1023052" y="-2057"/>
                          <a:pt x="1012080" y="-2057"/>
                          <a:pt x="1009338" y="6171"/>
                        </a:cubicBezTo>
                        <a:lnTo>
                          <a:pt x="948997" y="102168"/>
                        </a:lnTo>
                        <a:cubicBezTo>
                          <a:pt x="948997" y="104911"/>
                          <a:pt x="946255" y="104911"/>
                          <a:pt x="946255" y="107654"/>
                        </a:cubicBezTo>
                        <a:lnTo>
                          <a:pt x="946255" y="332560"/>
                        </a:lnTo>
                        <a:lnTo>
                          <a:pt x="614379" y="332560"/>
                        </a:lnTo>
                        <a:cubicBezTo>
                          <a:pt x="633579" y="318846"/>
                          <a:pt x="650036" y="296904"/>
                          <a:pt x="655520" y="272219"/>
                        </a:cubicBezTo>
                        <a:lnTo>
                          <a:pt x="671978" y="272219"/>
                        </a:lnTo>
                        <a:cubicBezTo>
                          <a:pt x="674720" y="272219"/>
                          <a:pt x="680206" y="269476"/>
                          <a:pt x="682948" y="266733"/>
                        </a:cubicBezTo>
                        <a:cubicBezTo>
                          <a:pt x="685692" y="263991"/>
                          <a:pt x="685692" y="258505"/>
                          <a:pt x="682948" y="255762"/>
                        </a:cubicBezTo>
                        <a:lnTo>
                          <a:pt x="661006" y="198164"/>
                        </a:lnTo>
                        <a:lnTo>
                          <a:pt x="661006" y="187193"/>
                        </a:lnTo>
                        <a:cubicBezTo>
                          <a:pt x="680206" y="181708"/>
                          <a:pt x="696662" y="162509"/>
                          <a:pt x="696662" y="140567"/>
                        </a:cubicBezTo>
                        <a:lnTo>
                          <a:pt x="696662" y="115881"/>
                        </a:lnTo>
                        <a:cubicBezTo>
                          <a:pt x="696662" y="110396"/>
                          <a:pt x="691178" y="104911"/>
                          <a:pt x="685692" y="104911"/>
                        </a:cubicBezTo>
                        <a:lnTo>
                          <a:pt x="482726" y="104911"/>
                        </a:lnTo>
                        <a:cubicBezTo>
                          <a:pt x="449813" y="104911"/>
                          <a:pt x="422385" y="132338"/>
                          <a:pt x="422385" y="165251"/>
                        </a:cubicBezTo>
                        <a:lnTo>
                          <a:pt x="422385" y="231078"/>
                        </a:lnTo>
                        <a:cubicBezTo>
                          <a:pt x="422385" y="272219"/>
                          <a:pt x="441585" y="307875"/>
                          <a:pt x="471756" y="329817"/>
                        </a:cubicBezTo>
                        <a:lnTo>
                          <a:pt x="397701" y="329817"/>
                        </a:lnTo>
                        <a:cubicBezTo>
                          <a:pt x="397701" y="327074"/>
                          <a:pt x="400443" y="321589"/>
                          <a:pt x="400443" y="318846"/>
                        </a:cubicBezTo>
                        <a:lnTo>
                          <a:pt x="400443" y="11657"/>
                        </a:lnTo>
                        <a:cubicBezTo>
                          <a:pt x="400443" y="6171"/>
                          <a:pt x="394958" y="686"/>
                          <a:pt x="389473" y="686"/>
                        </a:cubicBezTo>
                        <a:lnTo>
                          <a:pt x="10970" y="686"/>
                        </a:lnTo>
                        <a:cubicBezTo>
                          <a:pt x="5486" y="686"/>
                          <a:pt x="0" y="6171"/>
                          <a:pt x="0" y="11657"/>
                        </a:cubicBezTo>
                        <a:lnTo>
                          <a:pt x="0" y="318846"/>
                        </a:lnTo>
                        <a:cubicBezTo>
                          <a:pt x="0" y="338045"/>
                          <a:pt x="16456" y="354502"/>
                          <a:pt x="35656" y="354502"/>
                        </a:cubicBezTo>
                        <a:lnTo>
                          <a:pt x="117939" y="354502"/>
                        </a:lnTo>
                        <a:lnTo>
                          <a:pt x="117939" y="379187"/>
                        </a:lnTo>
                        <a:cubicBezTo>
                          <a:pt x="117939" y="412100"/>
                          <a:pt x="145366" y="439527"/>
                          <a:pt x="178280" y="439527"/>
                        </a:cubicBezTo>
                        <a:lnTo>
                          <a:pt x="414157" y="439527"/>
                        </a:lnTo>
                        <a:lnTo>
                          <a:pt x="414157" y="664434"/>
                        </a:lnTo>
                        <a:lnTo>
                          <a:pt x="320904" y="999051"/>
                        </a:lnTo>
                        <a:cubicBezTo>
                          <a:pt x="279763" y="1004537"/>
                          <a:pt x="246849" y="1040193"/>
                          <a:pt x="246849" y="1081334"/>
                        </a:cubicBezTo>
                        <a:cubicBezTo>
                          <a:pt x="246849" y="1086820"/>
                          <a:pt x="252335" y="1092305"/>
                          <a:pt x="257819" y="1092305"/>
                        </a:cubicBezTo>
                        <a:lnTo>
                          <a:pt x="471756" y="1092305"/>
                        </a:lnTo>
                        <a:cubicBezTo>
                          <a:pt x="477241" y="1092305"/>
                          <a:pt x="482726" y="1086820"/>
                          <a:pt x="482726" y="1081334"/>
                        </a:cubicBezTo>
                        <a:lnTo>
                          <a:pt x="482726" y="1010022"/>
                        </a:lnTo>
                        <a:lnTo>
                          <a:pt x="543068" y="774144"/>
                        </a:lnTo>
                        <a:lnTo>
                          <a:pt x="603409" y="1010022"/>
                        </a:lnTo>
                        <a:lnTo>
                          <a:pt x="603409" y="1078591"/>
                        </a:lnTo>
                        <a:cubicBezTo>
                          <a:pt x="603409" y="1084077"/>
                          <a:pt x="608895" y="1089562"/>
                          <a:pt x="614379" y="1089562"/>
                        </a:cubicBezTo>
                        <a:lnTo>
                          <a:pt x="828316" y="1089562"/>
                        </a:lnTo>
                        <a:cubicBezTo>
                          <a:pt x="833800" y="1089562"/>
                          <a:pt x="839286" y="1084077"/>
                          <a:pt x="839286" y="1078591"/>
                        </a:cubicBezTo>
                        <a:cubicBezTo>
                          <a:pt x="839286" y="1031964"/>
                          <a:pt x="800888" y="996308"/>
                          <a:pt x="757003" y="996308"/>
                        </a:cubicBezTo>
                        <a:lnTo>
                          <a:pt x="754261" y="996308"/>
                        </a:lnTo>
                        <a:lnTo>
                          <a:pt x="674720" y="661691"/>
                        </a:lnTo>
                        <a:lnTo>
                          <a:pt x="674720" y="436785"/>
                        </a:lnTo>
                        <a:lnTo>
                          <a:pt x="910599" y="436785"/>
                        </a:lnTo>
                        <a:cubicBezTo>
                          <a:pt x="924313" y="436785"/>
                          <a:pt x="935283" y="431299"/>
                          <a:pt x="946255" y="425814"/>
                        </a:cubicBezTo>
                        <a:lnTo>
                          <a:pt x="946255" y="521810"/>
                        </a:lnTo>
                        <a:cubicBezTo>
                          <a:pt x="946255" y="527296"/>
                          <a:pt x="951741" y="532782"/>
                          <a:pt x="957225" y="532782"/>
                        </a:cubicBezTo>
                        <a:cubicBezTo>
                          <a:pt x="962711" y="532782"/>
                          <a:pt x="968197" y="527296"/>
                          <a:pt x="968197" y="521810"/>
                        </a:cubicBezTo>
                        <a:lnTo>
                          <a:pt x="968197" y="118624"/>
                        </a:lnTo>
                        <a:lnTo>
                          <a:pt x="1014824" y="118624"/>
                        </a:lnTo>
                        <a:lnTo>
                          <a:pt x="1014824" y="250277"/>
                        </a:lnTo>
                        <a:cubicBezTo>
                          <a:pt x="1014824" y="255762"/>
                          <a:pt x="1020310" y="261248"/>
                          <a:pt x="1025794" y="261248"/>
                        </a:cubicBezTo>
                        <a:cubicBezTo>
                          <a:pt x="1031280" y="261248"/>
                          <a:pt x="1036766" y="255762"/>
                          <a:pt x="1036766" y="250277"/>
                        </a:cubicBezTo>
                        <a:lnTo>
                          <a:pt x="1036766" y="118624"/>
                        </a:lnTo>
                        <a:lnTo>
                          <a:pt x="1061451" y="118624"/>
                        </a:lnTo>
                        <a:lnTo>
                          <a:pt x="1061451" y="557466"/>
                        </a:lnTo>
                        <a:lnTo>
                          <a:pt x="954483" y="557466"/>
                        </a:lnTo>
                        <a:cubicBezTo>
                          <a:pt x="948997" y="557466"/>
                          <a:pt x="943511" y="562952"/>
                          <a:pt x="943511" y="568437"/>
                        </a:cubicBezTo>
                        <a:lnTo>
                          <a:pt x="943511" y="650720"/>
                        </a:lnTo>
                        <a:cubicBezTo>
                          <a:pt x="943511" y="683634"/>
                          <a:pt x="970939" y="711061"/>
                          <a:pt x="1003852" y="711061"/>
                        </a:cubicBezTo>
                        <a:lnTo>
                          <a:pt x="1028538" y="711061"/>
                        </a:lnTo>
                        <a:cubicBezTo>
                          <a:pt x="1061451" y="711061"/>
                          <a:pt x="1088879" y="683634"/>
                          <a:pt x="1088879" y="650720"/>
                        </a:cubicBezTo>
                        <a:lnTo>
                          <a:pt x="1088879" y="104911"/>
                        </a:lnTo>
                        <a:cubicBezTo>
                          <a:pt x="1091621" y="104911"/>
                          <a:pt x="1091621" y="104911"/>
                          <a:pt x="1088879" y="102168"/>
                        </a:cubicBezTo>
                        <a:lnTo>
                          <a:pt x="1088879" y="102168"/>
                        </a:lnTo>
                        <a:close/>
                        <a:moveTo>
                          <a:pt x="452557" y="167994"/>
                        </a:moveTo>
                        <a:cubicBezTo>
                          <a:pt x="452557" y="148795"/>
                          <a:pt x="469013" y="132338"/>
                          <a:pt x="488212" y="132338"/>
                        </a:cubicBezTo>
                        <a:lnTo>
                          <a:pt x="677464" y="132338"/>
                        </a:lnTo>
                        <a:lnTo>
                          <a:pt x="677464" y="143309"/>
                        </a:lnTo>
                        <a:cubicBezTo>
                          <a:pt x="677464" y="157023"/>
                          <a:pt x="666492" y="167994"/>
                          <a:pt x="652778" y="167994"/>
                        </a:cubicBezTo>
                        <a:lnTo>
                          <a:pt x="499184" y="167994"/>
                        </a:lnTo>
                        <a:cubicBezTo>
                          <a:pt x="493698" y="167994"/>
                          <a:pt x="488212" y="173480"/>
                          <a:pt x="488212" y="178965"/>
                        </a:cubicBezTo>
                        <a:lnTo>
                          <a:pt x="488212" y="189936"/>
                        </a:lnTo>
                        <a:cubicBezTo>
                          <a:pt x="488212" y="209136"/>
                          <a:pt x="471756" y="225592"/>
                          <a:pt x="452557" y="225592"/>
                        </a:cubicBezTo>
                        <a:lnTo>
                          <a:pt x="452557" y="167994"/>
                        </a:lnTo>
                        <a:close/>
                        <a:moveTo>
                          <a:pt x="452557" y="250277"/>
                        </a:moveTo>
                        <a:cubicBezTo>
                          <a:pt x="485470" y="250277"/>
                          <a:pt x="510154" y="222849"/>
                          <a:pt x="510154" y="189936"/>
                        </a:cubicBezTo>
                        <a:lnTo>
                          <a:pt x="641807" y="189936"/>
                        </a:lnTo>
                        <a:lnTo>
                          <a:pt x="641807" y="200907"/>
                        </a:lnTo>
                        <a:cubicBezTo>
                          <a:pt x="641807" y="203650"/>
                          <a:pt x="641807" y="203650"/>
                          <a:pt x="641807" y="206393"/>
                        </a:cubicBezTo>
                        <a:lnTo>
                          <a:pt x="658264" y="250277"/>
                        </a:lnTo>
                        <a:lnTo>
                          <a:pt x="650036" y="250277"/>
                        </a:lnTo>
                        <a:cubicBezTo>
                          <a:pt x="644550" y="250277"/>
                          <a:pt x="639064" y="253020"/>
                          <a:pt x="639064" y="258505"/>
                        </a:cubicBezTo>
                        <a:cubicBezTo>
                          <a:pt x="628093" y="302389"/>
                          <a:pt x="589695" y="332560"/>
                          <a:pt x="543068" y="332560"/>
                        </a:cubicBezTo>
                        <a:cubicBezTo>
                          <a:pt x="499184" y="332560"/>
                          <a:pt x="460785" y="296904"/>
                          <a:pt x="452557" y="250277"/>
                        </a:cubicBezTo>
                        <a:lnTo>
                          <a:pt x="452557" y="250277"/>
                        </a:lnTo>
                        <a:close/>
                        <a:moveTo>
                          <a:pt x="1020310" y="36342"/>
                        </a:moveTo>
                        <a:lnTo>
                          <a:pt x="1058708" y="96682"/>
                        </a:lnTo>
                        <a:lnTo>
                          <a:pt x="981910" y="96682"/>
                        </a:lnTo>
                        <a:lnTo>
                          <a:pt x="1020310" y="36342"/>
                        </a:lnTo>
                        <a:close/>
                        <a:moveTo>
                          <a:pt x="381244" y="285933"/>
                        </a:moveTo>
                        <a:lnTo>
                          <a:pt x="213936" y="285933"/>
                        </a:lnTo>
                        <a:lnTo>
                          <a:pt x="213936" y="25371"/>
                        </a:lnTo>
                        <a:lnTo>
                          <a:pt x="381244" y="25371"/>
                        </a:lnTo>
                        <a:lnTo>
                          <a:pt x="381244" y="285933"/>
                        </a:lnTo>
                        <a:close/>
                        <a:moveTo>
                          <a:pt x="24684" y="321589"/>
                        </a:moveTo>
                        <a:lnTo>
                          <a:pt x="24684" y="25371"/>
                        </a:lnTo>
                        <a:lnTo>
                          <a:pt x="191994" y="25371"/>
                        </a:lnTo>
                        <a:lnTo>
                          <a:pt x="191994" y="285933"/>
                        </a:lnTo>
                        <a:lnTo>
                          <a:pt x="60341" y="285933"/>
                        </a:lnTo>
                        <a:cubicBezTo>
                          <a:pt x="54855" y="285933"/>
                          <a:pt x="49369" y="291418"/>
                          <a:pt x="49369" y="296904"/>
                        </a:cubicBezTo>
                        <a:cubicBezTo>
                          <a:pt x="49369" y="302389"/>
                          <a:pt x="54855" y="307875"/>
                          <a:pt x="60341" y="307875"/>
                        </a:cubicBezTo>
                        <a:lnTo>
                          <a:pt x="381244" y="307875"/>
                        </a:lnTo>
                        <a:lnTo>
                          <a:pt x="381244" y="318846"/>
                        </a:lnTo>
                        <a:cubicBezTo>
                          <a:pt x="381244" y="324332"/>
                          <a:pt x="375759" y="329817"/>
                          <a:pt x="370274" y="329817"/>
                        </a:cubicBezTo>
                        <a:lnTo>
                          <a:pt x="35656" y="329817"/>
                        </a:lnTo>
                        <a:cubicBezTo>
                          <a:pt x="30170" y="332560"/>
                          <a:pt x="24684" y="327074"/>
                          <a:pt x="24684" y="321589"/>
                        </a:cubicBezTo>
                        <a:lnTo>
                          <a:pt x="24684" y="321589"/>
                        </a:lnTo>
                        <a:close/>
                        <a:moveTo>
                          <a:pt x="142624" y="381930"/>
                        </a:moveTo>
                        <a:lnTo>
                          <a:pt x="142624" y="357245"/>
                        </a:lnTo>
                        <a:lnTo>
                          <a:pt x="178280" y="357245"/>
                        </a:lnTo>
                        <a:lnTo>
                          <a:pt x="178280" y="417585"/>
                        </a:lnTo>
                        <a:cubicBezTo>
                          <a:pt x="159080" y="417585"/>
                          <a:pt x="142624" y="401129"/>
                          <a:pt x="142624" y="381930"/>
                        </a:cubicBezTo>
                        <a:lnTo>
                          <a:pt x="142624" y="381930"/>
                        </a:lnTo>
                        <a:close/>
                        <a:moveTo>
                          <a:pt x="463527" y="1067620"/>
                        </a:moveTo>
                        <a:lnTo>
                          <a:pt x="274277" y="1067620"/>
                        </a:lnTo>
                        <a:cubicBezTo>
                          <a:pt x="279763" y="1040193"/>
                          <a:pt x="304447" y="1020993"/>
                          <a:pt x="331874" y="1020993"/>
                        </a:cubicBezTo>
                        <a:lnTo>
                          <a:pt x="463527" y="1020993"/>
                        </a:lnTo>
                        <a:lnTo>
                          <a:pt x="463527" y="1067620"/>
                        </a:lnTo>
                        <a:close/>
                        <a:moveTo>
                          <a:pt x="817344" y="1067620"/>
                        </a:moveTo>
                        <a:lnTo>
                          <a:pt x="628093" y="1067620"/>
                        </a:lnTo>
                        <a:lnTo>
                          <a:pt x="628093" y="1020993"/>
                        </a:lnTo>
                        <a:lnTo>
                          <a:pt x="759747" y="1020993"/>
                        </a:lnTo>
                        <a:cubicBezTo>
                          <a:pt x="787175" y="1020993"/>
                          <a:pt x="811858" y="1042935"/>
                          <a:pt x="817344" y="1067620"/>
                        </a:cubicBezTo>
                        <a:lnTo>
                          <a:pt x="817344" y="1067620"/>
                        </a:lnTo>
                        <a:close/>
                        <a:moveTo>
                          <a:pt x="663750" y="417585"/>
                        </a:moveTo>
                        <a:cubicBezTo>
                          <a:pt x="658264" y="417585"/>
                          <a:pt x="652778" y="423071"/>
                          <a:pt x="652778" y="428557"/>
                        </a:cubicBezTo>
                        <a:lnTo>
                          <a:pt x="652778" y="631521"/>
                        </a:lnTo>
                        <a:lnTo>
                          <a:pt x="474498" y="631521"/>
                        </a:lnTo>
                        <a:cubicBezTo>
                          <a:pt x="469013" y="631521"/>
                          <a:pt x="463527" y="637006"/>
                          <a:pt x="463527" y="642492"/>
                        </a:cubicBezTo>
                        <a:cubicBezTo>
                          <a:pt x="463527" y="647978"/>
                          <a:pt x="469013" y="653463"/>
                          <a:pt x="474498" y="653463"/>
                        </a:cubicBezTo>
                        <a:lnTo>
                          <a:pt x="652778" y="653463"/>
                        </a:lnTo>
                        <a:lnTo>
                          <a:pt x="652778" y="664434"/>
                        </a:lnTo>
                        <a:cubicBezTo>
                          <a:pt x="652778" y="664434"/>
                          <a:pt x="652778" y="667177"/>
                          <a:pt x="652778" y="667177"/>
                        </a:cubicBezTo>
                        <a:lnTo>
                          <a:pt x="732319" y="996308"/>
                        </a:lnTo>
                        <a:lnTo>
                          <a:pt x="625351" y="996308"/>
                        </a:lnTo>
                        <a:lnTo>
                          <a:pt x="556781" y="722032"/>
                        </a:lnTo>
                        <a:cubicBezTo>
                          <a:pt x="556781" y="716547"/>
                          <a:pt x="551296" y="713804"/>
                          <a:pt x="545810" y="713804"/>
                        </a:cubicBezTo>
                        <a:cubicBezTo>
                          <a:pt x="540326" y="713804"/>
                          <a:pt x="534840" y="716547"/>
                          <a:pt x="534840" y="722032"/>
                        </a:cubicBezTo>
                        <a:lnTo>
                          <a:pt x="466270" y="996308"/>
                        </a:lnTo>
                        <a:lnTo>
                          <a:pt x="348332" y="996308"/>
                        </a:lnTo>
                        <a:lnTo>
                          <a:pt x="438843" y="667177"/>
                        </a:lnTo>
                        <a:cubicBezTo>
                          <a:pt x="438843" y="667177"/>
                          <a:pt x="438843" y="664434"/>
                          <a:pt x="438843" y="664434"/>
                        </a:cubicBezTo>
                        <a:lnTo>
                          <a:pt x="438843" y="428557"/>
                        </a:lnTo>
                        <a:cubicBezTo>
                          <a:pt x="438843" y="423071"/>
                          <a:pt x="433357" y="417585"/>
                          <a:pt x="427871" y="417585"/>
                        </a:cubicBezTo>
                        <a:lnTo>
                          <a:pt x="202964" y="417585"/>
                        </a:lnTo>
                        <a:lnTo>
                          <a:pt x="202964" y="357245"/>
                        </a:lnTo>
                        <a:lnTo>
                          <a:pt x="891399" y="357245"/>
                        </a:lnTo>
                        <a:lnTo>
                          <a:pt x="891399" y="417585"/>
                        </a:lnTo>
                        <a:lnTo>
                          <a:pt x="663750" y="417585"/>
                        </a:lnTo>
                        <a:close/>
                        <a:moveTo>
                          <a:pt x="913341" y="417585"/>
                        </a:moveTo>
                        <a:lnTo>
                          <a:pt x="913341" y="357245"/>
                        </a:lnTo>
                        <a:lnTo>
                          <a:pt x="948997" y="357245"/>
                        </a:lnTo>
                        <a:lnTo>
                          <a:pt x="948997" y="381930"/>
                        </a:lnTo>
                        <a:cubicBezTo>
                          <a:pt x="948997" y="401129"/>
                          <a:pt x="932541" y="417585"/>
                          <a:pt x="913341" y="417585"/>
                        </a:cubicBezTo>
                        <a:lnTo>
                          <a:pt x="913341" y="417585"/>
                        </a:lnTo>
                        <a:close/>
                        <a:moveTo>
                          <a:pt x="1066936" y="582151"/>
                        </a:moveTo>
                        <a:lnTo>
                          <a:pt x="1066936" y="606836"/>
                        </a:lnTo>
                        <a:lnTo>
                          <a:pt x="970939" y="606836"/>
                        </a:lnTo>
                        <a:lnTo>
                          <a:pt x="970939" y="582151"/>
                        </a:lnTo>
                        <a:lnTo>
                          <a:pt x="1066936" y="582151"/>
                        </a:lnTo>
                        <a:close/>
                        <a:moveTo>
                          <a:pt x="1031280" y="689119"/>
                        </a:moveTo>
                        <a:lnTo>
                          <a:pt x="1006596" y="689119"/>
                        </a:lnTo>
                        <a:cubicBezTo>
                          <a:pt x="987396" y="689119"/>
                          <a:pt x="970939" y="672662"/>
                          <a:pt x="970939" y="653463"/>
                        </a:cubicBezTo>
                        <a:lnTo>
                          <a:pt x="970939" y="628778"/>
                        </a:lnTo>
                        <a:lnTo>
                          <a:pt x="1066936" y="628778"/>
                        </a:lnTo>
                        <a:lnTo>
                          <a:pt x="1066936" y="653463"/>
                        </a:lnTo>
                        <a:cubicBezTo>
                          <a:pt x="1066936" y="672662"/>
                          <a:pt x="1053222" y="689119"/>
                          <a:pt x="1031280" y="689119"/>
                        </a:cubicBezTo>
                        <a:lnTo>
                          <a:pt x="1031280" y="689119"/>
                        </a:lnTo>
                        <a:close/>
                      </a:path>
                    </a:pathLst>
                  </a:custGeom>
                  <a:grpFill/>
                  <a:ln w="27426" cap="flat">
                    <a:noFill/>
                    <a:prstDash val="solid"/>
                    <a:miter/>
                  </a:ln>
                </p:spPr>
                <p:txBody>
                  <a:bodyPr rtlCol="0" anchor="ctr"/>
                  <a:lstStyle/>
                  <a:p>
                    <a:endParaRPr lang="en-US"/>
                  </a:p>
                </p:txBody>
              </p:sp>
            </p:grpSp>
            <p:sp>
              <p:nvSpPr>
                <p:cNvPr id="87" name="Freeform 86">
                  <a:extLst>
                    <a:ext uri="{FF2B5EF4-FFF2-40B4-BE49-F238E27FC236}">
                      <a16:creationId xmlns:a16="http://schemas.microsoft.com/office/drawing/2014/main" id="{4A88C131-1AB0-9342-AC02-1FFF622CD481}"/>
                    </a:ext>
                  </a:extLst>
                </p:cNvPr>
                <p:cNvSpPr/>
                <p:nvPr/>
              </p:nvSpPr>
              <p:spPr>
                <a:xfrm>
                  <a:off x="7624966" y="3971001"/>
                  <a:ext cx="21941" cy="58311"/>
                </a:xfrm>
                <a:custGeom>
                  <a:avLst/>
                  <a:gdLst>
                    <a:gd name="connsiteX0" fmla="*/ 21942 w 21941"/>
                    <a:gd name="connsiteY0" fmla="*/ 46627 h 58311"/>
                    <a:gd name="connsiteX1" fmla="*/ 21942 w 21941"/>
                    <a:gd name="connsiteY1" fmla="*/ 10971 h 58311"/>
                    <a:gd name="connsiteX2" fmla="*/ 10972 w 21941"/>
                    <a:gd name="connsiteY2" fmla="*/ 0 h 58311"/>
                    <a:gd name="connsiteX3" fmla="*/ 0 w 21941"/>
                    <a:gd name="connsiteY3" fmla="*/ 10971 h 58311"/>
                    <a:gd name="connsiteX4" fmla="*/ 0 w 21941"/>
                    <a:gd name="connsiteY4" fmla="*/ 46627 h 58311"/>
                    <a:gd name="connsiteX5" fmla="*/ 10972 w 21941"/>
                    <a:gd name="connsiteY5" fmla="*/ 57598 h 58311"/>
                    <a:gd name="connsiteX6" fmla="*/ 21942 w 21941"/>
                    <a:gd name="connsiteY6" fmla="*/ 46627 h 58311"/>
                    <a:gd name="connsiteX7" fmla="*/ 21942 w 21941"/>
                    <a:gd name="connsiteY7" fmla="*/ 46627 h 58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41" h="58311">
                      <a:moveTo>
                        <a:pt x="21942" y="46627"/>
                      </a:moveTo>
                      <a:lnTo>
                        <a:pt x="21942" y="10971"/>
                      </a:lnTo>
                      <a:cubicBezTo>
                        <a:pt x="21942" y="5485"/>
                        <a:pt x="16456" y="0"/>
                        <a:pt x="10972" y="0"/>
                      </a:cubicBezTo>
                      <a:cubicBezTo>
                        <a:pt x="5486" y="0"/>
                        <a:pt x="0" y="5485"/>
                        <a:pt x="0" y="10971"/>
                      </a:cubicBezTo>
                      <a:lnTo>
                        <a:pt x="0" y="46627"/>
                      </a:lnTo>
                      <a:cubicBezTo>
                        <a:pt x="0" y="52112"/>
                        <a:pt x="5486" y="57598"/>
                        <a:pt x="10972" y="57598"/>
                      </a:cubicBezTo>
                      <a:cubicBezTo>
                        <a:pt x="16456" y="60341"/>
                        <a:pt x="21942" y="54855"/>
                        <a:pt x="21942" y="46627"/>
                      </a:cubicBezTo>
                      <a:lnTo>
                        <a:pt x="21942" y="46627"/>
                      </a:lnTo>
                      <a:close/>
                    </a:path>
                  </a:pathLst>
                </a:custGeom>
                <a:grpFill/>
                <a:ln w="27426"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F33599DC-69A6-D14E-ADC9-4035A9351DE5}"/>
                    </a:ext>
                  </a:extLst>
                </p:cNvPr>
                <p:cNvSpPr/>
                <p:nvPr/>
              </p:nvSpPr>
              <p:spPr>
                <a:xfrm>
                  <a:off x="6651284" y="3735124"/>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ECC2B5B9-3DB9-DD47-94DE-4AFC449F70DB}"/>
                    </a:ext>
                  </a:extLst>
                </p:cNvPr>
                <p:cNvSpPr/>
                <p:nvPr/>
              </p:nvSpPr>
              <p:spPr>
                <a:xfrm>
                  <a:off x="6651284" y="3784493"/>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6"/>
                        <a:pt x="117939" y="10971"/>
                      </a:cubicBezTo>
                      <a:cubicBezTo>
                        <a:pt x="117939" y="5485"/>
                        <a:pt x="112453" y="0"/>
                        <a:pt x="106969" y="0"/>
                      </a:cubicBezTo>
                      <a:lnTo>
                        <a:pt x="10972" y="0"/>
                      </a:lnTo>
                      <a:cubicBezTo>
                        <a:pt x="5486" y="0"/>
                        <a:pt x="0" y="5485"/>
                        <a:pt x="0" y="10971"/>
                      </a:cubicBezTo>
                      <a:cubicBezTo>
                        <a:pt x="0" y="16456"/>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D7F48391-7129-324E-B8D1-10DDC5A30672}"/>
                    </a:ext>
                  </a:extLst>
                </p:cNvPr>
                <p:cNvSpPr/>
                <p:nvPr/>
              </p:nvSpPr>
              <p:spPr>
                <a:xfrm>
                  <a:off x="6651284" y="3831120"/>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407D0D74-D429-FF44-9265-D318F6CBAE20}"/>
                    </a:ext>
                  </a:extLst>
                </p:cNvPr>
                <p:cNvSpPr/>
                <p:nvPr/>
              </p:nvSpPr>
              <p:spPr>
                <a:xfrm>
                  <a:off x="6651284" y="3877747"/>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71E4AB56-9100-C340-9FB6-E08B70388D0B}"/>
                    </a:ext>
                  </a:extLst>
                </p:cNvPr>
                <p:cNvSpPr/>
                <p:nvPr/>
              </p:nvSpPr>
              <p:spPr>
                <a:xfrm>
                  <a:off x="6651284" y="3924374"/>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6"/>
                        <a:pt x="112453" y="0"/>
                        <a:pt x="106969" y="0"/>
                      </a:cubicBezTo>
                      <a:lnTo>
                        <a:pt x="10972" y="0"/>
                      </a:lnTo>
                      <a:cubicBezTo>
                        <a:pt x="5486" y="0"/>
                        <a:pt x="0" y="5486"/>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386BDAC4-178A-2748-B0CD-871E8EEA0E41}"/>
                    </a:ext>
                  </a:extLst>
                </p:cNvPr>
                <p:cNvSpPr/>
                <p:nvPr/>
              </p:nvSpPr>
              <p:spPr>
                <a:xfrm>
                  <a:off x="6840535" y="3735124"/>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44FF7348-F18F-6C40-A06E-5E24967E238E}"/>
                    </a:ext>
                  </a:extLst>
                </p:cNvPr>
                <p:cNvSpPr/>
                <p:nvPr/>
              </p:nvSpPr>
              <p:spPr>
                <a:xfrm>
                  <a:off x="6840535" y="3784493"/>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6"/>
                        <a:pt x="117939" y="10971"/>
                      </a:cubicBezTo>
                      <a:cubicBezTo>
                        <a:pt x="117939" y="5485"/>
                        <a:pt x="112453" y="0"/>
                        <a:pt x="106967" y="0"/>
                      </a:cubicBezTo>
                      <a:lnTo>
                        <a:pt x="10970" y="0"/>
                      </a:lnTo>
                      <a:cubicBezTo>
                        <a:pt x="5484" y="0"/>
                        <a:pt x="0" y="5485"/>
                        <a:pt x="0" y="10971"/>
                      </a:cubicBezTo>
                      <a:cubicBezTo>
                        <a:pt x="0" y="16456"/>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E2365825-A703-FC4D-85ED-550AE9BF4418}"/>
                    </a:ext>
                  </a:extLst>
                </p:cNvPr>
                <p:cNvSpPr/>
                <p:nvPr/>
              </p:nvSpPr>
              <p:spPr>
                <a:xfrm>
                  <a:off x="6840535" y="3831120"/>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A1C84F3F-C7F5-E942-8439-3E55A71C2430}"/>
                    </a:ext>
                  </a:extLst>
                </p:cNvPr>
                <p:cNvSpPr/>
                <p:nvPr/>
              </p:nvSpPr>
              <p:spPr>
                <a:xfrm>
                  <a:off x="6840535" y="3877747"/>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2487EB4F-3FD9-B347-A856-22CF5CACA235}"/>
                    </a:ext>
                  </a:extLst>
                </p:cNvPr>
                <p:cNvSpPr/>
                <p:nvPr/>
              </p:nvSpPr>
              <p:spPr>
                <a:xfrm>
                  <a:off x="6840535" y="3924374"/>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6"/>
                        <a:pt x="112453" y="0"/>
                        <a:pt x="106967" y="0"/>
                      </a:cubicBezTo>
                      <a:lnTo>
                        <a:pt x="10970" y="0"/>
                      </a:lnTo>
                      <a:cubicBezTo>
                        <a:pt x="5484" y="0"/>
                        <a:pt x="0" y="5486"/>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BA819B28-7499-2145-8362-5FD5336FCCC4}"/>
                    </a:ext>
                  </a:extLst>
                </p:cNvPr>
                <p:cNvSpPr/>
                <p:nvPr/>
              </p:nvSpPr>
              <p:spPr>
                <a:xfrm>
                  <a:off x="6673225" y="4138309"/>
                  <a:ext cx="22655" cy="175537"/>
                </a:xfrm>
                <a:custGeom>
                  <a:avLst/>
                  <a:gdLst>
                    <a:gd name="connsiteX0" fmla="*/ 10972 w 22655"/>
                    <a:gd name="connsiteY0" fmla="*/ 0 h 175537"/>
                    <a:gd name="connsiteX1" fmla="*/ 0 w 22655"/>
                    <a:gd name="connsiteY1" fmla="*/ 10971 h 175537"/>
                    <a:gd name="connsiteX2" fmla="*/ 0 w 22655"/>
                    <a:gd name="connsiteY2" fmla="*/ 164566 h 175537"/>
                    <a:gd name="connsiteX3" fmla="*/ 10972 w 22655"/>
                    <a:gd name="connsiteY3" fmla="*/ 175537 h 175537"/>
                    <a:gd name="connsiteX4" fmla="*/ 21942 w 22655"/>
                    <a:gd name="connsiteY4" fmla="*/ 164566 h 175537"/>
                    <a:gd name="connsiteX5" fmla="*/ 21942 w 22655"/>
                    <a:gd name="connsiteY5" fmla="*/ 10971 h 175537"/>
                    <a:gd name="connsiteX6" fmla="*/ 10972 w 22655"/>
                    <a:gd name="connsiteY6" fmla="*/ 0 h 175537"/>
                    <a:gd name="connsiteX7" fmla="*/ 10972 w 22655"/>
                    <a:gd name="connsiteY7" fmla="*/ 0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655" h="175537">
                      <a:moveTo>
                        <a:pt x="10972" y="0"/>
                      </a:moveTo>
                      <a:cubicBezTo>
                        <a:pt x="5486" y="0"/>
                        <a:pt x="0" y="5485"/>
                        <a:pt x="0" y="10971"/>
                      </a:cubicBezTo>
                      <a:lnTo>
                        <a:pt x="0" y="164566"/>
                      </a:lnTo>
                      <a:cubicBezTo>
                        <a:pt x="0" y="170051"/>
                        <a:pt x="5486" y="175537"/>
                        <a:pt x="10972" y="175537"/>
                      </a:cubicBezTo>
                      <a:cubicBezTo>
                        <a:pt x="16458" y="175537"/>
                        <a:pt x="21942" y="170051"/>
                        <a:pt x="21942" y="164566"/>
                      </a:cubicBezTo>
                      <a:lnTo>
                        <a:pt x="21942" y="10971"/>
                      </a:lnTo>
                      <a:cubicBezTo>
                        <a:pt x="24686" y="5485"/>
                        <a:pt x="19200" y="0"/>
                        <a:pt x="10972" y="0"/>
                      </a:cubicBezTo>
                      <a:lnTo>
                        <a:pt x="10972" y="0"/>
                      </a:lnTo>
                      <a:close/>
                    </a:path>
                  </a:pathLst>
                </a:custGeom>
                <a:grpFill/>
                <a:ln w="27426"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27DB2A5F-5FD3-1940-A9BC-93129596EBA0}"/>
                    </a:ext>
                  </a:extLst>
                </p:cNvPr>
                <p:cNvSpPr/>
                <p:nvPr/>
              </p:nvSpPr>
              <p:spPr>
                <a:xfrm>
                  <a:off x="6675969" y="4338531"/>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00534F7E-A65E-1C4B-A04F-651C0FB792C9}"/>
                    </a:ext>
                  </a:extLst>
                </p:cNvPr>
                <p:cNvSpPr/>
                <p:nvPr/>
              </p:nvSpPr>
              <p:spPr>
                <a:xfrm>
                  <a:off x="6675969" y="4387901"/>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6"/>
                        <a:pt x="16456" y="21942"/>
                        <a:pt x="10970" y="21942"/>
                      </a:cubicBezTo>
                      <a:cubicBezTo>
                        <a:pt x="5484" y="21942"/>
                        <a:pt x="0" y="16456"/>
                        <a:pt x="0" y="10971"/>
                      </a:cubicBezTo>
                      <a:cubicBezTo>
                        <a:pt x="0" y="5485"/>
                        <a:pt x="5484" y="0"/>
                        <a:pt x="10970" y="0"/>
                      </a:cubicBezTo>
                      <a:cubicBezTo>
                        <a:pt x="16456" y="0"/>
                        <a:pt x="21942" y="2743"/>
                        <a:pt x="21942" y="10971"/>
                      </a:cubicBezTo>
                      <a:lnTo>
                        <a:pt x="21942" y="10971"/>
                      </a:lnTo>
                      <a:close/>
                    </a:path>
                  </a:pathLst>
                </a:custGeom>
                <a:grpFill/>
                <a:ln w="27426"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9E979050-369D-934B-8448-D9E0F625AB97}"/>
                    </a:ext>
                  </a:extLst>
                </p:cNvPr>
                <p:cNvSpPr/>
                <p:nvPr/>
              </p:nvSpPr>
              <p:spPr>
                <a:xfrm>
                  <a:off x="6758252" y="4184936"/>
                  <a:ext cx="21941" cy="175537"/>
                </a:xfrm>
                <a:custGeom>
                  <a:avLst/>
                  <a:gdLst>
                    <a:gd name="connsiteX0" fmla="*/ 10970 w 21941"/>
                    <a:gd name="connsiteY0" fmla="*/ 0 h 175537"/>
                    <a:gd name="connsiteX1" fmla="*/ 0 w 21941"/>
                    <a:gd name="connsiteY1" fmla="*/ 10971 h 175537"/>
                    <a:gd name="connsiteX2" fmla="*/ 0 w 21941"/>
                    <a:gd name="connsiteY2" fmla="*/ 164566 h 175537"/>
                    <a:gd name="connsiteX3" fmla="*/ 10970 w 21941"/>
                    <a:gd name="connsiteY3" fmla="*/ 175537 h 175537"/>
                    <a:gd name="connsiteX4" fmla="*/ 21942 w 21941"/>
                    <a:gd name="connsiteY4" fmla="*/ 164566 h 175537"/>
                    <a:gd name="connsiteX5" fmla="*/ 21942 w 21941"/>
                    <a:gd name="connsiteY5" fmla="*/ 10971 h 175537"/>
                    <a:gd name="connsiteX6" fmla="*/ 10970 w 21941"/>
                    <a:gd name="connsiteY6" fmla="*/ 0 h 175537"/>
                    <a:gd name="connsiteX7" fmla="*/ 10970 w 21941"/>
                    <a:gd name="connsiteY7" fmla="*/ 0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41" h="175537">
                      <a:moveTo>
                        <a:pt x="10970" y="0"/>
                      </a:moveTo>
                      <a:cubicBezTo>
                        <a:pt x="5484" y="0"/>
                        <a:pt x="0" y="5486"/>
                        <a:pt x="0" y="10971"/>
                      </a:cubicBezTo>
                      <a:lnTo>
                        <a:pt x="0" y="164566"/>
                      </a:lnTo>
                      <a:cubicBezTo>
                        <a:pt x="0" y="170052"/>
                        <a:pt x="5484" y="175537"/>
                        <a:pt x="10970" y="175537"/>
                      </a:cubicBezTo>
                      <a:cubicBezTo>
                        <a:pt x="16456" y="175537"/>
                        <a:pt x="21942" y="170052"/>
                        <a:pt x="21942" y="164566"/>
                      </a:cubicBezTo>
                      <a:lnTo>
                        <a:pt x="21942" y="10971"/>
                      </a:lnTo>
                      <a:cubicBezTo>
                        <a:pt x="21942" y="5486"/>
                        <a:pt x="16456" y="0"/>
                        <a:pt x="10970" y="0"/>
                      </a:cubicBezTo>
                      <a:lnTo>
                        <a:pt x="10970" y="0"/>
                      </a:lnTo>
                      <a:close/>
                    </a:path>
                  </a:pathLst>
                </a:custGeom>
                <a:grpFill/>
                <a:ln w="27426"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204B47C5-4C66-4F4D-9C16-DC2EA72FB3A1}"/>
                    </a:ext>
                  </a:extLst>
                </p:cNvPr>
                <p:cNvSpPr/>
                <p:nvPr/>
              </p:nvSpPr>
              <p:spPr>
                <a:xfrm>
                  <a:off x="6758252" y="4387187"/>
                  <a:ext cx="21941" cy="22655"/>
                </a:xfrm>
                <a:custGeom>
                  <a:avLst/>
                  <a:gdLst>
                    <a:gd name="connsiteX0" fmla="*/ 21942 w 21941"/>
                    <a:gd name="connsiteY0" fmla="*/ 11684 h 22655"/>
                    <a:gd name="connsiteX1" fmla="*/ 10970 w 21941"/>
                    <a:gd name="connsiteY1" fmla="*/ 22656 h 22655"/>
                    <a:gd name="connsiteX2" fmla="*/ 0 w 21941"/>
                    <a:gd name="connsiteY2" fmla="*/ 11684 h 22655"/>
                    <a:gd name="connsiteX3" fmla="*/ 10970 w 21941"/>
                    <a:gd name="connsiteY3" fmla="*/ 714 h 22655"/>
                    <a:gd name="connsiteX4" fmla="*/ 21942 w 21941"/>
                    <a:gd name="connsiteY4" fmla="*/ 11684 h 22655"/>
                    <a:gd name="connsiteX5" fmla="*/ 21942 w 21941"/>
                    <a:gd name="connsiteY5" fmla="*/ 11684 h 2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2655">
                      <a:moveTo>
                        <a:pt x="21942" y="11684"/>
                      </a:moveTo>
                      <a:cubicBezTo>
                        <a:pt x="21942" y="17170"/>
                        <a:pt x="16456" y="22656"/>
                        <a:pt x="10970" y="22656"/>
                      </a:cubicBezTo>
                      <a:cubicBezTo>
                        <a:pt x="5484" y="22656"/>
                        <a:pt x="0" y="17170"/>
                        <a:pt x="0" y="11684"/>
                      </a:cubicBezTo>
                      <a:cubicBezTo>
                        <a:pt x="0" y="6199"/>
                        <a:pt x="5484" y="714"/>
                        <a:pt x="10970" y="714"/>
                      </a:cubicBezTo>
                      <a:cubicBezTo>
                        <a:pt x="16456" y="-2029"/>
                        <a:pt x="21942" y="3456"/>
                        <a:pt x="21942" y="11684"/>
                      </a:cubicBezTo>
                      <a:lnTo>
                        <a:pt x="21942" y="11684"/>
                      </a:lnTo>
                      <a:close/>
                    </a:path>
                  </a:pathLst>
                </a:custGeom>
                <a:grpFill/>
                <a:ln w="27426"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F15330FF-413C-DA49-85D9-4E533BDD83CC}"/>
                    </a:ext>
                  </a:extLst>
                </p:cNvPr>
                <p:cNvSpPr/>
                <p:nvPr/>
              </p:nvSpPr>
              <p:spPr>
                <a:xfrm>
                  <a:off x="6840535" y="4234306"/>
                  <a:ext cx="21941" cy="175537"/>
                </a:xfrm>
                <a:custGeom>
                  <a:avLst/>
                  <a:gdLst>
                    <a:gd name="connsiteX0" fmla="*/ 10970 w 21941"/>
                    <a:gd name="connsiteY0" fmla="*/ 175537 h 175537"/>
                    <a:gd name="connsiteX1" fmla="*/ 21942 w 21941"/>
                    <a:gd name="connsiteY1" fmla="*/ 164566 h 175537"/>
                    <a:gd name="connsiteX2" fmla="*/ 21942 w 21941"/>
                    <a:gd name="connsiteY2" fmla="*/ 10971 h 175537"/>
                    <a:gd name="connsiteX3" fmla="*/ 10970 w 21941"/>
                    <a:gd name="connsiteY3" fmla="*/ 0 h 175537"/>
                    <a:gd name="connsiteX4" fmla="*/ 0 w 21941"/>
                    <a:gd name="connsiteY4" fmla="*/ 10971 h 175537"/>
                    <a:gd name="connsiteX5" fmla="*/ 0 w 21941"/>
                    <a:gd name="connsiteY5" fmla="*/ 164566 h 175537"/>
                    <a:gd name="connsiteX6" fmla="*/ 10970 w 21941"/>
                    <a:gd name="connsiteY6" fmla="*/ 175537 h 175537"/>
                    <a:gd name="connsiteX7" fmla="*/ 10970 w 21941"/>
                    <a:gd name="connsiteY7" fmla="*/ 175537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41" h="175537">
                      <a:moveTo>
                        <a:pt x="10970" y="175537"/>
                      </a:moveTo>
                      <a:cubicBezTo>
                        <a:pt x="16456" y="175537"/>
                        <a:pt x="21942" y="170051"/>
                        <a:pt x="21942" y="164566"/>
                      </a:cubicBezTo>
                      <a:lnTo>
                        <a:pt x="21942" y="10971"/>
                      </a:lnTo>
                      <a:cubicBezTo>
                        <a:pt x="21942" y="5485"/>
                        <a:pt x="16456" y="0"/>
                        <a:pt x="10970" y="0"/>
                      </a:cubicBezTo>
                      <a:cubicBezTo>
                        <a:pt x="5484" y="0"/>
                        <a:pt x="0" y="5485"/>
                        <a:pt x="0" y="10971"/>
                      </a:cubicBezTo>
                      <a:lnTo>
                        <a:pt x="0" y="164566"/>
                      </a:lnTo>
                      <a:cubicBezTo>
                        <a:pt x="0" y="170051"/>
                        <a:pt x="5484" y="175537"/>
                        <a:pt x="10970" y="175537"/>
                      </a:cubicBezTo>
                      <a:lnTo>
                        <a:pt x="10970" y="175537"/>
                      </a:lnTo>
                      <a:close/>
                    </a:path>
                  </a:pathLst>
                </a:custGeom>
                <a:grpFill/>
                <a:ln w="27426"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C88E9B7-2C26-5A44-B3CE-12C6281CD9F6}"/>
                    </a:ext>
                  </a:extLst>
                </p:cNvPr>
                <p:cNvSpPr/>
                <p:nvPr/>
              </p:nvSpPr>
              <p:spPr>
                <a:xfrm>
                  <a:off x="6840535" y="4434528"/>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54E374AB-0B4A-6F40-BC61-2942F1E87B3A}"/>
                    </a:ext>
                  </a:extLst>
                </p:cNvPr>
                <p:cNvSpPr/>
                <p:nvPr/>
              </p:nvSpPr>
              <p:spPr>
                <a:xfrm>
                  <a:off x="6758252" y="4434528"/>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5FB5A960-7F09-9E4C-9C62-BE9E829FA493}"/>
                    </a:ext>
                  </a:extLst>
                </p:cNvPr>
                <p:cNvSpPr/>
                <p:nvPr/>
              </p:nvSpPr>
              <p:spPr>
                <a:xfrm>
                  <a:off x="6675969" y="4434528"/>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endParaRPr lang="en-US"/>
                </a:p>
              </p:txBody>
            </p:sp>
          </p:grpSp>
        </p:grpSp>
        <p:sp>
          <p:nvSpPr>
            <p:cNvPr id="78" name="Text Placeholder 2">
              <a:extLst>
                <a:ext uri="{FF2B5EF4-FFF2-40B4-BE49-F238E27FC236}">
                  <a16:creationId xmlns:a16="http://schemas.microsoft.com/office/drawing/2014/main" id="{C7CBBCE0-5D20-D148-A799-8FAB56E79B78}"/>
                </a:ext>
              </a:extLst>
            </p:cNvPr>
            <p:cNvSpPr txBox="1">
              <a:spLocks/>
            </p:cNvSpPr>
            <p:nvPr/>
          </p:nvSpPr>
          <p:spPr>
            <a:xfrm>
              <a:off x="653475" y="8444830"/>
              <a:ext cx="4955516" cy="546999"/>
            </a:xfrm>
            <a:prstGeom prst="rect">
              <a:avLst/>
            </a:prstGeom>
          </p:spPr>
          <p:txBody>
            <a:bodyPr vert="horz" lIns="91440" tIns="45720" rIns="91440" bIns="45720" numCol="1" spcCol="288000" rtlCol="0" anchor="t">
              <a:normAutofit/>
            </a:bodyPr>
            <a:lstStyle>
              <a:lvl1pPr marL="0" indent="0" algn="just" defTabSz="755934" rtl="0" eaLnBrk="1" latinLnBrk="0" hangingPunct="1">
                <a:lnSpc>
                  <a:spcPts val="1200"/>
                </a:lnSpc>
                <a:spcBef>
                  <a:spcPts val="0"/>
                </a:spcBef>
                <a:buFont typeface="Arial" panose="020B0604020202020204" pitchFamily="34" charset="0"/>
                <a:buNone/>
                <a:defRPr sz="1000" b="0" i="0" kern="1200">
                  <a:solidFill>
                    <a:srgbClr val="4B4B4B"/>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1050" b="1" dirty="0">
                  <a:solidFill>
                    <a:schemeClr val="bg1"/>
                  </a:solidFill>
                  <a:highlight>
                    <a:srgbClr val="863694"/>
                  </a:highlight>
                </a:rPr>
                <a:t> ACTIVITY IDEA</a:t>
              </a:r>
              <a:r>
                <a:rPr lang="en-US" sz="1050" b="1" dirty="0">
                  <a:solidFill>
                    <a:srgbClr val="863694"/>
                  </a:solidFill>
                  <a:highlight>
                    <a:srgbClr val="863694"/>
                  </a:highlight>
                </a:rPr>
                <a:t>.</a:t>
              </a:r>
              <a:r>
                <a:rPr lang="en-US" sz="1050" b="1" dirty="0">
                  <a:solidFill>
                    <a:schemeClr val="bg1"/>
                  </a:solidFill>
                  <a:highlight>
                    <a:srgbClr val="863694"/>
                  </a:highlight>
                </a:rPr>
                <a:t> </a:t>
              </a:r>
            </a:p>
          </p:txBody>
        </p:sp>
      </p:grpSp>
    </p:spTree>
    <p:extLst>
      <p:ext uri="{BB962C8B-B14F-4D97-AF65-F5344CB8AC3E}">
        <p14:creationId xmlns:p14="http://schemas.microsoft.com/office/powerpoint/2010/main" val="35088213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57795105-2D43-FF4C-9A23-8F31E070878F}"/>
              </a:ext>
            </a:extLst>
          </p:cNvPr>
          <p:cNvSpPr/>
          <p:nvPr/>
        </p:nvSpPr>
        <p:spPr>
          <a:xfrm>
            <a:off x="16473" y="377765"/>
            <a:ext cx="4740462" cy="5402972"/>
          </a:xfrm>
          <a:custGeom>
            <a:avLst/>
            <a:gdLst>
              <a:gd name="connsiteX0" fmla="*/ 2246378 w 5222656"/>
              <a:gd name="connsiteY0" fmla="*/ 0 h 5952556"/>
              <a:gd name="connsiteX1" fmla="*/ 5222656 w 5222656"/>
              <a:gd name="connsiteY1" fmla="*/ 2976278 h 5952556"/>
              <a:gd name="connsiteX2" fmla="*/ 2246378 w 5222656"/>
              <a:gd name="connsiteY2" fmla="*/ 5952556 h 5952556"/>
              <a:gd name="connsiteX3" fmla="*/ 141832 w 5222656"/>
              <a:gd name="connsiteY3" fmla="*/ 5080825 h 5952556"/>
              <a:gd name="connsiteX4" fmla="*/ 0 w 5222656"/>
              <a:gd name="connsiteY4" fmla="*/ 4924770 h 5952556"/>
              <a:gd name="connsiteX5" fmla="*/ 0 w 5222656"/>
              <a:gd name="connsiteY5" fmla="*/ 1027786 h 5952556"/>
              <a:gd name="connsiteX6" fmla="*/ 141832 w 5222656"/>
              <a:gd name="connsiteY6" fmla="*/ 871732 h 5952556"/>
              <a:gd name="connsiteX7" fmla="*/ 2246378 w 5222656"/>
              <a:gd name="connsiteY7" fmla="*/ 0 h 5952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22656" h="5952556">
                <a:moveTo>
                  <a:pt x="2246378" y="0"/>
                </a:moveTo>
                <a:cubicBezTo>
                  <a:pt x="3890131" y="0"/>
                  <a:pt x="5222656" y="1332525"/>
                  <a:pt x="5222656" y="2976278"/>
                </a:cubicBezTo>
                <a:cubicBezTo>
                  <a:pt x="5222656" y="4620031"/>
                  <a:pt x="3890131" y="5952556"/>
                  <a:pt x="2246378" y="5952556"/>
                </a:cubicBezTo>
                <a:cubicBezTo>
                  <a:pt x="1424502" y="5952556"/>
                  <a:pt x="680432" y="5619425"/>
                  <a:pt x="141832" y="5080825"/>
                </a:cubicBezTo>
                <a:lnTo>
                  <a:pt x="0" y="4924770"/>
                </a:lnTo>
                <a:lnTo>
                  <a:pt x="0" y="1027786"/>
                </a:lnTo>
                <a:lnTo>
                  <a:pt x="141832" y="871732"/>
                </a:lnTo>
                <a:cubicBezTo>
                  <a:pt x="680432" y="333131"/>
                  <a:pt x="1424502" y="0"/>
                  <a:pt x="2246378" y="0"/>
                </a:cubicBezTo>
                <a:close/>
              </a:path>
            </a:pathLst>
          </a:custGeom>
          <a:blipFill dpi="0" rotWithShape="1">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Slide Number Placeholder 1">
            <a:extLst>
              <a:ext uri="{FF2B5EF4-FFF2-40B4-BE49-F238E27FC236}">
                <a16:creationId xmlns:a16="http://schemas.microsoft.com/office/drawing/2014/main" id="{9CC3F771-EAB3-9F4C-8117-AE1ACAEE49D8}"/>
              </a:ext>
            </a:extLst>
          </p:cNvPr>
          <p:cNvSpPr>
            <a:spLocks noGrp="1"/>
          </p:cNvSpPr>
          <p:nvPr>
            <p:ph type="sldNum" sz="quarter" idx="12"/>
          </p:nvPr>
        </p:nvSpPr>
        <p:spPr/>
        <p:txBody>
          <a:bodyPr/>
          <a:lstStyle/>
          <a:p>
            <a:fld id="{5E760C49-C21F-C349-B509-93C281143DFD}" type="slidenum">
              <a:rPr lang="en-US" smtClean="0"/>
              <a:t>3</a:t>
            </a:fld>
            <a:endParaRPr lang="en-US" dirty="0"/>
          </a:p>
        </p:txBody>
      </p:sp>
      <p:sp>
        <p:nvSpPr>
          <p:cNvPr id="16" name="Text Placeholder 15">
            <a:extLst>
              <a:ext uri="{FF2B5EF4-FFF2-40B4-BE49-F238E27FC236}">
                <a16:creationId xmlns:a16="http://schemas.microsoft.com/office/drawing/2014/main" id="{4E14C062-E15F-6E46-9833-D611DAB8315C}"/>
              </a:ext>
            </a:extLst>
          </p:cNvPr>
          <p:cNvSpPr>
            <a:spLocks noGrp="1"/>
          </p:cNvSpPr>
          <p:nvPr>
            <p:ph type="body" sz="quarter" idx="32"/>
          </p:nvPr>
        </p:nvSpPr>
        <p:spPr>
          <a:xfrm>
            <a:off x="431179" y="6117487"/>
            <a:ext cx="6364800" cy="2097201"/>
          </a:xfrm>
        </p:spPr>
        <p:txBody>
          <a:bodyPr numCol="2"/>
          <a:lstStyle/>
          <a:p>
            <a:pPr algn="l">
              <a:lnSpc>
                <a:spcPct val="100000"/>
              </a:lnSpc>
            </a:pPr>
            <a:r>
              <a:rPr lang="en-US" sz="1400" dirty="0"/>
              <a:t>This section of the                           Reach and Teach guide </a:t>
            </a:r>
          </a:p>
          <a:p>
            <a:pPr algn="l">
              <a:lnSpc>
                <a:spcPct val="100000"/>
              </a:lnSpc>
            </a:pPr>
            <a:endParaRPr lang="en-US" sz="400" dirty="0"/>
          </a:p>
          <a:p>
            <a:pPr algn="l">
              <a:lnSpc>
                <a:spcPct val="100000"/>
              </a:lnSpc>
            </a:pPr>
            <a:r>
              <a:rPr lang="en-US" sz="1400" b="1" dirty="0">
                <a:solidFill>
                  <a:schemeClr val="bg1"/>
                </a:solidFill>
                <a:highlight>
                  <a:srgbClr val="863694"/>
                </a:highlight>
              </a:rPr>
              <a:t>FOCUSES ON THE ‘TEACH’ ELEMENT </a:t>
            </a:r>
            <a:r>
              <a:rPr lang="en-US" sz="1400" dirty="0"/>
              <a:t>and will serve as an interactive resource helping </a:t>
            </a:r>
          </a:p>
          <a:p>
            <a:pPr algn="l">
              <a:lnSpc>
                <a:spcPct val="100000"/>
              </a:lnSpc>
            </a:pPr>
            <a:r>
              <a:rPr lang="en-US" sz="1400" dirty="0"/>
              <a:t>you to </a:t>
            </a:r>
            <a:r>
              <a:rPr lang="en-US" sz="1400" b="1" dirty="0"/>
              <a:t>lead learners through </a:t>
            </a:r>
          </a:p>
          <a:p>
            <a:pPr algn="l">
              <a:lnSpc>
                <a:spcPct val="100000"/>
              </a:lnSpc>
            </a:pPr>
            <a:r>
              <a:rPr lang="en-US" sz="1400" b="1" dirty="0"/>
              <a:t>the foundations of contemporary leadership</a:t>
            </a:r>
            <a:r>
              <a:rPr lang="en-US" sz="1400" dirty="0"/>
              <a:t>,             and by so doing,  help them to identify their </a:t>
            </a:r>
            <a:r>
              <a:rPr lang="en-US" sz="1400" b="1" dirty="0"/>
              <a:t>own strengths, preferred leadership styles and areas of opportunity</a:t>
            </a:r>
            <a:r>
              <a:rPr lang="en-US" sz="1400" dirty="0"/>
              <a:t>.</a:t>
            </a:r>
          </a:p>
          <a:p>
            <a:pPr algn="l">
              <a:lnSpc>
                <a:spcPct val="100000"/>
              </a:lnSpc>
            </a:pPr>
            <a:endParaRPr lang="en-US" sz="1400" dirty="0"/>
          </a:p>
          <a:p>
            <a:pPr algn="l">
              <a:lnSpc>
                <a:spcPct val="100000"/>
              </a:lnSpc>
            </a:pPr>
            <a:endParaRPr lang="en-US" sz="1400" dirty="0"/>
          </a:p>
          <a:p>
            <a:pPr algn="l">
              <a:lnSpc>
                <a:spcPct val="100000"/>
              </a:lnSpc>
            </a:pPr>
            <a:endParaRPr lang="en-US" sz="1400" dirty="0"/>
          </a:p>
          <a:p>
            <a:pPr algn="l">
              <a:lnSpc>
                <a:spcPct val="100000"/>
              </a:lnSpc>
            </a:pPr>
            <a:endParaRPr lang="en-US" sz="1400" dirty="0"/>
          </a:p>
          <a:p>
            <a:pPr algn="l">
              <a:lnSpc>
                <a:spcPct val="100000"/>
              </a:lnSpc>
            </a:pPr>
            <a:endParaRPr lang="en-US" sz="1400" dirty="0"/>
          </a:p>
          <a:p>
            <a:pPr algn="l">
              <a:lnSpc>
                <a:spcPct val="100000"/>
              </a:lnSpc>
            </a:pPr>
            <a:r>
              <a:rPr lang="en-US" dirty="0"/>
              <a:t>This ‘</a:t>
            </a:r>
            <a:r>
              <a:rPr lang="en-US" b="1" dirty="0"/>
              <a:t>teach’ section </a:t>
            </a:r>
            <a:r>
              <a:rPr lang="en-US" dirty="0"/>
              <a:t>will guide you to gain clarity of you the context of your leadership programme and what you want to achieve. It will help you to set the scene for learners and to develop your facilitation and training skills, thereby enabling you to help learners explore a range of leadership development topics including:</a:t>
            </a:r>
          </a:p>
          <a:p>
            <a:pPr marL="171450" indent="-171450">
              <a:lnSpc>
                <a:spcPct val="100000"/>
              </a:lnSpc>
              <a:buClr>
                <a:srgbClr val="94C33D"/>
              </a:buClr>
              <a:buFont typeface="Arial" panose="020B0604020202020204" pitchFamily="34" charset="0"/>
              <a:buChar char="•"/>
            </a:pPr>
            <a:endParaRPr lang="en-US" dirty="0"/>
          </a:p>
          <a:p>
            <a:pPr marL="171450" indent="-171450" algn="l">
              <a:lnSpc>
                <a:spcPct val="100000"/>
              </a:lnSpc>
              <a:buClr>
                <a:srgbClr val="94C33D"/>
              </a:buClr>
              <a:buFont typeface="Arial" panose="020B0604020202020204" pitchFamily="34" charset="0"/>
              <a:buChar char="•"/>
            </a:pPr>
            <a:r>
              <a:rPr lang="en-US" dirty="0"/>
              <a:t>What do female leaders do?</a:t>
            </a:r>
          </a:p>
          <a:p>
            <a:pPr marL="171450" indent="-171450" algn="l">
              <a:lnSpc>
                <a:spcPct val="100000"/>
              </a:lnSpc>
              <a:buClr>
                <a:srgbClr val="94C33D"/>
              </a:buClr>
              <a:buFont typeface="Arial" panose="020B0604020202020204" pitchFamily="34" charset="0"/>
              <a:buChar char="•"/>
            </a:pPr>
            <a:r>
              <a:rPr lang="en-US" dirty="0"/>
              <a:t>What style of leadership works for females?</a:t>
            </a:r>
          </a:p>
          <a:p>
            <a:pPr marL="171450" indent="-171450" algn="l">
              <a:lnSpc>
                <a:spcPct val="100000"/>
              </a:lnSpc>
              <a:buClr>
                <a:srgbClr val="94C33D"/>
              </a:buClr>
              <a:buFont typeface="Arial" panose="020B0604020202020204" pitchFamily="34" charset="0"/>
              <a:buChar char="•"/>
            </a:pPr>
            <a:r>
              <a:rPr lang="en-US" dirty="0"/>
              <a:t>Leadership intelligence: emotional, intellectual and social components of leadership.</a:t>
            </a:r>
          </a:p>
          <a:p>
            <a:pPr marL="171450" indent="-171450" algn="l">
              <a:lnSpc>
                <a:spcPct val="100000"/>
              </a:lnSpc>
              <a:buClr>
                <a:srgbClr val="94C33D"/>
              </a:buClr>
              <a:buFont typeface="Arial" panose="020B0604020202020204" pitchFamily="34" charset="0"/>
              <a:buChar char="•"/>
            </a:pPr>
            <a:r>
              <a:rPr lang="en-US" dirty="0"/>
              <a:t>Transformational thinking and mindsets.</a:t>
            </a:r>
          </a:p>
          <a:p>
            <a:pPr marL="171450" indent="-171450" algn="l">
              <a:lnSpc>
                <a:spcPct val="100000"/>
              </a:lnSpc>
              <a:buClr>
                <a:srgbClr val="94C33D"/>
              </a:buClr>
              <a:buFont typeface="Arial" panose="020B0604020202020204" pitchFamily="34" charset="0"/>
              <a:buChar char="•"/>
            </a:pPr>
            <a:r>
              <a:rPr lang="en-US" dirty="0"/>
              <a:t>Team Building and consensus.</a:t>
            </a:r>
          </a:p>
          <a:p>
            <a:pPr>
              <a:lnSpc>
                <a:spcPct val="100000"/>
              </a:lnSpc>
            </a:pPr>
            <a:r>
              <a:rPr lang="en-US" dirty="0"/>
              <a:t> </a:t>
            </a:r>
          </a:p>
          <a:p>
            <a:pPr>
              <a:lnSpc>
                <a:spcPct val="100000"/>
              </a:lnSpc>
            </a:pPr>
            <a:r>
              <a:rPr lang="en-US" dirty="0"/>
              <a:t>It will also help you to explore the role of mentoring in the continuous development of female leaders and is packed full of easy to apply activities that you can use to enhance the experience of your learners </a:t>
            </a:r>
          </a:p>
        </p:txBody>
      </p:sp>
      <p:grpSp>
        <p:nvGrpSpPr>
          <p:cNvPr id="25" name="Graphic 4">
            <a:extLst>
              <a:ext uri="{FF2B5EF4-FFF2-40B4-BE49-F238E27FC236}">
                <a16:creationId xmlns:a16="http://schemas.microsoft.com/office/drawing/2014/main" id="{94C5E0FE-279E-8F4D-AC99-D6BB6169C442}"/>
              </a:ext>
            </a:extLst>
          </p:cNvPr>
          <p:cNvGrpSpPr/>
          <p:nvPr/>
        </p:nvGrpSpPr>
        <p:grpSpPr>
          <a:xfrm flipH="1">
            <a:off x="2830229" y="1609077"/>
            <a:ext cx="2375210" cy="4340035"/>
            <a:chOff x="4325072" y="4377221"/>
            <a:chExt cx="1026777" cy="1876149"/>
          </a:xfrm>
          <a:noFill/>
        </p:grpSpPr>
        <p:sp>
          <p:nvSpPr>
            <p:cNvPr id="26" name="Freeform 25">
              <a:extLst>
                <a:ext uri="{FF2B5EF4-FFF2-40B4-BE49-F238E27FC236}">
                  <a16:creationId xmlns:a16="http://schemas.microsoft.com/office/drawing/2014/main" id="{B12466B4-7F05-CB43-BC3A-FC549A399031}"/>
                </a:ext>
              </a:extLst>
            </p:cNvPr>
            <p:cNvSpPr/>
            <p:nvPr/>
          </p:nvSpPr>
          <p:spPr>
            <a:xfrm>
              <a:off x="4325072" y="4377221"/>
              <a:ext cx="1026777" cy="1874304"/>
            </a:xfrm>
            <a:custGeom>
              <a:avLst/>
              <a:gdLst>
                <a:gd name="connsiteX0" fmla="*/ 974678 w 1026777"/>
                <a:gd name="connsiteY0" fmla="*/ 201543 h 1874304"/>
                <a:gd name="connsiteX1" fmla="*/ 743227 w 1026777"/>
                <a:gd name="connsiteY1" fmla="*/ 341286 h 1874304"/>
                <a:gd name="connsiteX2" fmla="*/ 542666 w 1026777"/>
                <a:gd name="connsiteY2" fmla="*/ 35974 h 1874304"/>
                <a:gd name="connsiteX3" fmla="*/ 515464 w 1026777"/>
                <a:gd name="connsiteY3" fmla="*/ 0 h 1874304"/>
                <a:gd name="connsiteX4" fmla="*/ 485956 w 1026777"/>
                <a:gd name="connsiteY4" fmla="*/ 34129 h 1874304"/>
                <a:gd name="connsiteX5" fmla="*/ 275252 w 1026777"/>
                <a:gd name="connsiteY5" fmla="*/ 334829 h 1874304"/>
                <a:gd name="connsiteX6" fmla="*/ 52561 w 1026777"/>
                <a:gd name="connsiteY6" fmla="*/ 201082 h 1874304"/>
                <a:gd name="connsiteX7" fmla="*/ 0 w 1026777"/>
                <a:gd name="connsiteY7" fmla="*/ 174794 h 1874304"/>
                <a:gd name="connsiteX8" fmla="*/ 0 w 1026777"/>
                <a:gd name="connsiteY8" fmla="*/ 673348 h 1874304"/>
                <a:gd name="connsiteX9" fmla="*/ 476735 w 1026777"/>
                <a:gd name="connsiteY9" fmla="*/ 1185276 h 1874304"/>
                <a:gd name="connsiteX10" fmla="*/ 476735 w 1026777"/>
                <a:gd name="connsiteY10" fmla="*/ 1874305 h 1874304"/>
                <a:gd name="connsiteX11" fmla="*/ 549582 w 1026777"/>
                <a:gd name="connsiteY11" fmla="*/ 1874305 h 1874304"/>
                <a:gd name="connsiteX12" fmla="*/ 549582 w 1026777"/>
                <a:gd name="connsiteY12" fmla="*/ 1185276 h 1874304"/>
                <a:gd name="connsiteX13" fmla="*/ 1026778 w 1026777"/>
                <a:gd name="connsiteY13" fmla="*/ 673348 h 1874304"/>
                <a:gd name="connsiteX14" fmla="*/ 1026778 w 1026777"/>
                <a:gd name="connsiteY14" fmla="*/ 175716 h 1874304"/>
                <a:gd name="connsiteX15" fmla="*/ 974678 w 1026777"/>
                <a:gd name="connsiteY15" fmla="*/ 201543 h 1874304"/>
                <a:gd name="connsiteX16" fmla="*/ 512236 w 1026777"/>
                <a:gd name="connsiteY16" fmla="*/ 118067 h 1874304"/>
                <a:gd name="connsiteX17" fmla="*/ 683750 w 1026777"/>
                <a:gd name="connsiteY17" fmla="*/ 384638 h 1874304"/>
                <a:gd name="connsiteX18" fmla="*/ 513619 w 1026777"/>
                <a:gd name="connsiteY18" fmla="*/ 533605 h 1874304"/>
                <a:gd name="connsiteX19" fmla="*/ 335190 w 1026777"/>
                <a:gd name="connsiteY19" fmla="*/ 378643 h 1874304"/>
                <a:gd name="connsiteX20" fmla="*/ 512236 w 1026777"/>
                <a:gd name="connsiteY20" fmla="*/ 118067 h 1874304"/>
                <a:gd name="connsiteX21" fmla="*/ 513619 w 1026777"/>
                <a:gd name="connsiteY21" fmla="*/ 1114714 h 1874304"/>
                <a:gd name="connsiteX22" fmla="*/ 370691 w 1026777"/>
                <a:gd name="connsiteY22" fmla="*/ 971281 h 1874304"/>
                <a:gd name="connsiteX23" fmla="*/ 513619 w 1026777"/>
                <a:gd name="connsiteY23" fmla="*/ 641987 h 1874304"/>
                <a:gd name="connsiteX24" fmla="*/ 656548 w 1026777"/>
                <a:gd name="connsiteY24" fmla="*/ 971281 h 1874304"/>
                <a:gd name="connsiteX25" fmla="*/ 513619 w 1026777"/>
                <a:gd name="connsiteY25" fmla="*/ 1114714 h 1874304"/>
                <a:gd name="connsiteX26" fmla="*/ 297844 w 1026777"/>
                <a:gd name="connsiteY26" fmla="*/ 971281 h 1874304"/>
                <a:gd name="connsiteX27" fmla="*/ 309370 w 1026777"/>
                <a:gd name="connsiteY27" fmla="*/ 1040460 h 1874304"/>
                <a:gd name="connsiteX28" fmla="*/ 194106 w 1026777"/>
                <a:gd name="connsiteY28" fmla="*/ 794643 h 1874304"/>
                <a:gd name="connsiteX29" fmla="*/ 299688 w 1026777"/>
                <a:gd name="connsiteY29" fmla="*/ 443672 h 1874304"/>
                <a:gd name="connsiteX30" fmla="*/ 464286 w 1026777"/>
                <a:gd name="connsiteY30" fmla="*/ 587565 h 1874304"/>
                <a:gd name="connsiteX31" fmla="*/ 297844 w 1026777"/>
                <a:gd name="connsiteY31" fmla="*/ 971281 h 1874304"/>
                <a:gd name="connsiteX32" fmla="*/ 718330 w 1026777"/>
                <a:gd name="connsiteY32" fmla="*/ 1040460 h 1874304"/>
                <a:gd name="connsiteX33" fmla="*/ 729856 w 1026777"/>
                <a:gd name="connsiteY33" fmla="*/ 971281 h 1874304"/>
                <a:gd name="connsiteX34" fmla="*/ 563875 w 1026777"/>
                <a:gd name="connsiteY34" fmla="*/ 587565 h 1874304"/>
                <a:gd name="connsiteX35" fmla="*/ 720174 w 1026777"/>
                <a:gd name="connsiteY35" fmla="*/ 450128 h 1874304"/>
                <a:gd name="connsiteX36" fmla="*/ 834055 w 1026777"/>
                <a:gd name="connsiteY36" fmla="*/ 794643 h 1874304"/>
                <a:gd name="connsiteX37" fmla="*/ 718330 w 1026777"/>
                <a:gd name="connsiteY37" fmla="*/ 1040460 h 1874304"/>
                <a:gd name="connsiteX38" fmla="*/ 72847 w 1026777"/>
                <a:gd name="connsiteY38" fmla="*/ 295166 h 1874304"/>
                <a:gd name="connsiteX39" fmla="*/ 239289 w 1026777"/>
                <a:gd name="connsiteY39" fmla="*/ 399858 h 1874304"/>
                <a:gd name="connsiteX40" fmla="*/ 120797 w 1026777"/>
                <a:gd name="connsiteY40" fmla="*/ 794182 h 1874304"/>
                <a:gd name="connsiteX41" fmla="*/ 135090 w 1026777"/>
                <a:gd name="connsiteY41" fmla="*/ 898873 h 1874304"/>
                <a:gd name="connsiteX42" fmla="*/ 72847 w 1026777"/>
                <a:gd name="connsiteY42" fmla="*/ 673348 h 1874304"/>
                <a:gd name="connsiteX43" fmla="*/ 72847 w 1026777"/>
                <a:gd name="connsiteY43" fmla="*/ 295166 h 1874304"/>
                <a:gd name="connsiteX44" fmla="*/ 954392 w 1026777"/>
                <a:gd name="connsiteY44" fmla="*/ 673809 h 1874304"/>
                <a:gd name="connsiteX45" fmla="*/ 892149 w 1026777"/>
                <a:gd name="connsiteY45" fmla="*/ 899334 h 1874304"/>
                <a:gd name="connsiteX46" fmla="*/ 906442 w 1026777"/>
                <a:gd name="connsiteY46" fmla="*/ 794643 h 1874304"/>
                <a:gd name="connsiteX47" fmla="*/ 779189 w 1026777"/>
                <a:gd name="connsiteY47" fmla="*/ 406314 h 1874304"/>
                <a:gd name="connsiteX48" fmla="*/ 954392 w 1026777"/>
                <a:gd name="connsiteY48" fmla="*/ 295166 h 1874304"/>
                <a:gd name="connsiteX49" fmla="*/ 954392 w 1026777"/>
                <a:gd name="connsiteY49" fmla="*/ 673809 h 1874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026777" h="1874304">
                  <a:moveTo>
                    <a:pt x="974678" y="201543"/>
                  </a:moveTo>
                  <a:cubicBezTo>
                    <a:pt x="964074" y="206617"/>
                    <a:pt x="863563" y="257348"/>
                    <a:pt x="743227" y="341286"/>
                  </a:cubicBezTo>
                  <a:cubicBezTo>
                    <a:pt x="650093" y="178022"/>
                    <a:pt x="550504" y="46120"/>
                    <a:pt x="542666" y="35974"/>
                  </a:cubicBezTo>
                  <a:lnTo>
                    <a:pt x="515464" y="0"/>
                  </a:lnTo>
                  <a:lnTo>
                    <a:pt x="485956" y="34129"/>
                  </a:lnTo>
                  <a:cubicBezTo>
                    <a:pt x="477657" y="43353"/>
                    <a:pt x="371152" y="169259"/>
                    <a:pt x="275252" y="334829"/>
                  </a:cubicBezTo>
                  <a:cubicBezTo>
                    <a:pt x="158604" y="254120"/>
                    <a:pt x="62704" y="206155"/>
                    <a:pt x="52561" y="201082"/>
                  </a:cubicBezTo>
                  <a:lnTo>
                    <a:pt x="0" y="174794"/>
                  </a:lnTo>
                  <a:lnTo>
                    <a:pt x="0" y="673348"/>
                  </a:lnTo>
                  <a:cubicBezTo>
                    <a:pt x="0" y="944071"/>
                    <a:pt x="210704" y="1166829"/>
                    <a:pt x="476735" y="1185276"/>
                  </a:cubicBezTo>
                  <a:lnTo>
                    <a:pt x="476735" y="1874305"/>
                  </a:lnTo>
                  <a:lnTo>
                    <a:pt x="549582" y="1874305"/>
                  </a:lnTo>
                  <a:lnTo>
                    <a:pt x="549582" y="1185276"/>
                  </a:lnTo>
                  <a:cubicBezTo>
                    <a:pt x="816074" y="1166829"/>
                    <a:pt x="1026778" y="944071"/>
                    <a:pt x="1026778" y="673348"/>
                  </a:cubicBezTo>
                  <a:lnTo>
                    <a:pt x="1026778" y="175716"/>
                  </a:lnTo>
                  <a:lnTo>
                    <a:pt x="974678" y="201543"/>
                  </a:lnTo>
                  <a:close/>
                  <a:moveTo>
                    <a:pt x="512236" y="118067"/>
                  </a:moveTo>
                  <a:cubicBezTo>
                    <a:pt x="549582" y="170182"/>
                    <a:pt x="619202" y="270723"/>
                    <a:pt x="683750" y="384638"/>
                  </a:cubicBezTo>
                  <a:cubicBezTo>
                    <a:pt x="626579" y="427991"/>
                    <a:pt x="567563" y="477800"/>
                    <a:pt x="513619" y="533605"/>
                  </a:cubicBezTo>
                  <a:cubicBezTo>
                    <a:pt x="456909" y="475494"/>
                    <a:pt x="394666" y="423379"/>
                    <a:pt x="335190" y="378643"/>
                  </a:cubicBezTo>
                  <a:cubicBezTo>
                    <a:pt x="401121" y="264266"/>
                    <a:pt x="473046" y="167876"/>
                    <a:pt x="512236" y="118067"/>
                  </a:cubicBezTo>
                  <a:close/>
                  <a:moveTo>
                    <a:pt x="513619" y="1114714"/>
                  </a:moveTo>
                  <a:cubicBezTo>
                    <a:pt x="434778" y="1114714"/>
                    <a:pt x="370691" y="1050607"/>
                    <a:pt x="370691" y="971281"/>
                  </a:cubicBezTo>
                  <a:cubicBezTo>
                    <a:pt x="370691" y="852753"/>
                    <a:pt x="430629" y="740682"/>
                    <a:pt x="513619" y="641987"/>
                  </a:cubicBezTo>
                  <a:cubicBezTo>
                    <a:pt x="596610" y="740221"/>
                    <a:pt x="656548" y="852753"/>
                    <a:pt x="656548" y="971281"/>
                  </a:cubicBezTo>
                  <a:cubicBezTo>
                    <a:pt x="656548" y="1050146"/>
                    <a:pt x="592461" y="1114252"/>
                    <a:pt x="513619" y="1114714"/>
                  </a:cubicBezTo>
                  <a:close/>
                  <a:moveTo>
                    <a:pt x="297844" y="971281"/>
                  </a:moveTo>
                  <a:cubicBezTo>
                    <a:pt x="297844" y="995263"/>
                    <a:pt x="301994" y="1018784"/>
                    <a:pt x="309370" y="1040460"/>
                  </a:cubicBezTo>
                  <a:cubicBezTo>
                    <a:pt x="238828" y="981889"/>
                    <a:pt x="194106" y="893339"/>
                    <a:pt x="194106" y="794643"/>
                  </a:cubicBezTo>
                  <a:cubicBezTo>
                    <a:pt x="194106" y="683033"/>
                    <a:pt x="240672" y="558048"/>
                    <a:pt x="299688" y="443672"/>
                  </a:cubicBezTo>
                  <a:cubicBezTo>
                    <a:pt x="355015" y="485641"/>
                    <a:pt x="412186" y="534066"/>
                    <a:pt x="464286" y="587565"/>
                  </a:cubicBezTo>
                  <a:cubicBezTo>
                    <a:pt x="368386" y="699175"/>
                    <a:pt x="297844" y="829694"/>
                    <a:pt x="297844" y="971281"/>
                  </a:cubicBezTo>
                  <a:close/>
                  <a:moveTo>
                    <a:pt x="718330" y="1040460"/>
                  </a:moveTo>
                  <a:cubicBezTo>
                    <a:pt x="725706" y="1018784"/>
                    <a:pt x="729856" y="995725"/>
                    <a:pt x="729856" y="971281"/>
                  </a:cubicBezTo>
                  <a:cubicBezTo>
                    <a:pt x="729856" y="829694"/>
                    <a:pt x="659314" y="699175"/>
                    <a:pt x="563875" y="587565"/>
                  </a:cubicBezTo>
                  <a:cubicBezTo>
                    <a:pt x="613208" y="536833"/>
                    <a:pt x="667152" y="490714"/>
                    <a:pt x="720174" y="450128"/>
                  </a:cubicBezTo>
                  <a:cubicBezTo>
                    <a:pt x="782878" y="570039"/>
                    <a:pt x="834055" y="697330"/>
                    <a:pt x="834055" y="794643"/>
                  </a:cubicBezTo>
                  <a:cubicBezTo>
                    <a:pt x="833594" y="893339"/>
                    <a:pt x="788411" y="981889"/>
                    <a:pt x="718330" y="1040460"/>
                  </a:cubicBezTo>
                  <a:close/>
                  <a:moveTo>
                    <a:pt x="72847" y="295166"/>
                  </a:moveTo>
                  <a:cubicBezTo>
                    <a:pt x="113420" y="317765"/>
                    <a:pt x="173358" y="353738"/>
                    <a:pt x="239289" y="399858"/>
                  </a:cubicBezTo>
                  <a:cubicBezTo>
                    <a:pt x="173819" y="525304"/>
                    <a:pt x="120797" y="665969"/>
                    <a:pt x="120797" y="794182"/>
                  </a:cubicBezTo>
                  <a:cubicBezTo>
                    <a:pt x="120797" y="830616"/>
                    <a:pt x="125869" y="865667"/>
                    <a:pt x="135090" y="898873"/>
                  </a:cubicBezTo>
                  <a:cubicBezTo>
                    <a:pt x="95439" y="832922"/>
                    <a:pt x="72847" y="755902"/>
                    <a:pt x="72847" y="673348"/>
                  </a:cubicBezTo>
                  <a:lnTo>
                    <a:pt x="72847" y="295166"/>
                  </a:lnTo>
                  <a:close/>
                  <a:moveTo>
                    <a:pt x="954392" y="673809"/>
                  </a:moveTo>
                  <a:cubicBezTo>
                    <a:pt x="954392" y="756363"/>
                    <a:pt x="931800" y="833383"/>
                    <a:pt x="892149" y="899334"/>
                  </a:cubicBezTo>
                  <a:cubicBezTo>
                    <a:pt x="901370" y="866128"/>
                    <a:pt x="906442" y="830616"/>
                    <a:pt x="906442" y="794643"/>
                  </a:cubicBezTo>
                  <a:cubicBezTo>
                    <a:pt x="906442" y="681188"/>
                    <a:pt x="848809" y="537756"/>
                    <a:pt x="779189" y="406314"/>
                  </a:cubicBezTo>
                  <a:cubicBezTo>
                    <a:pt x="848809" y="356967"/>
                    <a:pt x="912435" y="319148"/>
                    <a:pt x="954392" y="295166"/>
                  </a:cubicBezTo>
                  <a:lnTo>
                    <a:pt x="954392" y="673809"/>
                  </a:lnTo>
                  <a:close/>
                </a:path>
              </a:pathLst>
            </a:custGeom>
            <a:noFill/>
            <a:ln w="12700" cap="flat">
              <a:solidFill>
                <a:schemeClr val="bg1"/>
              </a:solid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8A0516F3-2F67-664C-BF58-1B4E2DB307F0}"/>
                </a:ext>
              </a:extLst>
            </p:cNvPr>
            <p:cNvSpPr/>
            <p:nvPr/>
          </p:nvSpPr>
          <p:spPr>
            <a:xfrm>
              <a:off x="4325072" y="5480865"/>
              <a:ext cx="421869" cy="772505"/>
            </a:xfrm>
            <a:custGeom>
              <a:avLst/>
              <a:gdLst>
                <a:gd name="connsiteX0" fmla="*/ 83912 w 421869"/>
                <a:gd name="connsiteY0" fmla="*/ 60417 h 772505"/>
                <a:gd name="connsiteX1" fmla="*/ 58093 w 421869"/>
                <a:gd name="connsiteY1" fmla="*/ 42430 h 772505"/>
                <a:gd name="connsiteX2" fmla="*/ 0 w 421869"/>
                <a:gd name="connsiteY2" fmla="*/ 0 h 772505"/>
                <a:gd name="connsiteX3" fmla="*/ 0 w 421869"/>
                <a:gd name="connsiteY3" fmla="*/ 453356 h 772505"/>
                <a:gd name="connsiteX4" fmla="*/ 83912 w 421869"/>
                <a:gd name="connsiteY4" fmla="*/ 689029 h 772505"/>
                <a:gd name="connsiteX5" fmla="*/ 338878 w 421869"/>
                <a:gd name="connsiteY5" fmla="*/ 772505 h 772505"/>
                <a:gd name="connsiteX6" fmla="*/ 369308 w 421869"/>
                <a:gd name="connsiteY6" fmla="*/ 772044 h 772505"/>
                <a:gd name="connsiteX7" fmla="*/ 385445 w 421869"/>
                <a:gd name="connsiteY7" fmla="*/ 771582 h 772505"/>
                <a:gd name="connsiteX8" fmla="*/ 421869 w 421869"/>
                <a:gd name="connsiteY8" fmla="*/ 771582 h 772505"/>
                <a:gd name="connsiteX9" fmla="*/ 421869 w 421869"/>
                <a:gd name="connsiteY9" fmla="*/ 555281 h 772505"/>
                <a:gd name="connsiteX10" fmla="*/ 83912 w 421869"/>
                <a:gd name="connsiteY10" fmla="*/ 60417 h 772505"/>
                <a:gd name="connsiteX11" fmla="*/ 349021 w 421869"/>
                <a:gd name="connsiteY11" fmla="*/ 699175 h 772505"/>
                <a:gd name="connsiteX12" fmla="*/ 135090 w 421869"/>
                <a:gd name="connsiteY12" fmla="*/ 636452 h 772505"/>
                <a:gd name="connsiteX13" fmla="*/ 72847 w 421869"/>
                <a:gd name="connsiteY13" fmla="*/ 452895 h 772505"/>
                <a:gd name="connsiteX14" fmla="*/ 72847 w 421869"/>
                <a:gd name="connsiteY14" fmla="*/ 141587 h 772505"/>
                <a:gd name="connsiteX15" fmla="*/ 349021 w 421869"/>
                <a:gd name="connsiteY15" fmla="*/ 554820 h 772505"/>
                <a:gd name="connsiteX16" fmla="*/ 349021 w 421869"/>
                <a:gd name="connsiteY16" fmla="*/ 699175 h 772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1869" h="772505">
                  <a:moveTo>
                    <a:pt x="83912" y="60417"/>
                  </a:moveTo>
                  <a:cubicBezTo>
                    <a:pt x="73769" y="53499"/>
                    <a:pt x="65009" y="47503"/>
                    <a:pt x="58093" y="42430"/>
                  </a:cubicBezTo>
                  <a:lnTo>
                    <a:pt x="0" y="0"/>
                  </a:lnTo>
                  <a:lnTo>
                    <a:pt x="0" y="453356"/>
                  </a:lnTo>
                  <a:cubicBezTo>
                    <a:pt x="0" y="555281"/>
                    <a:pt x="28124" y="634607"/>
                    <a:pt x="83912" y="689029"/>
                  </a:cubicBezTo>
                  <a:cubicBezTo>
                    <a:pt x="160909" y="764203"/>
                    <a:pt x="271563" y="772505"/>
                    <a:pt x="338878" y="772505"/>
                  </a:cubicBezTo>
                  <a:cubicBezTo>
                    <a:pt x="350405" y="772505"/>
                    <a:pt x="361009" y="772044"/>
                    <a:pt x="369308" y="772044"/>
                  </a:cubicBezTo>
                  <a:cubicBezTo>
                    <a:pt x="375302" y="772044"/>
                    <a:pt x="380834" y="771582"/>
                    <a:pt x="385445" y="771582"/>
                  </a:cubicBezTo>
                  <a:lnTo>
                    <a:pt x="421869" y="771582"/>
                  </a:lnTo>
                  <a:lnTo>
                    <a:pt x="421869" y="555281"/>
                  </a:lnTo>
                  <a:cubicBezTo>
                    <a:pt x="422330" y="295166"/>
                    <a:pt x="184884" y="130518"/>
                    <a:pt x="83912" y="60417"/>
                  </a:cubicBezTo>
                  <a:close/>
                  <a:moveTo>
                    <a:pt x="349021" y="699175"/>
                  </a:moveTo>
                  <a:cubicBezTo>
                    <a:pt x="291389" y="699636"/>
                    <a:pt x="195950" y="695946"/>
                    <a:pt x="135090" y="636452"/>
                  </a:cubicBezTo>
                  <a:cubicBezTo>
                    <a:pt x="94056" y="596327"/>
                    <a:pt x="72847" y="534528"/>
                    <a:pt x="72847" y="452895"/>
                  </a:cubicBezTo>
                  <a:lnTo>
                    <a:pt x="72847" y="141587"/>
                  </a:lnTo>
                  <a:cubicBezTo>
                    <a:pt x="174741" y="214457"/>
                    <a:pt x="349021" y="355122"/>
                    <a:pt x="349021" y="554820"/>
                  </a:cubicBezTo>
                  <a:lnTo>
                    <a:pt x="349021" y="699175"/>
                  </a:lnTo>
                  <a:close/>
                </a:path>
              </a:pathLst>
            </a:custGeom>
            <a:noFill/>
            <a:ln w="12700" cap="flat">
              <a:solidFill>
                <a:schemeClr val="bg1"/>
              </a:solidFill>
              <a:prstDash val="solid"/>
              <a:miter/>
            </a:ln>
          </p:spPr>
          <p:txBody>
            <a:bodyPr rtlCol="0" anchor="ctr"/>
            <a:lstStyle/>
            <a:p>
              <a:endParaRPr lang="en-US"/>
            </a:p>
          </p:txBody>
        </p:sp>
      </p:grpSp>
      <p:sp>
        <p:nvSpPr>
          <p:cNvPr id="17" name="Oval 16">
            <a:extLst>
              <a:ext uri="{FF2B5EF4-FFF2-40B4-BE49-F238E27FC236}">
                <a16:creationId xmlns:a16="http://schemas.microsoft.com/office/drawing/2014/main" id="{6C054166-CF2A-604E-93F6-53D864CC675C}"/>
              </a:ext>
            </a:extLst>
          </p:cNvPr>
          <p:cNvSpPr/>
          <p:nvPr/>
        </p:nvSpPr>
        <p:spPr>
          <a:xfrm>
            <a:off x="3391110" y="3006258"/>
            <a:ext cx="2507741" cy="2507741"/>
          </a:xfrm>
          <a:prstGeom prst="ellipse">
            <a:avLst/>
          </a:prstGeom>
          <a:solidFill>
            <a:srgbClr val="94C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14">
            <a:extLst>
              <a:ext uri="{FF2B5EF4-FFF2-40B4-BE49-F238E27FC236}">
                <a16:creationId xmlns:a16="http://schemas.microsoft.com/office/drawing/2014/main" id="{2E64C9C9-242F-6946-9337-A7839FDBD001}"/>
              </a:ext>
            </a:extLst>
          </p:cNvPr>
          <p:cNvSpPr>
            <a:spLocks noGrp="1"/>
          </p:cNvSpPr>
          <p:nvPr>
            <p:ph type="body" sz="quarter" idx="30"/>
          </p:nvPr>
        </p:nvSpPr>
        <p:spPr>
          <a:xfrm>
            <a:off x="3391110" y="3842025"/>
            <a:ext cx="2507741" cy="836206"/>
          </a:xfrm>
        </p:spPr>
        <p:txBody>
          <a:bodyPr anchor="ctr"/>
          <a:lstStyle/>
          <a:p>
            <a:pPr algn="ctr"/>
            <a:r>
              <a:rPr lang="en-US" sz="3000" dirty="0">
                <a:solidFill>
                  <a:schemeClr val="bg1"/>
                </a:solidFill>
              </a:rPr>
              <a:t>OVERVIEW</a:t>
            </a:r>
          </a:p>
        </p:txBody>
      </p:sp>
    </p:spTree>
    <p:extLst>
      <p:ext uri="{BB962C8B-B14F-4D97-AF65-F5344CB8AC3E}">
        <p14:creationId xmlns:p14="http://schemas.microsoft.com/office/powerpoint/2010/main" val="35677903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CC3F771-EAB3-9F4C-8117-AE1ACAEE49D8}"/>
              </a:ext>
            </a:extLst>
          </p:cNvPr>
          <p:cNvSpPr>
            <a:spLocks noGrp="1"/>
          </p:cNvSpPr>
          <p:nvPr>
            <p:ph type="sldNum" sz="quarter" idx="12"/>
          </p:nvPr>
        </p:nvSpPr>
        <p:spPr/>
        <p:txBody>
          <a:bodyPr/>
          <a:lstStyle/>
          <a:p>
            <a:fld id="{5E760C49-C21F-C349-B509-93C281143DFD}" type="slidenum">
              <a:rPr lang="en-US" smtClean="0"/>
              <a:t>30</a:t>
            </a:fld>
            <a:endParaRPr lang="en-US" dirty="0"/>
          </a:p>
        </p:txBody>
      </p:sp>
      <p:sp>
        <p:nvSpPr>
          <p:cNvPr id="35" name="Text Placeholder 4">
            <a:extLst>
              <a:ext uri="{FF2B5EF4-FFF2-40B4-BE49-F238E27FC236}">
                <a16:creationId xmlns:a16="http://schemas.microsoft.com/office/drawing/2014/main" id="{A6B6B163-66B2-5F45-B228-154351C8DB7E}"/>
              </a:ext>
            </a:extLst>
          </p:cNvPr>
          <p:cNvSpPr txBox="1">
            <a:spLocks/>
          </p:cNvSpPr>
          <p:nvPr/>
        </p:nvSpPr>
        <p:spPr>
          <a:xfrm>
            <a:off x="634226" y="448171"/>
            <a:ext cx="4907340" cy="1503199"/>
          </a:xfrm>
          <a:prstGeom prst="rect">
            <a:avLst/>
          </a:prstGeom>
        </p:spPr>
        <p:txBody>
          <a:bodyPr vert="horz" lIns="91440" tIns="45720" rIns="91440" bIns="45720" rtlCol="0">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dirty="0"/>
              <a:t>Making Sense of the SWOT </a:t>
            </a:r>
            <a:endParaRPr lang="en-IE" dirty="0"/>
          </a:p>
        </p:txBody>
      </p:sp>
      <p:cxnSp>
        <p:nvCxnSpPr>
          <p:cNvPr id="36" name="Straight Connector 35">
            <a:extLst>
              <a:ext uri="{FF2B5EF4-FFF2-40B4-BE49-F238E27FC236}">
                <a16:creationId xmlns:a16="http://schemas.microsoft.com/office/drawing/2014/main" id="{0478E734-45BE-6942-A74B-7DC0D39E8F69}"/>
              </a:ext>
            </a:extLst>
          </p:cNvPr>
          <p:cNvCxnSpPr>
            <a:cxnSpLocks/>
          </p:cNvCxnSpPr>
          <p:nvPr/>
        </p:nvCxnSpPr>
        <p:spPr>
          <a:xfrm flipH="1">
            <a:off x="0" y="646513"/>
            <a:ext cx="634226" cy="1"/>
          </a:xfrm>
          <a:prstGeom prst="line">
            <a:avLst/>
          </a:prstGeom>
          <a:ln w="28575">
            <a:solidFill>
              <a:srgbClr val="94C33D"/>
            </a:solidFill>
          </a:ln>
        </p:spPr>
        <p:style>
          <a:lnRef idx="1">
            <a:schemeClr val="accent1"/>
          </a:lnRef>
          <a:fillRef idx="0">
            <a:schemeClr val="accent1"/>
          </a:fillRef>
          <a:effectRef idx="0">
            <a:schemeClr val="accent1"/>
          </a:effectRef>
          <a:fontRef idx="minor">
            <a:schemeClr val="tx1"/>
          </a:fontRef>
        </p:style>
      </p:cxnSp>
      <p:sp>
        <p:nvSpPr>
          <p:cNvPr id="120" name="Text Placeholder 5">
            <a:extLst>
              <a:ext uri="{FF2B5EF4-FFF2-40B4-BE49-F238E27FC236}">
                <a16:creationId xmlns:a16="http://schemas.microsoft.com/office/drawing/2014/main" id="{67C46A0F-7C9E-6C46-8328-C0B19DDAD0EC}"/>
              </a:ext>
            </a:extLst>
          </p:cNvPr>
          <p:cNvSpPr txBox="1">
            <a:spLocks/>
          </p:cNvSpPr>
          <p:nvPr/>
        </p:nvSpPr>
        <p:spPr>
          <a:xfrm>
            <a:off x="629548" y="1071682"/>
            <a:ext cx="6364800" cy="2968355"/>
          </a:xfrm>
          <a:prstGeom prst="rect">
            <a:avLst/>
          </a:prstGeom>
          <a:ln>
            <a:noFill/>
          </a:ln>
        </p:spPr>
        <p:txBody>
          <a:bodyPr vert="horz" lIns="91440" tIns="45720" rIns="91440" bIns="45720" numCol="1" spcCol="288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GB" sz="1050" dirty="0"/>
              <a:t>It’s not enough to simply ‘know’ your strengths, weaknesses, opportunities and strengths. It’s important to understand how the four fit together so that you can take effective action to capitalise on your strengths and opportunities and to minimise threats and build on weaknesses.</a:t>
            </a:r>
          </a:p>
        </p:txBody>
      </p:sp>
      <p:grpSp>
        <p:nvGrpSpPr>
          <p:cNvPr id="76" name="Group 75">
            <a:extLst>
              <a:ext uri="{FF2B5EF4-FFF2-40B4-BE49-F238E27FC236}">
                <a16:creationId xmlns:a16="http://schemas.microsoft.com/office/drawing/2014/main" id="{A53F5408-C2F8-3F44-8356-2256BACF3574}"/>
              </a:ext>
            </a:extLst>
          </p:cNvPr>
          <p:cNvGrpSpPr/>
          <p:nvPr/>
        </p:nvGrpSpPr>
        <p:grpSpPr>
          <a:xfrm>
            <a:off x="0" y="1875983"/>
            <a:ext cx="6768000" cy="2970649"/>
            <a:chOff x="-1" y="8444830"/>
            <a:chExt cx="6768000" cy="2970649"/>
          </a:xfrm>
        </p:grpSpPr>
        <p:grpSp>
          <p:nvGrpSpPr>
            <p:cNvPr id="77" name="Group 76">
              <a:extLst>
                <a:ext uri="{FF2B5EF4-FFF2-40B4-BE49-F238E27FC236}">
                  <a16:creationId xmlns:a16="http://schemas.microsoft.com/office/drawing/2014/main" id="{AB1500E7-1F2A-1B48-AA42-DF0867FE7974}"/>
                </a:ext>
              </a:extLst>
            </p:cNvPr>
            <p:cNvGrpSpPr/>
            <p:nvPr/>
          </p:nvGrpSpPr>
          <p:grpSpPr>
            <a:xfrm>
              <a:off x="-1" y="8594884"/>
              <a:ext cx="6768000" cy="2820595"/>
              <a:chOff x="-1" y="8594884"/>
              <a:chExt cx="6768000" cy="2820595"/>
            </a:xfrm>
          </p:grpSpPr>
          <p:sp>
            <p:nvSpPr>
              <p:cNvPr id="79" name="Rectangle 78">
                <a:extLst>
                  <a:ext uri="{FF2B5EF4-FFF2-40B4-BE49-F238E27FC236}">
                    <a16:creationId xmlns:a16="http://schemas.microsoft.com/office/drawing/2014/main" id="{EE142AAF-649B-A34D-A99D-83E629E7991D}"/>
                  </a:ext>
                </a:extLst>
              </p:cNvPr>
              <p:cNvSpPr/>
              <p:nvPr/>
            </p:nvSpPr>
            <p:spPr>
              <a:xfrm>
                <a:off x="-1" y="8594884"/>
                <a:ext cx="6768000" cy="2268000"/>
              </a:xfrm>
              <a:prstGeom prst="rect">
                <a:avLst/>
              </a:prstGeom>
              <a:solidFill>
                <a:srgbClr val="94C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dirty="0"/>
              </a:p>
            </p:txBody>
          </p:sp>
          <p:sp>
            <p:nvSpPr>
              <p:cNvPr id="80" name="Rectangle 79">
                <a:extLst>
                  <a:ext uri="{FF2B5EF4-FFF2-40B4-BE49-F238E27FC236}">
                    <a16:creationId xmlns:a16="http://schemas.microsoft.com/office/drawing/2014/main" id="{2875C848-A6E0-EC44-864D-0C82E2A8D578}"/>
                  </a:ext>
                </a:extLst>
              </p:cNvPr>
              <p:cNvSpPr/>
              <p:nvPr/>
            </p:nvSpPr>
            <p:spPr>
              <a:xfrm>
                <a:off x="619923" y="8726412"/>
                <a:ext cx="5967802" cy="1965105"/>
              </a:xfrm>
              <a:prstGeom prst="rect">
                <a:avLst/>
              </a:prstGeom>
              <a:noFill/>
              <a:ln w="1270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dirty="0"/>
              </a:p>
            </p:txBody>
          </p:sp>
          <p:sp>
            <p:nvSpPr>
              <p:cNvPr id="81" name="Oval 80">
                <a:extLst>
                  <a:ext uri="{FF2B5EF4-FFF2-40B4-BE49-F238E27FC236}">
                    <a16:creationId xmlns:a16="http://schemas.microsoft.com/office/drawing/2014/main" id="{078C953B-EBF3-1F4C-B58E-4C6943C7EA46}"/>
                  </a:ext>
                </a:extLst>
              </p:cNvPr>
              <p:cNvSpPr/>
              <p:nvPr/>
            </p:nvSpPr>
            <p:spPr>
              <a:xfrm>
                <a:off x="404154" y="8744607"/>
                <a:ext cx="653235" cy="653235"/>
              </a:xfrm>
              <a:prstGeom prst="ellipse">
                <a:avLst/>
              </a:prstGeom>
              <a:solidFill>
                <a:srgbClr val="94C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 Placeholder 2">
                <a:extLst>
                  <a:ext uri="{FF2B5EF4-FFF2-40B4-BE49-F238E27FC236}">
                    <a16:creationId xmlns:a16="http://schemas.microsoft.com/office/drawing/2014/main" id="{D9C3009C-8CFC-4B44-B851-F43CAE5DD5BD}"/>
                  </a:ext>
                </a:extLst>
              </p:cNvPr>
              <p:cNvSpPr txBox="1">
                <a:spLocks/>
              </p:cNvSpPr>
              <p:nvPr/>
            </p:nvSpPr>
            <p:spPr>
              <a:xfrm>
                <a:off x="971948" y="8834086"/>
                <a:ext cx="5559480" cy="2581393"/>
              </a:xfrm>
              <a:prstGeom prst="rect">
                <a:avLst/>
              </a:prstGeom>
            </p:spPr>
            <p:txBody>
              <a:bodyPr vert="horz" lIns="91440" tIns="45720" rIns="91440" bIns="45720" numCol="1" spcCol="288000" rtlCol="0" anchor="t">
                <a:normAutofit/>
              </a:bodyPr>
              <a:lstStyle>
                <a:lvl1pPr marL="0" indent="0" algn="just" defTabSz="755934" rtl="0" eaLnBrk="1" latinLnBrk="0" hangingPunct="1">
                  <a:lnSpc>
                    <a:spcPts val="1200"/>
                  </a:lnSpc>
                  <a:spcBef>
                    <a:spcPts val="0"/>
                  </a:spcBef>
                  <a:buFont typeface="Arial" panose="020B0604020202020204" pitchFamily="34" charset="0"/>
                  <a:buNone/>
                  <a:defRPr sz="1000" b="0" i="0" kern="1200">
                    <a:solidFill>
                      <a:srgbClr val="4B4B4B"/>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l"/>
                <a:r>
                  <a:rPr lang="en-US" b="1" dirty="0">
                    <a:solidFill>
                      <a:schemeClr val="bg1"/>
                    </a:solidFill>
                  </a:rPr>
                  <a:t>Shake it Up </a:t>
                </a:r>
              </a:p>
              <a:p>
                <a:pPr algn="l"/>
                <a:endParaRPr lang="en-US" b="1" dirty="0">
                  <a:solidFill>
                    <a:schemeClr val="bg1"/>
                  </a:solidFill>
                </a:endParaRPr>
              </a:p>
              <a:p>
                <a:pPr algn="l"/>
                <a:r>
                  <a:rPr lang="en-US" b="1" i="1" dirty="0">
                    <a:solidFill>
                      <a:schemeClr val="bg1"/>
                    </a:solidFill>
                  </a:rPr>
                  <a:t>Ask participants to answer these questions:</a:t>
                </a:r>
              </a:p>
              <a:p>
                <a:pPr algn="l"/>
                <a:r>
                  <a:rPr lang="en-US" dirty="0">
                    <a:solidFill>
                      <a:schemeClr val="bg1"/>
                    </a:solidFill>
                  </a:rPr>
                  <a:t> </a:t>
                </a:r>
              </a:p>
              <a:p>
                <a:pPr marL="228600" indent="-228600" algn="l">
                  <a:buFont typeface="+mj-lt"/>
                  <a:buAutoNum type="arabicPeriod"/>
                </a:pPr>
                <a:r>
                  <a:rPr lang="en-US" dirty="0">
                    <a:solidFill>
                      <a:schemeClr val="bg1"/>
                    </a:solidFill>
                  </a:rPr>
                  <a:t>How/ where are my strengths most useful?</a:t>
                </a:r>
              </a:p>
              <a:p>
                <a:pPr marL="228600" indent="-228600" algn="l">
                  <a:buFont typeface="+mj-lt"/>
                  <a:buAutoNum type="arabicPeriod"/>
                </a:pPr>
                <a:r>
                  <a:rPr lang="en-US" dirty="0">
                    <a:solidFill>
                      <a:schemeClr val="bg1"/>
                    </a:solidFill>
                  </a:rPr>
                  <a:t>How can I use my strengths to capitalise on opportunities?</a:t>
                </a:r>
              </a:p>
              <a:p>
                <a:pPr marL="228600" indent="-228600" algn="l">
                  <a:buFont typeface="+mj-lt"/>
                  <a:buAutoNum type="arabicPeriod"/>
                </a:pPr>
                <a:r>
                  <a:rPr lang="en-US" dirty="0">
                    <a:solidFill>
                      <a:schemeClr val="bg1"/>
                    </a:solidFill>
                  </a:rPr>
                  <a:t>How will me strengths help me to overcome weaknesses and threats?</a:t>
                </a:r>
              </a:p>
              <a:p>
                <a:pPr marL="228600" indent="-228600" algn="l">
                  <a:buFont typeface="+mj-lt"/>
                  <a:buAutoNum type="arabicPeriod"/>
                </a:pPr>
                <a:r>
                  <a:rPr lang="en-US" dirty="0">
                    <a:solidFill>
                      <a:schemeClr val="bg1"/>
                    </a:solidFill>
                  </a:rPr>
                  <a:t>How can I protect my strengths and opportunities from weaknesses and threats?</a:t>
                </a:r>
              </a:p>
              <a:p>
                <a:pPr marL="228600" indent="-228600" algn="l">
                  <a:buFont typeface="+mj-lt"/>
                  <a:buAutoNum type="arabicPeriod"/>
                </a:pPr>
                <a:r>
                  <a:rPr lang="en-US" dirty="0">
                    <a:solidFill>
                      <a:schemeClr val="bg1"/>
                    </a:solidFill>
                  </a:rPr>
                  <a:t>Are there any weaknesses that it is a priority for me to improve on?</a:t>
                </a:r>
              </a:p>
              <a:p>
                <a:pPr marL="228600" indent="-228600" algn="l">
                  <a:buFont typeface="+mj-lt"/>
                  <a:buAutoNum type="arabicPeriod"/>
                </a:pPr>
                <a:r>
                  <a:rPr lang="en-US" dirty="0">
                    <a:solidFill>
                      <a:schemeClr val="bg1"/>
                    </a:solidFill>
                  </a:rPr>
                  <a:t>Are there any weaknesses that I do not need to improve on because they are tasks that can be delegated?</a:t>
                </a:r>
              </a:p>
            </p:txBody>
          </p:sp>
          <p:grpSp>
            <p:nvGrpSpPr>
              <p:cNvPr id="83" name="Graphic 3">
                <a:extLst>
                  <a:ext uri="{FF2B5EF4-FFF2-40B4-BE49-F238E27FC236}">
                    <a16:creationId xmlns:a16="http://schemas.microsoft.com/office/drawing/2014/main" id="{4D134267-6BEE-8E4F-BF96-0D9A167E3901}"/>
                  </a:ext>
                </a:extLst>
              </p:cNvPr>
              <p:cNvGrpSpPr/>
              <p:nvPr/>
            </p:nvGrpSpPr>
            <p:grpSpPr>
              <a:xfrm>
                <a:off x="358674" y="8801673"/>
                <a:ext cx="505387" cy="506021"/>
                <a:chOff x="6601914" y="3685068"/>
                <a:chExt cx="1090935" cy="1092304"/>
              </a:xfrm>
              <a:solidFill>
                <a:schemeClr val="bg1"/>
              </a:solidFill>
            </p:grpSpPr>
            <p:sp>
              <p:nvSpPr>
                <p:cNvPr id="84" name="Freeform 83">
                  <a:extLst>
                    <a:ext uri="{FF2B5EF4-FFF2-40B4-BE49-F238E27FC236}">
                      <a16:creationId xmlns:a16="http://schemas.microsoft.com/office/drawing/2014/main" id="{F43E8630-658E-D94C-994F-BDE61B243F4D}"/>
                    </a:ext>
                  </a:extLst>
                </p:cNvPr>
                <p:cNvSpPr/>
                <p:nvPr/>
              </p:nvSpPr>
              <p:spPr>
                <a:xfrm>
                  <a:off x="7136754" y="4173965"/>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6" y="21942"/>
                        <a:pt x="0" y="16457"/>
                        <a:pt x="0" y="10971"/>
                      </a:cubicBezTo>
                      <a:cubicBezTo>
                        <a:pt x="0" y="5485"/>
                        <a:pt x="5486" y="0"/>
                        <a:pt x="10970" y="0"/>
                      </a:cubicBezTo>
                      <a:cubicBezTo>
                        <a:pt x="19200"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A81B1C1B-3AA8-824E-8DC2-8EA5FBA9E8A4}"/>
                    </a:ext>
                  </a:extLst>
                </p:cNvPr>
                <p:cNvSpPr/>
                <p:nvPr/>
              </p:nvSpPr>
              <p:spPr>
                <a:xfrm>
                  <a:off x="7136754" y="4126625"/>
                  <a:ext cx="21941" cy="22655"/>
                </a:xfrm>
                <a:custGeom>
                  <a:avLst/>
                  <a:gdLst>
                    <a:gd name="connsiteX0" fmla="*/ 21942 w 21941"/>
                    <a:gd name="connsiteY0" fmla="*/ 11684 h 22655"/>
                    <a:gd name="connsiteX1" fmla="*/ 10970 w 21941"/>
                    <a:gd name="connsiteY1" fmla="*/ 22656 h 22655"/>
                    <a:gd name="connsiteX2" fmla="*/ 0 w 21941"/>
                    <a:gd name="connsiteY2" fmla="*/ 11684 h 22655"/>
                    <a:gd name="connsiteX3" fmla="*/ 10970 w 21941"/>
                    <a:gd name="connsiteY3" fmla="*/ 714 h 22655"/>
                    <a:gd name="connsiteX4" fmla="*/ 21942 w 21941"/>
                    <a:gd name="connsiteY4" fmla="*/ 11684 h 22655"/>
                    <a:gd name="connsiteX5" fmla="*/ 21942 w 21941"/>
                    <a:gd name="connsiteY5" fmla="*/ 11684 h 2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2655">
                      <a:moveTo>
                        <a:pt x="21942" y="11684"/>
                      </a:moveTo>
                      <a:cubicBezTo>
                        <a:pt x="21942" y="17170"/>
                        <a:pt x="16456" y="22656"/>
                        <a:pt x="10970" y="22656"/>
                      </a:cubicBezTo>
                      <a:cubicBezTo>
                        <a:pt x="5486" y="22656"/>
                        <a:pt x="0" y="17170"/>
                        <a:pt x="0" y="11684"/>
                      </a:cubicBezTo>
                      <a:cubicBezTo>
                        <a:pt x="0" y="6199"/>
                        <a:pt x="5486" y="714"/>
                        <a:pt x="10970" y="714"/>
                      </a:cubicBezTo>
                      <a:cubicBezTo>
                        <a:pt x="19200" y="-2029"/>
                        <a:pt x="21942" y="3456"/>
                        <a:pt x="21942" y="11684"/>
                      </a:cubicBezTo>
                      <a:lnTo>
                        <a:pt x="21942" y="11684"/>
                      </a:lnTo>
                      <a:close/>
                    </a:path>
                  </a:pathLst>
                </a:custGeom>
                <a:grpFill/>
                <a:ln w="27426" cap="flat">
                  <a:noFill/>
                  <a:prstDash val="solid"/>
                  <a:miter/>
                </a:ln>
              </p:spPr>
              <p:txBody>
                <a:bodyPr rtlCol="0" anchor="ctr"/>
                <a:lstStyle/>
                <a:p>
                  <a:endParaRPr lang="en-US"/>
                </a:p>
              </p:txBody>
            </p:sp>
            <p:grpSp>
              <p:nvGrpSpPr>
                <p:cNvPr id="86" name="Graphic 3">
                  <a:extLst>
                    <a:ext uri="{FF2B5EF4-FFF2-40B4-BE49-F238E27FC236}">
                      <a16:creationId xmlns:a16="http://schemas.microsoft.com/office/drawing/2014/main" id="{1314079B-6E19-3F4A-A1FE-44AE470077D1}"/>
                    </a:ext>
                  </a:extLst>
                </p:cNvPr>
                <p:cNvGrpSpPr/>
                <p:nvPr/>
              </p:nvGrpSpPr>
              <p:grpSpPr>
                <a:xfrm>
                  <a:off x="6601914" y="3685068"/>
                  <a:ext cx="1090935" cy="1092304"/>
                  <a:chOff x="6601914" y="3685068"/>
                  <a:chExt cx="1090935" cy="1092304"/>
                </a:xfrm>
                <a:grpFill/>
              </p:grpSpPr>
              <p:sp>
                <p:nvSpPr>
                  <p:cNvPr id="111" name="Freeform 110">
                    <a:extLst>
                      <a:ext uri="{FF2B5EF4-FFF2-40B4-BE49-F238E27FC236}">
                        <a16:creationId xmlns:a16="http://schemas.microsoft.com/office/drawing/2014/main" id="{959DB4DE-1BED-D348-B4D8-00403C74E38C}"/>
                      </a:ext>
                    </a:extLst>
                  </p:cNvPr>
                  <p:cNvSpPr/>
                  <p:nvPr/>
                </p:nvSpPr>
                <p:spPr>
                  <a:xfrm>
                    <a:off x="7136754" y="4077969"/>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6" y="21942"/>
                          <a:pt x="0" y="16457"/>
                          <a:pt x="0" y="10971"/>
                        </a:cubicBezTo>
                        <a:cubicBezTo>
                          <a:pt x="0" y="5485"/>
                          <a:pt x="5486" y="0"/>
                          <a:pt x="10970" y="0"/>
                        </a:cubicBezTo>
                        <a:cubicBezTo>
                          <a:pt x="19200"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F97B4395-04C0-3649-B290-648FCD2B5D10}"/>
                      </a:ext>
                    </a:extLst>
                  </p:cNvPr>
                  <p:cNvSpPr/>
                  <p:nvPr/>
                </p:nvSpPr>
                <p:spPr>
                  <a:xfrm>
                    <a:off x="6601914" y="3685068"/>
                    <a:ext cx="1090935" cy="1092304"/>
                  </a:xfrm>
                  <a:custGeom>
                    <a:avLst/>
                    <a:gdLst>
                      <a:gd name="connsiteX0" fmla="*/ 1088879 w 1090935"/>
                      <a:gd name="connsiteY0" fmla="*/ 102168 h 1092304"/>
                      <a:gd name="connsiteX1" fmla="*/ 1028538 w 1090935"/>
                      <a:gd name="connsiteY1" fmla="*/ 6171 h 1092304"/>
                      <a:gd name="connsiteX2" fmla="*/ 1009338 w 1090935"/>
                      <a:gd name="connsiteY2" fmla="*/ 6171 h 1092304"/>
                      <a:gd name="connsiteX3" fmla="*/ 948997 w 1090935"/>
                      <a:gd name="connsiteY3" fmla="*/ 102168 h 1092304"/>
                      <a:gd name="connsiteX4" fmla="*/ 946255 w 1090935"/>
                      <a:gd name="connsiteY4" fmla="*/ 107654 h 1092304"/>
                      <a:gd name="connsiteX5" fmla="*/ 946255 w 1090935"/>
                      <a:gd name="connsiteY5" fmla="*/ 332560 h 1092304"/>
                      <a:gd name="connsiteX6" fmla="*/ 614379 w 1090935"/>
                      <a:gd name="connsiteY6" fmla="*/ 332560 h 1092304"/>
                      <a:gd name="connsiteX7" fmla="*/ 655520 w 1090935"/>
                      <a:gd name="connsiteY7" fmla="*/ 272219 h 1092304"/>
                      <a:gd name="connsiteX8" fmla="*/ 671978 w 1090935"/>
                      <a:gd name="connsiteY8" fmla="*/ 272219 h 1092304"/>
                      <a:gd name="connsiteX9" fmla="*/ 682948 w 1090935"/>
                      <a:gd name="connsiteY9" fmla="*/ 266733 h 1092304"/>
                      <a:gd name="connsiteX10" fmla="*/ 682948 w 1090935"/>
                      <a:gd name="connsiteY10" fmla="*/ 255762 h 1092304"/>
                      <a:gd name="connsiteX11" fmla="*/ 661006 w 1090935"/>
                      <a:gd name="connsiteY11" fmla="*/ 198164 h 1092304"/>
                      <a:gd name="connsiteX12" fmla="*/ 661006 w 1090935"/>
                      <a:gd name="connsiteY12" fmla="*/ 187193 h 1092304"/>
                      <a:gd name="connsiteX13" fmla="*/ 696662 w 1090935"/>
                      <a:gd name="connsiteY13" fmla="*/ 140567 h 1092304"/>
                      <a:gd name="connsiteX14" fmla="*/ 696662 w 1090935"/>
                      <a:gd name="connsiteY14" fmla="*/ 115881 h 1092304"/>
                      <a:gd name="connsiteX15" fmla="*/ 685692 w 1090935"/>
                      <a:gd name="connsiteY15" fmla="*/ 104911 h 1092304"/>
                      <a:gd name="connsiteX16" fmla="*/ 482726 w 1090935"/>
                      <a:gd name="connsiteY16" fmla="*/ 104911 h 1092304"/>
                      <a:gd name="connsiteX17" fmla="*/ 422385 w 1090935"/>
                      <a:gd name="connsiteY17" fmla="*/ 165251 h 1092304"/>
                      <a:gd name="connsiteX18" fmla="*/ 422385 w 1090935"/>
                      <a:gd name="connsiteY18" fmla="*/ 231078 h 1092304"/>
                      <a:gd name="connsiteX19" fmla="*/ 471756 w 1090935"/>
                      <a:gd name="connsiteY19" fmla="*/ 329817 h 1092304"/>
                      <a:gd name="connsiteX20" fmla="*/ 397701 w 1090935"/>
                      <a:gd name="connsiteY20" fmla="*/ 329817 h 1092304"/>
                      <a:gd name="connsiteX21" fmla="*/ 400443 w 1090935"/>
                      <a:gd name="connsiteY21" fmla="*/ 318846 h 1092304"/>
                      <a:gd name="connsiteX22" fmla="*/ 400443 w 1090935"/>
                      <a:gd name="connsiteY22" fmla="*/ 11657 h 1092304"/>
                      <a:gd name="connsiteX23" fmla="*/ 389473 w 1090935"/>
                      <a:gd name="connsiteY23" fmla="*/ 686 h 1092304"/>
                      <a:gd name="connsiteX24" fmla="*/ 10970 w 1090935"/>
                      <a:gd name="connsiteY24" fmla="*/ 686 h 1092304"/>
                      <a:gd name="connsiteX25" fmla="*/ 0 w 1090935"/>
                      <a:gd name="connsiteY25" fmla="*/ 11657 h 1092304"/>
                      <a:gd name="connsiteX26" fmla="*/ 0 w 1090935"/>
                      <a:gd name="connsiteY26" fmla="*/ 318846 h 1092304"/>
                      <a:gd name="connsiteX27" fmla="*/ 35656 w 1090935"/>
                      <a:gd name="connsiteY27" fmla="*/ 354502 h 1092304"/>
                      <a:gd name="connsiteX28" fmla="*/ 117939 w 1090935"/>
                      <a:gd name="connsiteY28" fmla="*/ 354502 h 1092304"/>
                      <a:gd name="connsiteX29" fmla="*/ 117939 w 1090935"/>
                      <a:gd name="connsiteY29" fmla="*/ 379187 h 1092304"/>
                      <a:gd name="connsiteX30" fmla="*/ 178280 w 1090935"/>
                      <a:gd name="connsiteY30" fmla="*/ 439527 h 1092304"/>
                      <a:gd name="connsiteX31" fmla="*/ 414157 w 1090935"/>
                      <a:gd name="connsiteY31" fmla="*/ 439527 h 1092304"/>
                      <a:gd name="connsiteX32" fmla="*/ 414157 w 1090935"/>
                      <a:gd name="connsiteY32" fmla="*/ 664434 h 1092304"/>
                      <a:gd name="connsiteX33" fmla="*/ 320904 w 1090935"/>
                      <a:gd name="connsiteY33" fmla="*/ 999051 h 1092304"/>
                      <a:gd name="connsiteX34" fmla="*/ 246849 w 1090935"/>
                      <a:gd name="connsiteY34" fmla="*/ 1081334 h 1092304"/>
                      <a:gd name="connsiteX35" fmla="*/ 257819 w 1090935"/>
                      <a:gd name="connsiteY35" fmla="*/ 1092305 h 1092304"/>
                      <a:gd name="connsiteX36" fmla="*/ 471756 w 1090935"/>
                      <a:gd name="connsiteY36" fmla="*/ 1092305 h 1092304"/>
                      <a:gd name="connsiteX37" fmla="*/ 482726 w 1090935"/>
                      <a:gd name="connsiteY37" fmla="*/ 1081334 h 1092304"/>
                      <a:gd name="connsiteX38" fmla="*/ 482726 w 1090935"/>
                      <a:gd name="connsiteY38" fmla="*/ 1010022 h 1092304"/>
                      <a:gd name="connsiteX39" fmla="*/ 543068 w 1090935"/>
                      <a:gd name="connsiteY39" fmla="*/ 774144 h 1092304"/>
                      <a:gd name="connsiteX40" fmla="*/ 603409 w 1090935"/>
                      <a:gd name="connsiteY40" fmla="*/ 1010022 h 1092304"/>
                      <a:gd name="connsiteX41" fmla="*/ 603409 w 1090935"/>
                      <a:gd name="connsiteY41" fmla="*/ 1078591 h 1092304"/>
                      <a:gd name="connsiteX42" fmla="*/ 614379 w 1090935"/>
                      <a:gd name="connsiteY42" fmla="*/ 1089562 h 1092304"/>
                      <a:gd name="connsiteX43" fmla="*/ 828316 w 1090935"/>
                      <a:gd name="connsiteY43" fmla="*/ 1089562 h 1092304"/>
                      <a:gd name="connsiteX44" fmla="*/ 839286 w 1090935"/>
                      <a:gd name="connsiteY44" fmla="*/ 1078591 h 1092304"/>
                      <a:gd name="connsiteX45" fmla="*/ 757003 w 1090935"/>
                      <a:gd name="connsiteY45" fmla="*/ 996308 h 1092304"/>
                      <a:gd name="connsiteX46" fmla="*/ 754261 w 1090935"/>
                      <a:gd name="connsiteY46" fmla="*/ 996308 h 1092304"/>
                      <a:gd name="connsiteX47" fmla="*/ 674720 w 1090935"/>
                      <a:gd name="connsiteY47" fmla="*/ 661691 h 1092304"/>
                      <a:gd name="connsiteX48" fmla="*/ 674720 w 1090935"/>
                      <a:gd name="connsiteY48" fmla="*/ 436785 h 1092304"/>
                      <a:gd name="connsiteX49" fmla="*/ 910599 w 1090935"/>
                      <a:gd name="connsiteY49" fmla="*/ 436785 h 1092304"/>
                      <a:gd name="connsiteX50" fmla="*/ 946255 w 1090935"/>
                      <a:gd name="connsiteY50" fmla="*/ 425814 h 1092304"/>
                      <a:gd name="connsiteX51" fmla="*/ 946255 w 1090935"/>
                      <a:gd name="connsiteY51" fmla="*/ 521810 h 1092304"/>
                      <a:gd name="connsiteX52" fmla="*/ 957225 w 1090935"/>
                      <a:gd name="connsiteY52" fmla="*/ 532782 h 1092304"/>
                      <a:gd name="connsiteX53" fmla="*/ 968197 w 1090935"/>
                      <a:gd name="connsiteY53" fmla="*/ 521810 h 1092304"/>
                      <a:gd name="connsiteX54" fmla="*/ 968197 w 1090935"/>
                      <a:gd name="connsiteY54" fmla="*/ 118624 h 1092304"/>
                      <a:gd name="connsiteX55" fmla="*/ 1014824 w 1090935"/>
                      <a:gd name="connsiteY55" fmla="*/ 118624 h 1092304"/>
                      <a:gd name="connsiteX56" fmla="*/ 1014824 w 1090935"/>
                      <a:gd name="connsiteY56" fmla="*/ 250277 h 1092304"/>
                      <a:gd name="connsiteX57" fmla="*/ 1025794 w 1090935"/>
                      <a:gd name="connsiteY57" fmla="*/ 261248 h 1092304"/>
                      <a:gd name="connsiteX58" fmla="*/ 1036766 w 1090935"/>
                      <a:gd name="connsiteY58" fmla="*/ 250277 h 1092304"/>
                      <a:gd name="connsiteX59" fmla="*/ 1036766 w 1090935"/>
                      <a:gd name="connsiteY59" fmla="*/ 118624 h 1092304"/>
                      <a:gd name="connsiteX60" fmla="*/ 1061451 w 1090935"/>
                      <a:gd name="connsiteY60" fmla="*/ 118624 h 1092304"/>
                      <a:gd name="connsiteX61" fmla="*/ 1061451 w 1090935"/>
                      <a:gd name="connsiteY61" fmla="*/ 557466 h 1092304"/>
                      <a:gd name="connsiteX62" fmla="*/ 954483 w 1090935"/>
                      <a:gd name="connsiteY62" fmla="*/ 557466 h 1092304"/>
                      <a:gd name="connsiteX63" fmla="*/ 943511 w 1090935"/>
                      <a:gd name="connsiteY63" fmla="*/ 568437 h 1092304"/>
                      <a:gd name="connsiteX64" fmla="*/ 943511 w 1090935"/>
                      <a:gd name="connsiteY64" fmla="*/ 650720 h 1092304"/>
                      <a:gd name="connsiteX65" fmla="*/ 1003852 w 1090935"/>
                      <a:gd name="connsiteY65" fmla="*/ 711061 h 1092304"/>
                      <a:gd name="connsiteX66" fmla="*/ 1028538 w 1090935"/>
                      <a:gd name="connsiteY66" fmla="*/ 711061 h 1092304"/>
                      <a:gd name="connsiteX67" fmla="*/ 1088879 w 1090935"/>
                      <a:gd name="connsiteY67" fmla="*/ 650720 h 1092304"/>
                      <a:gd name="connsiteX68" fmla="*/ 1088879 w 1090935"/>
                      <a:gd name="connsiteY68" fmla="*/ 104911 h 1092304"/>
                      <a:gd name="connsiteX69" fmla="*/ 1088879 w 1090935"/>
                      <a:gd name="connsiteY69" fmla="*/ 102168 h 1092304"/>
                      <a:gd name="connsiteX70" fmla="*/ 1088879 w 1090935"/>
                      <a:gd name="connsiteY70" fmla="*/ 102168 h 1092304"/>
                      <a:gd name="connsiteX71" fmla="*/ 452557 w 1090935"/>
                      <a:gd name="connsiteY71" fmla="*/ 167994 h 1092304"/>
                      <a:gd name="connsiteX72" fmla="*/ 488212 w 1090935"/>
                      <a:gd name="connsiteY72" fmla="*/ 132338 h 1092304"/>
                      <a:gd name="connsiteX73" fmla="*/ 677464 w 1090935"/>
                      <a:gd name="connsiteY73" fmla="*/ 132338 h 1092304"/>
                      <a:gd name="connsiteX74" fmla="*/ 677464 w 1090935"/>
                      <a:gd name="connsiteY74" fmla="*/ 143309 h 1092304"/>
                      <a:gd name="connsiteX75" fmla="*/ 652778 w 1090935"/>
                      <a:gd name="connsiteY75" fmla="*/ 167994 h 1092304"/>
                      <a:gd name="connsiteX76" fmla="*/ 499184 w 1090935"/>
                      <a:gd name="connsiteY76" fmla="*/ 167994 h 1092304"/>
                      <a:gd name="connsiteX77" fmla="*/ 488212 w 1090935"/>
                      <a:gd name="connsiteY77" fmla="*/ 178965 h 1092304"/>
                      <a:gd name="connsiteX78" fmla="*/ 488212 w 1090935"/>
                      <a:gd name="connsiteY78" fmla="*/ 189936 h 1092304"/>
                      <a:gd name="connsiteX79" fmla="*/ 452557 w 1090935"/>
                      <a:gd name="connsiteY79" fmla="*/ 225592 h 1092304"/>
                      <a:gd name="connsiteX80" fmla="*/ 452557 w 1090935"/>
                      <a:gd name="connsiteY80" fmla="*/ 167994 h 1092304"/>
                      <a:gd name="connsiteX81" fmla="*/ 452557 w 1090935"/>
                      <a:gd name="connsiteY81" fmla="*/ 250277 h 1092304"/>
                      <a:gd name="connsiteX82" fmla="*/ 510154 w 1090935"/>
                      <a:gd name="connsiteY82" fmla="*/ 189936 h 1092304"/>
                      <a:gd name="connsiteX83" fmla="*/ 641807 w 1090935"/>
                      <a:gd name="connsiteY83" fmla="*/ 189936 h 1092304"/>
                      <a:gd name="connsiteX84" fmla="*/ 641807 w 1090935"/>
                      <a:gd name="connsiteY84" fmla="*/ 200907 h 1092304"/>
                      <a:gd name="connsiteX85" fmla="*/ 641807 w 1090935"/>
                      <a:gd name="connsiteY85" fmla="*/ 206393 h 1092304"/>
                      <a:gd name="connsiteX86" fmla="*/ 658264 w 1090935"/>
                      <a:gd name="connsiteY86" fmla="*/ 250277 h 1092304"/>
                      <a:gd name="connsiteX87" fmla="*/ 650036 w 1090935"/>
                      <a:gd name="connsiteY87" fmla="*/ 250277 h 1092304"/>
                      <a:gd name="connsiteX88" fmla="*/ 639064 w 1090935"/>
                      <a:gd name="connsiteY88" fmla="*/ 258505 h 1092304"/>
                      <a:gd name="connsiteX89" fmla="*/ 543068 w 1090935"/>
                      <a:gd name="connsiteY89" fmla="*/ 332560 h 1092304"/>
                      <a:gd name="connsiteX90" fmla="*/ 452557 w 1090935"/>
                      <a:gd name="connsiteY90" fmla="*/ 250277 h 1092304"/>
                      <a:gd name="connsiteX91" fmla="*/ 452557 w 1090935"/>
                      <a:gd name="connsiteY91" fmla="*/ 250277 h 1092304"/>
                      <a:gd name="connsiteX92" fmla="*/ 1020310 w 1090935"/>
                      <a:gd name="connsiteY92" fmla="*/ 36342 h 1092304"/>
                      <a:gd name="connsiteX93" fmla="*/ 1058708 w 1090935"/>
                      <a:gd name="connsiteY93" fmla="*/ 96682 h 1092304"/>
                      <a:gd name="connsiteX94" fmla="*/ 981910 w 1090935"/>
                      <a:gd name="connsiteY94" fmla="*/ 96682 h 1092304"/>
                      <a:gd name="connsiteX95" fmla="*/ 1020310 w 1090935"/>
                      <a:gd name="connsiteY95" fmla="*/ 36342 h 1092304"/>
                      <a:gd name="connsiteX96" fmla="*/ 381244 w 1090935"/>
                      <a:gd name="connsiteY96" fmla="*/ 285933 h 1092304"/>
                      <a:gd name="connsiteX97" fmla="*/ 213936 w 1090935"/>
                      <a:gd name="connsiteY97" fmla="*/ 285933 h 1092304"/>
                      <a:gd name="connsiteX98" fmla="*/ 213936 w 1090935"/>
                      <a:gd name="connsiteY98" fmla="*/ 25371 h 1092304"/>
                      <a:gd name="connsiteX99" fmla="*/ 381244 w 1090935"/>
                      <a:gd name="connsiteY99" fmla="*/ 25371 h 1092304"/>
                      <a:gd name="connsiteX100" fmla="*/ 381244 w 1090935"/>
                      <a:gd name="connsiteY100" fmla="*/ 285933 h 1092304"/>
                      <a:gd name="connsiteX101" fmla="*/ 24684 w 1090935"/>
                      <a:gd name="connsiteY101" fmla="*/ 321589 h 1092304"/>
                      <a:gd name="connsiteX102" fmla="*/ 24684 w 1090935"/>
                      <a:gd name="connsiteY102" fmla="*/ 25371 h 1092304"/>
                      <a:gd name="connsiteX103" fmla="*/ 191994 w 1090935"/>
                      <a:gd name="connsiteY103" fmla="*/ 25371 h 1092304"/>
                      <a:gd name="connsiteX104" fmla="*/ 191994 w 1090935"/>
                      <a:gd name="connsiteY104" fmla="*/ 285933 h 1092304"/>
                      <a:gd name="connsiteX105" fmla="*/ 60341 w 1090935"/>
                      <a:gd name="connsiteY105" fmla="*/ 285933 h 1092304"/>
                      <a:gd name="connsiteX106" fmla="*/ 49369 w 1090935"/>
                      <a:gd name="connsiteY106" fmla="*/ 296904 h 1092304"/>
                      <a:gd name="connsiteX107" fmla="*/ 60341 w 1090935"/>
                      <a:gd name="connsiteY107" fmla="*/ 307875 h 1092304"/>
                      <a:gd name="connsiteX108" fmla="*/ 381244 w 1090935"/>
                      <a:gd name="connsiteY108" fmla="*/ 307875 h 1092304"/>
                      <a:gd name="connsiteX109" fmla="*/ 381244 w 1090935"/>
                      <a:gd name="connsiteY109" fmla="*/ 318846 h 1092304"/>
                      <a:gd name="connsiteX110" fmla="*/ 370274 w 1090935"/>
                      <a:gd name="connsiteY110" fmla="*/ 329817 h 1092304"/>
                      <a:gd name="connsiteX111" fmla="*/ 35656 w 1090935"/>
                      <a:gd name="connsiteY111" fmla="*/ 329817 h 1092304"/>
                      <a:gd name="connsiteX112" fmla="*/ 24684 w 1090935"/>
                      <a:gd name="connsiteY112" fmla="*/ 321589 h 1092304"/>
                      <a:gd name="connsiteX113" fmla="*/ 24684 w 1090935"/>
                      <a:gd name="connsiteY113" fmla="*/ 321589 h 1092304"/>
                      <a:gd name="connsiteX114" fmla="*/ 142624 w 1090935"/>
                      <a:gd name="connsiteY114" fmla="*/ 381930 h 1092304"/>
                      <a:gd name="connsiteX115" fmla="*/ 142624 w 1090935"/>
                      <a:gd name="connsiteY115" fmla="*/ 357245 h 1092304"/>
                      <a:gd name="connsiteX116" fmla="*/ 178280 w 1090935"/>
                      <a:gd name="connsiteY116" fmla="*/ 357245 h 1092304"/>
                      <a:gd name="connsiteX117" fmla="*/ 178280 w 1090935"/>
                      <a:gd name="connsiteY117" fmla="*/ 417585 h 1092304"/>
                      <a:gd name="connsiteX118" fmla="*/ 142624 w 1090935"/>
                      <a:gd name="connsiteY118" fmla="*/ 381930 h 1092304"/>
                      <a:gd name="connsiteX119" fmla="*/ 142624 w 1090935"/>
                      <a:gd name="connsiteY119" fmla="*/ 381930 h 1092304"/>
                      <a:gd name="connsiteX120" fmla="*/ 463527 w 1090935"/>
                      <a:gd name="connsiteY120" fmla="*/ 1067620 h 1092304"/>
                      <a:gd name="connsiteX121" fmla="*/ 274277 w 1090935"/>
                      <a:gd name="connsiteY121" fmla="*/ 1067620 h 1092304"/>
                      <a:gd name="connsiteX122" fmla="*/ 331874 w 1090935"/>
                      <a:gd name="connsiteY122" fmla="*/ 1020993 h 1092304"/>
                      <a:gd name="connsiteX123" fmla="*/ 463527 w 1090935"/>
                      <a:gd name="connsiteY123" fmla="*/ 1020993 h 1092304"/>
                      <a:gd name="connsiteX124" fmla="*/ 463527 w 1090935"/>
                      <a:gd name="connsiteY124" fmla="*/ 1067620 h 1092304"/>
                      <a:gd name="connsiteX125" fmla="*/ 817344 w 1090935"/>
                      <a:gd name="connsiteY125" fmla="*/ 1067620 h 1092304"/>
                      <a:gd name="connsiteX126" fmla="*/ 628093 w 1090935"/>
                      <a:gd name="connsiteY126" fmla="*/ 1067620 h 1092304"/>
                      <a:gd name="connsiteX127" fmla="*/ 628093 w 1090935"/>
                      <a:gd name="connsiteY127" fmla="*/ 1020993 h 1092304"/>
                      <a:gd name="connsiteX128" fmla="*/ 759747 w 1090935"/>
                      <a:gd name="connsiteY128" fmla="*/ 1020993 h 1092304"/>
                      <a:gd name="connsiteX129" fmla="*/ 817344 w 1090935"/>
                      <a:gd name="connsiteY129" fmla="*/ 1067620 h 1092304"/>
                      <a:gd name="connsiteX130" fmla="*/ 817344 w 1090935"/>
                      <a:gd name="connsiteY130" fmla="*/ 1067620 h 1092304"/>
                      <a:gd name="connsiteX131" fmla="*/ 663750 w 1090935"/>
                      <a:gd name="connsiteY131" fmla="*/ 417585 h 1092304"/>
                      <a:gd name="connsiteX132" fmla="*/ 652778 w 1090935"/>
                      <a:gd name="connsiteY132" fmla="*/ 428557 h 1092304"/>
                      <a:gd name="connsiteX133" fmla="*/ 652778 w 1090935"/>
                      <a:gd name="connsiteY133" fmla="*/ 631521 h 1092304"/>
                      <a:gd name="connsiteX134" fmla="*/ 474498 w 1090935"/>
                      <a:gd name="connsiteY134" fmla="*/ 631521 h 1092304"/>
                      <a:gd name="connsiteX135" fmla="*/ 463527 w 1090935"/>
                      <a:gd name="connsiteY135" fmla="*/ 642492 h 1092304"/>
                      <a:gd name="connsiteX136" fmla="*/ 474498 w 1090935"/>
                      <a:gd name="connsiteY136" fmla="*/ 653463 h 1092304"/>
                      <a:gd name="connsiteX137" fmla="*/ 652778 w 1090935"/>
                      <a:gd name="connsiteY137" fmla="*/ 653463 h 1092304"/>
                      <a:gd name="connsiteX138" fmla="*/ 652778 w 1090935"/>
                      <a:gd name="connsiteY138" fmla="*/ 664434 h 1092304"/>
                      <a:gd name="connsiteX139" fmla="*/ 652778 w 1090935"/>
                      <a:gd name="connsiteY139" fmla="*/ 667177 h 1092304"/>
                      <a:gd name="connsiteX140" fmla="*/ 732319 w 1090935"/>
                      <a:gd name="connsiteY140" fmla="*/ 996308 h 1092304"/>
                      <a:gd name="connsiteX141" fmla="*/ 625351 w 1090935"/>
                      <a:gd name="connsiteY141" fmla="*/ 996308 h 1092304"/>
                      <a:gd name="connsiteX142" fmla="*/ 556781 w 1090935"/>
                      <a:gd name="connsiteY142" fmla="*/ 722032 h 1092304"/>
                      <a:gd name="connsiteX143" fmla="*/ 545810 w 1090935"/>
                      <a:gd name="connsiteY143" fmla="*/ 713804 h 1092304"/>
                      <a:gd name="connsiteX144" fmla="*/ 534840 w 1090935"/>
                      <a:gd name="connsiteY144" fmla="*/ 722032 h 1092304"/>
                      <a:gd name="connsiteX145" fmla="*/ 466270 w 1090935"/>
                      <a:gd name="connsiteY145" fmla="*/ 996308 h 1092304"/>
                      <a:gd name="connsiteX146" fmla="*/ 348332 w 1090935"/>
                      <a:gd name="connsiteY146" fmla="*/ 996308 h 1092304"/>
                      <a:gd name="connsiteX147" fmla="*/ 438843 w 1090935"/>
                      <a:gd name="connsiteY147" fmla="*/ 667177 h 1092304"/>
                      <a:gd name="connsiteX148" fmla="*/ 438843 w 1090935"/>
                      <a:gd name="connsiteY148" fmla="*/ 664434 h 1092304"/>
                      <a:gd name="connsiteX149" fmla="*/ 438843 w 1090935"/>
                      <a:gd name="connsiteY149" fmla="*/ 428557 h 1092304"/>
                      <a:gd name="connsiteX150" fmla="*/ 427871 w 1090935"/>
                      <a:gd name="connsiteY150" fmla="*/ 417585 h 1092304"/>
                      <a:gd name="connsiteX151" fmla="*/ 202964 w 1090935"/>
                      <a:gd name="connsiteY151" fmla="*/ 417585 h 1092304"/>
                      <a:gd name="connsiteX152" fmla="*/ 202964 w 1090935"/>
                      <a:gd name="connsiteY152" fmla="*/ 357245 h 1092304"/>
                      <a:gd name="connsiteX153" fmla="*/ 891399 w 1090935"/>
                      <a:gd name="connsiteY153" fmla="*/ 357245 h 1092304"/>
                      <a:gd name="connsiteX154" fmla="*/ 891399 w 1090935"/>
                      <a:gd name="connsiteY154" fmla="*/ 417585 h 1092304"/>
                      <a:gd name="connsiteX155" fmla="*/ 663750 w 1090935"/>
                      <a:gd name="connsiteY155" fmla="*/ 417585 h 1092304"/>
                      <a:gd name="connsiteX156" fmla="*/ 913341 w 1090935"/>
                      <a:gd name="connsiteY156" fmla="*/ 417585 h 1092304"/>
                      <a:gd name="connsiteX157" fmla="*/ 913341 w 1090935"/>
                      <a:gd name="connsiteY157" fmla="*/ 357245 h 1092304"/>
                      <a:gd name="connsiteX158" fmla="*/ 948997 w 1090935"/>
                      <a:gd name="connsiteY158" fmla="*/ 357245 h 1092304"/>
                      <a:gd name="connsiteX159" fmla="*/ 948997 w 1090935"/>
                      <a:gd name="connsiteY159" fmla="*/ 381930 h 1092304"/>
                      <a:gd name="connsiteX160" fmla="*/ 913341 w 1090935"/>
                      <a:gd name="connsiteY160" fmla="*/ 417585 h 1092304"/>
                      <a:gd name="connsiteX161" fmla="*/ 913341 w 1090935"/>
                      <a:gd name="connsiteY161" fmla="*/ 417585 h 1092304"/>
                      <a:gd name="connsiteX162" fmla="*/ 1066936 w 1090935"/>
                      <a:gd name="connsiteY162" fmla="*/ 582151 h 1092304"/>
                      <a:gd name="connsiteX163" fmla="*/ 1066936 w 1090935"/>
                      <a:gd name="connsiteY163" fmla="*/ 606836 h 1092304"/>
                      <a:gd name="connsiteX164" fmla="*/ 970939 w 1090935"/>
                      <a:gd name="connsiteY164" fmla="*/ 606836 h 1092304"/>
                      <a:gd name="connsiteX165" fmla="*/ 970939 w 1090935"/>
                      <a:gd name="connsiteY165" fmla="*/ 582151 h 1092304"/>
                      <a:gd name="connsiteX166" fmla="*/ 1066936 w 1090935"/>
                      <a:gd name="connsiteY166" fmla="*/ 582151 h 1092304"/>
                      <a:gd name="connsiteX167" fmla="*/ 1031280 w 1090935"/>
                      <a:gd name="connsiteY167" fmla="*/ 689119 h 1092304"/>
                      <a:gd name="connsiteX168" fmla="*/ 1006596 w 1090935"/>
                      <a:gd name="connsiteY168" fmla="*/ 689119 h 1092304"/>
                      <a:gd name="connsiteX169" fmla="*/ 970939 w 1090935"/>
                      <a:gd name="connsiteY169" fmla="*/ 653463 h 1092304"/>
                      <a:gd name="connsiteX170" fmla="*/ 970939 w 1090935"/>
                      <a:gd name="connsiteY170" fmla="*/ 628778 h 1092304"/>
                      <a:gd name="connsiteX171" fmla="*/ 1066936 w 1090935"/>
                      <a:gd name="connsiteY171" fmla="*/ 628778 h 1092304"/>
                      <a:gd name="connsiteX172" fmla="*/ 1066936 w 1090935"/>
                      <a:gd name="connsiteY172" fmla="*/ 653463 h 1092304"/>
                      <a:gd name="connsiteX173" fmla="*/ 1031280 w 1090935"/>
                      <a:gd name="connsiteY173" fmla="*/ 689119 h 1092304"/>
                      <a:gd name="connsiteX174" fmla="*/ 1031280 w 1090935"/>
                      <a:gd name="connsiteY174" fmla="*/ 689119 h 1092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1090935" h="1092304">
                        <a:moveTo>
                          <a:pt x="1088879" y="102168"/>
                        </a:moveTo>
                        <a:lnTo>
                          <a:pt x="1028538" y="6171"/>
                        </a:lnTo>
                        <a:cubicBezTo>
                          <a:pt x="1023052" y="-2057"/>
                          <a:pt x="1012080" y="-2057"/>
                          <a:pt x="1009338" y="6171"/>
                        </a:cubicBezTo>
                        <a:lnTo>
                          <a:pt x="948997" y="102168"/>
                        </a:lnTo>
                        <a:cubicBezTo>
                          <a:pt x="948997" y="104911"/>
                          <a:pt x="946255" y="104911"/>
                          <a:pt x="946255" y="107654"/>
                        </a:cubicBezTo>
                        <a:lnTo>
                          <a:pt x="946255" y="332560"/>
                        </a:lnTo>
                        <a:lnTo>
                          <a:pt x="614379" y="332560"/>
                        </a:lnTo>
                        <a:cubicBezTo>
                          <a:pt x="633579" y="318846"/>
                          <a:pt x="650036" y="296904"/>
                          <a:pt x="655520" y="272219"/>
                        </a:cubicBezTo>
                        <a:lnTo>
                          <a:pt x="671978" y="272219"/>
                        </a:lnTo>
                        <a:cubicBezTo>
                          <a:pt x="674720" y="272219"/>
                          <a:pt x="680206" y="269476"/>
                          <a:pt x="682948" y="266733"/>
                        </a:cubicBezTo>
                        <a:cubicBezTo>
                          <a:pt x="685692" y="263991"/>
                          <a:pt x="685692" y="258505"/>
                          <a:pt x="682948" y="255762"/>
                        </a:cubicBezTo>
                        <a:lnTo>
                          <a:pt x="661006" y="198164"/>
                        </a:lnTo>
                        <a:lnTo>
                          <a:pt x="661006" y="187193"/>
                        </a:lnTo>
                        <a:cubicBezTo>
                          <a:pt x="680206" y="181708"/>
                          <a:pt x="696662" y="162509"/>
                          <a:pt x="696662" y="140567"/>
                        </a:cubicBezTo>
                        <a:lnTo>
                          <a:pt x="696662" y="115881"/>
                        </a:lnTo>
                        <a:cubicBezTo>
                          <a:pt x="696662" y="110396"/>
                          <a:pt x="691178" y="104911"/>
                          <a:pt x="685692" y="104911"/>
                        </a:cubicBezTo>
                        <a:lnTo>
                          <a:pt x="482726" y="104911"/>
                        </a:lnTo>
                        <a:cubicBezTo>
                          <a:pt x="449813" y="104911"/>
                          <a:pt x="422385" y="132338"/>
                          <a:pt x="422385" y="165251"/>
                        </a:cubicBezTo>
                        <a:lnTo>
                          <a:pt x="422385" y="231078"/>
                        </a:lnTo>
                        <a:cubicBezTo>
                          <a:pt x="422385" y="272219"/>
                          <a:pt x="441585" y="307875"/>
                          <a:pt x="471756" y="329817"/>
                        </a:cubicBezTo>
                        <a:lnTo>
                          <a:pt x="397701" y="329817"/>
                        </a:lnTo>
                        <a:cubicBezTo>
                          <a:pt x="397701" y="327074"/>
                          <a:pt x="400443" y="321589"/>
                          <a:pt x="400443" y="318846"/>
                        </a:cubicBezTo>
                        <a:lnTo>
                          <a:pt x="400443" y="11657"/>
                        </a:lnTo>
                        <a:cubicBezTo>
                          <a:pt x="400443" y="6171"/>
                          <a:pt x="394958" y="686"/>
                          <a:pt x="389473" y="686"/>
                        </a:cubicBezTo>
                        <a:lnTo>
                          <a:pt x="10970" y="686"/>
                        </a:lnTo>
                        <a:cubicBezTo>
                          <a:pt x="5486" y="686"/>
                          <a:pt x="0" y="6171"/>
                          <a:pt x="0" y="11657"/>
                        </a:cubicBezTo>
                        <a:lnTo>
                          <a:pt x="0" y="318846"/>
                        </a:lnTo>
                        <a:cubicBezTo>
                          <a:pt x="0" y="338045"/>
                          <a:pt x="16456" y="354502"/>
                          <a:pt x="35656" y="354502"/>
                        </a:cubicBezTo>
                        <a:lnTo>
                          <a:pt x="117939" y="354502"/>
                        </a:lnTo>
                        <a:lnTo>
                          <a:pt x="117939" y="379187"/>
                        </a:lnTo>
                        <a:cubicBezTo>
                          <a:pt x="117939" y="412100"/>
                          <a:pt x="145366" y="439527"/>
                          <a:pt x="178280" y="439527"/>
                        </a:cubicBezTo>
                        <a:lnTo>
                          <a:pt x="414157" y="439527"/>
                        </a:lnTo>
                        <a:lnTo>
                          <a:pt x="414157" y="664434"/>
                        </a:lnTo>
                        <a:lnTo>
                          <a:pt x="320904" y="999051"/>
                        </a:lnTo>
                        <a:cubicBezTo>
                          <a:pt x="279763" y="1004537"/>
                          <a:pt x="246849" y="1040193"/>
                          <a:pt x="246849" y="1081334"/>
                        </a:cubicBezTo>
                        <a:cubicBezTo>
                          <a:pt x="246849" y="1086820"/>
                          <a:pt x="252335" y="1092305"/>
                          <a:pt x="257819" y="1092305"/>
                        </a:cubicBezTo>
                        <a:lnTo>
                          <a:pt x="471756" y="1092305"/>
                        </a:lnTo>
                        <a:cubicBezTo>
                          <a:pt x="477241" y="1092305"/>
                          <a:pt x="482726" y="1086820"/>
                          <a:pt x="482726" y="1081334"/>
                        </a:cubicBezTo>
                        <a:lnTo>
                          <a:pt x="482726" y="1010022"/>
                        </a:lnTo>
                        <a:lnTo>
                          <a:pt x="543068" y="774144"/>
                        </a:lnTo>
                        <a:lnTo>
                          <a:pt x="603409" y="1010022"/>
                        </a:lnTo>
                        <a:lnTo>
                          <a:pt x="603409" y="1078591"/>
                        </a:lnTo>
                        <a:cubicBezTo>
                          <a:pt x="603409" y="1084077"/>
                          <a:pt x="608895" y="1089562"/>
                          <a:pt x="614379" y="1089562"/>
                        </a:cubicBezTo>
                        <a:lnTo>
                          <a:pt x="828316" y="1089562"/>
                        </a:lnTo>
                        <a:cubicBezTo>
                          <a:pt x="833800" y="1089562"/>
                          <a:pt x="839286" y="1084077"/>
                          <a:pt x="839286" y="1078591"/>
                        </a:cubicBezTo>
                        <a:cubicBezTo>
                          <a:pt x="839286" y="1031964"/>
                          <a:pt x="800888" y="996308"/>
                          <a:pt x="757003" y="996308"/>
                        </a:cubicBezTo>
                        <a:lnTo>
                          <a:pt x="754261" y="996308"/>
                        </a:lnTo>
                        <a:lnTo>
                          <a:pt x="674720" y="661691"/>
                        </a:lnTo>
                        <a:lnTo>
                          <a:pt x="674720" y="436785"/>
                        </a:lnTo>
                        <a:lnTo>
                          <a:pt x="910599" y="436785"/>
                        </a:lnTo>
                        <a:cubicBezTo>
                          <a:pt x="924313" y="436785"/>
                          <a:pt x="935283" y="431299"/>
                          <a:pt x="946255" y="425814"/>
                        </a:cubicBezTo>
                        <a:lnTo>
                          <a:pt x="946255" y="521810"/>
                        </a:lnTo>
                        <a:cubicBezTo>
                          <a:pt x="946255" y="527296"/>
                          <a:pt x="951741" y="532782"/>
                          <a:pt x="957225" y="532782"/>
                        </a:cubicBezTo>
                        <a:cubicBezTo>
                          <a:pt x="962711" y="532782"/>
                          <a:pt x="968197" y="527296"/>
                          <a:pt x="968197" y="521810"/>
                        </a:cubicBezTo>
                        <a:lnTo>
                          <a:pt x="968197" y="118624"/>
                        </a:lnTo>
                        <a:lnTo>
                          <a:pt x="1014824" y="118624"/>
                        </a:lnTo>
                        <a:lnTo>
                          <a:pt x="1014824" y="250277"/>
                        </a:lnTo>
                        <a:cubicBezTo>
                          <a:pt x="1014824" y="255762"/>
                          <a:pt x="1020310" y="261248"/>
                          <a:pt x="1025794" y="261248"/>
                        </a:cubicBezTo>
                        <a:cubicBezTo>
                          <a:pt x="1031280" y="261248"/>
                          <a:pt x="1036766" y="255762"/>
                          <a:pt x="1036766" y="250277"/>
                        </a:cubicBezTo>
                        <a:lnTo>
                          <a:pt x="1036766" y="118624"/>
                        </a:lnTo>
                        <a:lnTo>
                          <a:pt x="1061451" y="118624"/>
                        </a:lnTo>
                        <a:lnTo>
                          <a:pt x="1061451" y="557466"/>
                        </a:lnTo>
                        <a:lnTo>
                          <a:pt x="954483" y="557466"/>
                        </a:lnTo>
                        <a:cubicBezTo>
                          <a:pt x="948997" y="557466"/>
                          <a:pt x="943511" y="562952"/>
                          <a:pt x="943511" y="568437"/>
                        </a:cubicBezTo>
                        <a:lnTo>
                          <a:pt x="943511" y="650720"/>
                        </a:lnTo>
                        <a:cubicBezTo>
                          <a:pt x="943511" y="683634"/>
                          <a:pt x="970939" y="711061"/>
                          <a:pt x="1003852" y="711061"/>
                        </a:cubicBezTo>
                        <a:lnTo>
                          <a:pt x="1028538" y="711061"/>
                        </a:lnTo>
                        <a:cubicBezTo>
                          <a:pt x="1061451" y="711061"/>
                          <a:pt x="1088879" y="683634"/>
                          <a:pt x="1088879" y="650720"/>
                        </a:cubicBezTo>
                        <a:lnTo>
                          <a:pt x="1088879" y="104911"/>
                        </a:lnTo>
                        <a:cubicBezTo>
                          <a:pt x="1091621" y="104911"/>
                          <a:pt x="1091621" y="104911"/>
                          <a:pt x="1088879" y="102168"/>
                        </a:cubicBezTo>
                        <a:lnTo>
                          <a:pt x="1088879" y="102168"/>
                        </a:lnTo>
                        <a:close/>
                        <a:moveTo>
                          <a:pt x="452557" y="167994"/>
                        </a:moveTo>
                        <a:cubicBezTo>
                          <a:pt x="452557" y="148795"/>
                          <a:pt x="469013" y="132338"/>
                          <a:pt x="488212" y="132338"/>
                        </a:cubicBezTo>
                        <a:lnTo>
                          <a:pt x="677464" y="132338"/>
                        </a:lnTo>
                        <a:lnTo>
                          <a:pt x="677464" y="143309"/>
                        </a:lnTo>
                        <a:cubicBezTo>
                          <a:pt x="677464" y="157023"/>
                          <a:pt x="666492" y="167994"/>
                          <a:pt x="652778" y="167994"/>
                        </a:cubicBezTo>
                        <a:lnTo>
                          <a:pt x="499184" y="167994"/>
                        </a:lnTo>
                        <a:cubicBezTo>
                          <a:pt x="493698" y="167994"/>
                          <a:pt x="488212" y="173480"/>
                          <a:pt x="488212" y="178965"/>
                        </a:cubicBezTo>
                        <a:lnTo>
                          <a:pt x="488212" y="189936"/>
                        </a:lnTo>
                        <a:cubicBezTo>
                          <a:pt x="488212" y="209136"/>
                          <a:pt x="471756" y="225592"/>
                          <a:pt x="452557" y="225592"/>
                        </a:cubicBezTo>
                        <a:lnTo>
                          <a:pt x="452557" y="167994"/>
                        </a:lnTo>
                        <a:close/>
                        <a:moveTo>
                          <a:pt x="452557" y="250277"/>
                        </a:moveTo>
                        <a:cubicBezTo>
                          <a:pt x="485470" y="250277"/>
                          <a:pt x="510154" y="222849"/>
                          <a:pt x="510154" y="189936"/>
                        </a:cubicBezTo>
                        <a:lnTo>
                          <a:pt x="641807" y="189936"/>
                        </a:lnTo>
                        <a:lnTo>
                          <a:pt x="641807" y="200907"/>
                        </a:lnTo>
                        <a:cubicBezTo>
                          <a:pt x="641807" y="203650"/>
                          <a:pt x="641807" y="203650"/>
                          <a:pt x="641807" y="206393"/>
                        </a:cubicBezTo>
                        <a:lnTo>
                          <a:pt x="658264" y="250277"/>
                        </a:lnTo>
                        <a:lnTo>
                          <a:pt x="650036" y="250277"/>
                        </a:lnTo>
                        <a:cubicBezTo>
                          <a:pt x="644550" y="250277"/>
                          <a:pt x="639064" y="253020"/>
                          <a:pt x="639064" y="258505"/>
                        </a:cubicBezTo>
                        <a:cubicBezTo>
                          <a:pt x="628093" y="302389"/>
                          <a:pt x="589695" y="332560"/>
                          <a:pt x="543068" y="332560"/>
                        </a:cubicBezTo>
                        <a:cubicBezTo>
                          <a:pt x="499184" y="332560"/>
                          <a:pt x="460785" y="296904"/>
                          <a:pt x="452557" y="250277"/>
                        </a:cubicBezTo>
                        <a:lnTo>
                          <a:pt x="452557" y="250277"/>
                        </a:lnTo>
                        <a:close/>
                        <a:moveTo>
                          <a:pt x="1020310" y="36342"/>
                        </a:moveTo>
                        <a:lnTo>
                          <a:pt x="1058708" y="96682"/>
                        </a:lnTo>
                        <a:lnTo>
                          <a:pt x="981910" y="96682"/>
                        </a:lnTo>
                        <a:lnTo>
                          <a:pt x="1020310" y="36342"/>
                        </a:lnTo>
                        <a:close/>
                        <a:moveTo>
                          <a:pt x="381244" y="285933"/>
                        </a:moveTo>
                        <a:lnTo>
                          <a:pt x="213936" y="285933"/>
                        </a:lnTo>
                        <a:lnTo>
                          <a:pt x="213936" y="25371"/>
                        </a:lnTo>
                        <a:lnTo>
                          <a:pt x="381244" y="25371"/>
                        </a:lnTo>
                        <a:lnTo>
                          <a:pt x="381244" y="285933"/>
                        </a:lnTo>
                        <a:close/>
                        <a:moveTo>
                          <a:pt x="24684" y="321589"/>
                        </a:moveTo>
                        <a:lnTo>
                          <a:pt x="24684" y="25371"/>
                        </a:lnTo>
                        <a:lnTo>
                          <a:pt x="191994" y="25371"/>
                        </a:lnTo>
                        <a:lnTo>
                          <a:pt x="191994" y="285933"/>
                        </a:lnTo>
                        <a:lnTo>
                          <a:pt x="60341" y="285933"/>
                        </a:lnTo>
                        <a:cubicBezTo>
                          <a:pt x="54855" y="285933"/>
                          <a:pt x="49369" y="291418"/>
                          <a:pt x="49369" y="296904"/>
                        </a:cubicBezTo>
                        <a:cubicBezTo>
                          <a:pt x="49369" y="302389"/>
                          <a:pt x="54855" y="307875"/>
                          <a:pt x="60341" y="307875"/>
                        </a:cubicBezTo>
                        <a:lnTo>
                          <a:pt x="381244" y="307875"/>
                        </a:lnTo>
                        <a:lnTo>
                          <a:pt x="381244" y="318846"/>
                        </a:lnTo>
                        <a:cubicBezTo>
                          <a:pt x="381244" y="324332"/>
                          <a:pt x="375759" y="329817"/>
                          <a:pt x="370274" y="329817"/>
                        </a:cubicBezTo>
                        <a:lnTo>
                          <a:pt x="35656" y="329817"/>
                        </a:lnTo>
                        <a:cubicBezTo>
                          <a:pt x="30170" y="332560"/>
                          <a:pt x="24684" y="327074"/>
                          <a:pt x="24684" y="321589"/>
                        </a:cubicBezTo>
                        <a:lnTo>
                          <a:pt x="24684" y="321589"/>
                        </a:lnTo>
                        <a:close/>
                        <a:moveTo>
                          <a:pt x="142624" y="381930"/>
                        </a:moveTo>
                        <a:lnTo>
                          <a:pt x="142624" y="357245"/>
                        </a:lnTo>
                        <a:lnTo>
                          <a:pt x="178280" y="357245"/>
                        </a:lnTo>
                        <a:lnTo>
                          <a:pt x="178280" y="417585"/>
                        </a:lnTo>
                        <a:cubicBezTo>
                          <a:pt x="159080" y="417585"/>
                          <a:pt x="142624" y="401129"/>
                          <a:pt x="142624" y="381930"/>
                        </a:cubicBezTo>
                        <a:lnTo>
                          <a:pt x="142624" y="381930"/>
                        </a:lnTo>
                        <a:close/>
                        <a:moveTo>
                          <a:pt x="463527" y="1067620"/>
                        </a:moveTo>
                        <a:lnTo>
                          <a:pt x="274277" y="1067620"/>
                        </a:lnTo>
                        <a:cubicBezTo>
                          <a:pt x="279763" y="1040193"/>
                          <a:pt x="304447" y="1020993"/>
                          <a:pt x="331874" y="1020993"/>
                        </a:cubicBezTo>
                        <a:lnTo>
                          <a:pt x="463527" y="1020993"/>
                        </a:lnTo>
                        <a:lnTo>
                          <a:pt x="463527" y="1067620"/>
                        </a:lnTo>
                        <a:close/>
                        <a:moveTo>
                          <a:pt x="817344" y="1067620"/>
                        </a:moveTo>
                        <a:lnTo>
                          <a:pt x="628093" y="1067620"/>
                        </a:lnTo>
                        <a:lnTo>
                          <a:pt x="628093" y="1020993"/>
                        </a:lnTo>
                        <a:lnTo>
                          <a:pt x="759747" y="1020993"/>
                        </a:lnTo>
                        <a:cubicBezTo>
                          <a:pt x="787175" y="1020993"/>
                          <a:pt x="811858" y="1042935"/>
                          <a:pt x="817344" y="1067620"/>
                        </a:cubicBezTo>
                        <a:lnTo>
                          <a:pt x="817344" y="1067620"/>
                        </a:lnTo>
                        <a:close/>
                        <a:moveTo>
                          <a:pt x="663750" y="417585"/>
                        </a:moveTo>
                        <a:cubicBezTo>
                          <a:pt x="658264" y="417585"/>
                          <a:pt x="652778" y="423071"/>
                          <a:pt x="652778" y="428557"/>
                        </a:cubicBezTo>
                        <a:lnTo>
                          <a:pt x="652778" y="631521"/>
                        </a:lnTo>
                        <a:lnTo>
                          <a:pt x="474498" y="631521"/>
                        </a:lnTo>
                        <a:cubicBezTo>
                          <a:pt x="469013" y="631521"/>
                          <a:pt x="463527" y="637006"/>
                          <a:pt x="463527" y="642492"/>
                        </a:cubicBezTo>
                        <a:cubicBezTo>
                          <a:pt x="463527" y="647978"/>
                          <a:pt x="469013" y="653463"/>
                          <a:pt x="474498" y="653463"/>
                        </a:cubicBezTo>
                        <a:lnTo>
                          <a:pt x="652778" y="653463"/>
                        </a:lnTo>
                        <a:lnTo>
                          <a:pt x="652778" y="664434"/>
                        </a:lnTo>
                        <a:cubicBezTo>
                          <a:pt x="652778" y="664434"/>
                          <a:pt x="652778" y="667177"/>
                          <a:pt x="652778" y="667177"/>
                        </a:cubicBezTo>
                        <a:lnTo>
                          <a:pt x="732319" y="996308"/>
                        </a:lnTo>
                        <a:lnTo>
                          <a:pt x="625351" y="996308"/>
                        </a:lnTo>
                        <a:lnTo>
                          <a:pt x="556781" y="722032"/>
                        </a:lnTo>
                        <a:cubicBezTo>
                          <a:pt x="556781" y="716547"/>
                          <a:pt x="551296" y="713804"/>
                          <a:pt x="545810" y="713804"/>
                        </a:cubicBezTo>
                        <a:cubicBezTo>
                          <a:pt x="540326" y="713804"/>
                          <a:pt x="534840" y="716547"/>
                          <a:pt x="534840" y="722032"/>
                        </a:cubicBezTo>
                        <a:lnTo>
                          <a:pt x="466270" y="996308"/>
                        </a:lnTo>
                        <a:lnTo>
                          <a:pt x="348332" y="996308"/>
                        </a:lnTo>
                        <a:lnTo>
                          <a:pt x="438843" y="667177"/>
                        </a:lnTo>
                        <a:cubicBezTo>
                          <a:pt x="438843" y="667177"/>
                          <a:pt x="438843" y="664434"/>
                          <a:pt x="438843" y="664434"/>
                        </a:cubicBezTo>
                        <a:lnTo>
                          <a:pt x="438843" y="428557"/>
                        </a:lnTo>
                        <a:cubicBezTo>
                          <a:pt x="438843" y="423071"/>
                          <a:pt x="433357" y="417585"/>
                          <a:pt x="427871" y="417585"/>
                        </a:cubicBezTo>
                        <a:lnTo>
                          <a:pt x="202964" y="417585"/>
                        </a:lnTo>
                        <a:lnTo>
                          <a:pt x="202964" y="357245"/>
                        </a:lnTo>
                        <a:lnTo>
                          <a:pt x="891399" y="357245"/>
                        </a:lnTo>
                        <a:lnTo>
                          <a:pt x="891399" y="417585"/>
                        </a:lnTo>
                        <a:lnTo>
                          <a:pt x="663750" y="417585"/>
                        </a:lnTo>
                        <a:close/>
                        <a:moveTo>
                          <a:pt x="913341" y="417585"/>
                        </a:moveTo>
                        <a:lnTo>
                          <a:pt x="913341" y="357245"/>
                        </a:lnTo>
                        <a:lnTo>
                          <a:pt x="948997" y="357245"/>
                        </a:lnTo>
                        <a:lnTo>
                          <a:pt x="948997" y="381930"/>
                        </a:lnTo>
                        <a:cubicBezTo>
                          <a:pt x="948997" y="401129"/>
                          <a:pt x="932541" y="417585"/>
                          <a:pt x="913341" y="417585"/>
                        </a:cubicBezTo>
                        <a:lnTo>
                          <a:pt x="913341" y="417585"/>
                        </a:lnTo>
                        <a:close/>
                        <a:moveTo>
                          <a:pt x="1066936" y="582151"/>
                        </a:moveTo>
                        <a:lnTo>
                          <a:pt x="1066936" y="606836"/>
                        </a:lnTo>
                        <a:lnTo>
                          <a:pt x="970939" y="606836"/>
                        </a:lnTo>
                        <a:lnTo>
                          <a:pt x="970939" y="582151"/>
                        </a:lnTo>
                        <a:lnTo>
                          <a:pt x="1066936" y="582151"/>
                        </a:lnTo>
                        <a:close/>
                        <a:moveTo>
                          <a:pt x="1031280" y="689119"/>
                        </a:moveTo>
                        <a:lnTo>
                          <a:pt x="1006596" y="689119"/>
                        </a:lnTo>
                        <a:cubicBezTo>
                          <a:pt x="987396" y="689119"/>
                          <a:pt x="970939" y="672662"/>
                          <a:pt x="970939" y="653463"/>
                        </a:cubicBezTo>
                        <a:lnTo>
                          <a:pt x="970939" y="628778"/>
                        </a:lnTo>
                        <a:lnTo>
                          <a:pt x="1066936" y="628778"/>
                        </a:lnTo>
                        <a:lnTo>
                          <a:pt x="1066936" y="653463"/>
                        </a:lnTo>
                        <a:cubicBezTo>
                          <a:pt x="1066936" y="672662"/>
                          <a:pt x="1053222" y="689119"/>
                          <a:pt x="1031280" y="689119"/>
                        </a:cubicBezTo>
                        <a:lnTo>
                          <a:pt x="1031280" y="689119"/>
                        </a:lnTo>
                        <a:close/>
                      </a:path>
                    </a:pathLst>
                  </a:custGeom>
                  <a:grpFill/>
                  <a:ln w="27426" cap="flat">
                    <a:noFill/>
                    <a:prstDash val="solid"/>
                    <a:miter/>
                  </a:ln>
                </p:spPr>
                <p:txBody>
                  <a:bodyPr rtlCol="0" anchor="ctr"/>
                  <a:lstStyle/>
                  <a:p>
                    <a:endParaRPr lang="en-US"/>
                  </a:p>
                </p:txBody>
              </p:sp>
            </p:grpSp>
            <p:sp>
              <p:nvSpPr>
                <p:cNvPr id="87" name="Freeform 86">
                  <a:extLst>
                    <a:ext uri="{FF2B5EF4-FFF2-40B4-BE49-F238E27FC236}">
                      <a16:creationId xmlns:a16="http://schemas.microsoft.com/office/drawing/2014/main" id="{4A88C131-1AB0-9342-AC02-1FFF622CD481}"/>
                    </a:ext>
                  </a:extLst>
                </p:cNvPr>
                <p:cNvSpPr/>
                <p:nvPr/>
              </p:nvSpPr>
              <p:spPr>
                <a:xfrm>
                  <a:off x="7624966" y="3971001"/>
                  <a:ext cx="21941" cy="58311"/>
                </a:xfrm>
                <a:custGeom>
                  <a:avLst/>
                  <a:gdLst>
                    <a:gd name="connsiteX0" fmla="*/ 21942 w 21941"/>
                    <a:gd name="connsiteY0" fmla="*/ 46627 h 58311"/>
                    <a:gd name="connsiteX1" fmla="*/ 21942 w 21941"/>
                    <a:gd name="connsiteY1" fmla="*/ 10971 h 58311"/>
                    <a:gd name="connsiteX2" fmla="*/ 10972 w 21941"/>
                    <a:gd name="connsiteY2" fmla="*/ 0 h 58311"/>
                    <a:gd name="connsiteX3" fmla="*/ 0 w 21941"/>
                    <a:gd name="connsiteY3" fmla="*/ 10971 h 58311"/>
                    <a:gd name="connsiteX4" fmla="*/ 0 w 21941"/>
                    <a:gd name="connsiteY4" fmla="*/ 46627 h 58311"/>
                    <a:gd name="connsiteX5" fmla="*/ 10972 w 21941"/>
                    <a:gd name="connsiteY5" fmla="*/ 57598 h 58311"/>
                    <a:gd name="connsiteX6" fmla="*/ 21942 w 21941"/>
                    <a:gd name="connsiteY6" fmla="*/ 46627 h 58311"/>
                    <a:gd name="connsiteX7" fmla="*/ 21942 w 21941"/>
                    <a:gd name="connsiteY7" fmla="*/ 46627 h 58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41" h="58311">
                      <a:moveTo>
                        <a:pt x="21942" y="46627"/>
                      </a:moveTo>
                      <a:lnTo>
                        <a:pt x="21942" y="10971"/>
                      </a:lnTo>
                      <a:cubicBezTo>
                        <a:pt x="21942" y="5485"/>
                        <a:pt x="16456" y="0"/>
                        <a:pt x="10972" y="0"/>
                      </a:cubicBezTo>
                      <a:cubicBezTo>
                        <a:pt x="5486" y="0"/>
                        <a:pt x="0" y="5485"/>
                        <a:pt x="0" y="10971"/>
                      </a:cubicBezTo>
                      <a:lnTo>
                        <a:pt x="0" y="46627"/>
                      </a:lnTo>
                      <a:cubicBezTo>
                        <a:pt x="0" y="52112"/>
                        <a:pt x="5486" y="57598"/>
                        <a:pt x="10972" y="57598"/>
                      </a:cubicBezTo>
                      <a:cubicBezTo>
                        <a:pt x="16456" y="60341"/>
                        <a:pt x="21942" y="54855"/>
                        <a:pt x="21942" y="46627"/>
                      </a:cubicBezTo>
                      <a:lnTo>
                        <a:pt x="21942" y="46627"/>
                      </a:lnTo>
                      <a:close/>
                    </a:path>
                  </a:pathLst>
                </a:custGeom>
                <a:grpFill/>
                <a:ln w="27426"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F33599DC-69A6-D14E-ADC9-4035A9351DE5}"/>
                    </a:ext>
                  </a:extLst>
                </p:cNvPr>
                <p:cNvSpPr/>
                <p:nvPr/>
              </p:nvSpPr>
              <p:spPr>
                <a:xfrm>
                  <a:off x="6651284" y="3735124"/>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ECC2B5B9-3DB9-DD47-94DE-4AFC449F70DB}"/>
                    </a:ext>
                  </a:extLst>
                </p:cNvPr>
                <p:cNvSpPr/>
                <p:nvPr/>
              </p:nvSpPr>
              <p:spPr>
                <a:xfrm>
                  <a:off x="6651284" y="3784493"/>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6"/>
                        <a:pt x="117939" y="10971"/>
                      </a:cubicBezTo>
                      <a:cubicBezTo>
                        <a:pt x="117939" y="5485"/>
                        <a:pt x="112453" y="0"/>
                        <a:pt x="106969" y="0"/>
                      </a:cubicBezTo>
                      <a:lnTo>
                        <a:pt x="10972" y="0"/>
                      </a:lnTo>
                      <a:cubicBezTo>
                        <a:pt x="5486" y="0"/>
                        <a:pt x="0" y="5485"/>
                        <a:pt x="0" y="10971"/>
                      </a:cubicBezTo>
                      <a:cubicBezTo>
                        <a:pt x="0" y="16456"/>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D7F48391-7129-324E-B8D1-10DDC5A30672}"/>
                    </a:ext>
                  </a:extLst>
                </p:cNvPr>
                <p:cNvSpPr/>
                <p:nvPr/>
              </p:nvSpPr>
              <p:spPr>
                <a:xfrm>
                  <a:off x="6651284" y="3831120"/>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407D0D74-D429-FF44-9265-D318F6CBAE20}"/>
                    </a:ext>
                  </a:extLst>
                </p:cNvPr>
                <p:cNvSpPr/>
                <p:nvPr/>
              </p:nvSpPr>
              <p:spPr>
                <a:xfrm>
                  <a:off x="6651284" y="3877747"/>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71E4AB56-9100-C340-9FB6-E08B70388D0B}"/>
                    </a:ext>
                  </a:extLst>
                </p:cNvPr>
                <p:cNvSpPr/>
                <p:nvPr/>
              </p:nvSpPr>
              <p:spPr>
                <a:xfrm>
                  <a:off x="6651284" y="3924374"/>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6"/>
                        <a:pt x="112453" y="0"/>
                        <a:pt x="106969" y="0"/>
                      </a:cubicBezTo>
                      <a:lnTo>
                        <a:pt x="10972" y="0"/>
                      </a:lnTo>
                      <a:cubicBezTo>
                        <a:pt x="5486" y="0"/>
                        <a:pt x="0" y="5486"/>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386BDAC4-178A-2748-B0CD-871E8EEA0E41}"/>
                    </a:ext>
                  </a:extLst>
                </p:cNvPr>
                <p:cNvSpPr/>
                <p:nvPr/>
              </p:nvSpPr>
              <p:spPr>
                <a:xfrm>
                  <a:off x="6840535" y="3735124"/>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44FF7348-F18F-6C40-A06E-5E24967E238E}"/>
                    </a:ext>
                  </a:extLst>
                </p:cNvPr>
                <p:cNvSpPr/>
                <p:nvPr/>
              </p:nvSpPr>
              <p:spPr>
                <a:xfrm>
                  <a:off x="6840535" y="3784493"/>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6"/>
                        <a:pt x="117939" y="10971"/>
                      </a:cubicBezTo>
                      <a:cubicBezTo>
                        <a:pt x="117939" y="5485"/>
                        <a:pt x="112453" y="0"/>
                        <a:pt x="106967" y="0"/>
                      </a:cubicBezTo>
                      <a:lnTo>
                        <a:pt x="10970" y="0"/>
                      </a:lnTo>
                      <a:cubicBezTo>
                        <a:pt x="5484" y="0"/>
                        <a:pt x="0" y="5485"/>
                        <a:pt x="0" y="10971"/>
                      </a:cubicBezTo>
                      <a:cubicBezTo>
                        <a:pt x="0" y="16456"/>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E2365825-A703-FC4D-85ED-550AE9BF4418}"/>
                    </a:ext>
                  </a:extLst>
                </p:cNvPr>
                <p:cNvSpPr/>
                <p:nvPr/>
              </p:nvSpPr>
              <p:spPr>
                <a:xfrm>
                  <a:off x="6840535" y="3831120"/>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A1C84F3F-C7F5-E942-8439-3E55A71C2430}"/>
                    </a:ext>
                  </a:extLst>
                </p:cNvPr>
                <p:cNvSpPr/>
                <p:nvPr/>
              </p:nvSpPr>
              <p:spPr>
                <a:xfrm>
                  <a:off x="6840535" y="3877747"/>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2487EB4F-3FD9-B347-A856-22CF5CACA235}"/>
                    </a:ext>
                  </a:extLst>
                </p:cNvPr>
                <p:cNvSpPr/>
                <p:nvPr/>
              </p:nvSpPr>
              <p:spPr>
                <a:xfrm>
                  <a:off x="6840535" y="3924374"/>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6"/>
                        <a:pt x="112453" y="0"/>
                        <a:pt x="106967" y="0"/>
                      </a:cubicBezTo>
                      <a:lnTo>
                        <a:pt x="10970" y="0"/>
                      </a:lnTo>
                      <a:cubicBezTo>
                        <a:pt x="5484" y="0"/>
                        <a:pt x="0" y="5486"/>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BA819B28-7499-2145-8362-5FD5336FCCC4}"/>
                    </a:ext>
                  </a:extLst>
                </p:cNvPr>
                <p:cNvSpPr/>
                <p:nvPr/>
              </p:nvSpPr>
              <p:spPr>
                <a:xfrm>
                  <a:off x="6673225" y="4138309"/>
                  <a:ext cx="22655" cy="175537"/>
                </a:xfrm>
                <a:custGeom>
                  <a:avLst/>
                  <a:gdLst>
                    <a:gd name="connsiteX0" fmla="*/ 10972 w 22655"/>
                    <a:gd name="connsiteY0" fmla="*/ 0 h 175537"/>
                    <a:gd name="connsiteX1" fmla="*/ 0 w 22655"/>
                    <a:gd name="connsiteY1" fmla="*/ 10971 h 175537"/>
                    <a:gd name="connsiteX2" fmla="*/ 0 w 22655"/>
                    <a:gd name="connsiteY2" fmla="*/ 164566 h 175537"/>
                    <a:gd name="connsiteX3" fmla="*/ 10972 w 22655"/>
                    <a:gd name="connsiteY3" fmla="*/ 175537 h 175537"/>
                    <a:gd name="connsiteX4" fmla="*/ 21942 w 22655"/>
                    <a:gd name="connsiteY4" fmla="*/ 164566 h 175537"/>
                    <a:gd name="connsiteX5" fmla="*/ 21942 w 22655"/>
                    <a:gd name="connsiteY5" fmla="*/ 10971 h 175537"/>
                    <a:gd name="connsiteX6" fmla="*/ 10972 w 22655"/>
                    <a:gd name="connsiteY6" fmla="*/ 0 h 175537"/>
                    <a:gd name="connsiteX7" fmla="*/ 10972 w 22655"/>
                    <a:gd name="connsiteY7" fmla="*/ 0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655" h="175537">
                      <a:moveTo>
                        <a:pt x="10972" y="0"/>
                      </a:moveTo>
                      <a:cubicBezTo>
                        <a:pt x="5486" y="0"/>
                        <a:pt x="0" y="5485"/>
                        <a:pt x="0" y="10971"/>
                      </a:cubicBezTo>
                      <a:lnTo>
                        <a:pt x="0" y="164566"/>
                      </a:lnTo>
                      <a:cubicBezTo>
                        <a:pt x="0" y="170051"/>
                        <a:pt x="5486" y="175537"/>
                        <a:pt x="10972" y="175537"/>
                      </a:cubicBezTo>
                      <a:cubicBezTo>
                        <a:pt x="16458" y="175537"/>
                        <a:pt x="21942" y="170051"/>
                        <a:pt x="21942" y="164566"/>
                      </a:cubicBezTo>
                      <a:lnTo>
                        <a:pt x="21942" y="10971"/>
                      </a:lnTo>
                      <a:cubicBezTo>
                        <a:pt x="24686" y="5485"/>
                        <a:pt x="19200" y="0"/>
                        <a:pt x="10972" y="0"/>
                      </a:cubicBezTo>
                      <a:lnTo>
                        <a:pt x="10972" y="0"/>
                      </a:lnTo>
                      <a:close/>
                    </a:path>
                  </a:pathLst>
                </a:custGeom>
                <a:grpFill/>
                <a:ln w="27426"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27DB2A5F-5FD3-1940-A9BC-93129596EBA0}"/>
                    </a:ext>
                  </a:extLst>
                </p:cNvPr>
                <p:cNvSpPr/>
                <p:nvPr/>
              </p:nvSpPr>
              <p:spPr>
                <a:xfrm>
                  <a:off x="6675969" y="4338531"/>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00534F7E-A65E-1C4B-A04F-651C0FB792C9}"/>
                    </a:ext>
                  </a:extLst>
                </p:cNvPr>
                <p:cNvSpPr/>
                <p:nvPr/>
              </p:nvSpPr>
              <p:spPr>
                <a:xfrm>
                  <a:off x="6675969" y="4387901"/>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6"/>
                        <a:pt x="16456" y="21942"/>
                        <a:pt x="10970" y="21942"/>
                      </a:cubicBezTo>
                      <a:cubicBezTo>
                        <a:pt x="5484" y="21942"/>
                        <a:pt x="0" y="16456"/>
                        <a:pt x="0" y="10971"/>
                      </a:cubicBezTo>
                      <a:cubicBezTo>
                        <a:pt x="0" y="5485"/>
                        <a:pt x="5484" y="0"/>
                        <a:pt x="10970" y="0"/>
                      </a:cubicBezTo>
                      <a:cubicBezTo>
                        <a:pt x="16456" y="0"/>
                        <a:pt x="21942" y="2743"/>
                        <a:pt x="21942" y="10971"/>
                      </a:cubicBezTo>
                      <a:lnTo>
                        <a:pt x="21942" y="10971"/>
                      </a:lnTo>
                      <a:close/>
                    </a:path>
                  </a:pathLst>
                </a:custGeom>
                <a:grpFill/>
                <a:ln w="27426"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9E979050-369D-934B-8448-D9E0F625AB97}"/>
                    </a:ext>
                  </a:extLst>
                </p:cNvPr>
                <p:cNvSpPr/>
                <p:nvPr/>
              </p:nvSpPr>
              <p:spPr>
                <a:xfrm>
                  <a:off x="6758252" y="4184936"/>
                  <a:ext cx="21941" cy="175537"/>
                </a:xfrm>
                <a:custGeom>
                  <a:avLst/>
                  <a:gdLst>
                    <a:gd name="connsiteX0" fmla="*/ 10970 w 21941"/>
                    <a:gd name="connsiteY0" fmla="*/ 0 h 175537"/>
                    <a:gd name="connsiteX1" fmla="*/ 0 w 21941"/>
                    <a:gd name="connsiteY1" fmla="*/ 10971 h 175537"/>
                    <a:gd name="connsiteX2" fmla="*/ 0 w 21941"/>
                    <a:gd name="connsiteY2" fmla="*/ 164566 h 175537"/>
                    <a:gd name="connsiteX3" fmla="*/ 10970 w 21941"/>
                    <a:gd name="connsiteY3" fmla="*/ 175537 h 175537"/>
                    <a:gd name="connsiteX4" fmla="*/ 21942 w 21941"/>
                    <a:gd name="connsiteY4" fmla="*/ 164566 h 175537"/>
                    <a:gd name="connsiteX5" fmla="*/ 21942 w 21941"/>
                    <a:gd name="connsiteY5" fmla="*/ 10971 h 175537"/>
                    <a:gd name="connsiteX6" fmla="*/ 10970 w 21941"/>
                    <a:gd name="connsiteY6" fmla="*/ 0 h 175537"/>
                    <a:gd name="connsiteX7" fmla="*/ 10970 w 21941"/>
                    <a:gd name="connsiteY7" fmla="*/ 0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41" h="175537">
                      <a:moveTo>
                        <a:pt x="10970" y="0"/>
                      </a:moveTo>
                      <a:cubicBezTo>
                        <a:pt x="5484" y="0"/>
                        <a:pt x="0" y="5486"/>
                        <a:pt x="0" y="10971"/>
                      </a:cubicBezTo>
                      <a:lnTo>
                        <a:pt x="0" y="164566"/>
                      </a:lnTo>
                      <a:cubicBezTo>
                        <a:pt x="0" y="170052"/>
                        <a:pt x="5484" y="175537"/>
                        <a:pt x="10970" y="175537"/>
                      </a:cubicBezTo>
                      <a:cubicBezTo>
                        <a:pt x="16456" y="175537"/>
                        <a:pt x="21942" y="170052"/>
                        <a:pt x="21942" y="164566"/>
                      </a:cubicBezTo>
                      <a:lnTo>
                        <a:pt x="21942" y="10971"/>
                      </a:lnTo>
                      <a:cubicBezTo>
                        <a:pt x="21942" y="5486"/>
                        <a:pt x="16456" y="0"/>
                        <a:pt x="10970" y="0"/>
                      </a:cubicBezTo>
                      <a:lnTo>
                        <a:pt x="10970" y="0"/>
                      </a:lnTo>
                      <a:close/>
                    </a:path>
                  </a:pathLst>
                </a:custGeom>
                <a:grpFill/>
                <a:ln w="27426"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204B47C5-4C66-4F4D-9C16-DC2EA72FB3A1}"/>
                    </a:ext>
                  </a:extLst>
                </p:cNvPr>
                <p:cNvSpPr/>
                <p:nvPr/>
              </p:nvSpPr>
              <p:spPr>
                <a:xfrm>
                  <a:off x="6758252" y="4387187"/>
                  <a:ext cx="21941" cy="22655"/>
                </a:xfrm>
                <a:custGeom>
                  <a:avLst/>
                  <a:gdLst>
                    <a:gd name="connsiteX0" fmla="*/ 21942 w 21941"/>
                    <a:gd name="connsiteY0" fmla="*/ 11684 h 22655"/>
                    <a:gd name="connsiteX1" fmla="*/ 10970 w 21941"/>
                    <a:gd name="connsiteY1" fmla="*/ 22656 h 22655"/>
                    <a:gd name="connsiteX2" fmla="*/ 0 w 21941"/>
                    <a:gd name="connsiteY2" fmla="*/ 11684 h 22655"/>
                    <a:gd name="connsiteX3" fmla="*/ 10970 w 21941"/>
                    <a:gd name="connsiteY3" fmla="*/ 714 h 22655"/>
                    <a:gd name="connsiteX4" fmla="*/ 21942 w 21941"/>
                    <a:gd name="connsiteY4" fmla="*/ 11684 h 22655"/>
                    <a:gd name="connsiteX5" fmla="*/ 21942 w 21941"/>
                    <a:gd name="connsiteY5" fmla="*/ 11684 h 2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2655">
                      <a:moveTo>
                        <a:pt x="21942" y="11684"/>
                      </a:moveTo>
                      <a:cubicBezTo>
                        <a:pt x="21942" y="17170"/>
                        <a:pt x="16456" y="22656"/>
                        <a:pt x="10970" y="22656"/>
                      </a:cubicBezTo>
                      <a:cubicBezTo>
                        <a:pt x="5484" y="22656"/>
                        <a:pt x="0" y="17170"/>
                        <a:pt x="0" y="11684"/>
                      </a:cubicBezTo>
                      <a:cubicBezTo>
                        <a:pt x="0" y="6199"/>
                        <a:pt x="5484" y="714"/>
                        <a:pt x="10970" y="714"/>
                      </a:cubicBezTo>
                      <a:cubicBezTo>
                        <a:pt x="16456" y="-2029"/>
                        <a:pt x="21942" y="3456"/>
                        <a:pt x="21942" y="11684"/>
                      </a:cubicBezTo>
                      <a:lnTo>
                        <a:pt x="21942" y="11684"/>
                      </a:lnTo>
                      <a:close/>
                    </a:path>
                  </a:pathLst>
                </a:custGeom>
                <a:grpFill/>
                <a:ln w="27426"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F15330FF-413C-DA49-85D9-4E533BDD83CC}"/>
                    </a:ext>
                  </a:extLst>
                </p:cNvPr>
                <p:cNvSpPr/>
                <p:nvPr/>
              </p:nvSpPr>
              <p:spPr>
                <a:xfrm>
                  <a:off x="6840535" y="4234306"/>
                  <a:ext cx="21941" cy="175537"/>
                </a:xfrm>
                <a:custGeom>
                  <a:avLst/>
                  <a:gdLst>
                    <a:gd name="connsiteX0" fmla="*/ 10970 w 21941"/>
                    <a:gd name="connsiteY0" fmla="*/ 175537 h 175537"/>
                    <a:gd name="connsiteX1" fmla="*/ 21942 w 21941"/>
                    <a:gd name="connsiteY1" fmla="*/ 164566 h 175537"/>
                    <a:gd name="connsiteX2" fmla="*/ 21942 w 21941"/>
                    <a:gd name="connsiteY2" fmla="*/ 10971 h 175537"/>
                    <a:gd name="connsiteX3" fmla="*/ 10970 w 21941"/>
                    <a:gd name="connsiteY3" fmla="*/ 0 h 175537"/>
                    <a:gd name="connsiteX4" fmla="*/ 0 w 21941"/>
                    <a:gd name="connsiteY4" fmla="*/ 10971 h 175537"/>
                    <a:gd name="connsiteX5" fmla="*/ 0 w 21941"/>
                    <a:gd name="connsiteY5" fmla="*/ 164566 h 175537"/>
                    <a:gd name="connsiteX6" fmla="*/ 10970 w 21941"/>
                    <a:gd name="connsiteY6" fmla="*/ 175537 h 175537"/>
                    <a:gd name="connsiteX7" fmla="*/ 10970 w 21941"/>
                    <a:gd name="connsiteY7" fmla="*/ 175537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41" h="175537">
                      <a:moveTo>
                        <a:pt x="10970" y="175537"/>
                      </a:moveTo>
                      <a:cubicBezTo>
                        <a:pt x="16456" y="175537"/>
                        <a:pt x="21942" y="170051"/>
                        <a:pt x="21942" y="164566"/>
                      </a:cubicBezTo>
                      <a:lnTo>
                        <a:pt x="21942" y="10971"/>
                      </a:lnTo>
                      <a:cubicBezTo>
                        <a:pt x="21942" y="5485"/>
                        <a:pt x="16456" y="0"/>
                        <a:pt x="10970" y="0"/>
                      </a:cubicBezTo>
                      <a:cubicBezTo>
                        <a:pt x="5484" y="0"/>
                        <a:pt x="0" y="5485"/>
                        <a:pt x="0" y="10971"/>
                      </a:cubicBezTo>
                      <a:lnTo>
                        <a:pt x="0" y="164566"/>
                      </a:lnTo>
                      <a:cubicBezTo>
                        <a:pt x="0" y="170051"/>
                        <a:pt x="5484" y="175537"/>
                        <a:pt x="10970" y="175537"/>
                      </a:cubicBezTo>
                      <a:lnTo>
                        <a:pt x="10970" y="175537"/>
                      </a:lnTo>
                      <a:close/>
                    </a:path>
                  </a:pathLst>
                </a:custGeom>
                <a:grpFill/>
                <a:ln w="27426"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C88E9B7-2C26-5A44-B3CE-12C6281CD9F6}"/>
                    </a:ext>
                  </a:extLst>
                </p:cNvPr>
                <p:cNvSpPr/>
                <p:nvPr/>
              </p:nvSpPr>
              <p:spPr>
                <a:xfrm>
                  <a:off x="6840535" y="4434528"/>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54E374AB-0B4A-6F40-BC61-2942F1E87B3A}"/>
                    </a:ext>
                  </a:extLst>
                </p:cNvPr>
                <p:cNvSpPr/>
                <p:nvPr/>
              </p:nvSpPr>
              <p:spPr>
                <a:xfrm>
                  <a:off x="6758252" y="4434528"/>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5FB5A960-7F09-9E4C-9C62-BE9E829FA493}"/>
                    </a:ext>
                  </a:extLst>
                </p:cNvPr>
                <p:cNvSpPr/>
                <p:nvPr/>
              </p:nvSpPr>
              <p:spPr>
                <a:xfrm>
                  <a:off x="6675969" y="4434528"/>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endParaRPr lang="en-US"/>
                </a:p>
              </p:txBody>
            </p:sp>
          </p:grpSp>
        </p:grpSp>
        <p:sp>
          <p:nvSpPr>
            <p:cNvPr id="78" name="Text Placeholder 2">
              <a:extLst>
                <a:ext uri="{FF2B5EF4-FFF2-40B4-BE49-F238E27FC236}">
                  <a16:creationId xmlns:a16="http://schemas.microsoft.com/office/drawing/2014/main" id="{C7CBBCE0-5D20-D148-A799-8FAB56E79B78}"/>
                </a:ext>
              </a:extLst>
            </p:cNvPr>
            <p:cNvSpPr txBox="1">
              <a:spLocks/>
            </p:cNvSpPr>
            <p:nvPr/>
          </p:nvSpPr>
          <p:spPr>
            <a:xfrm>
              <a:off x="653475" y="8444830"/>
              <a:ext cx="4955516" cy="546999"/>
            </a:xfrm>
            <a:prstGeom prst="rect">
              <a:avLst/>
            </a:prstGeom>
          </p:spPr>
          <p:txBody>
            <a:bodyPr vert="horz" lIns="91440" tIns="45720" rIns="91440" bIns="45720" numCol="1" spcCol="288000" rtlCol="0" anchor="t">
              <a:normAutofit/>
            </a:bodyPr>
            <a:lstStyle>
              <a:lvl1pPr marL="0" indent="0" algn="just" defTabSz="755934" rtl="0" eaLnBrk="1" latinLnBrk="0" hangingPunct="1">
                <a:lnSpc>
                  <a:spcPts val="1200"/>
                </a:lnSpc>
                <a:spcBef>
                  <a:spcPts val="0"/>
                </a:spcBef>
                <a:buFont typeface="Arial" panose="020B0604020202020204" pitchFamily="34" charset="0"/>
                <a:buNone/>
                <a:defRPr sz="1000" b="0" i="0" kern="1200">
                  <a:solidFill>
                    <a:srgbClr val="4B4B4B"/>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1050" b="1" dirty="0">
                  <a:solidFill>
                    <a:schemeClr val="bg1"/>
                  </a:solidFill>
                  <a:highlight>
                    <a:srgbClr val="863694"/>
                  </a:highlight>
                </a:rPr>
                <a:t> ACTIVITY IDEA</a:t>
              </a:r>
              <a:r>
                <a:rPr lang="en-US" sz="1050" b="1" dirty="0">
                  <a:solidFill>
                    <a:srgbClr val="863694"/>
                  </a:solidFill>
                  <a:highlight>
                    <a:srgbClr val="863694"/>
                  </a:highlight>
                </a:rPr>
                <a:t>.</a:t>
              </a:r>
              <a:r>
                <a:rPr lang="en-US" sz="1050" b="1" dirty="0">
                  <a:solidFill>
                    <a:schemeClr val="bg1"/>
                  </a:solidFill>
                  <a:highlight>
                    <a:srgbClr val="863694"/>
                  </a:highlight>
                </a:rPr>
                <a:t> </a:t>
              </a:r>
            </a:p>
          </p:txBody>
        </p:sp>
      </p:grpSp>
      <p:sp>
        <p:nvSpPr>
          <p:cNvPr id="93" name="Rectangle 92">
            <a:extLst>
              <a:ext uri="{FF2B5EF4-FFF2-40B4-BE49-F238E27FC236}">
                <a16:creationId xmlns:a16="http://schemas.microsoft.com/office/drawing/2014/main" id="{6F12A30C-83DE-154B-8866-6D280110C510}"/>
              </a:ext>
            </a:extLst>
          </p:cNvPr>
          <p:cNvSpPr/>
          <p:nvPr/>
        </p:nvSpPr>
        <p:spPr>
          <a:xfrm>
            <a:off x="-28149" y="6150853"/>
            <a:ext cx="7559675" cy="2308134"/>
          </a:xfrm>
          <a:prstGeom prst="rect">
            <a:avLst/>
          </a:prstGeom>
          <a:gradFill>
            <a:gsLst>
              <a:gs pos="4000">
                <a:srgbClr val="863694"/>
              </a:gs>
              <a:gs pos="34000">
                <a:srgbClr val="863694"/>
              </a:gs>
              <a:gs pos="80000">
                <a:srgbClr val="561465"/>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 Placeholder 5">
            <a:extLst>
              <a:ext uri="{FF2B5EF4-FFF2-40B4-BE49-F238E27FC236}">
                <a16:creationId xmlns:a16="http://schemas.microsoft.com/office/drawing/2014/main" id="{B64CCF78-29B8-F84E-92D0-5BE2BE51FC53}"/>
              </a:ext>
            </a:extLst>
          </p:cNvPr>
          <p:cNvSpPr txBox="1">
            <a:spLocks/>
          </p:cNvSpPr>
          <p:nvPr/>
        </p:nvSpPr>
        <p:spPr>
          <a:xfrm>
            <a:off x="606445" y="4710521"/>
            <a:ext cx="3572175" cy="4105309"/>
          </a:xfrm>
          <a:prstGeom prst="rect">
            <a:avLst/>
          </a:prstGeom>
          <a:ln>
            <a:noFill/>
          </a:ln>
        </p:spPr>
        <p:txBody>
          <a:bodyPr vert="horz" lIns="91440" tIns="45720" rIns="91440" bIns="45720" numCol="1" spcCol="288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GB" sz="1050" dirty="0"/>
              <a:t>The SWOT Analysis will be a useful tool when creating a Leadership Development Plan (see page 20)</a:t>
            </a:r>
          </a:p>
          <a:p>
            <a:endParaRPr lang="en-GB" sz="1050" dirty="0"/>
          </a:p>
          <a:p>
            <a:endParaRPr lang="en-GB" sz="1050" dirty="0"/>
          </a:p>
          <a:p>
            <a:endParaRPr lang="en-IE" sz="1050" dirty="0"/>
          </a:p>
          <a:p>
            <a:endParaRPr lang="en-IE" sz="1050" dirty="0">
              <a:solidFill>
                <a:srgbClr val="863694"/>
              </a:solidFill>
            </a:endParaRPr>
          </a:p>
          <a:p>
            <a:endParaRPr lang="en-IE" sz="1050" dirty="0">
              <a:solidFill>
                <a:srgbClr val="863694"/>
              </a:solidFill>
            </a:endParaRPr>
          </a:p>
          <a:p>
            <a:endParaRPr lang="en-IE" sz="1050" dirty="0">
              <a:solidFill>
                <a:srgbClr val="863694"/>
              </a:solidFill>
            </a:endParaRPr>
          </a:p>
          <a:p>
            <a:endParaRPr lang="en-IE" sz="1050" dirty="0">
              <a:solidFill>
                <a:srgbClr val="863694"/>
              </a:solidFill>
            </a:endParaRPr>
          </a:p>
          <a:p>
            <a:r>
              <a:rPr lang="en-GB" sz="1050" dirty="0">
                <a:solidFill>
                  <a:srgbClr val="863694"/>
                </a:solidFill>
                <a:highlight>
                  <a:srgbClr val="94C33D"/>
                </a:highlight>
              </a:rPr>
              <a:t> </a:t>
            </a:r>
            <a:endParaRPr lang="en-IE" sz="1050" dirty="0">
              <a:solidFill>
                <a:srgbClr val="863694"/>
              </a:solidFill>
              <a:highlight>
                <a:srgbClr val="94C33D"/>
              </a:highlight>
            </a:endParaRPr>
          </a:p>
          <a:p>
            <a:r>
              <a:rPr lang="en-GB" sz="1300" b="1" dirty="0">
                <a:solidFill>
                  <a:schemeClr val="bg1"/>
                </a:solidFill>
                <a:highlight>
                  <a:srgbClr val="94C33D"/>
                </a:highlight>
              </a:rPr>
              <a:t> FURTHER RESOURCES</a:t>
            </a:r>
            <a:r>
              <a:rPr lang="en-GB" sz="1300" b="1" dirty="0">
                <a:solidFill>
                  <a:srgbClr val="94C33D"/>
                </a:solidFill>
                <a:highlight>
                  <a:srgbClr val="94C33D"/>
                </a:highlight>
              </a:rPr>
              <a:t>.</a:t>
            </a:r>
          </a:p>
          <a:p>
            <a:endParaRPr lang="en-IE" sz="1300" b="1" dirty="0">
              <a:solidFill>
                <a:srgbClr val="94C33D"/>
              </a:solidFill>
              <a:highlight>
                <a:srgbClr val="94C33D"/>
              </a:highlight>
            </a:endParaRPr>
          </a:p>
          <a:p>
            <a:r>
              <a:rPr lang="en-GB" sz="1050" b="1" i="1" dirty="0"/>
              <a:t> </a:t>
            </a:r>
            <a:endParaRPr lang="en-IE" sz="1050" dirty="0"/>
          </a:p>
          <a:p>
            <a:pPr marL="171450" lvl="0" indent="-171450" algn="l">
              <a:buClr>
                <a:srgbClr val="94C33D"/>
              </a:buClr>
              <a:buFont typeface="Arial" panose="020B0604020202020204" pitchFamily="34" charset="0"/>
              <a:buChar char="•"/>
            </a:pPr>
            <a:r>
              <a:rPr lang="en-GB" sz="1050" dirty="0">
                <a:solidFill>
                  <a:schemeClr val="bg1"/>
                </a:solidFill>
              </a:rPr>
              <a:t>Access a range of videos and research by signing up to </a:t>
            </a:r>
            <a:r>
              <a:rPr lang="en-GB" sz="1050" u="sng" dirty="0">
                <a:solidFill>
                  <a:schemeClr val="bg1"/>
                </a:solidFill>
                <a:hlinkClick r:id="rId2">
                  <a:extLst>
                    <a:ext uri="{A12FA001-AC4F-418D-AE19-62706E023703}">
                      <ahyp:hlinkClr xmlns:ahyp="http://schemas.microsoft.com/office/drawing/2018/hyperlinkcolor" val="tx"/>
                    </a:ext>
                  </a:extLst>
                </a:hlinkClick>
              </a:rPr>
              <a:t>Lean In</a:t>
            </a:r>
            <a:r>
              <a:rPr lang="en-GB" sz="1050" dirty="0">
                <a:solidFill>
                  <a:schemeClr val="bg1"/>
                </a:solidFill>
              </a:rPr>
              <a:t> for free.</a:t>
            </a:r>
            <a:endParaRPr lang="en-IE" sz="1050" dirty="0">
              <a:solidFill>
                <a:schemeClr val="bg1"/>
              </a:solidFill>
            </a:endParaRPr>
          </a:p>
          <a:p>
            <a:pPr marL="171450" indent="-171450" algn="l">
              <a:buClr>
                <a:srgbClr val="94C33D"/>
              </a:buClr>
              <a:buFont typeface="Arial" panose="020B0604020202020204" pitchFamily="34" charset="0"/>
              <a:buChar char="•"/>
            </a:pPr>
            <a:endParaRPr lang="en-IE" sz="1050" dirty="0">
              <a:solidFill>
                <a:schemeClr val="bg1"/>
              </a:solidFill>
            </a:endParaRPr>
          </a:p>
          <a:p>
            <a:pPr marL="171450" lvl="0" indent="-171450" algn="l">
              <a:buClr>
                <a:srgbClr val="94C33D"/>
              </a:buClr>
              <a:buFont typeface="Arial" panose="020B0604020202020204" pitchFamily="34" charset="0"/>
              <a:buChar char="•"/>
            </a:pPr>
            <a:r>
              <a:rPr lang="en-GB" sz="1050" b="1" u="sng" dirty="0">
                <a:solidFill>
                  <a:schemeClr val="bg1"/>
                </a:solidFill>
                <a:hlinkClick r:id="rId2">
                  <a:extLst>
                    <a:ext uri="{A12FA001-AC4F-418D-AE19-62706E023703}">
                      <ahyp:hlinkClr xmlns:ahyp="http://schemas.microsoft.com/office/drawing/2018/hyperlinkcolor" val="tx"/>
                    </a:ext>
                  </a:extLst>
                </a:hlinkClick>
              </a:rPr>
              <a:t>This talk</a:t>
            </a:r>
            <a:r>
              <a:rPr lang="en-GB" sz="1050" b="1" dirty="0">
                <a:solidFill>
                  <a:schemeClr val="bg1"/>
                </a:solidFill>
              </a:rPr>
              <a:t> by </a:t>
            </a:r>
            <a:r>
              <a:rPr lang="en-GB" sz="1050" b="1" dirty="0" err="1">
                <a:solidFill>
                  <a:schemeClr val="bg1"/>
                </a:solidFill>
              </a:rPr>
              <a:t>Reshema</a:t>
            </a:r>
            <a:r>
              <a:rPr lang="en-GB" sz="1050" b="1" dirty="0">
                <a:solidFill>
                  <a:schemeClr val="bg1"/>
                </a:solidFill>
              </a:rPr>
              <a:t> </a:t>
            </a:r>
            <a:r>
              <a:rPr lang="en-GB" sz="1050" b="1" dirty="0" err="1">
                <a:solidFill>
                  <a:schemeClr val="bg1"/>
                </a:solidFill>
              </a:rPr>
              <a:t>Sujani</a:t>
            </a:r>
            <a:r>
              <a:rPr lang="en-GB" sz="1050" b="1" dirty="0">
                <a:solidFill>
                  <a:schemeClr val="bg1"/>
                </a:solidFill>
              </a:rPr>
              <a:t> explains how to teach girls to be brave, not perfect.</a:t>
            </a:r>
            <a:endParaRPr lang="en-IE" sz="1050" dirty="0">
              <a:solidFill>
                <a:schemeClr val="bg1"/>
              </a:solidFill>
            </a:endParaRPr>
          </a:p>
          <a:p>
            <a:pPr marL="171450" indent="-171450" algn="l">
              <a:buClr>
                <a:srgbClr val="94C33D"/>
              </a:buClr>
              <a:buFont typeface="Arial" panose="020B0604020202020204" pitchFamily="34" charset="0"/>
              <a:buChar char="•"/>
            </a:pPr>
            <a:endParaRPr lang="en-IE" sz="1050" dirty="0">
              <a:solidFill>
                <a:schemeClr val="bg1"/>
              </a:solidFill>
            </a:endParaRPr>
          </a:p>
          <a:p>
            <a:pPr marL="171450" lvl="0" indent="-171450" algn="l">
              <a:buClr>
                <a:srgbClr val="94C33D"/>
              </a:buClr>
              <a:buFont typeface="Arial" panose="020B0604020202020204" pitchFamily="34" charset="0"/>
              <a:buChar char="•"/>
            </a:pPr>
            <a:r>
              <a:rPr lang="en-GB" sz="1050" dirty="0">
                <a:solidFill>
                  <a:schemeClr val="bg1"/>
                </a:solidFill>
              </a:rPr>
              <a:t>Sheryl Sandberg’s TED Talk: </a:t>
            </a:r>
            <a:r>
              <a:rPr lang="en-GB" sz="1050" u="sng" dirty="0">
                <a:solidFill>
                  <a:schemeClr val="bg1"/>
                </a:solidFill>
                <a:hlinkClick r:id="rId3">
                  <a:extLst>
                    <a:ext uri="{A12FA001-AC4F-418D-AE19-62706E023703}">
                      <ahyp:hlinkClr xmlns:ahyp="http://schemas.microsoft.com/office/drawing/2018/hyperlinkcolor" val="tx"/>
                    </a:ext>
                  </a:extLst>
                </a:hlinkClick>
              </a:rPr>
              <a:t>Why we have too few women leaders</a:t>
            </a:r>
            <a:r>
              <a:rPr lang="en-GB" sz="1050" dirty="0">
                <a:solidFill>
                  <a:schemeClr val="bg1"/>
                </a:solidFill>
              </a:rPr>
              <a:t>.</a:t>
            </a:r>
            <a:endParaRPr lang="en-IE" sz="1050" dirty="0">
              <a:solidFill>
                <a:schemeClr val="bg1"/>
              </a:solidFill>
            </a:endParaRPr>
          </a:p>
          <a:p>
            <a:pPr marL="171450" indent="-171450" algn="l">
              <a:buClr>
                <a:srgbClr val="94C33D"/>
              </a:buClr>
              <a:buFont typeface="Arial" panose="020B0604020202020204" pitchFamily="34" charset="0"/>
              <a:buChar char="•"/>
            </a:pPr>
            <a:endParaRPr lang="en-IE" sz="1050" dirty="0">
              <a:solidFill>
                <a:schemeClr val="bg1"/>
              </a:solidFill>
            </a:endParaRPr>
          </a:p>
          <a:p>
            <a:pPr marL="171450" lvl="0" indent="-171450" algn="l">
              <a:buClr>
                <a:srgbClr val="94C33D"/>
              </a:buClr>
              <a:buFont typeface="Arial" panose="020B0604020202020204" pitchFamily="34" charset="0"/>
              <a:buChar char="•"/>
            </a:pPr>
            <a:r>
              <a:rPr lang="en-GB" sz="1050" b="1" dirty="0">
                <a:solidFill>
                  <a:schemeClr val="bg1"/>
                </a:solidFill>
              </a:rPr>
              <a:t>Caroline Paul</a:t>
            </a:r>
            <a:r>
              <a:rPr lang="en-GB" sz="1050" dirty="0">
                <a:solidFill>
                  <a:schemeClr val="bg1"/>
                </a:solidFill>
              </a:rPr>
              <a:t> gives our TED talk on </a:t>
            </a:r>
            <a:r>
              <a:rPr lang="en-GB" sz="1050" b="1" u="sng" dirty="0">
                <a:solidFill>
                  <a:schemeClr val="bg1"/>
                </a:solidFill>
                <a:hlinkClick r:id="rId4">
                  <a:extLst>
                    <a:ext uri="{A12FA001-AC4F-418D-AE19-62706E023703}">
                      <ahyp:hlinkClr xmlns:ahyp="http://schemas.microsoft.com/office/drawing/2018/hyperlinkcolor" val="tx"/>
                    </a:ext>
                  </a:extLst>
                </a:hlinkClick>
              </a:rPr>
              <a:t>To Raise Brave Girls, Encourage Adventure</a:t>
            </a:r>
            <a:r>
              <a:rPr lang="en-GB" sz="1050" b="1" dirty="0">
                <a:solidFill>
                  <a:schemeClr val="bg1"/>
                </a:solidFill>
              </a:rPr>
              <a:t>. </a:t>
            </a:r>
            <a:endParaRPr lang="en-IE" sz="1050" dirty="0">
              <a:solidFill>
                <a:schemeClr val="bg1"/>
              </a:solidFill>
            </a:endParaRPr>
          </a:p>
        </p:txBody>
      </p:sp>
      <p:sp>
        <p:nvSpPr>
          <p:cNvPr id="95" name="Freeform 94">
            <a:extLst>
              <a:ext uri="{FF2B5EF4-FFF2-40B4-BE49-F238E27FC236}">
                <a16:creationId xmlns:a16="http://schemas.microsoft.com/office/drawing/2014/main" id="{DED4CD41-2291-C841-90E7-D96F5AB4D763}"/>
              </a:ext>
            </a:extLst>
          </p:cNvPr>
          <p:cNvSpPr/>
          <p:nvPr/>
        </p:nvSpPr>
        <p:spPr>
          <a:xfrm flipH="1">
            <a:off x="4397176" y="5502680"/>
            <a:ext cx="3162499" cy="3604479"/>
          </a:xfrm>
          <a:custGeom>
            <a:avLst/>
            <a:gdLst>
              <a:gd name="connsiteX0" fmla="*/ 2246378 w 5222656"/>
              <a:gd name="connsiteY0" fmla="*/ 0 h 5952556"/>
              <a:gd name="connsiteX1" fmla="*/ 5222656 w 5222656"/>
              <a:gd name="connsiteY1" fmla="*/ 2976278 h 5952556"/>
              <a:gd name="connsiteX2" fmla="*/ 2246378 w 5222656"/>
              <a:gd name="connsiteY2" fmla="*/ 5952556 h 5952556"/>
              <a:gd name="connsiteX3" fmla="*/ 141832 w 5222656"/>
              <a:gd name="connsiteY3" fmla="*/ 5080825 h 5952556"/>
              <a:gd name="connsiteX4" fmla="*/ 0 w 5222656"/>
              <a:gd name="connsiteY4" fmla="*/ 4924770 h 5952556"/>
              <a:gd name="connsiteX5" fmla="*/ 0 w 5222656"/>
              <a:gd name="connsiteY5" fmla="*/ 1027786 h 5952556"/>
              <a:gd name="connsiteX6" fmla="*/ 141832 w 5222656"/>
              <a:gd name="connsiteY6" fmla="*/ 871732 h 5952556"/>
              <a:gd name="connsiteX7" fmla="*/ 2246378 w 5222656"/>
              <a:gd name="connsiteY7" fmla="*/ 0 h 5952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22656" h="5952556">
                <a:moveTo>
                  <a:pt x="2246378" y="0"/>
                </a:moveTo>
                <a:cubicBezTo>
                  <a:pt x="3890131" y="0"/>
                  <a:pt x="5222656" y="1332525"/>
                  <a:pt x="5222656" y="2976278"/>
                </a:cubicBezTo>
                <a:cubicBezTo>
                  <a:pt x="5222656" y="4620031"/>
                  <a:pt x="3890131" y="5952556"/>
                  <a:pt x="2246378" y="5952556"/>
                </a:cubicBezTo>
                <a:cubicBezTo>
                  <a:pt x="1424502" y="5952556"/>
                  <a:pt x="680432" y="5619425"/>
                  <a:pt x="141832" y="5080825"/>
                </a:cubicBezTo>
                <a:lnTo>
                  <a:pt x="0" y="4924770"/>
                </a:lnTo>
                <a:lnTo>
                  <a:pt x="0" y="1027786"/>
                </a:lnTo>
                <a:lnTo>
                  <a:pt x="141832" y="871732"/>
                </a:lnTo>
                <a:cubicBezTo>
                  <a:pt x="680432" y="333131"/>
                  <a:pt x="1424502" y="0"/>
                  <a:pt x="2246378" y="0"/>
                </a:cubicBezTo>
                <a:close/>
              </a:path>
            </a:pathLst>
          </a:custGeom>
          <a:blipFill dpi="0" rotWithShape="0">
            <a:blip r:embed="rId5"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9237463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CC3F771-EAB3-9F4C-8117-AE1ACAEE49D8}"/>
              </a:ext>
            </a:extLst>
          </p:cNvPr>
          <p:cNvSpPr>
            <a:spLocks noGrp="1"/>
          </p:cNvSpPr>
          <p:nvPr>
            <p:ph type="sldNum" sz="quarter" idx="12"/>
          </p:nvPr>
        </p:nvSpPr>
        <p:spPr/>
        <p:txBody>
          <a:bodyPr/>
          <a:lstStyle/>
          <a:p>
            <a:fld id="{5E760C49-C21F-C349-B509-93C281143DFD}" type="slidenum">
              <a:rPr lang="en-US" smtClean="0"/>
              <a:t>31</a:t>
            </a:fld>
            <a:endParaRPr lang="en-US" dirty="0"/>
          </a:p>
        </p:txBody>
      </p:sp>
      <p:sp>
        <p:nvSpPr>
          <p:cNvPr id="113" name="Text Placeholder 4">
            <a:extLst>
              <a:ext uri="{FF2B5EF4-FFF2-40B4-BE49-F238E27FC236}">
                <a16:creationId xmlns:a16="http://schemas.microsoft.com/office/drawing/2014/main" id="{57AF60B7-C857-0845-AE9A-E7F8B81C5AC0}"/>
              </a:ext>
            </a:extLst>
          </p:cNvPr>
          <p:cNvSpPr txBox="1">
            <a:spLocks/>
          </p:cNvSpPr>
          <p:nvPr/>
        </p:nvSpPr>
        <p:spPr>
          <a:xfrm>
            <a:off x="634225" y="597062"/>
            <a:ext cx="6612961" cy="1503199"/>
          </a:xfrm>
          <a:prstGeom prst="rect">
            <a:avLst/>
          </a:prstGeom>
        </p:spPr>
        <p:txBody>
          <a:bodyPr vert="horz" lIns="91440" tIns="45720" rIns="91440" bIns="45720" rtlCol="0">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dirty="0"/>
              <a:t>Transformational Thinking &amp; Mindsets</a:t>
            </a:r>
            <a:endParaRPr lang="en-IE" dirty="0"/>
          </a:p>
        </p:txBody>
      </p:sp>
      <p:cxnSp>
        <p:nvCxnSpPr>
          <p:cNvPr id="114" name="Straight Connector 113">
            <a:extLst>
              <a:ext uri="{FF2B5EF4-FFF2-40B4-BE49-F238E27FC236}">
                <a16:creationId xmlns:a16="http://schemas.microsoft.com/office/drawing/2014/main" id="{748240D2-282E-EB46-86D3-C44470D64C5A}"/>
              </a:ext>
            </a:extLst>
          </p:cNvPr>
          <p:cNvCxnSpPr>
            <a:cxnSpLocks/>
          </p:cNvCxnSpPr>
          <p:nvPr/>
        </p:nvCxnSpPr>
        <p:spPr>
          <a:xfrm flipH="1">
            <a:off x="0" y="795404"/>
            <a:ext cx="634226" cy="1"/>
          </a:xfrm>
          <a:prstGeom prst="line">
            <a:avLst/>
          </a:prstGeom>
          <a:ln w="28575">
            <a:solidFill>
              <a:srgbClr val="94C33D"/>
            </a:solidFill>
          </a:ln>
        </p:spPr>
        <p:style>
          <a:lnRef idx="1">
            <a:schemeClr val="accent1"/>
          </a:lnRef>
          <a:fillRef idx="0">
            <a:schemeClr val="accent1"/>
          </a:fillRef>
          <a:effectRef idx="0">
            <a:schemeClr val="accent1"/>
          </a:effectRef>
          <a:fontRef idx="minor">
            <a:schemeClr val="tx1"/>
          </a:fontRef>
        </p:style>
      </p:cxnSp>
      <p:sp>
        <p:nvSpPr>
          <p:cNvPr id="115" name="Text Placeholder 5">
            <a:extLst>
              <a:ext uri="{FF2B5EF4-FFF2-40B4-BE49-F238E27FC236}">
                <a16:creationId xmlns:a16="http://schemas.microsoft.com/office/drawing/2014/main" id="{FFCD0764-7A5F-F944-B41E-7F1AD1079947}"/>
              </a:ext>
            </a:extLst>
          </p:cNvPr>
          <p:cNvSpPr txBox="1">
            <a:spLocks/>
          </p:cNvSpPr>
          <p:nvPr/>
        </p:nvSpPr>
        <p:spPr>
          <a:xfrm>
            <a:off x="629548" y="1220573"/>
            <a:ext cx="6364800" cy="2206076"/>
          </a:xfrm>
          <a:prstGeom prst="rect">
            <a:avLst/>
          </a:prstGeom>
          <a:ln>
            <a:noFill/>
          </a:ln>
        </p:spPr>
        <p:txBody>
          <a:bodyPr vert="horz" lIns="91440" tIns="45720" rIns="91440" bIns="45720" numCol="1" spcCol="288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GB" sz="1050" dirty="0"/>
              <a:t>As previously outlined in other sections of this guide, many women have low self-esteem, self-confidence and self-worth and this can lead to imposter syndrome, catastrophising over setbacks and, in some cases, taking a back seat, even with regard to issues that impact their daily life. This, coupled with structural and cultural challenges to women’s leadership in the third sector, means that many women’s internal narrative focuses on their own internal deficiencies and limitations, rather than their contribution and strengths.</a:t>
            </a:r>
            <a:endParaRPr lang="en-IE" sz="1050" dirty="0"/>
          </a:p>
          <a:p>
            <a:r>
              <a:rPr lang="en-GB" sz="1050" dirty="0"/>
              <a:t> </a:t>
            </a:r>
            <a:endParaRPr lang="en-IE" sz="1050" dirty="0"/>
          </a:p>
          <a:p>
            <a:r>
              <a:rPr lang="en-GB" sz="1050" dirty="0"/>
              <a:t>For women to be able to transform their way of thinking, it is essential for them to develop a growth mindset (belief that your skills &amp; capabilities can be developed over time), over a fixed mindset (believing that your skills &amp; capabilities are fixed). Knowing the difference will not only help leaders to develop their own mindsets but will also enable them to identify growth and fixed mindset traits in people they lead.</a:t>
            </a:r>
            <a:endParaRPr lang="en-IE" sz="1050" dirty="0"/>
          </a:p>
        </p:txBody>
      </p:sp>
      <p:grpSp>
        <p:nvGrpSpPr>
          <p:cNvPr id="116" name="Group 115">
            <a:extLst>
              <a:ext uri="{FF2B5EF4-FFF2-40B4-BE49-F238E27FC236}">
                <a16:creationId xmlns:a16="http://schemas.microsoft.com/office/drawing/2014/main" id="{3ABEF122-E34F-5A49-A7FF-8F2B400A32E7}"/>
              </a:ext>
            </a:extLst>
          </p:cNvPr>
          <p:cNvGrpSpPr/>
          <p:nvPr/>
        </p:nvGrpSpPr>
        <p:grpSpPr>
          <a:xfrm>
            <a:off x="0" y="3725437"/>
            <a:ext cx="5608992" cy="1358684"/>
            <a:chOff x="-1" y="8444830"/>
            <a:chExt cx="5608992" cy="1358684"/>
          </a:xfrm>
        </p:grpSpPr>
        <p:grpSp>
          <p:nvGrpSpPr>
            <p:cNvPr id="117" name="Group 116">
              <a:extLst>
                <a:ext uri="{FF2B5EF4-FFF2-40B4-BE49-F238E27FC236}">
                  <a16:creationId xmlns:a16="http://schemas.microsoft.com/office/drawing/2014/main" id="{98758FA0-F36C-F347-935F-17F7E76A3535}"/>
                </a:ext>
              </a:extLst>
            </p:cNvPr>
            <p:cNvGrpSpPr/>
            <p:nvPr/>
          </p:nvGrpSpPr>
          <p:grpSpPr>
            <a:xfrm>
              <a:off x="-1" y="8594884"/>
              <a:ext cx="5103223" cy="1208630"/>
              <a:chOff x="-1" y="8594884"/>
              <a:chExt cx="5103223" cy="1208630"/>
            </a:xfrm>
          </p:grpSpPr>
          <p:sp>
            <p:nvSpPr>
              <p:cNvPr id="119" name="Rectangle 118">
                <a:extLst>
                  <a:ext uri="{FF2B5EF4-FFF2-40B4-BE49-F238E27FC236}">
                    <a16:creationId xmlns:a16="http://schemas.microsoft.com/office/drawing/2014/main" id="{EFBBA6CE-FBA6-3740-ADE3-B1B7D8F4E518}"/>
                  </a:ext>
                </a:extLst>
              </p:cNvPr>
              <p:cNvSpPr/>
              <p:nvPr/>
            </p:nvSpPr>
            <p:spPr>
              <a:xfrm>
                <a:off x="-1" y="8594884"/>
                <a:ext cx="5103223" cy="1208630"/>
              </a:xfrm>
              <a:prstGeom prst="rect">
                <a:avLst/>
              </a:prstGeom>
              <a:solidFill>
                <a:srgbClr val="94C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dirty="0"/>
              </a:p>
            </p:txBody>
          </p:sp>
          <p:sp>
            <p:nvSpPr>
              <p:cNvPr id="121" name="Rectangle 120">
                <a:extLst>
                  <a:ext uri="{FF2B5EF4-FFF2-40B4-BE49-F238E27FC236}">
                    <a16:creationId xmlns:a16="http://schemas.microsoft.com/office/drawing/2014/main" id="{87631897-588D-3C48-A77E-9E1B0A665738}"/>
                  </a:ext>
                </a:extLst>
              </p:cNvPr>
              <p:cNvSpPr/>
              <p:nvPr/>
            </p:nvSpPr>
            <p:spPr>
              <a:xfrm>
                <a:off x="619923" y="8726412"/>
                <a:ext cx="4369573" cy="925653"/>
              </a:xfrm>
              <a:prstGeom prst="rect">
                <a:avLst/>
              </a:prstGeom>
              <a:noFill/>
              <a:ln w="1270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dirty="0"/>
              </a:p>
            </p:txBody>
          </p:sp>
          <p:sp>
            <p:nvSpPr>
              <p:cNvPr id="122" name="Oval 121">
                <a:extLst>
                  <a:ext uri="{FF2B5EF4-FFF2-40B4-BE49-F238E27FC236}">
                    <a16:creationId xmlns:a16="http://schemas.microsoft.com/office/drawing/2014/main" id="{91054A41-2F2F-2845-A28F-0654226ED217}"/>
                  </a:ext>
                </a:extLst>
              </p:cNvPr>
              <p:cNvSpPr/>
              <p:nvPr/>
            </p:nvSpPr>
            <p:spPr>
              <a:xfrm>
                <a:off x="404154" y="8744607"/>
                <a:ext cx="653235" cy="653235"/>
              </a:xfrm>
              <a:prstGeom prst="ellipse">
                <a:avLst/>
              </a:prstGeom>
              <a:solidFill>
                <a:srgbClr val="94C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 Placeholder 2">
                <a:extLst>
                  <a:ext uri="{FF2B5EF4-FFF2-40B4-BE49-F238E27FC236}">
                    <a16:creationId xmlns:a16="http://schemas.microsoft.com/office/drawing/2014/main" id="{225137AC-900A-B64B-A713-204A8555AF47}"/>
                  </a:ext>
                </a:extLst>
              </p:cNvPr>
              <p:cNvSpPr txBox="1">
                <a:spLocks/>
              </p:cNvSpPr>
              <p:nvPr/>
            </p:nvSpPr>
            <p:spPr>
              <a:xfrm>
                <a:off x="971948" y="8834087"/>
                <a:ext cx="3727113" cy="893638"/>
              </a:xfrm>
              <a:prstGeom prst="rect">
                <a:avLst/>
              </a:prstGeom>
            </p:spPr>
            <p:txBody>
              <a:bodyPr vert="horz" lIns="91440" tIns="45720" rIns="91440" bIns="45720" numCol="1" spcCol="288000" rtlCol="0" anchor="t">
                <a:normAutofit/>
              </a:bodyPr>
              <a:lstStyle>
                <a:lvl1pPr marL="0" indent="0" algn="just" defTabSz="755934" rtl="0" eaLnBrk="1" latinLnBrk="0" hangingPunct="1">
                  <a:lnSpc>
                    <a:spcPts val="1200"/>
                  </a:lnSpc>
                  <a:spcBef>
                    <a:spcPts val="0"/>
                  </a:spcBef>
                  <a:buFont typeface="Arial" panose="020B0604020202020204" pitchFamily="34" charset="0"/>
                  <a:buNone/>
                  <a:defRPr sz="1000" b="0" i="0" kern="1200">
                    <a:solidFill>
                      <a:srgbClr val="4B4B4B"/>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l"/>
                <a:r>
                  <a:rPr lang="en-US" b="1" dirty="0">
                    <a:solidFill>
                      <a:schemeClr val="bg1"/>
                    </a:solidFill>
                  </a:rPr>
                  <a:t>Growth Vs Fixed Mindsets -  </a:t>
                </a:r>
                <a:r>
                  <a:rPr lang="en-US" dirty="0">
                    <a:solidFill>
                      <a:schemeClr val="bg1"/>
                    </a:solidFill>
                  </a:rPr>
                  <a:t>Ask learners to identify whether they have a fixed or growth mindset based on the descriptions of each below and discuss how they might develop a more growth mindset.</a:t>
                </a:r>
              </a:p>
            </p:txBody>
          </p:sp>
          <p:grpSp>
            <p:nvGrpSpPr>
              <p:cNvPr id="124" name="Graphic 3">
                <a:extLst>
                  <a:ext uri="{FF2B5EF4-FFF2-40B4-BE49-F238E27FC236}">
                    <a16:creationId xmlns:a16="http://schemas.microsoft.com/office/drawing/2014/main" id="{DC234496-5AC8-A644-BF1C-BC5600B1CE14}"/>
                  </a:ext>
                </a:extLst>
              </p:cNvPr>
              <p:cNvGrpSpPr/>
              <p:nvPr/>
            </p:nvGrpSpPr>
            <p:grpSpPr>
              <a:xfrm>
                <a:off x="358674" y="8801673"/>
                <a:ext cx="505387" cy="506021"/>
                <a:chOff x="6601914" y="3685068"/>
                <a:chExt cx="1090935" cy="1092304"/>
              </a:xfrm>
              <a:solidFill>
                <a:schemeClr val="bg1"/>
              </a:solidFill>
            </p:grpSpPr>
            <p:sp>
              <p:nvSpPr>
                <p:cNvPr id="125" name="Freeform 124">
                  <a:extLst>
                    <a:ext uri="{FF2B5EF4-FFF2-40B4-BE49-F238E27FC236}">
                      <a16:creationId xmlns:a16="http://schemas.microsoft.com/office/drawing/2014/main" id="{F17EC853-7DD8-774B-A385-808B916C1925}"/>
                    </a:ext>
                  </a:extLst>
                </p:cNvPr>
                <p:cNvSpPr/>
                <p:nvPr/>
              </p:nvSpPr>
              <p:spPr>
                <a:xfrm>
                  <a:off x="7136754" y="4173965"/>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6" y="21942"/>
                        <a:pt x="0" y="16457"/>
                        <a:pt x="0" y="10971"/>
                      </a:cubicBezTo>
                      <a:cubicBezTo>
                        <a:pt x="0" y="5485"/>
                        <a:pt x="5486" y="0"/>
                        <a:pt x="10970" y="0"/>
                      </a:cubicBezTo>
                      <a:cubicBezTo>
                        <a:pt x="19200"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6188FD1F-6EB9-834D-909A-6C14C6B016D7}"/>
                    </a:ext>
                  </a:extLst>
                </p:cNvPr>
                <p:cNvSpPr/>
                <p:nvPr/>
              </p:nvSpPr>
              <p:spPr>
                <a:xfrm>
                  <a:off x="7136754" y="4126625"/>
                  <a:ext cx="21941" cy="22655"/>
                </a:xfrm>
                <a:custGeom>
                  <a:avLst/>
                  <a:gdLst>
                    <a:gd name="connsiteX0" fmla="*/ 21942 w 21941"/>
                    <a:gd name="connsiteY0" fmla="*/ 11684 h 22655"/>
                    <a:gd name="connsiteX1" fmla="*/ 10970 w 21941"/>
                    <a:gd name="connsiteY1" fmla="*/ 22656 h 22655"/>
                    <a:gd name="connsiteX2" fmla="*/ 0 w 21941"/>
                    <a:gd name="connsiteY2" fmla="*/ 11684 h 22655"/>
                    <a:gd name="connsiteX3" fmla="*/ 10970 w 21941"/>
                    <a:gd name="connsiteY3" fmla="*/ 714 h 22655"/>
                    <a:gd name="connsiteX4" fmla="*/ 21942 w 21941"/>
                    <a:gd name="connsiteY4" fmla="*/ 11684 h 22655"/>
                    <a:gd name="connsiteX5" fmla="*/ 21942 w 21941"/>
                    <a:gd name="connsiteY5" fmla="*/ 11684 h 2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2655">
                      <a:moveTo>
                        <a:pt x="21942" y="11684"/>
                      </a:moveTo>
                      <a:cubicBezTo>
                        <a:pt x="21942" y="17170"/>
                        <a:pt x="16456" y="22656"/>
                        <a:pt x="10970" y="22656"/>
                      </a:cubicBezTo>
                      <a:cubicBezTo>
                        <a:pt x="5486" y="22656"/>
                        <a:pt x="0" y="17170"/>
                        <a:pt x="0" y="11684"/>
                      </a:cubicBezTo>
                      <a:cubicBezTo>
                        <a:pt x="0" y="6199"/>
                        <a:pt x="5486" y="714"/>
                        <a:pt x="10970" y="714"/>
                      </a:cubicBezTo>
                      <a:cubicBezTo>
                        <a:pt x="19200" y="-2029"/>
                        <a:pt x="21942" y="3456"/>
                        <a:pt x="21942" y="11684"/>
                      </a:cubicBezTo>
                      <a:lnTo>
                        <a:pt x="21942" y="11684"/>
                      </a:lnTo>
                      <a:close/>
                    </a:path>
                  </a:pathLst>
                </a:custGeom>
                <a:grpFill/>
                <a:ln w="27426" cap="flat">
                  <a:noFill/>
                  <a:prstDash val="solid"/>
                  <a:miter/>
                </a:ln>
              </p:spPr>
              <p:txBody>
                <a:bodyPr rtlCol="0" anchor="ctr"/>
                <a:lstStyle/>
                <a:p>
                  <a:endParaRPr lang="en-US"/>
                </a:p>
              </p:txBody>
            </p:sp>
            <p:grpSp>
              <p:nvGrpSpPr>
                <p:cNvPr id="127" name="Graphic 3">
                  <a:extLst>
                    <a:ext uri="{FF2B5EF4-FFF2-40B4-BE49-F238E27FC236}">
                      <a16:creationId xmlns:a16="http://schemas.microsoft.com/office/drawing/2014/main" id="{043EFA4E-E028-ED45-BC2E-DA3A544C3B9A}"/>
                    </a:ext>
                  </a:extLst>
                </p:cNvPr>
                <p:cNvGrpSpPr/>
                <p:nvPr/>
              </p:nvGrpSpPr>
              <p:grpSpPr>
                <a:xfrm>
                  <a:off x="6601914" y="3685068"/>
                  <a:ext cx="1090935" cy="1092304"/>
                  <a:chOff x="6601914" y="3685068"/>
                  <a:chExt cx="1090935" cy="1092304"/>
                </a:xfrm>
                <a:grpFill/>
              </p:grpSpPr>
              <p:sp>
                <p:nvSpPr>
                  <p:cNvPr id="148" name="Freeform 147">
                    <a:extLst>
                      <a:ext uri="{FF2B5EF4-FFF2-40B4-BE49-F238E27FC236}">
                        <a16:creationId xmlns:a16="http://schemas.microsoft.com/office/drawing/2014/main" id="{903F7F66-3C45-0746-B652-BBDC42CA0393}"/>
                      </a:ext>
                    </a:extLst>
                  </p:cNvPr>
                  <p:cNvSpPr/>
                  <p:nvPr/>
                </p:nvSpPr>
                <p:spPr>
                  <a:xfrm>
                    <a:off x="7136754" y="4077969"/>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6" y="21942"/>
                          <a:pt x="0" y="16457"/>
                          <a:pt x="0" y="10971"/>
                        </a:cubicBezTo>
                        <a:cubicBezTo>
                          <a:pt x="0" y="5485"/>
                          <a:pt x="5486" y="0"/>
                          <a:pt x="10970" y="0"/>
                        </a:cubicBezTo>
                        <a:cubicBezTo>
                          <a:pt x="19200"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149" name="Freeform 148">
                    <a:extLst>
                      <a:ext uri="{FF2B5EF4-FFF2-40B4-BE49-F238E27FC236}">
                        <a16:creationId xmlns:a16="http://schemas.microsoft.com/office/drawing/2014/main" id="{839C138E-4697-1B42-BCB0-4606A862EA9E}"/>
                      </a:ext>
                    </a:extLst>
                  </p:cNvPr>
                  <p:cNvSpPr/>
                  <p:nvPr/>
                </p:nvSpPr>
                <p:spPr>
                  <a:xfrm>
                    <a:off x="6601914" y="3685068"/>
                    <a:ext cx="1090935" cy="1092304"/>
                  </a:xfrm>
                  <a:custGeom>
                    <a:avLst/>
                    <a:gdLst>
                      <a:gd name="connsiteX0" fmla="*/ 1088879 w 1090935"/>
                      <a:gd name="connsiteY0" fmla="*/ 102168 h 1092304"/>
                      <a:gd name="connsiteX1" fmla="*/ 1028538 w 1090935"/>
                      <a:gd name="connsiteY1" fmla="*/ 6171 h 1092304"/>
                      <a:gd name="connsiteX2" fmla="*/ 1009338 w 1090935"/>
                      <a:gd name="connsiteY2" fmla="*/ 6171 h 1092304"/>
                      <a:gd name="connsiteX3" fmla="*/ 948997 w 1090935"/>
                      <a:gd name="connsiteY3" fmla="*/ 102168 h 1092304"/>
                      <a:gd name="connsiteX4" fmla="*/ 946255 w 1090935"/>
                      <a:gd name="connsiteY4" fmla="*/ 107654 h 1092304"/>
                      <a:gd name="connsiteX5" fmla="*/ 946255 w 1090935"/>
                      <a:gd name="connsiteY5" fmla="*/ 332560 h 1092304"/>
                      <a:gd name="connsiteX6" fmla="*/ 614379 w 1090935"/>
                      <a:gd name="connsiteY6" fmla="*/ 332560 h 1092304"/>
                      <a:gd name="connsiteX7" fmla="*/ 655520 w 1090935"/>
                      <a:gd name="connsiteY7" fmla="*/ 272219 h 1092304"/>
                      <a:gd name="connsiteX8" fmla="*/ 671978 w 1090935"/>
                      <a:gd name="connsiteY8" fmla="*/ 272219 h 1092304"/>
                      <a:gd name="connsiteX9" fmla="*/ 682948 w 1090935"/>
                      <a:gd name="connsiteY9" fmla="*/ 266733 h 1092304"/>
                      <a:gd name="connsiteX10" fmla="*/ 682948 w 1090935"/>
                      <a:gd name="connsiteY10" fmla="*/ 255762 h 1092304"/>
                      <a:gd name="connsiteX11" fmla="*/ 661006 w 1090935"/>
                      <a:gd name="connsiteY11" fmla="*/ 198164 h 1092304"/>
                      <a:gd name="connsiteX12" fmla="*/ 661006 w 1090935"/>
                      <a:gd name="connsiteY12" fmla="*/ 187193 h 1092304"/>
                      <a:gd name="connsiteX13" fmla="*/ 696662 w 1090935"/>
                      <a:gd name="connsiteY13" fmla="*/ 140567 h 1092304"/>
                      <a:gd name="connsiteX14" fmla="*/ 696662 w 1090935"/>
                      <a:gd name="connsiteY14" fmla="*/ 115881 h 1092304"/>
                      <a:gd name="connsiteX15" fmla="*/ 685692 w 1090935"/>
                      <a:gd name="connsiteY15" fmla="*/ 104911 h 1092304"/>
                      <a:gd name="connsiteX16" fmla="*/ 482726 w 1090935"/>
                      <a:gd name="connsiteY16" fmla="*/ 104911 h 1092304"/>
                      <a:gd name="connsiteX17" fmla="*/ 422385 w 1090935"/>
                      <a:gd name="connsiteY17" fmla="*/ 165251 h 1092304"/>
                      <a:gd name="connsiteX18" fmla="*/ 422385 w 1090935"/>
                      <a:gd name="connsiteY18" fmla="*/ 231078 h 1092304"/>
                      <a:gd name="connsiteX19" fmla="*/ 471756 w 1090935"/>
                      <a:gd name="connsiteY19" fmla="*/ 329817 h 1092304"/>
                      <a:gd name="connsiteX20" fmla="*/ 397701 w 1090935"/>
                      <a:gd name="connsiteY20" fmla="*/ 329817 h 1092304"/>
                      <a:gd name="connsiteX21" fmla="*/ 400443 w 1090935"/>
                      <a:gd name="connsiteY21" fmla="*/ 318846 h 1092304"/>
                      <a:gd name="connsiteX22" fmla="*/ 400443 w 1090935"/>
                      <a:gd name="connsiteY22" fmla="*/ 11657 h 1092304"/>
                      <a:gd name="connsiteX23" fmla="*/ 389473 w 1090935"/>
                      <a:gd name="connsiteY23" fmla="*/ 686 h 1092304"/>
                      <a:gd name="connsiteX24" fmla="*/ 10970 w 1090935"/>
                      <a:gd name="connsiteY24" fmla="*/ 686 h 1092304"/>
                      <a:gd name="connsiteX25" fmla="*/ 0 w 1090935"/>
                      <a:gd name="connsiteY25" fmla="*/ 11657 h 1092304"/>
                      <a:gd name="connsiteX26" fmla="*/ 0 w 1090935"/>
                      <a:gd name="connsiteY26" fmla="*/ 318846 h 1092304"/>
                      <a:gd name="connsiteX27" fmla="*/ 35656 w 1090935"/>
                      <a:gd name="connsiteY27" fmla="*/ 354502 h 1092304"/>
                      <a:gd name="connsiteX28" fmla="*/ 117939 w 1090935"/>
                      <a:gd name="connsiteY28" fmla="*/ 354502 h 1092304"/>
                      <a:gd name="connsiteX29" fmla="*/ 117939 w 1090935"/>
                      <a:gd name="connsiteY29" fmla="*/ 379187 h 1092304"/>
                      <a:gd name="connsiteX30" fmla="*/ 178280 w 1090935"/>
                      <a:gd name="connsiteY30" fmla="*/ 439527 h 1092304"/>
                      <a:gd name="connsiteX31" fmla="*/ 414157 w 1090935"/>
                      <a:gd name="connsiteY31" fmla="*/ 439527 h 1092304"/>
                      <a:gd name="connsiteX32" fmla="*/ 414157 w 1090935"/>
                      <a:gd name="connsiteY32" fmla="*/ 664434 h 1092304"/>
                      <a:gd name="connsiteX33" fmla="*/ 320904 w 1090935"/>
                      <a:gd name="connsiteY33" fmla="*/ 999051 h 1092304"/>
                      <a:gd name="connsiteX34" fmla="*/ 246849 w 1090935"/>
                      <a:gd name="connsiteY34" fmla="*/ 1081334 h 1092304"/>
                      <a:gd name="connsiteX35" fmla="*/ 257819 w 1090935"/>
                      <a:gd name="connsiteY35" fmla="*/ 1092305 h 1092304"/>
                      <a:gd name="connsiteX36" fmla="*/ 471756 w 1090935"/>
                      <a:gd name="connsiteY36" fmla="*/ 1092305 h 1092304"/>
                      <a:gd name="connsiteX37" fmla="*/ 482726 w 1090935"/>
                      <a:gd name="connsiteY37" fmla="*/ 1081334 h 1092304"/>
                      <a:gd name="connsiteX38" fmla="*/ 482726 w 1090935"/>
                      <a:gd name="connsiteY38" fmla="*/ 1010022 h 1092304"/>
                      <a:gd name="connsiteX39" fmla="*/ 543068 w 1090935"/>
                      <a:gd name="connsiteY39" fmla="*/ 774144 h 1092304"/>
                      <a:gd name="connsiteX40" fmla="*/ 603409 w 1090935"/>
                      <a:gd name="connsiteY40" fmla="*/ 1010022 h 1092304"/>
                      <a:gd name="connsiteX41" fmla="*/ 603409 w 1090935"/>
                      <a:gd name="connsiteY41" fmla="*/ 1078591 h 1092304"/>
                      <a:gd name="connsiteX42" fmla="*/ 614379 w 1090935"/>
                      <a:gd name="connsiteY42" fmla="*/ 1089562 h 1092304"/>
                      <a:gd name="connsiteX43" fmla="*/ 828316 w 1090935"/>
                      <a:gd name="connsiteY43" fmla="*/ 1089562 h 1092304"/>
                      <a:gd name="connsiteX44" fmla="*/ 839286 w 1090935"/>
                      <a:gd name="connsiteY44" fmla="*/ 1078591 h 1092304"/>
                      <a:gd name="connsiteX45" fmla="*/ 757003 w 1090935"/>
                      <a:gd name="connsiteY45" fmla="*/ 996308 h 1092304"/>
                      <a:gd name="connsiteX46" fmla="*/ 754261 w 1090935"/>
                      <a:gd name="connsiteY46" fmla="*/ 996308 h 1092304"/>
                      <a:gd name="connsiteX47" fmla="*/ 674720 w 1090935"/>
                      <a:gd name="connsiteY47" fmla="*/ 661691 h 1092304"/>
                      <a:gd name="connsiteX48" fmla="*/ 674720 w 1090935"/>
                      <a:gd name="connsiteY48" fmla="*/ 436785 h 1092304"/>
                      <a:gd name="connsiteX49" fmla="*/ 910599 w 1090935"/>
                      <a:gd name="connsiteY49" fmla="*/ 436785 h 1092304"/>
                      <a:gd name="connsiteX50" fmla="*/ 946255 w 1090935"/>
                      <a:gd name="connsiteY50" fmla="*/ 425814 h 1092304"/>
                      <a:gd name="connsiteX51" fmla="*/ 946255 w 1090935"/>
                      <a:gd name="connsiteY51" fmla="*/ 521810 h 1092304"/>
                      <a:gd name="connsiteX52" fmla="*/ 957225 w 1090935"/>
                      <a:gd name="connsiteY52" fmla="*/ 532782 h 1092304"/>
                      <a:gd name="connsiteX53" fmla="*/ 968197 w 1090935"/>
                      <a:gd name="connsiteY53" fmla="*/ 521810 h 1092304"/>
                      <a:gd name="connsiteX54" fmla="*/ 968197 w 1090935"/>
                      <a:gd name="connsiteY54" fmla="*/ 118624 h 1092304"/>
                      <a:gd name="connsiteX55" fmla="*/ 1014824 w 1090935"/>
                      <a:gd name="connsiteY55" fmla="*/ 118624 h 1092304"/>
                      <a:gd name="connsiteX56" fmla="*/ 1014824 w 1090935"/>
                      <a:gd name="connsiteY56" fmla="*/ 250277 h 1092304"/>
                      <a:gd name="connsiteX57" fmla="*/ 1025794 w 1090935"/>
                      <a:gd name="connsiteY57" fmla="*/ 261248 h 1092304"/>
                      <a:gd name="connsiteX58" fmla="*/ 1036766 w 1090935"/>
                      <a:gd name="connsiteY58" fmla="*/ 250277 h 1092304"/>
                      <a:gd name="connsiteX59" fmla="*/ 1036766 w 1090935"/>
                      <a:gd name="connsiteY59" fmla="*/ 118624 h 1092304"/>
                      <a:gd name="connsiteX60" fmla="*/ 1061451 w 1090935"/>
                      <a:gd name="connsiteY60" fmla="*/ 118624 h 1092304"/>
                      <a:gd name="connsiteX61" fmla="*/ 1061451 w 1090935"/>
                      <a:gd name="connsiteY61" fmla="*/ 557466 h 1092304"/>
                      <a:gd name="connsiteX62" fmla="*/ 954483 w 1090935"/>
                      <a:gd name="connsiteY62" fmla="*/ 557466 h 1092304"/>
                      <a:gd name="connsiteX63" fmla="*/ 943511 w 1090935"/>
                      <a:gd name="connsiteY63" fmla="*/ 568437 h 1092304"/>
                      <a:gd name="connsiteX64" fmla="*/ 943511 w 1090935"/>
                      <a:gd name="connsiteY64" fmla="*/ 650720 h 1092304"/>
                      <a:gd name="connsiteX65" fmla="*/ 1003852 w 1090935"/>
                      <a:gd name="connsiteY65" fmla="*/ 711061 h 1092304"/>
                      <a:gd name="connsiteX66" fmla="*/ 1028538 w 1090935"/>
                      <a:gd name="connsiteY66" fmla="*/ 711061 h 1092304"/>
                      <a:gd name="connsiteX67" fmla="*/ 1088879 w 1090935"/>
                      <a:gd name="connsiteY67" fmla="*/ 650720 h 1092304"/>
                      <a:gd name="connsiteX68" fmla="*/ 1088879 w 1090935"/>
                      <a:gd name="connsiteY68" fmla="*/ 104911 h 1092304"/>
                      <a:gd name="connsiteX69" fmla="*/ 1088879 w 1090935"/>
                      <a:gd name="connsiteY69" fmla="*/ 102168 h 1092304"/>
                      <a:gd name="connsiteX70" fmla="*/ 1088879 w 1090935"/>
                      <a:gd name="connsiteY70" fmla="*/ 102168 h 1092304"/>
                      <a:gd name="connsiteX71" fmla="*/ 452557 w 1090935"/>
                      <a:gd name="connsiteY71" fmla="*/ 167994 h 1092304"/>
                      <a:gd name="connsiteX72" fmla="*/ 488212 w 1090935"/>
                      <a:gd name="connsiteY72" fmla="*/ 132338 h 1092304"/>
                      <a:gd name="connsiteX73" fmla="*/ 677464 w 1090935"/>
                      <a:gd name="connsiteY73" fmla="*/ 132338 h 1092304"/>
                      <a:gd name="connsiteX74" fmla="*/ 677464 w 1090935"/>
                      <a:gd name="connsiteY74" fmla="*/ 143309 h 1092304"/>
                      <a:gd name="connsiteX75" fmla="*/ 652778 w 1090935"/>
                      <a:gd name="connsiteY75" fmla="*/ 167994 h 1092304"/>
                      <a:gd name="connsiteX76" fmla="*/ 499184 w 1090935"/>
                      <a:gd name="connsiteY76" fmla="*/ 167994 h 1092304"/>
                      <a:gd name="connsiteX77" fmla="*/ 488212 w 1090935"/>
                      <a:gd name="connsiteY77" fmla="*/ 178965 h 1092304"/>
                      <a:gd name="connsiteX78" fmla="*/ 488212 w 1090935"/>
                      <a:gd name="connsiteY78" fmla="*/ 189936 h 1092304"/>
                      <a:gd name="connsiteX79" fmla="*/ 452557 w 1090935"/>
                      <a:gd name="connsiteY79" fmla="*/ 225592 h 1092304"/>
                      <a:gd name="connsiteX80" fmla="*/ 452557 w 1090935"/>
                      <a:gd name="connsiteY80" fmla="*/ 167994 h 1092304"/>
                      <a:gd name="connsiteX81" fmla="*/ 452557 w 1090935"/>
                      <a:gd name="connsiteY81" fmla="*/ 250277 h 1092304"/>
                      <a:gd name="connsiteX82" fmla="*/ 510154 w 1090935"/>
                      <a:gd name="connsiteY82" fmla="*/ 189936 h 1092304"/>
                      <a:gd name="connsiteX83" fmla="*/ 641807 w 1090935"/>
                      <a:gd name="connsiteY83" fmla="*/ 189936 h 1092304"/>
                      <a:gd name="connsiteX84" fmla="*/ 641807 w 1090935"/>
                      <a:gd name="connsiteY84" fmla="*/ 200907 h 1092304"/>
                      <a:gd name="connsiteX85" fmla="*/ 641807 w 1090935"/>
                      <a:gd name="connsiteY85" fmla="*/ 206393 h 1092304"/>
                      <a:gd name="connsiteX86" fmla="*/ 658264 w 1090935"/>
                      <a:gd name="connsiteY86" fmla="*/ 250277 h 1092304"/>
                      <a:gd name="connsiteX87" fmla="*/ 650036 w 1090935"/>
                      <a:gd name="connsiteY87" fmla="*/ 250277 h 1092304"/>
                      <a:gd name="connsiteX88" fmla="*/ 639064 w 1090935"/>
                      <a:gd name="connsiteY88" fmla="*/ 258505 h 1092304"/>
                      <a:gd name="connsiteX89" fmla="*/ 543068 w 1090935"/>
                      <a:gd name="connsiteY89" fmla="*/ 332560 h 1092304"/>
                      <a:gd name="connsiteX90" fmla="*/ 452557 w 1090935"/>
                      <a:gd name="connsiteY90" fmla="*/ 250277 h 1092304"/>
                      <a:gd name="connsiteX91" fmla="*/ 452557 w 1090935"/>
                      <a:gd name="connsiteY91" fmla="*/ 250277 h 1092304"/>
                      <a:gd name="connsiteX92" fmla="*/ 1020310 w 1090935"/>
                      <a:gd name="connsiteY92" fmla="*/ 36342 h 1092304"/>
                      <a:gd name="connsiteX93" fmla="*/ 1058708 w 1090935"/>
                      <a:gd name="connsiteY93" fmla="*/ 96682 h 1092304"/>
                      <a:gd name="connsiteX94" fmla="*/ 981910 w 1090935"/>
                      <a:gd name="connsiteY94" fmla="*/ 96682 h 1092304"/>
                      <a:gd name="connsiteX95" fmla="*/ 1020310 w 1090935"/>
                      <a:gd name="connsiteY95" fmla="*/ 36342 h 1092304"/>
                      <a:gd name="connsiteX96" fmla="*/ 381244 w 1090935"/>
                      <a:gd name="connsiteY96" fmla="*/ 285933 h 1092304"/>
                      <a:gd name="connsiteX97" fmla="*/ 213936 w 1090935"/>
                      <a:gd name="connsiteY97" fmla="*/ 285933 h 1092304"/>
                      <a:gd name="connsiteX98" fmla="*/ 213936 w 1090935"/>
                      <a:gd name="connsiteY98" fmla="*/ 25371 h 1092304"/>
                      <a:gd name="connsiteX99" fmla="*/ 381244 w 1090935"/>
                      <a:gd name="connsiteY99" fmla="*/ 25371 h 1092304"/>
                      <a:gd name="connsiteX100" fmla="*/ 381244 w 1090935"/>
                      <a:gd name="connsiteY100" fmla="*/ 285933 h 1092304"/>
                      <a:gd name="connsiteX101" fmla="*/ 24684 w 1090935"/>
                      <a:gd name="connsiteY101" fmla="*/ 321589 h 1092304"/>
                      <a:gd name="connsiteX102" fmla="*/ 24684 w 1090935"/>
                      <a:gd name="connsiteY102" fmla="*/ 25371 h 1092304"/>
                      <a:gd name="connsiteX103" fmla="*/ 191994 w 1090935"/>
                      <a:gd name="connsiteY103" fmla="*/ 25371 h 1092304"/>
                      <a:gd name="connsiteX104" fmla="*/ 191994 w 1090935"/>
                      <a:gd name="connsiteY104" fmla="*/ 285933 h 1092304"/>
                      <a:gd name="connsiteX105" fmla="*/ 60341 w 1090935"/>
                      <a:gd name="connsiteY105" fmla="*/ 285933 h 1092304"/>
                      <a:gd name="connsiteX106" fmla="*/ 49369 w 1090935"/>
                      <a:gd name="connsiteY106" fmla="*/ 296904 h 1092304"/>
                      <a:gd name="connsiteX107" fmla="*/ 60341 w 1090935"/>
                      <a:gd name="connsiteY107" fmla="*/ 307875 h 1092304"/>
                      <a:gd name="connsiteX108" fmla="*/ 381244 w 1090935"/>
                      <a:gd name="connsiteY108" fmla="*/ 307875 h 1092304"/>
                      <a:gd name="connsiteX109" fmla="*/ 381244 w 1090935"/>
                      <a:gd name="connsiteY109" fmla="*/ 318846 h 1092304"/>
                      <a:gd name="connsiteX110" fmla="*/ 370274 w 1090935"/>
                      <a:gd name="connsiteY110" fmla="*/ 329817 h 1092304"/>
                      <a:gd name="connsiteX111" fmla="*/ 35656 w 1090935"/>
                      <a:gd name="connsiteY111" fmla="*/ 329817 h 1092304"/>
                      <a:gd name="connsiteX112" fmla="*/ 24684 w 1090935"/>
                      <a:gd name="connsiteY112" fmla="*/ 321589 h 1092304"/>
                      <a:gd name="connsiteX113" fmla="*/ 24684 w 1090935"/>
                      <a:gd name="connsiteY113" fmla="*/ 321589 h 1092304"/>
                      <a:gd name="connsiteX114" fmla="*/ 142624 w 1090935"/>
                      <a:gd name="connsiteY114" fmla="*/ 381930 h 1092304"/>
                      <a:gd name="connsiteX115" fmla="*/ 142624 w 1090935"/>
                      <a:gd name="connsiteY115" fmla="*/ 357245 h 1092304"/>
                      <a:gd name="connsiteX116" fmla="*/ 178280 w 1090935"/>
                      <a:gd name="connsiteY116" fmla="*/ 357245 h 1092304"/>
                      <a:gd name="connsiteX117" fmla="*/ 178280 w 1090935"/>
                      <a:gd name="connsiteY117" fmla="*/ 417585 h 1092304"/>
                      <a:gd name="connsiteX118" fmla="*/ 142624 w 1090935"/>
                      <a:gd name="connsiteY118" fmla="*/ 381930 h 1092304"/>
                      <a:gd name="connsiteX119" fmla="*/ 142624 w 1090935"/>
                      <a:gd name="connsiteY119" fmla="*/ 381930 h 1092304"/>
                      <a:gd name="connsiteX120" fmla="*/ 463527 w 1090935"/>
                      <a:gd name="connsiteY120" fmla="*/ 1067620 h 1092304"/>
                      <a:gd name="connsiteX121" fmla="*/ 274277 w 1090935"/>
                      <a:gd name="connsiteY121" fmla="*/ 1067620 h 1092304"/>
                      <a:gd name="connsiteX122" fmla="*/ 331874 w 1090935"/>
                      <a:gd name="connsiteY122" fmla="*/ 1020993 h 1092304"/>
                      <a:gd name="connsiteX123" fmla="*/ 463527 w 1090935"/>
                      <a:gd name="connsiteY123" fmla="*/ 1020993 h 1092304"/>
                      <a:gd name="connsiteX124" fmla="*/ 463527 w 1090935"/>
                      <a:gd name="connsiteY124" fmla="*/ 1067620 h 1092304"/>
                      <a:gd name="connsiteX125" fmla="*/ 817344 w 1090935"/>
                      <a:gd name="connsiteY125" fmla="*/ 1067620 h 1092304"/>
                      <a:gd name="connsiteX126" fmla="*/ 628093 w 1090935"/>
                      <a:gd name="connsiteY126" fmla="*/ 1067620 h 1092304"/>
                      <a:gd name="connsiteX127" fmla="*/ 628093 w 1090935"/>
                      <a:gd name="connsiteY127" fmla="*/ 1020993 h 1092304"/>
                      <a:gd name="connsiteX128" fmla="*/ 759747 w 1090935"/>
                      <a:gd name="connsiteY128" fmla="*/ 1020993 h 1092304"/>
                      <a:gd name="connsiteX129" fmla="*/ 817344 w 1090935"/>
                      <a:gd name="connsiteY129" fmla="*/ 1067620 h 1092304"/>
                      <a:gd name="connsiteX130" fmla="*/ 817344 w 1090935"/>
                      <a:gd name="connsiteY130" fmla="*/ 1067620 h 1092304"/>
                      <a:gd name="connsiteX131" fmla="*/ 663750 w 1090935"/>
                      <a:gd name="connsiteY131" fmla="*/ 417585 h 1092304"/>
                      <a:gd name="connsiteX132" fmla="*/ 652778 w 1090935"/>
                      <a:gd name="connsiteY132" fmla="*/ 428557 h 1092304"/>
                      <a:gd name="connsiteX133" fmla="*/ 652778 w 1090935"/>
                      <a:gd name="connsiteY133" fmla="*/ 631521 h 1092304"/>
                      <a:gd name="connsiteX134" fmla="*/ 474498 w 1090935"/>
                      <a:gd name="connsiteY134" fmla="*/ 631521 h 1092304"/>
                      <a:gd name="connsiteX135" fmla="*/ 463527 w 1090935"/>
                      <a:gd name="connsiteY135" fmla="*/ 642492 h 1092304"/>
                      <a:gd name="connsiteX136" fmla="*/ 474498 w 1090935"/>
                      <a:gd name="connsiteY136" fmla="*/ 653463 h 1092304"/>
                      <a:gd name="connsiteX137" fmla="*/ 652778 w 1090935"/>
                      <a:gd name="connsiteY137" fmla="*/ 653463 h 1092304"/>
                      <a:gd name="connsiteX138" fmla="*/ 652778 w 1090935"/>
                      <a:gd name="connsiteY138" fmla="*/ 664434 h 1092304"/>
                      <a:gd name="connsiteX139" fmla="*/ 652778 w 1090935"/>
                      <a:gd name="connsiteY139" fmla="*/ 667177 h 1092304"/>
                      <a:gd name="connsiteX140" fmla="*/ 732319 w 1090935"/>
                      <a:gd name="connsiteY140" fmla="*/ 996308 h 1092304"/>
                      <a:gd name="connsiteX141" fmla="*/ 625351 w 1090935"/>
                      <a:gd name="connsiteY141" fmla="*/ 996308 h 1092304"/>
                      <a:gd name="connsiteX142" fmla="*/ 556781 w 1090935"/>
                      <a:gd name="connsiteY142" fmla="*/ 722032 h 1092304"/>
                      <a:gd name="connsiteX143" fmla="*/ 545810 w 1090935"/>
                      <a:gd name="connsiteY143" fmla="*/ 713804 h 1092304"/>
                      <a:gd name="connsiteX144" fmla="*/ 534840 w 1090935"/>
                      <a:gd name="connsiteY144" fmla="*/ 722032 h 1092304"/>
                      <a:gd name="connsiteX145" fmla="*/ 466270 w 1090935"/>
                      <a:gd name="connsiteY145" fmla="*/ 996308 h 1092304"/>
                      <a:gd name="connsiteX146" fmla="*/ 348332 w 1090935"/>
                      <a:gd name="connsiteY146" fmla="*/ 996308 h 1092304"/>
                      <a:gd name="connsiteX147" fmla="*/ 438843 w 1090935"/>
                      <a:gd name="connsiteY147" fmla="*/ 667177 h 1092304"/>
                      <a:gd name="connsiteX148" fmla="*/ 438843 w 1090935"/>
                      <a:gd name="connsiteY148" fmla="*/ 664434 h 1092304"/>
                      <a:gd name="connsiteX149" fmla="*/ 438843 w 1090935"/>
                      <a:gd name="connsiteY149" fmla="*/ 428557 h 1092304"/>
                      <a:gd name="connsiteX150" fmla="*/ 427871 w 1090935"/>
                      <a:gd name="connsiteY150" fmla="*/ 417585 h 1092304"/>
                      <a:gd name="connsiteX151" fmla="*/ 202964 w 1090935"/>
                      <a:gd name="connsiteY151" fmla="*/ 417585 h 1092304"/>
                      <a:gd name="connsiteX152" fmla="*/ 202964 w 1090935"/>
                      <a:gd name="connsiteY152" fmla="*/ 357245 h 1092304"/>
                      <a:gd name="connsiteX153" fmla="*/ 891399 w 1090935"/>
                      <a:gd name="connsiteY153" fmla="*/ 357245 h 1092304"/>
                      <a:gd name="connsiteX154" fmla="*/ 891399 w 1090935"/>
                      <a:gd name="connsiteY154" fmla="*/ 417585 h 1092304"/>
                      <a:gd name="connsiteX155" fmla="*/ 663750 w 1090935"/>
                      <a:gd name="connsiteY155" fmla="*/ 417585 h 1092304"/>
                      <a:gd name="connsiteX156" fmla="*/ 913341 w 1090935"/>
                      <a:gd name="connsiteY156" fmla="*/ 417585 h 1092304"/>
                      <a:gd name="connsiteX157" fmla="*/ 913341 w 1090935"/>
                      <a:gd name="connsiteY157" fmla="*/ 357245 h 1092304"/>
                      <a:gd name="connsiteX158" fmla="*/ 948997 w 1090935"/>
                      <a:gd name="connsiteY158" fmla="*/ 357245 h 1092304"/>
                      <a:gd name="connsiteX159" fmla="*/ 948997 w 1090935"/>
                      <a:gd name="connsiteY159" fmla="*/ 381930 h 1092304"/>
                      <a:gd name="connsiteX160" fmla="*/ 913341 w 1090935"/>
                      <a:gd name="connsiteY160" fmla="*/ 417585 h 1092304"/>
                      <a:gd name="connsiteX161" fmla="*/ 913341 w 1090935"/>
                      <a:gd name="connsiteY161" fmla="*/ 417585 h 1092304"/>
                      <a:gd name="connsiteX162" fmla="*/ 1066936 w 1090935"/>
                      <a:gd name="connsiteY162" fmla="*/ 582151 h 1092304"/>
                      <a:gd name="connsiteX163" fmla="*/ 1066936 w 1090935"/>
                      <a:gd name="connsiteY163" fmla="*/ 606836 h 1092304"/>
                      <a:gd name="connsiteX164" fmla="*/ 970939 w 1090935"/>
                      <a:gd name="connsiteY164" fmla="*/ 606836 h 1092304"/>
                      <a:gd name="connsiteX165" fmla="*/ 970939 w 1090935"/>
                      <a:gd name="connsiteY165" fmla="*/ 582151 h 1092304"/>
                      <a:gd name="connsiteX166" fmla="*/ 1066936 w 1090935"/>
                      <a:gd name="connsiteY166" fmla="*/ 582151 h 1092304"/>
                      <a:gd name="connsiteX167" fmla="*/ 1031280 w 1090935"/>
                      <a:gd name="connsiteY167" fmla="*/ 689119 h 1092304"/>
                      <a:gd name="connsiteX168" fmla="*/ 1006596 w 1090935"/>
                      <a:gd name="connsiteY168" fmla="*/ 689119 h 1092304"/>
                      <a:gd name="connsiteX169" fmla="*/ 970939 w 1090935"/>
                      <a:gd name="connsiteY169" fmla="*/ 653463 h 1092304"/>
                      <a:gd name="connsiteX170" fmla="*/ 970939 w 1090935"/>
                      <a:gd name="connsiteY170" fmla="*/ 628778 h 1092304"/>
                      <a:gd name="connsiteX171" fmla="*/ 1066936 w 1090935"/>
                      <a:gd name="connsiteY171" fmla="*/ 628778 h 1092304"/>
                      <a:gd name="connsiteX172" fmla="*/ 1066936 w 1090935"/>
                      <a:gd name="connsiteY172" fmla="*/ 653463 h 1092304"/>
                      <a:gd name="connsiteX173" fmla="*/ 1031280 w 1090935"/>
                      <a:gd name="connsiteY173" fmla="*/ 689119 h 1092304"/>
                      <a:gd name="connsiteX174" fmla="*/ 1031280 w 1090935"/>
                      <a:gd name="connsiteY174" fmla="*/ 689119 h 1092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1090935" h="1092304">
                        <a:moveTo>
                          <a:pt x="1088879" y="102168"/>
                        </a:moveTo>
                        <a:lnTo>
                          <a:pt x="1028538" y="6171"/>
                        </a:lnTo>
                        <a:cubicBezTo>
                          <a:pt x="1023052" y="-2057"/>
                          <a:pt x="1012080" y="-2057"/>
                          <a:pt x="1009338" y="6171"/>
                        </a:cubicBezTo>
                        <a:lnTo>
                          <a:pt x="948997" y="102168"/>
                        </a:lnTo>
                        <a:cubicBezTo>
                          <a:pt x="948997" y="104911"/>
                          <a:pt x="946255" y="104911"/>
                          <a:pt x="946255" y="107654"/>
                        </a:cubicBezTo>
                        <a:lnTo>
                          <a:pt x="946255" y="332560"/>
                        </a:lnTo>
                        <a:lnTo>
                          <a:pt x="614379" y="332560"/>
                        </a:lnTo>
                        <a:cubicBezTo>
                          <a:pt x="633579" y="318846"/>
                          <a:pt x="650036" y="296904"/>
                          <a:pt x="655520" y="272219"/>
                        </a:cubicBezTo>
                        <a:lnTo>
                          <a:pt x="671978" y="272219"/>
                        </a:lnTo>
                        <a:cubicBezTo>
                          <a:pt x="674720" y="272219"/>
                          <a:pt x="680206" y="269476"/>
                          <a:pt x="682948" y="266733"/>
                        </a:cubicBezTo>
                        <a:cubicBezTo>
                          <a:pt x="685692" y="263991"/>
                          <a:pt x="685692" y="258505"/>
                          <a:pt x="682948" y="255762"/>
                        </a:cubicBezTo>
                        <a:lnTo>
                          <a:pt x="661006" y="198164"/>
                        </a:lnTo>
                        <a:lnTo>
                          <a:pt x="661006" y="187193"/>
                        </a:lnTo>
                        <a:cubicBezTo>
                          <a:pt x="680206" y="181708"/>
                          <a:pt x="696662" y="162509"/>
                          <a:pt x="696662" y="140567"/>
                        </a:cubicBezTo>
                        <a:lnTo>
                          <a:pt x="696662" y="115881"/>
                        </a:lnTo>
                        <a:cubicBezTo>
                          <a:pt x="696662" y="110396"/>
                          <a:pt x="691178" y="104911"/>
                          <a:pt x="685692" y="104911"/>
                        </a:cubicBezTo>
                        <a:lnTo>
                          <a:pt x="482726" y="104911"/>
                        </a:lnTo>
                        <a:cubicBezTo>
                          <a:pt x="449813" y="104911"/>
                          <a:pt x="422385" y="132338"/>
                          <a:pt x="422385" y="165251"/>
                        </a:cubicBezTo>
                        <a:lnTo>
                          <a:pt x="422385" y="231078"/>
                        </a:lnTo>
                        <a:cubicBezTo>
                          <a:pt x="422385" y="272219"/>
                          <a:pt x="441585" y="307875"/>
                          <a:pt x="471756" y="329817"/>
                        </a:cubicBezTo>
                        <a:lnTo>
                          <a:pt x="397701" y="329817"/>
                        </a:lnTo>
                        <a:cubicBezTo>
                          <a:pt x="397701" y="327074"/>
                          <a:pt x="400443" y="321589"/>
                          <a:pt x="400443" y="318846"/>
                        </a:cubicBezTo>
                        <a:lnTo>
                          <a:pt x="400443" y="11657"/>
                        </a:lnTo>
                        <a:cubicBezTo>
                          <a:pt x="400443" y="6171"/>
                          <a:pt x="394958" y="686"/>
                          <a:pt x="389473" y="686"/>
                        </a:cubicBezTo>
                        <a:lnTo>
                          <a:pt x="10970" y="686"/>
                        </a:lnTo>
                        <a:cubicBezTo>
                          <a:pt x="5486" y="686"/>
                          <a:pt x="0" y="6171"/>
                          <a:pt x="0" y="11657"/>
                        </a:cubicBezTo>
                        <a:lnTo>
                          <a:pt x="0" y="318846"/>
                        </a:lnTo>
                        <a:cubicBezTo>
                          <a:pt x="0" y="338045"/>
                          <a:pt x="16456" y="354502"/>
                          <a:pt x="35656" y="354502"/>
                        </a:cubicBezTo>
                        <a:lnTo>
                          <a:pt x="117939" y="354502"/>
                        </a:lnTo>
                        <a:lnTo>
                          <a:pt x="117939" y="379187"/>
                        </a:lnTo>
                        <a:cubicBezTo>
                          <a:pt x="117939" y="412100"/>
                          <a:pt x="145366" y="439527"/>
                          <a:pt x="178280" y="439527"/>
                        </a:cubicBezTo>
                        <a:lnTo>
                          <a:pt x="414157" y="439527"/>
                        </a:lnTo>
                        <a:lnTo>
                          <a:pt x="414157" y="664434"/>
                        </a:lnTo>
                        <a:lnTo>
                          <a:pt x="320904" y="999051"/>
                        </a:lnTo>
                        <a:cubicBezTo>
                          <a:pt x="279763" y="1004537"/>
                          <a:pt x="246849" y="1040193"/>
                          <a:pt x="246849" y="1081334"/>
                        </a:cubicBezTo>
                        <a:cubicBezTo>
                          <a:pt x="246849" y="1086820"/>
                          <a:pt x="252335" y="1092305"/>
                          <a:pt x="257819" y="1092305"/>
                        </a:cubicBezTo>
                        <a:lnTo>
                          <a:pt x="471756" y="1092305"/>
                        </a:lnTo>
                        <a:cubicBezTo>
                          <a:pt x="477241" y="1092305"/>
                          <a:pt x="482726" y="1086820"/>
                          <a:pt x="482726" y="1081334"/>
                        </a:cubicBezTo>
                        <a:lnTo>
                          <a:pt x="482726" y="1010022"/>
                        </a:lnTo>
                        <a:lnTo>
                          <a:pt x="543068" y="774144"/>
                        </a:lnTo>
                        <a:lnTo>
                          <a:pt x="603409" y="1010022"/>
                        </a:lnTo>
                        <a:lnTo>
                          <a:pt x="603409" y="1078591"/>
                        </a:lnTo>
                        <a:cubicBezTo>
                          <a:pt x="603409" y="1084077"/>
                          <a:pt x="608895" y="1089562"/>
                          <a:pt x="614379" y="1089562"/>
                        </a:cubicBezTo>
                        <a:lnTo>
                          <a:pt x="828316" y="1089562"/>
                        </a:lnTo>
                        <a:cubicBezTo>
                          <a:pt x="833800" y="1089562"/>
                          <a:pt x="839286" y="1084077"/>
                          <a:pt x="839286" y="1078591"/>
                        </a:cubicBezTo>
                        <a:cubicBezTo>
                          <a:pt x="839286" y="1031964"/>
                          <a:pt x="800888" y="996308"/>
                          <a:pt x="757003" y="996308"/>
                        </a:cubicBezTo>
                        <a:lnTo>
                          <a:pt x="754261" y="996308"/>
                        </a:lnTo>
                        <a:lnTo>
                          <a:pt x="674720" y="661691"/>
                        </a:lnTo>
                        <a:lnTo>
                          <a:pt x="674720" y="436785"/>
                        </a:lnTo>
                        <a:lnTo>
                          <a:pt x="910599" y="436785"/>
                        </a:lnTo>
                        <a:cubicBezTo>
                          <a:pt x="924313" y="436785"/>
                          <a:pt x="935283" y="431299"/>
                          <a:pt x="946255" y="425814"/>
                        </a:cubicBezTo>
                        <a:lnTo>
                          <a:pt x="946255" y="521810"/>
                        </a:lnTo>
                        <a:cubicBezTo>
                          <a:pt x="946255" y="527296"/>
                          <a:pt x="951741" y="532782"/>
                          <a:pt x="957225" y="532782"/>
                        </a:cubicBezTo>
                        <a:cubicBezTo>
                          <a:pt x="962711" y="532782"/>
                          <a:pt x="968197" y="527296"/>
                          <a:pt x="968197" y="521810"/>
                        </a:cubicBezTo>
                        <a:lnTo>
                          <a:pt x="968197" y="118624"/>
                        </a:lnTo>
                        <a:lnTo>
                          <a:pt x="1014824" y="118624"/>
                        </a:lnTo>
                        <a:lnTo>
                          <a:pt x="1014824" y="250277"/>
                        </a:lnTo>
                        <a:cubicBezTo>
                          <a:pt x="1014824" y="255762"/>
                          <a:pt x="1020310" y="261248"/>
                          <a:pt x="1025794" y="261248"/>
                        </a:cubicBezTo>
                        <a:cubicBezTo>
                          <a:pt x="1031280" y="261248"/>
                          <a:pt x="1036766" y="255762"/>
                          <a:pt x="1036766" y="250277"/>
                        </a:cubicBezTo>
                        <a:lnTo>
                          <a:pt x="1036766" y="118624"/>
                        </a:lnTo>
                        <a:lnTo>
                          <a:pt x="1061451" y="118624"/>
                        </a:lnTo>
                        <a:lnTo>
                          <a:pt x="1061451" y="557466"/>
                        </a:lnTo>
                        <a:lnTo>
                          <a:pt x="954483" y="557466"/>
                        </a:lnTo>
                        <a:cubicBezTo>
                          <a:pt x="948997" y="557466"/>
                          <a:pt x="943511" y="562952"/>
                          <a:pt x="943511" y="568437"/>
                        </a:cubicBezTo>
                        <a:lnTo>
                          <a:pt x="943511" y="650720"/>
                        </a:lnTo>
                        <a:cubicBezTo>
                          <a:pt x="943511" y="683634"/>
                          <a:pt x="970939" y="711061"/>
                          <a:pt x="1003852" y="711061"/>
                        </a:cubicBezTo>
                        <a:lnTo>
                          <a:pt x="1028538" y="711061"/>
                        </a:lnTo>
                        <a:cubicBezTo>
                          <a:pt x="1061451" y="711061"/>
                          <a:pt x="1088879" y="683634"/>
                          <a:pt x="1088879" y="650720"/>
                        </a:cubicBezTo>
                        <a:lnTo>
                          <a:pt x="1088879" y="104911"/>
                        </a:lnTo>
                        <a:cubicBezTo>
                          <a:pt x="1091621" y="104911"/>
                          <a:pt x="1091621" y="104911"/>
                          <a:pt x="1088879" y="102168"/>
                        </a:cubicBezTo>
                        <a:lnTo>
                          <a:pt x="1088879" y="102168"/>
                        </a:lnTo>
                        <a:close/>
                        <a:moveTo>
                          <a:pt x="452557" y="167994"/>
                        </a:moveTo>
                        <a:cubicBezTo>
                          <a:pt x="452557" y="148795"/>
                          <a:pt x="469013" y="132338"/>
                          <a:pt x="488212" y="132338"/>
                        </a:cubicBezTo>
                        <a:lnTo>
                          <a:pt x="677464" y="132338"/>
                        </a:lnTo>
                        <a:lnTo>
                          <a:pt x="677464" y="143309"/>
                        </a:lnTo>
                        <a:cubicBezTo>
                          <a:pt x="677464" y="157023"/>
                          <a:pt x="666492" y="167994"/>
                          <a:pt x="652778" y="167994"/>
                        </a:cubicBezTo>
                        <a:lnTo>
                          <a:pt x="499184" y="167994"/>
                        </a:lnTo>
                        <a:cubicBezTo>
                          <a:pt x="493698" y="167994"/>
                          <a:pt x="488212" y="173480"/>
                          <a:pt x="488212" y="178965"/>
                        </a:cubicBezTo>
                        <a:lnTo>
                          <a:pt x="488212" y="189936"/>
                        </a:lnTo>
                        <a:cubicBezTo>
                          <a:pt x="488212" y="209136"/>
                          <a:pt x="471756" y="225592"/>
                          <a:pt x="452557" y="225592"/>
                        </a:cubicBezTo>
                        <a:lnTo>
                          <a:pt x="452557" y="167994"/>
                        </a:lnTo>
                        <a:close/>
                        <a:moveTo>
                          <a:pt x="452557" y="250277"/>
                        </a:moveTo>
                        <a:cubicBezTo>
                          <a:pt x="485470" y="250277"/>
                          <a:pt x="510154" y="222849"/>
                          <a:pt x="510154" y="189936"/>
                        </a:cubicBezTo>
                        <a:lnTo>
                          <a:pt x="641807" y="189936"/>
                        </a:lnTo>
                        <a:lnTo>
                          <a:pt x="641807" y="200907"/>
                        </a:lnTo>
                        <a:cubicBezTo>
                          <a:pt x="641807" y="203650"/>
                          <a:pt x="641807" y="203650"/>
                          <a:pt x="641807" y="206393"/>
                        </a:cubicBezTo>
                        <a:lnTo>
                          <a:pt x="658264" y="250277"/>
                        </a:lnTo>
                        <a:lnTo>
                          <a:pt x="650036" y="250277"/>
                        </a:lnTo>
                        <a:cubicBezTo>
                          <a:pt x="644550" y="250277"/>
                          <a:pt x="639064" y="253020"/>
                          <a:pt x="639064" y="258505"/>
                        </a:cubicBezTo>
                        <a:cubicBezTo>
                          <a:pt x="628093" y="302389"/>
                          <a:pt x="589695" y="332560"/>
                          <a:pt x="543068" y="332560"/>
                        </a:cubicBezTo>
                        <a:cubicBezTo>
                          <a:pt x="499184" y="332560"/>
                          <a:pt x="460785" y="296904"/>
                          <a:pt x="452557" y="250277"/>
                        </a:cubicBezTo>
                        <a:lnTo>
                          <a:pt x="452557" y="250277"/>
                        </a:lnTo>
                        <a:close/>
                        <a:moveTo>
                          <a:pt x="1020310" y="36342"/>
                        </a:moveTo>
                        <a:lnTo>
                          <a:pt x="1058708" y="96682"/>
                        </a:lnTo>
                        <a:lnTo>
                          <a:pt x="981910" y="96682"/>
                        </a:lnTo>
                        <a:lnTo>
                          <a:pt x="1020310" y="36342"/>
                        </a:lnTo>
                        <a:close/>
                        <a:moveTo>
                          <a:pt x="381244" y="285933"/>
                        </a:moveTo>
                        <a:lnTo>
                          <a:pt x="213936" y="285933"/>
                        </a:lnTo>
                        <a:lnTo>
                          <a:pt x="213936" y="25371"/>
                        </a:lnTo>
                        <a:lnTo>
                          <a:pt x="381244" y="25371"/>
                        </a:lnTo>
                        <a:lnTo>
                          <a:pt x="381244" y="285933"/>
                        </a:lnTo>
                        <a:close/>
                        <a:moveTo>
                          <a:pt x="24684" y="321589"/>
                        </a:moveTo>
                        <a:lnTo>
                          <a:pt x="24684" y="25371"/>
                        </a:lnTo>
                        <a:lnTo>
                          <a:pt x="191994" y="25371"/>
                        </a:lnTo>
                        <a:lnTo>
                          <a:pt x="191994" y="285933"/>
                        </a:lnTo>
                        <a:lnTo>
                          <a:pt x="60341" y="285933"/>
                        </a:lnTo>
                        <a:cubicBezTo>
                          <a:pt x="54855" y="285933"/>
                          <a:pt x="49369" y="291418"/>
                          <a:pt x="49369" y="296904"/>
                        </a:cubicBezTo>
                        <a:cubicBezTo>
                          <a:pt x="49369" y="302389"/>
                          <a:pt x="54855" y="307875"/>
                          <a:pt x="60341" y="307875"/>
                        </a:cubicBezTo>
                        <a:lnTo>
                          <a:pt x="381244" y="307875"/>
                        </a:lnTo>
                        <a:lnTo>
                          <a:pt x="381244" y="318846"/>
                        </a:lnTo>
                        <a:cubicBezTo>
                          <a:pt x="381244" y="324332"/>
                          <a:pt x="375759" y="329817"/>
                          <a:pt x="370274" y="329817"/>
                        </a:cubicBezTo>
                        <a:lnTo>
                          <a:pt x="35656" y="329817"/>
                        </a:lnTo>
                        <a:cubicBezTo>
                          <a:pt x="30170" y="332560"/>
                          <a:pt x="24684" y="327074"/>
                          <a:pt x="24684" y="321589"/>
                        </a:cubicBezTo>
                        <a:lnTo>
                          <a:pt x="24684" y="321589"/>
                        </a:lnTo>
                        <a:close/>
                        <a:moveTo>
                          <a:pt x="142624" y="381930"/>
                        </a:moveTo>
                        <a:lnTo>
                          <a:pt x="142624" y="357245"/>
                        </a:lnTo>
                        <a:lnTo>
                          <a:pt x="178280" y="357245"/>
                        </a:lnTo>
                        <a:lnTo>
                          <a:pt x="178280" y="417585"/>
                        </a:lnTo>
                        <a:cubicBezTo>
                          <a:pt x="159080" y="417585"/>
                          <a:pt x="142624" y="401129"/>
                          <a:pt x="142624" y="381930"/>
                        </a:cubicBezTo>
                        <a:lnTo>
                          <a:pt x="142624" y="381930"/>
                        </a:lnTo>
                        <a:close/>
                        <a:moveTo>
                          <a:pt x="463527" y="1067620"/>
                        </a:moveTo>
                        <a:lnTo>
                          <a:pt x="274277" y="1067620"/>
                        </a:lnTo>
                        <a:cubicBezTo>
                          <a:pt x="279763" y="1040193"/>
                          <a:pt x="304447" y="1020993"/>
                          <a:pt x="331874" y="1020993"/>
                        </a:cubicBezTo>
                        <a:lnTo>
                          <a:pt x="463527" y="1020993"/>
                        </a:lnTo>
                        <a:lnTo>
                          <a:pt x="463527" y="1067620"/>
                        </a:lnTo>
                        <a:close/>
                        <a:moveTo>
                          <a:pt x="817344" y="1067620"/>
                        </a:moveTo>
                        <a:lnTo>
                          <a:pt x="628093" y="1067620"/>
                        </a:lnTo>
                        <a:lnTo>
                          <a:pt x="628093" y="1020993"/>
                        </a:lnTo>
                        <a:lnTo>
                          <a:pt x="759747" y="1020993"/>
                        </a:lnTo>
                        <a:cubicBezTo>
                          <a:pt x="787175" y="1020993"/>
                          <a:pt x="811858" y="1042935"/>
                          <a:pt x="817344" y="1067620"/>
                        </a:cubicBezTo>
                        <a:lnTo>
                          <a:pt x="817344" y="1067620"/>
                        </a:lnTo>
                        <a:close/>
                        <a:moveTo>
                          <a:pt x="663750" y="417585"/>
                        </a:moveTo>
                        <a:cubicBezTo>
                          <a:pt x="658264" y="417585"/>
                          <a:pt x="652778" y="423071"/>
                          <a:pt x="652778" y="428557"/>
                        </a:cubicBezTo>
                        <a:lnTo>
                          <a:pt x="652778" y="631521"/>
                        </a:lnTo>
                        <a:lnTo>
                          <a:pt x="474498" y="631521"/>
                        </a:lnTo>
                        <a:cubicBezTo>
                          <a:pt x="469013" y="631521"/>
                          <a:pt x="463527" y="637006"/>
                          <a:pt x="463527" y="642492"/>
                        </a:cubicBezTo>
                        <a:cubicBezTo>
                          <a:pt x="463527" y="647978"/>
                          <a:pt x="469013" y="653463"/>
                          <a:pt x="474498" y="653463"/>
                        </a:cubicBezTo>
                        <a:lnTo>
                          <a:pt x="652778" y="653463"/>
                        </a:lnTo>
                        <a:lnTo>
                          <a:pt x="652778" y="664434"/>
                        </a:lnTo>
                        <a:cubicBezTo>
                          <a:pt x="652778" y="664434"/>
                          <a:pt x="652778" y="667177"/>
                          <a:pt x="652778" y="667177"/>
                        </a:cubicBezTo>
                        <a:lnTo>
                          <a:pt x="732319" y="996308"/>
                        </a:lnTo>
                        <a:lnTo>
                          <a:pt x="625351" y="996308"/>
                        </a:lnTo>
                        <a:lnTo>
                          <a:pt x="556781" y="722032"/>
                        </a:lnTo>
                        <a:cubicBezTo>
                          <a:pt x="556781" y="716547"/>
                          <a:pt x="551296" y="713804"/>
                          <a:pt x="545810" y="713804"/>
                        </a:cubicBezTo>
                        <a:cubicBezTo>
                          <a:pt x="540326" y="713804"/>
                          <a:pt x="534840" y="716547"/>
                          <a:pt x="534840" y="722032"/>
                        </a:cubicBezTo>
                        <a:lnTo>
                          <a:pt x="466270" y="996308"/>
                        </a:lnTo>
                        <a:lnTo>
                          <a:pt x="348332" y="996308"/>
                        </a:lnTo>
                        <a:lnTo>
                          <a:pt x="438843" y="667177"/>
                        </a:lnTo>
                        <a:cubicBezTo>
                          <a:pt x="438843" y="667177"/>
                          <a:pt x="438843" y="664434"/>
                          <a:pt x="438843" y="664434"/>
                        </a:cubicBezTo>
                        <a:lnTo>
                          <a:pt x="438843" y="428557"/>
                        </a:lnTo>
                        <a:cubicBezTo>
                          <a:pt x="438843" y="423071"/>
                          <a:pt x="433357" y="417585"/>
                          <a:pt x="427871" y="417585"/>
                        </a:cubicBezTo>
                        <a:lnTo>
                          <a:pt x="202964" y="417585"/>
                        </a:lnTo>
                        <a:lnTo>
                          <a:pt x="202964" y="357245"/>
                        </a:lnTo>
                        <a:lnTo>
                          <a:pt x="891399" y="357245"/>
                        </a:lnTo>
                        <a:lnTo>
                          <a:pt x="891399" y="417585"/>
                        </a:lnTo>
                        <a:lnTo>
                          <a:pt x="663750" y="417585"/>
                        </a:lnTo>
                        <a:close/>
                        <a:moveTo>
                          <a:pt x="913341" y="417585"/>
                        </a:moveTo>
                        <a:lnTo>
                          <a:pt x="913341" y="357245"/>
                        </a:lnTo>
                        <a:lnTo>
                          <a:pt x="948997" y="357245"/>
                        </a:lnTo>
                        <a:lnTo>
                          <a:pt x="948997" y="381930"/>
                        </a:lnTo>
                        <a:cubicBezTo>
                          <a:pt x="948997" y="401129"/>
                          <a:pt x="932541" y="417585"/>
                          <a:pt x="913341" y="417585"/>
                        </a:cubicBezTo>
                        <a:lnTo>
                          <a:pt x="913341" y="417585"/>
                        </a:lnTo>
                        <a:close/>
                        <a:moveTo>
                          <a:pt x="1066936" y="582151"/>
                        </a:moveTo>
                        <a:lnTo>
                          <a:pt x="1066936" y="606836"/>
                        </a:lnTo>
                        <a:lnTo>
                          <a:pt x="970939" y="606836"/>
                        </a:lnTo>
                        <a:lnTo>
                          <a:pt x="970939" y="582151"/>
                        </a:lnTo>
                        <a:lnTo>
                          <a:pt x="1066936" y="582151"/>
                        </a:lnTo>
                        <a:close/>
                        <a:moveTo>
                          <a:pt x="1031280" y="689119"/>
                        </a:moveTo>
                        <a:lnTo>
                          <a:pt x="1006596" y="689119"/>
                        </a:lnTo>
                        <a:cubicBezTo>
                          <a:pt x="987396" y="689119"/>
                          <a:pt x="970939" y="672662"/>
                          <a:pt x="970939" y="653463"/>
                        </a:cubicBezTo>
                        <a:lnTo>
                          <a:pt x="970939" y="628778"/>
                        </a:lnTo>
                        <a:lnTo>
                          <a:pt x="1066936" y="628778"/>
                        </a:lnTo>
                        <a:lnTo>
                          <a:pt x="1066936" y="653463"/>
                        </a:lnTo>
                        <a:cubicBezTo>
                          <a:pt x="1066936" y="672662"/>
                          <a:pt x="1053222" y="689119"/>
                          <a:pt x="1031280" y="689119"/>
                        </a:cubicBezTo>
                        <a:lnTo>
                          <a:pt x="1031280" y="689119"/>
                        </a:lnTo>
                        <a:close/>
                      </a:path>
                    </a:pathLst>
                  </a:custGeom>
                  <a:grpFill/>
                  <a:ln w="27426" cap="flat">
                    <a:noFill/>
                    <a:prstDash val="solid"/>
                    <a:miter/>
                  </a:ln>
                </p:spPr>
                <p:txBody>
                  <a:bodyPr rtlCol="0" anchor="ctr"/>
                  <a:lstStyle/>
                  <a:p>
                    <a:endParaRPr lang="en-US"/>
                  </a:p>
                </p:txBody>
              </p:sp>
            </p:grpSp>
            <p:sp>
              <p:nvSpPr>
                <p:cNvPr id="128" name="Freeform 127">
                  <a:extLst>
                    <a:ext uri="{FF2B5EF4-FFF2-40B4-BE49-F238E27FC236}">
                      <a16:creationId xmlns:a16="http://schemas.microsoft.com/office/drawing/2014/main" id="{82D843B9-A0A3-C841-927F-9AE5F809A8F6}"/>
                    </a:ext>
                  </a:extLst>
                </p:cNvPr>
                <p:cNvSpPr/>
                <p:nvPr/>
              </p:nvSpPr>
              <p:spPr>
                <a:xfrm>
                  <a:off x="7624966" y="3971001"/>
                  <a:ext cx="21941" cy="58311"/>
                </a:xfrm>
                <a:custGeom>
                  <a:avLst/>
                  <a:gdLst>
                    <a:gd name="connsiteX0" fmla="*/ 21942 w 21941"/>
                    <a:gd name="connsiteY0" fmla="*/ 46627 h 58311"/>
                    <a:gd name="connsiteX1" fmla="*/ 21942 w 21941"/>
                    <a:gd name="connsiteY1" fmla="*/ 10971 h 58311"/>
                    <a:gd name="connsiteX2" fmla="*/ 10972 w 21941"/>
                    <a:gd name="connsiteY2" fmla="*/ 0 h 58311"/>
                    <a:gd name="connsiteX3" fmla="*/ 0 w 21941"/>
                    <a:gd name="connsiteY3" fmla="*/ 10971 h 58311"/>
                    <a:gd name="connsiteX4" fmla="*/ 0 w 21941"/>
                    <a:gd name="connsiteY4" fmla="*/ 46627 h 58311"/>
                    <a:gd name="connsiteX5" fmla="*/ 10972 w 21941"/>
                    <a:gd name="connsiteY5" fmla="*/ 57598 h 58311"/>
                    <a:gd name="connsiteX6" fmla="*/ 21942 w 21941"/>
                    <a:gd name="connsiteY6" fmla="*/ 46627 h 58311"/>
                    <a:gd name="connsiteX7" fmla="*/ 21942 w 21941"/>
                    <a:gd name="connsiteY7" fmla="*/ 46627 h 58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41" h="58311">
                      <a:moveTo>
                        <a:pt x="21942" y="46627"/>
                      </a:moveTo>
                      <a:lnTo>
                        <a:pt x="21942" y="10971"/>
                      </a:lnTo>
                      <a:cubicBezTo>
                        <a:pt x="21942" y="5485"/>
                        <a:pt x="16456" y="0"/>
                        <a:pt x="10972" y="0"/>
                      </a:cubicBezTo>
                      <a:cubicBezTo>
                        <a:pt x="5486" y="0"/>
                        <a:pt x="0" y="5485"/>
                        <a:pt x="0" y="10971"/>
                      </a:cubicBezTo>
                      <a:lnTo>
                        <a:pt x="0" y="46627"/>
                      </a:lnTo>
                      <a:cubicBezTo>
                        <a:pt x="0" y="52112"/>
                        <a:pt x="5486" y="57598"/>
                        <a:pt x="10972" y="57598"/>
                      </a:cubicBezTo>
                      <a:cubicBezTo>
                        <a:pt x="16456" y="60341"/>
                        <a:pt x="21942" y="54855"/>
                        <a:pt x="21942" y="46627"/>
                      </a:cubicBezTo>
                      <a:lnTo>
                        <a:pt x="21942" y="46627"/>
                      </a:lnTo>
                      <a:close/>
                    </a:path>
                  </a:pathLst>
                </a:custGeom>
                <a:grpFill/>
                <a:ln w="27426"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3D581AED-3FFF-C045-BF79-F2F7130412AF}"/>
                    </a:ext>
                  </a:extLst>
                </p:cNvPr>
                <p:cNvSpPr/>
                <p:nvPr/>
              </p:nvSpPr>
              <p:spPr>
                <a:xfrm>
                  <a:off x="6651284" y="3735124"/>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B96D4205-D21F-544E-BD18-E75487B06159}"/>
                    </a:ext>
                  </a:extLst>
                </p:cNvPr>
                <p:cNvSpPr/>
                <p:nvPr/>
              </p:nvSpPr>
              <p:spPr>
                <a:xfrm>
                  <a:off x="6651284" y="3784493"/>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6"/>
                        <a:pt x="117939" y="10971"/>
                      </a:cubicBezTo>
                      <a:cubicBezTo>
                        <a:pt x="117939" y="5485"/>
                        <a:pt x="112453" y="0"/>
                        <a:pt x="106969" y="0"/>
                      </a:cubicBezTo>
                      <a:lnTo>
                        <a:pt x="10972" y="0"/>
                      </a:lnTo>
                      <a:cubicBezTo>
                        <a:pt x="5486" y="0"/>
                        <a:pt x="0" y="5485"/>
                        <a:pt x="0" y="10971"/>
                      </a:cubicBezTo>
                      <a:cubicBezTo>
                        <a:pt x="0" y="16456"/>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9EAA2F89-E351-694B-BBEE-F9EA75D28E97}"/>
                    </a:ext>
                  </a:extLst>
                </p:cNvPr>
                <p:cNvSpPr/>
                <p:nvPr/>
              </p:nvSpPr>
              <p:spPr>
                <a:xfrm>
                  <a:off x="6651284" y="3831120"/>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C69DCC0C-C291-4C4B-BB83-2DF69BDD8D0C}"/>
                    </a:ext>
                  </a:extLst>
                </p:cNvPr>
                <p:cNvSpPr/>
                <p:nvPr/>
              </p:nvSpPr>
              <p:spPr>
                <a:xfrm>
                  <a:off x="6651284" y="3877747"/>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F20C0732-6AE5-4F45-8510-3AE30FCDEEBB}"/>
                    </a:ext>
                  </a:extLst>
                </p:cNvPr>
                <p:cNvSpPr/>
                <p:nvPr/>
              </p:nvSpPr>
              <p:spPr>
                <a:xfrm>
                  <a:off x="6651284" y="3924374"/>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6"/>
                        <a:pt x="112453" y="0"/>
                        <a:pt x="106969" y="0"/>
                      </a:cubicBezTo>
                      <a:lnTo>
                        <a:pt x="10972" y="0"/>
                      </a:lnTo>
                      <a:cubicBezTo>
                        <a:pt x="5486" y="0"/>
                        <a:pt x="0" y="5486"/>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D317D040-D273-C840-B367-B925E09D22DF}"/>
                    </a:ext>
                  </a:extLst>
                </p:cNvPr>
                <p:cNvSpPr/>
                <p:nvPr/>
              </p:nvSpPr>
              <p:spPr>
                <a:xfrm>
                  <a:off x="6840535" y="3735124"/>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195275F0-123A-CB4C-B22C-036BFB3E74D9}"/>
                    </a:ext>
                  </a:extLst>
                </p:cNvPr>
                <p:cNvSpPr/>
                <p:nvPr/>
              </p:nvSpPr>
              <p:spPr>
                <a:xfrm>
                  <a:off x="6840535" y="3784493"/>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6"/>
                        <a:pt x="117939" y="10971"/>
                      </a:cubicBezTo>
                      <a:cubicBezTo>
                        <a:pt x="117939" y="5485"/>
                        <a:pt x="112453" y="0"/>
                        <a:pt x="106967" y="0"/>
                      </a:cubicBezTo>
                      <a:lnTo>
                        <a:pt x="10970" y="0"/>
                      </a:lnTo>
                      <a:cubicBezTo>
                        <a:pt x="5484" y="0"/>
                        <a:pt x="0" y="5485"/>
                        <a:pt x="0" y="10971"/>
                      </a:cubicBezTo>
                      <a:cubicBezTo>
                        <a:pt x="0" y="16456"/>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2FB90054-7CA3-B44C-9258-278C897F8F72}"/>
                    </a:ext>
                  </a:extLst>
                </p:cNvPr>
                <p:cNvSpPr/>
                <p:nvPr/>
              </p:nvSpPr>
              <p:spPr>
                <a:xfrm>
                  <a:off x="6840535" y="3831120"/>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137" name="Freeform 136">
                  <a:extLst>
                    <a:ext uri="{FF2B5EF4-FFF2-40B4-BE49-F238E27FC236}">
                      <a16:creationId xmlns:a16="http://schemas.microsoft.com/office/drawing/2014/main" id="{9EEEEFF3-81E8-574D-825B-FBAF76051F98}"/>
                    </a:ext>
                  </a:extLst>
                </p:cNvPr>
                <p:cNvSpPr/>
                <p:nvPr/>
              </p:nvSpPr>
              <p:spPr>
                <a:xfrm>
                  <a:off x="6840535" y="3877747"/>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C047178D-DE48-CC4B-A74A-45D6D0BD71E0}"/>
                    </a:ext>
                  </a:extLst>
                </p:cNvPr>
                <p:cNvSpPr/>
                <p:nvPr/>
              </p:nvSpPr>
              <p:spPr>
                <a:xfrm>
                  <a:off x="6840535" y="3924374"/>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6"/>
                        <a:pt x="112453" y="0"/>
                        <a:pt x="106967" y="0"/>
                      </a:cubicBezTo>
                      <a:lnTo>
                        <a:pt x="10970" y="0"/>
                      </a:lnTo>
                      <a:cubicBezTo>
                        <a:pt x="5484" y="0"/>
                        <a:pt x="0" y="5486"/>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139" name="Freeform 138">
                  <a:extLst>
                    <a:ext uri="{FF2B5EF4-FFF2-40B4-BE49-F238E27FC236}">
                      <a16:creationId xmlns:a16="http://schemas.microsoft.com/office/drawing/2014/main" id="{F3856D04-CA89-9546-8DAB-B9A3641D881C}"/>
                    </a:ext>
                  </a:extLst>
                </p:cNvPr>
                <p:cNvSpPr/>
                <p:nvPr/>
              </p:nvSpPr>
              <p:spPr>
                <a:xfrm>
                  <a:off x="6673225" y="4138309"/>
                  <a:ext cx="22655" cy="175537"/>
                </a:xfrm>
                <a:custGeom>
                  <a:avLst/>
                  <a:gdLst>
                    <a:gd name="connsiteX0" fmla="*/ 10972 w 22655"/>
                    <a:gd name="connsiteY0" fmla="*/ 0 h 175537"/>
                    <a:gd name="connsiteX1" fmla="*/ 0 w 22655"/>
                    <a:gd name="connsiteY1" fmla="*/ 10971 h 175537"/>
                    <a:gd name="connsiteX2" fmla="*/ 0 w 22655"/>
                    <a:gd name="connsiteY2" fmla="*/ 164566 h 175537"/>
                    <a:gd name="connsiteX3" fmla="*/ 10972 w 22655"/>
                    <a:gd name="connsiteY3" fmla="*/ 175537 h 175537"/>
                    <a:gd name="connsiteX4" fmla="*/ 21942 w 22655"/>
                    <a:gd name="connsiteY4" fmla="*/ 164566 h 175537"/>
                    <a:gd name="connsiteX5" fmla="*/ 21942 w 22655"/>
                    <a:gd name="connsiteY5" fmla="*/ 10971 h 175537"/>
                    <a:gd name="connsiteX6" fmla="*/ 10972 w 22655"/>
                    <a:gd name="connsiteY6" fmla="*/ 0 h 175537"/>
                    <a:gd name="connsiteX7" fmla="*/ 10972 w 22655"/>
                    <a:gd name="connsiteY7" fmla="*/ 0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655" h="175537">
                      <a:moveTo>
                        <a:pt x="10972" y="0"/>
                      </a:moveTo>
                      <a:cubicBezTo>
                        <a:pt x="5486" y="0"/>
                        <a:pt x="0" y="5485"/>
                        <a:pt x="0" y="10971"/>
                      </a:cubicBezTo>
                      <a:lnTo>
                        <a:pt x="0" y="164566"/>
                      </a:lnTo>
                      <a:cubicBezTo>
                        <a:pt x="0" y="170051"/>
                        <a:pt x="5486" y="175537"/>
                        <a:pt x="10972" y="175537"/>
                      </a:cubicBezTo>
                      <a:cubicBezTo>
                        <a:pt x="16458" y="175537"/>
                        <a:pt x="21942" y="170051"/>
                        <a:pt x="21942" y="164566"/>
                      </a:cubicBezTo>
                      <a:lnTo>
                        <a:pt x="21942" y="10971"/>
                      </a:lnTo>
                      <a:cubicBezTo>
                        <a:pt x="24686" y="5485"/>
                        <a:pt x="19200" y="0"/>
                        <a:pt x="10972" y="0"/>
                      </a:cubicBezTo>
                      <a:lnTo>
                        <a:pt x="10972" y="0"/>
                      </a:lnTo>
                      <a:close/>
                    </a:path>
                  </a:pathLst>
                </a:custGeom>
                <a:grpFill/>
                <a:ln w="27426" cap="flat">
                  <a:noFill/>
                  <a:prstDash val="solid"/>
                  <a:miter/>
                </a:ln>
              </p:spPr>
              <p:txBody>
                <a:bodyPr rtlCol="0" anchor="ctr"/>
                <a:lstStyle/>
                <a:p>
                  <a:endParaRPr lang="en-US"/>
                </a:p>
              </p:txBody>
            </p:sp>
            <p:sp>
              <p:nvSpPr>
                <p:cNvPr id="140" name="Freeform 139">
                  <a:extLst>
                    <a:ext uri="{FF2B5EF4-FFF2-40B4-BE49-F238E27FC236}">
                      <a16:creationId xmlns:a16="http://schemas.microsoft.com/office/drawing/2014/main" id="{3D58BACE-17DB-9347-B83F-83B9B8C238FE}"/>
                    </a:ext>
                  </a:extLst>
                </p:cNvPr>
                <p:cNvSpPr/>
                <p:nvPr/>
              </p:nvSpPr>
              <p:spPr>
                <a:xfrm>
                  <a:off x="6675969" y="4338531"/>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141" name="Freeform 140">
                  <a:extLst>
                    <a:ext uri="{FF2B5EF4-FFF2-40B4-BE49-F238E27FC236}">
                      <a16:creationId xmlns:a16="http://schemas.microsoft.com/office/drawing/2014/main" id="{27E35BC9-2814-C64C-926B-7AE8FB9DB2EA}"/>
                    </a:ext>
                  </a:extLst>
                </p:cNvPr>
                <p:cNvSpPr/>
                <p:nvPr/>
              </p:nvSpPr>
              <p:spPr>
                <a:xfrm>
                  <a:off x="6675969" y="4387901"/>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6"/>
                        <a:pt x="16456" y="21942"/>
                        <a:pt x="10970" y="21942"/>
                      </a:cubicBezTo>
                      <a:cubicBezTo>
                        <a:pt x="5484" y="21942"/>
                        <a:pt x="0" y="16456"/>
                        <a:pt x="0" y="10971"/>
                      </a:cubicBezTo>
                      <a:cubicBezTo>
                        <a:pt x="0" y="5485"/>
                        <a:pt x="5484" y="0"/>
                        <a:pt x="10970" y="0"/>
                      </a:cubicBezTo>
                      <a:cubicBezTo>
                        <a:pt x="16456" y="0"/>
                        <a:pt x="21942" y="2743"/>
                        <a:pt x="21942" y="10971"/>
                      </a:cubicBezTo>
                      <a:lnTo>
                        <a:pt x="21942" y="10971"/>
                      </a:lnTo>
                      <a:close/>
                    </a:path>
                  </a:pathLst>
                </a:custGeom>
                <a:grpFill/>
                <a:ln w="27426" cap="flat">
                  <a:noFill/>
                  <a:prstDash val="solid"/>
                  <a:miter/>
                </a:ln>
              </p:spPr>
              <p:txBody>
                <a:bodyPr rtlCol="0" anchor="ctr"/>
                <a:lstStyle/>
                <a:p>
                  <a:endParaRPr lang="en-US"/>
                </a:p>
              </p:txBody>
            </p:sp>
            <p:sp>
              <p:nvSpPr>
                <p:cNvPr id="142" name="Freeform 141">
                  <a:extLst>
                    <a:ext uri="{FF2B5EF4-FFF2-40B4-BE49-F238E27FC236}">
                      <a16:creationId xmlns:a16="http://schemas.microsoft.com/office/drawing/2014/main" id="{9E3CFE2B-8FA7-8243-B468-6F5CE4214B81}"/>
                    </a:ext>
                  </a:extLst>
                </p:cNvPr>
                <p:cNvSpPr/>
                <p:nvPr/>
              </p:nvSpPr>
              <p:spPr>
                <a:xfrm>
                  <a:off x="6758252" y="4184936"/>
                  <a:ext cx="21941" cy="175537"/>
                </a:xfrm>
                <a:custGeom>
                  <a:avLst/>
                  <a:gdLst>
                    <a:gd name="connsiteX0" fmla="*/ 10970 w 21941"/>
                    <a:gd name="connsiteY0" fmla="*/ 0 h 175537"/>
                    <a:gd name="connsiteX1" fmla="*/ 0 w 21941"/>
                    <a:gd name="connsiteY1" fmla="*/ 10971 h 175537"/>
                    <a:gd name="connsiteX2" fmla="*/ 0 w 21941"/>
                    <a:gd name="connsiteY2" fmla="*/ 164566 h 175537"/>
                    <a:gd name="connsiteX3" fmla="*/ 10970 w 21941"/>
                    <a:gd name="connsiteY3" fmla="*/ 175537 h 175537"/>
                    <a:gd name="connsiteX4" fmla="*/ 21942 w 21941"/>
                    <a:gd name="connsiteY4" fmla="*/ 164566 h 175537"/>
                    <a:gd name="connsiteX5" fmla="*/ 21942 w 21941"/>
                    <a:gd name="connsiteY5" fmla="*/ 10971 h 175537"/>
                    <a:gd name="connsiteX6" fmla="*/ 10970 w 21941"/>
                    <a:gd name="connsiteY6" fmla="*/ 0 h 175537"/>
                    <a:gd name="connsiteX7" fmla="*/ 10970 w 21941"/>
                    <a:gd name="connsiteY7" fmla="*/ 0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41" h="175537">
                      <a:moveTo>
                        <a:pt x="10970" y="0"/>
                      </a:moveTo>
                      <a:cubicBezTo>
                        <a:pt x="5484" y="0"/>
                        <a:pt x="0" y="5486"/>
                        <a:pt x="0" y="10971"/>
                      </a:cubicBezTo>
                      <a:lnTo>
                        <a:pt x="0" y="164566"/>
                      </a:lnTo>
                      <a:cubicBezTo>
                        <a:pt x="0" y="170052"/>
                        <a:pt x="5484" y="175537"/>
                        <a:pt x="10970" y="175537"/>
                      </a:cubicBezTo>
                      <a:cubicBezTo>
                        <a:pt x="16456" y="175537"/>
                        <a:pt x="21942" y="170052"/>
                        <a:pt x="21942" y="164566"/>
                      </a:cubicBezTo>
                      <a:lnTo>
                        <a:pt x="21942" y="10971"/>
                      </a:lnTo>
                      <a:cubicBezTo>
                        <a:pt x="21942" y="5486"/>
                        <a:pt x="16456" y="0"/>
                        <a:pt x="10970" y="0"/>
                      </a:cubicBezTo>
                      <a:lnTo>
                        <a:pt x="10970" y="0"/>
                      </a:lnTo>
                      <a:close/>
                    </a:path>
                  </a:pathLst>
                </a:custGeom>
                <a:grpFill/>
                <a:ln w="27426" cap="flat">
                  <a:noFill/>
                  <a:prstDash val="solid"/>
                  <a:miter/>
                </a:ln>
              </p:spPr>
              <p:txBody>
                <a:bodyPr rtlCol="0" anchor="ctr"/>
                <a:lstStyle/>
                <a:p>
                  <a:endParaRPr lang="en-US"/>
                </a:p>
              </p:txBody>
            </p:sp>
            <p:sp>
              <p:nvSpPr>
                <p:cNvPr id="143" name="Freeform 142">
                  <a:extLst>
                    <a:ext uri="{FF2B5EF4-FFF2-40B4-BE49-F238E27FC236}">
                      <a16:creationId xmlns:a16="http://schemas.microsoft.com/office/drawing/2014/main" id="{5CCCCCCA-3CCA-B34B-8830-2C6AE1FC677B}"/>
                    </a:ext>
                  </a:extLst>
                </p:cNvPr>
                <p:cNvSpPr/>
                <p:nvPr/>
              </p:nvSpPr>
              <p:spPr>
                <a:xfrm>
                  <a:off x="6758252" y="4387187"/>
                  <a:ext cx="21941" cy="22655"/>
                </a:xfrm>
                <a:custGeom>
                  <a:avLst/>
                  <a:gdLst>
                    <a:gd name="connsiteX0" fmla="*/ 21942 w 21941"/>
                    <a:gd name="connsiteY0" fmla="*/ 11684 h 22655"/>
                    <a:gd name="connsiteX1" fmla="*/ 10970 w 21941"/>
                    <a:gd name="connsiteY1" fmla="*/ 22656 h 22655"/>
                    <a:gd name="connsiteX2" fmla="*/ 0 w 21941"/>
                    <a:gd name="connsiteY2" fmla="*/ 11684 h 22655"/>
                    <a:gd name="connsiteX3" fmla="*/ 10970 w 21941"/>
                    <a:gd name="connsiteY3" fmla="*/ 714 h 22655"/>
                    <a:gd name="connsiteX4" fmla="*/ 21942 w 21941"/>
                    <a:gd name="connsiteY4" fmla="*/ 11684 h 22655"/>
                    <a:gd name="connsiteX5" fmla="*/ 21942 w 21941"/>
                    <a:gd name="connsiteY5" fmla="*/ 11684 h 2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2655">
                      <a:moveTo>
                        <a:pt x="21942" y="11684"/>
                      </a:moveTo>
                      <a:cubicBezTo>
                        <a:pt x="21942" y="17170"/>
                        <a:pt x="16456" y="22656"/>
                        <a:pt x="10970" y="22656"/>
                      </a:cubicBezTo>
                      <a:cubicBezTo>
                        <a:pt x="5484" y="22656"/>
                        <a:pt x="0" y="17170"/>
                        <a:pt x="0" y="11684"/>
                      </a:cubicBezTo>
                      <a:cubicBezTo>
                        <a:pt x="0" y="6199"/>
                        <a:pt x="5484" y="714"/>
                        <a:pt x="10970" y="714"/>
                      </a:cubicBezTo>
                      <a:cubicBezTo>
                        <a:pt x="16456" y="-2029"/>
                        <a:pt x="21942" y="3456"/>
                        <a:pt x="21942" y="11684"/>
                      </a:cubicBezTo>
                      <a:lnTo>
                        <a:pt x="21942" y="11684"/>
                      </a:lnTo>
                      <a:close/>
                    </a:path>
                  </a:pathLst>
                </a:custGeom>
                <a:grpFill/>
                <a:ln w="27426" cap="flat">
                  <a:noFill/>
                  <a:prstDash val="solid"/>
                  <a:miter/>
                </a:ln>
              </p:spPr>
              <p:txBody>
                <a:bodyPr rtlCol="0" anchor="ctr"/>
                <a:lstStyle/>
                <a:p>
                  <a:endParaRPr lang="en-US"/>
                </a:p>
              </p:txBody>
            </p:sp>
            <p:sp>
              <p:nvSpPr>
                <p:cNvPr id="144" name="Freeform 143">
                  <a:extLst>
                    <a:ext uri="{FF2B5EF4-FFF2-40B4-BE49-F238E27FC236}">
                      <a16:creationId xmlns:a16="http://schemas.microsoft.com/office/drawing/2014/main" id="{81D18794-7E8D-BF46-B626-960F48CCAC22}"/>
                    </a:ext>
                  </a:extLst>
                </p:cNvPr>
                <p:cNvSpPr/>
                <p:nvPr/>
              </p:nvSpPr>
              <p:spPr>
                <a:xfrm>
                  <a:off x="6840535" y="4234306"/>
                  <a:ext cx="21941" cy="175537"/>
                </a:xfrm>
                <a:custGeom>
                  <a:avLst/>
                  <a:gdLst>
                    <a:gd name="connsiteX0" fmla="*/ 10970 w 21941"/>
                    <a:gd name="connsiteY0" fmla="*/ 175537 h 175537"/>
                    <a:gd name="connsiteX1" fmla="*/ 21942 w 21941"/>
                    <a:gd name="connsiteY1" fmla="*/ 164566 h 175537"/>
                    <a:gd name="connsiteX2" fmla="*/ 21942 w 21941"/>
                    <a:gd name="connsiteY2" fmla="*/ 10971 h 175537"/>
                    <a:gd name="connsiteX3" fmla="*/ 10970 w 21941"/>
                    <a:gd name="connsiteY3" fmla="*/ 0 h 175537"/>
                    <a:gd name="connsiteX4" fmla="*/ 0 w 21941"/>
                    <a:gd name="connsiteY4" fmla="*/ 10971 h 175537"/>
                    <a:gd name="connsiteX5" fmla="*/ 0 w 21941"/>
                    <a:gd name="connsiteY5" fmla="*/ 164566 h 175537"/>
                    <a:gd name="connsiteX6" fmla="*/ 10970 w 21941"/>
                    <a:gd name="connsiteY6" fmla="*/ 175537 h 175537"/>
                    <a:gd name="connsiteX7" fmla="*/ 10970 w 21941"/>
                    <a:gd name="connsiteY7" fmla="*/ 175537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41" h="175537">
                      <a:moveTo>
                        <a:pt x="10970" y="175537"/>
                      </a:moveTo>
                      <a:cubicBezTo>
                        <a:pt x="16456" y="175537"/>
                        <a:pt x="21942" y="170051"/>
                        <a:pt x="21942" y="164566"/>
                      </a:cubicBezTo>
                      <a:lnTo>
                        <a:pt x="21942" y="10971"/>
                      </a:lnTo>
                      <a:cubicBezTo>
                        <a:pt x="21942" y="5485"/>
                        <a:pt x="16456" y="0"/>
                        <a:pt x="10970" y="0"/>
                      </a:cubicBezTo>
                      <a:cubicBezTo>
                        <a:pt x="5484" y="0"/>
                        <a:pt x="0" y="5485"/>
                        <a:pt x="0" y="10971"/>
                      </a:cubicBezTo>
                      <a:lnTo>
                        <a:pt x="0" y="164566"/>
                      </a:lnTo>
                      <a:cubicBezTo>
                        <a:pt x="0" y="170051"/>
                        <a:pt x="5484" y="175537"/>
                        <a:pt x="10970" y="175537"/>
                      </a:cubicBezTo>
                      <a:lnTo>
                        <a:pt x="10970" y="175537"/>
                      </a:lnTo>
                      <a:close/>
                    </a:path>
                  </a:pathLst>
                </a:custGeom>
                <a:grpFill/>
                <a:ln w="27426" cap="flat">
                  <a:noFill/>
                  <a:prstDash val="solid"/>
                  <a:miter/>
                </a:ln>
              </p:spPr>
              <p:txBody>
                <a:bodyPr rtlCol="0" anchor="ctr"/>
                <a:lstStyle/>
                <a:p>
                  <a:endParaRPr lang="en-US"/>
                </a:p>
              </p:txBody>
            </p:sp>
            <p:sp>
              <p:nvSpPr>
                <p:cNvPr id="145" name="Freeform 144">
                  <a:extLst>
                    <a:ext uri="{FF2B5EF4-FFF2-40B4-BE49-F238E27FC236}">
                      <a16:creationId xmlns:a16="http://schemas.microsoft.com/office/drawing/2014/main" id="{3BB82C63-0B2F-E942-8315-729AED2AD2F6}"/>
                    </a:ext>
                  </a:extLst>
                </p:cNvPr>
                <p:cNvSpPr/>
                <p:nvPr/>
              </p:nvSpPr>
              <p:spPr>
                <a:xfrm>
                  <a:off x="6840535" y="4434528"/>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146" name="Freeform 145">
                  <a:extLst>
                    <a:ext uri="{FF2B5EF4-FFF2-40B4-BE49-F238E27FC236}">
                      <a16:creationId xmlns:a16="http://schemas.microsoft.com/office/drawing/2014/main" id="{9BC972F4-9174-D647-B7D9-35757A5225F8}"/>
                    </a:ext>
                  </a:extLst>
                </p:cNvPr>
                <p:cNvSpPr/>
                <p:nvPr/>
              </p:nvSpPr>
              <p:spPr>
                <a:xfrm>
                  <a:off x="6758252" y="4434528"/>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147" name="Freeform 146">
                  <a:extLst>
                    <a:ext uri="{FF2B5EF4-FFF2-40B4-BE49-F238E27FC236}">
                      <a16:creationId xmlns:a16="http://schemas.microsoft.com/office/drawing/2014/main" id="{56E40B90-6D7C-9D47-A407-D702333DDA67}"/>
                    </a:ext>
                  </a:extLst>
                </p:cNvPr>
                <p:cNvSpPr/>
                <p:nvPr/>
              </p:nvSpPr>
              <p:spPr>
                <a:xfrm>
                  <a:off x="6675969" y="4434528"/>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endParaRPr lang="en-US"/>
                </a:p>
              </p:txBody>
            </p:sp>
          </p:grpSp>
        </p:grpSp>
        <p:sp>
          <p:nvSpPr>
            <p:cNvPr id="118" name="Text Placeholder 2">
              <a:extLst>
                <a:ext uri="{FF2B5EF4-FFF2-40B4-BE49-F238E27FC236}">
                  <a16:creationId xmlns:a16="http://schemas.microsoft.com/office/drawing/2014/main" id="{D44E4FE8-5EC0-8B45-9653-6BD8574FF0A2}"/>
                </a:ext>
              </a:extLst>
            </p:cNvPr>
            <p:cNvSpPr txBox="1">
              <a:spLocks/>
            </p:cNvSpPr>
            <p:nvPr/>
          </p:nvSpPr>
          <p:spPr>
            <a:xfrm>
              <a:off x="653475" y="8444830"/>
              <a:ext cx="4955516" cy="546999"/>
            </a:xfrm>
            <a:prstGeom prst="rect">
              <a:avLst/>
            </a:prstGeom>
          </p:spPr>
          <p:txBody>
            <a:bodyPr vert="horz" lIns="91440" tIns="45720" rIns="91440" bIns="45720" numCol="1" spcCol="288000" rtlCol="0" anchor="t">
              <a:normAutofit/>
            </a:bodyPr>
            <a:lstStyle>
              <a:lvl1pPr marL="0" indent="0" algn="just" defTabSz="755934" rtl="0" eaLnBrk="1" latinLnBrk="0" hangingPunct="1">
                <a:lnSpc>
                  <a:spcPts val="1200"/>
                </a:lnSpc>
                <a:spcBef>
                  <a:spcPts val="0"/>
                </a:spcBef>
                <a:buFont typeface="Arial" panose="020B0604020202020204" pitchFamily="34" charset="0"/>
                <a:buNone/>
                <a:defRPr sz="1000" b="0" i="0" kern="1200">
                  <a:solidFill>
                    <a:srgbClr val="4B4B4B"/>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1050" b="1" dirty="0">
                  <a:solidFill>
                    <a:schemeClr val="bg1"/>
                  </a:solidFill>
                  <a:highlight>
                    <a:srgbClr val="863694"/>
                  </a:highlight>
                </a:rPr>
                <a:t> ACTIVITY IDEA</a:t>
              </a:r>
              <a:r>
                <a:rPr lang="en-US" sz="1050" b="1" dirty="0">
                  <a:solidFill>
                    <a:srgbClr val="863694"/>
                  </a:solidFill>
                  <a:highlight>
                    <a:srgbClr val="863694"/>
                  </a:highlight>
                </a:rPr>
                <a:t>.</a:t>
              </a:r>
              <a:r>
                <a:rPr lang="en-US" sz="1050" b="1" dirty="0">
                  <a:solidFill>
                    <a:schemeClr val="bg1"/>
                  </a:solidFill>
                  <a:highlight>
                    <a:srgbClr val="863694"/>
                  </a:highlight>
                </a:rPr>
                <a:t> </a:t>
              </a:r>
            </a:p>
          </p:txBody>
        </p:sp>
      </p:grpSp>
      <p:grpSp>
        <p:nvGrpSpPr>
          <p:cNvPr id="150" name="Group 149">
            <a:extLst>
              <a:ext uri="{FF2B5EF4-FFF2-40B4-BE49-F238E27FC236}">
                <a16:creationId xmlns:a16="http://schemas.microsoft.com/office/drawing/2014/main" id="{4852E3FA-5885-9A4C-97E5-B7C1F45DBDEA}"/>
              </a:ext>
            </a:extLst>
          </p:cNvPr>
          <p:cNvGrpSpPr/>
          <p:nvPr/>
        </p:nvGrpSpPr>
        <p:grpSpPr>
          <a:xfrm>
            <a:off x="4711814" y="3099585"/>
            <a:ext cx="2418503" cy="2825428"/>
            <a:chOff x="665440" y="5200506"/>
            <a:chExt cx="2418503" cy="2825428"/>
          </a:xfrm>
        </p:grpSpPr>
        <p:sp>
          <p:nvSpPr>
            <p:cNvPr id="151" name="Oval 150">
              <a:extLst>
                <a:ext uri="{FF2B5EF4-FFF2-40B4-BE49-F238E27FC236}">
                  <a16:creationId xmlns:a16="http://schemas.microsoft.com/office/drawing/2014/main" id="{ADFE4E65-AF7A-D24F-B841-2393C99510D1}"/>
                </a:ext>
              </a:extLst>
            </p:cNvPr>
            <p:cNvSpPr/>
            <p:nvPr/>
          </p:nvSpPr>
          <p:spPr>
            <a:xfrm>
              <a:off x="665440" y="5607431"/>
              <a:ext cx="2418503" cy="2418503"/>
            </a:xfrm>
            <a:prstGeom prst="ellipse">
              <a:avLst/>
            </a:prstGeom>
            <a:gradFill>
              <a:gsLst>
                <a:gs pos="4000">
                  <a:srgbClr val="863694"/>
                </a:gs>
                <a:gs pos="34000">
                  <a:srgbClr val="863694"/>
                </a:gs>
                <a:gs pos="80000">
                  <a:srgbClr val="561465"/>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151">
              <a:extLst>
                <a:ext uri="{FF2B5EF4-FFF2-40B4-BE49-F238E27FC236}">
                  <a16:creationId xmlns:a16="http://schemas.microsoft.com/office/drawing/2014/main" id="{2EAEF89A-1AF3-3642-A018-C5150CA23FC8}"/>
                </a:ext>
              </a:extLst>
            </p:cNvPr>
            <p:cNvSpPr/>
            <p:nvPr/>
          </p:nvSpPr>
          <p:spPr>
            <a:xfrm>
              <a:off x="826254" y="6475550"/>
              <a:ext cx="2183989" cy="738664"/>
            </a:xfrm>
            <a:prstGeom prst="rect">
              <a:avLst/>
            </a:prstGeom>
          </p:spPr>
          <p:txBody>
            <a:bodyPr wrap="square">
              <a:spAutoFit/>
            </a:bodyPr>
            <a:lstStyle/>
            <a:p>
              <a:pPr algn="ctr"/>
              <a:r>
                <a:rPr lang="en-GB" sz="1400" b="1" i="1" dirty="0">
                  <a:solidFill>
                    <a:schemeClr val="bg1"/>
                  </a:solidFill>
                </a:rPr>
                <a:t>“If only I was more skilled, confident, proficient, determined….” </a:t>
              </a:r>
              <a:r>
                <a:rPr lang="en-GB" sz="1200" baseline="30000" dirty="0">
                  <a:solidFill>
                    <a:schemeClr val="bg1"/>
                  </a:solidFill>
                </a:rPr>
                <a:t>12</a:t>
              </a:r>
              <a:endParaRPr lang="en-GB" sz="1200" dirty="0">
                <a:solidFill>
                  <a:schemeClr val="bg1"/>
                </a:solidFill>
              </a:endParaRPr>
            </a:p>
          </p:txBody>
        </p:sp>
        <p:sp>
          <p:nvSpPr>
            <p:cNvPr id="153" name="Freeform 152">
              <a:extLst>
                <a:ext uri="{FF2B5EF4-FFF2-40B4-BE49-F238E27FC236}">
                  <a16:creationId xmlns:a16="http://schemas.microsoft.com/office/drawing/2014/main" id="{3DC7436E-62A9-4F4E-AF4E-85E4E94E6CC6}"/>
                </a:ext>
              </a:extLst>
            </p:cNvPr>
            <p:cNvSpPr/>
            <p:nvPr/>
          </p:nvSpPr>
          <p:spPr>
            <a:xfrm>
              <a:off x="1393145" y="5200506"/>
              <a:ext cx="963091" cy="697186"/>
            </a:xfrm>
            <a:custGeom>
              <a:avLst/>
              <a:gdLst>
                <a:gd name="connsiteX0" fmla="*/ 355667 w 1522388"/>
                <a:gd name="connsiteY0" fmla="*/ 1102064 h 1102064"/>
                <a:gd name="connsiteX1" fmla="*/ 331425 w 1522388"/>
                <a:gd name="connsiteY1" fmla="*/ 1101167 h 1102064"/>
                <a:gd name="connsiteX2" fmla="*/ 67016 w 1522388"/>
                <a:gd name="connsiteY2" fmla="*/ 970589 h 1102064"/>
                <a:gd name="connsiteX3" fmla="*/ 67016 w 1522388"/>
                <a:gd name="connsiteY3" fmla="*/ 970589 h 1102064"/>
                <a:gd name="connsiteX4" fmla="*/ 1475 w 1522388"/>
                <a:gd name="connsiteY4" fmla="*/ 694624 h 1102064"/>
                <a:gd name="connsiteX5" fmla="*/ 69261 w 1522388"/>
                <a:gd name="connsiteY5" fmla="*/ 411030 h 1102064"/>
                <a:gd name="connsiteX6" fmla="*/ 449489 w 1522388"/>
                <a:gd name="connsiteY6" fmla="*/ 6282 h 1102064"/>
                <a:gd name="connsiteX7" fmla="*/ 460712 w 1522388"/>
                <a:gd name="connsiteY7" fmla="*/ 449 h 1102064"/>
                <a:gd name="connsiteX8" fmla="*/ 582367 w 1522388"/>
                <a:gd name="connsiteY8" fmla="*/ 221221 h 1102064"/>
                <a:gd name="connsiteX9" fmla="*/ 568451 w 1522388"/>
                <a:gd name="connsiteY9" fmla="*/ 226605 h 1102064"/>
                <a:gd name="connsiteX10" fmla="*/ 340853 w 1522388"/>
                <a:gd name="connsiteY10" fmla="*/ 463531 h 1102064"/>
                <a:gd name="connsiteX11" fmla="*/ 346688 w 1522388"/>
                <a:gd name="connsiteY11" fmla="*/ 463531 h 1102064"/>
                <a:gd name="connsiteX12" fmla="*/ 597181 w 1522388"/>
                <a:gd name="connsiteY12" fmla="*/ 555520 h 1102064"/>
                <a:gd name="connsiteX13" fmla="*/ 685617 w 1522388"/>
                <a:gd name="connsiteY13" fmla="*/ 781676 h 1102064"/>
                <a:gd name="connsiteX14" fmla="*/ 597630 w 1522388"/>
                <a:gd name="connsiteY14" fmla="*/ 1007384 h 1102064"/>
                <a:gd name="connsiteX15" fmla="*/ 355667 w 1522388"/>
                <a:gd name="connsiteY15" fmla="*/ 1102064 h 1102064"/>
                <a:gd name="connsiteX16" fmla="*/ 87217 w 1522388"/>
                <a:gd name="connsiteY16" fmla="*/ 954883 h 1102064"/>
                <a:gd name="connsiteX17" fmla="*/ 332772 w 1522388"/>
                <a:gd name="connsiteY17" fmla="*/ 1075590 h 1102064"/>
                <a:gd name="connsiteX18" fmla="*/ 579225 w 1522388"/>
                <a:gd name="connsiteY18" fmla="*/ 989883 h 1102064"/>
                <a:gd name="connsiteX19" fmla="*/ 660029 w 1522388"/>
                <a:gd name="connsiteY19" fmla="*/ 781676 h 1102064"/>
                <a:gd name="connsiteX20" fmla="*/ 579225 w 1522388"/>
                <a:gd name="connsiteY20" fmla="*/ 573469 h 1102064"/>
                <a:gd name="connsiteX21" fmla="*/ 346688 w 1522388"/>
                <a:gd name="connsiteY21" fmla="*/ 488660 h 1102064"/>
                <a:gd name="connsiteX22" fmla="*/ 304940 w 1522388"/>
                <a:gd name="connsiteY22" fmla="*/ 488660 h 1102064"/>
                <a:gd name="connsiteX23" fmla="*/ 310776 w 1522388"/>
                <a:gd name="connsiteY23" fmla="*/ 471608 h 1102064"/>
                <a:gd name="connsiteX24" fmla="*/ 546005 w 1522388"/>
                <a:gd name="connsiteY24" fmla="*/ 207759 h 1102064"/>
                <a:gd name="connsiteX25" fmla="*/ 450387 w 1522388"/>
                <a:gd name="connsiteY25" fmla="*/ 34103 h 1102064"/>
                <a:gd name="connsiteX26" fmla="*/ 93053 w 1522388"/>
                <a:gd name="connsiteY26" fmla="*/ 419556 h 1102064"/>
                <a:gd name="connsiteX27" fmla="*/ 87217 w 1522388"/>
                <a:gd name="connsiteY27" fmla="*/ 954883 h 1102064"/>
                <a:gd name="connsiteX28" fmla="*/ 1190194 w 1522388"/>
                <a:gd name="connsiteY28" fmla="*/ 1101616 h 1102064"/>
                <a:gd name="connsiteX29" fmla="*/ 1166402 w 1522388"/>
                <a:gd name="connsiteY29" fmla="*/ 1100718 h 1102064"/>
                <a:gd name="connsiteX30" fmla="*/ 904237 w 1522388"/>
                <a:gd name="connsiteY30" fmla="*/ 970140 h 1102064"/>
                <a:gd name="connsiteX31" fmla="*/ 904237 w 1522388"/>
                <a:gd name="connsiteY31" fmla="*/ 970140 h 1102064"/>
                <a:gd name="connsiteX32" fmla="*/ 902441 w 1522388"/>
                <a:gd name="connsiteY32" fmla="*/ 411030 h 1102064"/>
                <a:gd name="connsiteX33" fmla="*/ 1286710 w 1522388"/>
                <a:gd name="connsiteY33" fmla="*/ 5834 h 1102064"/>
                <a:gd name="connsiteX34" fmla="*/ 1297933 w 1522388"/>
                <a:gd name="connsiteY34" fmla="*/ 0 h 1102064"/>
                <a:gd name="connsiteX35" fmla="*/ 1419588 w 1522388"/>
                <a:gd name="connsiteY35" fmla="*/ 220772 h 1102064"/>
                <a:gd name="connsiteX36" fmla="*/ 1405671 w 1522388"/>
                <a:gd name="connsiteY36" fmla="*/ 226157 h 1102064"/>
                <a:gd name="connsiteX37" fmla="*/ 1178073 w 1522388"/>
                <a:gd name="connsiteY37" fmla="*/ 463083 h 1102064"/>
                <a:gd name="connsiteX38" fmla="*/ 1183909 w 1522388"/>
                <a:gd name="connsiteY38" fmla="*/ 463083 h 1102064"/>
                <a:gd name="connsiteX39" fmla="*/ 1430362 w 1522388"/>
                <a:gd name="connsiteY39" fmla="*/ 555071 h 1102064"/>
                <a:gd name="connsiteX40" fmla="*/ 1522389 w 1522388"/>
                <a:gd name="connsiteY40" fmla="*/ 781227 h 1102064"/>
                <a:gd name="connsiteX41" fmla="*/ 1429913 w 1522388"/>
                <a:gd name="connsiteY41" fmla="*/ 1007384 h 1102064"/>
                <a:gd name="connsiteX42" fmla="*/ 1190194 w 1522388"/>
                <a:gd name="connsiteY42" fmla="*/ 1101616 h 1102064"/>
                <a:gd name="connsiteX43" fmla="*/ 923989 w 1522388"/>
                <a:gd name="connsiteY43" fmla="*/ 954883 h 1102064"/>
                <a:gd name="connsiteX44" fmla="*/ 1167748 w 1522388"/>
                <a:gd name="connsiteY44" fmla="*/ 1075590 h 1102064"/>
                <a:gd name="connsiteX45" fmla="*/ 1411956 w 1522388"/>
                <a:gd name="connsiteY45" fmla="*/ 989883 h 1102064"/>
                <a:gd name="connsiteX46" fmla="*/ 1496801 w 1522388"/>
                <a:gd name="connsiteY46" fmla="*/ 781676 h 1102064"/>
                <a:gd name="connsiteX47" fmla="*/ 1412405 w 1522388"/>
                <a:gd name="connsiteY47" fmla="*/ 573917 h 1102064"/>
                <a:gd name="connsiteX48" fmla="*/ 1411956 w 1522388"/>
                <a:gd name="connsiteY48" fmla="*/ 573469 h 1102064"/>
                <a:gd name="connsiteX49" fmla="*/ 1183909 w 1522388"/>
                <a:gd name="connsiteY49" fmla="*/ 489108 h 1102064"/>
                <a:gd name="connsiteX50" fmla="*/ 1142160 w 1522388"/>
                <a:gd name="connsiteY50" fmla="*/ 489108 h 1102064"/>
                <a:gd name="connsiteX51" fmla="*/ 1147996 w 1522388"/>
                <a:gd name="connsiteY51" fmla="*/ 472057 h 1102064"/>
                <a:gd name="connsiteX52" fmla="*/ 1383226 w 1522388"/>
                <a:gd name="connsiteY52" fmla="*/ 208208 h 1102064"/>
                <a:gd name="connsiteX53" fmla="*/ 1287608 w 1522388"/>
                <a:gd name="connsiteY53" fmla="*/ 34552 h 1102064"/>
                <a:gd name="connsiteX54" fmla="*/ 926234 w 1522388"/>
                <a:gd name="connsiteY54" fmla="*/ 420454 h 1102064"/>
                <a:gd name="connsiteX55" fmla="*/ 923989 w 1522388"/>
                <a:gd name="connsiteY55" fmla="*/ 954883 h 1102064"/>
                <a:gd name="connsiteX56" fmla="*/ 923989 w 1522388"/>
                <a:gd name="connsiteY56" fmla="*/ 954883 h 1102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522388" h="1102064">
                  <a:moveTo>
                    <a:pt x="355667" y="1102064"/>
                  </a:moveTo>
                  <a:cubicBezTo>
                    <a:pt x="347586" y="1102064"/>
                    <a:pt x="339506" y="1101616"/>
                    <a:pt x="331425" y="1101167"/>
                  </a:cubicBezTo>
                  <a:cubicBezTo>
                    <a:pt x="225033" y="1094885"/>
                    <a:pt x="126273" y="1045974"/>
                    <a:pt x="67016" y="970589"/>
                  </a:cubicBezTo>
                  <a:lnTo>
                    <a:pt x="67016" y="970589"/>
                  </a:lnTo>
                  <a:cubicBezTo>
                    <a:pt x="15840" y="902382"/>
                    <a:pt x="-6156" y="809946"/>
                    <a:pt x="1475" y="694624"/>
                  </a:cubicBezTo>
                  <a:cubicBezTo>
                    <a:pt x="7311" y="606674"/>
                    <a:pt x="31552" y="505711"/>
                    <a:pt x="69261" y="411030"/>
                  </a:cubicBezTo>
                  <a:cubicBezTo>
                    <a:pt x="134353" y="242311"/>
                    <a:pt x="265884" y="102309"/>
                    <a:pt x="449489" y="6282"/>
                  </a:cubicBezTo>
                  <a:lnTo>
                    <a:pt x="460712" y="449"/>
                  </a:lnTo>
                  <a:lnTo>
                    <a:pt x="582367" y="221221"/>
                  </a:lnTo>
                  <a:lnTo>
                    <a:pt x="568451" y="226605"/>
                  </a:lnTo>
                  <a:cubicBezTo>
                    <a:pt x="461610" y="266990"/>
                    <a:pt x="384846" y="346863"/>
                    <a:pt x="340853" y="463531"/>
                  </a:cubicBezTo>
                  <a:lnTo>
                    <a:pt x="346688" y="463531"/>
                  </a:lnTo>
                  <a:cubicBezTo>
                    <a:pt x="453081" y="463531"/>
                    <a:pt x="535231" y="493596"/>
                    <a:pt x="597181" y="555520"/>
                  </a:cubicBezTo>
                  <a:cubicBezTo>
                    <a:pt x="655540" y="613854"/>
                    <a:pt x="685617" y="690137"/>
                    <a:pt x="685617" y="781676"/>
                  </a:cubicBezTo>
                  <a:cubicBezTo>
                    <a:pt x="685617" y="869177"/>
                    <a:pt x="655989" y="945011"/>
                    <a:pt x="597630" y="1007384"/>
                  </a:cubicBezTo>
                  <a:cubicBezTo>
                    <a:pt x="537027" y="1068410"/>
                    <a:pt x="449938" y="1102064"/>
                    <a:pt x="355667" y="1102064"/>
                  </a:cubicBezTo>
                  <a:close/>
                  <a:moveTo>
                    <a:pt x="87217" y="954883"/>
                  </a:moveTo>
                  <a:cubicBezTo>
                    <a:pt x="141985" y="1024435"/>
                    <a:pt x="233563" y="1069756"/>
                    <a:pt x="332772" y="1075590"/>
                  </a:cubicBezTo>
                  <a:cubicBezTo>
                    <a:pt x="428839" y="1081423"/>
                    <a:pt x="518622" y="1050013"/>
                    <a:pt x="579225" y="989883"/>
                  </a:cubicBezTo>
                  <a:cubicBezTo>
                    <a:pt x="632645" y="932447"/>
                    <a:pt x="660029" y="862446"/>
                    <a:pt x="660029" y="781676"/>
                  </a:cubicBezTo>
                  <a:cubicBezTo>
                    <a:pt x="660029" y="697316"/>
                    <a:pt x="632645" y="626867"/>
                    <a:pt x="579225" y="573469"/>
                  </a:cubicBezTo>
                  <a:cubicBezTo>
                    <a:pt x="522213" y="516480"/>
                    <a:pt x="446347" y="488660"/>
                    <a:pt x="346688" y="488660"/>
                  </a:cubicBezTo>
                  <a:lnTo>
                    <a:pt x="304940" y="488660"/>
                  </a:lnTo>
                  <a:lnTo>
                    <a:pt x="310776" y="471608"/>
                  </a:lnTo>
                  <a:cubicBezTo>
                    <a:pt x="354769" y="343273"/>
                    <a:pt x="434226" y="254875"/>
                    <a:pt x="546005" y="207759"/>
                  </a:cubicBezTo>
                  <a:lnTo>
                    <a:pt x="450387" y="34103"/>
                  </a:lnTo>
                  <a:cubicBezTo>
                    <a:pt x="278005" y="126989"/>
                    <a:pt x="155003" y="260260"/>
                    <a:pt x="93053" y="419556"/>
                  </a:cubicBezTo>
                  <a:cubicBezTo>
                    <a:pt x="24819" y="591418"/>
                    <a:pt x="-12890" y="821612"/>
                    <a:pt x="87217" y="954883"/>
                  </a:cubicBezTo>
                  <a:close/>
                  <a:moveTo>
                    <a:pt x="1190194" y="1101616"/>
                  </a:moveTo>
                  <a:cubicBezTo>
                    <a:pt x="1182562" y="1101616"/>
                    <a:pt x="1174482" y="1101167"/>
                    <a:pt x="1166402" y="1100718"/>
                  </a:cubicBezTo>
                  <a:cubicBezTo>
                    <a:pt x="1061356" y="1094436"/>
                    <a:pt x="963044" y="1045525"/>
                    <a:pt x="904237" y="970140"/>
                  </a:cubicBezTo>
                  <a:lnTo>
                    <a:pt x="904237" y="970140"/>
                  </a:lnTo>
                  <a:cubicBezTo>
                    <a:pt x="775399" y="804561"/>
                    <a:pt x="859795" y="523660"/>
                    <a:pt x="902441" y="411030"/>
                  </a:cubicBezTo>
                  <a:cubicBezTo>
                    <a:pt x="972023" y="241413"/>
                    <a:pt x="1104901" y="101411"/>
                    <a:pt x="1286710" y="5834"/>
                  </a:cubicBezTo>
                  <a:lnTo>
                    <a:pt x="1297933" y="0"/>
                  </a:lnTo>
                  <a:lnTo>
                    <a:pt x="1419588" y="220772"/>
                  </a:lnTo>
                  <a:lnTo>
                    <a:pt x="1405671" y="226157"/>
                  </a:lnTo>
                  <a:cubicBezTo>
                    <a:pt x="1298831" y="266542"/>
                    <a:pt x="1222067" y="346415"/>
                    <a:pt x="1178073" y="463083"/>
                  </a:cubicBezTo>
                  <a:lnTo>
                    <a:pt x="1183909" y="463083"/>
                  </a:lnTo>
                  <a:cubicBezTo>
                    <a:pt x="1290301" y="463083"/>
                    <a:pt x="1372901" y="494044"/>
                    <a:pt x="1430362" y="555071"/>
                  </a:cubicBezTo>
                  <a:cubicBezTo>
                    <a:pt x="1492311" y="612956"/>
                    <a:pt x="1522389" y="686995"/>
                    <a:pt x="1522389" y="781227"/>
                  </a:cubicBezTo>
                  <a:cubicBezTo>
                    <a:pt x="1522389" y="870075"/>
                    <a:pt x="1491414" y="946358"/>
                    <a:pt x="1429913" y="1007384"/>
                  </a:cubicBezTo>
                  <a:cubicBezTo>
                    <a:pt x="1369759" y="1068410"/>
                    <a:pt x="1283119" y="1101616"/>
                    <a:pt x="1190194" y="1101616"/>
                  </a:cubicBezTo>
                  <a:close/>
                  <a:moveTo>
                    <a:pt x="923989" y="954883"/>
                  </a:moveTo>
                  <a:cubicBezTo>
                    <a:pt x="978756" y="1024435"/>
                    <a:pt x="1069885" y="1069756"/>
                    <a:pt x="1167748" y="1075590"/>
                  </a:cubicBezTo>
                  <a:cubicBezTo>
                    <a:pt x="1262469" y="1081423"/>
                    <a:pt x="1351802" y="1050013"/>
                    <a:pt x="1411956" y="989883"/>
                  </a:cubicBezTo>
                  <a:cubicBezTo>
                    <a:pt x="1468968" y="932896"/>
                    <a:pt x="1496801" y="864690"/>
                    <a:pt x="1496801" y="781676"/>
                  </a:cubicBezTo>
                  <a:cubicBezTo>
                    <a:pt x="1496801" y="694624"/>
                    <a:pt x="1468968" y="626867"/>
                    <a:pt x="1412405" y="573917"/>
                  </a:cubicBezTo>
                  <a:lnTo>
                    <a:pt x="1411956" y="573469"/>
                  </a:lnTo>
                  <a:cubicBezTo>
                    <a:pt x="1359434" y="517378"/>
                    <a:pt x="1282670" y="489108"/>
                    <a:pt x="1183909" y="489108"/>
                  </a:cubicBezTo>
                  <a:lnTo>
                    <a:pt x="1142160" y="489108"/>
                  </a:lnTo>
                  <a:lnTo>
                    <a:pt x="1147996" y="472057"/>
                  </a:lnTo>
                  <a:cubicBezTo>
                    <a:pt x="1191989" y="343722"/>
                    <a:pt x="1271447" y="255324"/>
                    <a:pt x="1383226" y="208208"/>
                  </a:cubicBezTo>
                  <a:lnTo>
                    <a:pt x="1287608" y="34552"/>
                  </a:lnTo>
                  <a:cubicBezTo>
                    <a:pt x="1116572" y="126989"/>
                    <a:pt x="991775" y="259811"/>
                    <a:pt x="926234" y="420454"/>
                  </a:cubicBezTo>
                  <a:cubicBezTo>
                    <a:pt x="885383" y="529045"/>
                    <a:pt x="803232" y="799176"/>
                    <a:pt x="923989" y="954883"/>
                  </a:cubicBezTo>
                  <a:lnTo>
                    <a:pt x="923989" y="954883"/>
                  </a:lnTo>
                  <a:close/>
                </a:path>
              </a:pathLst>
            </a:custGeom>
            <a:solidFill>
              <a:srgbClr val="94C33D"/>
            </a:solidFill>
            <a:ln w="4485" cap="flat">
              <a:noFill/>
              <a:prstDash val="solid"/>
              <a:miter/>
            </a:ln>
          </p:spPr>
          <p:txBody>
            <a:bodyPr rtlCol="0" anchor="ctr"/>
            <a:lstStyle/>
            <a:p>
              <a:endParaRPr lang="en-US"/>
            </a:p>
          </p:txBody>
        </p:sp>
      </p:grpSp>
      <p:sp>
        <p:nvSpPr>
          <p:cNvPr id="154" name="Text Placeholder 5">
            <a:extLst>
              <a:ext uri="{FF2B5EF4-FFF2-40B4-BE49-F238E27FC236}">
                <a16:creationId xmlns:a16="http://schemas.microsoft.com/office/drawing/2014/main" id="{D6BE6DAC-908F-2044-B001-87AD62878943}"/>
              </a:ext>
            </a:extLst>
          </p:cNvPr>
          <p:cNvSpPr txBox="1">
            <a:spLocks/>
          </p:cNvSpPr>
          <p:nvPr/>
        </p:nvSpPr>
        <p:spPr>
          <a:xfrm>
            <a:off x="479383" y="9699448"/>
            <a:ext cx="6361551" cy="657219"/>
          </a:xfrm>
          <a:prstGeom prst="rect">
            <a:avLst/>
          </a:prstGeom>
        </p:spPr>
        <p:txBody>
          <a:bodyPr vert="horz" lIns="91440" tIns="45720" rIns="91440" bIns="45720" numCol="1" spcCol="288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nSpc>
                <a:spcPct val="100000"/>
              </a:lnSpc>
              <a:tabLst>
                <a:tab pos="176213" algn="l"/>
              </a:tabLst>
            </a:pPr>
            <a:r>
              <a:rPr lang="en-GB" sz="700" baseline="30000" dirty="0"/>
              <a:t>12</a:t>
            </a:r>
            <a:r>
              <a:rPr lang="en-GB" sz="700" dirty="0"/>
              <a:t>	From participant at </a:t>
            </a:r>
            <a:r>
              <a:rPr lang="en-GB" sz="700" dirty="0" err="1"/>
              <a:t>changesuk</a:t>
            </a:r>
            <a:r>
              <a:rPr lang="en-GB" sz="700" dirty="0"/>
              <a:t> leadership course </a:t>
            </a:r>
            <a:endParaRPr lang="en-IE" sz="700" b="1" dirty="0"/>
          </a:p>
        </p:txBody>
      </p:sp>
      <p:grpSp>
        <p:nvGrpSpPr>
          <p:cNvPr id="11" name="Group 10">
            <a:extLst>
              <a:ext uri="{FF2B5EF4-FFF2-40B4-BE49-F238E27FC236}">
                <a16:creationId xmlns:a16="http://schemas.microsoft.com/office/drawing/2014/main" id="{D8C7D38A-70AA-2E46-99E4-34D1CA7C35F0}"/>
              </a:ext>
            </a:extLst>
          </p:cNvPr>
          <p:cNvGrpSpPr/>
          <p:nvPr/>
        </p:nvGrpSpPr>
        <p:grpSpPr>
          <a:xfrm>
            <a:off x="569397" y="7125398"/>
            <a:ext cx="3001117" cy="2091932"/>
            <a:chOff x="569397" y="7008950"/>
            <a:chExt cx="3001117" cy="2091932"/>
          </a:xfrm>
        </p:grpSpPr>
        <p:sp>
          <p:nvSpPr>
            <p:cNvPr id="202" name="Freeform 201">
              <a:extLst>
                <a:ext uri="{FF2B5EF4-FFF2-40B4-BE49-F238E27FC236}">
                  <a16:creationId xmlns:a16="http://schemas.microsoft.com/office/drawing/2014/main" id="{648777DA-985D-C648-8508-26D662B82DF3}"/>
                </a:ext>
              </a:extLst>
            </p:cNvPr>
            <p:cNvSpPr/>
            <p:nvPr/>
          </p:nvSpPr>
          <p:spPr>
            <a:xfrm>
              <a:off x="587893" y="7008950"/>
              <a:ext cx="2982621" cy="626201"/>
            </a:xfrm>
            <a:custGeom>
              <a:avLst/>
              <a:gdLst>
                <a:gd name="connsiteX0" fmla="*/ 1489268 w 2982621"/>
                <a:gd name="connsiteY0" fmla="*/ 0 h 626201"/>
                <a:gd name="connsiteX1" fmla="*/ 1651375 w 2982621"/>
                <a:gd name="connsiteY1" fmla="*/ 132077 h 626201"/>
                <a:gd name="connsiteX2" fmla="*/ 2982621 w 2982621"/>
                <a:gd name="connsiteY2" fmla="*/ 132077 h 626201"/>
                <a:gd name="connsiteX3" fmla="*/ 2982621 w 2982621"/>
                <a:gd name="connsiteY3" fmla="*/ 622581 h 626201"/>
                <a:gd name="connsiteX4" fmla="*/ 2413392 w 2982621"/>
                <a:gd name="connsiteY4" fmla="*/ 622581 h 626201"/>
                <a:gd name="connsiteX5" fmla="*/ 2413392 w 2982621"/>
                <a:gd name="connsiteY5" fmla="*/ 626201 h 626201"/>
                <a:gd name="connsiteX6" fmla="*/ 569229 w 2982621"/>
                <a:gd name="connsiteY6" fmla="*/ 626201 h 626201"/>
                <a:gd name="connsiteX7" fmla="*/ 569229 w 2982621"/>
                <a:gd name="connsiteY7" fmla="*/ 622581 h 626201"/>
                <a:gd name="connsiteX8" fmla="*/ 0 w 2982621"/>
                <a:gd name="connsiteY8" fmla="*/ 622581 h 626201"/>
                <a:gd name="connsiteX9" fmla="*/ 0 w 2982621"/>
                <a:gd name="connsiteY9" fmla="*/ 132077 h 626201"/>
                <a:gd name="connsiteX10" fmla="*/ 1328398 w 2982621"/>
                <a:gd name="connsiteY10" fmla="*/ 132077 h 626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82621" h="626201">
                  <a:moveTo>
                    <a:pt x="1489268" y="0"/>
                  </a:moveTo>
                  <a:lnTo>
                    <a:pt x="1651375" y="132077"/>
                  </a:lnTo>
                  <a:lnTo>
                    <a:pt x="2982621" y="132077"/>
                  </a:lnTo>
                  <a:lnTo>
                    <a:pt x="2982621" y="622581"/>
                  </a:lnTo>
                  <a:lnTo>
                    <a:pt x="2413392" y="622581"/>
                  </a:lnTo>
                  <a:lnTo>
                    <a:pt x="2413392" y="626201"/>
                  </a:lnTo>
                  <a:lnTo>
                    <a:pt x="569229" y="626201"/>
                  </a:lnTo>
                  <a:lnTo>
                    <a:pt x="569229" y="622581"/>
                  </a:lnTo>
                  <a:lnTo>
                    <a:pt x="0" y="622581"/>
                  </a:lnTo>
                  <a:lnTo>
                    <a:pt x="0" y="132077"/>
                  </a:lnTo>
                  <a:lnTo>
                    <a:pt x="1328398" y="132077"/>
                  </a:lnTo>
                  <a:close/>
                </a:path>
              </a:pathLst>
            </a:custGeom>
            <a:gradFill>
              <a:gsLst>
                <a:gs pos="4000">
                  <a:srgbClr val="863694"/>
                </a:gs>
                <a:gs pos="34000">
                  <a:srgbClr val="863694"/>
                </a:gs>
                <a:gs pos="80000">
                  <a:srgbClr val="561465"/>
                </a:gs>
              </a:gsLst>
              <a:path path="circle">
                <a:fillToRect l="50000" t="50000" r="50000" b="50000"/>
              </a:path>
            </a:gradFill>
            <a:ln w="9525" cap="flat">
              <a:noFill/>
              <a:prstDash val="solid"/>
              <a:miter/>
            </a:ln>
          </p:spPr>
          <p:txBody>
            <a:bodyPr wrap="square" rtlCol="0" anchor="ctr">
              <a:noAutofit/>
            </a:bodyPr>
            <a:lstStyle/>
            <a:p>
              <a:endParaRPr lang="en-US"/>
            </a:p>
          </p:txBody>
        </p:sp>
        <p:sp>
          <p:nvSpPr>
            <p:cNvPr id="160" name="Rectangle 159">
              <a:extLst>
                <a:ext uri="{FF2B5EF4-FFF2-40B4-BE49-F238E27FC236}">
                  <a16:creationId xmlns:a16="http://schemas.microsoft.com/office/drawing/2014/main" id="{CAC98A03-5422-0B43-8585-C99E9296032C}"/>
                </a:ext>
              </a:extLst>
            </p:cNvPr>
            <p:cNvSpPr/>
            <p:nvPr/>
          </p:nvSpPr>
          <p:spPr>
            <a:xfrm>
              <a:off x="569397" y="7738971"/>
              <a:ext cx="2982610" cy="1361911"/>
            </a:xfrm>
            <a:prstGeom prst="rect">
              <a:avLst/>
            </a:prstGeom>
          </p:spPr>
          <p:txBody>
            <a:bodyPr wrap="square">
              <a:spAutoFit/>
            </a:bodyPr>
            <a:lstStyle/>
            <a:p>
              <a:pPr marL="171450" lvl="0" indent="-171450" algn="ctr">
                <a:lnSpc>
                  <a:spcPts val="1160"/>
                </a:lnSpc>
                <a:spcBef>
                  <a:spcPts val="300"/>
                </a:spcBef>
                <a:buClr>
                  <a:srgbClr val="94C33D"/>
                </a:buClr>
                <a:buFont typeface="Arial" panose="020B0604020202020204" pitchFamily="34" charset="0"/>
                <a:buChar char="•"/>
              </a:pPr>
              <a:r>
                <a:rPr lang="en-GB" sz="1050" dirty="0">
                  <a:solidFill>
                    <a:srgbClr val="5C5C5C"/>
                  </a:solidFill>
                  <a:latin typeface="Open Sans" panose="020B0606030504020204" pitchFamily="34" charset="0"/>
                  <a:ea typeface="Open Sans" panose="020B0606030504020204" pitchFamily="34" charset="0"/>
                  <a:cs typeface="Open Sans" panose="020B0606030504020204" pitchFamily="34" charset="0"/>
                </a:rPr>
                <a:t>‘Failure is an opportunity to grow.’</a:t>
              </a:r>
            </a:p>
            <a:p>
              <a:pPr marL="171450" lvl="0" indent="-171450" algn="ctr">
                <a:lnSpc>
                  <a:spcPts val="1160"/>
                </a:lnSpc>
                <a:spcBef>
                  <a:spcPts val="300"/>
                </a:spcBef>
                <a:buClr>
                  <a:srgbClr val="94C33D"/>
                </a:buClr>
                <a:buFont typeface="Arial" panose="020B0604020202020204" pitchFamily="34" charset="0"/>
                <a:buChar char="•"/>
              </a:pPr>
              <a:r>
                <a:rPr lang="en-GB" sz="1050" dirty="0">
                  <a:solidFill>
                    <a:srgbClr val="5C5C5C"/>
                  </a:solidFill>
                  <a:latin typeface="Open Sans" panose="020B0606030504020204" pitchFamily="34" charset="0"/>
                  <a:ea typeface="Open Sans" panose="020B0606030504020204" pitchFamily="34" charset="0"/>
                  <a:cs typeface="Open Sans" panose="020B0606030504020204" pitchFamily="34" charset="0"/>
                </a:rPr>
                <a:t>‘I can learn to do anything I want.’</a:t>
              </a:r>
            </a:p>
            <a:p>
              <a:pPr marL="171450" lvl="0" indent="-171450" algn="ctr">
                <a:lnSpc>
                  <a:spcPts val="1160"/>
                </a:lnSpc>
                <a:spcBef>
                  <a:spcPts val="300"/>
                </a:spcBef>
                <a:buClr>
                  <a:srgbClr val="94C33D"/>
                </a:buClr>
                <a:buFont typeface="Arial" panose="020B0604020202020204" pitchFamily="34" charset="0"/>
                <a:buChar char="•"/>
              </a:pPr>
              <a:r>
                <a:rPr lang="en-GB" sz="1050" dirty="0">
                  <a:solidFill>
                    <a:srgbClr val="5C5C5C"/>
                  </a:solidFill>
                  <a:latin typeface="Open Sans" panose="020B0606030504020204" pitchFamily="34" charset="0"/>
                  <a:ea typeface="Open Sans" panose="020B0606030504020204" pitchFamily="34" charset="0"/>
                  <a:cs typeface="Open Sans" panose="020B0606030504020204" pitchFamily="34" charset="0"/>
                </a:rPr>
                <a:t>‘Challenges help me grow.’</a:t>
              </a:r>
            </a:p>
            <a:p>
              <a:pPr marL="171450" lvl="0" indent="-171450" algn="ctr">
                <a:lnSpc>
                  <a:spcPts val="1160"/>
                </a:lnSpc>
                <a:spcBef>
                  <a:spcPts val="300"/>
                </a:spcBef>
                <a:buClr>
                  <a:srgbClr val="94C33D"/>
                </a:buClr>
                <a:buFont typeface="Arial" panose="020B0604020202020204" pitchFamily="34" charset="0"/>
                <a:buChar char="•"/>
              </a:pPr>
              <a:r>
                <a:rPr lang="en-GB" sz="1050" dirty="0">
                  <a:solidFill>
                    <a:srgbClr val="5C5C5C"/>
                  </a:solidFill>
                  <a:latin typeface="Open Sans" panose="020B0606030504020204" pitchFamily="34" charset="0"/>
                  <a:ea typeface="Open Sans" panose="020B0606030504020204" pitchFamily="34" charset="0"/>
                  <a:cs typeface="Open Sans" panose="020B0606030504020204" pitchFamily="34" charset="0"/>
                </a:rPr>
                <a:t>‘My effort &amp; attitude determine my abilities.’</a:t>
              </a:r>
            </a:p>
            <a:p>
              <a:pPr marL="171450" lvl="0" indent="-171450" algn="ctr">
                <a:lnSpc>
                  <a:spcPts val="1160"/>
                </a:lnSpc>
                <a:spcBef>
                  <a:spcPts val="300"/>
                </a:spcBef>
                <a:buClr>
                  <a:srgbClr val="94C33D"/>
                </a:buClr>
                <a:buFont typeface="Arial" panose="020B0604020202020204" pitchFamily="34" charset="0"/>
                <a:buChar char="•"/>
              </a:pPr>
              <a:r>
                <a:rPr lang="en-GB" sz="1050" dirty="0">
                  <a:solidFill>
                    <a:srgbClr val="5C5C5C"/>
                  </a:solidFill>
                  <a:latin typeface="Open Sans" panose="020B0606030504020204" pitchFamily="34" charset="0"/>
                  <a:ea typeface="Open Sans" panose="020B0606030504020204" pitchFamily="34" charset="0"/>
                  <a:cs typeface="Open Sans" panose="020B0606030504020204" pitchFamily="34" charset="0"/>
                </a:rPr>
                <a:t>‘Feedback is constructive.’</a:t>
              </a:r>
            </a:p>
            <a:p>
              <a:pPr marL="171450" lvl="0" indent="-171450" algn="ctr">
                <a:lnSpc>
                  <a:spcPts val="1160"/>
                </a:lnSpc>
                <a:spcBef>
                  <a:spcPts val="300"/>
                </a:spcBef>
                <a:buClr>
                  <a:srgbClr val="94C33D"/>
                </a:buClr>
                <a:buFont typeface="Arial" panose="020B0604020202020204" pitchFamily="34" charset="0"/>
                <a:buChar char="•"/>
              </a:pPr>
              <a:r>
                <a:rPr lang="en-GB" sz="1050" dirty="0">
                  <a:solidFill>
                    <a:srgbClr val="5C5C5C"/>
                  </a:solidFill>
                  <a:latin typeface="Open Sans" panose="020B0606030504020204" pitchFamily="34" charset="0"/>
                  <a:ea typeface="Open Sans" panose="020B0606030504020204" pitchFamily="34" charset="0"/>
                  <a:cs typeface="Open Sans" panose="020B0606030504020204" pitchFamily="34" charset="0"/>
                </a:rPr>
                <a:t>‘I like to try new things.’</a:t>
              </a:r>
            </a:p>
          </p:txBody>
        </p:sp>
        <p:sp>
          <p:nvSpPr>
            <p:cNvPr id="161" name="Rectangle 160">
              <a:extLst>
                <a:ext uri="{FF2B5EF4-FFF2-40B4-BE49-F238E27FC236}">
                  <a16:creationId xmlns:a16="http://schemas.microsoft.com/office/drawing/2014/main" id="{080C6EA4-50B9-3A43-A8CB-2A18B2EFE03F}"/>
                </a:ext>
              </a:extLst>
            </p:cNvPr>
            <p:cNvSpPr/>
            <p:nvPr/>
          </p:nvSpPr>
          <p:spPr>
            <a:xfrm>
              <a:off x="585876" y="7235129"/>
              <a:ext cx="2982620" cy="338554"/>
            </a:xfrm>
            <a:prstGeom prst="rect">
              <a:avLst/>
            </a:prstGeom>
          </p:spPr>
          <p:txBody>
            <a:bodyPr wrap="square">
              <a:spAutoFit/>
            </a:bodyPr>
            <a:lstStyle/>
            <a:p>
              <a:pPr algn="ctr"/>
              <a:r>
                <a:rPr lang="en-GB"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Growth Mindset</a:t>
              </a:r>
            </a:p>
          </p:txBody>
        </p:sp>
      </p:grpSp>
      <p:cxnSp>
        <p:nvCxnSpPr>
          <p:cNvPr id="167" name="Straight Connector 166">
            <a:extLst>
              <a:ext uri="{FF2B5EF4-FFF2-40B4-BE49-F238E27FC236}">
                <a16:creationId xmlns:a16="http://schemas.microsoft.com/office/drawing/2014/main" id="{6B16C093-0E24-0C44-BC3E-C44C696E61E9}"/>
              </a:ext>
            </a:extLst>
          </p:cNvPr>
          <p:cNvCxnSpPr>
            <a:cxnSpLocks/>
          </p:cNvCxnSpPr>
          <p:nvPr/>
        </p:nvCxnSpPr>
        <p:spPr>
          <a:xfrm flipV="1">
            <a:off x="3779837" y="5747657"/>
            <a:ext cx="0" cy="3788380"/>
          </a:xfrm>
          <a:prstGeom prst="line">
            <a:avLst/>
          </a:prstGeom>
          <a:ln w="22225">
            <a:solidFill>
              <a:srgbClr val="94C33D"/>
            </a:solidFill>
            <a:prstDash val="sysDot"/>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E19D8E99-9638-B348-B249-092CE456EFBA}"/>
              </a:ext>
            </a:extLst>
          </p:cNvPr>
          <p:cNvGrpSpPr/>
          <p:nvPr/>
        </p:nvGrpSpPr>
        <p:grpSpPr>
          <a:xfrm>
            <a:off x="3940705" y="7125398"/>
            <a:ext cx="3001117" cy="2091932"/>
            <a:chOff x="3940705" y="7008950"/>
            <a:chExt cx="3001117" cy="2091932"/>
          </a:xfrm>
        </p:grpSpPr>
        <p:sp>
          <p:nvSpPr>
            <p:cNvPr id="204" name="Freeform 203">
              <a:extLst>
                <a:ext uri="{FF2B5EF4-FFF2-40B4-BE49-F238E27FC236}">
                  <a16:creationId xmlns:a16="http://schemas.microsoft.com/office/drawing/2014/main" id="{7A017844-1AAD-5B4C-8B6B-D27FA45DF683}"/>
                </a:ext>
              </a:extLst>
            </p:cNvPr>
            <p:cNvSpPr/>
            <p:nvPr/>
          </p:nvSpPr>
          <p:spPr>
            <a:xfrm>
              <a:off x="3959201" y="7008950"/>
              <a:ext cx="2982621" cy="626201"/>
            </a:xfrm>
            <a:custGeom>
              <a:avLst/>
              <a:gdLst>
                <a:gd name="connsiteX0" fmla="*/ 1489268 w 2982621"/>
                <a:gd name="connsiteY0" fmla="*/ 0 h 626201"/>
                <a:gd name="connsiteX1" fmla="*/ 1651375 w 2982621"/>
                <a:gd name="connsiteY1" fmla="*/ 132077 h 626201"/>
                <a:gd name="connsiteX2" fmla="*/ 2982621 w 2982621"/>
                <a:gd name="connsiteY2" fmla="*/ 132077 h 626201"/>
                <a:gd name="connsiteX3" fmla="*/ 2982621 w 2982621"/>
                <a:gd name="connsiteY3" fmla="*/ 622581 h 626201"/>
                <a:gd name="connsiteX4" fmla="*/ 2413392 w 2982621"/>
                <a:gd name="connsiteY4" fmla="*/ 622581 h 626201"/>
                <a:gd name="connsiteX5" fmla="*/ 2413392 w 2982621"/>
                <a:gd name="connsiteY5" fmla="*/ 626201 h 626201"/>
                <a:gd name="connsiteX6" fmla="*/ 569229 w 2982621"/>
                <a:gd name="connsiteY6" fmla="*/ 626201 h 626201"/>
                <a:gd name="connsiteX7" fmla="*/ 569229 w 2982621"/>
                <a:gd name="connsiteY7" fmla="*/ 622581 h 626201"/>
                <a:gd name="connsiteX8" fmla="*/ 0 w 2982621"/>
                <a:gd name="connsiteY8" fmla="*/ 622581 h 626201"/>
                <a:gd name="connsiteX9" fmla="*/ 0 w 2982621"/>
                <a:gd name="connsiteY9" fmla="*/ 132077 h 626201"/>
                <a:gd name="connsiteX10" fmla="*/ 1328398 w 2982621"/>
                <a:gd name="connsiteY10" fmla="*/ 132077 h 626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82621" h="626201">
                  <a:moveTo>
                    <a:pt x="1489268" y="0"/>
                  </a:moveTo>
                  <a:lnTo>
                    <a:pt x="1651375" y="132077"/>
                  </a:lnTo>
                  <a:lnTo>
                    <a:pt x="2982621" y="132077"/>
                  </a:lnTo>
                  <a:lnTo>
                    <a:pt x="2982621" y="622581"/>
                  </a:lnTo>
                  <a:lnTo>
                    <a:pt x="2413392" y="622581"/>
                  </a:lnTo>
                  <a:lnTo>
                    <a:pt x="2413392" y="626201"/>
                  </a:lnTo>
                  <a:lnTo>
                    <a:pt x="569229" y="626201"/>
                  </a:lnTo>
                  <a:lnTo>
                    <a:pt x="569229" y="622581"/>
                  </a:lnTo>
                  <a:lnTo>
                    <a:pt x="0" y="622581"/>
                  </a:lnTo>
                  <a:lnTo>
                    <a:pt x="0" y="132077"/>
                  </a:lnTo>
                  <a:lnTo>
                    <a:pt x="1328398" y="132077"/>
                  </a:lnTo>
                  <a:close/>
                </a:path>
              </a:pathLst>
            </a:custGeom>
            <a:gradFill>
              <a:gsLst>
                <a:gs pos="4000">
                  <a:srgbClr val="863694"/>
                </a:gs>
                <a:gs pos="34000">
                  <a:srgbClr val="863694"/>
                </a:gs>
                <a:gs pos="80000">
                  <a:srgbClr val="561465"/>
                </a:gs>
              </a:gsLst>
              <a:path path="circle">
                <a:fillToRect l="50000" t="50000" r="50000" b="50000"/>
              </a:path>
            </a:gradFill>
            <a:ln w="9525" cap="flat">
              <a:noFill/>
              <a:prstDash val="solid"/>
              <a:miter/>
            </a:ln>
          </p:spPr>
          <p:txBody>
            <a:bodyPr wrap="square" rtlCol="0" anchor="ctr">
              <a:noAutofit/>
            </a:bodyPr>
            <a:lstStyle/>
            <a:p>
              <a:endParaRPr lang="en-US"/>
            </a:p>
          </p:txBody>
        </p:sp>
        <p:sp>
          <p:nvSpPr>
            <p:cNvPr id="205" name="Rectangle 204">
              <a:extLst>
                <a:ext uri="{FF2B5EF4-FFF2-40B4-BE49-F238E27FC236}">
                  <a16:creationId xmlns:a16="http://schemas.microsoft.com/office/drawing/2014/main" id="{6817BF4F-FEE0-9841-ABA7-7138EBDC830E}"/>
                </a:ext>
              </a:extLst>
            </p:cNvPr>
            <p:cNvSpPr/>
            <p:nvPr/>
          </p:nvSpPr>
          <p:spPr>
            <a:xfrm>
              <a:off x="3940705" y="7738971"/>
              <a:ext cx="2982610" cy="1361911"/>
            </a:xfrm>
            <a:prstGeom prst="rect">
              <a:avLst/>
            </a:prstGeom>
          </p:spPr>
          <p:txBody>
            <a:bodyPr wrap="square">
              <a:spAutoFit/>
            </a:bodyPr>
            <a:lstStyle/>
            <a:p>
              <a:pPr marL="171450" lvl="0" indent="-171450" algn="ctr">
                <a:lnSpc>
                  <a:spcPts val="1160"/>
                </a:lnSpc>
                <a:spcBef>
                  <a:spcPts val="300"/>
                </a:spcBef>
                <a:buClr>
                  <a:srgbClr val="94C33D"/>
                </a:buClr>
                <a:buFont typeface="Arial" panose="020B0604020202020204" pitchFamily="34" charset="0"/>
                <a:buChar char="•"/>
              </a:pPr>
              <a:r>
                <a:rPr lang="en-GB" sz="1050" dirty="0">
                  <a:solidFill>
                    <a:srgbClr val="5C5C5C"/>
                  </a:solidFill>
                  <a:latin typeface="Open Sans" panose="020B0606030504020204" pitchFamily="34" charset="0"/>
                  <a:ea typeface="Open Sans" panose="020B0606030504020204" pitchFamily="34" charset="0"/>
                  <a:cs typeface="Open Sans" panose="020B0606030504020204" pitchFamily="34" charset="0"/>
                </a:rPr>
                <a:t>Failure is the limit of my abilities.’</a:t>
              </a:r>
            </a:p>
            <a:p>
              <a:pPr marL="171450" lvl="0" indent="-171450" algn="ctr">
                <a:lnSpc>
                  <a:spcPts val="1160"/>
                </a:lnSpc>
                <a:spcBef>
                  <a:spcPts val="300"/>
                </a:spcBef>
                <a:buClr>
                  <a:srgbClr val="94C33D"/>
                </a:buClr>
                <a:buFont typeface="Arial" panose="020B0604020202020204" pitchFamily="34" charset="0"/>
                <a:buChar char="•"/>
              </a:pPr>
              <a:r>
                <a:rPr lang="en-GB" sz="1050" dirty="0">
                  <a:solidFill>
                    <a:srgbClr val="5C5C5C"/>
                  </a:solidFill>
                  <a:latin typeface="Open Sans" panose="020B0606030504020204" pitchFamily="34" charset="0"/>
                  <a:ea typeface="Open Sans" panose="020B0606030504020204" pitchFamily="34" charset="0"/>
                  <a:cs typeface="Open Sans" panose="020B0606030504020204" pitchFamily="34" charset="0"/>
                </a:rPr>
                <a:t>‘I am either good at something or I’m not.’</a:t>
              </a:r>
            </a:p>
            <a:p>
              <a:pPr marL="171450" lvl="0" indent="-171450" algn="ctr">
                <a:lnSpc>
                  <a:spcPts val="1160"/>
                </a:lnSpc>
                <a:spcBef>
                  <a:spcPts val="300"/>
                </a:spcBef>
                <a:buClr>
                  <a:srgbClr val="94C33D"/>
                </a:buClr>
                <a:buFont typeface="Arial" panose="020B0604020202020204" pitchFamily="34" charset="0"/>
                <a:buChar char="•"/>
              </a:pPr>
              <a:r>
                <a:rPr lang="en-GB" sz="1050" dirty="0">
                  <a:solidFill>
                    <a:srgbClr val="5C5C5C"/>
                  </a:solidFill>
                  <a:latin typeface="Open Sans" panose="020B0606030504020204" pitchFamily="34" charset="0"/>
                  <a:ea typeface="Open Sans" panose="020B0606030504020204" pitchFamily="34" charset="0"/>
                  <a:cs typeface="Open Sans" panose="020B0606030504020204" pitchFamily="34" charset="0"/>
                </a:rPr>
                <a:t>‘I don’t like to be challenged.’</a:t>
              </a:r>
            </a:p>
            <a:p>
              <a:pPr marL="171450" lvl="0" indent="-171450" algn="ctr">
                <a:lnSpc>
                  <a:spcPts val="1160"/>
                </a:lnSpc>
                <a:spcBef>
                  <a:spcPts val="300"/>
                </a:spcBef>
                <a:buClr>
                  <a:srgbClr val="94C33D"/>
                </a:buClr>
                <a:buFont typeface="Arial" panose="020B0604020202020204" pitchFamily="34" charset="0"/>
                <a:buChar char="•"/>
              </a:pPr>
              <a:r>
                <a:rPr lang="en-GB" sz="1050" dirty="0">
                  <a:solidFill>
                    <a:srgbClr val="5C5C5C"/>
                  </a:solidFill>
                  <a:latin typeface="Open Sans" panose="020B0606030504020204" pitchFamily="34" charset="0"/>
                  <a:ea typeface="Open Sans" panose="020B0606030504020204" pitchFamily="34" charset="0"/>
                  <a:cs typeface="Open Sans" panose="020B0606030504020204" pitchFamily="34" charset="0"/>
                </a:rPr>
                <a:t>‘My abilities have always been limited and they always will be.’</a:t>
              </a:r>
            </a:p>
            <a:p>
              <a:pPr marL="171450" lvl="0" indent="-171450" algn="ctr">
                <a:lnSpc>
                  <a:spcPts val="1160"/>
                </a:lnSpc>
                <a:spcBef>
                  <a:spcPts val="300"/>
                </a:spcBef>
                <a:buClr>
                  <a:srgbClr val="94C33D"/>
                </a:buClr>
                <a:buFont typeface="Arial" panose="020B0604020202020204" pitchFamily="34" charset="0"/>
                <a:buChar char="•"/>
              </a:pPr>
              <a:r>
                <a:rPr lang="en-GB" sz="1050" dirty="0">
                  <a:solidFill>
                    <a:srgbClr val="5C5C5C"/>
                  </a:solidFill>
                  <a:latin typeface="Open Sans" panose="020B0606030504020204" pitchFamily="34" charset="0"/>
                  <a:ea typeface="Open Sans" panose="020B0606030504020204" pitchFamily="34" charset="0"/>
                  <a:cs typeface="Open Sans" panose="020B0606030504020204" pitchFamily="34" charset="0"/>
                </a:rPr>
                <a:t>‘Feedback is personal.’</a:t>
              </a:r>
            </a:p>
            <a:p>
              <a:pPr marL="171450" lvl="0" indent="-171450" algn="ctr">
                <a:lnSpc>
                  <a:spcPts val="1160"/>
                </a:lnSpc>
                <a:spcBef>
                  <a:spcPts val="300"/>
                </a:spcBef>
                <a:buClr>
                  <a:srgbClr val="94C33D"/>
                </a:buClr>
                <a:buFont typeface="Arial" panose="020B0604020202020204" pitchFamily="34" charset="0"/>
                <a:buChar char="•"/>
              </a:pPr>
              <a:r>
                <a:rPr lang="en-GB" sz="1050" dirty="0">
                  <a:solidFill>
                    <a:srgbClr val="5C5C5C"/>
                  </a:solidFill>
                  <a:latin typeface="Open Sans" panose="020B0606030504020204" pitchFamily="34" charset="0"/>
                  <a:ea typeface="Open Sans" panose="020B0606030504020204" pitchFamily="34" charset="0"/>
                  <a:cs typeface="Open Sans" panose="020B0606030504020204" pitchFamily="34" charset="0"/>
                </a:rPr>
                <a:t>‘I stick to what I know.’</a:t>
              </a:r>
            </a:p>
          </p:txBody>
        </p:sp>
        <p:sp>
          <p:nvSpPr>
            <p:cNvPr id="206" name="Rectangle 205">
              <a:extLst>
                <a:ext uri="{FF2B5EF4-FFF2-40B4-BE49-F238E27FC236}">
                  <a16:creationId xmlns:a16="http://schemas.microsoft.com/office/drawing/2014/main" id="{138899B3-E66B-5340-B579-625E57C31983}"/>
                </a:ext>
              </a:extLst>
            </p:cNvPr>
            <p:cNvSpPr/>
            <p:nvPr/>
          </p:nvSpPr>
          <p:spPr>
            <a:xfrm>
              <a:off x="3957184" y="7235129"/>
              <a:ext cx="2982620" cy="338554"/>
            </a:xfrm>
            <a:prstGeom prst="rect">
              <a:avLst/>
            </a:prstGeom>
          </p:spPr>
          <p:txBody>
            <a:bodyPr wrap="square">
              <a:spAutoFit/>
            </a:bodyPr>
            <a:lstStyle/>
            <a:p>
              <a:pPr algn="ctr"/>
              <a:r>
                <a:rPr lang="en-GB"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Fixed Mindset</a:t>
              </a:r>
            </a:p>
          </p:txBody>
        </p:sp>
      </p:grpSp>
      <p:grpSp>
        <p:nvGrpSpPr>
          <p:cNvPr id="39" name="Group 38">
            <a:extLst>
              <a:ext uri="{FF2B5EF4-FFF2-40B4-BE49-F238E27FC236}">
                <a16:creationId xmlns:a16="http://schemas.microsoft.com/office/drawing/2014/main" id="{F6630B38-FACA-774C-BA86-20B94923CF87}"/>
              </a:ext>
            </a:extLst>
          </p:cNvPr>
          <p:cNvGrpSpPr/>
          <p:nvPr/>
        </p:nvGrpSpPr>
        <p:grpSpPr>
          <a:xfrm>
            <a:off x="5005903" y="6209551"/>
            <a:ext cx="733046" cy="771535"/>
            <a:chOff x="5005902" y="5975884"/>
            <a:chExt cx="921389" cy="969767"/>
          </a:xfrm>
        </p:grpSpPr>
        <p:sp>
          <p:nvSpPr>
            <p:cNvPr id="15" name="Freeform 14">
              <a:extLst>
                <a:ext uri="{FF2B5EF4-FFF2-40B4-BE49-F238E27FC236}">
                  <a16:creationId xmlns:a16="http://schemas.microsoft.com/office/drawing/2014/main" id="{0D414B43-44A9-1245-9019-07429C6361E6}"/>
                </a:ext>
              </a:extLst>
            </p:cNvPr>
            <p:cNvSpPr/>
            <p:nvPr/>
          </p:nvSpPr>
          <p:spPr>
            <a:xfrm>
              <a:off x="5547907" y="6378112"/>
              <a:ext cx="361245" cy="301150"/>
            </a:xfrm>
            <a:custGeom>
              <a:avLst/>
              <a:gdLst>
                <a:gd name="connsiteX0" fmla="*/ 180623 w 361245"/>
                <a:gd name="connsiteY0" fmla="*/ 0 h 301150"/>
                <a:gd name="connsiteX1" fmla="*/ 327017 w 361245"/>
                <a:gd name="connsiteY1" fmla="*/ 0 h 301150"/>
                <a:gd name="connsiteX2" fmla="*/ 360193 w 361245"/>
                <a:gd name="connsiteY2" fmla="*/ 23165 h 301150"/>
                <a:gd name="connsiteX3" fmla="*/ 361246 w 361245"/>
                <a:gd name="connsiteY3" fmla="*/ 34747 h 301150"/>
                <a:gd name="connsiteX4" fmla="*/ 361246 w 361245"/>
                <a:gd name="connsiteY4" fmla="*/ 221646 h 301150"/>
                <a:gd name="connsiteX5" fmla="*/ 326490 w 361245"/>
                <a:gd name="connsiteY5" fmla="*/ 273767 h 301150"/>
                <a:gd name="connsiteX6" fmla="*/ 156926 w 361245"/>
                <a:gd name="connsiteY6" fmla="*/ 300618 h 301150"/>
                <a:gd name="connsiteX7" fmla="*/ 47920 w 361245"/>
                <a:gd name="connsiteY7" fmla="*/ 279558 h 301150"/>
                <a:gd name="connsiteX8" fmla="*/ 28963 w 361245"/>
                <a:gd name="connsiteY8" fmla="*/ 271661 h 301150"/>
                <a:gd name="connsiteX9" fmla="*/ 0 w 361245"/>
                <a:gd name="connsiteY9" fmla="*/ 224279 h 301150"/>
                <a:gd name="connsiteX10" fmla="*/ 0 w 361245"/>
                <a:gd name="connsiteY10" fmla="*/ 33168 h 301150"/>
                <a:gd name="connsiteX11" fmla="*/ 34229 w 361245"/>
                <a:gd name="connsiteY11" fmla="*/ 0 h 301150"/>
                <a:gd name="connsiteX12" fmla="*/ 180623 w 361245"/>
                <a:gd name="connsiteY12" fmla="*/ 0 h 301150"/>
                <a:gd name="connsiteX13" fmla="*/ 151134 w 361245"/>
                <a:gd name="connsiteY13" fmla="*/ 177949 h 301150"/>
                <a:gd name="connsiteX14" fmla="*/ 151134 w 361245"/>
                <a:gd name="connsiteY14" fmla="*/ 177949 h 301150"/>
                <a:gd name="connsiteX15" fmla="*/ 151134 w 361245"/>
                <a:gd name="connsiteY15" fmla="*/ 190584 h 301150"/>
                <a:gd name="connsiteX16" fmla="*/ 180096 w 361245"/>
                <a:gd name="connsiteY16" fmla="*/ 219540 h 301150"/>
                <a:gd name="connsiteX17" fmla="*/ 209586 w 361245"/>
                <a:gd name="connsiteY17" fmla="*/ 190584 h 301150"/>
                <a:gd name="connsiteX18" fmla="*/ 209586 w 361245"/>
                <a:gd name="connsiteY18" fmla="*/ 164787 h 301150"/>
                <a:gd name="connsiteX19" fmla="*/ 213272 w 361245"/>
                <a:gd name="connsiteY19" fmla="*/ 156890 h 301150"/>
                <a:gd name="connsiteX20" fmla="*/ 225384 w 361245"/>
                <a:gd name="connsiteY20" fmla="*/ 100557 h 301150"/>
                <a:gd name="connsiteX21" fmla="*/ 174830 w 361245"/>
                <a:gd name="connsiteY21" fmla="*/ 71601 h 301150"/>
                <a:gd name="connsiteX22" fmla="*/ 134282 w 361245"/>
                <a:gd name="connsiteY22" fmla="*/ 102136 h 301150"/>
                <a:gd name="connsiteX23" fmla="*/ 142181 w 361245"/>
                <a:gd name="connsiteY23" fmla="*/ 151625 h 301150"/>
                <a:gd name="connsiteX24" fmla="*/ 150080 w 361245"/>
                <a:gd name="connsiteY24" fmla="*/ 174790 h 301150"/>
                <a:gd name="connsiteX25" fmla="*/ 151134 w 361245"/>
                <a:gd name="connsiteY25" fmla="*/ 177949 h 301150"/>
                <a:gd name="connsiteX26" fmla="*/ 21064 w 361245"/>
                <a:gd name="connsiteY26" fmla="*/ 175316 h 301150"/>
                <a:gd name="connsiteX27" fmla="*/ 21064 w 361245"/>
                <a:gd name="connsiteY27" fmla="*/ 229543 h 301150"/>
                <a:gd name="connsiteX28" fmla="*/ 30016 w 361245"/>
                <a:gd name="connsiteY28" fmla="*/ 239546 h 301150"/>
                <a:gd name="connsiteX29" fmla="*/ 39495 w 361245"/>
                <a:gd name="connsiteY29" fmla="*/ 230596 h 301150"/>
                <a:gd name="connsiteX30" fmla="*/ 39495 w 361245"/>
                <a:gd name="connsiteY30" fmla="*/ 226911 h 301150"/>
                <a:gd name="connsiteX31" fmla="*/ 39495 w 361245"/>
                <a:gd name="connsiteY31" fmla="*/ 123722 h 301150"/>
                <a:gd name="connsiteX32" fmla="*/ 38442 w 361245"/>
                <a:gd name="connsiteY32" fmla="*/ 117404 h 301150"/>
                <a:gd name="connsiteX33" fmla="*/ 25803 w 361245"/>
                <a:gd name="connsiteY33" fmla="*/ 112139 h 301150"/>
                <a:gd name="connsiteX34" fmla="*/ 20537 w 361245"/>
                <a:gd name="connsiteY34" fmla="*/ 122142 h 301150"/>
                <a:gd name="connsiteX35" fmla="*/ 21064 w 361245"/>
                <a:gd name="connsiteY35" fmla="*/ 175316 h 301150"/>
                <a:gd name="connsiteX36" fmla="*/ 339655 w 361245"/>
                <a:gd name="connsiteY36" fmla="*/ 121089 h 301150"/>
                <a:gd name="connsiteX37" fmla="*/ 339655 w 361245"/>
                <a:gd name="connsiteY37" fmla="*/ 82657 h 301150"/>
                <a:gd name="connsiteX38" fmla="*/ 330703 w 361245"/>
                <a:gd name="connsiteY38" fmla="*/ 71601 h 301150"/>
                <a:gd name="connsiteX39" fmla="*/ 321224 w 361245"/>
                <a:gd name="connsiteY39" fmla="*/ 82657 h 301150"/>
                <a:gd name="connsiteX40" fmla="*/ 321224 w 361245"/>
                <a:gd name="connsiteY40" fmla="*/ 158996 h 301150"/>
                <a:gd name="connsiteX41" fmla="*/ 330703 w 361245"/>
                <a:gd name="connsiteY41" fmla="*/ 170052 h 301150"/>
                <a:gd name="connsiteX42" fmla="*/ 339655 w 361245"/>
                <a:gd name="connsiteY42" fmla="*/ 158996 h 301150"/>
                <a:gd name="connsiteX43" fmla="*/ 339655 w 361245"/>
                <a:gd name="connsiteY43" fmla="*/ 121089 h 301150"/>
                <a:gd name="connsiteX44" fmla="*/ 339655 w 361245"/>
                <a:gd name="connsiteY44" fmla="*/ 35800 h 301150"/>
                <a:gd name="connsiteX45" fmla="*/ 339655 w 361245"/>
                <a:gd name="connsiteY45" fmla="*/ 31589 h 301150"/>
                <a:gd name="connsiteX46" fmla="*/ 330703 w 361245"/>
                <a:gd name="connsiteY46" fmla="*/ 21586 h 301150"/>
                <a:gd name="connsiteX47" fmla="*/ 320698 w 361245"/>
                <a:gd name="connsiteY47" fmla="*/ 31589 h 301150"/>
                <a:gd name="connsiteX48" fmla="*/ 320698 w 361245"/>
                <a:gd name="connsiteY48" fmla="*/ 35800 h 301150"/>
                <a:gd name="connsiteX49" fmla="*/ 330177 w 361245"/>
                <a:gd name="connsiteY49" fmla="*/ 50015 h 301150"/>
                <a:gd name="connsiteX50" fmla="*/ 339655 w 361245"/>
                <a:gd name="connsiteY50" fmla="*/ 35800 h 30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61245" h="301150">
                  <a:moveTo>
                    <a:pt x="180623" y="0"/>
                  </a:moveTo>
                  <a:cubicBezTo>
                    <a:pt x="229596" y="0"/>
                    <a:pt x="278043" y="0"/>
                    <a:pt x="327017" y="0"/>
                  </a:cubicBezTo>
                  <a:cubicBezTo>
                    <a:pt x="344395" y="0"/>
                    <a:pt x="356506" y="8424"/>
                    <a:pt x="360193" y="23165"/>
                  </a:cubicBezTo>
                  <a:cubicBezTo>
                    <a:pt x="361246" y="26850"/>
                    <a:pt x="361246" y="31062"/>
                    <a:pt x="361246" y="34747"/>
                  </a:cubicBezTo>
                  <a:cubicBezTo>
                    <a:pt x="361246" y="96872"/>
                    <a:pt x="361246" y="159522"/>
                    <a:pt x="361246" y="221646"/>
                  </a:cubicBezTo>
                  <a:cubicBezTo>
                    <a:pt x="361246" y="247443"/>
                    <a:pt x="350187" y="263764"/>
                    <a:pt x="326490" y="273767"/>
                  </a:cubicBezTo>
                  <a:cubicBezTo>
                    <a:pt x="272251" y="296406"/>
                    <a:pt x="215378" y="303250"/>
                    <a:pt x="156926" y="300618"/>
                  </a:cubicBezTo>
                  <a:cubicBezTo>
                    <a:pt x="119538" y="298512"/>
                    <a:pt x="83202" y="292194"/>
                    <a:pt x="47920" y="279558"/>
                  </a:cubicBezTo>
                  <a:cubicBezTo>
                    <a:pt x="41601" y="277453"/>
                    <a:pt x="35282" y="274820"/>
                    <a:pt x="28963" y="271661"/>
                  </a:cubicBezTo>
                  <a:cubicBezTo>
                    <a:pt x="9479" y="262185"/>
                    <a:pt x="0" y="245864"/>
                    <a:pt x="0" y="224279"/>
                  </a:cubicBezTo>
                  <a:cubicBezTo>
                    <a:pt x="0" y="160575"/>
                    <a:pt x="0" y="96872"/>
                    <a:pt x="0" y="33168"/>
                  </a:cubicBezTo>
                  <a:cubicBezTo>
                    <a:pt x="0" y="12635"/>
                    <a:pt x="12638" y="527"/>
                    <a:pt x="34229" y="0"/>
                  </a:cubicBezTo>
                  <a:cubicBezTo>
                    <a:pt x="82676" y="0"/>
                    <a:pt x="131649" y="0"/>
                    <a:pt x="180623" y="0"/>
                  </a:cubicBezTo>
                  <a:close/>
                  <a:moveTo>
                    <a:pt x="151134" y="177949"/>
                  </a:moveTo>
                  <a:cubicBezTo>
                    <a:pt x="151134" y="177949"/>
                    <a:pt x="151134" y="177949"/>
                    <a:pt x="151134" y="177949"/>
                  </a:cubicBezTo>
                  <a:cubicBezTo>
                    <a:pt x="151134" y="182161"/>
                    <a:pt x="151134" y="186372"/>
                    <a:pt x="151134" y="190584"/>
                  </a:cubicBezTo>
                  <a:cubicBezTo>
                    <a:pt x="151660" y="206905"/>
                    <a:pt x="164298" y="219540"/>
                    <a:pt x="180096" y="219540"/>
                  </a:cubicBezTo>
                  <a:cubicBezTo>
                    <a:pt x="196421" y="219540"/>
                    <a:pt x="209059" y="206905"/>
                    <a:pt x="209586" y="190584"/>
                  </a:cubicBezTo>
                  <a:cubicBezTo>
                    <a:pt x="209586" y="182161"/>
                    <a:pt x="209586" y="173210"/>
                    <a:pt x="209586" y="164787"/>
                  </a:cubicBezTo>
                  <a:cubicBezTo>
                    <a:pt x="209586" y="162154"/>
                    <a:pt x="211166" y="158996"/>
                    <a:pt x="213272" y="156890"/>
                  </a:cubicBezTo>
                  <a:cubicBezTo>
                    <a:pt x="229070" y="142148"/>
                    <a:pt x="233809" y="119510"/>
                    <a:pt x="225384" y="100557"/>
                  </a:cubicBezTo>
                  <a:cubicBezTo>
                    <a:pt x="216958" y="81077"/>
                    <a:pt x="196948" y="68968"/>
                    <a:pt x="174830" y="71601"/>
                  </a:cubicBezTo>
                  <a:cubicBezTo>
                    <a:pt x="155346" y="73707"/>
                    <a:pt x="141655" y="84236"/>
                    <a:pt x="134282" y="102136"/>
                  </a:cubicBezTo>
                  <a:cubicBezTo>
                    <a:pt x="126910" y="120036"/>
                    <a:pt x="129016" y="137410"/>
                    <a:pt x="142181" y="151625"/>
                  </a:cubicBezTo>
                  <a:cubicBezTo>
                    <a:pt x="149027" y="158996"/>
                    <a:pt x="151134" y="165840"/>
                    <a:pt x="150080" y="174790"/>
                  </a:cubicBezTo>
                  <a:cubicBezTo>
                    <a:pt x="150607" y="175843"/>
                    <a:pt x="151134" y="176896"/>
                    <a:pt x="151134" y="177949"/>
                  </a:cubicBezTo>
                  <a:close/>
                  <a:moveTo>
                    <a:pt x="21064" y="175316"/>
                  </a:moveTo>
                  <a:cubicBezTo>
                    <a:pt x="21064" y="193217"/>
                    <a:pt x="21064" y="211643"/>
                    <a:pt x="21064" y="229543"/>
                  </a:cubicBezTo>
                  <a:cubicBezTo>
                    <a:pt x="21064" y="235861"/>
                    <a:pt x="24750" y="239546"/>
                    <a:pt x="30016" y="239546"/>
                  </a:cubicBezTo>
                  <a:cubicBezTo>
                    <a:pt x="35282" y="239546"/>
                    <a:pt x="38968" y="235861"/>
                    <a:pt x="39495" y="230596"/>
                  </a:cubicBezTo>
                  <a:cubicBezTo>
                    <a:pt x="39495" y="229543"/>
                    <a:pt x="39495" y="228490"/>
                    <a:pt x="39495" y="226911"/>
                  </a:cubicBezTo>
                  <a:cubicBezTo>
                    <a:pt x="39495" y="192690"/>
                    <a:pt x="39495" y="157943"/>
                    <a:pt x="39495" y="123722"/>
                  </a:cubicBezTo>
                  <a:cubicBezTo>
                    <a:pt x="39495" y="121616"/>
                    <a:pt x="39495" y="119510"/>
                    <a:pt x="38442" y="117404"/>
                  </a:cubicBezTo>
                  <a:cubicBezTo>
                    <a:pt x="36862" y="112139"/>
                    <a:pt x="31069" y="110033"/>
                    <a:pt x="25803" y="112139"/>
                  </a:cubicBezTo>
                  <a:cubicBezTo>
                    <a:pt x="21591" y="114245"/>
                    <a:pt x="20537" y="117931"/>
                    <a:pt x="20537" y="122142"/>
                  </a:cubicBezTo>
                  <a:cubicBezTo>
                    <a:pt x="21064" y="140043"/>
                    <a:pt x="21064" y="157943"/>
                    <a:pt x="21064" y="175316"/>
                  </a:cubicBezTo>
                  <a:close/>
                  <a:moveTo>
                    <a:pt x="339655" y="121089"/>
                  </a:moveTo>
                  <a:cubicBezTo>
                    <a:pt x="339655" y="108454"/>
                    <a:pt x="339655" y="95292"/>
                    <a:pt x="339655" y="82657"/>
                  </a:cubicBezTo>
                  <a:cubicBezTo>
                    <a:pt x="339655" y="75813"/>
                    <a:pt x="335969" y="71601"/>
                    <a:pt x="330703" y="71601"/>
                  </a:cubicBezTo>
                  <a:cubicBezTo>
                    <a:pt x="324911" y="71601"/>
                    <a:pt x="321224" y="75813"/>
                    <a:pt x="321224" y="82657"/>
                  </a:cubicBezTo>
                  <a:cubicBezTo>
                    <a:pt x="321224" y="107927"/>
                    <a:pt x="321224" y="133725"/>
                    <a:pt x="321224" y="158996"/>
                  </a:cubicBezTo>
                  <a:cubicBezTo>
                    <a:pt x="321224" y="165840"/>
                    <a:pt x="325437" y="170052"/>
                    <a:pt x="330703" y="170052"/>
                  </a:cubicBezTo>
                  <a:cubicBezTo>
                    <a:pt x="336496" y="170052"/>
                    <a:pt x="339655" y="165840"/>
                    <a:pt x="339655" y="158996"/>
                  </a:cubicBezTo>
                  <a:cubicBezTo>
                    <a:pt x="339655" y="145834"/>
                    <a:pt x="339655" y="133725"/>
                    <a:pt x="339655" y="121089"/>
                  </a:cubicBezTo>
                  <a:close/>
                  <a:moveTo>
                    <a:pt x="339655" y="35800"/>
                  </a:moveTo>
                  <a:cubicBezTo>
                    <a:pt x="339655" y="34221"/>
                    <a:pt x="339655" y="33168"/>
                    <a:pt x="339655" y="31589"/>
                  </a:cubicBezTo>
                  <a:cubicBezTo>
                    <a:pt x="339129" y="25271"/>
                    <a:pt x="335969" y="21586"/>
                    <a:pt x="330703" y="21586"/>
                  </a:cubicBezTo>
                  <a:cubicBezTo>
                    <a:pt x="324911" y="21586"/>
                    <a:pt x="321224" y="25271"/>
                    <a:pt x="320698" y="31589"/>
                  </a:cubicBezTo>
                  <a:cubicBezTo>
                    <a:pt x="320698" y="33168"/>
                    <a:pt x="320698" y="34221"/>
                    <a:pt x="320698" y="35800"/>
                  </a:cubicBezTo>
                  <a:cubicBezTo>
                    <a:pt x="320698" y="45803"/>
                    <a:pt x="323857" y="50015"/>
                    <a:pt x="330177" y="50015"/>
                  </a:cubicBezTo>
                  <a:cubicBezTo>
                    <a:pt x="336496" y="50015"/>
                    <a:pt x="339655" y="45277"/>
                    <a:pt x="339655" y="35800"/>
                  </a:cubicBezTo>
                  <a:close/>
                </a:path>
              </a:pathLst>
            </a:custGeom>
            <a:solidFill>
              <a:srgbClr val="94C33D"/>
            </a:solidFill>
            <a:ln w="5251" cap="flat">
              <a:noFill/>
              <a:prstDash val="solid"/>
              <a:miter/>
            </a:ln>
          </p:spPr>
          <p:txBody>
            <a:bodyPr rtlCol="0" anchor="ctr"/>
            <a:lstStyle/>
            <a:p>
              <a:endParaRPr lang="en-US"/>
            </a:p>
          </p:txBody>
        </p:sp>
        <p:grpSp>
          <p:nvGrpSpPr>
            <p:cNvPr id="17" name="Graphic 12">
              <a:extLst>
                <a:ext uri="{FF2B5EF4-FFF2-40B4-BE49-F238E27FC236}">
                  <a16:creationId xmlns:a16="http://schemas.microsoft.com/office/drawing/2014/main" id="{3382A692-F27E-7B4F-B98F-84FD7530A928}"/>
                </a:ext>
              </a:extLst>
            </p:cNvPr>
            <p:cNvGrpSpPr/>
            <p:nvPr/>
          </p:nvGrpSpPr>
          <p:grpSpPr>
            <a:xfrm>
              <a:off x="5005902" y="5975884"/>
              <a:ext cx="804378" cy="969767"/>
              <a:chOff x="2716413" y="4826047"/>
              <a:chExt cx="804378" cy="969767"/>
            </a:xfrm>
            <a:solidFill>
              <a:srgbClr val="5C5C5C"/>
            </a:solidFill>
          </p:grpSpPr>
          <p:sp>
            <p:nvSpPr>
              <p:cNvPr id="18" name="Freeform 17">
                <a:extLst>
                  <a:ext uri="{FF2B5EF4-FFF2-40B4-BE49-F238E27FC236}">
                    <a16:creationId xmlns:a16="http://schemas.microsoft.com/office/drawing/2014/main" id="{DDE23D0D-8576-1F48-B77C-7C27A54966D7}"/>
                  </a:ext>
                </a:extLst>
              </p:cNvPr>
              <p:cNvSpPr/>
              <p:nvPr/>
            </p:nvSpPr>
            <p:spPr>
              <a:xfrm>
                <a:off x="2845566" y="4921672"/>
                <a:ext cx="193790" cy="260273"/>
              </a:xfrm>
              <a:custGeom>
                <a:avLst/>
                <a:gdLst>
                  <a:gd name="connsiteX0" fmla="*/ 18958 w 193790"/>
                  <a:gd name="connsiteY0" fmla="*/ 187620 h 260273"/>
                  <a:gd name="connsiteX1" fmla="*/ 31069 w 193790"/>
                  <a:gd name="connsiteY1" fmla="*/ 203940 h 260273"/>
                  <a:gd name="connsiteX2" fmla="*/ 50553 w 193790"/>
                  <a:gd name="connsiteY2" fmla="*/ 192884 h 260273"/>
                  <a:gd name="connsiteX3" fmla="*/ 56346 w 193790"/>
                  <a:gd name="connsiteY3" fmla="*/ 169193 h 260273"/>
                  <a:gd name="connsiteX4" fmla="*/ 114798 w 193790"/>
                  <a:gd name="connsiteY4" fmla="*/ 66530 h 260273"/>
                  <a:gd name="connsiteX5" fmla="*/ 181149 w 193790"/>
                  <a:gd name="connsiteY5" fmla="*/ 31783 h 260273"/>
                  <a:gd name="connsiteX6" fmla="*/ 193261 w 193790"/>
                  <a:gd name="connsiteY6" fmla="*/ 12303 h 260273"/>
                  <a:gd name="connsiteX7" fmla="*/ 172724 w 193790"/>
                  <a:gd name="connsiteY7" fmla="*/ 721 h 260273"/>
                  <a:gd name="connsiteX8" fmla="*/ 78463 w 193790"/>
                  <a:gd name="connsiteY8" fmla="*/ 57054 h 260273"/>
                  <a:gd name="connsiteX9" fmla="*/ 18958 w 193790"/>
                  <a:gd name="connsiteY9" fmla="*/ 187620 h 260273"/>
                  <a:gd name="connsiteX10" fmla="*/ 31596 w 193790"/>
                  <a:gd name="connsiteY10" fmla="*/ 243426 h 260273"/>
                  <a:gd name="connsiteX11" fmla="*/ 15271 w 193790"/>
                  <a:gd name="connsiteY11" fmla="*/ 228158 h 260273"/>
                  <a:gd name="connsiteX12" fmla="*/ 0 w 193790"/>
                  <a:gd name="connsiteY12" fmla="*/ 243952 h 260273"/>
                  <a:gd name="connsiteX13" fmla="*/ 16325 w 193790"/>
                  <a:gd name="connsiteY13" fmla="*/ 260273 h 260273"/>
                  <a:gd name="connsiteX14" fmla="*/ 31596 w 193790"/>
                  <a:gd name="connsiteY14" fmla="*/ 243426 h 260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3790" h="260273">
                    <a:moveTo>
                      <a:pt x="18958" y="187620"/>
                    </a:moveTo>
                    <a:cubicBezTo>
                      <a:pt x="18431" y="195517"/>
                      <a:pt x="23170" y="202361"/>
                      <a:pt x="31069" y="203940"/>
                    </a:cubicBezTo>
                    <a:cubicBezTo>
                      <a:pt x="40021" y="206046"/>
                      <a:pt x="47394" y="201834"/>
                      <a:pt x="50553" y="192884"/>
                    </a:cubicBezTo>
                    <a:cubicBezTo>
                      <a:pt x="53186" y="184987"/>
                      <a:pt x="54240" y="177090"/>
                      <a:pt x="56346" y="169193"/>
                    </a:cubicBezTo>
                    <a:cubicBezTo>
                      <a:pt x="66351" y="129707"/>
                      <a:pt x="84256" y="93907"/>
                      <a:pt x="114798" y="66530"/>
                    </a:cubicBezTo>
                    <a:cubicBezTo>
                      <a:pt x="133756" y="49157"/>
                      <a:pt x="156399" y="38627"/>
                      <a:pt x="181149" y="31783"/>
                    </a:cubicBezTo>
                    <a:cubicBezTo>
                      <a:pt x="191155" y="29151"/>
                      <a:pt x="195368" y="20727"/>
                      <a:pt x="193261" y="12303"/>
                    </a:cubicBezTo>
                    <a:cubicBezTo>
                      <a:pt x="190628" y="2827"/>
                      <a:pt x="182729" y="-1912"/>
                      <a:pt x="172724" y="721"/>
                    </a:cubicBezTo>
                    <a:cubicBezTo>
                      <a:pt x="135862" y="10197"/>
                      <a:pt x="103740" y="28098"/>
                      <a:pt x="78463" y="57054"/>
                    </a:cubicBezTo>
                    <a:cubicBezTo>
                      <a:pt x="45287" y="93907"/>
                      <a:pt x="27383" y="138657"/>
                      <a:pt x="18958" y="187620"/>
                    </a:cubicBezTo>
                    <a:close/>
                    <a:moveTo>
                      <a:pt x="31596" y="243426"/>
                    </a:moveTo>
                    <a:cubicBezTo>
                      <a:pt x="31596" y="234476"/>
                      <a:pt x="24224" y="227632"/>
                      <a:pt x="15271" y="228158"/>
                    </a:cubicBezTo>
                    <a:cubicBezTo>
                      <a:pt x="6846" y="228685"/>
                      <a:pt x="0" y="235529"/>
                      <a:pt x="0" y="243952"/>
                    </a:cubicBezTo>
                    <a:cubicBezTo>
                      <a:pt x="0" y="252376"/>
                      <a:pt x="7899" y="260273"/>
                      <a:pt x="16325" y="260273"/>
                    </a:cubicBezTo>
                    <a:cubicBezTo>
                      <a:pt x="24750" y="259747"/>
                      <a:pt x="31596" y="252376"/>
                      <a:pt x="31596" y="243426"/>
                    </a:cubicBezTo>
                    <a:close/>
                  </a:path>
                </a:pathLst>
              </a:custGeom>
              <a:grpFill/>
              <a:ln w="5251"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8FA01CF5-74BD-9049-BF52-6940A61D0D3D}"/>
                  </a:ext>
                </a:extLst>
              </p:cNvPr>
              <p:cNvSpPr/>
              <p:nvPr/>
            </p:nvSpPr>
            <p:spPr>
              <a:xfrm>
                <a:off x="2716413" y="4826047"/>
                <a:ext cx="804378" cy="969767"/>
              </a:xfrm>
              <a:custGeom>
                <a:avLst/>
                <a:gdLst>
                  <a:gd name="connsiteX0" fmla="*/ 378234 w 804378"/>
                  <a:gd name="connsiteY0" fmla="*/ 969768 h 969767"/>
                  <a:gd name="connsiteX1" fmla="*/ 366648 w 804378"/>
                  <a:gd name="connsiteY1" fmla="*/ 951341 h 969767"/>
                  <a:gd name="connsiteX2" fmla="*/ 339792 w 804378"/>
                  <a:gd name="connsiteY2" fmla="*/ 888690 h 969767"/>
                  <a:gd name="connsiteX3" fmla="*/ 325047 w 804378"/>
                  <a:gd name="connsiteY3" fmla="*/ 866579 h 969767"/>
                  <a:gd name="connsiteX4" fmla="*/ 280813 w 804378"/>
                  <a:gd name="connsiteY4" fmla="*/ 853417 h 969767"/>
                  <a:gd name="connsiteX5" fmla="*/ 176547 w 804378"/>
                  <a:gd name="connsiteY5" fmla="*/ 884479 h 969767"/>
                  <a:gd name="connsiteX6" fmla="*/ 92291 w 804378"/>
                  <a:gd name="connsiteY6" fmla="*/ 829725 h 969767"/>
                  <a:gd name="connsiteX7" fmla="*/ 93344 w 804378"/>
                  <a:gd name="connsiteY7" fmla="*/ 787607 h 969767"/>
                  <a:gd name="connsiteX8" fmla="*/ 78600 w 804378"/>
                  <a:gd name="connsiteY8" fmla="*/ 754439 h 969767"/>
                  <a:gd name="connsiteX9" fmla="*/ 62275 w 804378"/>
                  <a:gd name="connsiteY9" fmla="*/ 713374 h 969767"/>
                  <a:gd name="connsiteX10" fmla="*/ 60169 w 804378"/>
                  <a:gd name="connsiteY10" fmla="*/ 706004 h 969767"/>
                  <a:gd name="connsiteX11" fmla="*/ 51743 w 804378"/>
                  <a:gd name="connsiteY11" fmla="*/ 654935 h 969767"/>
                  <a:gd name="connsiteX12" fmla="*/ 54903 w 804378"/>
                  <a:gd name="connsiteY12" fmla="*/ 649144 h 969767"/>
                  <a:gd name="connsiteX13" fmla="*/ 44897 w 804378"/>
                  <a:gd name="connsiteY13" fmla="*/ 615976 h 969767"/>
                  <a:gd name="connsiteX14" fmla="*/ 19621 w 804378"/>
                  <a:gd name="connsiteY14" fmla="*/ 601235 h 969767"/>
                  <a:gd name="connsiteX15" fmla="*/ 7509 w 804378"/>
                  <a:gd name="connsiteY15" fmla="*/ 545429 h 969767"/>
                  <a:gd name="connsiteX16" fmla="*/ 35945 w 804378"/>
                  <a:gd name="connsiteY16" fmla="*/ 505416 h 969767"/>
                  <a:gd name="connsiteX17" fmla="*/ 91238 w 804378"/>
                  <a:gd name="connsiteY17" fmla="*/ 412230 h 969767"/>
                  <a:gd name="connsiteX18" fmla="*/ 88605 w 804378"/>
                  <a:gd name="connsiteY18" fmla="*/ 394857 h 969767"/>
                  <a:gd name="connsiteX19" fmla="*/ 75967 w 804378"/>
                  <a:gd name="connsiteY19" fmla="*/ 383274 h 969767"/>
                  <a:gd name="connsiteX20" fmla="*/ 61222 w 804378"/>
                  <a:gd name="connsiteY20" fmla="*/ 326941 h 969767"/>
                  <a:gd name="connsiteX21" fmla="*/ 97030 w 804378"/>
                  <a:gd name="connsiteY21" fmla="*/ 220593 h 969767"/>
                  <a:gd name="connsiteX22" fmla="*/ 291871 w 804378"/>
                  <a:gd name="connsiteY22" fmla="*/ 31589 h 969767"/>
                  <a:gd name="connsiteX23" fmla="*/ 509356 w 804378"/>
                  <a:gd name="connsiteY23" fmla="*/ 0 h 969767"/>
                  <a:gd name="connsiteX24" fmla="*/ 564649 w 804378"/>
                  <a:gd name="connsiteY24" fmla="*/ 4738 h 969767"/>
                  <a:gd name="connsiteX25" fmla="*/ 579920 w 804378"/>
                  <a:gd name="connsiteY25" fmla="*/ 23691 h 969767"/>
                  <a:gd name="connsiteX26" fmla="*/ 559383 w 804378"/>
                  <a:gd name="connsiteY26" fmla="*/ 36327 h 969767"/>
                  <a:gd name="connsiteX27" fmla="*/ 400351 w 804378"/>
                  <a:gd name="connsiteY27" fmla="*/ 42645 h 969767"/>
                  <a:gd name="connsiteX28" fmla="*/ 292925 w 804378"/>
                  <a:gd name="connsiteY28" fmla="*/ 65283 h 969767"/>
                  <a:gd name="connsiteX29" fmla="*/ 126520 w 804378"/>
                  <a:gd name="connsiteY29" fmla="*/ 234282 h 969767"/>
                  <a:gd name="connsiteX30" fmla="*/ 92291 w 804378"/>
                  <a:gd name="connsiteY30" fmla="*/ 335365 h 969767"/>
                  <a:gd name="connsiteX31" fmla="*/ 98084 w 804378"/>
                  <a:gd name="connsiteY31" fmla="*/ 359583 h 969767"/>
                  <a:gd name="connsiteX32" fmla="*/ 113355 w 804378"/>
                  <a:gd name="connsiteY32" fmla="*/ 373798 h 969767"/>
                  <a:gd name="connsiteX33" fmla="*/ 120201 w 804378"/>
                  <a:gd name="connsiteY33" fmla="*/ 426972 h 969767"/>
                  <a:gd name="connsiteX34" fmla="*/ 43318 w 804378"/>
                  <a:gd name="connsiteY34" fmla="*/ 550167 h 969767"/>
                  <a:gd name="connsiteX35" fmla="*/ 50163 w 804378"/>
                  <a:gd name="connsiteY35" fmla="*/ 582808 h 969767"/>
                  <a:gd name="connsiteX36" fmla="*/ 64908 w 804378"/>
                  <a:gd name="connsiteY36" fmla="*/ 590706 h 969767"/>
                  <a:gd name="connsiteX37" fmla="*/ 86499 w 804378"/>
                  <a:gd name="connsiteY37" fmla="*/ 657568 h 969767"/>
                  <a:gd name="connsiteX38" fmla="*/ 76493 w 804378"/>
                  <a:gd name="connsiteY38" fmla="*/ 677574 h 969767"/>
                  <a:gd name="connsiteX39" fmla="*/ 92818 w 804378"/>
                  <a:gd name="connsiteY39" fmla="*/ 690209 h 969767"/>
                  <a:gd name="connsiteX40" fmla="*/ 97557 w 804378"/>
                  <a:gd name="connsiteY40" fmla="*/ 717586 h 969767"/>
                  <a:gd name="connsiteX41" fmla="*/ 93344 w 804378"/>
                  <a:gd name="connsiteY41" fmla="*/ 724957 h 969767"/>
                  <a:gd name="connsiteX42" fmla="*/ 97030 w 804378"/>
                  <a:gd name="connsiteY42" fmla="*/ 727589 h 969767"/>
                  <a:gd name="connsiteX43" fmla="*/ 125467 w 804378"/>
                  <a:gd name="connsiteY43" fmla="*/ 792346 h 969767"/>
                  <a:gd name="connsiteX44" fmla="*/ 127573 w 804378"/>
                  <a:gd name="connsiteY44" fmla="*/ 834990 h 969767"/>
                  <a:gd name="connsiteX45" fmla="*/ 163382 w 804378"/>
                  <a:gd name="connsiteY45" fmla="*/ 853943 h 969767"/>
                  <a:gd name="connsiteX46" fmla="*/ 360329 w 804378"/>
                  <a:gd name="connsiteY46" fmla="*/ 791293 h 969767"/>
                  <a:gd name="connsiteX47" fmla="*/ 416675 w 804378"/>
                  <a:gd name="connsiteY47" fmla="*/ 767601 h 969767"/>
                  <a:gd name="connsiteX48" fmla="*/ 448271 w 804378"/>
                  <a:gd name="connsiteY48" fmla="*/ 723904 h 969767"/>
                  <a:gd name="connsiteX49" fmla="*/ 465122 w 804378"/>
                  <a:gd name="connsiteY49" fmla="*/ 711268 h 969767"/>
                  <a:gd name="connsiteX50" fmla="*/ 479340 w 804378"/>
                  <a:gd name="connsiteY50" fmla="*/ 727063 h 969767"/>
                  <a:gd name="connsiteX51" fmla="*/ 464595 w 804378"/>
                  <a:gd name="connsiteY51" fmla="*/ 769181 h 969767"/>
                  <a:gd name="connsiteX52" fmla="*/ 417202 w 804378"/>
                  <a:gd name="connsiteY52" fmla="*/ 804454 h 969767"/>
                  <a:gd name="connsiteX53" fmla="*/ 348217 w 804378"/>
                  <a:gd name="connsiteY53" fmla="*/ 830252 h 969767"/>
                  <a:gd name="connsiteX54" fmla="*/ 338739 w 804378"/>
                  <a:gd name="connsiteY54" fmla="*/ 833937 h 969767"/>
                  <a:gd name="connsiteX55" fmla="*/ 395085 w 804378"/>
                  <a:gd name="connsiteY55" fmla="*/ 936073 h 969767"/>
                  <a:gd name="connsiteX56" fmla="*/ 759490 w 804378"/>
                  <a:gd name="connsiteY56" fmla="*/ 936073 h 969767"/>
                  <a:gd name="connsiteX57" fmla="*/ 759490 w 804378"/>
                  <a:gd name="connsiteY57" fmla="*/ 932388 h 969767"/>
                  <a:gd name="connsiteX58" fmla="*/ 712623 w 804378"/>
                  <a:gd name="connsiteY58" fmla="*/ 795504 h 969767"/>
                  <a:gd name="connsiteX59" fmla="*/ 708410 w 804378"/>
                  <a:gd name="connsiteY59" fmla="*/ 764442 h 969767"/>
                  <a:gd name="connsiteX60" fmla="*/ 721048 w 804378"/>
                  <a:gd name="connsiteY60" fmla="*/ 743910 h 969767"/>
                  <a:gd name="connsiteX61" fmla="*/ 740006 w 804378"/>
                  <a:gd name="connsiteY61" fmla="*/ 760230 h 969767"/>
                  <a:gd name="connsiteX62" fmla="*/ 757910 w 804378"/>
                  <a:gd name="connsiteY62" fmla="*/ 849205 h 969767"/>
                  <a:gd name="connsiteX63" fmla="*/ 790033 w 804378"/>
                  <a:gd name="connsiteY63" fmla="*/ 920279 h 969767"/>
                  <a:gd name="connsiteX64" fmla="*/ 802671 w 804378"/>
                  <a:gd name="connsiteY64" fmla="*/ 944497 h 969767"/>
                  <a:gd name="connsiteX65" fmla="*/ 786873 w 804378"/>
                  <a:gd name="connsiteY65" fmla="*/ 967662 h 969767"/>
                  <a:gd name="connsiteX66" fmla="*/ 727368 w 804378"/>
                  <a:gd name="connsiteY66" fmla="*/ 968188 h 969767"/>
                  <a:gd name="connsiteX67" fmla="*/ 722102 w 804378"/>
                  <a:gd name="connsiteY67" fmla="*/ 969241 h 969767"/>
                  <a:gd name="connsiteX68" fmla="*/ 378234 w 804378"/>
                  <a:gd name="connsiteY68" fmla="*/ 969768 h 969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804378" h="969767">
                    <a:moveTo>
                      <a:pt x="378234" y="969768"/>
                    </a:moveTo>
                    <a:cubicBezTo>
                      <a:pt x="374547" y="963450"/>
                      <a:pt x="369281" y="958185"/>
                      <a:pt x="366648" y="951341"/>
                    </a:cubicBezTo>
                    <a:cubicBezTo>
                      <a:pt x="357696" y="930809"/>
                      <a:pt x="349271" y="909223"/>
                      <a:pt x="339792" y="888690"/>
                    </a:cubicBezTo>
                    <a:cubicBezTo>
                      <a:pt x="336106" y="880793"/>
                      <a:pt x="330313" y="873423"/>
                      <a:pt x="325047" y="866579"/>
                    </a:cubicBezTo>
                    <a:cubicBezTo>
                      <a:pt x="308196" y="845520"/>
                      <a:pt x="306090" y="845520"/>
                      <a:pt x="280813" y="853417"/>
                    </a:cubicBezTo>
                    <a:cubicBezTo>
                      <a:pt x="246058" y="863946"/>
                      <a:pt x="211302" y="872896"/>
                      <a:pt x="176547" y="884479"/>
                    </a:cubicBezTo>
                    <a:cubicBezTo>
                      <a:pt x="141265" y="896061"/>
                      <a:pt x="100190" y="880793"/>
                      <a:pt x="92291" y="829725"/>
                    </a:cubicBezTo>
                    <a:cubicBezTo>
                      <a:pt x="90185" y="816037"/>
                      <a:pt x="91238" y="801296"/>
                      <a:pt x="93344" y="787607"/>
                    </a:cubicBezTo>
                    <a:cubicBezTo>
                      <a:pt x="96504" y="768128"/>
                      <a:pt x="95977" y="764969"/>
                      <a:pt x="78600" y="754439"/>
                    </a:cubicBezTo>
                    <a:cubicBezTo>
                      <a:pt x="58589" y="742857"/>
                      <a:pt x="55956" y="735486"/>
                      <a:pt x="62275" y="713374"/>
                    </a:cubicBezTo>
                    <a:cubicBezTo>
                      <a:pt x="62802" y="711268"/>
                      <a:pt x="61749" y="707583"/>
                      <a:pt x="60169" y="706004"/>
                    </a:cubicBezTo>
                    <a:cubicBezTo>
                      <a:pt x="37525" y="685471"/>
                      <a:pt x="36998" y="681786"/>
                      <a:pt x="51743" y="654935"/>
                    </a:cubicBezTo>
                    <a:cubicBezTo>
                      <a:pt x="52796" y="652830"/>
                      <a:pt x="53850" y="651250"/>
                      <a:pt x="54903" y="649144"/>
                    </a:cubicBezTo>
                    <a:cubicBezTo>
                      <a:pt x="64382" y="631244"/>
                      <a:pt x="62275" y="625979"/>
                      <a:pt x="44897" y="615976"/>
                    </a:cubicBezTo>
                    <a:cubicBezTo>
                      <a:pt x="36472" y="611238"/>
                      <a:pt x="27520" y="607026"/>
                      <a:pt x="19621" y="601235"/>
                    </a:cubicBezTo>
                    <a:cubicBezTo>
                      <a:pt x="-1443" y="587020"/>
                      <a:pt x="-5656" y="567014"/>
                      <a:pt x="7509" y="545429"/>
                    </a:cubicBezTo>
                    <a:cubicBezTo>
                      <a:pt x="16461" y="531740"/>
                      <a:pt x="27520" y="519631"/>
                      <a:pt x="35945" y="505416"/>
                    </a:cubicBezTo>
                    <a:cubicBezTo>
                      <a:pt x="54903" y="474354"/>
                      <a:pt x="72807" y="443292"/>
                      <a:pt x="91238" y="412230"/>
                    </a:cubicBezTo>
                    <a:cubicBezTo>
                      <a:pt x="95451" y="405386"/>
                      <a:pt x="94397" y="399595"/>
                      <a:pt x="88605" y="394857"/>
                    </a:cubicBezTo>
                    <a:cubicBezTo>
                      <a:pt x="84392" y="391171"/>
                      <a:pt x="80179" y="386959"/>
                      <a:pt x="75967" y="383274"/>
                    </a:cubicBezTo>
                    <a:cubicBezTo>
                      <a:pt x="58589" y="366953"/>
                      <a:pt x="52270" y="347474"/>
                      <a:pt x="61222" y="326941"/>
                    </a:cubicBezTo>
                    <a:cubicBezTo>
                      <a:pt x="76493" y="292720"/>
                      <a:pt x="85972" y="256394"/>
                      <a:pt x="97030" y="220593"/>
                    </a:cubicBezTo>
                    <a:cubicBezTo>
                      <a:pt x="127573" y="123195"/>
                      <a:pt x="190765" y="57386"/>
                      <a:pt x="291871" y="31589"/>
                    </a:cubicBezTo>
                    <a:cubicBezTo>
                      <a:pt x="363489" y="13688"/>
                      <a:pt x="435633" y="1053"/>
                      <a:pt x="509356" y="0"/>
                    </a:cubicBezTo>
                    <a:cubicBezTo>
                      <a:pt x="527787" y="0"/>
                      <a:pt x="546218" y="2632"/>
                      <a:pt x="564649" y="4738"/>
                    </a:cubicBezTo>
                    <a:cubicBezTo>
                      <a:pt x="575708" y="6318"/>
                      <a:pt x="581500" y="14215"/>
                      <a:pt x="579920" y="23691"/>
                    </a:cubicBezTo>
                    <a:cubicBezTo>
                      <a:pt x="578341" y="33168"/>
                      <a:pt x="570442" y="38433"/>
                      <a:pt x="559383" y="36327"/>
                    </a:cubicBezTo>
                    <a:cubicBezTo>
                      <a:pt x="505670" y="27377"/>
                      <a:pt x="453010" y="33694"/>
                      <a:pt x="400351" y="42645"/>
                    </a:cubicBezTo>
                    <a:cubicBezTo>
                      <a:pt x="364542" y="48436"/>
                      <a:pt x="328207" y="55806"/>
                      <a:pt x="292925" y="65283"/>
                    </a:cubicBezTo>
                    <a:cubicBezTo>
                      <a:pt x="204456" y="88448"/>
                      <a:pt x="151797" y="148993"/>
                      <a:pt x="126520" y="234282"/>
                    </a:cubicBezTo>
                    <a:cubicBezTo>
                      <a:pt x="116515" y="268502"/>
                      <a:pt x="108089" y="303250"/>
                      <a:pt x="92291" y="335365"/>
                    </a:cubicBezTo>
                    <a:cubicBezTo>
                      <a:pt x="87552" y="344841"/>
                      <a:pt x="89658" y="352739"/>
                      <a:pt x="98084" y="359583"/>
                    </a:cubicBezTo>
                    <a:cubicBezTo>
                      <a:pt x="103350" y="363795"/>
                      <a:pt x="108616" y="368533"/>
                      <a:pt x="113355" y="373798"/>
                    </a:cubicBezTo>
                    <a:cubicBezTo>
                      <a:pt x="127047" y="390118"/>
                      <a:pt x="130206" y="406966"/>
                      <a:pt x="120201" y="426972"/>
                    </a:cubicBezTo>
                    <a:cubicBezTo>
                      <a:pt x="98610" y="470669"/>
                      <a:pt x="73334" y="511734"/>
                      <a:pt x="43318" y="550167"/>
                    </a:cubicBezTo>
                    <a:cubicBezTo>
                      <a:pt x="27520" y="570699"/>
                      <a:pt x="26466" y="568067"/>
                      <a:pt x="50163" y="582808"/>
                    </a:cubicBezTo>
                    <a:cubicBezTo>
                      <a:pt x="54903" y="585967"/>
                      <a:pt x="60169" y="588073"/>
                      <a:pt x="64908" y="590706"/>
                    </a:cubicBezTo>
                    <a:cubicBezTo>
                      <a:pt x="91238" y="605973"/>
                      <a:pt x="99137" y="629665"/>
                      <a:pt x="86499" y="657568"/>
                    </a:cubicBezTo>
                    <a:cubicBezTo>
                      <a:pt x="83339" y="663886"/>
                      <a:pt x="80179" y="670203"/>
                      <a:pt x="76493" y="677574"/>
                    </a:cubicBezTo>
                    <a:cubicBezTo>
                      <a:pt x="81759" y="681786"/>
                      <a:pt x="87552" y="685997"/>
                      <a:pt x="92818" y="690209"/>
                    </a:cubicBezTo>
                    <a:cubicBezTo>
                      <a:pt x="103876" y="698633"/>
                      <a:pt x="104929" y="706004"/>
                      <a:pt x="97557" y="717586"/>
                    </a:cubicBezTo>
                    <a:cubicBezTo>
                      <a:pt x="95977" y="719692"/>
                      <a:pt x="94924" y="722324"/>
                      <a:pt x="93344" y="724957"/>
                    </a:cubicBezTo>
                    <a:cubicBezTo>
                      <a:pt x="94924" y="726010"/>
                      <a:pt x="95977" y="727063"/>
                      <a:pt x="97030" y="727589"/>
                    </a:cubicBezTo>
                    <a:cubicBezTo>
                      <a:pt x="123887" y="742857"/>
                      <a:pt x="132313" y="761810"/>
                      <a:pt x="125467" y="792346"/>
                    </a:cubicBezTo>
                    <a:cubicBezTo>
                      <a:pt x="121781" y="807087"/>
                      <a:pt x="122307" y="820775"/>
                      <a:pt x="127573" y="834990"/>
                    </a:cubicBezTo>
                    <a:cubicBezTo>
                      <a:pt x="133366" y="850784"/>
                      <a:pt x="147057" y="858155"/>
                      <a:pt x="163382" y="853943"/>
                    </a:cubicBezTo>
                    <a:cubicBezTo>
                      <a:pt x="230786" y="838149"/>
                      <a:pt x="295558" y="814458"/>
                      <a:pt x="360329" y="791293"/>
                    </a:cubicBezTo>
                    <a:cubicBezTo>
                      <a:pt x="379813" y="784448"/>
                      <a:pt x="398771" y="776551"/>
                      <a:pt x="416675" y="767601"/>
                    </a:cubicBezTo>
                    <a:cubicBezTo>
                      <a:pt x="434053" y="758651"/>
                      <a:pt x="447218" y="745489"/>
                      <a:pt x="448271" y="723904"/>
                    </a:cubicBezTo>
                    <a:cubicBezTo>
                      <a:pt x="448798" y="715480"/>
                      <a:pt x="456697" y="710215"/>
                      <a:pt x="465122" y="711268"/>
                    </a:cubicBezTo>
                    <a:cubicBezTo>
                      <a:pt x="473548" y="711795"/>
                      <a:pt x="479340" y="718112"/>
                      <a:pt x="479340" y="727063"/>
                    </a:cubicBezTo>
                    <a:cubicBezTo>
                      <a:pt x="479867" y="742857"/>
                      <a:pt x="474601" y="757072"/>
                      <a:pt x="464595" y="769181"/>
                    </a:cubicBezTo>
                    <a:cubicBezTo>
                      <a:pt x="451957" y="784975"/>
                      <a:pt x="435633" y="796557"/>
                      <a:pt x="417202" y="804454"/>
                    </a:cubicBezTo>
                    <a:cubicBezTo>
                      <a:pt x="394558" y="813931"/>
                      <a:pt x="371388" y="821828"/>
                      <a:pt x="348217" y="830252"/>
                    </a:cubicBezTo>
                    <a:cubicBezTo>
                      <a:pt x="345584" y="831305"/>
                      <a:pt x="342951" y="832358"/>
                      <a:pt x="338739" y="833937"/>
                    </a:cubicBezTo>
                    <a:cubicBezTo>
                      <a:pt x="365069" y="864473"/>
                      <a:pt x="384553" y="898167"/>
                      <a:pt x="395085" y="936073"/>
                    </a:cubicBezTo>
                    <a:cubicBezTo>
                      <a:pt x="517255" y="936073"/>
                      <a:pt x="638373" y="936073"/>
                      <a:pt x="759490" y="936073"/>
                    </a:cubicBezTo>
                    <a:cubicBezTo>
                      <a:pt x="759490" y="934494"/>
                      <a:pt x="760017" y="933441"/>
                      <a:pt x="759490" y="932388"/>
                    </a:cubicBezTo>
                    <a:cubicBezTo>
                      <a:pt x="733160" y="890270"/>
                      <a:pt x="721048" y="843414"/>
                      <a:pt x="712623" y="795504"/>
                    </a:cubicBezTo>
                    <a:cubicBezTo>
                      <a:pt x="711043" y="785501"/>
                      <a:pt x="709463" y="774972"/>
                      <a:pt x="708410" y="764442"/>
                    </a:cubicBezTo>
                    <a:cubicBezTo>
                      <a:pt x="706830" y="752860"/>
                      <a:pt x="712096" y="745489"/>
                      <a:pt x="721048" y="743910"/>
                    </a:cubicBezTo>
                    <a:cubicBezTo>
                      <a:pt x="731054" y="742330"/>
                      <a:pt x="737899" y="748122"/>
                      <a:pt x="740006" y="760230"/>
                    </a:cubicBezTo>
                    <a:cubicBezTo>
                      <a:pt x="745798" y="789713"/>
                      <a:pt x="751064" y="819722"/>
                      <a:pt x="757910" y="849205"/>
                    </a:cubicBezTo>
                    <a:cubicBezTo>
                      <a:pt x="764229" y="875002"/>
                      <a:pt x="774761" y="898694"/>
                      <a:pt x="790033" y="920279"/>
                    </a:cubicBezTo>
                    <a:cubicBezTo>
                      <a:pt x="795299" y="927650"/>
                      <a:pt x="799511" y="936073"/>
                      <a:pt x="802671" y="944497"/>
                    </a:cubicBezTo>
                    <a:cubicBezTo>
                      <a:pt x="807937" y="957132"/>
                      <a:pt x="800565" y="967662"/>
                      <a:pt x="786873" y="967662"/>
                    </a:cubicBezTo>
                    <a:cubicBezTo>
                      <a:pt x="766862" y="968188"/>
                      <a:pt x="746852" y="967662"/>
                      <a:pt x="727368" y="968188"/>
                    </a:cubicBezTo>
                    <a:cubicBezTo>
                      <a:pt x="725788" y="968188"/>
                      <a:pt x="723681" y="968715"/>
                      <a:pt x="722102" y="969241"/>
                    </a:cubicBezTo>
                    <a:cubicBezTo>
                      <a:pt x="607830" y="969768"/>
                      <a:pt x="493032" y="969768"/>
                      <a:pt x="378234" y="969768"/>
                    </a:cubicBezTo>
                    <a:close/>
                  </a:path>
                </a:pathLst>
              </a:custGeom>
              <a:grpFill/>
              <a:ln w="5251"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7651574F-388C-B74A-9296-A78E29B36D9F}"/>
                  </a:ext>
                </a:extLst>
              </p:cNvPr>
              <p:cNvSpPr/>
              <p:nvPr/>
            </p:nvSpPr>
            <p:spPr>
              <a:xfrm>
                <a:off x="2864484" y="4921672"/>
                <a:ext cx="174310" cy="204474"/>
              </a:xfrm>
              <a:custGeom>
                <a:avLst/>
                <a:gdLst>
                  <a:gd name="connsiteX0" fmla="*/ 40 w 174310"/>
                  <a:gd name="connsiteY0" fmla="*/ 187620 h 204474"/>
                  <a:gd name="connsiteX1" fmla="*/ 59019 w 174310"/>
                  <a:gd name="connsiteY1" fmla="*/ 57054 h 204474"/>
                  <a:gd name="connsiteX2" fmla="*/ 153280 w 174310"/>
                  <a:gd name="connsiteY2" fmla="*/ 721 h 204474"/>
                  <a:gd name="connsiteX3" fmla="*/ 173817 w 174310"/>
                  <a:gd name="connsiteY3" fmla="*/ 12303 h 204474"/>
                  <a:gd name="connsiteX4" fmla="*/ 161705 w 174310"/>
                  <a:gd name="connsiteY4" fmla="*/ 31783 h 204474"/>
                  <a:gd name="connsiteX5" fmla="*/ 95354 w 174310"/>
                  <a:gd name="connsiteY5" fmla="*/ 66530 h 204474"/>
                  <a:gd name="connsiteX6" fmla="*/ 36902 w 174310"/>
                  <a:gd name="connsiteY6" fmla="*/ 169193 h 204474"/>
                  <a:gd name="connsiteX7" fmla="*/ 31109 w 174310"/>
                  <a:gd name="connsiteY7" fmla="*/ 192884 h 204474"/>
                  <a:gd name="connsiteX8" fmla="*/ 11625 w 174310"/>
                  <a:gd name="connsiteY8" fmla="*/ 203940 h 204474"/>
                  <a:gd name="connsiteX9" fmla="*/ 40 w 174310"/>
                  <a:gd name="connsiteY9" fmla="*/ 187620 h 204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4310" h="204474">
                    <a:moveTo>
                      <a:pt x="40" y="187620"/>
                    </a:moveTo>
                    <a:cubicBezTo>
                      <a:pt x="8465" y="138657"/>
                      <a:pt x="26370" y="94434"/>
                      <a:pt x="59019" y="57054"/>
                    </a:cubicBezTo>
                    <a:cubicBezTo>
                      <a:pt x="84295" y="28624"/>
                      <a:pt x="116418" y="10724"/>
                      <a:pt x="153280" y="721"/>
                    </a:cubicBezTo>
                    <a:cubicBezTo>
                      <a:pt x="163285" y="-1912"/>
                      <a:pt x="171184" y="2827"/>
                      <a:pt x="173817" y="12303"/>
                    </a:cubicBezTo>
                    <a:cubicBezTo>
                      <a:pt x="175923" y="20727"/>
                      <a:pt x="171184" y="28624"/>
                      <a:pt x="161705" y="31783"/>
                    </a:cubicBezTo>
                    <a:cubicBezTo>
                      <a:pt x="136955" y="38627"/>
                      <a:pt x="114312" y="49683"/>
                      <a:pt x="95354" y="66530"/>
                    </a:cubicBezTo>
                    <a:cubicBezTo>
                      <a:pt x="64811" y="94434"/>
                      <a:pt x="46907" y="129707"/>
                      <a:pt x="36902" y="169193"/>
                    </a:cubicBezTo>
                    <a:cubicBezTo>
                      <a:pt x="34795" y="177090"/>
                      <a:pt x="33742" y="184987"/>
                      <a:pt x="31109" y="192884"/>
                    </a:cubicBezTo>
                    <a:cubicBezTo>
                      <a:pt x="28476" y="201834"/>
                      <a:pt x="20577" y="206046"/>
                      <a:pt x="11625" y="203940"/>
                    </a:cubicBezTo>
                    <a:cubicBezTo>
                      <a:pt x="4253" y="201834"/>
                      <a:pt x="-487" y="194990"/>
                      <a:pt x="40" y="187620"/>
                    </a:cubicBezTo>
                    <a:close/>
                  </a:path>
                </a:pathLst>
              </a:custGeom>
              <a:grpFill/>
              <a:ln w="5251"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D818D57C-65B5-F944-866A-8AEE6E57988A}"/>
                  </a:ext>
                </a:extLst>
              </p:cNvPr>
              <p:cNvSpPr/>
              <p:nvPr/>
            </p:nvSpPr>
            <p:spPr>
              <a:xfrm>
                <a:off x="2845039" y="5149801"/>
                <a:ext cx="32122" cy="32143"/>
              </a:xfrm>
              <a:custGeom>
                <a:avLst/>
                <a:gdLst>
                  <a:gd name="connsiteX0" fmla="*/ 32122 w 32122"/>
                  <a:gd name="connsiteY0" fmla="*/ 15296 h 32143"/>
                  <a:gd name="connsiteX1" fmla="*/ 16325 w 32122"/>
                  <a:gd name="connsiteY1" fmla="*/ 32143 h 32143"/>
                  <a:gd name="connsiteX2" fmla="*/ 0 w 32122"/>
                  <a:gd name="connsiteY2" fmla="*/ 15823 h 32143"/>
                  <a:gd name="connsiteX3" fmla="*/ 15271 w 32122"/>
                  <a:gd name="connsiteY3" fmla="*/ 28 h 32143"/>
                  <a:gd name="connsiteX4" fmla="*/ 32122 w 32122"/>
                  <a:gd name="connsiteY4" fmla="*/ 15296 h 32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22" h="32143">
                    <a:moveTo>
                      <a:pt x="32122" y="15296"/>
                    </a:moveTo>
                    <a:cubicBezTo>
                      <a:pt x="32122" y="24246"/>
                      <a:pt x="25277" y="31617"/>
                      <a:pt x="16325" y="32143"/>
                    </a:cubicBezTo>
                    <a:cubicBezTo>
                      <a:pt x="7899" y="32143"/>
                      <a:pt x="0" y="24773"/>
                      <a:pt x="0" y="15823"/>
                    </a:cubicBezTo>
                    <a:cubicBezTo>
                      <a:pt x="0" y="7399"/>
                      <a:pt x="6846" y="28"/>
                      <a:pt x="15271" y="28"/>
                    </a:cubicBezTo>
                    <a:cubicBezTo>
                      <a:pt x="24750" y="-498"/>
                      <a:pt x="31596" y="6346"/>
                      <a:pt x="32122" y="15296"/>
                    </a:cubicBezTo>
                    <a:close/>
                  </a:path>
                </a:pathLst>
              </a:custGeom>
              <a:grpFill/>
              <a:ln w="5251" cap="flat">
                <a:noFill/>
                <a:prstDash val="solid"/>
                <a:miter/>
              </a:ln>
            </p:spPr>
            <p:txBody>
              <a:bodyPr rtlCol="0" anchor="ctr"/>
              <a:lstStyle/>
              <a:p>
                <a:endParaRPr lang="en-US"/>
              </a:p>
            </p:txBody>
          </p:sp>
        </p:grpSp>
        <p:grpSp>
          <p:nvGrpSpPr>
            <p:cNvPr id="26" name="Graphic 12">
              <a:extLst>
                <a:ext uri="{FF2B5EF4-FFF2-40B4-BE49-F238E27FC236}">
                  <a16:creationId xmlns:a16="http://schemas.microsoft.com/office/drawing/2014/main" id="{3DB7717C-3130-9147-89E5-7598059E54AC}"/>
                </a:ext>
              </a:extLst>
            </p:cNvPr>
            <p:cNvGrpSpPr/>
            <p:nvPr/>
          </p:nvGrpSpPr>
          <p:grpSpPr>
            <a:xfrm>
              <a:off x="5528423" y="6099080"/>
              <a:ext cx="398868" cy="598481"/>
              <a:chOff x="3238934" y="4949243"/>
              <a:chExt cx="398868" cy="598481"/>
            </a:xfrm>
            <a:solidFill>
              <a:srgbClr val="5C5C5C"/>
            </a:solidFill>
          </p:grpSpPr>
          <p:sp>
            <p:nvSpPr>
              <p:cNvPr id="27" name="Freeform 26">
                <a:extLst>
                  <a:ext uri="{FF2B5EF4-FFF2-40B4-BE49-F238E27FC236}">
                    <a16:creationId xmlns:a16="http://schemas.microsoft.com/office/drawing/2014/main" id="{8C2312FA-6E7B-4E4F-AEED-D621E1AC7D92}"/>
                  </a:ext>
                </a:extLst>
              </p:cNvPr>
              <p:cNvSpPr/>
              <p:nvPr/>
            </p:nvSpPr>
            <p:spPr>
              <a:xfrm>
                <a:off x="3238934" y="4949243"/>
                <a:ext cx="398868" cy="598481"/>
              </a:xfrm>
              <a:custGeom>
                <a:avLst/>
                <a:gdLst>
                  <a:gd name="connsiteX0" fmla="*/ 211166 w 398868"/>
                  <a:gd name="connsiteY0" fmla="*/ 527 h 598481"/>
                  <a:gd name="connsiteX1" fmla="*/ 247501 w 398868"/>
                  <a:gd name="connsiteY1" fmla="*/ 7371 h 598481"/>
                  <a:gd name="connsiteX2" fmla="*/ 349134 w 398868"/>
                  <a:gd name="connsiteY2" fmla="*/ 82130 h 598481"/>
                  <a:gd name="connsiteX3" fmla="*/ 378623 w 398868"/>
                  <a:gd name="connsiteY3" fmla="*/ 184266 h 598481"/>
                  <a:gd name="connsiteX4" fmla="*/ 378623 w 398868"/>
                  <a:gd name="connsiteY4" fmla="*/ 264817 h 598481"/>
                  <a:gd name="connsiteX5" fmla="*/ 381256 w 398868"/>
                  <a:gd name="connsiteY5" fmla="*/ 271661 h 598481"/>
                  <a:gd name="connsiteX6" fmla="*/ 398634 w 398868"/>
                  <a:gd name="connsiteY6" fmla="*/ 310621 h 598481"/>
                  <a:gd name="connsiteX7" fmla="*/ 398634 w 398868"/>
                  <a:gd name="connsiteY7" fmla="*/ 502784 h 598481"/>
                  <a:gd name="connsiteX8" fmla="*/ 352820 w 398868"/>
                  <a:gd name="connsiteY8" fmla="*/ 569646 h 598481"/>
                  <a:gd name="connsiteX9" fmla="*/ 226963 w 398868"/>
                  <a:gd name="connsiteY9" fmla="*/ 597550 h 598481"/>
                  <a:gd name="connsiteX10" fmla="*/ 77410 w 398868"/>
                  <a:gd name="connsiteY10" fmla="*/ 581229 h 598481"/>
                  <a:gd name="connsiteX11" fmla="*/ 27383 w 398868"/>
                  <a:gd name="connsiteY11" fmla="*/ 559643 h 598481"/>
                  <a:gd name="connsiteX12" fmla="*/ 0 w 398868"/>
                  <a:gd name="connsiteY12" fmla="*/ 502258 h 598481"/>
                  <a:gd name="connsiteX13" fmla="*/ 0 w 398868"/>
                  <a:gd name="connsiteY13" fmla="*/ 311147 h 598481"/>
                  <a:gd name="connsiteX14" fmla="*/ 17378 w 398868"/>
                  <a:gd name="connsiteY14" fmla="*/ 271661 h 598481"/>
                  <a:gd name="connsiteX15" fmla="*/ 20011 w 398868"/>
                  <a:gd name="connsiteY15" fmla="*/ 264817 h 598481"/>
                  <a:gd name="connsiteX16" fmla="*/ 20537 w 398868"/>
                  <a:gd name="connsiteY16" fmla="*/ 170578 h 598481"/>
                  <a:gd name="connsiteX17" fmla="*/ 76357 w 398868"/>
                  <a:gd name="connsiteY17" fmla="*/ 48962 h 598481"/>
                  <a:gd name="connsiteX18" fmla="*/ 184836 w 398868"/>
                  <a:gd name="connsiteY18" fmla="*/ 527 h 598481"/>
                  <a:gd name="connsiteX19" fmla="*/ 187469 w 398868"/>
                  <a:gd name="connsiteY19" fmla="*/ 0 h 598481"/>
                  <a:gd name="connsiteX20" fmla="*/ 211166 w 398868"/>
                  <a:gd name="connsiteY20" fmla="*/ 527 h 598481"/>
                  <a:gd name="connsiteX21" fmla="*/ 200107 w 398868"/>
                  <a:gd name="connsiteY21" fmla="*/ 279032 h 598481"/>
                  <a:gd name="connsiteX22" fmla="*/ 53186 w 398868"/>
                  <a:gd name="connsiteY22" fmla="*/ 279032 h 598481"/>
                  <a:gd name="connsiteX23" fmla="*/ 18958 w 398868"/>
                  <a:gd name="connsiteY23" fmla="*/ 312200 h 598481"/>
                  <a:gd name="connsiteX24" fmla="*/ 18958 w 398868"/>
                  <a:gd name="connsiteY24" fmla="*/ 503311 h 598481"/>
                  <a:gd name="connsiteX25" fmla="*/ 47920 w 398868"/>
                  <a:gd name="connsiteY25" fmla="*/ 550693 h 598481"/>
                  <a:gd name="connsiteX26" fmla="*/ 66878 w 398868"/>
                  <a:gd name="connsiteY26" fmla="*/ 558590 h 598481"/>
                  <a:gd name="connsiteX27" fmla="*/ 175883 w 398868"/>
                  <a:gd name="connsiteY27" fmla="*/ 579649 h 598481"/>
                  <a:gd name="connsiteX28" fmla="*/ 345448 w 398868"/>
                  <a:gd name="connsiteY28" fmla="*/ 552799 h 598481"/>
                  <a:gd name="connsiteX29" fmla="*/ 380203 w 398868"/>
                  <a:gd name="connsiteY29" fmla="*/ 500678 h 598481"/>
                  <a:gd name="connsiteX30" fmla="*/ 380203 w 398868"/>
                  <a:gd name="connsiteY30" fmla="*/ 313779 h 598481"/>
                  <a:gd name="connsiteX31" fmla="*/ 379150 w 398868"/>
                  <a:gd name="connsiteY31" fmla="*/ 302197 h 598481"/>
                  <a:gd name="connsiteX32" fmla="*/ 345974 w 398868"/>
                  <a:gd name="connsiteY32" fmla="*/ 279032 h 598481"/>
                  <a:gd name="connsiteX33" fmla="*/ 200107 w 398868"/>
                  <a:gd name="connsiteY33" fmla="*/ 279032 h 598481"/>
                  <a:gd name="connsiteX34" fmla="*/ 320171 w 398868"/>
                  <a:gd name="connsiteY34" fmla="*/ 260079 h 598481"/>
                  <a:gd name="connsiteX35" fmla="*/ 320171 w 398868"/>
                  <a:gd name="connsiteY35" fmla="*/ 176369 h 598481"/>
                  <a:gd name="connsiteX36" fmla="*/ 191681 w 398868"/>
                  <a:gd name="connsiteY36" fmla="*/ 59492 h 598481"/>
                  <a:gd name="connsiteX37" fmla="*/ 79516 w 398868"/>
                  <a:gd name="connsiteY37" fmla="*/ 176896 h 598481"/>
                  <a:gd name="connsiteX38" fmla="*/ 79516 w 398868"/>
                  <a:gd name="connsiteY38" fmla="*/ 256394 h 598481"/>
                  <a:gd name="connsiteX39" fmla="*/ 79516 w 398868"/>
                  <a:gd name="connsiteY39" fmla="*/ 260079 h 598481"/>
                  <a:gd name="connsiteX40" fmla="*/ 320171 w 398868"/>
                  <a:gd name="connsiteY40" fmla="*/ 260079 h 598481"/>
                  <a:gd name="connsiteX41" fmla="*/ 60559 w 398868"/>
                  <a:gd name="connsiteY41" fmla="*/ 259552 h 598481"/>
                  <a:gd name="connsiteX42" fmla="*/ 60559 w 398868"/>
                  <a:gd name="connsiteY42" fmla="*/ 252708 h 598481"/>
                  <a:gd name="connsiteX43" fmla="*/ 60559 w 398868"/>
                  <a:gd name="connsiteY43" fmla="*/ 182687 h 598481"/>
                  <a:gd name="connsiteX44" fmla="*/ 63192 w 398868"/>
                  <a:gd name="connsiteY44" fmla="*/ 151099 h 598481"/>
                  <a:gd name="connsiteX45" fmla="*/ 221171 w 398868"/>
                  <a:gd name="connsiteY45" fmla="*/ 42118 h 598481"/>
                  <a:gd name="connsiteX46" fmla="*/ 338602 w 398868"/>
                  <a:gd name="connsiteY46" fmla="*/ 173737 h 598481"/>
                  <a:gd name="connsiteX47" fmla="*/ 339129 w 398868"/>
                  <a:gd name="connsiteY47" fmla="*/ 253235 h 598481"/>
                  <a:gd name="connsiteX48" fmla="*/ 339129 w 398868"/>
                  <a:gd name="connsiteY48" fmla="*/ 260079 h 598481"/>
                  <a:gd name="connsiteX49" fmla="*/ 360193 w 398868"/>
                  <a:gd name="connsiteY49" fmla="*/ 261132 h 598481"/>
                  <a:gd name="connsiteX50" fmla="*/ 360193 w 398868"/>
                  <a:gd name="connsiteY50" fmla="*/ 254288 h 598481"/>
                  <a:gd name="connsiteX51" fmla="*/ 360193 w 398868"/>
                  <a:gd name="connsiteY51" fmla="*/ 184266 h 598481"/>
                  <a:gd name="connsiteX52" fmla="*/ 353873 w 398868"/>
                  <a:gd name="connsiteY52" fmla="*/ 136357 h 598481"/>
                  <a:gd name="connsiteX53" fmla="*/ 259086 w 398868"/>
                  <a:gd name="connsiteY53" fmla="*/ 31062 h 598481"/>
                  <a:gd name="connsiteX54" fmla="*/ 112165 w 398868"/>
                  <a:gd name="connsiteY54" fmla="*/ 45277 h 598481"/>
                  <a:gd name="connsiteX55" fmla="*/ 38968 w 398868"/>
                  <a:gd name="connsiteY55" fmla="*/ 171631 h 598481"/>
                  <a:gd name="connsiteX56" fmla="*/ 38442 w 398868"/>
                  <a:gd name="connsiteY56" fmla="*/ 256920 h 598481"/>
                  <a:gd name="connsiteX57" fmla="*/ 38968 w 398868"/>
                  <a:gd name="connsiteY57" fmla="*/ 261132 h 598481"/>
                  <a:gd name="connsiteX58" fmla="*/ 60559 w 398868"/>
                  <a:gd name="connsiteY58" fmla="*/ 259552 h 598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398868" h="598481">
                    <a:moveTo>
                      <a:pt x="211166" y="527"/>
                    </a:moveTo>
                    <a:cubicBezTo>
                      <a:pt x="223277" y="2632"/>
                      <a:pt x="235916" y="4212"/>
                      <a:pt x="247501" y="7371"/>
                    </a:cubicBezTo>
                    <a:cubicBezTo>
                      <a:pt x="290682" y="19480"/>
                      <a:pt x="324384" y="44750"/>
                      <a:pt x="349134" y="82130"/>
                    </a:cubicBezTo>
                    <a:cubicBezTo>
                      <a:pt x="369671" y="113192"/>
                      <a:pt x="378623" y="147413"/>
                      <a:pt x="378623" y="184266"/>
                    </a:cubicBezTo>
                    <a:cubicBezTo>
                      <a:pt x="378623" y="211117"/>
                      <a:pt x="378623" y="237967"/>
                      <a:pt x="378623" y="264817"/>
                    </a:cubicBezTo>
                    <a:cubicBezTo>
                      <a:pt x="378623" y="267450"/>
                      <a:pt x="379677" y="270608"/>
                      <a:pt x="381256" y="271661"/>
                    </a:cubicBezTo>
                    <a:cubicBezTo>
                      <a:pt x="392842" y="282191"/>
                      <a:pt x="398634" y="294826"/>
                      <a:pt x="398634" y="310621"/>
                    </a:cubicBezTo>
                    <a:cubicBezTo>
                      <a:pt x="398634" y="374851"/>
                      <a:pt x="399161" y="439081"/>
                      <a:pt x="398634" y="502784"/>
                    </a:cubicBezTo>
                    <a:cubicBezTo>
                      <a:pt x="398634" y="534899"/>
                      <a:pt x="382836" y="557011"/>
                      <a:pt x="352820" y="569646"/>
                    </a:cubicBezTo>
                    <a:cubicBezTo>
                      <a:pt x="312272" y="586494"/>
                      <a:pt x="270144" y="594917"/>
                      <a:pt x="226963" y="597550"/>
                    </a:cubicBezTo>
                    <a:cubicBezTo>
                      <a:pt x="175883" y="600709"/>
                      <a:pt x="126383" y="595970"/>
                      <a:pt x="77410" y="581229"/>
                    </a:cubicBezTo>
                    <a:cubicBezTo>
                      <a:pt x="60032" y="575964"/>
                      <a:pt x="42128" y="570699"/>
                      <a:pt x="27383" y="559643"/>
                    </a:cubicBezTo>
                    <a:cubicBezTo>
                      <a:pt x="8426" y="545429"/>
                      <a:pt x="0" y="525949"/>
                      <a:pt x="0" y="502258"/>
                    </a:cubicBezTo>
                    <a:cubicBezTo>
                      <a:pt x="0" y="438554"/>
                      <a:pt x="0" y="374851"/>
                      <a:pt x="0" y="311147"/>
                    </a:cubicBezTo>
                    <a:cubicBezTo>
                      <a:pt x="0" y="295353"/>
                      <a:pt x="5793" y="282191"/>
                      <a:pt x="17378" y="271661"/>
                    </a:cubicBezTo>
                    <a:cubicBezTo>
                      <a:pt x="18958" y="270082"/>
                      <a:pt x="20011" y="266923"/>
                      <a:pt x="20011" y="264817"/>
                    </a:cubicBezTo>
                    <a:cubicBezTo>
                      <a:pt x="20537" y="233229"/>
                      <a:pt x="19484" y="202167"/>
                      <a:pt x="20537" y="170578"/>
                    </a:cubicBezTo>
                    <a:cubicBezTo>
                      <a:pt x="22644" y="122669"/>
                      <a:pt x="41601" y="82130"/>
                      <a:pt x="76357" y="48962"/>
                    </a:cubicBezTo>
                    <a:cubicBezTo>
                      <a:pt x="106899" y="20006"/>
                      <a:pt x="142708" y="4212"/>
                      <a:pt x="184836" y="527"/>
                    </a:cubicBezTo>
                    <a:cubicBezTo>
                      <a:pt x="185889" y="527"/>
                      <a:pt x="186942" y="0"/>
                      <a:pt x="187469" y="0"/>
                    </a:cubicBezTo>
                    <a:cubicBezTo>
                      <a:pt x="195894" y="527"/>
                      <a:pt x="203793" y="527"/>
                      <a:pt x="211166" y="527"/>
                    </a:cubicBezTo>
                    <a:close/>
                    <a:moveTo>
                      <a:pt x="200107" y="279032"/>
                    </a:moveTo>
                    <a:cubicBezTo>
                      <a:pt x="151133" y="279032"/>
                      <a:pt x="102160" y="279032"/>
                      <a:pt x="53186" y="279032"/>
                    </a:cubicBezTo>
                    <a:cubicBezTo>
                      <a:pt x="32122" y="279032"/>
                      <a:pt x="18958" y="291141"/>
                      <a:pt x="18958" y="312200"/>
                    </a:cubicBezTo>
                    <a:cubicBezTo>
                      <a:pt x="18958" y="375904"/>
                      <a:pt x="18958" y="439607"/>
                      <a:pt x="18958" y="503311"/>
                    </a:cubicBezTo>
                    <a:cubicBezTo>
                      <a:pt x="18958" y="524896"/>
                      <a:pt x="28436" y="541217"/>
                      <a:pt x="47920" y="550693"/>
                    </a:cubicBezTo>
                    <a:cubicBezTo>
                      <a:pt x="54239" y="553852"/>
                      <a:pt x="60559" y="555958"/>
                      <a:pt x="66878" y="558590"/>
                    </a:cubicBezTo>
                    <a:cubicBezTo>
                      <a:pt x="102160" y="571226"/>
                      <a:pt x="138495" y="578070"/>
                      <a:pt x="175883" y="579649"/>
                    </a:cubicBezTo>
                    <a:cubicBezTo>
                      <a:pt x="234336" y="582808"/>
                      <a:pt x="291208" y="575438"/>
                      <a:pt x="345448" y="552799"/>
                    </a:cubicBezTo>
                    <a:cubicBezTo>
                      <a:pt x="369145" y="542796"/>
                      <a:pt x="380203" y="527002"/>
                      <a:pt x="380203" y="500678"/>
                    </a:cubicBezTo>
                    <a:cubicBezTo>
                      <a:pt x="380203" y="438554"/>
                      <a:pt x="380203" y="375904"/>
                      <a:pt x="380203" y="313779"/>
                    </a:cubicBezTo>
                    <a:cubicBezTo>
                      <a:pt x="380203" y="310094"/>
                      <a:pt x="380203" y="305882"/>
                      <a:pt x="379150" y="302197"/>
                    </a:cubicBezTo>
                    <a:cubicBezTo>
                      <a:pt x="375464" y="287456"/>
                      <a:pt x="363352" y="279032"/>
                      <a:pt x="345974" y="279032"/>
                    </a:cubicBezTo>
                    <a:cubicBezTo>
                      <a:pt x="297527" y="279032"/>
                      <a:pt x="248554" y="279032"/>
                      <a:pt x="200107" y="279032"/>
                    </a:cubicBezTo>
                    <a:close/>
                    <a:moveTo>
                      <a:pt x="320171" y="260079"/>
                    </a:moveTo>
                    <a:cubicBezTo>
                      <a:pt x="320171" y="231649"/>
                      <a:pt x="320698" y="204272"/>
                      <a:pt x="320171" y="176369"/>
                    </a:cubicBezTo>
                    <a:cubicBezTo>
                      <a:pt x="318591" y="107927"/>
                      <a:pt x="259612" y="54753"/>
                      <a:pt x="191681" y="59492"/>
                    </a:cubicBezTo>
                    <a:cubicBezTo>
                      <a:pt x="129543" y="63704"/>
                      <a:pt x="81096" y="114245"/>
                      <a:pt x="79516" y="176896"/>
                    </a:cubicBezTo>
                    <a:cubicBezTo>
                      <a:pt x="78990" y="203220"/>
                      <a:pt x="79516" y="230070"/>
                      <a:pt x="79516" y="256394"/>
                    </a:cubicBezTo>
                    <a:cubicBezTo>
                      <a:pt x="79516" y="257447"/>
                      <a:pt x="79516" y="258499"/>
                      <a:pt x="79516" y="260079"/>
                    </a:cubicBezTo>
                    <a:cubicBezTo>
                      <a:pt x="159559" y="260079"/>
                      <a:pt x="239602" y="260079"/>
                      <a:pt x="320171" y="260079"/>
                    </a:cubicBezTo>
                    <a:close/>
                    <a:moveTo>
                      <a:pt x="60559" y="259552"/>
                    </a:moveTo>
                    <a:cubicBezTo>
                      <a:pt x="60559" y="256920"/>
                      <a:pt x="60559" y="254814"/>
                      <a:pt x="60559" y="252708"/>
                    </a:cubicBezTo>
                    <a:cubicBezTo>
                      <a:pt x="60559" y="229543"/>
                      <a:pt x="60032" y="205852"/>
                      <a:pt x="60559" y="182687"/>
                    </a:cubicBezTo>
                    <a:cubicBezTo>
                      <a:pt x="60559" y="172158"/>
                      <a:pt x="61085" y="161628"/>
                      <a:pt x="63192" y="151099"/>
                    </a:cubicBezTo>
                    <a:cubicBezTo>
                      <a:pt x="78463" y="77918"/>
                      <a:pt x="146921" y="31062"/>
                      <a:pt x="221171" y="42118"/>
                    </a:cubicBezTo>
                    <a:cubicBezTo>
                      <a:pt x="285942" y="51595"/>
                      <a:pt x="337022" y="108454"/>
                      <a:pt x="338602" y="173737"/>
                    </a:cubicBezTo>
                    <a:cubicBezTo>
                      <a:pt x="339129" y="200061"/>
                      <a:pt x="338602" y="226911"/>
                      <a:pt x="339129" y="253235"/>
                    </a:cubicBezTo>
                    <a:cubicBezTo>
                      <a:pt x="339129" y="255341"/>
                      <a:pt x="339129" y="257447"/>
                      <a:pt x="339129" y="260079"/>
                    </a:cubicBezTo>
                    <a:cubicBezTo>
                      <a:pt x="346501" y="260605"/>
                      <a:pt x="352820" y="260605"/>
                      <a:pt x="360193" y="261132"/>
                    </a:cubicBezTo>
                    <a:cubicBezTo>
                      <a:pt x="360193" y="258499"/>
                      <a:pt x="360193" y="256394"/>
                      <a:pt x="360193" y="254288"/>
                    </a:cubicBezTo>
                    <a:cubicBezTo>
                      <a:pt x="360193" y="231123"/>
                      <a:pt x="360193" y="207431"/>
                      <a:pt x="360193" y="184266"/>
                    </a:cubicBezTo>
                    <a:cubicBezTo>
                      <a:pt x="360193" y="167946"/>
                      <a:pt x="358613" y="152151"/>
                      <a:pt x="353873" y="136357"/>
                    </a:cubicBezTo>
                    <a:cubicBezTo>
                      <a:pt x="339129" y="86342"/>
                      <a:pt x="307533" y="50542"/>
                      <a:pt x="259086" y="31062"/>
                    </a:cubicBezTo>
                    <a:cubicBezTo>
                      <a:pt x="208006" y="10530"/>
                      <a:pt x="158506" y="15268"/>
                      <a:pt x="112165" y="45277"/>
                    </a:cubicBezTo>
                    <a:cubicBezTo>
                      <a:pt x="66878" y="74760"/>
                      <a:pt x="42128" y="117404"/>
                      <a:pt x="38968" y="171631"/>
                    </a:cubicBezTo>
                    <a:cubicBezTo>
                      <a:pt x="37388" y="200061"/>
                      <a:pt x="38442" y="228490"/>
                      <a:pt x="38442" y="256920"/>
                    </a:cubicBezTo>
                    <a:cubicBezTo>
                      <a:pt x="38442" y="257973"/>
                      <a:pt x="38968" y="259552"/>
                      <a:pt x="38968" y="261132"/>
                    </a:cubicBezTo>
                    <a:cubicBezTo>
                      <a:pt x="46341" y="260605"/>
                      <a:pt x="53186" y="260079"/>
                      <a:pt x="60559" y="259552"/>
                    </a:cubicBezTo>
                    <a:close/>
                  </a:path>
                </a:pathLst>
              </a:custGeom>
              <a:grpFill/>
              <a:ln w="5251"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D715A978-9368-BA47-8882-1132CB67E6A0}"/>
                  </a:ext>
                </a:extLst>
              </p:cNvPr>
              <p:cNvSpPr/>
              <p:nvPr/>
            </p:nvSpPr>
            <p:spPr>
              <a:xfrm>
                <a:off x="3389542" y="5299529"/>
                <a:ext cx="99429" cy="148301"/>
              </a:xfrm>
              <a:custGeom>
                <a:avLst/>
                <a:gdLst>
                  <a:gd name="connsiteX0" fmla="*/ 20010 w 99429"/>
                  <a:gd name="connsiteY0" fmla="*/ 106694 h 148301"/>
                  <a:gd name="connsiteX1" fmla="*/ 20010 w 99429"/>
                  <a:gd name="connsiteY1" fmla="*/ 103536 h 148301"/>
                  <a:gd name="connsiteX2" fmla="*/ 12111 w 99429"/>
                  <a:gd name="connsiteY2" fmla="*/ 80371 h 148301"/>
                  <a:gd name="connsiteX3" fmla="*/ 4212 w 99429"/>
                  <a:gd name="connsiteY3" fmla="*/ 30882 h 148301"/>
                  <a:gd name="connsiteX4" fmla="*/ 44760 w 99429"/>
                  <a:gd name="connsiteY4" fmla="*/ 346 h 148301"/>
                  <a:gd name="connsiteX5" fmla="*/ 95313 w 99429"/>
                  <a:gd name="connsiteY5" fmla="*/ 29303 h 148301"/>
                  <a:gd name="connsiteX6" fmla="*/ 83201 w 99429"/>
                  <a:gd name="connsiteY6" fmla="*/ 85635 h 148301"/>
                  <a:gd name="connsiteX7" fmla="*/ 79515 w 99429"/>
                  <a:gd name="connsiteY7" fmla="*/ 93532 h 148301"/>
                  <a:gd name="connsiteX8" fmla="*/ 79515 w 99429"/>
                  <a:gd name="connsiteY8" fmla="*/ 119330 h 148301"/>
                  <a:gd name="connsiteX9" fmla="*/ 50026 w 99429"/>
                  <a:gd name="connsiteY9" fmla="*/ 148286 h 148301"/>
                  <a:gd name="connsiteX10" fmla="*/ 21063 w 99429"/>
                  <a:gd name="connsiteY10" fmla="*/ 119330 h 148301"/>
                  <a:gd name="connsiteX11" fmla="*/ 20010 w 99429"/>
                  <a:gd name="connsiteY11" fmla="*/ 106694 h 148301"/>
                  <a:gd name="connsiteX12" fmla="*/ 20010 w 99429"/>
                  <a:gd name="connsiteY12" fmla="*/ 106694 h 148301"/>
                  <a:gd name="connsiteX13" fmla="*/ 79515 w 99429"/>
                  <a:gd name="connsiteY13" fmla="*/ 50362 h 148301"/>
                  <a:gd name="connsiteX14" fmla="*/ 35808 w 99429"/>
                  <a:gd name="connsiteY14" fmla="*/ 21932 h 148301"/>
                  <a:gd name="connsiteX15" fmla="*/ 31068 w 99429"/>
                  <a:gd name="connsiteY15" fmla="*/ 73526 h 148301"/>
                  <a:gd name="connsiteX16" fmla="*/ 38441 w 99429"/>
                  <a:gd name="connsiteY16" fmla="*/ 88794 h 148301"/>
                  <a:gd name="connsiteX17" fmla="*/ 38441 w 99429"/>
                  <a:gd name="connsiteY17" fmla="*/ 117224 h 148301"/>
                  <a:gd name="connsiteX18" fmla="*/ 48973 w 99429"/>
                  <a:gd name="connsiteY18" fmla="*/ 129333 h 148301"/>
                  <a:gd name="connsiteX19" fmla="*/ 60031 w 99429"/>
                  <a:gd name="connsiteY19" fmla="*/ 116697 h 148301"/>
                  <a:gd name="connsiteX20" fmla="*/ 60031 w 99429"/>
                  <a:gd name="connsiteY20" fmla="*/ 88794 h 148301"/>
                  <a:gd name="connsiteX21" fmla="*/ 67930 w 99429"/>
                  <a:gd name="connsiteY21" fmla="*/ 72473 h 148301"/>
                  <a:gd name="connsiteX22" fmla="*/ 79515 w 99429"/>
                  <a:gd name="connsiteY22" fmla="*/ 50362 h 148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9429" h="148301">
                    <a:moveTo>
                      <a:pt x="20010" y="106694"/>
                    </a:moveTo>
                    <a:cubicBezTo>
                      <a:pt x="20010" y="105641"/>
                      <a:pt x="20010" y="104589"/>
                      <a:pt x="20010" y="103536"/>
                    </a:cubicBezTo>
                    <a:cubicBezTo>
                      <a:pt x="21063" y="94585"/>
                      <a:pt x="18430" y="87741"/>
                      <a:pt x="12111" y="80371"/>
                    </a:cubicBezTo>
                    <a:cubicBezTo>
                      <a:pt x="-1054" y="66156"/>
                      <a:pt x="-3160" y="48782"/>
                      <a:pt x="4212" y="30882"/>
                    </a:cubicBezTo>
                    <a:cubicBezTo>
                      <a:pt x="11584" y="12982"/>
                      <a:pt x="25276" y="2979"/>
                      <a:pt x="44760" y="346"/>
                    </a:cubicBezTo>
                    <a:cubicBezTo>
                      <a:pt x="66877" y="-2286"/>
                      <a:pt x="86361" y="10349"/>
                      <a:pt x="95313" y="29303"/>
                    </a:cubicBezTo>
                    <a:cubicBezTo>
                      <a:pt x="103739" y="48256"/>
                      <a:pt x="98999" y="70894"/>
                      <a:pt x="83201" y="85635"/>
                    </a:cubicBezTo>
                    <a:cubicBezTo>
                      <a:pt x="81095" y="87215"/>
                      <a:pt x="80042" y="90900"/>
                      <a:pt x="79515" y="93532"/>
                    </a:cubicBezTo>
                    <a:cubicBezTo>
                      <a:pt x="78989" y="101956"/>
                      <a:pt x="79515" y="110906"/>
                      <a:pt x="79515" y="119330"/>
                    </a:cubicBezTo>
                    <a:cubicBezTo>
                      <a:pt x="78989" y="136177"/>
                      <a:pt x="66350" y="148812"/>
                      <a:pt x="50026" y="148286"/>
                    </a:cubicBezTo>
                    <a:cubicBezTo>
                      <a:pt x="34228" y="148286"/>
                      <a:pt x="21590" y="135651"/>
                      <a:pt x="21063" y="119330"/>
                    </a:cubicBezTo>
                    <a:cubicBezTo>
                      <a:pt x="19483" y="115118"/>
                      <a:pt x="20010" y="110906"/>
                      <a:pt x="20010" y="106694"/>
                    </a:cubicBezTo>
                    <a:cubicBezTo>
                      <a:pt x="20010" y="106694"/>
                      <a:pt x="20010" y="106694"/>
                      <a:pt x="20010" y="106694"/>
                    </a:cubicBezTo>
                    <a:close/>
                    <a:moveTo>
                      <a:pt x="79515" y="50362"/>
                    </a:moveTo>
                    <a:cubicBezTo>
                      <a:pt x="79515" y="26670"/>
                      <a:pt x="55818" y="11929"/>
                      <a:pt x="35808" y="21932"/>
                    </a:cubicBezTo>
                    <a:cubicBezTo>
                      <a:pt x="15270" y="32461"/>
                      <a:pt x="12637" y="59312"/>
                      <a:pt x="31068" y="73526"/>
                    </a:cubicBezTo>
                    <a:cubicBezTo>
                      <a:pt x="36334" y="77738"/>
                      <a:pt x="38967" y="81950"/>
                      <a:pt x="38441" y="88794"/>
                    </a:cubicBezTo>
                    <a:cubicBezTo>
                      <a:pt x="37914" y="98271"/>
                      <a:pt x="38441" y="107747"/>
                      <a:pt x="38441" y="117224"/>
                    </a:cubicBezTo>
                    <a:cubicBezTo>
                      <a:pt x="38441" y="125121"/>
                      <a:pt x="42127" y="129333"/>
                      <a:pt x="48973" y="129333"/>
                    </a:cubicBezTo>
                    <a:cubicBezTo>
                      <a:pt x="55818" y="129333"/>
                      <a:pt x="59505" y="124595"/>
                      <a:pt x="60031" y="116697"/>
                    </a:cubicBezTo>
                    <a:cubicBezTo>
                      <a:pt x="60031" y="107221"/>
                      <a:pt x="60558" y="97744"/>
                      <a:pt x="60031" y="88794"/>
                    </a:cubicBezTo>
                    <a:cubicBezTo>
                      <a:pt x="59505" y="81424"/>
                      <a:pt x="62138" y="76685"/>
                      <a:pt x="67930" y="72473"/>
                    </a:cubicBezTo>
                    <a:cubicBezTo>
                      <a:pt x="75829" y="67209"/>
                      <a:pt x="78989" y="58785"/>
                      <a:pt x="79515" y="50362"/>
                    </a:cubicBezTo>
                    <a:close/>
                  </a:path>
                </a:pathLst>
              </a:custGeom>
              <a:grpFill/>
              <a:ln w="5251"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46A6167F-8DC4-454F-83D3-E34682ADBFA1}"/>
                  </a:ext>
                </a:extLst>
              </p:cNvPr>
              <p:cNvSpPr/>
              <p:nvPr/>
            </p:nvSpPr>
            <p:spPr>
              <a:xfrm>
                <a:off x="3279482" y="5339607"/>
                <a:ext cx="18957" cy="128263"/>
              </a:xfrm>
              <a:custGeom>
                <a:avLst/>
                <a:gdLst>
                  <a:gd name="connsiteX0" fmla="*/ 0 w 18957"/>
                  <a:gd name="connsiteY0" fmla="*/ 63984 h 128263"/>
                  <a:gd name="connsiteX1" fmla="*/ 0 w 18957"/>
                  <a:gd name="connsiteY1" fmla="*/ 10810 h 128263"/>
                  <a:gd name="connsiteX2" fmla="*/ 5266 w 18957"/>
                  <a:gd name="connsiteY2" fmla="*/ 807 h 128263"/>
                  <a:gd name="connsiteX3" fmla="*/ 17904 w 18957"/>
                  <a:gd name="connsiteY3" fmla="*/ 6072 h 128263"/>
                  <a:gd name="connsiteX4" fmla="*/ 18958 w 18957"/>
                  <a:gd name="connsiteY4" fmla="*/ 12389 h 128263"/>
                  <a:gd name="connsiteX5" fmla="*/ 18958 w 18957"/>
                  <a:gd name="connsiteY5" fmla="*/ 115579 h 128263"/>
                  <a:gd name="connsiteX6" fmla="*/ 18958 w 18957"/>
                  <a:gd name="connsiteY6" fmla="*/ 119264 h 128263"/>
                  <a:gd name="connsiteX7" fmla="*/ 9479 w 18957"/>
                  <a:gd name="connsiteY7" fmla="*/ 128214 h 128263"/>
                  <a:gd name="connsiteX8" fmla="*/ 527 w 18957"/>
                  <a:gd name="connsiteY8" fmla="*/ 118211 h 128263"/>
                  <a:gd name="connsiteX9" fmla="*/ 0 w 18957"/>
                  <a:gd name="connsiteY9" fmla="*/ 63984 h 128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57" h="128263">
                    <a:moveTo>
                      <a:pt x="0" y="63984"/>
                    </a:moveTo>
                    <a:cubicBezTo>
                      <a:pt x="0" y="46084"/>
                      <a:pt x="0" y="28710"/>
                      <a:pt x="0" y="10810"/>
                    </a:cubicBezTo>
                    <a:cubicBezTo>
                      <a:pt x="0" y="6598"/>
                      <a:pt x="1053" y="2913"/>
                      <a:pt x="5266" y="807"/>
                    </a:cubicBezTo>
                    <a:cubicBezTo>
                      <a:pt x="10005" y="-1299"/>
                      <a:pt x="15798" y="807"/>
                      <a:pt x="17904" y="6072"/>
                    </a:cubicBezTo>
                    <a:cubicBezTo>
                      <a:pt x="18431" y="8178"/>
                      <a:pt x="18958" y="10284"/>
                      <a:pt x="18958" y="12389"/>
                    </a:cubicBezTo>
                    <a:cubicBezTo>
                      <a:pt x="18958" y="46610"/>
                      <a:pt x="18958" y="81358"/>
                      <a:pt x="18958" y="115579"/>
                    </a:cubicBezTo>
                    <a:cubicBezTo>
                      <a:pt x="18958" y="116632"/>
                      <a:pt x="18958" y="117685"/>
                      <a:pt x="18958" y="119264"/>
                    </a:cubicBezTo>
                    <a:cubicBezTo>
                      <a:pt x="18431" y="125055"/>
                      <a:pt x="14745" y="128741"/>
                      <a:pt x="9479" y="128214"/>
                    </a:cubicBezTo>
                    <a:cubicBezTo>
                      <a:pt x="4213" y="128214"/>
                      <a:pt x="527" y="124529"/>
                      <a:pt x="527" y="118211"/>
                    </a:cubicBezTo>
                    <a:cubicBezTo>
                      <a:pt x="0" y="100311"/>
                      <a:pt x="0" y="82411"/>
                      <a:pt x="0" y="63984"/>
                    </a:cubicBezTo>
                    <a:close/>
                  </a:path>
                </a:pathLst>
              </a:custGeom>
              <a:grpFill/>
              <a:ln w="5251"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2C61F4DF-C54A-5A45-9F64-9549E75C2A20}"/>
                  </a:ext>
                </a:extLst>
              </p:cNvPr>
              <p:cNvSpPr/>
              <p:nvPr/>
            </p:nvSpPr>
            <p:spPr>
              <a:xfrm>
                <a:off x="3579643" y="5299349"/>
                <a:ext cx="18430" cy="98450"/>
              </a:xfrm>
              <a:custGeom>
                <a:avLst/>
                <a:gdLst>
                  <a:gd name="connsiteX0" fmla="*/ 18431 w 18430"/>
                  <a:gd name="connsiteY0" fmla="*/ 50015 h 98450"/>
                  <a:gd name="connsiteX1" fmla="*/ 18431 w 18430"/>
                  <a:gd name="connsiteY1" fmla="*/ 87395 h 98450"/>
                  <a:gd name="connsiteX2" fmla="*/ 9479 w 18430"/>
                  <a:gd name="connsiteY2" fmla="*/ 98451 h 98450"/>
                  <a:gd name="connsiteX3" fmla="*/ 0 w 18430"/>
                  <a:gd name="connsiteY3" fmla="*/ 87395 h 98450"/>
                  <a:gd name="connsiteX4" fmla="*/ 0 w 18430"/>
                  <a:gd name="connsiteY4" fmla="*/ 11056 h 98450"/>
                  <a:gd name="connsiteX5" fmla="*/ 9479 w 18430"/>
                  <a:gd name="connsiteY5" fmla="*/ 0 h 98450"/>
                  <a:gd name="connsiteX6" fmla="*/ 18431 w 18430"/>
                  <a:gd name="connsiteY6" fmla="*/ 11056 h 98450"/>
                  <a:gd name="connsiteX7" fmla="*/ 18431 w 18430"/>
                  <a:gd name="connsiteY7" fmla="*/ 50015 h 9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30" h="98450">
                    <a:moveTo>
                      <a:pt x="18431" y="50015"/>
                    </a:moveTo>
                    <a:cubicBezTo>
                      <a:pt x="18431" y="62651"/>
                      <a:pt x="18431" y="74760"/>
                      <a:pt x="18431" y="87395"/>
                    </a:cubicBezTo>
                    <a:cubicBezTo>
                      <a:pt x="18431" y="94239"/>
                      <a:pt x="14745" y="98451"/>
                      <a:pt x="9479" y="98451"/>
                    </a:cubicBezTo>
                    <a:cubicBezTo>
                      <a:pt x="3686" y="98451"/>
                      <a:pt x="0" y="94239"/>
                      <a:pt x="0" y="87395"/>
                    </a:cubicBezTo>
                    <a:cubicBezTo>
                      <a:pt x="0" y="62124"/>
                      <a:pt x="0" y="36327"/>
                      <a:pt x="0" y="11056"/>
                    </a:cubicBezTo>
                    <a:cubicBezTo>
                      <a:pt x="0" y="4212"/>
                      <a:pt x="4213" y="0"/>
                      <a:pt x="9479" y="0"/>
                    </a:cubicBezTo>
                    <a:cubicBezTo>
                      <a:pt x="15271" y="0"/>
                      <a:pt x="18431" y="4212"/>
                      <a:pt x="18431" y="11056"/>
                    </a:cubicBezTo>
                    <a:cubicBezTo>
                      <a:pt x="18431" y="24218"/>
                      <a:pt x="18431" y="37380"/>
                      <a:pt x="18431" y="50015"/>
                    </a:cubicBezTo>
                    <a:close/>
                  </a:path>
                </a:pathLst>
              </a:custGeom>
              <a:grpFill/>
              <a:ln w="5251"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5FDE87EE-CC15-A948-A08B-9613350C7856}"/>
                  </a:ext>
                </a:extLst>
              </p:cNvPr>
              <p:cNvSpPr/>
              <p:nvPr/>
            </p:nvSpPr>
            <p:spPr>
              <a:xfrm>
                <a:off x="3579643" y="5249860"/>
                <a:ext cx="18957" cy="28429"/>
              </a:xfrm>
              <a:custGeom>
                <a:avLst/>
                <a:gdLst>
                  <a:gd name="connsiteX0" fmla="*/ 18431 w 18957"/>
                  <a:gd name="connsiteY0" fmla="*/ 14215 h 28429"/>
                  <a:gd name="connsiteX1" fmla="*/ 9479 w 18957"/>
                  <a:gd name="connsiteY1" fmla="*/ 28430 h 28429"/>
                  <a:gd name="connsiteX2" fmla="*/ 0 w 18957"/>
                  <a:gd name="connsiteY2" fmla="*/ 14215 h 28429"/>
                  <a:gd name="connsiteX3" fmla="*/ 0 w 18957"/>
                  <a:gd name="connsiteY3" fmla="*/ 10003 h 28429"/>
                  <a:gd name="connsiteX4" fmla="*/ 10005 w 18957"/>
                  <a:gd name="connsiteY4" fmla="*/ 0 h 28429"/>
                  <a:gd name="connsiteX5" fmla="*/ 18958 w 18957"/>
                  <a:gd name="connsiteY5" fmla="*/ 10003 h 28429"/>
                  <a:gd name="connsiteX6" fmla="*/ 18431 w 18957"/>
                  <a:gd name="connsiteY6" fmla="*/ 14215 h 28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57" h="28429">
                    <a:moveTo>
                      <a:pt x="18431" y="14215"/>
                    </a:moveTo>
                    <a:cubicBezTo>
                      <a:pt x="18431" y="23691"/>
                      <a:pt x="15798" y="28430"/>
                      <a:pt x="9479" y="28430"/>
                    </a:cubicBezTo>
                    <a:cubicBezTo>
                      <a:pt x="3160" y="28430"/>
                      <a:pt x="0" y="23691"/>
                      <a:pt x="0" y="14215"/>
                    </a:cubicBezTo>
                    <a:cubicBezTo>
                      <a:pt x="0" y="12635"/>
                      <a:pt x="0" y="11582"/>
                      <a:pt x="0" y="10003"/>
                    </a:cubicBezTo>
                    <a:cubicBezTo>
                      <a:pt x="527" y="3685"/>
                      <a:pt x="4213" y="0"/>
                      <a:pt x="10005" y="0"/>
                    </a:cubicBezTo>
                    <a:cubicBezTo>
                      <a:pt x="15271" y="0"/>
                      <a:pt x="18431" y="4212"/>
                      <a:pt x="18958" y="10003"/>
                    </a:cubicBezTo>
                    <a:cubicBezTo>
                      <a:pt x="18431" y="11582"/>
                      <a:pt x="18431" y="12635"/>
                      <a:pt x="18431" y="14215"/>
                    </a:cubicBezTo>
                    <a:close/>
                  </a:path>
                </a:pathLst>
              </a:custGeom>
              <a:grpFill/>
              <a:ln w="5251" cap="flat">
                <a:noFill/>
                <a:prstDash val="solid"/>
                <a:miter/>
              </a:ln>
            </p:spPr>
            <p:txBody>
              <a:bodyPr rtlCol="0" anchor="ctr"/>
              <a:lstStyle/>
              <a:p>
                <a:endParaRPr lang="en-US"/>
              </a:p>
            </p:txBody>
          </p:sp>
        </p:grpSp>
      </p:grpSp>
      <p:grpSp>
        <p:nvGrpSpPr>
          <p:cNvPr id="40" name="Group 39">
            <a:extLst>
              <a:ext uri="{FF2B5EF4-FFF2-40B4-BE49-F238E27FC236}">
                <a16:creationId xmlns:a16="http://schemas.microsoft.com/office/drawing/2014/main" id="{1D8C23FA-72D4-4D48-B3E7-DEFC5B3B7D2E}"/>
              </a:ext>
            </a:extLst>
          </p:cNvPr>
          <p:cNvGrpSpPr/>
          <p:nvPr/>
        </p:nvGrpSpPr>
        <p:grpSpPr>
          <a:xfrm>
            <a:off x="1681440" y="6209551"/>
            <a:ext cx="778107" cy="771535"/>
            <a:chOff x="1542101" y="5941649"/>
            <a:chExt cx="978027" cy="969767"/>
          </a:xfrm>
        </p:grpSpPr>
        <p:sp>
          <p:nvSpPr>
            <p:cNvPr id="16" name="Freeform 15">
              <a:extLst>
                <a:ext uri="{FF2B5EF4-FFF2-40B4-BE49-F238E27FC236}">
                  <a16:creationId xmlns:a16="http://schemas.microsoft.com/office/drawing/2014/main" id="{2D405496-530E-0940-9870-71A043608F04}"/>
                </a:ext>
              </a:extLst>
            </p:cNvPr>
            <p:cNvSpPr/>
            <p:nvPr/>
          </p:nvSpPr>
          <p:spPr>
            <a:xfrm>
              <a:off x="2031761" y="6182248"/>
              <a:ext cx="225069" cy="226384"/>
            </a:xfrm>
            <a:custGeom>
              <a:avLst/>
              <a:gdLst>
                <a:gd name="connsiteX0" fmla="*/ 224543 w 225069"/>
                <a:gd name="connsiteY0" fmla="*/ 195849 h 226384"/>
                <a:gd name="connsiteX1" fmla="*/ 221910 w 225069"/>
                <a:gd name="connsiteY1" fmla="*/ 191637 h 226384"/>
                <a:gd name="connsiteX2" fmla="*/ 152399 w 225069"/>
                <a:gd name="connsiteY2" fmla="*/ 101610 h 226384"/>
                <a:gd name="connsiteX3" fmla="*/ 140814 w 225069"/>
                <a:gd name="connsiteY3" fmla="*/ 100030 h 226384"/>
                <a:gd name="connsiteX4" fmla="*/ 141867 w 225069"/>
                <a:gd name="connsiteY4" fmla="*/ 111613 h 226384"/>
                <a:gd name="connsiteX5" fmla="*/ 216644 w 225069"/>
                <a:gd name="connsiteY5" fmla="*/ 211117 h 226384"/>
                <a:gd name="connsiteX6" fmla="*/ 225070 w 225069"/>
                <a:gd name="connsiteY6" fmla="*/ 226384 h 226384"/>
                <a:gd name="connsiteX7" fmla="*/ 121330 w 225069"/>
                <a:gd name="connsiteY7" fmla="*/ 196375 h 226384"/>
                <a:gd name="connsiteX8" fmla="*/ 17590 w 225069"/>
                <a:gd name="connsiteY8" fmla="*/ 80551 h 226384"/>
                <a:gd name="connsiteX9" fmla="*/ 212 w 225069"/>
                <a:gd name="connsiteY9" fmla="*/ 1053 h 226384"/>
                <a:gd name="connsiteX10" fmla="*/ 6005 w 225069"/>
                <a:gd name="connsiteY10" fmla="*/ 3685 h 226384"/>
                <a:gd name="connsiteX11" fmla="*/ 116064 w 225069"/>
                <a:gd name="connsiteY11" fmla="*/ 85289 h 226384"/>
                <a:gd name="connsiteX12" fmla="*/ 118697 w 225069"/>
                <a:gd name="connsiteY12" fmla="*/ 87921 h 226384"/>
                <a:gd name="connsiteX13" fmla="*/ 130282 w 225069"/>
                <a:gd name="connsiteY13" fmla="*/ 88974 h 226384"/>
                <a:gd name="connsiteX14" fmla="*/ 128702 w 225069"/>
                <a:gd name="connsiteY14" fmla="*/ 77392 h 226384"/>
                <a:gd name="connsiteX15" fmla="*/ 101846 w 225069"/>
                <a:gd name="connsiteY15" fmla="*/ 53174 h 226384"/>
                <a:gd name="connsiteX16" fmla="*/ 31808 w 225069"/>
                <a:gd name="connsiteY16" fmla="*/ 2106 h 226384"/>
                <a:gd name="connsiteX17" fmla="*/ 29175 w 225069"/>
                <a:gd name="connsiteY17" fmla="*/ 0 h 226384"/>
                <a:gd name="connsiteX18" fmla="*/ 158192 w 225069"/>
                <a:gd name="connsiteY18" fmla="*/ 65809 h 226384"/>
                <a:gd name="connsiteX19" fmla="*/ 224543 w 225069"/>
                <a:gd name="connsiteY19" fmla="*/ 195849 h 22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5069" h="226384">
                  <a:moveTo>
                    <a:pt x="224543" y="195849"/>
                  </a:moveTo>
                  <a:cubicBezTo>
                    <a:pt x="223490" y="194269"/>
                    <a:pt x="222437" y="193216"/>
                    <a:pt x="221910" y="191637"/>
                  </a:cubicBezTo>
                  <a:cubicBezTo>
                    <a:pt x="201899" y="158995"/>
                    <a:pt x="178202" y="129513"/>
                    <a:pt x="152399" y="101610"/>
                  </a:cubicBezTo>
                  <a:cubicBezTo>
                    <a:pt x="148713" y="97398"/>
                    <a:pt x="143974" y="96871"/>
                    <a:pt x="140814" y="100030"/>
                  </a:cubicBezTo>
                  <a:cubicBezTo>
                    <a:pt x="137654" y="103189"/>
                    <a:pt x="137654" y="107401"/>
                    <a:pt x="141867" y="111613"/>
                  </a:cubicBezTo>
                  <a:cubicBezTo>
                    <a:pt x="170303" y="142148"/>
                    <a:pt x="196107" y="174790"/>
                    <a:pt x="216644" y="211117"/>
                  </a:cubicBezTo>
                  <a:cubicBezTo>
                    <a:pt x="219277" y="215855"/>
                    <a:pt x="221910" y="221120"/>
                    <a:pt x="225070" y="226384"/>
                  </a:cubicBezTo>
                  <a:cubicBezTo>
                    <a:pt x="187681" y="224279"/>
                    <a:pt x="153452" y="214802"/>
                    <a:pt x="121330" y="196375"/>
                  </a:cubicBezTo>
                  <a:cubicBezTo>
                    <a:pt x="73936" y="169525"/>
                    <a:pt x="39181" y="130566"/>
                    <a:pt x="17590" y="80551"/>
                  </a:cubicBezTo>
                  <a:cubicBezTo>
                    <a:pt x="6005" y="53700"/>
                    <a:pt x="-1367" y="14741"/>
                    <a:pt x="212" y="1053"/>
                  </a:cubicBezTo>
                  <a:cubicBezTo>
                    <a:pt x="2319" y="2106"/>
                    <a:pt x="3899" y="3159"/>
                    <a:pt x="6005" y="3685"/>
                  </a:cubicBezTo>
                  <a:cubicBezTo>
                    <a:pt x="46553" y="25271"/>
                    <a:pt x="82888" y="53700"/>
                    <a:pt x="116064" y="85289"/>
                  </a:cubicBezTo>
                  <a:cubicBezTo>
                    <a:pt x="117117" y="86342"/>
                    <a:pt x="118170" y="86868"/>
                    <a:pt x="118697" y="87921"/>
                  </a:cubicBezTo>
                  <a:cubicBezTo>
                    <a:pt x="122910" y="91607"/>
                    <a:pt x="127122" y="92133"/>
                    <a:pt x="130282" y="88974"/>
                  </a:cubicBezTo>
                  <a:cubicBezTo>
                    <a:pt x="133442" y="85815"/>
                    <a:pt x="132915" y="81077"/>
                    <a:pt x="128702" y="77392"/>
                  </a:cubicBezTo>
                  <a:cubicBezTo>
                    <a:pt x="119750" y="68968"/>
                    <a:pt x="110798" y="61071"/>
                    <a:pt x="101846" y="53174"/>
                  </a:cubicBezTo>
                  <a:cubicBezTo>
                    <a:pt x="79729" y="34221"/>
                    <a:pt x="56558" y="16847"/>
                    <a:pt x="31808" y="2106"/>
                  </a:cubicBezTo>
                  <a:cubicBezTo>
                    <a:pt x="30755" y="1579"/>
                    <a:pt x="30229" y="1053"/>
                    <a:pt x="29175" y="0"/>
                  </a:cubicBezTo>
                  <a:cubicBezTo>
                    <a:pt x="79202" y="7897"/>
                    <a:pt x="122383" y="30009"/>
                    <a:pt x="158192" y="65809"/>
                  </a:cubicBezTo>
                  <a:cubicBezTo>
                    <a:pt x="194527" y="101610"/>
                    <a:pt x="216644" y="145307"/>
                    <a:pt x="224543" y="195849"/>
                  </a:cubicBezTo>
                  <a:close/>
                </a:path>
              </a:pathLst>
            </a:custGeom>
            <a:solidFill>
              <a:srgbClr val="94C33D"/>
            </a:solidFill>
            <a:ln w="5251" cap="flat">
              <a:noFill/>
              <a:prstDash val="solid"/>
              <a:miter/>
            </a:ln>
          </p:spPr>
          <p:txBody>
            <a:bodyPr rtlCol="0" anchor="ctr"/>
            <a:lstStyle/>
            <a:p>
              <a:endParaRPr lang="en-US"/>
            </a:p>
          </p:txBody>
        </p:sp>
        <p:grpSp>
          <p:nvGrpSpPr>
            <p:cNvPr id="22" name="Graphic 12">
              <a:extLst>
                <a:ext uri="{FF2B5EF4-FFF2-40B4-BE49-F238E27FC236}">
                  <a16:creationId xmlns:a16="http://schemas.microsoft.com/office/drawing/2014/main" id="{BC9B374A-1C3B-1746-B6A7-9335560CF6E1}"/>
                </a:ext>
              </a:extLst>
            </p:cNvPr>
            <p:cNvGrpSpPr/>
            <p:nvPr/>
          </p:nvGrpSpPr>
          <p:grpSpPr>
            <a:xfrm>
              <a:off x="2015918" y="6163024"/>
              <a:ext cx="504210" cy="505160"/>
              <a:chOff x="2015918" y="6163024"/>
              <a:chExt cx="504210" cy="505160"/>
            </a:xfrm>
            <a:solidFill>
              <a:srgbClr val="5C5C5C"/>
            </a:solidFill>
          </p:grpSpPr>
          <p:sp>
            <p:nvSpPr>
              <p:cNvPr id="23" name="Freeform 22">
                <a:extLst>
                  <a:ext uri="{FF2B5EF4-FFF2-40B4-BE49-F238E27FC236}">
                    <a16:creationId xmlns:a16="http://schemas.microsoft.com/office/drawing/2014/main" id="{F0FBCEBA-BA1E-B043-9077-B09A6043DCDD}"/>
                  </a:ext>
                </a:extLst>
              </p:cNvPr>
              <p:cNvSpPr/>
              <p:nvPr/>
            </p:nvSpPr>
            <p:spPr>
              <a:xfrm>
                <a:off x="2015918" y="6163024"/>
                <a:ext cx="504210" cy="505160"/>
              </a:xfrm>
              <a:custGeom>
                <a:avLst/>
                <a:gdLst>
                  <a:gd name="connsiteX0" fmla="*/ 504211 w 504210"/>
                  <a:gd name="connsiteY0" fmla="*/ 29754 h 505160"/>
                  <a:gd name="connsiteX1" fmla="*/ 500524 w 504210"/>
                  <a:gd name="connsiteY1" fmla="*/ 53445 h 505160"/>
                  <a:gd name="connsiteX2" fmla="*/ 295151 w 504210"/>
                  <a:gd name="connsiteY2" fmla="*/ 257191 h 505160"/>
                  <a:gd name="connsiteX3" fmla="*/ 278827 w 504210"/>
                  <a:gd name="connsiteY3" fmla="*/ 259297 h 505160"/>
                  <a:gd name="connsiteX4" fmla="*/ 274614 w 504210"/>
                  <a:gd name="connsiteY4" fmla="*/ 264035 h 505160"/>
                  <a:gd name="connsiteX5" fmla="*/ 274614 w 504210"/>
                  <a:gd name="connsiteY5" fmla="*/ 400392 h 505160"/>
                  <a:gd name="connsiteX6" fmla="*/ 278827 w 504210"/>
                  <a:gd name="connsiteY6" fmla="*/ 405657 h 505160"/>
                  <a:gd name="connsiteX7" fmla="*/ 315162 w 504210"/>
                  <a:gd name="connsiteY7" fmla="*/ 425137 h 505160"/>
                  <a:gd name="connsiteX8" fmla="*/ 321481 w 504210"/>
                  <a:gd name="connsiteY8" fmla="*/ 426716 h 505160"/>
                  <a:gd name="connsiteX9" fmla="*/ 414689 w 504210"/>
                  <a:gd name="connsiteY9" fmla="*/ 491999 h 505160"/>
                  <a:gd name="connsiteX10" fmla="*/ 409950 w 504210"/>
                  <a:gd name="connsiteY10" fmla="*/ 505161 h 505160"/>
                  <a:gd name="connsiteX11" fmla="*/ 94518 w 504210"/>
                  <a:gd name="connsiteY11" fmla="*/ 505161 h 505160"/>
                  <a:gd name="connsiteX12" fmla="*/ 89779 w 504210"/>
                  <a:gd name="connsiteY12" fmla="*/ 494631 h 505160"/>
                  <a:gd name="connsiteX13" fmla="*/ 180880 w 504210"/>
                  <a:gd name="connsiteY13" fmla="*/ 425663 h 505160"/>
                  <a:gd name="connsiteX14" fmla="*/ 191938 w 504210"/>
                  <a:gd name="connsiteY14" fmla="*/ 423031 h 505160"/>
                  <a:gd name="connsiteX15" fmla="*/ 226694 w 504210"/>
                  <a:gd name="connsiteY15" fmla="*/ 405131 h 505160"/>
                  <a:gd name="connsiteX16" fmla="*/ 230380 w 504210"/>
                  <a:gd name="connsiteY16" fmla="*/ 399866 h 505160"/>
                  <a:gd name="connsiteX17" fmla="*/ 230380 w 504210"/>
                  <a:gd name="connsiteY17" fmla="*/ 262982 h 505160"/>
                  <a:gd name="connsiteX18" fmla="*/ 225641 w 504210"/>
                  <a:gd name="connsiteY18" fmla="*/ 258244 h 505160"/>
                  <a:gd name="connsiteX19" fmla="*/ 6050 w 504210"/>
                  <a:gd name="connsiteY19" fmla="*/ 63448 h 505160"/>
                  <a:gd name="connsiteX20" fmla="*/ 257 w 504210"/>
                  <a:gd name="connsiteY20" fmla="*/ 26068 h 505160"/>
                  <a:gd name="connsiteX21" fmla="*/ 25534 w 504210"/>
                  <a:gd name="connsiteY21" fmla="*/ 271 h 505160"/>
                  <a:gd name="connsiteX22" fmla="*/ 250391 w 504210"/>
                  <a:gd name="connsiteY22" fmla="*/ 185590 h 505160"/>
                  <a:gd name="connsiteX23" fmla="*/ 251970 w 504210"/>
                  <a:gd name="connsiteY23" fmla="*/ 190855 h 505160"/>
                  <a:gd name="connsiteX24" fmla="*/ 253550 w 504210"/>
                  <a:gd name="connsiteY24" fmla="*/ 185590 h 505160"/>
                  <a:gd name="connsiteX25" fmla="*/ 430487 w 504210"/>
                  <a:gd name="connsiteY25" fmla="*/ 8695 h 505160"/>
                  <a:gd name="connsiteX26" fmla="*/ 478407 w 504210"/>
                  <a:gd name="connsiteY26" fmla="*/ 271 h 505160"/>
                  <a:gd name="connsiteX27" fmla="*/ 504211 w 504210"/>
                  <a:gd name="connsiteY27" fmla="*/ 17645 h 505160"/>
                  <a:gd name="connsiteX28" fmla="*/ 504211 w 504210"/>
                  <a:gd name="connsiteY28" fmla="*/ 29754 h 505160"/>
                  <a:gd name="connsiteX29" fmla="*/ 240385 w 504210"/>
                  <a:gd name="connsiteY29" fmla="*/ 215073 h 505160"/>
                  <a:gd name="connsiteX30" fmla="*/ 174034 w 504210"/>
                  <a:gd name="connsiteY30" fmla="*/ 84507 h 505160"/>
                  <a:gd name="connsiteX31" fmla="*/ 45018 w 504210"/>
                  <a:gd name="connsiteY31" fmla="*/ 18698 h 505160"/>
                  <a:gd name="connsiteX32" fmla="*/ 47651 w 504210"/>
                  <a:gd name="connsiteY32" fmla="*/ 20803 h 505160"/>
                  <a:gd name="connsiteX33" fmla="*/ 117688 w 504210"/>
                  <a:gd name="connsiteY33" fmla="*/ 71872 h 505160"/>
                  <a:gd name="connsiteX34" fmla="*/ 144545 w 504210"/>
                  <a:gd name="connsiteY34" fmla="*/ 96090 h 505160"/>
                  <a:gd name="connsiteX35" fmla="*/ 146124 w 504210"/>
                  <a:gd name="connsiteY35" fmla="*/ 107672 h 505160"/>
                  <a:gd name="connsiteX36" fmla="*/ 134539 w 504210"/>
                  <a:gd name="connsiteY36" fmla="*/ 106619 h 505160"/>
                  <a:gd name="connsiteX37" fmla="*/ 131906 w 504210"/>
                  <a:gd name="connsiteY37" fmla="*/ 103987 h 505160"/>
                  <a:gd name="connsiteX38" fmla="*/ 21847 w 504210"/>
                  <a:gd name="connsiteY38" fmla="*/ 22383 h 505160"/>
                  <a:gd name="connsiteX39" fmla="*/ 16055 w 504210"/>
                  <a:gd name="connsiteY39" fmla="*/ 19751 h 505160"/>
                  <a:gd name="connsiteX40" fmla="*/ 33433 w 504210"/>
                  <a:gd name="connsiteY40" fmla="*/ 99248 h 505160"/>
                  <a:gd name="connsiteX41" fmla="*/ 137172 w 504210"/>
                  <a:gd name="connsiteY41" fmla="*/ 215073 h 505160"/>
                  <a:gd name="connsiteX42" fmla="*/ 240912 w 504210"/>
                  <a:gd name="connsiteY42" fmla="*/ 245082 h 505160"/>
                  <a:gd name="connsiteX43" fmla="*/ 232486 w 504210"/>
                  <a:gd name="connsiteY43" fmla="*/ 229814 h 505160"/>
                  <a:gd name="connsiteX44" fmla="*/ 157710 w 504210"/>
                  <a:gd name="connsiteY44" fmla="*/ 130310 h 505160"/>
                  <a:gd name="connsiteX45" fmla="*/ 156656 w 504210"/>
                  <a:gd name="connsiteY45" fmla="*/ 118728 h 505160"/>
                  <a:gd name="connsiteX46" fmla="*/ 168242 w 504210"/>
                  <a:gd name="connsiteY46" fmla="*/ 120307 h 505160"/>
                  <a:gd name="connsiteX47" fmla="*/ 237752 w 504210"/>
                  <a:gd name="connsiteY47" fmla="*/ 210335 h 505160"/>
                  <a:gd name="connsiteX48" fmla="*/ 240385 w 504210"/>
                  <a:gd name="connsiteY48" fmla="*/ 215073 h 505160"/>
                  <a:gd name="connsiteX49" fmla="*/ 488413 w 504210"/>
                  <a:gd name="connsiteY49" fmla="*/ 20803 h 505160"/>
                  <a:gd name="connsiteX50" fmla="*/ 263556 w 504210"/>
                  <a:gd name="connsiteY50" fmla="*/ 245609 h 505160"/>
                  <a:gd name="connsiteX51" fmla="*/ 488413 w 504210"/>
                  <a:gd name="connsiteY51" fmla="*/ 20803 h 505160"/>
                  <a:gd name="connsiteX52" fmla="*/ 398891 w 504210"/>
                  <a:gd name="connsiteY52" fmla="*/ 490420 h 505160"/>
                  <a:gd name="connsiteX53" fmla="*/ 397838 w 504210"/>
                  <a:gd name="connsiteY53" fmla="*/ 484628 h 505160"/>
                  <a:gd name="connsiteX54" fmla="*/ 320428 w 504210"/>
                  <a:gd name="connsiteY54" fmla="*/ 442510 h 505160"/>
                  <a:gd name="connsiteX55" fmla="*/ 307790 w 504210"/>
                  <a:gd name="connsiteY55" fmla="*/ 439878 h 505160"/>
                  <a:gd name="connsiteX56" fmla="*/ 195098 w 504210"/>
                  <a:gd name="connsiteY56" fmla="*/ 439351 h 505160"/>
                  <a:gd name="connsiteX57" fmla="*/ 181933 w 504210"/>
                  <a:gd name="connsiteY57" fmla="*/ 441984 h 505160"/>
                  <a:gd name="connsiteX58" fmla="*/ 105050 w 504210"/>
                  <a:gd name="connsiteY58" fmla="*/ 484628 h 505160"/>
                  <a:gd name="connsiteX59" fmla="*/ 104523 w 504210"/>
                  <a:gd name="connsiteY59" fmla="*/ 489893 h 505160"/>
                  <a:gd name="connsiteX60" fmla="*/ 398891 w 504210"/>
                  <a:gd name="connsiteY60" fmla="*/ 490420 h 505160"/>
                  <a:gd name="connsiteX61" fmla="*/ 458397 w 504210"/>
                  <a:gd name="connsiteY61" fmla="*/ 18698 h 505160"/>
                  <a:gd name="connsiteX62" fmla="*/ 322008 w 504210"/>
                  <a:gd name="connsiteY62" fmla="*/ 92404 h 505160"/>
                  <a:gd name="connsiteX63" fmla="*/ 263029 w 504210"/>
                  <a:gd name="connsiteY63" fmla="*/ 214547 h 505160"/>
                  <a:gd name="connsiteX64" fmla="*/ 458397 w 504210"/>
                  <a:gd name="connsiteY64" fmla="*/ 18698 h 505160"/>
                  <a:gd name="connsiteX65" fmla="*/ 259343 w 504210"/>
                  <a:gd name="connsiteY65" fmla="*/ 401972 h 505160"/>
                  <a:gd name="connsiteX66" fmla="*/ 259343 w 504210"/>
                  <a:gd name="connsiteY66" fmla="*/ 397760 h 505160"/>
                  <a:gd name="connsiteX67" fmla="*/ 259343 w 504210"/>
                  <a:gd name="connsiteY67" fmla="*/ 265615 h 505160"/>
                  <a:gd name="connsiteX68" fmla="*/ 259343 w 504210"/>
                  <a:gd name="connsiteY68" fmla="*/ 262456 h 505160"/>
                  <a:gd name="connsiteX69" fmla="*/ 257236 w 504210"/>
                  <a:gd name="connsiteY69" fmla="*/ 260350 h 505160"/>
                  <a:gd name="connsiteX70" fmla="*/ 245125 w 504210"/>
                  <a:gd name="connsiteY70" fmla="*/ 260350 h 505160"/>
                  <a:gd name="connsiteX71" fmla="*/ 245125 w 504210"/>
                  <a:gd name="connsiteY71" fmla="*/ 401972 h 505160"/>
                  <a:gd name="connsiteX72" fmla="*/ 259343 w 504210"/>
                  <a:gd name="connsiteY72" fmla="*/ 401972 h 50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504210" h="505160">
                    <a:moveTo>
                      <a:pt x="504211" y="29754"/>
                    </a:moveTo>
                    <a:cubicBezTo>
                      <a:pt x="503157" y="37651"/>
                      <a:pt x="502104" y="45548"/>
                      <a:pt x="500524" y="53445"/>
                    </a:cubicBezTo>
                    <a:cubicBezTo>
                      <a:pt x="481567" y="157687"/>
                      <a:pt x="398891" y="239291"/>
                      <a:pt x="295151" y="257191"/>
                    </a:cubicBezTo>
                    <a:cubicBezTo>
                      <a:pt x="289885" y="258244"/>
                      <a:pt x="284093" y="258770"/>
                      <a:pt x="278827" y="259297"/>
                    </a:cubicBezTo>
                    <a:cubicBezTo>
                      <a:pt x="275141" y="259297"/>
                      <a:pt x="274614" y="260876"/>
                      <a:pt x="274614" y="264035"/>
                    </a:cubicBezTo>
                    <a:cubicBezTo>
                      <a:pt x="274614" y="309312"/>
                      <a:pt x="274614" y="355115"/>
                      <a:pt x="274614" y="400392"/>
                    </a:cubicBezTo>
                    <a:cubicBezTo>
                      <a:pt x="274614" y="403551"/>
                      <a:pt x="275667" y="405131"/>
                      <a:pt x="278827" y="405657"/>
                    </a:cubicBezTo>
                    <a:cubicBezTo>
                      <a:pt x="292518" y="409342"/>
                      <a:pt x="304630" y="416187"/>
                      <a:pt x="315162" y="425137"/>
                    </a:cubicBezTo>
                    <a:cubicBezTo>
                      <a:pt x="317269" y="426716"/>
                      <a:pt x="318848" y="427243"/>
                      <a:pt x="321481" y="426716"/>
                    </a:cubicBezTo>
                    <a:cubicBezTo>
                      <a:pt x="366769" y="414607"/>
                      <a:pt x="410476" y="445669"/>
                      <a:pt x="414689" y="491999"/>
                    </a:cubicBezTo>
                    <a:cubicBezTo>
                      <a:pt x="415216" y="497264"/>
                      <a:pt x="415216" y="502002"/>
                      <a:pt x="409950" y="505161"/>
                    </a:cubicBezTo>
                    <a:cubicBezTo>
                      <a:pt x="304630" y="505161"/>
                      <a:pt x="199837" y="505161"/>
                      <a:pt x="94518" y="505161"/>
                    </a:cubicBezTo>
                    <a:cubicBezTo>
                      <a:pt x="90832" y="502528"/>
                      <a:pt x="89252" y="499370"/>
                      <a:pt x="89779" y="494631"/>
                    </a:cubicBezTo>
                    <a:cubicBezTo>
                      <a:pt x="90832" y="448828"/>
                      <a:pt x="136119" y="414607"/>
                      <a:pt x="180880" y="425663"/>
                    </a:cubicBezTo>
                    <a:cubicBezTo>
                      <a:pt x="185619" y="426716"/>
                      <a:pt x="188252" y="426190"/>
                      <a:pt x="191938" y="423031"/>
                    </a:cubicBezTo>
                    <a:cubicBezTo>
                      <a:pt x="201944" y="414607"/>
                      <a:pt x="213529" y="408289"/>
                      <a:pt x="226694" y="405131"/>
                    </a:cubicBezTo>
                    <a:cubicBezTo>
                      <a:pt x="229327" y="404604"/>
                      <a:pt x="230380" y="403025"/>
                      <a:pt x="230380" y="399866"/>
                    </a:cubicBezTo>
                    <a:cubicBezTo>
                      <a:pt x="230380" y="354063"/>
                      <a:pt x="230380" y="308786"/>
                      <a:pt x="230380" y="262982"/>
                    </a:cubicBezTo>
                    <a:cubicBezTo>
                      <a:pt x="230380" y="259297"/>
                      <a:pt x="229327" y="258770"/>
                      <a:pt x="225641" y="258244"/>
                    </a:cubicBezTo>
                    <a:cubicBezTo>
                      <a:pt x="120321" y="248241"/>
                      <a:pt x="29220" y="167164"/>
                      <a:pt x="6050" y="63448"/>
                    </a:cubicBezTo>
                    <a:cubicBezTo>
                      <a:pt x="3417" y="51339"/>
                      <a:pt x="1837" y="38704"/>
                      <a:pt x="257" y="26068"/>
                    </a:cubicBezTo>
                    <a:cubicBezTo>
                      <a:pt x="-1849" y="9747"/>
                      <a:pt x="9209" y="-1308"/>
                      <a:pt x="25534" y="271"/>
                    </a:cubicBezTo>
                    <a:cubicBezTo>
                      <a:pt x="131906" y="8168"/>
                      <a:pt x="221428" y="82401"/>
                      <a:pt x="250391" y="185590"/>
                    </a:cubicBezTo>
                    <a:cubicBezTo>
                      <a:pt x="250917" y="186643"/>
                      <a:pt x="250917" y="188223"/>
                      <a:pt x="251970" y="190855"/>
                    </a:cubicBezTo>
                    <a:cubicBezTo>
                      <a:pt x="253024" y="188223"/>
                      <a:pt x="253550" y="187170"/>
                      <a:pt x="253550" y="185590"/>
                    </a:cubicBezTo>
                    <a:cubicBezTo>
                      <a:pt x="280933" y="95037"/>
                      <a:pt x="339912" y="36071"/>
                      <a:pt x="430487" y="8695"/>
                    </a:cubicBezTo>
                    <a:cubicBezTo>
                      <a:pt x="445758" y="3956"/>
                      <a:pt x="462083" y="2377"/>
                      <a:pt x="478407" y="271"/>
                    </a:cubicBezTo>
                    <a:cubicBezTo>
                      <a:pt x="491046" y="-1308"/>
                      <a:pt x="497891" y="3956"/>
                      <a:pt x="504211" y="17645"/>
                    </a:cubicBezTo>
                    <a:cubicBezTo>
                      <a:pt x="504211" y="22383"/>
                      <a:pt x="504211" y="26068"/>
                      <a:pt x="504211" y="29754"/>
                    </a:cubicBezTo>
                    <a:close/>
                    <a:moveTo>
                      <a:pt x="240385" y="215073"/>
                    </a:moveTo>
                    <a:cubicBezTo>
                      <a:pt x="232486" y="164005"/>
                      <a:pt x="210369" y="120834"/>
                      <a:pt x="174034" y="84507"/>
                    </a:cubicBezTo>
                    <a:cubicBezTo>
                      <a:pt x="138226" y="48707"/>
                      <a:pt x="95044" y="27121"/>
                      <a:pt x="45018" y="18698"/>
                    </a:cubicBezTo>
                    <a:cubicBezTo>
                      <a:pt x="45544" y="19751"/>
                      <a:pt x="46598" y="20277"/>
                      <a:pt x="47651" y="20803"/>
                    </a:cubicBezTo>
                    <a:cubicBezTo>
                      <a:pt x="72401" y="35545"/>
                      <a:pt x="95571" y="52919"/>
                      <a:pt x="117688" y="71872"/>
                    </a:cubicBezTo>
                    <a:cubicBezTo>
                      <a:pt x="126640" y="79769"/>
                      <a:pt x="135593" y="88192"/>
                      <a:pt x="144545" y="96090"/>
                    </a:cubicBezTo>
                    <a:cubicBezTo>
                      <a:pt x="148757" y="99775"/>
                      <a:pt x="149284" y="104513"/>
                      <a:pt x="146124" y="107672"/>
                    </a:cubicBezTo>
                    <a:cubicBezTo>
                      <a:pt x="142965" y="110831"/>
                      <a:pt x="138752" y="110304"/>
                      <a:pt x="134539" y="106619"/>
                    </a:cubicBezTo>
                    <a:cubicBezTo>
                      <a:pt x="133486" y="105566"/>
                      <a:pt x="132433" y="105040"/>
                      <a:pt x="131906" y="103987"/>
                    </a:cubicBezTo>
                    <a:cubicBezTo>
                      <a:pt x="98204" y="72398"/>
                      <a:pt x="62395" y="44495"/>
                      <a:pt x="21847" y="22383"/>
                    </a:cubicBezTo>
                    <a:cubicBezTo>
                      <a:pt x="20268" y="21330"/>
                      <a:pt x="18161" y="20803"/>
                      <a:pt x="16055" y="19751"/>
                    </a:cubicBezTo>
                    <a:cubicBezTo>
                      <a:pt x="13949" y="33439"/>
                      <a:pt x="21847" y="72398"/>
                      <a:pt x="33433" y="99248"/>
                    </a:cubicBezTo>
                    <a:cubicBezTo>
                      <a:pt x="55023" y="149263"/>
                      <a:pt x="89779" y="188223"/>
                      <a:pt x="137172" y="215073"/>
                    </a:cubicBezTo>
                    <a:cubicBezTo>
                      <a:pt x="169295" y="232973"/>
                      <a:pt x="203524" y="242976"/>
                      <a:pt x="240912" y="245082"/>
                    </a:cubicBezTo>
                    <a:cubicBezTo>
                      <a:pt x="237752" y="239291"/>
                      <a:pt x="235119" y="234553"/>
                      <a:pt x="232486" y="229814"/>
                    </a:cubicBezTo>
                    <a:cubicBezTo>
                      <a:pt x="211949" y="193488"/>
                      <a:pt x="186146" y="160846"/>
                      <a:pt x="157710" y="130310"/>
                    </a:cubicBezTo>
                    <a:cubicBezTo>
                      <a:pt x="154023" y="126099"/>
                      <a:pt x="153497" y="121887"/>
                      <a:pt x="156656" y="118728"/>
                    </a:cubicBezTo>
                    <a:cubicBezTo>
                      <a:pt x="159816" y="115569"/>
                      <a:pt x="164555" y="116096"/>
                      <a:pt x="168242" y="120307"/>
                    </a:cubicBezTo>
                    <a:cubicBezTo>
                      <a:pt x="194571" y="148211"/>
                      <a:pt x="218268" y="177693"/>
                      <a:pt x="237752" y="210335"/>
                    </a:cubicBezTo>
                    <a:cubicBezTo>
                      <a:pt x="238279" y="212440"/>
                      <a:pt x="239332" y="213494"/>
                      <a:pt x="240385" y="215073"/>
                    </a:cubicBezTo>
                    <a:close/>
                    <a:moveTo>
                      <a:pt x="488413" y="20803"/>
                    </a:moveTo>
                    <a:cubicBezTo>
                      <a:pt x="392572" y="73978"/>
                      <a:pt x="317795" y="148737"/>
                      <a:pt x="263556" y="245609"/>
                    </a:cubicBezTo>
                    <a:cubicBezTo>
                      <a:pt x="386253" y="241397"/>
                      <a:pt x="486306" y="136102"/>
                      <a:pt x="488413" y="20803"/>
                    </a:cubicBezTo>
                    <a:close/>
                    <a:moveTo>
                      <a:pt x="398891" y="490420"/>
                    </a:moveTo>
                    <a:cubicBezTo>
                      <a:pt x="398365" y="488314"/>
                      <a:pt x="398365" y="486208"/>
                      <a:pt x="397838" y="484628"/>
                    </a:cubicBezTo>
                    <a:cubicBezTo>
                      <a:pt x="389412" y="449881"/>
                      <a:pt x="354657" y="430928"/>
                      <a:pt x="320428" y="442510"/>
                    </a:cubicBezTo>
                    <a:cubicBezTo>
                      <a:pt x="315689" y="444090"/>
                      <a:pt x="312003" y="443563"/>
                      <a:pt x="307790" y="439878"/>
                    </a:cubicBezTo>
                    <a:cubicBezTo>
                      <a:pt x="275667" y="408816"/>
                      <a:pt x="227220" y="408816"/>
                      <a:pt x="195098" y="439351"/>
                    </a:cubicBezTo>
                    <a:cubicBezTo>
                      <a:pt x="190885" y="443563"/>
                      <a:pt x="187199" y="444090"/>
                      <a:pt x="181933" y="441984"/>
                    </a:cubicBezTo>
                    <a:cubicBezTo>
                      <a:pt x="148231" y="430401"/>
                      <a:pt x="112949" y="450407"/>
                      <a:pt x="105050" y="484628"/>
                    </a:cubicBezTo>
                    <a:cubicBezTo>
                      <a:pt x="104523" y="486208"/>
                      <a:pt x="104523" y="487787"/>
                      <a:pt x="104523" y="489893"/>
                    </a:cubicBezTo>
                    <a:cubicBezTo>
                      <a:pt x="202997" y="490420"/>
                      <a:pt x="300944" y="490420"/>
                      <a:pt x="398891" y="490420"/>
                    </a:cubicBezTo>
                    <a:close/>
                    <a:moveTo>
                      <a:pt x="458397" y="18698"/>
                    </a:moveTo>
                    <a:cubicBezTo>
                      <a:pt x="404684" y="27648"/>
                      <a:pt x="358870" y="52392"/>
                      <a:pt x="322008" y="92404"/>
                    </a:cubicBezTo>
                    <a:cubicBezTo>
                      <a:pt x="289885" y="127152"/>
                      <a:pt x="270401" y="167690"/>
                      <a:pt x="263029" y="214547"/>
                    </a:cubicBezTo>
                    <a:cubicBezTo>
                      <a:pt x="313582" y="135049"/>
                      <a:pt x="378880" y="69766"/>
                      <a:pt x="458397" y="18698"/>
                    </a:cubicBezTo>
                    <a:close/>
                    <a:moveTo>
                      <a:pt x="259343" y="401972"/>
                    </a:moveTo>
                    <a:cubicBezTo>
                      <a:pt x="259343" y="400392"/>
                      <a:pt x="259343" y="398813"/>
                      <a:pt x="259343" y="397760"/>
                    </a:cubicBezTo>
                    <a:cubicBezTo>
                      <a:pt x="259343" y="353536"/>
                      <a:pt x="259343" y="309838"/>
                      <a:pt x="259343" y="265615"/>
                    </a:cubicBezTo>
                    <a:cubicBezTo>
                      <a:pt x="259343" y="264562"/>
                      <a:pt x="259343" y="263509"/>
                      <a:pt x="259343" y="262456"/>
                    </a:cubicBezTo>
                    <a:cubicBezTo>
                      <a:pt x="258816" y="261403"/>
                      <a:pt x="257763" y="260350"/>
                      <a:pt x="257236" y="260350"/>
                    </a:cubicBezTo>
                    <a:cubicBezTo>
                      <a:pt x="253024" y="260350"/>
                      <a:pt x="249338" y="260350"/>
                      <a:pt x="245125" y="260350"/>
                    </a:cubicBezTo>
                    <a:cubicBezTo>
                      <a:pt x="245125" y="308259"/>
                      <a:pt x="245125" y="354589"/>
                      <a:pt x="245125" y="401972"/>
                    </a:cubicBezTo>
                    <a:cubicBezTo>
                      <a:pt x="249864" y="401972"/>
                      <a:pt x="254077" y="401972"/>
                      <a:pt x="259343" y="401972"/>
                    </a:cubicBezTo>
                    <a:close/>
                  </a:path>
                </a:pathLst>
              </a:custGeom>
              <a:grpFill/>
              <a:ln w="5251"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608C6CD3-4B0E-A541-B20C-A76E49BA9B15}"/>
                  </a:ext>
                </a:extLst>
              </p:cNvPr>
              <p:cNvSpPr/>
              <p:nvPr/>
            </p:nvSpPr>
            <p:spPr>
              <a:xfrm>
                <a:off x="2260516" y="6595005"/>
                <a:ext cx="14744" cy="14741"/>
              </a:xfrm>
              <a:custGeom>
                <a:avLst/>
                <a:gdLst>
                  <a:gd name="connsiteX0" fmla="*/ 14745 w 14744"/>
                  <a:gd name="connsiteY0" fmla="*/ 7371 h 14741"/>
                  <a:gd name="connsiteX1" fmla="*/ 7372 w 14744"/>
                  <a:gd name="connsiteY1" fmla="*/ 14741 h 14741"/>
                  <a:gd name="connsiteX2" fmla="*/ 0 w 14744"/>
                  <a:gd name="connsiteY2" fmla="*/ 7371 h 14741"/>
                  <a:gd name="connsiteX3" fmla="*/ 7372 w 14744"/>
                  <a:gd name="connsiteY3" fmla="*/ 0 h 14741"/>
                  <a:gd name="connsiteX4" fmla="*/ 14745 w 14744"/>
                  <a:gd name="connsiteY4" fmla="*/ 7371 h 14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44" h="14741">
                    <a:moveTo>
                      <a:pt x="14745" y="7371"/>
                    </a:moveTo>
                    <a:cubicBezTo>
                      <a:pt x="14745" y="11583"/>
                      <a:pt x="11585" y="14741"/>
                      <a:pt x="7372" y="14741"/>
                    </a:cubicBezTo>
                    <a:cubicBezTo>
                      <a:pt x="3160" y="14741"/>
                      <a:pt x="0" y="11583"/>
                      <a:pt x="0" y="7371"/>
                    </a:cubicBezTo>
                    <a:cubicBezTo>
                      <a:pt x="0" y="3159"/>
                      <a:pt x="3160" y="0"/>
                      <a:pt x="7372" y="0"/>
                    </a:cubicBezTo>
                    <a:cubicBezTo>
                      <a:pt x="11585" y="0"/>
                      <a:pt x="14745" y="3159"/>
                      <a:pt x="14745" y="7371"/>
                    </a:cubicBezTo>
                    <a:close/>
                  </a:path>
                </a:pathLst>
              </a:custGeom>
              <a:grpFill/>
              <a:ln w="5251"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E8D98EEB-E58D-5D46-9017-BA5856A52C98}"/>
                  </a:ext>
                </a:extLst>
              </p:cNvPr>
              <p:cNvSpPr/>
              <p:nvPr/>
            </p:nvSpPr>
            <p:spPr>
              <a:xfrm>
                <a:off x="2231027" y="6624488"/>
                <a:ext cx="14744" cy="14741"/>
              </a:xfrm>
              <a:custGeom>
                <a:avLst/>
                <a:gdLst>
                  <a:gd name="connsiteX0" fmla="*/ 7372 w 14744"/>
                  <a:gd name="connsiteY0" fmla="*/ 14741 h 14741"/>
                  <a:gd name="connsiteX1" fmla="*/ 0 w 14744"/>
                  <a:gd name="connsiteY1" fmla="*/ 6844 h 14741"/>
                  <a:gd name="connsiteX2" fmla="*/ 7372 w 14744"/>
                  <a:gd name="connsiteY2" fmla="*/ 0 h 14741"/>
                  <a:gd name="connsiteX3" fmla="*/ 14745 w 14744"/>
                  <a:gd name="connsiteY3" fmla="*/ 7897 h 14741"/>
                  <a:gd name="connsiteX4" fmla="*/ 7372 w 14744"/>
                  <a:gd name="connsiteY4" fmla="*/ 14741 h 14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44" h="14741">
                    <a:moveTo>
                      <a:pt x="7372" y="14741"/>
                    </a:moveTo>
                    <a:cubicBezTo>
                      <a:pt x="3160" y="14741"/>
                      <a:pt x="0" y="11056"/>
                      <a:pt x="0" y="6844"/>
                    </a:cubicBezTo>
                    <a:cubicBezTo>
                      <a:pt x="0" y="2632"/>
                      <a:pt x="3160" y="0"/>
                      <a:pt x="7372" y="0"/>
                    </a:cubicBezTo>
                    <a:cubicBezTo>
                      <a:pt x="11585" y="0"/>
                      <a:pt x="14745" y="3685"/>
                      <a:pt x="14745" y="7897"/>
                    </a:cubicBezTo>
                    <a:cubicBezTo>
                      <a:pt x="14218" y="11582"/>
                      <a:pt x="11059" y="14741"/>
                      <a:pt x="7372" y="14741"/>
                    </a:cubicBezTo>
                    <a:close/>
                  </a:path>
                </a:pathLst>
              </a:custGeom>
              <a:grpFill/>
              <a:ln w="5251" cap="flat">
                <a:noFill/>
                <a:prstDash val="solid"/>
                <a:miter/>
              </a:ln>
            </p:spPr>
            <p:txBody>
              <a:bodyPr rtlCol="0" anchor="ctr"/>
              <a:lstStyle/>
              <a:p>
                <a:endParaRPr lang="en-US"/>
              </a:p>
            </p:txBody>
          </p:sp>
        </p:grpSp>
        <p:grpSp>
          <p:nvGrpSpPr>
            <p:cNvPr id="32" name="Graphic 12">
              <a:extLst>
                <a:ext uri="{FF2B5EF4-FFF2-40B4-BE49-F238E27FC236}">
                  <a16:creationId xmlns:a16="http://schemas.microsoft.com/office/drawing/2014/main" id="{2E15B4BD-2F15-CB4F-BC4F-F35CBB3BF248}"/>
                </a:ext>
              </a:extLst>
            </p:cNvPr>
            <p:cNvGrpSpPr/>
            <p:nvPr/>
          </p:nvGrpSpPr>
          <p:grpSpPr>
            <a:xfrm>
              <a:off x="1542101" y="5941649"/>
              <a:ext cx="804378" cy="969767"/>
              <a:chOff x="1542101" y="5941649"/>
              <a:chExt cx="804378" cy="969767"/>
            </a:xfrm>
            <a:solidFill>
              <a:srgbClr val="5C5C5C"/>
            </a:solidFill>
          </p:grpSpPr>
          <p:sp>
            <p:nvSpPr>
              <p:cNvPr id="33" name="Freeform 32">
                <a:extLst>
                  <a:ext uri="{FF2B5EF4-FFF2-40B4-BE49-F238E27FC236}">
                    <a16:creationId xmlns:a16="http://schemas.microsoft.com/office/drawing/2014/main" id="{10FFD09F-6434-9E4F-98E9-CC15012EAE76}"/>
                  </a:ext>
                </a:extLst>
              </p:cNvPr>
              <p:cNvSpPr/>
              <p:nvPr/>
            </p:nvSpPr>
            <p:spPr>
              <a:xfrm>
                <a:off x="1671254" y="6036747"/>
                <a:ext cx="194316" cy="260799"/>
              </a:xfrm>
              <a:custGeom>
                <a:avLst/>
                <a:gdLst>
                  <a:gd name="connsiteX0" fmla="*/ 19484 w 194316"/>
                  <a:gd name="connsiteY0" fmla="*/ 187620 h 260799"/>
                  <a:gd name="connsiteX1" fmla="*/ 31596 w 194316"/>
                  <a:gd name="connsiteY1" fmla="*/ 203940 h 260799"/>
                  <a:gd name="connsiteX2" fmla="*/ 51080 w 194316"/>
                  <a:gd name="connsiteY2" fmla="*/ 192884 h 260799"/>
                  <a:gd name="connsiteX3" fmla="*/ 56872 w 194316"/>
                  <a:gd name="connsiteY3" fmla="*/ 169193 h 260799"/>
                  <a:gd name="connsiteX4" fmla="*/ 115325 w 194316"/>
                  <a:gd name="connsiteY4" fmla="*/ 66530 h 260799"/>
                  <a:gd name="connsiteX5" fmla="*/ 181676 w 194316"/>
                  <a:gd name="connsiteY5" fmla="*/ 31783 h 260799"/>
                  <a:gd name="connsiteX6" fmla="*/ 193788 w 194316"/>
                  <a:gd name="connsiteY6" fmla="*/ 12303 h 260799"/>
                  <a:gd name="connsiteX7" fmla="*/ 173251 w 194316"/>
                  <a:gd name="connsiteY7" fmla="*/ 721 h 260799"/>
                  <a:gd name="connsiteX8" fmla="*/ 78990 w 194316"/>
                  <a:gd name="connsiteY8" fmla="*/ 57054 h 260799"/>
                  <a:gd name="connsiteX9" fmla="*/ 19484 w 194316"/>
                  <a:gd name="connsiteY9" fmla="*/ 187620 h 260799"/>
                  <a:gd name="connsiteX10" fmla="*/ 31596 w 194316"/>
                  <a:gd name="connsiteY10" fmla="*/ 243952 h 260799"/>
                  <a:gd name="connsiteX11" fmla="*/ 15271 w 194316"/>
                  <a:gd name="connsiteY11" fmla="*/ 228685 h 260799"/>
                  <a:gd name="connsiteX12" fmla="*/ 0 w 194316"/>
                  <a:gd name="connsiteY12" fmla="*/ 244479 h 260799"/>
                  <a:gd name="connsiteX13" fmla="*/ 16325 w 194316"/>
                  <a:gd name="connsiteY13" fmla="*/ 260800 h 260799"/>
                  <a:gd name="connsiteX14" fmla="*/ 31596 w 194316"/>
                  <a:gd name="connsiteY14" fmla="*/ 243952 h 260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4316" h="260799">
                    <a:moveTo>
                      <a:pt x="19484" y="187620"/>
                    </a:moveTo>
                    <a:cubicBezTo>
                      <a:pt x="18957" y="195517"/>
                      <a:pt x="23697" y="202361"/>
                      <a:pt x="31596" y="203940"/>
                    </a:cubicBezTo>
                    <a:cubicBezTo>
                      <a:pt x="40548" y="206046"/>
                      <a:pt x="47920" y="201834"/>
                      <a:pt x="51080" y="192884"/>
                    </a:cubicBezTo>
                    <a:cubicBezTo>
                      <a:pt x="53713" y="184987"/>
                      <a:pt x="54766" y="177090"/>
                      <a:pt x="56872" y="169193"/>
                    </a:cubicBezTo>
                    <a:cubicBezTo>
                      <a:pt x="66878" y="129707"/>
                      <a:pt x="84782" y="93907"/>
                      <a:pt x="115325" y="66530"/>
                    </a:cubicBezTo>
                    <a:cubicBezTo>
                      <a:pt x="134282" y="49157"/>
                      <a:pt x="156926" y="38627"/>
                      <a:pt x="181676" y="31783"/>
                    </a:cubicBezTo>
                    <a:cubicBezTo>
                      <a:pt x="191681" y="29151"/>
                      <a:pt x="195894" y="20727"/>
                      <a:pt x="193788" y="12303"/>
                    </a:cubicBezTo>
                    <a:cubicBezTo>
                      <a:pt x="191155" y="2827"/>
                      <a:pt x="183256" y="-1912"/>
                      <a:pt x="173251" y="721"/>
                    </a:cubicBezTo>
                    <a:cubicBezTo>
                      <a:pt x="136389" y="10197"/>
                      <a:pt x="104266" y="28097"/>
                      <a:pt x="78990" y="57054"/>
                    </a:cubicBezTo>
                    <a:cubicBezTo>
                      <a:pt x="45287" y="94433"/>
                      <a:pt x="27910" y="138657"/>
                      <a:pt x="19484" y="187620"/>
                    </a:cubicBezTo>
                    <a:close/>
                    <a:moveTo>
                      <a:pt x="31596" y="243952"/>
                    </a:moveTo>
                    <a:cubicBezTo>
                      <a:pt x="31596" y="235002"/>
                      <a:pt x="24223" y="228158"/>
                      <a:pt x="15271" y="228685"/>
                    </a:cubicBezTo>
                    <a:cubicBezTo>
                      <a:pt x="6846" y="229211"/>
                      <a:pt x="0" y="236055"/>
                      <a:pt x="0" y="244479"/>
                    </a:cubicBezTo>
                    <a:cubicBezTo>
                      <a:pt x="0" y="252903"/>
                      <a:pt x="7899" y="260800"/>
                      <a:pt x="16325" y="260800"/>
                    </a:cubicBezTo>
                    <a:cubicBezTo>
                      <a:pt x="24750" y="260273"/>
                      <a:pt x="32122" y="252903"/>
                      <a:pt x="31596" y="243952"/>
                    </a:cubicBezTo>
                    <a:close/>
                  </a:path>
                </a:pathLst>
              </a:custGeom>
              <a:grpFill/>
              <a:ln w="5251" cap="flat">
                <a:solidFill>
                  <a:srgbClr val="5C5C5C"/>
                </a:solid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6610CE03-CAD4-004B-B9BF-93D075A1D510}"/>
                  </a:ext>
                </a:extLst>
              </p:cNvPr>
              <p:cNvSpPr/>
              <p:nvPr/>
            </p:nvSpPr>
            <p:spPr>
              <a:xfrm>
                <a:off x="1542101" y="5941649"/>
                <a:ext cx="804378" cy="969767"/>
              </a:xfrm>
              <a:custGeom>
                <a:avLst/>
                <a:gdLst>
                  <a:gd name="connsiteX0" fmla="*/ 378233 w 804378"/>
                  <a:gd name="connsiteY0" fmla="*/ 969768 h 969767"/>
                  <a:gd name="connsiteX1" fmla="*/ 366648 w 804378"/>
                  <a:gd name="connsiteY1" fmla="*/ 951341 h 969767"/>
                  <a:gd name="connsiteX2" fmla="*/ 339792 w 804378"/>
                  <a:gd name="connsiteY2" fmla="*/ 888691 h 969767"/>
                  <a:gd name="connsiteX3" fmla="*/ 325047 w 804378"/>
                  <a:gd name="connsiteY3" fmla="*/ 866579 h 969767"/>
                  <a:gd name="connsiteX4" fmla="*/ 280813 w 804378"/>
                  <a:gd name="connsiteY4" fmla="*/ 853417 h 969767"/>
                  <a:gd name="connsiteX5" fmla="*/ 176547 w 804378"/>
                  <a:gd name="connsiteY5" fmla="*/ 884479 h 969767"/>
                  <a:gd name="connsiteX6" fmla="*/ 92291 w 804378"/>
                  <a:gd name="connsiteY6" fmla="*/ 829725 h 969767"/>
                  <a:gd name="connsiteX7" fmla="*/ 93344 w 804378"/>
                  <a:gd name="connsiteY7" fmla="*/ 787607 h 969767"/>
                  <a:gd name="connsiteX8" fmla="*/ 78600 w 804378"/>
                  <a:gd name="connsiteY8" fmla="*/ 754439 h 969767"/>
                  <a:gd name="connsiteX9" fmla="*/ 62275 w 804378"/>
                  <a:gd name="connsiteY9" fmla="*/ 713374 h 969767"/>
                  <a:gd name="connsiteX10" fmla="*/ 60169 w 804378"/>
                  <a:gd name="connsiteY10" fmla="*/ 706004 h 969767"/>
                  <a:gd name="connsiteX11" fmla="*/ 51743 w 804378"/>
                  <a:gd name="connsiteY11" fmla="*/ 654935 h 969767"/>
                  <a:gd name="connsiteX12" fmla="*/ 54903 w 804378"/>
                  <a:gd name="connsiteY12" fmla="*/ 649144 h 969767"/>
                  <a:gd name="connsiteX13" fmla="*/ 44897 w 804378"/>
                  <a:gd name="connsiteY13" fmla="*/ 615976 h 969767"/>
                  <a:gd name="connsiteX14" fmla="*/ 19621 w 804378"/>
                  <a:gd name="connsiteY14" fmla="*/ 601235 h 969767"/>
                  <a:gd name="connsiteX15" fmla="*/ 7509 w 804378"/>
                  <a:gd name="connsiteY15" fmla="*/ 545429 h 969767"/>
                  <a:gd name="connsiteX16" fmla="*/ 35945 w 804378"/>
                  <a:gd name="connsiteY16" fmla="*/ 505416 h 969767"/>
                  <a:gd name="connsiteX17" fmla="*/ 91238 w 804378"/>
                  <a:gd name="connsiteY17" fmla="*/ 412230 h 969767"/>
                  <a:gd name="connsiteX18" fmla="*/ 88605 w 804378"/>
                  <a:gd name="connsiteY18" fmla="*/ 394857 h 969767"/>
                  <a:gd name="connsiteX19" fmla="*/ 75967 w 804378"/>
                  <a:gd name="connsiteY19" fmla="*/ 383274 h 969767"/>
                  <a:gd name="connsiteX20" fmla="*/ 61222 w 804378"/>
                  <a:gd name="connsiteY20" fmla="*/ 326941 h 969767"/>
                  <a:gd name="connsiteX21" fmla="*/ 97030 w 804378"/>
                  <a:gd name="connsiteY21" fmla="*/ 220593 h 969767"/>
                  <a:gd name="connsiteX22" fmla="*/ 291872 w 804378"/>
                  <a:gd name="connsiteY22" fmla="*/ 31589 h 969767"/>
                  <a:gd name="connsiteX23" fmla="*/ 509356 w 804378"/>
                  <a:gd name="connsiteY23" fmla="*/ 0 h 969767"/>
                  <a:gd name="connsiteX24" fmla="*/ 564649 w 804378"/>
                  <a:gd name="connsiteY24" fmla="*/ 4738 h 969767"/>
                  <a:gd name="connsiteX25" fmla="*/ 579920 w 804378"/>
                  <a:gd name="connsiteY25" fmla="*/ 23691 h 969767"/>
                  <a:gd name="connsiteX26" fmla="*/ 559383 w 804378"/>
                  <a:gd name="connsiteY26" fmla="*/ 36327 h 969767"/>
                  <a:gd name="connsiteX27" fmla="*/ 400351 w 804378"/>
                  <a:gd name="connsiteY27" fmla="*/ 42645 h 969767"/>
                  <a:gd name="connsiteX28" fmla="*/ 292925 w 804378"/>
                  <a:gd name="connsiteY28" fmla="*/ 65283 h 969767"/>
                  <a:gd name="connsiteX29" fmla="*/ 126520 w 804378"/>
                  <a:gd name="connsiteY29" fmla="*/ 234282 h 969767"/>
                  <a:gd name="connsiteX30" fmla="*/ 92291 w 804378"/>
                  <a:gd name="connsiteY30" fmla="*/ 335365 h 969767"/>
                  <a:gd name="connsiteX31" fmla="*/ 98084 w 804378"/>
                  <a:gd name="connsiteY31" fmla="*/ 359583 h 969767"/>
                  <a:gd name="connsiteX32" fmla="*/ 113355 w 804378"/>
                  <a:gd name="connsiteY32" fmla="*/ 373798 h 969767"/>
                  <a:gd name="connsiteX33" fmla="*/ 120201 w 804378"/>
                  <a:gd name="connsiteY33" fmla="*/ 426972 h 969767"/>
                  <a:gd name="connsiteX34" fmla="*/ 43318 w 804378"/>
                  <a:gd name="connsiteY34" fmla="*/ 550167 h 969767"/>
                  <a:gd name="connsiteX35" fmla="*/ 50163 w 804378"/>
                  <a:gd name="connsiteY35" fmla="*/ 582808 h 969767"/>
                  <a:gd name="connsiteX36" fmla="*/ 64908 w 804378"/>
                  <a:gd name="connsiteY36" fmla="*/ 590706 h 969767"/>
                  <a:gd name="connsiteX37" fmla="*/ 86499 w 804378"/>
                  <a:gd name="connsiteY37" fmla="*/ 657568 h 969767"/>
                  <a:gd name="connsiteX38" fmla="*/ 76493 w 804378"/>
                  <a:gd name="connsiteY38" fmla="*/ 677574 h 969767"/>
                  <a:gd name="connsiteX39" fmla="*/ 92818 w 804378"/>
                  <a:gd name="connsiteY39" fmla="*/ 690209 h 969767"/>
                  <a:gd name="connsiteX40" fmla="*/ 97557 w 804378"/>
                  <a:gd name="connsiteY40" fmla="*/ 717586 h 969767"/>
                  <a:gd name="connsiteX41" fmla="*/ 93344 w 804378"/>
                  <a:gd name="connsiteY41" fmla="*/ 724957 h 969767"/>
                  <a:gd name="connsiteX42" fmla="*/ 97030 w 804378"/>
                  <a:gd name="connsiteY42" fmla="*/ 727589 h 969767"/>
                  <a:gd name="connsiteX43" fmla="*/ 125467 w 804378"/>
                  <a:gd name="connsiteY43" fmla="*/ 792346 h 969767"/>
                  <a:gd name="connsiteX44" fmla="*/ 127573 w 804378"/>
                  <a:gd name="connsiteY44" fmla="*/ 834990 h 969767"/>
                  <a:gd name="connsiteX45" fmla="*/ 163382 w 804378"/>
                  <a:gd name="connsiteY45" fmla="*/ 853943 h 969767"/>
                  <a:gd name="connsiteX46" fmla="*/ 360329 w 804378"/>
                  <a:gd name="connsiteY46" fmla="*/ 791293 h 969767"/>
                  <a:gd name="connsiteX47" fmla="*/ 416675 w 804378"/>
                  <a:gd name="connsiteY47" fmla="*/ 767601 h 969767"/>
                  <a:gd name="connsiteX48" fmla="*/ 448271 w 804378"/>
                  <a:gd name="connsiteY48" fmla="*/ 723904 h 969767"/>
                  <a:gd name="connsiteX49" fmla="*/ 465122 w 804378"/>
                  <a:gd name="connsiteY49" fmla="*/ 711268 h 969767"/>
                  <a:gd name="connsiteX50" fmla="*/ 479340 w 804378"/>
                  <a:gd name="connsiteY50" fmla="*/ 727063 h 969767"/>
                  <a:gd name="connsiteX51" fmla="*/ 464595 w 804378"/>
                  <a:gd name="connsiteY51" fmla="*/ 769181 h 969767"/>
                  <a:gd name="connsiteX52" fmla="*/ 417202 w 804378"/>
                  <a:gd name="connsiteY52" fmla="*/ 804455 h 969767"/>
                  <a:gd name="connsiteX53" fmla="*/ 348217 w 804378"/>
                  <a:gd name="connsiteY53" fmla="*/ 830252 h 969767"/>
                  <a:gd name="connsiteX54" fmla="*/ 338739 w 804378"/>
                  <a:gd name="connsiteY54" fmla="*/ 833937 h 969767"/>
                  <a:gd name="connsiteX55" fmla="*/ 395085 w 804378"/>
                  <a:gd name="connsiteY55" fmla="*/ 936073 h 969767"/>
                  <a:gd name="connsiteX56" fmla="*/ 759490 w 804378"/>
                  <a:gd name="connsiteY56" fmla="*/ 936073 h 969767"/>
                  <a:gd name="connsiteX57" fmla="*/ 759490 w 804378"/>
                  <a:gd name="connsiteY57" fmla="*/ 932388 h 969767"/>
                  <a:gd name="connsiteX58" fmla="*/ 712623 w 804378"/>
                  <a:gd name="connsiteY58" fmla="*/ 795504 h 969767"/>
                  <a:gd name="connsiteX59" fmla="*/ 708410 w 804378"/>
                  <a:gd name="connsiteY59" fmla="*/ 764442 h 969767"/>
                  <a:gd name="connsiteX60" fmla="*/ 721048 w 804378"/>
                  <a:gd name="connsiteY60" fmla="*/ 743910 h 969767"/>
                  <a:gd name="connsiteX61" fmla="*/ 740006 w 804378"/>
                  <a:gd name="connsiteY61" fmla="*/ 760230 h 969767"/>
                  <a:gd name="connsiteX62" fmla="*/ 757910 w 804378"/>
                  <a:gd name="connsiteY62" fmla="*/ 849205 h 969767"/>
                  <a:gd name="connsiteX63" fmla="*/ 790033 w 804378"/>
                  <a:gd name="connsiteY63" fmla="*/ 920279 h 969767"/>
                  <a:gd name="connsiteX64" fmla="*/ 802671 w 804378"/>
                  <a:gd name="connsiteY64" fmla="*/ 944497 h 969767"/>
                  <a:gd name="connsiteX65" fmla="*/ 786873 w 804378"/>
                  <a:gd name="connsiteY65" fmla="*/ 967662 h 969767"/>
                  <a:gd name="connsiteX66" fmla="*/ 727368 w 804378"/>
                  <a:gd name="connsiteY66" fmla="*/ 968188 h 969767"/>
                  <a:gd name="connsiteX67" fmla="*/ 722102 w 804378"/>
                  <a:gd name="connsiteY67" fmla="*/ 969241 h 969767"/>
                  <a:gd name="connsiteX68" fmla="*/ 378233 w 804378"/>
                  <a:gd name="connsiteY68" fmla="*/ 969768 h 969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804378" h="969767">
                    <a:moveTo>
                      <a:pt x="378233" y="969768"/>
                    </a:moveTo>
                    <a:cubicBezTo>
                      <a:pt x="374547" y="963450"/>
                      <a:pt x="369281" y="958185"/>
                      <a:pt x="366648" y="951341"/>
                    </a:cubicBezTo>
                    <a:cubicBezTo>
                      <a:pt x="357696" y="930809"/>
                      <a:pt x="349271" y="909223"/>
                      <a:pt x="339792" y="888691"/>
                    </a:cubicBezTo>
                    <a:cubicBezTo>
                      <a:pt x="336106" y="880793"/>
                      <a:pt x="330313" y="873423"/>
                      <a:pt x="325047" y="866579"/>
                    </a:cubicBezTo>
                    <a:cubicBezTo>
                      <a:pt x="308196" y="845520"/>
                      <a:pt x="306090" y="845520"/>
                      <a:pt x="280813" y="853417"/>
                    </a:cubicBezTo>
                    <a:cubicBezTo>
                      <a:pt x="246058" y="863946"/>
                      <a:pt x="211302" y="872896"/>
                      <a:pt x="176547" y="884479"/>
                    </a:cubicBezTo>
                    <a:cubicBezTo>
                      <a:pt x="141265" y="896061"/>
                      <a:pt x="100190" y="880793"/>
                      <a:pt x="92291" y="829725"/>
                    </a:cubicBezTo>
                    <a:cubicBezTo>
                      <a:pt x="90185" y="816037"/>
                      <a:pt x="91238" y="801296"/>
                      <a:pt x="93344" y="787607"/>
                    </a:cubicBezTo>
                    <a:cubicBezTo>
                      <a:pt x="96504" y="768128"/>
                      <a:pt x="95977" y="764969"/>
                      <a:pt x="78600" y="754439"/>
                    </a:cubicBezTo>
                    <a:cubicBezTo>
                      <a:pt x="58589" y="742857"/>
                      <a:pt x="55956" y="735486"/>
                      <a:pt x="62275" y="713374"/>
                    </a:cubicBezTo>
                    <a:cubicBezTo>
                      <a:pt x="62802" y="711268"/>
                      <a:pt x="61748" y="707583"/>
                      <a:pt x="60169" y="706004"/>
                    </a:cubicBezTo>
                    <a:cubicBezTo>
                      <a:pt x="37525" y="685471"/>
                      <a:pt x="36998" y="681786"/>
                      <a:pt x="51743" y="654935"/>
                    </a:cubicBezTo>
                    <a:cubicBezTo>
                      <a:pt x="52796" y="652830"/>
                      <a:pt x="53850" y="651250"/>
                      <a:pt x="54903" y="649144"/>
                    </a:cubicBezTo>
                    <a:cubicBezTo>
                      <a:pt x="64381" y="631244"/>
                      <a:pt x="62275" y="625979"/>
                      <a:pt x="44897" y="615976"/>
                    </a:cubicBezTo>
                    <a:cubicBezTo>
                      <a:pt x="36472" y="611238"/>
                      <a:pt x="27520" y="607026"/>
                      <a:pt x="19621" y="601235"/>
                    </a:cubicBezTo>
                    <a:cubicBezTo>
                      <a:pt x="-1443" y="587020"/>
                      <a:pt x="-5656" y="567014"/>
                      <a:pt x="7509" y="545429"/>
                    </a:cubicBezTo>
                    <a:cubicBezTo>
                      <a:pt x="16461" y="531740"/>
                      <a:pt x="27520" y="519631"/>
                      <a:pt x="35945" y="505416"/>
                    </a:cubicBezTo>
                    <a:cubicBezTo>
                      <a:pt x="54903" y="474354"/>
                      <a:pt x="72807" y="443292"/>
                      <a:pt x="91238" y="412230"/>
                    </a:cubicBezTo>
                    <a:cubicBezTo>
                      <a:pt x="95451" y="405386"/>
                      <a:pt x="94398" y="399595"/>
                      <a:pt x="88605" y="394857"/>
                    </a:cubicBezTo>
                    <a:cubicBezTo>
                      <a:pt x="84392" y="391171"/>
                      <a:pt x="80179" y="386959"/>
                      <a:pt x="75967" y="383274"/>
                    </a:cubicBezTo>
                    <a:cubicBezTo>
                      <a:pt x="58589" y="366953"/>
                      <a:pt x="52270" y="347474"/>
                      <a:pt x="61222" y="326941"/>
                    </a:cubicBezTo>
                    <a:cubicBezTo>
                      <a:pt x="76493" y="292720"/>
                      <a:pt x="85972" y="256394"/>
                      <a:pt x="97030" y="220593"/>
                    </a:cubicBezTo>
                    <a:cubicBezTo>
                      <a:pt x="127573" y="123195"/>
                      <a:pt x="190765" y="57386"/>
                      <a:pt x="291872" y="31589"/>
                    </a:cubicBezTo>
                    <a:cubicBezTo>
                      <a:pt x="363489" y="13688"/>
                      <a:pt x="435633" y="1053"/>
                      <a:pt x="509356" y="0"/>
                    </a:cubicBezTo>
                    <a:cubicBezTo>
                      <a:pt x="527787" y="0"/>
                      <a:pt x="546218" y="2632"/>
                      <a:pt x="564649" y="4738"/>
                    </a:cubicBezTo>
                    <a:cubicBezTo>
                      <a:pt x="575707" y="6318"/>
                      <a:pt x="581500" y="14215"/>
                      <a:pt x="579920" y="23691"/>
                    </a:cubicBezTo>
                    <a:cubicBezTo>
                      <a:pt x="578340" y="33168"/>
                      <a:pt x="570441" y="38433"/>
                      <a:pt x="559383" y="36327"/>
                    </a:cubicBezTo>
                    <a:cubicBezTo>
                      <a:pt x="505670" y="27377"/>
                      <a:pt x="453010" y="33694"/>
                      <a:pt x="400351" y="42645"/>
                    </a:cubicBezTo>
                    <a:cubicBezTo>
                      <a:pt x="364542" y="48436"/>
                      <a:pt x="328207" y="55806"/>
                      <a:pt x="292925" y="65283"/>
                    </a:cubicBezTo>
                    <a:cubicBezTo>
                      <a:pt x="204456" y="88448"/>
                      <a:pt x="151797" y="148993"/>
                      <a:pt x="126520" y="234282"/>
                    </a:cubicBezTo>
                    <a:cubicBezTo>
                      <a:pt x="116515" y="268502"/>
                      <a:pt x="108089" y="303250"/>
                      <a:pt x="92291" y="335365"/>
                    </a:cubicBezTo>
                    <a:cubicBezTo>
                      <a:pt x="87552" y="344841"/>
                      <a:pt x="89658" y="352739"/>
                      <a:pt x="98084" y="359583"/>
                    </a:cubicBezTo>
                    <a:cubicBezTo>
                      <a:pt x="103350" y="363795"/>
                      <a:pt x="108616" y="368533"/>
                      <a:pt x="113355" y="373798"/>
                    </a:cubicBezTo>
                    <a:cubicBezTo>
                      <a:pt x="127047" y="390118"/>
                      <a:pt x="130206" y="406966"/>
                      <a:pt x="120201" y="426972"/>
                    </a:cubicBezTo>
                    <a:cubicBezTo>
                      <a:pt x="98610" y="470669"/>
                      <a:pt x="73334" y="511734"/>
                      <a:pt x="43318" y="550167"/>
                    </a:cubicBezTo>
                    <a:cubicBezTo>
                      <a:pt x="27520" y="570699"/>
                      <a:pt x="26466" y="568067"/>
                      <a:pt x="50163" y="582808"/>
                    </a:cubicBezTo>
                    <a:cubicBezTo>
                      <a:pt x="54903" y="585967"/>
                      <a:pt x="60169" y="588073"/>
                      <a:pt x="64908" y="590706"/>
                    </a:cubicBezTo>
                    <a:cubicBezTo>
                      <a:pt x="91238" y="605973"/>
                      <a:pt x="99137" y="629665"/>
                      <a:pt x="86499" y="657568"/>
                    </a:cubicBezTo>
                    <a:cubicBezTo>
                      <a:pt x="83339" y="663886"/>
                      <a:pt x="80179" y="670203"/>
                      <a:pt x="76493" y="677574"/>
                    </a:cubicBezTo>
                    <a:cubicBezTo>
                      <a:pt x="81759" y="681786"/>
                      <a:pt x="87552" y="685998"/>
                      <a:pt x="92818" y="690209"/>
                    </a:cubicBezTo>
                    <a:cubicBezTo>
                      <a:pt x="103876" y="698633"/>
                      <a:pt x="104929" y="706004"/>
                      <a:pt x="97557" y="717586"/>
                    </a:cubicBezTo>
                    <a:cubicBezTo>
                      <a:pt x="95977" y="719692"/>
                      <a:pt x="94924" y="722324"/>
                      <a:pt x="93344" y="724957"/>
                    </a:cubicBezTo>
                    <a:cubicBezTo>
                      <a:pt x="94924" y="726010"/>
                      <a:pt x="95977" y="727063"/>
                      <a:pt x="97030" y="727589"/>
                    </a:cubicBezTo>
                    <a:cubicBezTo>
                      <a:pt x="123887" y="742857"/>
                      <a:pt x="132313" y="761810"/>
                      <a:pt x="125467" y="792346"/>
                    </a:cubicBezTo>
                    <a:cubicBezTo>
                      <a:pt x="121781" y="807087"/>
                      <a:pt x="122307" y="820775"/>
                      <a:pt x="127573" y="834990"/>
                    </a:cubicBezTo>
                    <a:cubicBezTo>
                      <a:pt x="133366" y="850784"/>
                      <a:pt x="147057" y="858155"/>
                      <a:pt x="163382" y="853943"/>
                    </a:cubicBezTo>
                    <a:cubicBezTo>
                      <a:pt x="230786" y="838149"/>
                      <a:pt x="295558" y="814458"/>
                      <a:pt x="360329" y="791293"/>
                    </a:cubicBezTo>
                    <a:cubicBezTo>
                      <a:pt x="379813" y="784448"/>
                      <a:pt x="398771" y="776551"/>
                      <a:pt x="416675" y="767601"/>
                    </a:cubicBezTo>
                    <a:cubicBezTo>
                      <a:pt x="434053" y="758651"/>
                      <a:pt x="447218" y="745489"/>
                      <a:pt x="448271" y="723904"/>
                    </a:cubicBezTo>
                    <a:cubicBezTo>
                      <a:pt x="448798" y="715480"/>
                      <a:pt x="456697" y="710215"/>
                      <a:pt x="465122" y="711268"/>
                    </a:cubicBezTo>
                    <a:cubicBezTo>
                      <a:pt x="473548" y="711795"/>
                      <a:pt x="479340" y="718112"/>
                      <a:pt x="479340" y="727063"/>
                    </a:cubicBezTo>
                    <a:cubicBezTo>
                      <a:pt x="479867" y="742857"/>
                      <a:pt x="474601" y="757072"/>
                      <a:pt x="464595" y="769181"/>
                    </a:cubicBezTo>
                    <a:cubicBezTo>
                      <a:pt x="451957" y="784975"/>
                      <a:pt x="435633" y="796557"/>
                      <a:pt x="417202" y="804455"/>
                    </a:cubicBezTo>
                    <a:cubicBezTo>
                      <a:pt x="394558" y="813931"/>
                      <a:pt x="371388" y="821828"/>
                      <a:pt x="348217" y="830252"/>
                    </a:cubicBezTo>
                    <a:cubicBezTo>
                      <a:pt x="345584" y="831305"/>
                      <a:pt x="342951" y="832358"/>
                      <a:pt x="338739" y="833937"/>
                    </a:cubicBezTo>
                    <a:cubicBezTo>
                      <a:pt x="365069" y="864473"/>
                      <a:pt x="384553" y="898167"/>
                      <a:pt x="395085" y="936073"/>
                    </a:cubicBezTo>
                    <a:cubicBezTo>
                      <a:pt x="517255" y="936073"/>
                      <a:pt x="638373" y="936073"/>
                      <a:pt x="759490" y="936073"/>
                    </a:cubicBezTo>
                    <a:cubicBezTo>
                      <a:pt x="759490" y="934494"/>
                      <a:pt x="760017" y="933441"/>
                      <a:pt x="759490" y="932388"/>
                    </a:cubicBezTo>
                    <a:cubicBezTo>
                      <a:pt x="733160" y="890270"/>
                      <a:pt x="721048" y="843414"/>
                      <a:pt x="712623" y="795504"/>
                    </a:cubicBezTo>
                    <a:cubicBezTo>
                      <a:pt x="711043" y="785501"/>
                      <a:pt x="709463" y="774972"/>
                      <a:pt x="708410" y="764442"/>
                    </a:cubicBezTo>
                    <a:cubicBezTo>
                      <a:pt x="706830" y="752860"/>
                      <a:pt x="712096" y="745489"/>
                      <a:pt x="721048" y="743910"/>
                    </a:cubicBezTo>
                    <a:cubicBezTo>
                      <a:pt x="731054" y="742330"/>
                      <a:pt x="737899" y="748122"/>
                      <a:pt x="740006" y="760230"/>
                    </a:cubicBezTo>
                    <a:cubicBezTo>
                      <a:pt x="745798" y="789713"/>
                      <a:pt x="751064" y="819722"/>
                      <a:pt x="757910" y="849205"/>
                    </a:cubicBezTo>
                    <a:cubicBezTo>
                      <a:pt x="764229" y="875002"/>
                      <a:pt x="774761" y="898693"/>
                      <a:pt x="790033" y="920279"/>
                    </a:cubicBezTo>
                    <a:cubicBezTo>
                      <a:pt x="795299" y="927650"/>
                      <a:pt x="799511" y="936073"/>
                      <a:pt x="802671" y="944497"/>
                    </a:cubicBezTo>
                    <a:cubicBezTo>
                      <a:pt x="807937" y="957132"/>
                      <a:pt x="800564" y="967662"/>
                      <a:pt x="786873" y="967662"/>
                    </a:cubicBezTo>
                    <a:cubicBezTo>
                      <a:pt x="766862" y="968188"/>
                      <a:pt x="746852" y="967662"/>
                      <a:pt x="727368" y="968188"/>
                    </a:cubicBezTo>
                    <a:cubicBezTo>
                      <a:pt x="725788" y="968188"/>
                      <a:pt x="723681" y="968715"/>
                      <a:pt x="722102" y="969241"/>
                    </a:cubicBezTo>
                    <a:cubicBezTo>
                      <a:pt x="608356" y="969768"/>
                      <a:pt x="493558" y="969768"/>
                      <a:pt x="378233" y="969768"/>
                    </a:cubicBezTo>
                    <a:close/>
                  </a:path>
                </a:pathLst>
              </a:custGeom>
              <a:grpFill/>
              <a:ln w="5251" cap="flat">
                <a:solidFill>
                  <a:srgbClr val="5C5C5C"/>
                </a:solid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4D33E55-5E6E-FF4E-9679-4D2FFC60447D}"/>
                  </a:ext>
                </a:extLst>
              </p:cNvPr>
              <p:cNvSpPr/>
              <p:nvPr/>
            </p:nvSpPr>
            <p:spPr>
              <a:xfrm>
                <a:off x="1690698" y="6036747"/>
                <a:ext cx="174310" cy="204474"/>
              </a:xfrm>
              <a:custGeom>
                <a:avLst/>
                <a:gdLst>
                  <a:gd name="connsiteX0" fmla="*/ 40 w 174310"/>
                  <a:gd name="connsiteY0" fmla="*/ 187620 h 204474"/>
                  <a:gd name="connsiteX1" fmla="*/ 59019 w 174310"/>
                  <a:gd name="connsiteY1" fmla="*/ 57054 h 204474"/>
                  <a:gd name="connsiteX2" fmla="*/ 153280 w 174310"/>
                  <a:gd name="connsiteY2" fmla="*/ 721 h 204474"/>
                  <a:gd name="connsiteX3" fmla="*/ 173817 w 174310"/>
                  <a:gd name="connsiteY3" fmla="*/ 12303 h 204474"/>
                  <a:gd name="connsiteX4" fmla="*/ 161705 w 174310"/>
                  <a:gd name="connsiteY4" fmla="*/ 31783 h 204474"/>
                  <a:gd name="connsiteX5" fmla="*/ 95354 w 174310"/>
                  <a:gd name="connsiteY5" fmla="*/ 66530 h 204474"/>
                  <a:gd name="connsiteX6" fmla="*/ 36902 w 174310"/>
                  <a:gd name="connsiteY6" fmla="*/ 169193 h 204474"/>
                  <a:gd name="connsiteX7" fmla="*/ 31109 w 174310"/>
                  <a:gd name="connsiteY7" fmla="*/ 192884 h 204474"/>
                  <a:gd name="connsiteX8" fmla="*/ 11625 w 174310"/>
                  <a:gd name="connsiteY8" fmla="*/ 203940 h 204474"/>
                  <a:gd name="connsiteX9" fmla="*/ 40 w 174310"/>
                  <a:gd name="connsiteY9" fmla="*/ 187620 h 204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4310" h="204474">
                    <a:moveTo>
                      <a:pt x="40" y="187620"/>
                    </a:moveTo>
                    <a:cubicBezTo>
                      <a:pt x="8465" y="138657"/>
                      <a:pt x="26370" y="94433"/>
                      <a:pt x="59019" y="57054"/>
                    </a:cubicBezTo>
                    <a:cubicBezTo>
                      <a:pt x="84295" y="28624"/>
                      <a:pt x="116418" y="10724"/>
                      <a:pt x="153280" y="721"/>
                    </a:cubicBezTo>
                    <a:cubicBezTo>
                      <a:pt x="163285" y="-1912"/>
                      <a:pt x="171184" y="2827"/>
                      <a:pt x="173817" y="12303"/>
                    </a:cubicBezTo>
                    <a:cubicBezTo>
                      <a:pt x="175923" y="20727"/>
                      <a:pt x="171184" y="28624"/>
                      <a:pt x="161705" y="31783"/>
                    </a:cubicBezTo>
                    <a:cubicBezTo>
                      <a:pt x="136955" y="38627"/>
                      <a:pt x="114311" y="49683"/>
                      <a:pt x="95354" y="66530"/>
                    </a:cubicBezTo>
                    <a:cubicBezTo>
                      <a:pt x="64811" y="94433"/>
                      <a:pt x="46907" y="129707"/>
                      <a:pt x="36902" y="169193"/>
                    </a:cubicBezTo>
                    <a:cubicBezTo>
                      <a:pt x="34795" y="177090"/>
                      <a:pt x="33742" y="184987"/>
                      <a:pt x="31109" y="192884"/>
                    </a:cubicBezTo>
                    <a:cubicBezTo>
                      <a:pt x="28476" y="201834"/>
                      <a:pt x="20577" y="206046"/>
                      <a:pt x="11625" y="203940"/>
                    </a:cubicBezTo>
                    <a:cubicBezTo>
                      <a:pt x="4253" y="202361"/>
                      <a:pt x="-487" y="195517"/>
                      <a:pt x="40" y="187620"/>
                    </a:cubicBezTo>
                    <a:close/>
                  </a:path>
                </a:pathLst>
              </a:custGeom>
              <a:grpFill/>
              <a:ln w="5251" cap="flat">
                <a:solidFill>
                  <a:srgbClr val="5C5C5C"/>
                </a:solid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856A4FAD-B05E-534D-9BB1-8E96EA1A96C9}"/>
                  </a:ext>
                </a:extLst>
              </p:cNvPr>
              <p:cNvSpPr/>
              <p:nvPr/>
            </p:nvSpPr>
            <p:spPr>
              <a:xfrm>
                <a:off x="1670727" y="6265401"/>
                <a:ext cx="32122" cy="32145"/>
              </a:xfrm>
              <a:custGeom>
                <a:avLst/>
                <a:gdLst>
                  <a:gd name="connsiteX0" fmla="*/ 32122 w 32122"/>
                  <a:gd name="connsiteY0" fmla="*/ 15298 h 32145"/>
                  <a:gd name="connsiteX1" fmla="*/ 16325 w 32122"/>
                  <a:gd name="connsiteY1" fmla="*/ 32146 h 32145"/>
                  <a:gd name="connsiteX2" fmla="*/ 0 w 32122"/>
                  <a:gd name="connsiteY2" fmla="*/ 15825 h 32145"/>
                  <a:gd name="connsiteX3" fmla="*/ 15271 w 32122"/>
                  <a:gd name="connsiteY3" fmla="*/ 31 h 32145"/>
                  <a:gd name="connsiteX4" fmla="*/ 32122 w 32122"/>
                  <a:gd name="connsiteY4" fmla="*/ 15298 h 321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22" h="32145">
                    <a:moveTo>
                      <a:pt x="32122" y="15298"/>
                    </a:moveTo>
                    <a:cubicBezTo>
                      <a:pt x="32122" y="24248"/>
                      <a:pt x="25277" y="31619"/>
                      <a:pt x="16325" y="32146"/>
                    </a:cubicBezTo>
                    <a:cubicBezTo>
                      <a:pt x="7899" y="32146"/>
                      <a:pt x="0" y="24775"/>
                      <a:pt x="0" y="15825"/>
                    </a:cubicBezTo>
                    <a:cubicBezTo>
                      <a:pt x="0" y="7401"/>
                      <a:pt x="6846" y="31"/>
                      <a:pt x="15271" y="31"/>
                    </a:cubicBezTo>
                    <a:cubicBezTo>
                      <a:pt x="25277" y="-496"/>
                      <a:pt x="32122" y="5822"/>
                      <a:pt x="32122" y="15298"/>
                    </a:cubicBezTo>
                    <a:close/>
                  </a:path>
                </a:pathLst>
              </a:custGeom>
              <a:grpFill/>
              <a:ln w="5251" cap="flat">
                <a:solidFill>
                  <a:srgbClr val="5C5C5C"/>
                </a:solidFill>
                <a:prstDash val="solid"/>
                <a:miter/>
              </a:ln>
            </p:spPr>
            <p:txBody>
              <a:bodyPr rtlCol="0" anchor="ctr"/>
              <a:lstStyle/>
              <a:p>
                <a:endParaRPr lang="en-US"/>
              </a:p>
            </p:txBody>
          </p:sp>
        </p:grpSp>
      </p:grpSp>
    </p:spTree>
    <p:extLst>
      <p:ext uri="{BB962C8B-B14F-4D97-AF65-F5344CB8AC3E}">
        <p14:creationId xmlns:p14="http://schemas.microsoft.com/office/powerpoint/2010/main" val="33207300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Freeform 110">
            <a:extLst>
              <a:ext uri="{FF2B5EF4-FFF2-40B4-BE49-F238E27FC236}">
                <a16:creationId xmlns:a16="http://schemas.microsoft.com/office/drawing/2014/main" id="{919F6490-94C1-AA46-A146-4834A614C2FF}"/>
              </a:ext>
            </a:extLst>
          </p:cNvPr>
          <p:cNvSpPr/>
          <p:nvPr/>
        </p:nvSpPr>
        <p:spPr>
          <a:xfrm flipH="1">
            <a:off x="3443354" y="3027625"/>
            <a:ext cx="4116321" cy="4691603"/>
          </a:xfrm>
          <a:custGeom>
            <a:avLst/>
            <a:gdLst>
              <a:gd name="connsiteX0" fmla="*/ 2246378 w 5222656"/>
              <a:gd name="connsiteY0" fmla="*/ 0 h 5952556"/>
              <a:gd name="connsiteX1" fmla="*/ 5222656 w 5222656"/>
              <a:gd name="connsiteY1" fmla="*/ 2976278 h 5952556"/>
              <a:gd name="connsiteX2" fmla="*/ 2246378 w 5222656"/>
              <a:gd name="connsiteY2" fmla="*/ 5952556 h 5952556"/>
              <a:gd name="connsiteX3" fmla="*/ 141832 w 5222656"/>
              <a:gd name="connsiteY3" fmla="*/ 5080825 h 5952556"/>
              <a:gd name="connsiteX4" fmla="*/ 0 w 5222656"/>
              <a:gd name="connsiteY4" fmla="*/ 4924770 h 5952556"/>
              <a:gd name="connsiteX5" fmla="*/ 0 w 5222656"/>
              <a:gd name="connsiteY5" fmla="*/ 1027786 h 5952556"/>
              <a:gd name="connsiteX6" fmla="*/ 141832 w 5222656"/>
              <a:gd name="connsiteY6" fmla="*/ 871732 h 5952556"/>
              <a:gd name="connsiteX7" fmla="*/ 2246378 w 5222656"/>
              <a:gd name="connsiteY7" fmla="*/ 0 h 5952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22656" h="5952556">
                <a:moveTo>
                  <a:pt x="2246378" y="0"/>
                </a:moveTo>
                <a:cubicBezTo>
                  <a:pt x="3890131" y="0"/>
                  <a:pt x="5222656" y="1332525"/>
                  <a:pt x="5222656" y="2976278"/>
                </a:cubicBezTo>
                <a:cubicBezTo>
                  <a:pt x="5222656" y="4620031"/>
                  <a:pt x="3890131" y="5952556"/>
                  <a:pt x="2246378" y="5952556"/>
                </a:cubicBezTo>
                <a:cubicBezTo>
                  <a:pt x="1424502" y="5952556"/>
                  <a:pt x="680432" y="5619425"/>
                  <a:pt x="141832" y="5080825"/>
                </a:cubicBezTo>
                <a:lnTo>
                  <a:pt x="0" y="4924770"/>
                </a:lnTo>
                <a:lnTo>
                  <a:pt x="0" y="1027786"/>
                </a:lnTo>
                <a:lnTo>
                  <a:pt x="141832" y="871732"/>
                </a:lnTo>
                <a:cubicBezTo>
                  <a:pt x="680432" y="333131"/>
                  <a:pt x="1424502" y="0"/>
                  <a:pt x="2246378" y="0"/>
                </a:cubicBezTo>
                <a:close/>
              </a:path>
            </a:pathLst>
          </a:custGeom>
          <a:blipFill>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Slide Number Placeholder 1">
            <a:extLst>
              <a:ext uri="{FF2B5EF4-FFF2-40B4-BE49-F238E27FC236}">
                <a16:creationId xmlns:a16="http://schemas.microsoft.com/office/drawing/2014/main" id="{9CC3F771-EAB3-9F4C-8117-AE1ACAEE49D8}"/>
              </a:ext>
            </a:extLst>
          </p:cNvPr>
          <p:cNvSpPr>
            <a:spLocks noGrp="1"/>
          </p:cNvSpPr>
          <p:nvPr>
            <p:ph type="sldNum" sz="quarter" idx="12"/>
          </p:nvPr>
        </p:nvSpPr>
        <p:spPr/>
        <p:txBody>
          <a:bodyPr/>
          <a:lstStyle/>
          <a:p>
            <a:fld id="{5E760C49-C21F-C349-B509-93C281143DFD}" type="slidenum">
              <a:rPr lang="en-US" smtClean="0"/>
              <a:t>32</a:t>
            </a:fld>
            <a:endParaRPr lang="en-US" dirty="0"/>
          </a:p>
        </p:txBody>
      </p:sp>
      <p:sp>
        <p:nvSpPr>
          <p:cNvPr id="113" name="Text Placeholder 4">
            <a:extLst>
              <a:ext uri="{FF2B5EF4-FFF2-40B4-BE49-F238E27FC236}">
                <a16:creationId xmlns:a16="http://schemas.microsoft.com/office/drawing/2014/main" id="{57AF60B7-C857-0845-AE9A-E7F8B81C5AC0}"/>
              </a:ext>
            </a:extLst>
          </p:cNvPr>
          <p:cNvSpPr txBox="1">
            <a:spLocks/>
          </p:cNvSpPr>
          <p:nvPr/>
        </p:nvSpPr>
        <p:spPr>
          <a:xfrm>
            <a:off x="634225" y="597062"/>
            <a:ext cx="6612961" cy="1503199"/>
          </a:xfrm>
          <a:prstGeom prst="rect">
            <a:avLst/>
          </a:prstGeom>
        </p:spPr>
        <p:txBody>
          <a:bodyPr vert="horz" lIns="91440" tIns="45720" rIns="91440" bIns="45720" rtlCol="0">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dirty="0"/>
              <a:t>Critical Reflection</a:t>
            </a:r>
            <a:endParaRPr lang="en-IE" dirty="0"/>
          </a:p>
        </p:txBody>
      </p:sp>
      <p:cxnSp>
        <p:nvCxnSpPr>
          <p:cNvPr id="114" name="Straight Connector 113">
            <a:extLst>
              <a:ext uri="{FF2B5EF4-FFF2-40B4-BE49-F238E27FC236}">
                <a16:creationId xmlns:a16="http://schemas.microsoft.com/office/drawing/2014/main" id="{748240D2-282E-EB46-86D3-C44470D64C5A}"/>
              </a:ext>
            </a:extLst>
          </p:cNvPr>
          <p:cNvCxnSpPr>
            <a:cxnSpLocks/>
          </p:cNvCxnSpPr>
          <p:nvPr/>
        </p:nvCxnSpPr>
        <p:spPr>
          <a:xfrm flipH="1">
            <a:off x="0" y="795404"/>
            <a:ext cx="634226" cy="1"/>
          </a:xfrm>
          <a:prstGeom prst="line">
            <a:avLst/>
          </a:prstGeom>
          <a:ln w="28575">
            <a:solidFill>
              <a:srgbClr val="94C33D"/>
            </a:solidFill>
          </a:ln>
        </p:spPr>
        <p:style>
          <a:lnRef idx="1">
            <a:schemeClr val="accent1"/>
          </a:lnRef>
          <a:fillRef idx="0">
            <a:schemeClr val="accent1"/>
          </a:fillRef>
          <a:effectRef idx="0">
            <a:schemeClr val="accent1"/>
          </a:effectRef>
          <a:fontRef idx="minor">
            <a:schemeClr val="tx1"/>
          </a:fontRef>
        </p:style>
      </p:cxnSp>
      <p:sp>
        <p:nvSpPr>
          <p:cNvPr id="115" name="Text Placeholder 5">
            <a:extLst>
              <a:ext uri="{FF2B5EF4-FFF2-40B4-BE49-F238E27FC236}">
                <a16:creationId xmlns:a16="http://schemas.microsoft.com/office/drawing/2014/main" id="{FFCD0764-7A5F-F944-B41E-7F1AD1079947}"/>
              </a:ext>
            </a:extLst>
          </p:cNvPr>
          <p:cNvSpPr txBox="1">
            <a:spLocks/>
          </p:cNvSpPr>
          <p:nvPr/>
        </p:nvSpPr>
        <p:spPr>
          <a:xfrm>
            <a:off x="597436" y="1160452"/>
            <a:ext cx="6364800" cy="879685"/>
          </a:xfrm>
          <a:prstGeom prst="rect">
            <a:avLst/>
          </a:prstGeom>
          <a:ln>
            <a:noFill/>
          </a:ln>
        </p:spPr>
        <p:txBody>
          <a:bodyPr vert="horz" lIns="91440" tIns="45720" rIns="91440" bIns="45720" numCol="1" spcCol="288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GB" sz="1050" dirty="0"/>
              <a:t>One way to challenge negative internal narratives and to build a growth mindset is to use self-reflection and peer reflection to enhance leadership intelligence i.e., the emotional, social and intellectual components of leadership.</a:t>
            </a:r>
          </a:p>
        </p:txBody>
      </p:sp>
      <p:sp>
        <p:nvSpPr>
          <p:cNvPr id="154" name="Text Placeholder 5">
            <a:extLst>
              <a:ext uri="{FF2B5EF4-FFF2-40B4-BE49-F238E27FC236}">
                <a16:creationId xmlns:a16="http://schemas.microsoft.com/office/drawing/2014/main" id="{D6BE6DAC-908F-2044-B001-87AD62878943}"/>
              </a:ext>
            </a:extLst>
          </p:cNvPr>
          <p:cNvSpPr txBox="1">
            <a:spLocks/>
          </p:cNvSpPr>
          <p:nvPr/>
        </p:nvSpPr>
        <p:spPr>
          <a:xfrm>
            <a:off x="479383" y="9699448"/>
            <a:ext cx="6361551" cy="657219"/>
          </a:xfrm>
          <a:prstGeom prst="rect">
            <a:avLst/>
          </a:prstGeom>
        </p:spPr>
        <p:txBody>
          <a:bodyPr vert="horz" lIns="91440" tIns="45720" rIns="91440" bIns="45720" numCol="1" spcCol="288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nSpc>
                <a:spcPct val="100000"/>
              </a:lnSpc>
              <a:tabLst>
                <a:tab pos="176213" algn="l"/>
              </a:tabLst>
            </a:pPr>
            <a:r>
              <a:rPr lang="en-GB" sz="700" baseline="30000" dirty="0"/>
              <a:t>13</a:t>
            </a:r>
            <a:r>
              <a:rPr lang="en-GB" sz="700" dirty="0"/>
              <a:t>	</a:t>
            </a:r>
            <a:r>
              <a:rPr lang="en-GB" sz="700" dirty="0" err="1"/>
              <a:t>Wilsdon</a:t>
            </a:r>
            <a:r>
              <a:rPr lang="en-GB" sz="700" dirty="0"/>
              <a:t> and </a:t>
            </a:r>
            <a:r>
              <a:rPr lang="en-GB" sz="700" dirty="0" err="1"/>
              <a:t>Wylde</a:t>
            </a:r>
            <a:r>
              <a:rPr lang="en-GB" sz="700" dirty="0"/>
              <a:t>, (2021), Building Practitioner Strengths, Community Development Foundation </a:t>
            </a:r>
            <a:endParaRPr lang="en-IE" sz="700" b="1" dirty="0"/>
          </a:p>
        </p:txBody>
      </p:sp>
      <p:sp>
        <p:nvSpPr>
          <p:cNvPr id="77" name="Text Placeholder 4">
            <a:extLst>
              <a:ext uri="{FF2B5EF4-FFF2-40B4-BE49-F238E27FC236}">
                <a16:creationId xmlns:a16="http://schemas.microsoft.com/office/drawing/2014/main" id="{5D68BB5C-8435-B44C-AA55-BC708F2BC06C}"/>
              </a:ext>
            </a:extLst>
          </p:cNvPr>
          <p:cNvSpPr txBox="1">
            <a:spLocks/>
          </p:cNvSpPr>
          <p:nvPr/>
        </p:nvSpPr>
        <p:spPr>
          <a:xfrm>
            <a:off x="611021" y="2695823"/>
            <a:ext cx="6612961" cy="1503199"/>
          </a:xfrm>
          <a:prstGeom prst="rect">
            <a:avLst/>
          </a:prstGeom>
        </p:spPr>
        <p:txBody>
          <a:bodyPr vert="horz" lIns="91440" tIns="45720" rIns="91440" bIns="45720" rtlCol="0">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dirty="0"/>
              <a:t>Models for Reflection</a:t>
            </a:r>
          </a:p>
        </p:txBody>
      </p:sp>
      <p:cxnSp>
        <p:nvCxnSpPr>
          <p:cNvPr id="78" name="Straight Connector 77">
            <a:extLst>
              <a:ext uri="{FF2B5EF4-FFF2-40B4-BE49-F238E27FC236}">
                <a16:creationId xmlns:a16="http://schemas.microsoft.com/office/drawing/2014/main" id="{D6F44685-39C6-684B-B035-6B9ABFD6CDC0}"/>
              </a:ext>
            </a:extLst>
          </p:cNvPr>
          <p:cNvCxnSpPr>
            <a:cxnSpLocks/>
          </p:cNvCxnSpPr>
          <p:nvPr/>
        </p:nvCxnSpPr>
        <p:spPr>
          <a:xfrm flipH="1">
            <a:off x="-23204" y="2894165"/>
            <a:ext cx="634226" cy="1"/>
          </a:xfrm>
          <a:prstGeom prst="line">
            <a:avLst/>
          </a:prstGeom>
          <a:ln w="28575">
            <a:solidFill>
              <a:srgbClr val="94C33D"/>
            </a:solidFill>
          </a:ln>
        </p:spPr>
        <p:style>
          <a:lnRef idx="1">
            <a:schemeClr val="accent1"/>
          </a:lnRef>
          <a:fillRef idx="0">
            <a:schemeClr val="accent1"/>
          </a:fillRef>
          <a:effectRef idx="0">
            <a:schemeClr val="accent1"/>
          </a:effectRef>
          <a:fontRef idx="minor">
            <a:schemeClr val="tx1"/>
          </a:fontRef>
        </p:style>
      </p:cxnSp>
      <p:sp>
        <p:nvSpPr>
          <p:cNvPr id="80" name="Freeform 79">
            <a:extLst>
              <a:ext uri="{FF2B5EF4-FFF2-40B4-BE49-F238E27FC236}">
                <a16:creationId xmlns:a16="http://schemas.microsoft.com/office/drawing/2014/main" id="{2CBE7FCB-E044-AC4E-9F22-0EC9308FE920}"/>
              </a:ext>
            </a:extLst>
          </p:cNvPr>
          <p:cNvSpPr/>
          <p:nvPr/>
        </p:nvSpPr>
        <p:spPr>
          <a:xfrm flipH="1">
            <a:off x="-2" y="3512178"/>
            <a:ext cx="4545875" cy="5259903"/>
          </a:xfrm>
          <a:custGeom>
            <a:avLst/>
            <a:gdLst>
              <a:gd name="connsiteX0" fmla="*/ 2712287 w 4688192"/>
              <a:gd name="connsiteY0" fmla="*/ 0 h 5424574"/>
              <a:gd name="connsiteX1" fmla="*/ 4630164 w 4688192"/>
              <a:gd name="connsiteY1" fmla="*/ 794411 h 5424574"/>
              <a:gd name="connsiteX2" fmla="*/ 4688192 w 4688192"/>
              <a:gd name="connsiteY2" fmla="*/ 858258 h 5424574"/>
              <a:gd name="connsiteX3" fmla="*/ 4688192 w 4688192"/>
              <a:gd name="connsiteY3" fmla="*/ 4566316 h 5424574"/>
              <a:gd name="connsiteX4" fmla="*/ 4630164 w 4688192"/>
              <a:gd name="connsiteY4" fmla="*/ 4630164 h 5424574"/>
              <a:gd name="connsiteX5" fmla="*/ 2712287 w 4688192"/>
              <a:gd name="connsiteY5" fmla="*/ 5424574 h 5424574"/>
              <a:gd name="connsiteX6" fmla="*/ 0 w 4688192"/>
              <a:gd name="connsiteY6" fmla="*/ 2712287 h 5424574"/>
              <a:gd name="connsiteX7" fmla="*/ 2712287 w 4688192"/>
              <a:gd name="connsiteY7" fmla="*/ 0 h 542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88192" h="5424574">
                <a:moveTo>
                  <a:pt x="2712287" y="0"/>
                </a:moveTo>
                <a:cubicBezTo>
                  <a:pt x="3461265" y="0"/>
                  <a:pt x="4139337" y="303583"/>
                  <a:pt x="4630164" y="794411"/>
                </a:cubicBezTo>
                <a:lnTo>
                  <a:pt x="4688192" y="858258"/>
                </a:lnTo>
                <a:lnTo>
                  <a:pt x="4688192" y="4566316"/>
                </a:lnTo>
                <a:lnTo>
                  <a:pt x="4630164" y="4630164"/>
                </a:lnTo>
                <a:cubicBezTo>
                  <a:pt x="4139337" y="5120991"/>
                  <a:pt x="3461265" y="5424574"/>
                  <a:pt x="2712287" y="5424574"/>
                </a:cubicBezTo>
                <a:cubicBezTo>
                  <a:pt x="1214332" y="5424574"/>
                  <a:pt x="0" y="4210242"/>
                  <a:pt x="0" y="2712287"/>
                </a:cubicBezTo>
                <a:cubicBezTo>
                  <a:pt x="0" y="1214332"/>
                  <a:pt x="1214332" y="0"/>
                  <a:pt x="2712287" y="0"/>
                </a:cubicBezTo>
                <a:close/>
              </a:path>
            </a:pathLst>
          </a:custGeom>
          <a:gradFill flip="none" rotWithShape="1">
            <a:gsLst>
              <a:gs pos="4000">
                <a:srgbClr val="863694"/>
              </a:gs>
              <a:gs pos="34000">
                <a:srgbClr val="863694"/>
              </a:gs>
              <a:gs pos="80000">
                <a:srgbClr val="561465"/>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81" name="Straight Connector 80">
            <a:extLst>
              <a:ext uri="{FF2B5EF4-FFF2-40B4-BE49-F238E27FC236}">
                <a16:creationId xmlns:a16="http://schemas.microsoft.com/office/drawing/2014/main" id="{32915BF7-78D0-DF41-8C7B-3872ED027FC6}"/>
              </a:ext>
            </a:extLst>
          </p:cNvPr>
          <p:cNvCxnSpPr>
            <a:cxnSpLocks/>
          </p:cNvCxnSpPr>
          <p:nvPr/>
        </p:nvCxnSpPr>
        <p:spPr>
          <a:xfrm flipH="1">
            <a:off x="-235538" y="4649338"/>
            <a:ext cx="4258898" cy="0"/>
          </a:xfrm>
          <a:prstGeom prst="line">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3A68395F-55F0-7249-AEC2-84D138188C13}"/>
              </a:ext>
            </a:extLst>
          </p:cNvPr>
          <p:cNvCxnSpPr>
            <a:cxnSpLocks/>
          </p:cNvCxnSpPr>
          <p:nvPr/>
        </p:nvCxnSpPr>
        <p:spPr>
          <a:xfrm flipH="1" flipV="1">
            <a:off x="0" y="6195970"/>
            <a:ext cx="4866413" cy="19126"/>
          </a:xfrm>
          <a:prstGeom prst="line">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87" name="Text Placeholder 5">
            <a:extLst>
              <a:ext uri="{FF2B5EF4-FFF2-40B4-BE49-F238E27FC236}">
                <a16:creationId xmlns:a16="http://schemas.microsoft.com/office/drawing/2014/main" id="{507D2D64-5F0B-FB44-9DD0-EF7DED2B3A84}"/>
              </a:ext>
            </a:extLst>
          </p:cNvPr>
          <p:cNvSpPr txBox="1">
            <a:spLocks/>
          </p:cNvSpPr>
          <p:nvPr/>
        </p:nvSpPr>
        <p:spPr>
          <a:xfrm>
            <a:off x="611022" y="4500065"/>
            <a:ext cx="3412338" cy="2898722"/>
          </a:xfrm>
          <a:prstGeom prst="rect">
            <a:avLst/>
          </a:prstGeom>
        </p:spPr>
        <p:txBody>
          <a:bodyPr vert="horz" lIns="91440" tIns="45720" rIns="91440" bIns="45720" numCol="1" spcCol="288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lvl="0" algn="l">
              <a:lnSpc>
                <a:spcPct val="100000"/>
              </a:lnSpc>
            </a:pPr>
            <a:r>
              <a:rPr lang="en-GB" sz="1400" b="1" dirty="0">
                <a:solidFill>
                  <a:schemeClr val="bg1"/>
                </a:solidFill>
                <a:highlight>
                  <a:srgbClr val="94C33D"/>
                </a:highlight>
              </a:rPr>
              <a:t>  MODEL</a:t>
            </a:r>
            <a:r>
              <a:rPr lang="en-GB" sz="1400" b="1" dirty="0">
                <a:solidFill>
                  <a:srgbClr val="94C33D"/>
                </a:solidFill>
                <a:highlight>
                  <a:srgbClr val="94C33D"/>
                </a:highlight>
              </a:rPr>
              <a:t>.</a:t>
            </a:r>
          </a:p>
          <a:p>
            <a:pPr lvl="0" algn="l">
              <a:lnSpc>
                <a:spcPct val="100000"/>
              </a:lnSpc>
            </a:pPr>
            <a:endParaRPr lang="en-GB" sz="800" dirty="0">
              <a:solidFill>
                <a:schemeClr val="bg1"/>
              </a:solidFill>
            </a:endParaRPr>
          </a:p>
          <a:p>
            <a:pPr lvl="0" algn="l">
              <a:lnSpc>
                <a:spcPct val="100000"/>
              </a:lnSpc>
            </a:pPr>
            <a:r>
              <a:rPr lang="en-GB" sz="1100" dirty="0">
                <a:solidFill>
                  <a:schemeClr val="bg1"/>
                </a:solidFill>
              </a:rPr>
              <a:t>Kolb’s model of reflection, offers a simple and practical tool to help think through action and learning: </a:t>
            </a:r>
          </a:p>
          <a:p>
            <a:pPr lvl="0" algn="l">
              <a:lnSpc>
                <a:spcPct val="100000"/>
              </a:lnSpc>
            </a:pPr>
            <a:r>
              <a:rPr lang="en-GB" sz="1100" dirty="0">
                <a:solidFill>
                  <a:srgbClr val="94C33D"/>
                </a:solidFill>
                <a:hlinkClick r:id="rId3">
                  <a:extLst>
                    <a:ext uri="{A12FA001-AC4F-418D-AE19-62706E023703}">
                      <ahyp:hlinkClr xmlns:ahyp="http://schemas.microsoft.com/office/drawing/2018/hyperlinkcolor" val="tx"/>
                    </a:ext>
                  </a:extLst>
                </a:hlinkClick>
              </a:rPr>
              <a:t>https://</a:t>
            </a:r>
            <a:r>
              <a:rPr lang="en-GB" sz="1100" dirty="0" err="1">
                <a:solidFill>
                  <a:srgbClr val="94C33D"/>
                </a:solidFill>
                <a:hlinkClick r:id="rId3">
                  <a:extLst>
                    <a:ext uri="{A12FA001-AC4F-418D-AE19-62706E023703}">
                      <ahyp:hlinkClr xmlns:ahyp="http://schemas.microsoft.com/office/drawing/2018/hyperlinkcolor" val="tx"/>
                    </a:ext>
                  </a:extLst>
                </a:hlinkClick>
              </a:rPr>
              <a:t>reflectiononthetin.wordpress.com</a:t>
            </a:r>
            <a:r>
              <a:rPr lang="en-GB" sz="1100" dirty="0">
                <a:solidFill>
                  <a:srgbClr val="94C33D"/>
                </a:solidFill>
                <a:hlinkClick r:id="rId3">
                  <a:extLst>
                    <a:ext uri="{A12FA001-AC4F-418D-AE19-62706E023703}">
                      <ahyp:hlinkClr xmlns:ahyp="http://schemas.microsoft.com/office/drawing/2018/hyperlinkcolor" val="tx"/>
                    </a:ext>
                  </a:extLst>
                </a:hlinkClick>
              </a:rPr>
              <a:t>/introduction-to-reflective-practice/ideas/ </a:t>
            </a:r>
            <a:endParaRPr lang="en-GB" sz="1100" dirty="0">
              <a:solidFill>
                <a:srgbClr val="94C33D"/>
              </a:solidFill>
            </a:endParaRPr>
          </a:p>
          <a:p>
            <a:pPr lvl="0" algn="l">
              <a:lnSpc>
                <a:spcPct val="100000"/>
              </a:lnSpc>
            </a:pPr>
            <a:endParaRPr lang="en-IE" sz="1200" dirty="0">
              <a:solidFill>
                <a:schemeClr val="bg1"/>
              </a:solidFill>
            </a:endParaRPr>
          </a:p>
          <a:p>
            <a:pPr lvl="0" algn="l">
              <a:lnSpc>
                <a:spcPct val="100000"/>
              </a:lnSpc>
            </a:pPr>
            <a:endParaRPr lang="en-IE" sz="1200" dirty="0">
              <a:solidFill>
                <a:schemeClr val="bg1"/>
              </a:solidFill>
            </a:endParaRPr>
          </a:p>
          <a:p>
            <a:pPr lvl="0" algn="l">
              <a:lnSpc>
                <a:spcPct val="100000"/>
              </a:lnSpc>
            </a:pPr>
            <a:r>
              <a:rPr lang="en-GB" sz="1400" b="1" dirty="0">
                <a:solidFill>
                  <a:schemeClr val="bg1"/>
                </a:solidFill>
                <a:highlight>
                  <a:srgbClr val="94C33D"/>
                </a:highlight>
              </a:rPr>
              <a:t> MODEL</a:t>
            </a:r>
            <a:r>
              <a:rPr lang="en-GB" sz="1400" b="1" dirty="0">
                <a:solidFill>
                  <a:srgbClr val="94C33D"/>
                </a:solidFill>
                <a:highlight>
                  <a:srgbClr val="94C33D"/>
                </a:highlight>
              </a:rPr>
              <a:t>.</a:t>
            </a:r>
          </a:p>
          <a:p>
            <a:pPr lvl="0" algn="l">
              <a:lnSpc>
                <a:spcPct val="100000"/>
              </a:lnSpc>
            </a:pPr>
            <a:endParaRPr lang="en-GB" sz="800" dirty="0">
              <a:solidFill>
                <a:schemeClr val="bg1"/>
              </a:solidFill>
            </a:endParaRPr>
          </a:p>
          <a:p>
            <a:pPr lvl="0" algn="l">
              <a:lnSpc>
                <a:spcPct val="100000"/>
              </a:lnSpc>
            </a:pPr>
            <a:r>
              <a:rPr lang="en-GB" sz="1200" dirty="0">
                <a:solidFill>
                  <a:schemeClr val="bg1"/>
                </a:solidFill>
              </a:rPr>
              <a:t>Wilson &amp; Wilde</a:t>
            </a:r>
            <a:r>
              <a:rPr lang="en-GB" sz="1200" baseline="30000" dirty="0">
                <a:solidFill>
                  <a:schemeClr val="bg1"/>
                </a:solidFill>
              </a:rPr>
              <a:t>13</a:t>
            </a:r>
            <a:r>
              <a:rPr lang="en-GB" sz="1200" dirty="0">
                <a:solidFill>
                  <a:schemeClr val="bg1"/>
                </a:solidFill>
              </a:rPr>
              <a:t> suggests that 3 perspectives are required for effective reflection:</a:t>
            </a:r>
          </a:p>
          <a:p>
            <a:pPr lvl="0" algn="l">
              <a:lnSpc>
                <a:spcPct val="100000"/>
              </a:lnSpc>
            </a:pPr>
            <a:r>
              <a:rPr lang="en-GB" sz="1200" dirty="0">
                <a:solidFill>
                  <a:schemeClr val="bg1"/>
                </a:solidFill>
              </a:rPr>
              <a:t> </a:t>
            </a:r>
          </a:p>
          <a:p>
            <a:pPr marL="171450" lvl="0" indent="-171450" algn="l">
              <a:lnSpc>
                <a:spcPct val="100000"/>
              </a:lnSpc>
              <a:buClr>
                <a:srgbClr val="94C33D"/>
              </a:buClr>
              <a:buFont typeface="Arial" panose="020B0604020202020204" pitchFamily="34" charset="0"/>
              <a:buChar char="•"/>
            </a:pPr>
            <a:r>
              <a:rPr lang="en-GB" sz="1200" b="1" dirty="0">
                <a:solidFill>
                  <a:schemeClr val="bg1"/>
                </a:solidFill>
              </a:rPr>
              <a:t>Intellectual/rational </a:t>
            </a:r>
            <a:r>
              <a:rPr lang="en-GB" sz="1200" dirty="0">
                <a:solidFill>
                  <a:schemeClr val="bg1"/>
                </a:solidFill>
              </a:rPr>
              <a:t>– Objectively sticking with the known facts in any given scenario</a:t>
            </a:r>
          </a:p>
          <a:p>
            <a:pPr marL="171450" lvl="0" indent="-171450" algn="l">
              <a:lnSpc>
                <a:spcPct val="100000"/>
              </a:lnSpc>
              <a:buClr>
                <a:srgbClr val="94C33D"/>
              </a:buClr>
              <a:buFont typeface="Arial" panose="020B0604020202020204" pitchFamily="34" charset="0"/>
              <a:buChar char="•"/>
            </a:pPr>
            <a:r>
              <a:rPr lang="en-GB" sz="1200" b="1" dirty="0">
                <a:solidFill>
                  <a:schemeClr val="bg1"/>
                </a:solidFill>
              </a:rPr>
              <a:t>Emotional</a:t>
            </a:r>
            <a:r>
              <a:rPr lang="en-GB" sz="1200" dirty="0">
                <a:solidFill>
                  <a:schemeClr val="bg1"/>
                </a:solidFill>
              </a:rPr>
              <a:t> – Exploring the feelings that influence choices and actions</a:t>
            </a:r>
          </a:p>
          <a:p>
            <a:pPr marL="171450" lvl="0" indent="-171450" algn="l">
              <a:lnSpc>
                <a:spcPct val="100000"/>
              </a:lnSpc>
              <a:buClr>
                <a:srgbClr val="94C33D"/>
              </a:buClr>
              <a:buFont typeface="Arial" panose="020B0604020202020204" pitchFamily="34" charset="0"/>
              <a:buChar char="•"/>
            </a:pPr>
            <a:r>
              <a:rPr lang="en-GB" sz="1200" b="1" dirty="0">
                <a:solidFill>
                  <a:schemeClr val="bg1"/>
                </a:solidFill>
              </a:rPr>
              <a:t>Political</a:t>
            </a:r>
            <a:r>
              <a:rPr lang="en-GB" sz="1200" dirty="0">
                <a:solidFill>
                  <a:schemeClr val="bg1"/>
                </a:solidFill>
              </a:rPr>
              <a:t> – Awareness of the complex power relationships in situations</a:t>
            </a:r>
          </a:p>
        </p:txBody>
      </p:sp>
      <p:grpSp>
        <p:nvGrpSpPr>
          <p:cNvPr id="3" name="Group 2">
            <a:extLst>
              <a:ext uri="{FF2B5EF4-FFF2-40B4-BE49-F238E27FC236}">
                <a16:creationId xmlns:a16="http://schemas.microsoft.com/office/drawing/2014/main" id="{168102BF-D420-4E4F-8243-BA1725CE74A4}"/>
              </a:ext>
            </a:extLst>
          </p:cNvPr>
          <p:cNvGrpSpPr/>
          <p:nvPr/>
        </p:nvGrpSpPr>
        <p:grpSpPr>
          <a:xfrm>
            <a:off x="3830317" y="4363350"/>
            <a:ext cx="548332" cy="668877"/>
            <a:chOff x="311034" y="4410030"/>
            <a:chExt cx="457264" cy="557788"/>
          </a:xfrm>
        </p:grpSpPr>
        <p:sp>
          <p:nvSpPr>
            <p:cNvPr id="88" name="Oval 87">
              <a:extLst>
                <a:ext uri="{FF2B5EF4-FFF2-40B4-BE49-F238E27FC236}">
                  <a16:creationId xmlns:a16="http://schemas.microsoft.com/office/drawing/2014/main" id="{2208B185-5F8C-5C4D-903B-B7B8A5CBC0C3}"/>
                </a:ext>
              </a:extLst>
            </p:cNvPr>
            <p:cNvSpPr/>
            <p:nvPr/>
          </p:nvSpPr>
          <p:spPr>
            <a:xfrm>
              <a:off x="328410" y="4410030"/>
              <a:ext cx="430798" cy="430798"/>
            </a:xfrm>
            <a:prstGeom prst="ellipse">
              <a:avLst/>
            </a:prstGeom>
            <a:solidFill>
              <a:srgbClr val="94C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 Placeholder 4">
              <a:extLst>
                <a:ext uri="{FF2B5EF4-FFF2-40B4-BE49-F238E27FC236}">
                  <a16:creationId xmlns:a16="http://schemas.microsoft.com/office/drawing/2014/main" id="{C69A6D35-039C-7041-830A-E2206A116EDB}"/>
                </a:ext>
              </a:extLst>
            </p:cNvPr>
            <p:cNvSpPr txBox="1">
              <a:spLocks/>
            </p:cNvSpPr>
            <p:nvPr/>
          </p:nvSpPr>
          <p:spPr>
            <a:xfrm>
              <a:off x="311034" y="4488093"/>
              <a:ext cx="457264" cy="479725"/>
            </a:xfrm>
            <a:prstGeom prst="rect">
              <a:avLst/>
            </a:prstGeom>
          </p:spPr>
          <p:txBody>
            <a:bodyPr vert="horz" lIns="91440" tIns="45720" rIns="91440" bIns="45720" rtlCol="0">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r>
                <a:rPr lang="en-GB" sz="2400" dirty="0">
                  <a:solidFill>
                    <a:schemeClr val="bg1"/>
                  </a:solidFill>
                </a:rPr>
                <a:t>01</a:t>
              </a:r>
              <a:endParaRPr lang="en-IE" sz="2400" dirty="0">
                <a:solidFill>
                  <a:schemeClr val="bg1"/>
                </a:solidFill>
              </a:endParaRPr>
            </a:p>
          </p:txBody>
        </p:sp>
      </p:grpSp>
      <p:grpSp>
        <p:nvGrpSpPr>
          <p:cNvPr id="96" name="Group 95">
            <a:extLst>
              <a:ext uri="{FF2B5EF4-FFF2-40B4-BE49-F238E27FC236}">
                <a16:creationId xmlns:a16="http://schemas.microsoft.com/office/drawing/2014/main" id="{039E29A0-DB4D-AF4F-89A3-ECC199C8D51A}"/>
              </a:ext>
            </a:extLst>
          </p:cNvPr>
          <p:cNvGrpSpPr/>
          <p:nvPr/>
        </p:nvGrpSpPr>
        <p:grpSpPr>
          <a:xfrm>
            <a:off x="4157811" y="5929044"/>
            <a:ext cx="548332" cy="668877"/>
            <a:chOff x="311034" y="4410030"/>
            <a:chExt cx="457264" cy="557788"/>
          </a:xfrm>
        </p:grpSpPr>
        <p:sp>
          <p:nvSpPr>
            <p:cNvPr id="97" name="Oval 96">
              <a:extLst>
                <a:ext uri="{FF2B5EF4-FFF2-40B4-BE49-F238E27FC236}">
                  <a16:creationId xmlns:a16="http://schemas.microsoft.com/office/drawing/2014/main" id="{98622BDD-3413-1E47-AD70-DB5E73AAD017}"/>
                </a:ext>
              </a:extLst>
            </p:cNvPr>
            <p:cNvSpPr/>
            <p:nvPr/>
          </p:nvSpPr>
          <p:spPr>
            <a:xfrm>
              <a:off x="328410" y="4410030"/>
              <a:ext cx="430798" cy="430798"/>
            </a:xfrm>
            <a:prstGeom prst="ellipse">
              <a:avLst/>
            </a:prstGeom>
            <a:solidFill>
              <a:srgbClr val="94C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 Placeholder 4">
              <a:extLst>
                <a:ext uri="{FF2B5EF4-FFF2-40B4-BE49-F238E27FC236}">
                  <a16:creationId xmlns:a16="http://schemas.microsoft.com/office/drawing/2014/main" id="{F68098EB-C148-B84D-893B-F9B817F7B3D1}"/>
                </a:ext>
              </a:extLst>
            </p:cNvPr>
            <p:cNvSpPr txBox="1">
              <a:spLocks/>
            </p:cNvSpPr>
            <p:nvPr/>
          </p:nvSpPr>
          <p:spPr>
            <a:xfrm>
              <a:off x="311034" y="4488093"/>
              <a:ext cx="457264" cy="479725"/>
            </a:xfrm>
            <a:prstGeom prst="rect">
              <a:avLst/>
            </a:prstGeom>
          </p:spPr>
          <p:txBody>
            <a:bodyPr vert="horz" lIns="91440" tIns="45720" rIns="91440" bIns="45720" rtlCol="0">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r>
                <a:rPr lang="en-GB" sz="2400" dirty="0">
                  <a:solidFill>
                    <a:schemeClr val="bg1"/>
                  </a:solidFill>
                </a:rPr>
                <a:t>02</a:t>
              </a:r>
              <a:endParaRPr lang="en-IE" sz="2400" dirty="0">
                <a:solidFill>
                  <a:schemeClr val="bg1"/>
                </a:solidFill>
              </a:endParaRPr>
            </a:p>
          </p:txBody>
        </p:sp>
      </p:grpSp>
      <p:sp>
        <p:nvSpPr>
          <p:cNvPr id="120" name="Text Placeholder 5">
            <a:extLst>
              <a:ext uri="{FF2B5EF4-FFF2-40B4-BE49-F238E27FC236}">
                <a16:creationId xmlns:a16="http://schemas.microsoft.com/office/drawing/2014/main" id="{D2417F66-A04F-A342-B0C4-0C77376AD595}"/>
              </a:ext>
            </a:extLst>
          </p:cNvPr>
          <p:cNvSpPr txBox="1">
            <a:spLocks/>
          </p:cNvSpPr>
          <p:nvPr/>
        </p:nvSpPr>
        <p:spPr>
          <a:xfrm>
            <a:off x="3779836" y="8242972"/>
            <a:ext cx="3195985" cy="879685"/>
          </a:xfrm>
          <a:prstGeom prst="rect">
            <a:avLst/>
          </a:prstGeom>
          <a:ln>
            <a:noFill/>
          </a:ln>
        </p:spPr>
        <p:txBody>
          <a:bodyPr vert="horz" lIns="91440" tIns="45720" rIns="91440" bIns="45720" numCol="1" spcCol="288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GB" sz="1050" dirty="0"/>
              <a:t>Both of these models are a good starting point for introducing the power of reflection and how female leaders can start to use it within their roles and their development as leaders.</a:t>
            </a:r>
          </a:p>
          <a:p>
            <a:r>
              <a:rPr lang="en-GB" sz="1050" dirty="0"/>
              <a:t> </a:t>
            </a:r>
          </a:p>
        </p:txBody>
      </p:sp>
    </p:spTree>
    <p:extLst>
      <p:ext uri="{BB962C8B-B14F-4D97-AF65-F5344CB8AC3E}">
        <p14:creationId xmlns:p14="http://schemas.microsoft.com/office/powerpoint/2010/main" val="9712576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CC3F771-EAB3-9F4C-8117-AE1ACAEE49D8}"/>
              </a:ext>
            </a:extLst>
          </p:cNvPr>
          <p:cNvSpPr>
            <a:spLocks noGrp="1"/>
          </p:cNvSpPr>
          <p:nvPr>
            <p:ph type="sldNum" sz="quarter" idx="12"/>
          </p:nvPr>
        </p:nvSpPr>
        <p:spPr/>
        <p:txBody>
          <a:bodyPr/>
          <a:lstStyle/>
          <a:p>
            <a:fld id="{5E760C49-C21F-C349-B509-93C281143DFD}" type="slidenum">
              <a:rPr lang="en-US" smtClean="0"/>
              <a:t>33</a:t>
            </a:fld>
            <a:endParaRPr lang="en-US" dirty="0"/>
          </a:p>
        </p:txBody>
      </p:sp>
      <p:sp>
        <p:nvSpPr>
          <p:cNvPr id="113" name="Text Placeholder 4">
            <a:extLst>
              <a:ext uri="{FF2B5EF4-FFF2-40B4-BE49-F238E27FC236}">
                <a16:creationId xmlns:a16="http://schemas.microsoft.com/office/drawing/2014/main" id="{57AF60B7-C857-0845-AE9A-E7F8B81C5AC0}"/>
              </a:ext>
            </a:extLst>
          </p:cNvPr>
          <p:cNvSpPr txBox="1">
            <a:spLocks/>
          </p:cNvSpPr>
          <p:nvPr/>
        </p:nvSpPr>
        <p:spPr>
          <a:xfrm>
            <a:off x="634225" y="597062"/>
            <a:ext cx="6612961" cy="1503199"/>
          </a:xfrm>
          <a:prstGeom prst="rect">
            <a:avLst/>
          </a:prstGeom>
        </p:spPr>
        <p:txBody>
          <a:bodyPr vert="horz" lIns="91440" tIns="45720" rIns="91440" bIns="45720" rtlCol="0">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dirty="0"/>
              <a:t>Self-Reflection</a:t>
            </a:r>
            <a:endParaRPr lang="en-IE" dirty="0"/>
          </a:p>
        </p:txBody>
      </p:sp>
      <p:cxnSp>
        <p:nvCxnSpPr>
          <p:cNvPr id="114" name="Straight Connector 113">
            <a:extLst>
              <a:ext uri="{FF2B5EF4-FFF2-40B4-BE49-F238E27FC236}">
                <a16:creationId xmlns:a16="http://schemas.microsoft.com/office/drawing/2014/main" id="{748240D2-282E-EB46-86D3-C44470D64C5A}"/>
              </a:ext>
            </a:extLst>
          </p:cNvPr>
          <p:cNvCxnSpPr>
            <a:cxnSpLocks/>
          </p:cNvCxnSpPr>
          <p:nvPr/>
        </p:nvCxnSpPr>
        <p:spPr>
          <a:xfrm flipH="1">
            <a:off x="0" y="795404"/>
            <a:ext cx="634226" cy="1"/>
          </a:xfrm>
          <a:prstGeom prst="line">
            <a:avLst/>
          </a:prstGeom>
          <a:ln w="28575">
            <a:solidFill>
              <a:srgbClr val="94C33D"/>
            </a:solidFill>
          </a:ln>
        </p:spPr>
        <p:style>
          <a:lnRef idx="1">
            <a:schemeClr val="accent1"/>
          </a:lnRef>
          <a:fillRef idx="0">
            <a:schemeClr val="accent1"/>
          </a:fillRef>
          <a:effectRef idx="0">
            <a:schemeClr val="accent1"/>
          </a:effectRef>
          <a:fontRef idx="minor">
            <a:schemeClr val="tx1"/>
          </a:fontRef>
        </p:style>
      </p:cxnSp>
      <p:sp>
        <p:nvSpPr>
          <p:cNvPr id="115" name="Text Placeholder 5">
            <a:extLst>
              <a:ext uri="{FF2B5EF4-FFF2-40B4-BE49-F238E27FC236}">
                <a16:creationId xmlns:a16="http://schemas.microsoft.com/office/drawing/2014/main" id="{FFCD0764-7A5F-F944-B41E-7F1AD1079947}"/>
              </a:ext>
            </a:extLst>
          </p:cNvPr>
          <p:cNvSpPr txBox="1">
            <a:spLocks/>
          </p:cNvSpPr>
          <p:nvPr/>
        </p:nvSpPr>
        <p:spPr>
          <a:xfrm>
            <a:off x="629548" y="1220573"/>
            <a:ext cx="6364800" cy="1227210"/>
          </a:xfrm>
          <a:prstGeom prst="rect">
            <a:avLst/>
          </a:prstGeom>
          <a:ln>
            <a:noFill/>
          </a:ln>
        </p:spPr>
        <p:txBody>
          <a:bodyPr vert="horz" lIns="91440" tIns="45720" rIns="91440" bIns="45720" numCol="1" spcCol="288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GB" sz="1050" dirty="0"/>
              <a:t>Critical reflection involves questioning and examining knowledge, beliefs and possible changes that need to be made so that you can draw conclusions and learn lessons about what might happen in the future, and how you might need to respond</a:t>
            </a:r>
            <a:r>
              <a:rPr lang="en-GB" sz="1050" baseline="30000" dirty="0"/>
              <a:t>14</a:t>
            </a:r>
            <a:r>
              <a:rPr lang="en-GB" sz="1050" dirty="0"/>
              <a:t>. (Institute of Leadership and Management UK). </a:t>
            </a:r>
          </a:p>
          <a:p>
            <a:endParaRPr lang="en-GB" sz="1050" dirty="0"/>
          </a:p>
          <a:p>
            <a:r>
              <a:rPr lang="en-GB" sz="1050" dirty="0"/>
              <a:t>Some questions that would be useful for female leaders in the third sector to ask themselves during a period of critical reflection (whether as part of a continuous development habit or following a particular situation) are:</a:t>
            </a:r>
          </a:p>
        </p:txBody>
      </p:sp>
      <p:sp>
        <p:nvSpPr>
          <p:cNvPr id="154" name="Text Placeholder 5">
            <a:extLst>
              <a:ext uri="{FF2B5EF4-FFF2-40B4-BE49-F238E27FC236}">
                <a16:creationId xmlns:a16="http://schemas.microsoft.com/office/drawing/2014/main" id="{D6BE6DAC-908F-2044-B001-87AD62878943}"/>
              </a:ext>
            </a:extLst>
          </p:cNvPr>
          <p:cNvSpPr txBox="1">
            <a:spLocks/>
          </p:cNvSpPr>
          <p:nvPr/>
        </p:nvSpPr>
        <p:spPr>
          <a:xfrm>
            <a:off x="479383" y="9699448"/>
            <a:ext cx="6361551" cy="657219"/>
          </a:xfrm>
          <a:prstGeom prst="rect">
            <a:avLst/>
          </a:prstGeom>
        </p:spPr>
        <p:txBody>
          <a:bodyPr vert="horz" lIns="91440" tIns="45720" rIns="91440" bIns="45720" numCol="1" spcCol="288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nSpc>
                <a:spcPct val="100000"/>
              </a:lnSpc>
              <a:tabLst>
                <a:tab pos="176213" algn="l"/>
              </a:tabLst>
            </a:pPr>
            <a:r>
              <a:rPr lang="en-GB" sz="700" baseline="30000" dirty="0"/>
              <a:t>14</a:t>
            </a:r>
            <a:r>
              <a:rPr lang="en-GB" sz="700" dirty="0"/>
              <a:t>	https://</a:t>
            </a:r>
            <a:r>
              <a:rPr lang="en-GB" sz="700" dirty="0" err="1"/>
              <a:t>www.institutelm.com</a:t>
            </a:r>
            <a:r>
              <a:rPr lang="en-GB" sz="700" dirty="0"/>
              <a:t>/free-</a:t>
            </a:r>
            <a:r>
              <a:rPr lang="en-GB" sz="700" dirty="0" err="1"/>
              <a:t>tools.html</a:t>
            </a:r>
            <a:r>
              <a:rPr lang="en-GB" sz="700" dirty="0"/>
              <a:t> </a:t>
            </a:r>
            <a:endParaRPr lang="en-IE" sz="700" b="1" dirty="0"/>
          </a:p>
        </p:txBody>
      </p:sp>
      <p:sp>
        <p:nvSpPr>
          <p:cNvPr id="81" name="Text Placeholder 5">
            <a:extLst>
              <a:ext uri="{FF2B5EF4-FFF2-40B4-BE49-F238E27FC236}">
                <a16:creationId xmlns:a16="http://schemas.microsoft.com/office/drawing/2014/main" id="{EF13FA2E-CC30-DA4A-97B6-83924B6C82A2}"/>
              </a:ext>
            </a:extLst>
          </p:cNvPr>
          <p:cNvSpPr txBox="1">
            <a:spLocks/>
          </p:cNvSpPr>
          <p:nvPr/>
        </p:nvSpPr>
        <p:spPr>
          <a:xfrm>
            <a:off x="629548" y="2530168"/>
            <a:ext cx="4891736" cy="996306"/>
          </a:xfrm>
          <a:prstGeom prst="rect">
            <a:avLst/>
          </a:prstGeom>
        </p:spPr>
        <p:txBody>
          <a:bodyPr vert="horz" lIns="91440" tIns="45720" rIns="91440" bIns="45720" numCol="1" spcCol="288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l">
              <a:lnSpc>
                <a:spcPct val="100000"/>
              </a:lnSpc>
              <a:spcBef>
                <a:spcPts val="200"/>
              </a:spcBef>
              <a:tabLst>
                <a:tab pos="525463" algn="l"/>
              </a:tabLst>
            </a:pPr>
            <a:r>
              <a:rPr lang="en-GB" sz="2000" b="1" dirty="0">
                <a:solidFill>
                  <a:srgbClr val="863694"/>
                </a:solidFill>
              </a:rPr>
              <a:t>01</a:t>
            </a:r>
            <a:r>
              <a:rPr lang="en-GB" sz="1600" b="1" dirty="0">
                <a:solidFill>
                  <a:srgbClr val="94C33D"/>
                </a:solidFill>
              </a:rPr>
              <a:t>	</a:t>
            </a:r>
            <a:r>
              <a:rPr lang="en-GB" sz="1300" dirty="0"/>
              <a:t>What are the facts?</a:t>
            </a:r>
          </a:p>
          <a:p>
            <a:pPr algn="l">
              <a:lnSpc>
                <a:spcPct val="100000"/>
              </a:lnSpc>
              <a:spcBef>
                <a:spcPts val="200"/>
              </a:spcBef>
              <a:tabLst>
                <a:tab pos="525463" algn="l"/>
              </a:tabLst>
            </a:pPr>
            <a:r>
              <a:rPr lang="en-GB" sz="2000" b="1" dirty="0">
                <a:solidFill>
                  <a:srgbClr val="863694"/>
                </a:solidFill>
              </a:rPr>
              <a:t>02</a:t>
            </a:r>
            <a:r>
              <a:rPr lang="en-GB" sz="1100" b="1" dirty="0">
                <a:solidFill>
                  <a:srgbClr val="94C33D"/>
                </a:solidFill>
              </a:rPr>
              <a:t>	</a:t>
            </a:r>
            <a:r>
              <a:rPr lang="en-GB" sz="1300" dirty="0"/>
              <a:t>What is my perception of what happened?</a:t>
            </a:r>
          </a:p>
          <a:p>
            <a:pPr algn="l">
              <a:lnSpc>
                <a:spcPct val="100000"/>
              </a:lnSpc>
              <a:spcBef>
                <a:spcPts val="200"/>
              </a:spcBef>
              <a:tabLst>
                <a:tab pos="525463" algn="l"/>
              </a:tabLst>
            </a:pPr>
            <a:r>
              <a:rPr lang="en-GB" sz="2000" b="1" dirty="0">
                <a:solidFill>
                  <a:srgbClr val="863694"/>
                </a:solidFill>
              </a:rPr>
              <a:t>03</a:t>
            </a:r>
            <a:r>
              <a:rPr lang="en-GB" sz="1100" b="1" dirty="0">
                <a:solidFill>
                  <a:srgbClr val="94C33D"/>
                </a:solidFill>
              </a:rPr>
              <a:t>	</a:t>
            </a:r>
            <a:r>
              <a:rPr lang="en-GB" sz="1300" dirty="0"/>
              <a:t>If I were (another individual involved in the situation), 	what might my perception be?</a:t>
            </a:r>
          </a:p>
          <a:p>
            <a:pPr algn="l">
              <a:lnSpc>
                <a:spcPct val="100000"/>
              </a:lnSpc>
              <a:spcBef>
                <a:spcPts val="200"/>
              </a:spcBef>
              <a:tabLst>
                <a:tab pos="525463" algn="l"/>
              </a:tabLst>
            </a:pPr>
            <a:r>
              <a:rPr lang="en-GB" sz="2000" b="1" dirty="0">
                <a:solidFill>
                  <a:srgbClr val="863694"/>
                </a:solidFill>
              </a:rPr>
              <a:t>04</a:t>
            </a:r>
            <a:r>
              <a:rPr lang="en-GB" sz="1100" b="1" dirty="0">
                <a:solidFill>
                  <a:srgbClr val="94C33D"/>
                </a:solidFill>
              </a:rPr>
              <a:t>	</a:t>
            </a:r>
            <a:r>
              <a:rPr lang="en-GB" sz="1300" dirty="0"/>
              <a:t>Was my response effective?</a:t>
            </a:r>
          </a:p>
          <a:p>
            <a:pPr algn="l">
              <a:lnSpc>
                <a:spcPct val="100000"/>
              </a:lnSpc>
              <a:spcBef>
                <a:spcPts val="200"/>
              </a:spcBef>
              <a:tabLst>
                <a:tab pos="525463" algn="l"/>
              </a:tabLst>
            </a:pPr>
            <a:r>
              <a:rPr lang="en-GB" sz="2000" b="1" dirty="0">
                <a:solidFill>
                  <a:srgbClr val="863694"/>
                </a:solidFill>
              </a:rPr>
              <a:t>05</a:t>
            </a:r>
            <a:r>
              <a:rPr lang="en-GB" sz="1100" b="1" dirty="0">
                <a:solidFill>
                  <a:srgbClr val="94C33D"/>
                </a:solidFill>
              </a:rPr>
              <a:t>	</a:t>
            </a:r>
            <a:r>
              <a:rPr lang="en-GB" sz="1300" dirty="0"/>
              <a:t>How could I have responded more effectively?</a:t>
            </a:r>
          </a:p>
          <a:p>
            <a:pPr algn="l">
              <a:lnSpc>
                <a:spcPct val="100000"/>
              </a:lnSpc>
              <a:spcBef>
                <a:spcPts val="200"/>
              </a:spcBef>
              <a:tabLst>
                <a:tab pos="525463" algn="l"/>
              </a:tabLst>
            </a:pPr>
            <a:r>
              <a:rPr lang="en-GB" sz="2000" b="1" dirty="0">
                <a:solidFill>
                  <a:srgbClr val="863694"/>
                </a:solidFill>
              </a:rPr>
              <a:t>06</a:t>
            </a:r>
            <a:r>
              <a:rPr lang="en-GB" sz="1100" b="1" dirty="0">
                <a:solidFill>
                  <a:srgbClr val="94C33D"/>
                </a:solidFill>
              </a:rPr>
              <a:t>	</a:t>
            </a:r>
            <a:r>
              <a:rPr lang="en-GB" sz="1300" dirty="0"/>
              <a:t>What can I learn from this experience?</a:t>
            </a:r>
          </a:p>
        </p:txBody>
      </p:sp>
      <p:cxnSp>
        <p:nvCxnSpPr>
          <p:cNvPr id="82" name="Straight Connector 81">
            <a:extLst>
              <a:ext uri="{FF2B5EF4-FFF2-40B4-BE49-F238E27FC236}">
                <a16:creationId xmlns:a16="http://schemas.microsoft.com/office/drawing/2014/main" id="{2794D66C-7C82-E649-81F2-F5A8FC13B61A}"/>
              </a:ext>
            </a:extLst>
          </p:cNvPr>
          <p:cNvCxnSpPr>
            <a:cxnSpLocks/>
          </p:cNvCxnSpPr>
          <p:nvPr/>
        </p:nvCxnSpPr>
        <p:spPr>
          <a:xfrm flipV="1">
            <a:off x="1149532" y="2470247"/>
            <a:ext cx="12517" cy="2340000"/>
          </a:xfrm>
          <a:prstGeom prst="line">
            <a:avLst/>
          </a:prstGeom>
          <a:ln w="22225">
            <a:solidFill>
              <a:srgbClr val="94C33D"/>
            </a:solidFill>
            <a:prstDash val="sysDot"/>
          </a:ln>
        </p:spPr>
        <p:style>
          <a:lnRef idx="1">
            <a:schemeClr val="accent1"/>
          </a:lnRef>
          <a:fillRef idx="0">
            <a:schemeClr val="accent1"/>
          </a:fillRef>
          <a:effectRef idx="0">
            <a:schemeClr val="accent1"/>
          </a:effectRef>
          <a:fontRef idx="minor">
            <a:schemeClr val="tx1"/>
          </a:fontRef>
        </p:style>
      </p:cxnSp>
      <p:sp>
        <p:nvSpPr>
          <p:cNvPr id="85" name="Text Placeholder 5">
            <a:extLst>
              <a:ext uri="{FF2B5EF4-FFF2-40B4-BE49-F238E27FC236}">
                <a16:creationId xmlns:a16="http://schemas.microsoft.com/office/drawing/2014/main" id="{749DA0F3-6A85-6B49-8062-E57426E5B5F7}"/>
              </a:ext>
            </a:extLst>
          </p:cNvPr>
          <p:cNvSpPr txBox="1">
            <a:spLocks/>
          </p:cNvSpPr>
          <p:nvPr/>
        </p:nvSpPr>
        <p:spPr>
          <a:xfrm>
            <a:off x="490177" y="5172986"/>
            <a:ext cx="6364800" cy="2252086"/>
          </a:xfrm>
          <a:prstGeom prst="rect">
            <a:avLst/>
          </a:prstGeom>
          <a:ln>
            <a:noFill/>
          </a:ln>
        </p:spPr>
        <p:txBody>
          <a:bodyPr vert="horz" lIns="91440" tIns="45720" rIns="91440" bIns="45720" numCol="1" spcCol="288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nSpc>
                <a:spcPct val="100000"/>
              </a:lnSpc>
            </a:pPr>
            <a:r>
              <a:rPr lang="en-GB" sz="1050" dirty="0">
                <a:solidFill>
                  <a:srgbClr val="94C33D"/>
                </a:solidFill>
                <a:hlinkClick r:id="rId2">
                  <a:extLst>
                    <a:ext uri="{A12FA001-AC4F-418D-AE19-62706E023703}">
                      <ahyp:hlinkClr xmlns:ahyp="http://schemas.microsoft.com/office/drawing/2018/hyperlinkcolor" val="tx"/>
                    </a:ext>
                  </a:extLst>
                </a:hlinkClick>
              </a:rPr>
              <a:t>This article </a:t>
            </a:r>
            <a:r>
              <a:rPr lang="en-GB" sz="1050" dirty="0"/>
              <a:t>by Susan </a:t>
            </a:r>
            <a:r>
              <a:rPr lang="en-GB" sz="1050" dirty="0" err="1"/>
              <a:t>Masden</a:t>
            </a:r>
            <a:r>
              <a:rPr lang="en-GB" sz="1050" dirty="0"/>
              <a:t> (Women's Leadership Scholar, Utah State University), is an excellent resource to help understand the role of critical reflection and reception to continuous deep learning when transforming how we see ourselves and others in the world around us.</a:t>
            </a:r>
          </a:p>
        </p:txBody>
      </p:sp>
      <p:sp>
        <p:nvSpPr>
          <p:cNvPr id="87" name="Freeform 86">
            <a:extLst>
              <a:ext uri="{FF2B5EF4-FFF2-40B4-BE49-F238E27FC236}">
                <a16:creationId xmlns:a16="http://schemas.microsoft.com/office/drawing/2014/main" id="{6688B057-6490-DA48-B59A-54C0A9389FAC}"/>
              </a:ext>
            </a:extLst>
          </p:cNvPr>
          <p:cNvSpPr/>
          <p:nvPr/>
        </p:nvSpPr>
        <p:spPr>
          <a:xfrm flipH="1">
            <a:off x="4026577" y="6251676"/>
            <a:ext cx="3533097" cy="4026871"/>
          </a:xfrm>
          <a:custGeom>
            <a:avLst/>
            <a:gdLst>
              <a:gd name="connsiteX0" fmla="*/ 2246378 w 5222656"/>
              <a:gd name="connsiteY0" fmla="*/ 0 h 5952556"/>
              <a:gd name="connsiteX1" fmla="*/ 5222656 w 5222656"/>
              <a:gd name="connsiteY1" fmla="*/ 2976278 h 5952556"/>
              <a:gd name="connsiteX2" fmla="*/ 2246378 w 5222656"/>
              <a:gd name="connsiteY2" fmla="*/ 5952556 h 5952556"/>
              <a:gd name="connsiteX3" fmla="*/ 141832 w 5222656"/>
              <a:gd name="connsiteY3" fmla="*/ 5080825 h 5952556"/>
              <a:gd name="connsiteX4" fmla="*/ 0 w 5222656"/>
              <a:gd name="connsiteY4" fmla="*/ 4924770 h 5952556"/>
              <a:gd name="connsiteX5" fmla="*/ 0 w 5222656"/>
              <a:gd name="connsiteY5" fmla="*/ 1027786 h 5952556"/>
              <a:gd name="connsiteX6" fmla="*/ 141832 w 5222656"/>
              <a:gd name="connsiteY6" fmla="*/ 871732 h 5952556"/>
              <a:gd name="connsiteX7" fmla="*/ 2246378 w 5222656"/>
              <a:gd name="connsiteY7" fmla="*/ 0 h 5952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22656" h="5952556">
                <a:moveTo>
                  <a:pt x="2246378" y="0"/>
                </a:moveTo>
                <a:cubicBezTo>
                  <a:pt x="3890131" y="0"/>
                  <a:pt x="5222656" y="1332525"/>
                  <a:pt x="5222656" y="2976278"/>
                </a:cubicBezTo>
                <a:cubicBezTo>
                  <a:pt x="5222656" y="4620031"/>
                  <a:pt x="3890131" y="5952556"/>
                  <a:pt x="2246378" y="5952556"/>
                </a:cubicBezTo>
                <a:cubicBezTo>
                  <a:pt x="1424502" y="5952556"/>
                  <a:pt x="680432" y="5619425"/>
                  <a:pt x="141832" y="5080825"/>
                </a:cubicBezTo>
                <a:lnTo>
                  <a:pt x="0" y="4924770"/>
                </a:lnTo>
                <a:lnTo>
                  <a:pt x="0" y="1027786"/>
                </a:lnTo>
                <a:lnTo>
                  <a:pt x="141832" y="871732"/>
                </a:lnTo>
                <a:cubicBezTo>
                  <a:pt x="680432" y="333131"/>
                  <a:pt x="1424502" y="0"/>
                  <a:pt x="2246378" y="0"/>
                </a:cubicBezTo>
                <a:close/>
              </a:path>
            </a:pathLst>
          </a:custGeom>
          <a:blipFill dpi="0" rotWithShape="0">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8" name="Group 87">
            <a:extLst>
              <a:ext uri="{FF2B5EF4-FFF2-40B4-BE49-F238E27FC236}">
                <a16:creationId xmlns:a16="http://schemas.microsoft.com/office/drawing/2014/main" id="{CC3AE460-0B33-8942-A10F-39F74882ACAC}"/>
              </a:ext>
            </a:extLst>
          </p:cNvPr>
          <p:cNvGrpSpPr/>
          <p:nvPr/>
        </p:nvGrpSpPr>
        <p:grpSpPr>
          <a:xfrm>
            <a:off x="1579552" y="5861197"/>
            <a:ext cx="3201936" cy="3633383"/>
            <a:chOff x="3638998" y="4755221"/>
            <a:chExt cx="3201936" cy="3633383"/>
          </a:xfrm>
        </p:grpSpPr>
        <p:sp>
          <p:nvSpPr>
            <p:cNvPr id="89" name="Oval 88">
              <a:extLst>
                <a:ext uri="{FF2B5EF4-FFF2-40B4-BE49-F238E27FC236}">
                  <a16:creationId xmlns:a16="http://schemas.microsoft.com/office/drawing/2014/main" id="{49D06F2B-F28C-CA4A-9BE3-8FAC9B013117}"/>
                </a:ext>
              </a:extLst>
            </p:cNvPr>
            <p:cNvSpPr/>
            <p:nvPr/>
          </p:nvSpPr>
          <p:spPr>
            <a:xfrm>
              <a:off x="3638998" y="5186668"/>
              <a:ext cx="3201936" cy="3201936"/>
            </a:xfrm>
            <a:prstGeom prst="ellipse">
              <a:avLst/>
            </a:prstGeom>
            <a:gradFill>
              <a:gsLst>
                <a:gs pos="4000">
                  <a:srgbClr val="863694"/>
                </a:gs>
                <a:gs pos="34000">
                  <a:srgbClr val="863694"/>
                </a:gs>
                <a:gs pos="80000">
                  <a:srgbClr val="561465"/>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0EFBF9BC-6161-7A45-B812-4CE0241420D3}"/>
                </a:ext>
              </a:extLst>
            </p:cNvPr>
            <p:cNvSpPr/>
            <p:nvPr/>
          </p:nvSpPr>
          <p:spPr>
            <a:xfrm>
              <a:off x="4005513" y="5924555"/>
              <a:ext cx="2468907" cy="1815882"/>
            </a:xfrm>
            <a:prstGeom prst="rect">
              <a:avLst/>
            </a:prstGeom>
          </p:spPr>
          <p:txBody>
            <a:bodyPr wrap="square">
              <a:spAutoFit/>
            </a:bodyPr>
            <a:lstStyle/>
            <a:p>
              <a:pPr algn="ctr"/>
              <a:r>
                <a:rPr lang="en-GB" sz="1400" b="1" i="1" dirty="0">
                  <a:solidFill>
                    <a:schemeClr val="bg1"/>
                  </a:solidFill>
                </a:rPr>
                <a:t>“Experiences aren’t truly yours until you think about them, analyse them, examine them, question them, reflect on them and finally understand them.” </a:t>
              </a:r>
            </a:p>
            <a:p>
              <a:pPr algn="ctr"/>
              <a:endParaRPr lang="en-GB" b="1" i="1" dirty="0">
                <a:solidFill>
                  <a:schemeClr val="bg1"/>
                </a:solidFill>
              </a:endParaRPr>
            </a:p>
            <a:p>
              <a:pPr algn="ctr"/>
              <a:r>
                <a:rPr lang="en-GB" sz="1200" dirty="0">
                  <a:solidFill>
                    <a:schemeClr val="bg1"/>
                  </a:solidFill>
                </a:rPr>
                <a:t>WARREN BENNIS</a:t>
              </a:r>
            </a:p>
            <a:p>
              <a:pPr algn="ctr"/>
              <a:r>
                <a:rPr lang="en-GB" sz="1200" dirty="0">
                  <a:solidFill>
                    <a:schemeClr val="bg1"/>
                  </a:solidFill>
                </a:rPr>
                <a:t>On Becoming a Leader </a:t>
              </a:r>
            </a:p>
          </p:txBody>
        </p:sp>
        <p:sp>
          <p:nvSpPr>
            <p:cNvPr id="91" name="Freeform 90">
              <a:extLst>
                <a:ext uri="{FF2B5EF4-FFF2-40B4-BE49-F238E27FC236}">
                  <a16:creationId xmlns:a16="http://schemas.microsoft.com/office/drawing/2014/main" id="{CDBCF92E-CC69-AE4B-8070-B133615EF80C}"/>
                </a:ext>
              </a:extLst>
            </p:cNvPr>
            <p:cNvSpPr/>
            <p:nvPr/>
          </p:nvSpPr>
          <p:spPr>
            <a:xfrm>
              <a:off x="4758421" y="4755221"/>
              <a:ext cx="963091" cy="697186"/>
            </a:xfrm>
            <a:custGeom>
              <a:avLst/>
              <a:gdLst>
                <a:gd name="connsiteX0" fmla="*/ 355667 w 1522388"/>
                <a:gd name="connsiteY0" fmla="*/ 1102064 h 1102064"/>
                <a:gd name="connsiteX1" fmla="*/ 331425 w 1522388"/>
                <a:gd name="connsiteY1" fmla="*/ 1101167 h 1102064"/>
                <a:gd name="connsiteX2" fmla="*/ 67016 w 1522388"/>
                <a:gd name="connsiteY2" fmla="*/ 970589 h 1102064"/>
                <a:gd name="connsiteX3" fmla="*/ 67016 w 1522388"/>
                <a:gd name="connsiteY3" fmla="*/ 970589 h 1102064"/>
                <a:gd name="connsiteX4" fmla="*/ 1475 w 1522388"/>
                <a:gd name="connsiteY4" fmla="*/ 694624 h 1102064"/>
                <a:gd name="connsiteX5" fmla="*/ 69261 w 1522388"/>
                <a:gd name="connsiteY5" fmla="*/ 411030 h 1102064"/>
                <a:gd name="connsiteX6" fmla="*/ 449489 w 1522388"/>
                <a:gd name="connsiteY6" fmla="*/ 6282 h 1102064"/>
                <a:gd name="connsiteX7" fmla="*/ 460712 w 1522388"/>
                <a:gd name="connsiteY7" fmla="*/ 449 h 1102064"/>
                <a:gd name="connsiteX8" fmla="*/ 582367 w 1522388"/>
                <a:gd name="connsiteY8" fmla="*/ 221221 h 1102064"/>
                <a:gd name="connsiteX9" fmla="*/ 568451 w 1522388"/>
                <a:gd name="connsiteY9" fmla="*/ 226605 h 1102064"/>
                <a:gd name="connsiteX10" fmla="*/ 340853 w 1522388"/>
                <a:gd name="connsiteY10" fmla="*/ 463531 h 1102064"/>
                <a:gd name="connsiteX11" fmla="*/ 346688 w 1522388"/>
                <a:gd name="connsiteY11" fmla="*/ 463531 h 1102064"/>
                <a:gd name="connsiteX12" fmla="*/ 597181 w 1522388"/>
                <a:gd name="connsiteY12" fmla="*/ 555520 h 1102064"/>
                <a:gd name="connsiteX13" fmla="*/ 685617 w 1522388"/>
                <a:gd name="connsiteY13" fmla="*/ 781676 h 1102064"/>
                <a:gd name="connsiteX14" fmla="*/ 597630 w 1522388"/>
                <a:gd name="connsiteY14" fmla="*/ 1007384 h 1102064"/>
                <a:gd name="connsiteX15" fmla="*/ 355667 w 1522388"/>
                <a:gd name="connsiteY15" fmla="*/ 1102064 h 1102064"/>
                <a:gd name="connsiteX16" fmla="*/ 87217 w 1522388"/>
                <a:gd name="connsiteY16" fmla="*/ 954883 h 1102064"/>
                <a:gd name="connsiteX17" fmla="*/ 332772 w 1522388"/>
                <a:gd name="connsiteY17" fmla="*/ 1075590 h 1102064"/>
                <a:gd name="connsiteX18" fmla="*/ 579225 w 1522388"/>
                <a:gd name="connsiteY18" fmla="*/ 989883 h 1102064"/>
                <a:gd name="connsiteX19" fmla="*/ 660029 w 1522388"/>
                <a:gd name="connsiteY19" fmla="*/ 781676 h 1102064"/>
                <a:gd name="connsiteX20" fmla="*/ 579225 w 1522388"/>
                <a:gd name="connsiteY20" fmla="*/ 573469 h 1102064"/>
                <a:gd name="connsiteX21" fmla="*/ 346688 w 1522388"/>
                <a:gd name="connsiteY21" fmla="*/ 488660 h 1102064"/>
                <a:gd name="connsiteX22" fmla="*/ 304940 w 1522388"/>
                <a:gd name="connsiteY22" fmla="*/ 488660 h 1102064"/>
                <a:gd name="connsiteX23" fmla="*/ 310776 w 1522388"/>
                <a:gd name="connsiteY23" fmla="*/ 471608 h 1102064"/>
                <a:gd name="connsiteX24" fmla="*/ 546005 w 1522388"/>
                <a:gd name="connsiteY24" fmla="*/ 207759 h 1102064"/>
                <a:gd name="connsiteX25" fmla="*/ 450387 w 1522388"/>
                <a:gd name="connsiteY25" fmla="*/ 34103 h 1102064"/>
                <a:gd name="connsiteX26" fmla="*/ 93053 w 1522388"/>
                <a:gd name="connsiteY26" fmla="*/ 419556 h 1102064"/>
                <a:gd name="connsiteX27" fmla="*/ 87217 w 1522388"/>
                <a:gd name="connsiteY27" fmla="*/ 954883 h 1102064"/>
                <a:gd name="connsiteX28" fmla="*/ 1190194 w 1522388"/>
                <a:gd name="connsiteY28" fmla="*/ 1101616 h 1102064"/>
                <a:gd name="connsiteX29" fmla="*/ 1166402 w 1522388"/>
                <a:gd name="connsiteY29" fmla="*/ 1100718 h 1102064"/>
                <a:gd name="connsiteX30" fmla="*/ 904237 w 1522388"/>
                <a:gd name="connsiteY30" fmla="*/ 970140 h 1102064"/>
                <a:gd name="connsiteX31" fmla="*/ 904237 w 1522388"/>
                <a:gd name="connsiteY31" fmla="*/ 970140 h 1102064"/>
                <a:gd name="connsiteX32" fmla="*/ 902441 w 1522388"/>
                <a:gd name="connsiteY32" fmla="*/ 411030 h 1102064"/>
                <a:gd name="connsiteX33" fmla="*/ 1286710 w 1522388"/>
                <a:gd name="connsiteY33" fmla="*/ 5834 h 1102064"/>
                <a:gd name="connsiteX34" fmla="*/ 1297933 w 1522388"/>
                <a:gd name="connsiteY34" fmla="*/ 0 h 1102064"/>
                <a:gd name="connsiteX35" fmla="*/ 1419588 w 1522388"/>
                <a:gd name="connsiteY35" fmla="*/ 220772 h 1102064"/>
                <a:gd name="connsiteX36" fmla="*/ 1405671 w 1522388"/>
                <a:gd name="connsiteY36" fmla="*/ 226157 h 1102064"/>
                <a:gd name="connsiteX37" fmla="*/ 1178073 w 1522388"/>
                <a:gd name="connsiteY37" fmla="*/ 463083 h 1102064"/>
                <a:gd name="connsiteX38" fmla="*/ 1183909 w 1522388"/>
                <a:gd name="connsiteY38" fmla="*/ 463083 h 1102064"/>
                <a:gd name="connsiteX39" fmla="*/ 1430362 w 1522388"/>
                <a:gd name="connsiteY39" fmla="*/ 555071 h 1102064"/>
                <a:gd name="connsiteX40" fmla="*/ 1522389 w 1522388"/>
                <a:gd name="connsiteY40" fmla="*/ 781227 h 1102064"/>
                <a:gd name="connsiteX41" fmla="*/ 1429913 w 1522388"/>
                <a:gd name="connsiteY41" fmla="*/ 1007384 h 1102064"/>
                <a:gd name="connsiteX42" fmla="*/ 1190194 w 1522388"/>
                <a:gd name="connsiteY42" fmla="*/ 1101616 h 1102064"/>
                <a:gd name="connsiteX43" fmla="*/ 923989 w 1522388"/>
                <a:gd name="connsiteY43" fmla="*/ 954883 h 1102064"/>
                <a:gd name="connsiteX44" fmla="*/ 1167748 w 1522388"/>
                <a:gd name="connsiteY44" fmla="*/ 1075590 h 1102064"/>
                <a:gd name="connsiteX45" fmla="*/ 1411956 w 1522388"/>
                <a:gd name="connsiteY45" fmla="*/ 989883 h 1102064"/>
                <a:gd name="connsiteX46" fmla="*/ 1496801 w 1522388"/>
                <a:gd name="connsiteY46" fmla="*/ 781676 h 1102064"/>
                <a:gd name="connsiteX47" fmla="*/ 1412405 w 1522388"/>
                <a:gd name="connsiteY47" fmla="*/ 573917 h 1102064"/>
                <a:gd name="connsiteX48" fmla="*/ 1411956 w 1522388"/>
                <a:gd name="connsiteY48" fmla="*/ 573469 h 1102064"/>
                <a:gd name="connsiteX49" fmla="*/ 1183909 w 1522388"/>
                <a:gd name="connsiteY49" fmla="*/ 489108 h 1102064"/>
                <a:gd name="connsiteX50" fmla="*/ 1142160 w 1522388"/>
                <a:gd name="connsiteY50" fmla="*/ 489108 h 1102064"/>
                <a:gd name="connsiteX51" fmla="*/ 1147996 w 1522388"/>
                <a:gd name="connsiteY51" fmla="*/ 472057 h 1102064"/>
                <a:gd name="connsiteX52" fmla="*/ 1383226 w 1522388"/>
                <a:gd name="connsiteY52" fmla="*/ 208208 h 1102064"/>
                <a:gd name="connsiteX53" fmla="*/ 1287608 w 1522388"/>
                <a:gd name="connsiteY53" fmla="*/ 34552 h 1102064"/>
                <a:gd name="connsiteX54" fmla="*/ 926234 w 1522388"/>
                <a:gd name="connsiteY54" fmla="*/ 420454 h 1102064"/>
                <a:gd name="connsiteX55" fmla="*/ 923989 w 1522388"/>
                <a:gd name="connsiteY55" fmla="*/ 954883 h 1102064"/>
                <a:gd name="connsiteX56" fmla="*/ 923989 w 1522388"/>
                <a:gd name="connsiteY56" fmla="*/ 954883 h 1102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522388" h="1102064">
                  <a:moveTo>
                    <a:pt x="355667" y="1102064"/>
                  </a:moveTo>
                  <a:cubicBezTo>
                    <a:pt x="347586" y="1102064"/>
                    <a:pt x="339506" y="1101616"/>
                    <a:pt x="331425" y="1101167"/>
                  </a:cubicBezTo>
                  <a:cubicBezTo>
                    <a:pt x="225033" y="1094885"/>
                    <a:pt x="126273" y="1045974"/>
                    <a:pt x="67016" y="970589"/>
                  </a:cubicBezTo>
                  <a:lnTo>
                    <a:pt x="67016" y="970589"/>
                  </a:lnTo>
                  <a:cubicBezTo>
                    <a:pt x="15840" y="902382"/>
                    <a:pt x="-6156" y="809946"/>
                    <a:pt x="1475" y="694624"/>
                  </a:cubicBezTo>
                  <a:cubicBezTo>
                    <a:pt x="7311" y="606674"/>
                    <a:pt x="31552" y="505711"/>
                    <a:pt x="69261" y="411030"/>
                  </a:cubicBezTo>
                  <a:cubicBezTo>
                    <a:pt x="134353" y="242311"/>
                    <a:pt x="265884" y="102309"/>
                    <a:pt x="449489" y="6282"/>
                  </a:cubicBezTo>
                  <a:lnTo>
                    <a:pt x="460712" y="449"/>
                  </a:lnTo>
                  <a:lnTo>
                    <a:pt x="582367" y="221221"/>
                  </a:lnTo>
                  <a:lnTo>
                    <a:pt x="568451" y="226605"/>
                  </a:lnTo>
                  <a:cubicBezTo>
                    <a:pt x="461610" y="266990"/>
                    <a:pt x="384846" y="346863"/>
                    <a:pt x="340853" y="463531"/>
                  </a:cubicBezTo>
                  <a:lnTo>
                    <a:pt x="346688" y="463531"/>
                  </a:lnTo>
                  <a:cubicBezTo>
                    <a:pt x="453081" y="463531"/>
                    <a:pt x="535231" y="493596"/>
                    <a:pt x="597181" y="555520"/>
                  </a:cubicBezTo>
                  <a:cubicBezTo>
                    <a:pt x="655540" y="613854"/>
                    <a:pt x="685617" y="690137"/>
                    <a:pt x="685617" y="781676"/>
                  </a:cubicBezTo>
                  <a:cubicBezTo>
                    <a:pt x="685617" y="869177"/>
                    <a:pt x="655989" y="945011"/>
                    <a:pt x="597630" y="1007384"/>
                  </a:cubicBezTo>
                  <a:cubicBezTo>
                    <a:pt x="537027" y="1068410"/>
                    <a:pt x="449938" y="1102064"/>
                    <a:pt x="355667" y="1102064"/>
                  </a:cubicBezTo>
                  <a:close/>
                  <a:moveTo>
                    <a:pt x="87217" y="954883"/>
                  </a:moveTo>
                  <a:cubicBezTo>
                    <a:pt x="141985" y="1024435"/>
                    <a:pt x="233563" y="1069756"/>
                    <a:pt x="332772" y="1075590"/>
                  </a:cubicBezTo>
                  <a:cubicBezTo>
                    <a:pt x="428839" y="1081423"/>
                    <a:pt x="518622" y="1050013"/>
                    <a:pt x="579225" y="989883"/>
                  </a:cubicBezTo>
                  <a:cubicBezTo>
                    <a:pt x="632645" y="932447"/>
                    <a:pt x="660029" y="862446"/>
                    <a:pt x="660029" y="781676"/>
                  </a:cubicBezTo>
                  <a:cubicBezTo>
                    <a:pt x="660029" y="697316"/>
                    <a:pt x="632645" y="626867"/>
                    <a:pt x="579225" y="573469"/>
                  </a:cubicBezTo>
                  <a:cubicBezTo>
                    <a:pt x="522213" y="516480"/>
                    <a:pt x="446347" y="488660"/>
                    <a:pt x="346688" y="488660"/>
                  </a:cubicBezTo>
                  <a:lnTo>
                    <a:pt x="304940" y="488660"/>
                  </a:lnTo>
                  <a:lnTo>
                    <a:pt x="310776" y="471608"/>
                  </a:lnTo>
                  <a:cubicBezTo>
                    <a:pt x="354769" y="343273"/>
                    <a:pt x="434226" y="254875"/>
                    <a:pt x="546005" y="207759"/>
                  </a:cubicBezTo>
                  <a:lnTo>
                    <a:pt x="450387" y="34103"/>
                  </a:lnTo>
                  <a:cubicBezTo>
                    <a:pt x="278005" y="126989"/>
                    <a:pt x="155003" y="260260"/>
                    <a:pt x="93053" y="419556"/>
                  </a:cubicBezTo>
                  <a:cubicBezTo>
                    <a:pt x="24819" y="591418"/>
                    <a:pt x="-12890" y="821612"/>
                    <a:pt x="87217" y="954883"/>
                  </a:cubicBezTo>
                  <a:close/>
                  <a:moveTo>
                    <a:pt x="1190194" y="1101616"/>
                  </a:moveTo>
                  <a:cubicBezTo>
                    <a:pt x="1182562" y="1101616"/>
                    <a:pt x="1174482" y="1101167"/>
                    <a:pt x="1166402" y="1100718"/>
                  </a:cubicBezTo>
                  <a:cubicBezTo>
                    <a:pt x="1061356" y="1094436"/>
                    <a:pt x="963044" y="1045525"/>
                    <a:pt x="904237" y="970140"/>
                  </a:cubicBezTo>
                  <a:lnTo>
                    <a:pt x="904237" y="970140"/>
                  </a:lnTo>
                  <a:cubicBezTo>
                    <a:pt x="775399" y="804561"/>
                    <a:pt x="859795" y="523660"/>
                    <a:pt x="902441" y="411030"/>
                  </a:cubicBezTo>
                  <a:cubicBezTo>
                    <a:pt x="972023" y="241413"/>
                    <a:pt x="1104901" y="101411"/>
                    <a:pt x="1286710" y="5834"/>
                  </a:cubicBezTo>
                  <a:lnTo>
                    <a:pt x="1297933" y="0"/>
                  </a:lnTo>
                  <a:lnTo>
                    <a:pt x="1419588" y="220772"/>
                  </a:lnTo>
                  <a:lnTo>
                    <a:pt x="1405671" y="226157"/>
                  </a:lnTo>
                  <a:cubicBezTo>
                    <a:pt x="1298831" y="266542"/>
                    <a:pt x="1222067" y="346415"/>
                    <a:pt x="1178073" y="463083"/>
                  </a:cubicBezTo>
                  <a:lnTo>
                    <a:pt x="1183909" y="463083"/>
                  </a:lnTo>
                  <a:cubicBezTo>
                    <a:pt x="1290301" y="463083"/>
                    <a:pt x="1372901" y="494044"/>
                    <a:pt x="1430362" y="555071"/>
                  </a:cubicBezTo>
                  <a:cubicBezTo>
                    <a:pt x="1492311" y="612956"/>
                    <a:pt x="1522389" y="686995"/>
                    <a:pt x="1522389" y="781227"/>
                  </a:cubicBezTo>
                  <a:cubicBezTo>
                    <a:pt x="1522389" y="870075"/>
                    <a:pt x="1491414" y="946358"/>
                    <a:pt x="1429913" y="1007384"/>
                  </a:cubicBezTo>
                  <a:cubicBezTo>
                    <a:pt x="1369759" y="1068410"/>
                    <a:pt x="1283119" y="1101616"/>
                    <a:pt x="1190194" y="1101616"/>
                  </a:cubicBezTo>
                  <a:close/>
                  <a:moveTo>
                    <a:pt x="923989" y="954883"/>
                  </a:moveTo>
                  <a:cubicBezTo>
                    <a:pt x="978756" y="1024435"/>
                    <a:pt x="1069885" y="1069756"/>
                    <a:pt x="1167748" y="1075590"/>
                  </a:cubicBezTo>
                  <a:cubicBezTo>
                    <a:pt x="1262469" y="1081423"/>
                    <a:pt x="1351802" y="1050013"/>
                    <a:pt x="1411956" y="989883"/>
                  </a:cubicBezTo>
                  <a:cubicBezTo>
                    <a:pt x="1468968" y="932896"/>
                    <a:pt x="1496801" y="864690"/>
                    <a:pt x="1496801" y="781676"/>
                  </a:cubicBezTo>
                  <a:cubicBezTo>
                    <a:pt x="1496801" y="694624"/>
                    <a:pt x="1468968" y="626867"/>
                    <a:pt x="1412405" y="573917"/>
                  </a:cubicBezTo>
                  <a:lnTo>
                    <a:pt x="1411956" y="573469"/>
                  </a:lnTo>
                  <a:cubicBezTo>
                    <a:pt x="1359434" y="517378"/>
                    <a:pt x="1282670" y="489108"/>
                    <a:pt x="1183909" y="489108"/>
                  </a:cubicBezTo>
                  <a:lnTo>
                    <a:pt x="1142160" y="489108"/>
                  </a:lnTo>
                  <a:lnTo>
                    <a:pt x="1147996" y="472057"/>
                  </a:lnTo>
                  <a:cubicBezTo>
                    <a:pt x="1191989" y="343722"/>
                    <a:pt x="1271447" y="255324"/>
                    <a:pt x="1383226" y="208208"/>
                  </a:cubicBezTo>
                  <a:lnTo>
                    <a:pt x="1287608" y="34552"/>
                  </a:lnTo>
                  <a:cubicBezTo>
                    <a:pt x="1116572" y="126989"/>
                    <a:pt x="991775" y="259811"/>
                    <a:pt x="926234" y="420454"/>
                  </a:cubicBezTo>
                  <a:cubicBezTo>
                    <a:pt x="885383" y="529045"/>
                    <a:pt x="803232" y="799176"/>
                    <a:pt x="923989" y="954883"/>
                  </a:cubicBezTo>
                  <a:lnTo>
                    <a:pt x="923989" y="954883"/>
                  </a:lnTo>
                  <a:close/>
                </a:path>
              </a:pathLst>
            </a:custGeom>
            <a:solidFill>
              <a:srgbClr val="94C33D"/>
            </a:solidFill>
            <a:ln w="4485" cap="flat">
              <a:noFill/>
              <a:prstDash val="solid"/>
              <a:miter/>
            </a:ln>
          </p:spPr>
          <p:txBody>
            <a:bodyPr rtlCol="0" anchor="ctr"/>
            <a:lstStyle/>
            <a:p>
              <a:endParaRPr lang="en-US"/>
            </a:p>
          </p:txBody>
        </p:sp>
      </p:grpSp>
    </p:spTree>
    <p:extLst>
      <p:ext uri="{BB962C8B-B14F-4D97-AF65-F5344CB8AC3E}">
        <p14:creationId xmlns:p14="http://schemas.microsoft.com/office/powerpoint/2010/main" val="16326157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Rectangle 218">
            <a:extLst>
              <a:ext uri="{FF2B5EF4-FFF2-40B4-BE49-F238E27FC236}">
                <a16:creationId xmlns:a16="http://schemas.microsoft.com/office/drawing/2014/main" id="{E64E3E30-ED1C-394E-B9E8-C442F9D25428}"/>
              </a:ext>
            </a:extLst>
          </p:cNvPr>
          <p:cNvSpPr/>
          <p:nvPr/>
        </p:nvSpPr>
        <p:spPr>
          <a:xfrm>
            <a:off x="0" y="0"/>
            <a:ext cx="7559674" cy="2704109"/>
          </a:xfrm>
          <a:prstGeom prst="rect">
            <a:avLst/>
          </a:prstGeom>
          <a:gradFill>
            <a:gsLst>
              <a:gs pos="4000">
                <a:srgbClr val="863694"/>
              </a:gs>
              <a:gs pos="34000">
                <a:srgbClr val="863694"/>
              </a:gs>
              <a:gs pos="80000">
                <a:srgbClr val="561465"/>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9CC3F771-EAB3-9F4C-8117-AE1ACAEE49D8}"/>
              </a:ext>
            </a:extLst>
          </p:cNvPr>
          <p:cNvSpPr>
            <a:spLocks noGrp="1"/>
          </p:cNvSpPr>
          <p:nvPr>
            <p:ph type="sldNum" sz="quarter" idx="12"/>
          </p:nvPr>
        </p:nvSpPr>
        <p:spPr/>
        <p:txBody>
          <a:bodyPr/>
          <a:lstStyle/>
          <a:p>
            <a:fld id="{5E760C49-C21F-C349-B509-93C281143DFD}" type="slidenum">
              <a:rPr lang="en-US" smtClean="0"/>
              <a:t>34</a:t>
            </a:fld>
            <a:endParaRPr lang="en-US" dirty="0"/>
          </a:p>
        </p:txBody>
      </p:sp>
      <p:sp>
        <p:nvSpPr>
          <p:cNvPr id="113" name="Text Placeholder 4">
            <a:extLst>
              <a:ext uri="{FF2B5EF4-FFF2-40B4-BE49-F238E27FC236}">
                <a16:creationId xmlns:a16="http://schemas.microsoft.com/office/drawing/2014/main" id="{57AF60B7-C857-0845-AE9A-E7F8B81C5AC0}"/>
              </a:ext>
            </a:extLst>
          </p:cNvPr>
          <p:cNvSpPr txBox="1">
            <a:spLocks/>
          </p:cNvSpPr>
          <p:nvPr/>
        </p:nvSpPr>
        <p:spPr>
          <a:xfrm>
            <a:off x="631449" y="411468"/>
            <a:ext cx="6612961" cy="534728"/>
          </a:xfrm>
          <a:prstGeom prst="rect">
            <a:avLst/>
          </a:prstGeom>
        </p:spPr>
        <p:txBody>
          <a:bodyPr vert="horz" lIns="91440" tIns="45720" rIns="91440" bIns="45720" rtlCol="0">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dirty="0">
                <a:solidFill>
                  <a:schemeClr val="bg1"/>
                </a:solidFill>
              </a:rPr>
              <a:t>Peer-Reflection</a:t>
            </a:r>
            <a:endParaRPr lang="en-IE" dirty="0">
              <a:solidFill>
                <a:schemeClr val="bg1"/>
              </a:solidFill>
            </a:endParaRPr>
          </a:p>
        </p:txBody>
      </p:sp>
      <p:cxnSp>
        <p:nvCxnSpPr>
          <p:cNvPr id="114" name="Straight Connector 113">
            <a:extLst>
              <a:ext uri="{FF2B5EF4-FFF2-40B4-BE49-F238E27FC236}">
                <a16:creationId xmlns:a16="http://schemas.microsoft.com/office/drawing/2014/main" id="{748240D2-282E-EB46-86D3-C44470D64C5A}"/>
              </a:ext>
            </a:extLst>
          </p:cNvPr>
          <p:cNvCxnSpPr>
            <a:cxnSpLocks/>
          </p:cNvCxnSpPr>
          <p:nvPr/>
        </p:nvCxnSpPr>
        <p:spPr>
          <a:xfrm flipH="1">
            <a:off x="-2776" y="609809"/>
            <a:ext cx="634226" cy="1"/>
          </a:xfrm>
          <a:prstGeom prst="line">
            <a:avLst/>
          </a:prstGeom>
          <a:ln w="28575">
            <a:solidFill>
              <a:srgbClr val="94C33D"/>
            </a:solidFill>
          </a:ln>
        </p:spPr>
        <p:style>
          <a:lnRef idx="1">
            <a:schemeClr val="accent1"/>
          </a:lnRef>
          <a:fillRef idx="0">
            <a:schemeClr val="accent1"/>
          </a:fillRef>
          <a:effectRef idx="0">
            <a:schemeClr val="accent1"/>
          </a:effectRef>
          <a:fontRef idx="minor">
            <a:schemeClr val="tx1"/>
          </a:fontRef>
        </p:style>
      </p:cxnSp>
      <p:sp>
        <p:nvSpPr>
          <p:cNvPr id="115" name="Text Placeholder 5">
            <a:extLst>
              <a:ext uri="{FF2B5EF4-FFF2-40B4-BE49-F238E27FC236}">
                <a16:creationId xmlns:a16="http://schemas.microsoft.com/office/drawing/2014/main" id="{FFCD0764-7A5F-F944-B41E-7F1AD1079947}"/>
              </a:ext>
            </a:extLst>
          </p:cNvPr>
          <p:cNvSpPr txBox="1">
            <a:spLocks/>
          </p:cNvSpPr>
          <p:nvPr/>
        </p:nvSpPr>
        <p:spPr>
          <a:xfrm>
            <a:off x="536440" y="7557609"/>
            <a:ext cx="3362898" cy="1951447"/>
          </a:xfrm>
          <a:prstGeom prst="rect">
            <a:avLst/>
          </a:prstGeom>
          <a:ln>
            <a:noFill/>
          </a:ln>
        </p:spPr>
        <p:txBody>
          <a:bodyPr vert="horz" lIns="91440" tIns="45720" rIns="91440" bIns="45720" numCol="1" spcCol="288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l"/>
            <a:r>
              <a:rPr lang="en-GB" sz="1050" dirty="0"/>
              <a:t>Listen to </a:t>
            </a:r>
            <a:r>
              <a:rPr lang="en-GB" sz="1050" dirty="0">
                <a:solidFill>
                  <a:srgbClr val="94C33D"/>
                </a:solidFill>
                <a:hlinkClick r:id="rId2">
                  <a:extLst>
                    <a:ext uri="{A12FA001-AC4F-418D-AE19-62706E023703}">
                      <ahyp:hlinkClr xmlns:ahyp="http://schemas.microsoft.com/office/drawing/2018/hyperlinkcolor" val="tx"/>
                    </a:ext>
                  </a:extLst>
                </a:hlinkClick>
              </a:rPr>
              <a:t>Denise Murtagh </a:t>
            </a:r>
            <a:r>
              <a:rPr lang="en-GB" sz="1050" dirty="0"/>
              <a:t>speak about two female focused initiatives designed and delivered by DEC to support female leadership. In particular, it speaks of the benefits of including opportunities for critical reflection, peer reflection, peer mentoring and the use of role models in developing effective leadership skills in women.</a:t>
            </a:r>
            <a:endParaRPr lang="en-IE" sz="1050" dirty="0"/>
          </a:p>
        </p:txBody>
      </p:sp>
      <p:sp>
        <p:nvSpPr>
          <p:cNvPr id="154" name="Text Placeholder 5">
            <a:extLst>
              <a:ext uri="{FF2B5EF4-FFF2-40B4-BE49-F238E27FC236}">
                <a16:creationId xmlns:a16="http://schemas.microsoft.com/office/drawing/2014/main" id="{D6BE6DAC-908F-2044-B001-87AD62878943}"/>
              </a:ext>
            </a:extLst>
          </p:cNvPr>
          <p:cNvSpPr txBox="1">
            <a:spLocks/>
          </p:cNvSpPr>
          <p:nvPr/>
        </p:nvSpPr>
        <p:spPr>
          <a:xfrm>
            <a:off x="479383" y="9699448"/>
            <a:ext cx="6361551" cy="657219"/>
          </a:xfrm>
          <a:prstGeom prst="rect">
            <a:avLst/>
          </a:prstGeom>
        </p:spPr>
        <p:txBody>
          <a:bodyPr vert="horz" lIns="91440" tIns="45720" rIns="91440" bIns="45720" numCol="1" spcCol="288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nSpc>
                <a:spcPct val="100000"/>
              </a:lnSpc>
              <a:tabLst>
                <a:tab pos="176213" algn="l"/>
              </a:tabLst>
            </a:pPr>
            <a:r>
              <a:rPr lang="en-GB" sz="700" baseline="30000" dirty="0"/>
              <a:t>15</a:t>
            </a:r>
            <a:r>
              <a:rPr lang="en-GB" sz="700" dirty="0"/>
              <a:t>	Permission to use from </a:t>
            </a:r>
            <a:r>
              <a:rPr lang="en-GB" sz="700" dirty="0" err="1"/>
              <a:t>chabgesuk</a:t>
            </a:r>
            <a:r>
              <a:rPr lang="en-GB" sz="700" dirty="0"/>
              <a:t>. </a:t>
            </a:r>
            <a:endParaRPr lang="en-IE" sz="700" b="1" dirty="0"/>
          </a:p>
        </p:txBody>
      </p:sp>
      <p:grpSp>
        <p:nvGrpSpPr>
          <p:cNvPr id="4" name="Group 3">
            <a:extLst>
              <a:ext uri="{FF2B5EF4-FFF2-40B4-BE49-F238E27FC236}">
                <a16:creationId xmlns:a16="http://schemas.microsoft.com/office/drawing/2014/main" id="{30781C20-7848-CE46-987E-9465DF613EBC}"/>
              </a:ext>
            </a:extLst>
          </p:cNvPr>
          <p:cNvGrpSpPr/>
          <p:nvPr/>
        </p:nvGrpSpPr>
        <p:grpSpPr>
          <a:xfrm>
            <a:off x="4303482" y="6630849"/>
            <a:ext cx="2877144" cy="3308591"/>
            <a:chOff x="4117204" y="5765601"/>
            <a:chExt cx="2877144" cy="3308591"/>
          </a:xfrm>
        </p:grpSpPr>
        <p:sp>
          <p:nvSpPr>
            <p:cNvPr id="78" name="Oval 77">
              <a:extLst>
                <a:ext uri="{FF2B5EF4-FFF2-40B4-BE49-F238E27FC236}">
                  <a16:creationId xmlns:a16="http://schemas.microsoft.com/office/drawing/2014/main" id="{101F6250-7BCE-C248-A4A9-2862A706772C}"/>
                </a:ext>
              </a:extLst>
            </p:cNvPr>
            <p:cNvSpPr/>
            <p:nvPr/>
          </p:nvSpPr>
          <p:spPr>
            <a:xfrm>
              <a:off x="4117204" y="6197048"/>
              <a:ext cx="2877144" cy="2877144"/>
            </a:xfrm>
            <a:prstGeom prst="ellipse">
              <a:avLst/>
            </a:prstGeom>
            <a:gradFill>
              <a:gsLst>
                <a:gs pos="4000">
                  <a:srgbClr val="863694"/>
                </a:gs>
                <a:gs pos="34000">
                  <a:srgbClr val="863694"/>
                </a:gs>
                <a:gs pos="80000">
                  <a:srgbClr val="561465"/>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C27ADDDC-A317-5343-81C0-2A44D1742381}"/>
                </a:ext>
              </a:extLst>
            </p:cNvPr>
            <p:cNvSpPr/>
            <p:nvPr/>
          </p:nvSpPr>
          <p:spPr>
            <a:xfrm>
              <a:off x="4384962" y="7045617"/>
              <a:ext cx="2341628" cy="1415772"/>
            </a:xfrm>
            <a:prstGeom prst="rect">
              <a:avLst/>
            </a:prstGeom>
          </p:spPr>
          <p:txBody>
            <a:bodyPr wrap="square">
              <a:spAutoFit/>
            </a:bodyPr>
            <a:lstStyle/>
            <a:p>
              <a:pPr algn="ctr"/>
              <a:r>
                <a:rPr lang="en-GB" sz="1400" b="1" i="1" dirty="0">
                  <a:solidFill>
                    <a:schemeClr val="bg1"/>
                  </a:solidFill>
                </a:rPr>
                <a:t>‘Women need real moments of solitude and self-reflection to balance out how much of ourselves we give away’. </a:t>
              </a:r>
            </a:p>
            <a:p>
              <a:pPr algn="ctr"/>
              <a:endParaRPr lang="en-GB" b="1" i="1" dirty="0">
                <a:solidFill>
                  <a:schemeClr val="bg1"/>
                </a:solidFill>
              </a:endParaRPr>
            </a:p>
            <a:p>
              <a:pPr algn="ctr"/>
              <a:r>
                <a:rPr lang="en-GB" sz="1200" dirty="0">
                  <a:solidFill>
                    <a:schemeClr val="bg1"/>
                  </a:solidFill>
                </a:rPr>
                <a:t>BARBARA DE ANGELIS </a:t>
              </a:r>
            </a:p>
          </p:txBody>
        </p:sp>
        <p:sp>
          <p:nvSpPr>
            <p:cNvPr id="80" name="Freeform 79">
              <a:extLst>
                <a:ext uri="{FF2B5EF4-FFF2-40B4-BE49-F238E27FC236}">
                  <a16:creationId xmlns:a16="http://schemas.microsoft.com/office/drawing/2014/main" id="{BFF9E8EF-CDCA-3641-9A8E-12A8704126E8}"/>
                </a:ext>
              </a:extLst>
            </p:cNvPr>
            <p:cNvSpPr/>
            <p:nvPr/>
          </p:nvSpPr>
          <p:spPr>
            <a:xfrm>
              <a:off x="5074231" y="5765601"/>
              <a:ext cx="963091" cy="697186"/>
            </a:xfrm>
            <a:custGeom>
              <a:avLst/>
              <a:gdLst>
                <a:gd name="connsiteX0" fmla="*/ 355667 w 1522388"/>
                <a:gd name="connsiteY0" fmla="*/ 1102064 h 1102064"/>
                <a:gd name="connsiteX1" fmla="*/ 331425 w 1522388"/>
                <a:gd name="connsiteY1" fmla="*/ 1101167 h 1102064"/>
                <a:gd name="connsiteX2" fmla="*/ 67016 w 1522388"/>
                <a:gd name="connsiteY2" fmla="*/ 970589 h 1102064"/>
                <a:gd name="connsiteX3" fmla="*/ 67016 w 1522388"/>
                <a:gd name="connsiteY3" fmla="*/ 970589 h 1102064"/>
                <a:gd name="connsiteX4" fmla="*/ 1475 w 1522388"/>
                <a:gd name="connsiteY4" fmla="*/ 694624 h 1102064"/>
                <a:gd name="connsiteX5" fmla="*/ 69261 w 1522388"/>
                <a:gd name="connsiteY5" fmla="*/ 411030 h 1102064"/>
                <a:gd name="connsiteX6" fmla="*/ 449489 w 1522388"/>
                <a:gd name="connsiteY6" fmla="*/ 6282 h 1102064"/>
                <a:gd name="connsiteX7" fmla="*/ 460712 w 1522388"/>
                <a:gd name="connsiteY7" fmla="*/ 449 h 1102064"/>
                <a:gd name="connsiteX8" fmla="*/ 582367 w 1522388"/>
                <a:gd name="connsiteY8" fmla="*/ 221221 h 1102064"/>
                <a:gd name="connsiteX9" fmla="*/ 568451 w 1522388"/>
                <a:gd name="connsiteY9" fmla="*/ 226605 h 1102064"/>
                <a:gd name="connsiteX10" fmla="*/ 340853 w 1522388"/>
                <a:gd name="connsiteY10" fmla="*/ 463531 h 1102064"/>
                <a:gd name="connsiteX11" fmla="*/ 346688 w 1522388"/>
                <a:gd name="connsiteY11" fmla="*/ 463531 h 1102064"/>
                <a:gd name="connsiteX12" fmla="*/ 597181 w 1522388"/>
                <a:gd name="connsiteY12" fmla="*/ 555520 h 1102064"/>
                <a:gd name="connsiteX13" fmla="*/ 685617 w 1522388"/>
                <a:gd name="connsiteY13" fmla="*/ 781676 h 1102064"/>
                <a:gd name="connsiteX14" fmla="*/ 597630 w 1522388"/>
                <a:gd name="connsiteY14" fmla="*/ 1007384 h 1102064"/>
                <a:gd name="connsiteX15" fmla="*/ 355667 w 1522388"/>
                <a:gd name="connsiteY15" fmla="*/ 1102064 h 1102064"/>
                <a:gd name="connsiteX16" fmla="*/ 87217 w 1522388"/>
                <a:gd name="connsiteY16" fmla="*/ 954883 h 1102064"/>
                <a:gd name="connsiteX17" fmla="*/ 332772 w 1522388"/>
                <a:gd name="connsiteY17" fmla="*/ 1075590 h 1102064"/>
                <a:gd name="connsiteX18" fmla="*/ 579225 w 1522388"/>
                <a:gd name="connsiteY18" fmla="*/ 989883 h 1102064"/>
                <a:gd name="connsiteX19" fmla="*/ 660029 w 1522388"/>
                <a:gd name="connsiteY19" fmla="*/ 781676 h 1102064"/>
                <a:gd name="connsiteX20" fmla="*/ 579225 w 1522388"/>
                <a:gd name="connsiteY20" fmla="*/ 573469 h 1102064"/>
                <a:gd name="connsiteX21" fmla="*/ 346688 w 1522388"/>
                <a:gd name="connsiteY21" fmla="*/ 488660 h 1102064"/>
                <a:gd name="connsiteX22" fmla="*/ 304940 w 1522388"/>
                <a:gd name="connsiteY22" fmla="*/ 488660 h 1102064"/>
                <a:gd name="connsiteX23" fmla="*/ 310776 w 1522388"/>
                <a:gd name="connsiteY23" fmla="*/ 471608 h 1102064"/>
                <a:gd name="connsiteX24" fmla="*/ 546005 w 1522388"/>
                <a:gd name="connsiteY24" fmla="*/ 207759 h 1102064"/>
                <a:gd name="connsiteX25" fmla="*/ 450387 w 1522388"/>
                <a:gd name="connsiteY25" fmla="*/ 34103 h 1102064"/>
                <a:gd name="connsiteX26" fmla="*/ 93053 w 1522388"/>
                <a:gd name="connsiteY26" fmla="*/ 419556 h 1102064"/>
                <a:gd name="connsiteX27" fmla="*/ 87217 w 1522388"/>
                <a:gd name="connsiteY27" fmla="*/ 954883 h 1102064"/>
                <a:gd name="connsiteX28" fmla="*/ 1190194 w 1522388"/>
                <a:gd name="connsiteY28" fmla="*/ 1101616 h 1102064"/>
                <a:gd name="connsiteX29" fmla="*/ 1166402 w 1522388"/>
                <a:gd name="connsiteY29" fmla="*/ 1100718 h 1102064"/>
                <a:gd name="connsiteX30" fmla="*/ 904237 w 1522388"/>
                <a:gd name="connsiteY30" fmla="*/ 970140 h 1102064"/>
                <a:gd name="connsiteX31" fmla="*/ 904237 w 1522388"/>
                <a:gd name="connsiteY31" fmla="*/ 970140 h 1102064"/>
                <a:gd name="connsiteX32" fmla="*/ 902441 w 1522388"/>
                <a:gd name="connsiteY32" fmla="*/ 411030 h 1102064"/>
                <a:gd name="connsiteX33" fmla="*/ 1286710 w 1522388"/>
                <a:gd name="connsiteY33" fmla="*/ 5834 h 1102064"/>
                <a:gd name="connsiteX34" fmla="*/ 1297933 w 1522388"/>
                <a:gd name="connsiteY34" fmla="*/ 0 h 1102064"/>
                <a:gd name="connsiteX35" fmla="*/ 1419588 w 1522388"/>
                <a:gd name="connsiteY35" fmla="*/ 220772 h 1102064"/>
                <a:gd name="connsiteX36" fmla="*/ 1405671 w 1522388"/>
                <a:gd name="connsiteY36" fmla="*/ 226157 h 1102064"/>
                <a:gd name="connsiteX37" fmla="*/ 1178073 w 1522388"/>
                <a:gd name="connsiteY37" fmla="*/ 463083 h 1102064"/>
                <a:gd name="connsiteX38" fmla="*/ 1183909 w 1522388"/>
                <a:gd name="connsiteY38" fmla="*/ 463083 h 1102064"/>
                <a:gd name="connsiteX39" fmla="*/ 1430362 w 1522388"/>
                <a:gd name="connsiteY39" fmla="*/ 555071 h 1102064"/>
                <a:gd name="connsiteX40" fmla="*/ 1522389 w 1522388"/>
                <a:gd name="connsiteY40" fmla="*/ 781227 h 1102064"/>
                <a:gd name="connsiteX41" fmla="*/ 1429913 w 1522388"/>
                <a:gd name="connsiteY41" fmla="*/ 1007384 h 1102064"/>
                <a:gd name="connsiteX42" fmla="*/ 1190194 w 1522388"/>
                <a:gd name="connsiteY42" fmla="*/ 1101616 h 1102064"/>
                <a:gd name="connsiteX43" fmla="*/ 923989 w 1522388"/>
                <a:gd name="connsiteY43" fmla="*/ 954883 h 1102064"/>
                <a:gd name="connsiteX44" fmla="*/ 1167748 w 1522388"/>
                <a:gd name="connsiteY44" fmla="*/ 1075590 h 1102064"/>
                <a:gd name="connsiteX45" fmla="*/ 1411956 w 1522388"/>
                <a:gd name="connsiteY45" fmla="*/ 989883 h 1102064"/>
                <a:gd name="connsiteX46" fmla="*/ 1496801 w 1522388"/>
                <a:gd name="connsiteY46" fmla="*/ 781676 h 1102064"/>
                <a:gd name="connsiteX47" fmla="*/ 1412405 w 1522388"/>
                <a:gd name="connsiteY47" fmla="*/ 573917 h 1102064"/>
                <a:gd name="connsiteX48" fmla="*/ 1411956 w 1522388"/>
                <a:gd name="connsiteY48" fmla="*/ 573469 h 1102064"/>
                <a:gd name="connsiteX49" fmla="*/ 1183909 w 1522388"/>
                <a:gd name="connsiteY49" fmla="*/ 489108 h 1102064"/>
                <a:gd name="connsiteX50" fmla="*/ 1142160 w 1522388"/>
                <a:gd name="connsiteY50" fmla="*/ 489108 h 1102064"/>
                <a:gd name="connsiteX51" fmla="*/ 1147996 w 1522388"/>
                <a:gd name="connsiteY51" fmla="*/ 472057 h 1102064"/>
                <a:gd name="connsiteX52" fmla="*/ 1383226 w 1522388"/>
                <a:gd name="connsiteY52" fmla="*/ 208208 h 1102064"/>
                <a:gd name="connsiteX53" fmla="*/ 1287608 w 1522388"/>
                <a:gd name="connsiteY53" fmla="*/ 34552 h 1102064"/>
                <a:gd name="connsiteX54" fmla="*/ 926234 w 1522388"/>
                <a:gd name="connsiteY54" fmla="*/ 420454 h 1102064"/>
                <a:gd name="connsiteX55" fmla="*/ 923989 w 1522388"/>
                <a:gd name="connsiteY55" fmla="*/ 954883 h 1102064"/>
                <a:gd name="connsiteX56" fmla="*/ 923989 w 1522388"/>
                <a:gd name="connsiteY56" fmla="*/ 954883 h 1102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522388" h="1102064">
                  <a:moveTo>
                    <a:pt x="355667" y="1102064"/>
                  </a:moveTo>
                  <a:cubicBezTo>
                    <a:pt x="347586" y="1102064"/>
                    <a:pt x="339506" y="1101616"/>
                    <a:pt x="331425" y="1101167"/>
                  </a:cubicBezTo>
                  <a:cubicBezTo>
                    <a:pt x="225033" y="1094885"/>
                    <a:pt x="126273" y="1045974"/>
                    <a:pt x="67016" y="970589"/>
                  </a:cubicBezTo>
                  <a:lnTo>
                    <a:pt x="67016" y="970589"/>
                  </a:lnTo>
                  <a:cubicBezTo>
                    <a:pt x="15840" y="902382"/>
                    <a:pt x="-6156" y="809946"/>
                    <a:pt x="1475" y="694624"/>
                  </a:cubicBezTo>
                  <a:cubicBezTo>
                    <a:pt x="7311" y="606674"/>
                    <a:pt x="31552" y="505711"/>
                    <a:pt x="69261" y="411030"/>
                  </a:cubicBezTo>
                  <a:cubicBezTo>
                    <a:pt x="134353" y="242311"/>
                    <a:pt x="265884" y="102309"/>
                    <a:pt x="449489" y="6282"/>
                  </a:cubicBezTo>
                  <a:lnTo>
                    <a:pt x="460712" y="449"/>
                  </a:lnTo>
                  <a:lnTo>
                    <a:pt x="582367" y="221221"/>
                  </a:lnTo>
                  <a:lnTo>
                    <a:pt x="568451" y="226605"/>
                  </a:lnTo>
                  <a:cubicBezTo>
                    <a:pt x="461610" y="266990"/>
                    <a:pt x="384846" y="346863"/>
                    <a:pt x="340853" y="463531"/>
                  </a:cubicBezTo>
                  <a:lnTo>
                    <a:pt x="346688" y="463531"/>
                  </a:lnTo>
                  <a:cubicBezTo>
                    <a:pt x="453081" y="463531"/>
                    <a:pt x="535231" y="493596"/>
                    <a:pt x="597181" y="555520"/>
                  </a:cubicBezTo>
                  <a:cubicBezTo>
                    <a:pt x="655540" y="613854"/>
                    <a:pt x="685617" y="690137"/>
                    <a:pt x="685617" y="781676"/>
                  </a:cubicBezTo>
                  <a:cubicBezTo>
                    <a:pt x="685617" y="869177"/>
                    <a:pt x="655989" y="945011"/>
                    <a:pt x="597630" y="1007384"/>
                  </a:cubicBezTo>
                  <a:cubicBezTo>
                    <a:pt x="537027" y="1068410"/>
                    <a:pt x="449938" y="1102064"/>
                    <a:pt x="355667" y="1102064"/>
                  </a:cubicBezTo>
                  <a:close/>
                  <a:moveTo>
                    <a:pt x="87217" y="954883"/>
                  </a:moveTo>
                  <a:cubicBezTo>
                    <a:pt x="141985" y="1024435"/>
                    <a:pt x="233563" y="1069756"/>
                    <a:pt x="332772" y="1075590"/>
                  </a:cubicBezTo>
                  <a:cubicBezTo>
                    <a:pt x="428839" y="1081423"/>
                    <a:pt x="518622" y="1050013"/>
                    <a:pt x="579225" y="989883"/>
                  </a:cubicBezTo>
                  <a:cubicBezTo>
                    <a:pt x="632645" y="932447"/>
                    <a:pt x="660029" y="862446"/>
                    <a:pt x="660029" y="781676"/>
                  </a:cubicBezTo>
                  <a:cubicBezTo>
                    <a:pt x="660029" y="697316"/>
                    <a:pt x="632645" y="626867"/>
                    <a:pt x="579225" y="573469"/>
                  </a:cubicBezTo>
                  <a:cubicBezTo>
                    <a:pt x="522213" y="516480"/>
                    <a:pt x="446347" y="488660"/>
                    <a:pt x="346688" y="488660"/>
                  </a:cubicBezTo>
                  <a:lnTo>
                    <a:pt x="304940" y="488660"/>
                  </a:lnTo>
                  <a:lnTo>
                    <a:pt x="310776" y="471608"/>
                  </a:lnTo>
                  <a:cubicBezTo>
                    <a:pt x="354769" y="343273"/>
                    <a:pt x="434226" y="254875"/>
                    <a:pt x="546005" y="207759"/>
                  </a:cubicBezTo>
                  <a:lnTo>
                    <a:pt x="450387" y="34103"/>
                  </a:lnTo>
                  <a:cubicBezTo>
                    <a:pt x="278005" y="126989"/>
                    <a:pt x="155003" y="260260"/>
                    <a:pt x="93053" y="419556"/>
                  </a:cubicBezTo>
                  <a:cubicBezTo>
                    <a:pt x="24819" y="591418"/>
                    <a:pt x="-12890" y="821612"/>
                    <a:pt x="87217" y="954883"/>
                  </a:cubicBezTo>
                  <a:close/>
                  <a:moveTo>
                    <a:pt x="1190194" y="1101616"/>
                  </a:moveTo>
                  <a:cubicBezTo>
                    <a:pt x="1182562" y="1101616"/>
                    <a:pt x="1174482" y="1101167"/>
                    <a:pt x="1166402" y="1100718"/>
                  </a:cubicBezTo>
                  <a:cubicBezTo>
                    <a:pt x="1061356" y="1094436"/>
                    <a:pt x="963044" y="1045525"/>
                    <a:pt x="904237" y="970140"/>
                  </a:cubicBezTo>
                  <a:lnTo>
                    <a:pt x="904237" y="970140"/>
                  </a:lnTo>
                  <a:cubicBezTo>
                    <a:pt x="775399" y="804561"/>
                    <a:pt x="859795" y="523660"/>
                    <a:pt x="902441" y="411030"/>
                  </a:cubicBezTo>
                  <a:cubicBezTo>
                    <a:pt x="972023" y="241413"/>
                    <a:pt x="1104901" y="101411"/>
                    <a:pt x="1286710" y="5834"/>
                  </a:cubicBezTo>
                  <a:lnTo>
                    <a:pt x="1297933" y="0"/>
                  </a:lnTo>
                  <a:lnTo>
                    <a:pt x="1419588" y="220772"/>
                  </a:lnTo>
                  <a:lnTo>
                    <a:pt x="1405671" y="226157"/>
                  </a:lnTo>
                  <a:cubicBezTo>
                    <a:pt x="1298831" y="266542"/>
                    <a:pt x="1222067" y="346415"/>
                    <a:pt x="1178073" y="463083"/>
                  </a:cubicBezTo>
                  <a:lnTo>
                    <a:pt x="1183909" y="463083"/>
                  </a:lnTo>
                  <a:cubicBezTo>
                    <a:pt x="1290301" y="463083"/>
                    <a:pt x="1372901" y="494044"/>
                    <a:pt x="1430362" y="555071"/>
                  </a:cubicBezTo>
                  <a:cubicBezTo>
                    <a:pt x="1492311" y="612956"/>
                    <a:pt x="1522389" y="686995"/>
                    <a:pt x="1522389" y="781227"/>
                  </a:cubicBezTo>
                  <a:cubicBezTo>
                    <a:pt x="1522389" y="870075"/>
                    <a:pt x="1491414" y="946358"/>
                    <a:pt x="1429913" y="1007384"/>
                  </a:cubicBezTo>
                  <a:cubicBezTo>
                    <a:pt x="1369759" y="1068410"/>
                    <a:pt x="1283119" y="1101616"/>
                    <a:pt x="1190194" y="1101616"/>
                  </a:cubicBezTo>
                  <a:close/>
                  <a:moveTo>
                    <a:pt x="923989" y="954883"/>
                  </a:moveTo>
                  <a:cubicBezTo>
                    <a:pt x="978756" y="1024435"/>
                    <a:pt x="1069885" y="1069756"/>
                    <a:pt x="1167748" y="1075590"/>
                  </a:cubicBezTo>
                  <a:cubicBezTo>
                    <a:pt x="1262469" y="1081423"/>
                    <a:pt x="1351802" y="1050013"/>
                    <a:pt x="1411956" y="989883"/>
                  </a:cubicBezTo>
                  <a:cubicBezTo>
                    <a:pt x="1468968" y="932896"/>
                    <a:pt x="1496801" y="864690"/>
                    <a:pt x="1496801" y="781676"/>
                  </a:cubicBezTo>
                  <a:cubicBezTo>
                    <a:pt x="1496801" y="694624"/>
                    <a:pt x="1468968" y="626867"/>
                    <a:pt x="1412405" y="573917"/>
                  </a:cubicBezTo>
                  <a:lnTo>
                    <a:pt x="1411956" y="573469"/>
                  </a:lnTo>
                  <a:cubicBezTo>
                    <a:pt x="1359434" y="517378"/>
                    <a:pt x="1282670" y="489108"/>
                    <a:pt x="1183909" y="489108"/>
                  </a:cubicBezTo>
                  <a:lnTo>
                    <a:pt x="1142160" y="489108"/>
                  </a:lnTo>
                  <a:lnTo>
                    <a:pt x="1147996" y="472057"/>
                  </a:lnTo>
                  <a:cubicBezTo>
                    <a:pt x="1191989" y="343722"/>
                    <a:pt x="1271447" y="255324"/>
                    <a:pt x="1383226" y="208208"/>
                  </a:cubicBezTo>
                  <a:lnTo>
                    <a:pt x="1287608" y="34552"/>
                  </a:lnTo>
                  <a:cubicBezTo>
                    <a:pt x="1116572" y="126989"/>
                    <a:pt x="991775" y="259811"/>
                    <a:pt x="926234" y="420454"/>
                  </a:cubicBezTo>
                  <a:cubicBezTo>
                    <a:pt x="885383" y="529045"/>
                    <a:pt x="803232" y="799176"/>
                    <a:pt x="923989" y="954883"/>
                  </a:cubicBezTo>
                  <a:lnTo>
                    <a:pt x="923989" y="954883"/>
                  </a:lnTo>
                  <a:close/>
                </a:path>
              </a:pathLst>
            </a:custGeom>
            <a:solidFill>
              <a:srgbClr val="94C33D"/>
            </a:solidFill>
            <a:ln w="4485" cap="flat">
              <a:noFill/>
              <a:prstDash val="solid"/>
              <a:miter/>
            </a:ln>
          </p:spPr>
          <p:txBody>
            <a:bodyPr rtlCol="0" anchor="ctr"/>
            <a:lstStyle/>
            <a:p>
              <a:endParaRPr lang="en-US"/>
            </a:p>
          </p:txBody>
        </p:sp>
      </p:grpSp>
      <p:sp>
        <p:nvSpPr>
          <p:cNvPr id="3" name="Rectangle 2">
            <a:extLst>
              <a:ext uri="{FF2B5EF4-FFF2-40B4-BE49-F238E27FC236}">
                <a16:creationId xmlns:a16="http://schemas.microsoft.com/office/drawing/2014/main" id="{59893119-9350-FD43-B955-7B91E088965F}"/>
              </a:ext>
            </a:extLst>
          </p:cNvPr>
          <p:cNvSpPr/>
          <p:nvPr/>
        </p:nvSpPr>
        <p:spPr>
          <a:xfrm>
            <a:off x="-2776" y="6436891"/>
            <a:ext cx="7559674" cy="246220"/>
          </a:xfrm>
          <a:prstGeom prst="rect">
            <a:avLst/>
          </a:prstGeom>
        </p:spPr>
        <p:txBody>
          <a:bodyPr wrap="square">
            <a:spAutoFit/>
          </a:bodyPr>
          <a:lstStyle/>
          <a:p>
            <a:pPr algn="ctr"/>
            <a:r>
              <a:rPr lang="en-GB" sz="1000" i="1" dirty="0">
                <a:solidFill>
                  <a:srgbClr val="5C5C5C"/>
                </a:solidFill>
                <a:latin typeface="Open Sans" panose="020B0606030504020204" pitchFamily="34" charset="0"/>
                <a:ea typeface="Open Sans" panose="020B0606030504020204" pitchFamily="34" charset="0"/>
                <a:cs typeface="Open Sans" panose="020B0606030504020204" pitchFamily="34" charset="0"/>
              </a:rPr>
              <a:t>Diagram sourced from </a:t>
            </a:r>
            <a:r>
              <a:rPr lang="en-GB" sz="1000" i="1" dirty="0" err="1">
                <a:solidFill>
                  <a:srgbClr val="5C5C5C"/>
                </a:solidFill>
                <a:latin typeface="Open Sans" panose="020B0606030504020204" pitchFamily="34" charset="0"/>
                <a:ea typeface="Open Sans" panose="020B0606030504020204" pitchFamily="34" charset="0"/>
                <a:cs typeface="Open Sans" panose="020B0606030504020204" pitchFamily="34" charset="0"/>
              </a:rPr>
              <a:t>changesuk</a:t>
            </a:r>
            <a:r>
              <a:rPr lang="en-GB" sz="1000" i="1" dirty="0">
                <a:solidFill>
                  <a:srgbClr val="5C5C5C"/>
                </a:solidFill>
                <a:latin typeface="Open Sans" panose="020B0606030504020204" pitchFamily="34" charset="0"/>
                <a:ea typeface="Open Sans" panose="020B0606030504020204" pitchFamily="34" charset="0"/>
                <a:cs typeface="Open Sans" panose="020B0606030504020204" pitchFamily="34" charset="0"/>
              </a:rPr>
              <a:t> </a:t>
            </a:r>
            <a:r>
              <a:rPr lang="en-GB" sz="1000" i="1" baseline="30000" dirty="0">
                <a:solidFill>
                  <a:srgbClr val="5C5C5C"/>
                </a:solidFill>
                <a:latin typeface="Open Sans" panose="020B0606030504020204" pitchFamily="34" charset="0"/>
                <a:ea typeface="Open Sans" panose="020B0606030504020204" pitchFamily="34" charset="0"/>
                <a:cs typeface="Open Sans" panose="020B0606030504020204" pitchFamily="34" charset="0"/>
              </a:rPr>
              <a:t>15 </a:t>
            </a:r>
            <a:endParaRPr lang="en-IE" sz="1000" i="1" baseline="30000" dirty="0">
              <a:solidFill>
                <a:srgbClr val="5C5C5C"/>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 name="Text Placeholder 5">
            <a:extLst>
              <a:ext uri="{FF2B5EF4-FFF2-40B4-BE49-F238E27FC236}">
                <a16:creationId xmlns:a16="http://schemas.microsoft.com/office/drawing/2014/main" id="{523F23A8-0CCE-A146-8155-6EDFC8FFEAB3}"/>
              </a:ext>
            </a:extLst>
          </p:cNvPr>
          <p:cNvSpPr txBox="1">
            <a:spLocks/>
          </p:cNvSpPr>
          <p:nvPr/>
        </p:nvSpPr>
        <p:spPr>
          <a:xfrm>
            <a:off x="631448" y="997162"/>
            <a:ext cx="6364800" cy="2584599"/>
          </a:xfrm>
          <a:prstGeom prst="rect">
            <a:avLst/>
          </a:prstGeom>
          <a:ln>
            <a:noFill/>
          </a:ln>
        </p:spPr>
        <p:txBody>
          <a:bodyPr vert="horz" lIns="91440" tIns="45720" rIns="91440" bIns="45720" numCol="1" spcCol="288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GB" sz="1050" dirty="0">
                <a:solidFill>
                  <a:schemeClr val="bg1"/>
                </a:solidFill>
              </a:rPr>
              <a:t>Peer reflection is a collective approach rather than an individual process for making sense of experiences. In terms of women’s leadership development, it can be very helpful to share successes, difficulties and explore problem solving strategies.</a:t>
            </a:r>
            <a:r>
              <a:rPr lang="en-IE" sz="1050" dirty="0">
                <a:solidFill>
                  <a:schemeClr val="bg1"/>
                </a:solidFill>
              </a:rPr>
              <a:t> </a:t>
            </a:r>
          </a:p>
          <a:p>
            <a:endParaRPr lang="en-IE" sz="1050" dirty="0">
              <a:solidFill>
                <a:schemeClr val="bg1"/>
              </a:solidFill>
            </a:endParaRPr>
          </a:p>
          <a:p>
            <a:r>
              <a:rPr lang="en-GB" sz="1050" dirty="0">
                <a:solidFill>
                  <a:schemeClr val="bg1"/>
                </a:solidFill>
              </a:rPr>
              <a:t>We can think of this as an action reflection loop where positive and negative leadership experiences are brought to the group for discussion and interpretation. You could consider reflection circles or masterminding groups as part of your delivery to ensure that peer reflection in the leadership development process.</a:t>
            </a:r>
            <a:endParaRPr lang="en-IE" sz="1050" dirty="0">
              <a:solidFill>
                <a:schemeClr val="bg1"/>
              </a:solidFill>
            </a:endParaRPr>
          </a:p>
          <a:p>
            <a:r>
              <a:rPr lang="en-GB" dirty="0">
                <a:solidFill>
                  <a:schemeClr val="bg1"/>
                </a:solidFill>
              </a:rPr>
              <a:t> </a:t>
            </a:r>
            <a:endParaRPr lang="en-IE" dirty="0">
              <a:solidFill>
                <a:schemeClr val="bg1"/>
              </a:solidFill>
            </a:endParaRPr>
          </a:p>
        </p:txBody>
      </p:sp>
      <p:grpSp>
        <p:nvGrpSpPr>
          <p:cNvPr id="218" name="Group 217">
            <a:extLst>
              <a:ext uri="{FF2B5EF4-FFF2-40B4-BE49-F238E27FC236}">
                <a16:creationId xmlns:a16="http://schemas.microsoft.com/office/drawing/2014/main" id="{519E760A-8EC8-6847-BE7E-B2FA1E2C3C95}"/>
              </a:ext>
            </a:extLst>
          </p:cNvPr>
          <p:cNvGrpSpPr/>
          <p:nvPr/>
        </p:nvGrpSpPr>
        <p:grpSpPr>
          <a:xfrm>
            <a:off x="1278432" y="2969251"/>
            <a:ext cx="5241812" cy="3175427"/>
            <a:chOff x="1583991" y="2403214"/>
            <a:chExt cx="4912965" cy="2976215"/>
          </a:xfrm>
        </p:grpSpPr>
        <p:sp>
          <p:nvSpPr>
            <p:cNvPr id="212" name="Rectangle 211">
              <a:extLst>
                <a:ext uri="{FF2B5EF4-FFF2-40B4-BE49-F238E27FC236}">
                  <a16:creationId xmlns:a16="http://schemas.microsoft.com/office/drawing/2014/main" id="{8A013295-CB04-9F40-96C0-53A79432629A}"/>
                </a:ext>
              </a:extLst>
            </p:cNvPr>
            <p:cNvSpPr/>
            <p:nvPr/>
          </p:nvSpPr>
          <p:spPr>
            <a:xfrm>
              <a:off x="4667659" y="3570320"/>
              <a:ext cx="1829297" cy="452881"/>
            </a:xfrm>
            <a:prstGeom prst="rect">
              <a:avLst/>
            </a:prstGeom>
          </p:spPr>
          <p:txBody>
            <a:bodyPr wrap="square">
              <a:spAutoFit/>
            </a:bodyPr>
            <a:lstStyle/>
            <a:p>
              <a:pPr algn="ctr">
                <a:lnSpc>
                  <a:spcPts val="1380"/>
                </a:lnSpc>
              </a:pPr>
              <a:r>
                <a:rPr lang="en-GB" sz="1400" b="1" dirty="0">
                  <a:solidFill>
                    <a:srgbClr val="5C5C5C"/>
                  </a:solidFill>
                  <a:latin typeface="Open Sans" panose="020B0606030504020204" pitchFamily="34" charset="0"/>
                  <a:ea typeface="Open Sans" panose="020B0606030504020204" pitchFamily="34" charset="0"/>
                  <a:cs typeface="Open Sans" panose="020B0606030504020204" pitchFamily="34" charset="0"/>
                </a:rPr>
                <a:t>REAL WORLD EXPERIENCES</a:t>
              </a:r>
              <a:endParaRPr lang="en-IE" sz="1400" b="1" dirty="0">
                <a:solidFill>
                  <a:srgbClr val="5C5C5C"/>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217" name="Group 216">
              <a:extLst>
                <a:ext uri="{FF2B5EF4-FFF2-40B4-BE49-F238E27FC236}">
                  <a16:creationId xmlns:a16="http://schemas.microsoft.com/office/drawing/2014/main" id="{BEB9A870-27B9-FA46-A85D-C8543AC0759D}"/>
                </a:ext>
              </a:extLst>
            </p:cNvPr>
            <p:cNvGrpSpPr/>
            <p:nvPr/>
          </p:nvGrpSpPr>
          <p:grpSpPr>
            <a:xfrm>
              <a:off x="1583991" y="2403214"/>
              <a:ext cx="4604605" cy="2976215"/>
              <a:chOff x="1583991" y="2403214"/>
              <a:chExt cx="4604605" cy="2976215"/>
            </a:xfrm>
          </p:grpSpPr>
          <p:sp>
            <p:nvSpPr>
              <p:cNvPr id="8" name="Freeform 7">
                <a:extLst>
                  <a:ext uri="{FF2B5EF4-FFF2-40B4-BE49-F238E27FC236}">
                    <a16:creationId xmlns:a16="http://schemas.microsoft.com/office/drawing/2014/main" id="{F9C7A002-22B3-E84F-B19C-CD355A82010A}"/>
                  </a:ext>
                </a:extLst>
              </p:cNvPr>
              <p:cNvSpPr/>
              <p:nvPr/>
            </p:nvSpPr>
            <p:spPr>
              <a:xfrm rot="20476190">
                <a:off x="5009338" y="4515968"/>
                <a:ext cx="882202" cy="427557"/>
              </a:xfrm>
              <a:custGeom>
                <a:avLst/>
                <a:gdLst>
                  <a:gd name="connsiteX0" fmla="*/ 8061 w 720435"/>
                  <a:gd name="connsiteY0" fmla="*/ 191749 h 349157"/>
                  <a:gd name="connsiteX1" fmla="*/ 259380 w 720435"/>
                  <a:gd name="connsiteY1" fmla="*/ 54697 h 349157"/>
                  <a:gd name="connsiteX2" fmla="*/ 269852 w 720435"/>
                  <a:gd name="connsiteY2" fmla="*/ 68974 h 349157"/>
                  <a:gd name="connsiteX3" fmla="*/ 97546 w 720435"/>
                  <a:gd name="connsiteY3" fmla="*/ 184135 h 349157"/>
                  <a:gd name="connsiteX4" fmla="*/ 713468 w 720435"/>
                  <a:gd name="connsiteY4" fmla="*/ 1400 h 349157"/>
                  <a:gd name="connsiteX5" fmla="*/ 719180 w 720435"/>
                  <a:gd name="connsiteY5" fmla="*/ 6158 h 349157"/>
                  <a:gd name="connsiteX6" fmla="*/ 77555 w 720435"/>
                  <a:gd name="connsiteY6" fmla="*/ 206025 h 349157"/>
                  <a:gd name="connsiteX7" fmla="*/ 68987 w 720435"/>
                  <a:gd name="connsiteY7" fmla="*/ 199363 h 349157"/>
                  <a:gd name="connsiteX8" fmla="*/ 62323 w 720435"/>
                  <a:gd name="connsiteY8" fmla="*/ 203170 h 349157"/>
                  <a:gd name="connsiteX9" fmla="*/ 280323 w 720435"/>
                  <a:gd name="connsiteY9" fmla="*/ 314524 h 349157"/>
                  <a:gd name="connsiteX10" fmla="*/ 254620 w 720435"/>
                  <a:gd name="connsiteY10" fmla="*/ 345932 h 349157"/>
                  <a:gd name="connsiteX11" fmla="*/ 9965 w 720435"/>
                  <a:gd name="connsiteY11" fmla="*/ 224108 h 349157"/>
                  <a:gd name="connsiteX12" fmla="*/ 8061 w 720435"/>
                  <a:gd name="connsiteY12" fmla="*/ 191749 h 34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0435" h="349157">
                    <a:moveTo>
                      <a:pt x="8061" y="191749"/>
                    </a:moveTo>
                    <a:cubicBezTo>
                      <a:pt x="85170" y="146065"/>
                      <a:pt x="172751" y="79443"/>
                      <a:pt x="259380" y="54697"/>
                    </a:cubicBezTo>
                    <a:cubicBezTo>
                      <a:pt x="266996" y="52794"/>
                      <a:pt x="276516" y="61360"/>
                      <a:pt x="269852" y="68974"/>
                    </a:cubicBezTo>
                    <a:cubicBezTo>
                      <a:pt x="224157" y="115609"/>
                      <a:pt x="159424" y="150824"/>
                      <a:pt x="97546" y="184135"/>
                    </a:cubicBezTo>
                    <a:cubicBezTo>
                      <a:pt x="322210" y="226012"/>
                      <a:pt x="548778" y="165100"/>
                      <a:pt x="713468" y="1400"/>
                    </a:cubicBezTo>
                    <a:cubicBezTo>
                      <a:pt x="717276" y="-2407"/>
                      <a:pt x="722988" y="2351"/>
                      <a:pt x="719180" y="6158"/>
                    </a:cubicBezTo>
                    <a:cubicBezTo>
                      <a:pt x="558298" y="179376"/>
                      <a:pt x="309834" y="263130"/>
                      <a:pt x="77555" y="206025"/>
                    </a:cubicBezTo>
                    <a:cubicBezTo>
                      <a:pt x="73747" y="205073"/>
                      <a:pt x="70891" y="202218"/>
                      <a:pt x="68987" y="199363"/>
                    </a:cubicBezTo>
                    <a:cubicBezTo>
                      <a:pt x="67083" y="200314"/>
                      <a:pt x="64227" y="202218"/>
                      <a:pt x="62323" y="203170"/>
                    </a:cubicBezTo>
                    <a:cubicBezTo>
                      <a:pt x="138480" y="232674"/>
                      <a:pt x="210830" y="271695"/>
                      <a:pt x="280323" y="314524"/>
                    </a:cubicBezTo>
                    <a:cubicBezTo>
                      <a:pt x="302219" y="327849"/>
                      <a:pt x="276516" y="359256"/>
                      <a:pt x="254620" y="345932"/>
                    </a:cubicBezTo>
                    <a:cubicBezTo>
                      <a:pt x="176559" y="296441"/>
                      <a:pt x="94690" y="258371"/>
                      <a:pt x="9965" y="224108"/>
                    </a:cubicBezTo>
                    <a:cubicBezTo>
                      <a:pt x="-1458" y="219349"/>
                      <a:pt x="-4315" y="199363"/>
                      <a:pt x="8061" y="191749"/>
                    </a:cubicBezTo>
                    <a:close/>
                  </a:path>
                </a:pathLst>
              </a:custGeom>
              <a:solidFill>
                <a:srgbClr val="5C5C5C"/>
              </a:solidFill>
              <a:ln w="9509" cap="flat">
                <a:noFill/>
                <a:prstDash val="solid"/>
                <a:miter/>
              </a:ln>
            </p:spPr>
            <p:txBody>
              <a:bodyPr rtlCol="0" anchor="ctr"/>
              <a:lstStyle/>
              <a:p>
                <a:endParaRPr lang="en-US"/>
              </a:p>
            </p:txBody>
          </p:sp>
          <p:grpSp>
            <p:nvGrpSpPr>
              <p:cNvPr id="9" name="Graphic 5">
                <a:extLst>
                  <a:ext uri="{FF2B5EF4-FFF2-40B4-BE49-F238E27FC236}">
                    <a16:creationId xmlns:a16="http://schemas.microsoft.com/office/drawing/2014/main" id="{22756EEF-94B5-8B4A-BAD5-92EF6E80FD86}"/>
                  </a:ext>
                </a:extLst>
              </p:cNvPr>
              <p:cNvGrpSpPr/>
              <p:nvPr/>
            </p:nvGrpSpPr>
            <p:grpSpPr>
              <a:xfrm>
                <a:off x="3212726" y="4061254"/>
                <a:ext cx="1348739" cy="780477"/>
                <a:chOff x="2959242" y="4336103"/>
                <a:chExt cx="1101425" cy="637363"/>
              </a:xfrm>
            </p:grpSpPr>
            <p:sp>
              <p:nvSpPr>
                <p:cNvPr id="10" name="Freeform 9">
                  <a:extLst>
                    <a:ext uri="{FF2B5EF4-FFF2-40B4-BE49-F238E27FC236}">
                      <a16:creationId xmlns:a16="http://schemas.microsoft.com/office/drawing/2014/main" id="{A49D86C4-F9F6-4542-9E66-FC71C1AE5535}"/>
                    </a:ext>
                  </a:extLst>
                </p:cNvPr>
                <p:cNvSpPr/>
                <p:nvPr/>
              </p:nvSpPr>
              <p:spPr>
                <a:xfrm>
                  <a:off x="3520902" y="4816735"/>
                  <a:ext cx="952" cy="2855"/>
                </a:xfrm>
                <a:custGeom>
                  <a:avLst/>
                  <a:gdLst>
                    <a:gd name="connsiteX0" fmla="*/ 952 w 952"/>
                    <a:gd name="connsiteY0" fmla="*/ 2855 h 2855"/>
                    <a:gd name="connsiteX1" fmla="*/ 0 w 952"/>
                    <a:gd name="connsiteY1" fmla="*/ 0 h 2855"/>
                    <a:gd name="connsiteX2" fmla="*/ 952 w 952"/>
                    <a:gd name="connsiteY2" fmla="*/ 2855 h 2855"/>
                  </a:gdLst>
                  <a:ahLst/>
                  <a:cxnLst>
                    <a:cxn ang="0">
                      <a:pos x="connsiteX0" y="connsiteY0"/>
                    </a:cxn>
                    <a:cxn ang="0">
                      <a:pos x="connsiteX1" y="connsiteY1"/>
                    </a:cxn>
                    <a:cxn ang="0">
                      <a:pos x="connsiteX2" y="connsiteY2"/>
                    </a:cxn>
                  </a:cxnLst>
                  <a:rect l="l" t="t" r="r" b="b"/>
                  <a:pathLst>
                    <a:path w="952" h="2855">
                      <a:moveTo>
                        <a:pt x="952" y="2855"/>
                      </a:moveTo>
                      <a:cubicBezTo>
                        <a:pt x="952" y="1904"/>
                        <a:pt x="0" y="952"/>
                        <a:pt x="0" y="0"/>
                      </a:cubicBezTo>
                      <a:cubicBezTo>
                        <a:pt x="0" y="952"/>
                        <a:pt x="0" y="1904"/>
                        <a:pt x="952" y="2855"/>
                      </a:cubicBezTo>
                      <a:close/>
                    </a:path>
                  </a:pathLst>
                </a:custGeom>
                <a:solidFill>
                  <a:srgbClr val="FFFFFF"/>
                </a:solidFill>
                <a:ln w="9509"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C5D42024-EFBA-6941-A0F7-1AA8343C4BB7}"/>
                    </a:ext>
                  </a:extLst>
                </p:cNvPr>
                <p:cNvSpPr/>
                <p:nvPr/>
              </p:nvSpPr>
              <p:spPr>
                <a:xfrm>
                  <a:off x="3517094" y="4808169"/>
                  <a:ext cx="952" cy="3806"/>
                </a:xfrm>
                <a:custGeom>
                  <a:avLst/>
                  <a:gdLst>
                    <a:gd name="connsiteX0" fmla="*/ 952 w 952"/>
                    <a:gd name="connsiteY0" fmla="*/ 3807 h 3806"/>
                    <a:gd name="connsiteX1" fmla="*/ 0 w 952"/>
                    <a:gd name="connsiteY1" fmla="*/ 0 h 3806"/>
                    <a:gd name="connsiteX2" fmla="*/ 952 w 952"/>
                    <a:gd name="connsiteY2" fmla="*/ 3807 h 3806"/>
                  </a:gdLst>
                  <a:ahLst/>
                  <a:cxnLst>
                    <a:cxn ang="0">
                      <a:pos x="connsiteX0" y="connsiteY0"/>
                    </a:cxn>
                    <a:cxn ang="0">
                      <a:pos x="connsiteX1" y="connsiteY1"/>
                    </a:cxn>
                    <a:cxn ang="0">
                      <a:pos x="connsiteX2" y="connsiteY2"/>
                    </a:cxn>
                  </a:cxnLst>
                  <a:rect l="l" t="t" r="r" b="b"/>
                  <a:pathLst>
                    <a:path w="952" h="3806">
                      <a:moveTo>
                        <a:pt x="952" y="3807"/>
                      </a:moveTo>
                      <a:cubicBezTo>
                        <a:pt x="952" y="2855"/>
                        <a:pt x="0" y="952"/>
                        <a:pt x="0" y="0"/>
                      </a:cubicBezTo>
                      <a:cubicBezTo>
                        <a:pt x="0" y="952"/>
                        <a:pt x="952" y="1904"/>
                        <a:pt x="952" y="3807"/>
                      </a:cubicBezTo>
                      <a:close/>
                    </a:path>
                  </a:pathLst>
                </a:custGeom>
                <a:solidFill>
                  <a:srgbClr val="FFFFFF"/>
                </a:solidFill>
                <a:ln w="9509"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5AAD4CBF-9860-3F4F-9613-C4C2102E82A3}"/>
                    </a:ext>
                  </a:extLst>
                </p:cNvPr>
                <p:cNvSpPr/>
                <p:nvPr/>
              </p:nvSpPr>
              <p:spPr>
                <a:xfrm>
                  <a:off x="3518046" y="4811976"/>
                  <a:ext cx="1904" cy="3806"/>
                </a:xfrm>
                <a:custGeom>
                  <a:avLst/>
                  <a:gdLst>
                    <a:gd name="connsiteX0" fmla="*/ 1904 w 1904"/>
                    <a:gd name="connsiteY0" fmla="*/ 3807 h 3806"/>
                    <a:gd name="connsiteX1" fmla="*/ 0 w 1904"/>
                    <a:gd name="connsiteY1" fmla="*/ 0 h 3806"/>
                    <a:gd name="connsiteX2" fmla="*/ 1904 w 1904"/>
                    <a:gd name="connsiteY2" fmla="*/ 3807 h 3806"/>
                  </a:gdLst>
                  <a:ahLst/>
                  <a:cxnLst>
                    <a:cxn ang="0">
                      <a:pos x="connsiteX0" y="connsiteY0"/>
                    </a:cxn>
                    <a:cxn ang="0">
                      <a:pos x="connsiteX1" y="connsiteY1"/>
                    </a:cxn>
                    <a:cxn ang="0">
                      <a:pos x="connsiteX2" y="connsiteY2"/>
                    </a:cxn>
                  </a:cxnLst>
                  <a:rect l="l" t="t" r="r" b="b"/>
                  <a:pathLst>
                    <a:path w="1904" h="3806">
                      <a:moveTo>
                        <a:pt x="1904" y="3807"/>
                      </a:moveTo>
                      <a:cubicBezTo>
                        <a:pt x="952" y="2855"/>
                        <a:pt x="952" y="952"/>
                        <a:pt x="0" y="0"/>
                      </a:cubicBezTo>
                      <a:cubicBezTo>
                        <a:pt x="952" y="952"/>
                        <a:pt x="1904" y="2855"/>
                        <a:pt x="1904" y="3807"/>
                      </a:cubicBezTo>
                      <a:close/>
                    </a:path>
                  </a:pathLst>
                </a:custGeom>
                <a:solidFill>
                  <a:srgbClr val="FFFFFF"/>
                </a:solidFill>
                <a:ln w="950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3F7394B3-C7C8-164A-9526-0772294B3F61}"/>
                    </a:ext>
                  </a:extLst>
                </p:cNvPr>
                <p:cNvSpPr/>
                <p:nvPr/>
              </p:nvSpPr>
              <p:spPr>
                <a:xfrm>
                  <a:off x="3523758" y="4824349"/>
                  <a:ext cx="1903" cy="3806"/>
                </a:xfrm>
                <a:custGeom>
                  <a:avLst/>
                  <a:gdLst>
                    <a:gd name="connsiteX0" fmla="*/ 1904 w 1903"/>
                    <a:gd name="connsiteY0" fmla="*/ 3807 h 3806"/>
                    <a:gd name="connsiteX1" fmla="*/ 0 w 1903"/>
                    <a:gd name="connsiteY1" fmla="*/ 0 h 3806"/>
                    <a:gd name="connsiteX2" fmla="*/ 1904 w 1903"/>
                    <a:gd name="connsiteY2" fmla="*/ 3807 h 3806"/>
                  </a:gdLst>
                  <a:ahLst/>
                  <a:cxnLst>
                    <a:cxn ang="0">
                      <a:pos x="connsiteX0" y="connsiteY0"/>
                    </a:cxn>
                    <a:cxn ang="0">
                      <a:pos x="connsiteX1" y="connsiteY1"/>
                    </a:cxn>
                    <a:cxn ang="0">
                      <a:pos x="connsiteX2" y="connsiteY2"/>
                    </a:cxn>
                  </a:cxnLst>
                  <a:rect l="l" t="t" r="r" b="b"/>
                  <a:pathLst>
                    <a:path w="1903" h="3806">
                      <a:moveTo>
                        <a:pt x="1904" y="3807"/>
                      </a:moveTo>
                      <a:cubicBezTo>
                        <a:pt x="952" y="2855"/>
                        <a:pt x="952" y="952"/>
                        <a:pt x="0" y="0"/>
                      </a:cubicBezTo>
                      <a:cubicBezTo>
                        <a:pt x="952" y="952"/>
                        <a:pt x="952" y="1903"/>
                        <a:pt x="1904" y="3807"/>
                      </a:cubicBezTo>
                      <a:close/>
                    </a:path>
                  </a:pathLst>
                </a:custGeom>
                <a:solidFill>
                  <a:srgbClr val="FFFFFF"/>
                </a:solidFill>
                <a:ln w="950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24BD860D-3E34-D944-AA9C-EDE81164D2AD}"/>
                    </a:ext>
                  </a:extLst>
                </p:cNvPr>
                <p:cNvSpPr/>
                <p:nvPr/>
              </p:nvSpPr>
              <p:spPr>
                <a:xfrm>
                  <a:off x="3775077" y="4754871"/>
                  <a:ext cx="9519" cy="713"/>
                </a:xfrm>
                <a:custGeom>
                  <a:avLst/>
                  <a:gdLst>
                    <a:gd name="connsiteX0" fmla="*/ 0 w 9519"/>
                    <a:gd name="connsiteY0" fmla="*/ 0 h 713"/>
                    <a:gd name="connsiteX1" fmla="*/ 0 w 9519"/>
                    <a:gd name="connsiteY1" fmla="*/ 0 h 713"/>
                    <a:gd name="connsiteX2" fmla="*/ 0 w 9519"/>
                    <a:gd name="connsiteY2" fmla="*/ 0 h 713"/>
                  </a:gdLst>
                  <a:ahLst/>
                  <a:cxnLst>
                    <a:cxn ang="0">
                      <a:pos x="connsiteX0" y="connsiteY0"/>
                    </a:cxn>
                    <a:cxn ang="0">
                      <a:pos x="connsiteX1" y="connsiteY1"/>
                    </a:cxn>
                    <a:cxn ang="0">
                      <a:pos x="connsiteX2" y="connsiteY2"/>
                    </a:cxn>
                  </a:cxnLst>
                  <a:rect l="l" t="t" r="r" b="b"/>
                  <a:pathLst>
                    <a:path w="9519" h="713">
                      <a:moveTo>
                        <a:pt x="0" y="0"/>
                      </a:moveTo>
                      <a:cubicBezTo>
                        <a:pt x="0" y="952"/>
                        <a:pt x="0" y="952"/>
                        <a:pt x="0" y="0"/>
                      </a:cubicBezTo>
                      <a:cubicBezTo>
                        <a:pt x="0" y="952"/>
                        <a:pt x="0" y="952"/>
                        <a:pt x="0" y="0"/>
                      </a:cubicBezTo>
                      <a:close/>
                    </a:path>
                  </a:pathLst>
                </a:custGeom>
                <a:solidFill>
                  <a:srgbClr val="FFFFFF"/>
                </a:solidFill>
                <a:ln w="9509"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B260946-308E-6E49-A0B3-1BAEB620F551}"/>
                    </a:ext>
                  </a:extLst>
                </p:cNvPr>
                <p:cNvSpPr/>
                <p:nvPr/>
              </p:nvSpPr>
              <p:spPr>
                <a:xfrm>
                  <a:off x="3521854" y="4820542"/>
                  <a:ext cx="952" cy="2855"/>
                </a:xfrm>
                <a:custGeom>
                  <a:avLst/>
                  <a:gdLst>
                    <a:gd name="connsiteX0" fmla="*/ 952 w 952"/>
                    <a:gd name="connsiteY0" fmla="*/ 2855 h 2855"/>
                    <a:gd name="connsiteX1" fmla="*/ 0 w 952"/>
                    <a:gd name="connsiteY1" fmla="*/ 0 h 2855"/>
                    <a:gd name="connsiteX2" fmla="*/ 952 w 952"/>
                    <a:gd name="connsiteY2" fmla="*/ 2855 h 2855"/>
                  </a:gdLst>
                  <a:ahLst/>
                  <a:cxnLst>
                    <a:cxn ang="0">
                      <a:pos x="connsiteX0" y="connsiteY0"/>
                    </a:cxn>
                    <a:cxn ang="0">
                      <a:pos x="connsiteX1" y="connsiteY1"/>
                    </a:cxn>
                    <a:cxn ang="0">
                      <a:pos x="connsiteX2" y="connsiteY2"/>
                    </a:cxn>
                  </a:cxnLst>
                  <a:rect l="l" t="t" r="r" b="b"/>
                  <a:pathLst>
                    <a:path w="952" h="2855">
                      <a:moveTo>
                        <a:pt x="952" y="2855"/>
                      </a:moveTo>
                      <a:cubicBezTo>
                        <a:pt x="952" y="1904"/>
                        <a:pt x="0" y="952"/>
                        <a:pt x="0" y="0"/>
                      </a:cubicBezTo>
                      <a:cubicBezTo>
                        <a:pt x="952" y="952"/>
                        <a:pt x="952" y="1904"/>
                        <a:pt x="952" y="2855"/>
                      </a:cubicBezTo>
                      <a:close/>
                    </a:path>
                  </a:pathLst>
                </a:custGeom>
                <a:solidFill>
                  <a:srgbClr val="FFFFFF"/>
                </a:solidFill>
                <a:ln w="9509"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BDDCF8C7-E733-C448-B02B-3FA8BD1BC638}"/>
                    </a:ext>
                  </a:extLst>
                </p:cNvPr>
                <p:cNvSpPr/>
                <p:nvPr/>
              </p:nvSpPr>
              <p:spPr>
                <a:xfrm>
                  <a:off x="3508988" y="4636108"/>
                  <a:ext cx="252761" cy="212137"/>
                </a:xfrm>
                <a:custGeom>
                  <a:avLst/>
                  <a:gdLst>
                    <a:gd name="connsiteX0" fmla="*/ 63320 w 252761"/>
                    <a:gd name="connsiteY0" fmla="*/ 201565 h 212137"/>
                    <a:gd name="connsiteX1" fmla="*/ 116630 w 252761"/>
                    <a:gd name="connsiteY1" fmla="*/ 212035 h 212137"/>
                    <a:gd name="connsiteX2" fmla="*/ 175652 w 252761"/>
                    <a:gd name="connsiteY2" fmla="*/ 198710 h 212137"/>
                    <a:gd name="connsiteX3" fmla="*/ 204211 w 252761"/>
                    <a:gd name="connsiteY3" fmla="*/ 183482 h 212137"/>
                    <a:gd name="connsiteX4" fmla="*/ 236578 w 252761"/>
                    <a:gd name="connsiteY4" fmla="*/ 152074 h 212137"/>
                    <a:gd name="connsiteX5" fmla="*/ 252761 w 252761"/>
                    <a:gd name="connsiteY5" fmla="*/ 104487 h 212137"/>
                    <a:gd name="connsiteX6" fmla="*/ 249905 w 252761"/>
                    <a:gd name="connsiteY6" fmla="*/ 94018 h 212137"/>
                    <a:gd name="connsiteX7" fmla="*/ 230866 w 252761"/>
                    <a:gd name="connsiteY7" fmla="*/ 64514 h 212137"/>
                    <a:gd name="connsiteX8" fmla="*/ 228962 w 252761"/>
                    <a:gd name="connsiteY8" fmla="*/ 51189 h 212137"/>
                    <a:gd name="connsiteX9" fmla="*/ 231818 w 252761"/>
                    <a:gd name="connsiteY9" fmla="*/ 31203 h 212137"/>
                    <a:gd name="connsiteX10" fmla="*/ 188027 w 252761"/>
                    <a:gd name="connsiteY10" fmla="*/ 747 h 212137"/>
                    <a:gd name="connsiteX11" fmla="*/ 177556 w 252761"/>
                    <a:gd name="connsiteY11" fmla="*/ 4554 h 212137"/>
                    <a:gd name="connsiteX12" fmla="*/ 164228 w 252761"/>
                    <a:gd name="connsiteY12" fmla="*/ 9312 h 212137"/>
                    <a:gd name="connsiteX13" fmla="*/ 109966 w 252761"/>
                    <a:gd name="connsiteY13" fmla="*/ 9312 h 212137"/>
                    <a:gd name="connsiteX14" fmla="*/ 87119 w 252761"/>
                    <a:gd name="connsiteY14" fmla="*/ 6457 h 212137"/>
                    <a:gd name="connsiteX15" fmla="*/ 66176 w 252761"/>
                    <a:gd name="connsiteY15" fmla="*/ 5506 h 212137"/>
                    <a:gd name="connsiteX16" fmla="*/ 30001 w 252761"/>
                    <a:gd name="connsiteY16" fmla="*/ 36913 h 212137"/>
                    <a:gd name="connsiteX17" fmla="*/ 42377 w 252761"/>
                    <a:gd name="connsiteY17" fmla="*/ 56900 h 212137"/>
                    <a:gd name="connsiteX18" fmla="*/ 17625 w 252761"/>
                    <a:gd name="connsiteY18" fmla="*/ 112101 h 212137"/>
                    <a:gd name="connsiteX19" fmla="*/ 9058 w 252761"/>
                    <a:gd name="connsiteY19" fmla="*/ 124474 h 212137"/>
                    <a:gd name="connsiteX20" fmla="*/ 490 w 252761"/>
                    <a:gd name="connsiteY20" fmla="*/ 137798 h 212137"/>
                    <a:gd name="connsiteX21" fmla="*/ 5250 w 252761"/>
                    <a:gd name="connsiteY21" fmla="*/ 156833 h 212137"/>
                    <a:gd name="connsiteX22" fmla="*/ 12866 w 252761"/>
                    <a:gd name="connsiteY22" fmla="*/ 166351 h 212137"/>
                    <a:gd name="connsiteX23" fmla="*/ 63320 w 252761"/>
                    <a:gd name="connsiteY23" fmla="*/ 201565 h 212137"/>
                    <a:gd name="connsiteX24" fmla="*/ 141381 w 252761"/>
                    <a:gd name="connsiteY24" fmla="*/ 96873 h 212137"/>
                    <a:gd name="connsiteX25" fmla="*/ 171844 w 252761"/>
                    <a:gd name="connsiteY25" fmla="*/ 124474 h 212137"/>
                    <a:gd name="connsiteX26" fmla="*/ 139477 w 252761"/>
                    <a:gd name="connsiteY26" fmla="*/ 152074 h 212137"/>
                    <a:gd name="connsiteX27" fmla="*/ 111870 w 252761"/>
                    <a:gd name="connsiteY27" fmla="*/ 125426 h 212137"/>
                    <a:gd name="connsiteX28" fmla="*/ 141381 w 252761"/>
                    <a:gd name="connsiteY28" fmla="*/ 96873 h 21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52761" h="212137">
                      <a:moveTo>
                        <a:pt x="63320" y="201565"/>
                      </a:moveTo>
                      <a:cubicBezTo>
                        <a:pt x="80455" y="208227"/>
                        <a:pt x="98543" y="212035"/>
                        <a:pt x="116630" y="212035"/>
                      </a:cubicBezTo>
                      <a:cubicBezTo>
                        <a:pt x="137573" y="212986"/>
                        <a:pt x="156613" y="207276"/>
                        <a:pt x="175652" y="198710"/>
                      </a:cubicBezTo>
                      <a:cubicBezTo>
                        <a:pt x="185172" y="194903"/>
                        <a:pt x="195643" y="190144"/>
                        <a:pt x="204211" y="183482"/>
                      </a:cubicBezTo>
                      <a:cubicBezTo>
                        <a:pt x="217538" y="173965"/>
                        <a:pt x="227058" y="165399"/>
                        <a:pt x="236578" y="152074"/>
                      </a:cubicBezTo>
                      <a:cubicBezTo>
                        <a:pt x="247049" y="137798"/>
                        <a:pt x="251809" y="121619"/>
                        <a:pt x="252761" y="104487"/>
                      </a:cubicBezTo>
                      <a:cubicBezTo>
                        <a:pt x="251809" y="101632"/>
                        <a:pt x="250857" y="97825"/>
                        <a:pt x="249905" y="94018"/>
                      </a:cubicBezTo>
                      <a:cubicBezTo>
                        <a:pt x="248001" y="81645"/>
                        <a:pt x="242290" y="71176"/>
                        <a:pt x="230866" y="64514"/>
                      </a:cubicBezTo>
                      <a:cubicBezTo>
                        <a:pt x="223250" y="60707"/>
                        <a:pt x="222298" y="55948"/>
                        <a:pt x="228962" y="51189"/>
                      </a:cubicBezTo>
                      <a:cubicBezTo>
                        <a:pt x="235626" y="45479"/>
                        <a:pt x="236578" y="39768"/>
                        <a:pt x="231818" y="31203"/>
                      </a:cubicBezTo>
                      <a:cubicBezTo>
                        <a:pt x="221346" y="14071"/>
                        <a:pt x="205163" y="7409"/>
                        <a:pt x="188027" y="747"/>
                      </a:cubicBezTo>
                      <a:cubicBezTo>
                        <a:pt x="183268" y="-1157"/>
                        <a:pt x="179460" y="747"/>
                        <a:pt x="177556" y="4554"/>
                      </a:cubicBezTo>
                      <a:cubicBezTo>
                        <a:pt x="174700" y="10264"/>
                        <a:pt x="169940" y="10264"/>
                        <a:pt x="164228" y="9312"/>
                      </a:cubicBezTo>
                      <a:cubicBezTo>
                        <a:pt x="146141" y="4554"/>
                        <a:pt x="128054" y="6457"/>
                        <a:pt x="109966" y="9312"/>
                      </a:cubicBezTo>
                      <a:cubicBezTo>
                        <a:pt x="101399" y="10264"/>
                        <a:pt x="94735" y="11216"/>
                        <a:pt x="87119" y="6457"/>
                      </a:cubicBezTo>
                      <a:cubicBezTo>
                        <a:pt x="81407" y="3602"/>
                        <a:pt x="73791" y="-2108"/>
                        <a:pt x="66176" y="5506"/>
                      </a:cubicBezTo>
                      <a:cubicBezTo>
                        <a:pt x="55704" y="16927"/>
                        <a:pt x="42377" y="26444"/>
                        <a:pt x="30001" y="36913"/>
                      </a:cubicBezTo>
                      <a:cubicBezTo>
                        <a:pt x="34761" y="44527"/>
                        <a:pt x="45232" y="54045"/>
                        <a:pt x="42377" y="56900"/>
                      </a:cubicBezTo>
                      <a:cubicBezTo>
                        <a:pt x="34761" y="63562"/>
                        <a:pt x="15722" y="98777"/>
                        <a:pt x="17625" y="112101"/>
                      </a:cubicBezTo>
                      <a:cubicBezTo>
                        <a:pt x="18577" y="119715"/>
                        <a:pt x="15722" y="123522"/>
                        <a:pt x="9058" y="124474"/>
                      </a:cubicBezTo>
                      <a:cubicBezTo>
                        <a:pt x="2394" y="126377"/>
                        <a:pt x="-1414" y="130184"/>
                        <a:pt x="490" y="137798"/>
                      </a:cubicBezTo>
                      <a:cubicBezTo>
                        <a:pt x="2394" y="144460"/>
                        <a:pt x="3346" y="151123"/>
                        <a:pt x="5250" y="156833"/>
                      </a:cubicBezTo>
                      <a:cubicBezTo>
                        <a:pt x="8106" y="159688"/>
                        <a:pt x="10010" y="163495"/>
                        <a:pt x="12866" y="166351"/>
                      </a:cubicBezTo>
                      <a:cubicBezTo>
                        <a:pt x="26193" y="184434"/>
                        <a:pt x="44281" y="193951"/>
                        <a:pt x="63320" y="201565"/>
                      </a:cubicBezTo>
                      <a:close/>
                      <a:moveTo>
                        <a:pt x="141381" y="96873"/>
                      </a:moveTo>
                      <a:cubicBezTo>
                        <a:pt x="165180" y="97825"/>
                        <a:pt x="172796" y="108294"/>
                        <a:pt x="171844" y="124474"/>
                      </a:cubicBezTo>
                      <a:cubicBezTo>
                        <a:pt x="170892" y="139702"/>
                        <a:pt x="155661" y="153026"/>
                        <a:pt x="139477" y="152074"/>
                      </a:cubicBezTo>
                      <a:cubicBezTo>
                        <a:pt x="124246" y="151123"/>
                        <a:pt x="111870" y="138750"/>
                        <a:pt x="111870" y="125426"/>
                      </a:cubicBezTo>
                      <a:cubicBezTo>
                        <a:pt x="111870" y="108294"/>
                        <a:pt x="127102" y="95921"/>
                        <a:pt x="141381" y="96873"/>
                      </a:cubicBezTo>
                      <a:close/>
                    </a:path>
                  </a:pathLst>
                </a:custGeom>
                <a:solidFill>
                  <a:srgbClr val="FFFFFF"/>
                </a:solidFill>
                <a:ln w="9509"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48C8EC13-C36A-2944-9C01-0FBE70B2F37F}"/>
                    </a:ext>
                  </a:extLst>
                </p:cNvPr>
                <p:cNvSpPr/>
                <p:nvPr/>
              </p:nvSpPr>
              <p:spPr>
                <a:xfrm>
                  <a:off x="3772221" y="4753919"/>
                  <a:ext cx="9519" cy="9517"/>
                </a:xfrm>
                <a:custGeom>
                  <a:avLst/>
                  <a:gdLst>
                    <a:gd name="connsiteX0" fmla="*/ 0 w 9519"/>
                    <a:gd name="connsiteY0" fmla="*/ 0 h 9517"/>
                    <a:gd name="connsiteX1" fmla="*/ 0 w 9519"/>
                    <a:gd name="connsiteY1" fmla="*/ 0 h 9517"/>
                    <a:gd name="connsiteX2" fmla="*/ 0 w 9519"/>
                    <a:gd name="connsiteY2" fmla="*/ 0 h 9517"/>
                  </a:gdLst>
                  <a:ahLst/>
                  <a:cxnLst>
                    <a:cxn ang="0">
                      <a:pos x="connsiteX0" y="connsiteY0"/>
                    </a:cxn>
                    <a:cxn ang="0">
                      <a:pos x="connsiteX1" y="connsiteY1"/>
                    </a:cxn>
                    <a:cxn ang="0">
                      <a:pos x="connsiteX2" y="connsiteY2"/>
                    </a:cxn>
                  </a:cxnLst>
                  <a:rect l="l" t="t" r="r" b="b"/>
                  <a:pathLst>
                    <a:path w="9519" h="9517">
                      <a:moveTo>
                        <a:pt x="0" y="0"/>
                      </a:moveTo>
                      <a:cubicBezTo>
                        <a:pt x="0" y="0"/>
                        <a:pt x="0" y="0"/>
                        <a:pt x="0" y="0"/>
                      </a:cubicBezTo>
                      <a:cubicBezTo>
                        <a:pt x="0" y="0"/>
                        <a:pt x="0" y="0"/>
                        <a:pt x="0" y="0"/>
                      </a:cubicBezTo>
                      <a:close/>
                    </a:path>
                  </a:pathLst>
                </a:custGeom>
                <a:solidFill>
                  <a:srgbClr val="FFFFFF"/>
                </a:solidFill>
                <a:ln w="9509"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A2B7D592-3AFB-504E-8620-59D06A6C9196}"/>
                    </a:ext>
                  </a:extLst>
                </p:cNvPr>
                <p:cNvSpPr/>
                <p:nvPr/>
              </p:nvSpPr>
              <p:spPr>
                <a:xfrm>
                  <a:off x="3769365" y="4752016"/>
                  <a:ext cx="714" cy="423"/>
                </a:xfrm>
                <a:custGeom>
                  <a:avLst/>
                  <a:gdLst>
                    <a:gd name="connsiteX0" fmla="*/ 0 w 714"/>
                    <a:gd name="connsiteY0" fmla="*/ 0 h 423"/>
                    <a:gd name="connsiteX1" fmla="*/ 0 w 714"/>
                    <a:gd name="connsiteY1" fmla="*/ 0 h 423"/>
                    <a:gd name="connsiteX2" fmla="*/ 0 w 714"/>
                    <a:gd name="connsiteY2" fmla="*/ 0 h 423"/>
                  </a:gdLst>
                  <a:ahLst/>
                  <a:cxnLst>
                    <a:cxn ang="0">
                      <a:pos x="connsiteX0" y="connsiteY0"/>
                    </a:cxn>
                    <a:cxn ang="0">
                      <a:pos x="connsiteX1" y="connsiteY1"/>
                    </a:cxn>
                    <a:cxn ang="0">
                      <a:pos x="connsiteX2" y="connsiteY2"/>
                    </a:cxn>
                  </a:cxnLst>
                  <a:rect l="l" t="t" r="r" b="b"/>
                  <a:pathLst>
                    <a:path w="714" h="423">
                      <a:moveTo>
                        <a:pt x="0" y="0"/>
                      </a:moveTo>
                      <a:cubicBezTo>
                        <a:pt x="952" y="0"/>
                        <a:pt x="952" y="952"/>
                        <a:pt x="0" y="0"/>
                      </a:cubicBezTo>
                      <a:cubicBezTo>
                        <a:pt x="952" y="952"/>
                        <a:pt x="952" y="0"/>
                        <a:pt x="0" y="0"/>
                      </a:cubicBezTo>
                      <a:close/>
                    </a:path>
                  </a:pathLst>
                </a:custGeom>
                <a:solidFill>
                  <a:srgbClr val="FFFFFF"/>
                </a:solidFill>
                <a:ln w="9509"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3AF75C2E-AFA7-B04A-B870-C5CA43019D25}"/>
                    </a:ext>
                  </a:extLst>
                </p:cNvPr>
                <p:cNvSpPr/>
                <p:nvPr/>
              </p:nvSpPr>
              <p:spPr>
                <a:xfrm>
                  <a:off x="3767461" y="4751064"/>
                  <a:ext cx="9519" cy="9517"/>
                </a:xfrm>
                <a:custGeom>
                  <a:avLst/>
                  <a:gdLst>
                    <a:gd name="connsiteX0" fmla="*/ 0 w 9519"/>
                    <a:gd name="connsiteY0" fmla="*/ 0 h 9517"/>
                    <a:gd name="connsiteX1" fmla="*/ 0 w 9519"/>
                    <a:gd name="connsiteY1" fmla="*/ 0 h 9517"/>
                    <a:gd name="connsiteX2" fmla="*/ 0 w 9519"/>
                    <a:gd name="connsiteY2" fmla="*/ 0 h 9517"/>
                  </a:gdLst>
                  <a:ahLst/>
                  <a:cxnLst>
                    <a:cxn ang="0">
                      <a:pos x="connsiteX0" y="connsiteY0"/>
                    </a:cxn>
                    <a:cxn ang="0">
                      <a:pos x="connsiteX1" y="connsiteY1"/>
                    </a:cxn>
                    <a:cxn ang="0">
                      <a:pos x="connsiteX2" y="connsiteY2"/>
                    </a:cxn>
                  </a:cxnLst>
                  <a:rect l="l" t="t" r="r" b="b"/>
                  <a:pathLst>
                    <a:path w="9519" h="9517">
                      <a:moveTo>
                        <a:pt x="0" y="0"/>
                      </a:moveTo>
                      <a:cubicBezTo>
                        <a:pt x="0" y="0"/>
                        <a:pt x="0" y="0"/>
                        <a:pt x="0" y="0"/>
                      </a:cubicBezTo>
                      <a:cubicBezTo>
                        <a:pt x="0" y="0"/>
                        <a:pt x="0" y="0"/>
                        <a:pt x="0" y="0"/>
                      </a:cubicBezTo>
                      <a:close/>
                    </a:path>
                  </a:pathLst>
                </a:custGeom>
                <a:solidFill>
                  <a:srgbClr val="FFFFFF"/>
                </a:solidFill>
                <a:ln w="9509"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BD2ED4BB-05B9-6447-BC05-E7AFDB457D49}"/>
                    </a:ext>
                  </a:extLst>
                </p:cNvPr>
                <p:cNvSpPr/>
                <p:nvPr/>
              </p:nvSpPr>
              <p:spPr>
                <a:xfrm>
                  <a:off x="3512334" y="4795797"/>
                  <a:ext cx="2856" cy="7613"/>
                </a:xfrm>
                <a:custGeom>
                  <a:avLst/>
                  <a:gdLst>
                    <a:gd name="connsiteX0" fmla="*/ 2856 w 2856"/>
                    <a:gd name="connsiteY0" fmla="*/ 7614 h 7613"/>
                    <a:gd name="connsiteX1" fmla="*/ 0 w 2856"/>
                    <a:gd name="connsiteY1" fmla="*/ 0 h 7613"/>
                    <a:gd name="connsiteX2" fmla="*/ 2856 w 2856"/>
                    <a:gd name="connsiteY2" fmla="*/ 7614 h 7613"/>
                  </a:gdLst>
                  <a:ahLst/>
                  <a:cxnLst>
                    <a:cxn ang="0">
                      <a:pos x="connsiteX0" y="connsiteY0"/>
                    </a:cxn>
                    <a:cxn ang="0">
                      <a:pos x="connsiteX1" y="connsiteY1"/>
                    </a:cxn>
                    <a:cxn ang="0">
                      <a:pos x="connsiteX2" y="connsiteY2"/>
                    </a:cxn>
                  </a:cxnLst>
                  <a:rect l="l" t="t" r="r" b="b"/>
                  <a:pathLst>
                    <a:path w="2856" h="7613">
                      <a:moveTo>
                        <a:pt x="2856" y="7614"/>
                      </a:moveTo>
                      <a:cubicBezTo>
                        <a:pt x="1904" y="4759"/>
                        <a:pt x="952" y="1903"/>
                        <a:pt x="0" y="0"/>
                      </a:cubicBezTo>
                      <a:cubicBezTo>
                        <a:pt x="952" y="1903"/>
                        <a:pt x="1904" y="4759"/>
                        <a:pt x="2856" y="7614"/>
                      </a:cubicBezTo>
                      <a:close/>
                    </a:path>
                  </a:pathLst>
                </a:custGeom>
                <a:solidFill>
                  <a:srgbClr val="FFFFFF"/>
                </a:solidFill>
                <a:ln w="9509"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C9A29F80-4A1B-8C41-946F-DC841D2394ED}"/>
                    </a:ext>
                  </a:extLst>
                </p:cNvPr>
                <p:cNvSpPr/>
                <p:nvPr/>
              </p:nvSpPr>
              <p:spPr>
                <a:xfrm>
                  <a:off x="3763653" y="4746306"/>
                  <a:ext cx="9519" cy="713"/>
                </a:xfrm>
                <a:custGeom>
                  <a:avLst/>
                  <a:gdLst>
                    <a:gd name="connsiteX0" fmla="*/ 0 w 9519"/>
                    <a:gd name="connsiteY0" fmla="*/ 0 h 713"/>
                    <a:gd name="connsiteX1" fmla="*/ 0 w 9519"/>
                    <a:gd name="connsiteY1" fmla="*/ 0 h 713"/>
                    <a:gd name="connsiteX2" fmla="*/ 0 w 9519"/>
                    <a:gd name="connsiteY2" fmla="*/ 0 h 713"/>
                  </a:gdLst>
                  <a:ahLst/>
                  <a:cxnLst>
                    <a:cxn ang="0">
                      <a:pos x="connsiteX0" y="connsiteY0"/>
                    </a:cxn>
                    <a:cxn ang="0">
                      <a:pos x="connsiteX1" y="connsiteY1"/>
                    </a:cxn>
                    <a:cxn ang="0">
                      <a:pos x="connsiteX2" y="connsiteY2"/>
                    </a:cxn>
                  </a:cxnLst>
                  <a:rect l="l" t="t" r="r" b="b"/>
                  <a:pathLst>
                    <a:path w="9519" h="713">
                      <a:moveTo>
                        <a:pt x="0" y="0"/>
                      </a:moveTo>
                      <a:cubicBezTo>
                        <a:pt x="0" y="952"/>
                        <a:pt x="0" y="952"/>
                        <a:pt x="0" y="0"/>
                      </a:cubicBezTo>
                      <a:cubicBezTo>
                        <a:pt x="0" y="952"/>
                        <a:pt x="0" y="952"/>
                        <a:pt x="0" y="0"/>
                      </a:cubicBezTo>
                      <a:close/>
                    </a:path>
                  </a:pathLst>
                </a:custGeom>
                <a:solidFill>
                  <a:srgbClr val="FFFFFF"/>
                </a:solidFill>
                <a:ln w="9509"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E0B31E55-63FB-494F-AC0E-9FE2DF152B2D}"/>
                    </a:ext>
                  </a:extLst>
                </p:cNvPr>
                <p:cNvSpPr/>
                <p:nvPr/>
              </p:nvSpPr>
              <p:spPr>
                <a:xfrm>
                  <a:off x="3516142" y="4804362"/>
                  <a:ext cx="952" cy="2855"/>
                </a:xfrm>
                <a:custGeom>
                  <a:avLst/>
                  <a:gdLst>
                    <a:gd name="connsiteX0" fmla="*/ 952 w 952"/>
                    <a:gd name="connsiteY0" fmla="*/ 2855 h 2855"/>
                    <a:gd name="connsiteX1" fmla="*/ 0 w 952"/>
                    <a:gd name="connsiteY1" fmla="*/ 0 h 2855"/>
                    <a:gd name="connsiteX2" fmla="*/ 952 w 952"/>
                    <a:gd name="connsiteY2" fmla="*/ 2855 h 2855"/>
                  </a:gdLst>
                  <a:ahLst/>
                  <a:cxnLst>
                    <a:cxn ang="0">
                      <a:pos x="connsiteX0" y="connsiteY0"/>
                    </a:cxn>
                    <a:cxn ang="0">
                      <a:pos x="connsiteX1" y="connsiteY1"/>
                    </a:cxn>
                    <a:cxn ang="0">
                      <a:pos x="connsiteX2" y="connsiteY2"/>
                    </a:cxn>
                  </a:cxnLst>
                  <a:rect l="l" t="t" r="r" b="b"/>
                  <a:pathLst>
                    <a:path w="952" h="2855">
                      <a:moveTo>
                        <a:pt x="952" y="2855"/>
                      </a:moveTo>
                      <a:cubicBezTo>
                        <a:pt x="952" y="1903"/>
                        <a:pt x="0" y="952"/>
                        <a:pt x="0" y="0"/>
                      </a:cubicBezTo>
                      <a:cubicBezTo>
                        <a:pt x="0" y="952"/>
                        <a:pt x="0" y="1903"/>
                        <a:pt x="952" y="2855"/>
                      </a:cubicBezTo>
                      <a:close/>
                    </a:path>
                  </a:pathLst>
                </a:custGeom>
                <a:solidFill>
                  <a:srgbClr val="FFFFFF"/>
                </a:solidFill>
                <a:ln w="9509"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B604955A-2D2B-1240-93B4-1241EABC0E32}"/>
                    </a:ext>
                  </a:extLst>
                </p:cNvPr>
                <p:cNvSpPr/>
                <p:nvPr/>
              </p:nvSpPr>
              <p:spPr>
                <a:xfrm>
                  <a:off x="3582779" y="4454120"/>
                  <a:ext cx="9519" cy="9517"/>
                </a:xfrm>
                <a:custGeom>
                  <a:avLst/>
                  <a:gdLst>
                    <a:gd name="connsiteX0" fmla="*/ 0 w 9519"/>
                    <a:gd name="connsiteY0" fmla="*/ 0 h 9517"/>
                    <a:gd name="connsiteX1" fmla="*/ 0 w 9519"/>
                    <a:gd name="connsiteY1" fmla="*/ 0 h 9517"/>
                    <a:gd name="connsiteX2" fmla="*/ 0 w 9519"/>
                    <a:gd name="connsiteY2" fmla="*/ 0 h 9517"/>
                  </a:gdLst>
                  <a:ahLst/>
                  <a:cxnLst>
                    <a:cxn ang="0">
                      <a:pos x="connsiteX0" y="connsiteY0"/>
                    </a:cxn>
                    <a:cxn ang="0">
                      <a:pos x="connsiteX1" y="connsiteY1"/>
                    </a:cxn>
                    <a:cxn ang="0">
                      <a:pos x="connsiteX2" y="connsiteY2"/>
                    </a:cxn>
                  </a:cxnLst>
                  <a:rect l="l" t="t" r="r" b="b"/>
                  <a:pathLst>
                    <a:path w="9519" h="9517">
                      <a:moveTo>
                        <a:pt x="0" y="0"/>
                      </a:moveTo>
                      <a:cubicBezTo>
                        <a:pt x="0" y="0"/>
                        <a:pt x="0" y="0"/>
                        <a:pt x="0" y="0"/>
                      </a:cubicBezTo>
                      <a:cubicBezTo>
                        <a:pt x="0" y="0"/>
                        <a:pt x="0" y="0"/>
                        <a:pt x="0" y="0"/>
                      </a:cubicBezTo>
                      <a:close/>
                    </a:path>
                  </a:pathLst>
                </a:custGeom>
                <a:solidFill>
                  <a:srgbClr val="FFFFFF"/>
                </a:solidFill>
                <a:ln w="9509"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339B9D11-BFD7-6547-AF41-232E63298E56}"/>
                    </a:ext>
                  </a:extLst>
                </p:cNvPr>
                <p:cNvSpPr/>
                <p:nvPr/>
              </p:nvSpPr>
              <p:spPr>
                <a:xfrm>
                  <a:off x="3232456" y="4344811"/>
                  <a:ext cx="352227" cy="311078"/>
                </a:xfrm>
                <a:custGeom>
                  <a:avLst/>
                  <a:gdLst>
                    <a:gd name="connsiteX0" fmla="*/ 147555 w 352227"/>
                    <a:gd name="connsiteY0" fmla="*/ 308223 h 311078"/>
                    <a:gd name="connsiteX1" fmla="*/ 186585 w 352227"/>
                    <a:gd name="connsiteY1" fmla="*/ 311079 h 311078"/>
                    <a:gd name="connsiteX2" fmla="*/ 264647 w 352227"/>
                    <a:gd name="connsiteY2" fmla="*/ 293947 h 311078"/>
                    <a:gd name="connsiteX3" fmla="*/ 320813 w 352227"/>
                    <a:gd name="connsiteY3" fmla="*/ 245408 h 311078"/>
                    <a:gd name="connsiteX4" fmla="*/ 348420 w 352227"/>
                    <a:gd name="connsiteY4" fmla="*/ 176882 h 311078"/>
                    <a:gd name="connsiteX5" fmla="*/ 351276 w 352227"/>
                    <a:gd name="connsiteY5" fmla="*/ 116922 h 311078"/>
                    <a:gd name="connsiteX6" fmla="*/ 352228 w 352227"/>
                    <a:gd name="connsiteY6" fmla="*/ 121681 h 311078"/>
                    <a:gd name="connsiteX7" fmla="*/ 350324 w 352227"/>
                    <a:gd name="connsiteY7" fmla="*/ 115971 h 311078"/>
                    <a:gd name="connsiteX8" fmla="*/ 350324 w 352227"/>
                    <a:gd name="connsiteY8" fmla="*/ 110260 h 311078"/>
                    <a:gd name="connsiteX9" fmla="*/ 350324 w 352227"/>
                    <a:gd name="connsiteY9" fmla="*/ 110260 h 311078"/>
                    <a:gd name="connsiteX10" fmla="*/ 343660 w 352227"/>
                    <a:gd name="connsiteY10" fmla="*/ 79804 h 311078"/>
                    <a:gd name="connsiteX11" fmla="*/ 329380 w 352227"/>
                    <a:gd name="connsiteY11" fmla="*/ 43638 h 311078"/>
                    <a:gd name="connsiteX12" fmla="*/ 329380 w 352227"/>
                    <a:gd name="connsiteY12" fmla="*/ 43638 h 311078"/>
                    <a:gd name="connsiteX13" fmla="*/ 328428 w 352227"/>
                    <a:gd name="connsiteY13" fmla="*/ 42686 h 311078"/>
                    <a:gd name="connsiteX14" fmla="*/ 294158 w 352227"/>
                    <a:gd name="connsiteY14" fmla="*/ 48397 h 311078"/>
                    <a:gd name="connsiteX15" fmla="*/ 279878 w 352227"/>
                    <a:gd name="connsiteY15" fmla="*/ 49348 h 311078"/>
                    <a:gd name="connsiteX16" fmla="*/ 207529 w 352227"/>
                    <a:gd name="connsiteY16" fmla="*/ 25555 h 311078"/>
                    <a:gd name="connsiteX17" fmla="*/ 196105 w 352227"/>
                    <a:gd name="connsiteY17" fmla="*/ 14134 h 311078"/>
                    <a:gd name="connsiteX18" fmla="*/ 182778 w 352227"/>
                    <a:gd name="connsiteY18" fmla="*/ 809 h 311078"/>
                    <a:gd name="connsiteX19" fmla="*/ 122804 w 352227"/>
                    <a:gd name="connsiteY19" fmla="*/ 16989 h 311078"/>
                    <a:gd name="connsiteX20" fmla="*/ 110428 w 352227"/>
                    <a:gd name="connsiteY20" fmla="*/ 36024 h 311078"/>
                    <a:gd name="connsiteX21" fmla="*/ 104716 w 352227"/>
                    <a:gd name="connsiteY21" fmla="*/ 55059 h 311078"/>
                    <a:gd name="connsiteX22" fmla="*/ 79965 w 352227"/>
                    <a:gd name="connsiteY22" fmla="*/ 79804 h 311078"/>
                    <a:gd name="connsiteX23" fmla="*/ 57118 w 352227"/>
                    <a:gd name="connsiteY23" fmla="*/ 86466 h 311078"/>
                    <a:gd name="connsiteX24" fmla="*/ 47598 w 352227"/>
                    <a:gd name="connsiteY24" fmla="*/ 83611 h 311078"/>
                    <a:gd name="connsiteX25" fmla="*/ 20943 w 352227"/>
                    <a:gd name="connsiteY25" fmla="*/ 96936 h 311078"/>
                    <a:gd name="connsiteX26" fmla="*/ 4760 w 352227"/>
                    <a:gd name="connsiteY26" fmla="*/ 135957 h 311078"/>
                    <a:gd name="connsiteX27" fmla="*/ 0 w 352227"/>
                    <a:gd name="connsiteY27" fmla="*/ 162606 h 311078"/>
                    <a:gd name="connsiteX28" fmla="*/ 7616 w 352227"/>
                    <a:gd name="connsiteY28" fmla="*/ 173075 h 311078"/>
                    <a:gd name="connsiteX29" fmla="*/ 22847 w 352227"/>
                    <a:gd name="connsiteY29" fmla="*/ 191159 h 311078"/>
                    <a:gd name="connsiteX30" fmla="*/ 25703 w 352227"/>
                    <a:gd name="connsiteY30" fmla="*/ 203531 h 311078"/>
                    <a:gd name="connsiteX31" fmla="*/ 33319 w 352227"/>
                    <a:gd name="connsiteY31" fmla="*/ 201628 h 311078"/>
                    <a:gd name="connsiteX32" fmla="*/ 67590 w 352227"/>
                    <a:gd name="connsiteY32" fmla="*/ 207338 h 311078"/>
                    <a:gd name="connsiteX33" fmla="*/ 72350 w 352227"/>
                    <a:gd name="connsiteY33" fmla="*/ 240649 h 311078"/>
                    <a:gd name="connsiteX34" fmla="*/ 61878 w 352227"/>
                    <a:gd name="connsiteY34" fmla="*/ 273009 h 311078"/>
                    <a:gd name="connsiteX35" fmla="*/ 111380 w 352227"/>
                    <a:gd name="connsiteY35" fmla="*/ 298706 h 311078"/>
                    <a:gd name="connsiteX36" fmla="*/ 147555 w 352227"/>
                    <a:gd name="connsiteY36" fmla="*/ 308223 h 311078"/>
                    <a:gd name="connsiteX37" fmla="*/ 219904 w 352227"/>
                    <a:gd name="connsiteY37" fmla="*/ 126440 h 311078"/>
                    <a:gd name="connsiteX38" fmla="*/ 257031 w 352227"/>
                    <a:gd name="connsiteY38" fmla="*/ 190207 h 311078"/>
                    <a:gd name="connsiteX39" fmla="*/ 239896 w 352227"/>
                    <a:gd name="connsiteY39" fmla="*/ 214000 h 311078"/>
                    <a:gd name="connsiteX40" fmla="*/ 142795 w 352227"/>
                    <a:gd name="connsiteY40" fmla="*/ 197821 h 311078"/>
                    <a:gd name="connsiteX41" fmla="*/ 140891 w 352227"/>
                    <a:gd name="connsiteY41" fmla="*/ 180689 h 311078"/>
                    <a:gd name="connsiteX42" fmla="*/ 219904 w 352227"/>
                    <a:gd name="connsiteY42" fmla="*/ 126440 h 311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52227" h="311078">
                      <a:moveTo>
                        <a:pt x="147555" y="308223"/>
                      </a:moveTo>
                      <a:cubicBezTo>
                        <a:pt x="160882" y="310127"/>
                        <a:pt x="173258" y="311079"/>
                        <a:pt x="186585" y="311079"/>
                      </a:cubicBezTo>
                      <a:cubicBezTo>
                        <a:pt x="214192" y="310127"/>
                        <a:pt x="239896" y="304416"/>
                        <a:pt x="264647" y="293947"/>
                      </a:cubicBezTo>
                      <a:cubicBezTo>
                        <a:pt x="287494" y="283478"/>
                        <a:pt x="306533" y="265395"/>
                        <a:pt x="320813" y="245408"/>
                      </a:cubicBezTo>
                      <a:cubicBezTo>
                        <a:pt x="335092" y="225421"/>
                        <a:pt x="344612" y="200676"/>
                        <a:pt x="348420" y="176882"/>
                      </a:cubicBezTo>
                      <a:cubicBezTo>
                        <a:pt x="352228" y="156896"/>
                        <a:pt x="353180" y="136909"/>
                        <a:pt x="351276" y="116922"/>
                      </a:cubicBezTo>
                      <a:cubicBezTo>
                        <a:pt x="351276" y="118826"/>
                        <a:pt x="352228" y="119778"/>
                        <a:pt x="352228" y="121681"/>
                      </a:cubicBezTo>
                      <a:cubicBezTo>
                        <a:pt x="351276" y="119778"/>
                        <a:pt x="351276" y="117874"/>
                        <a:pt x="350324" y="115971"/>
                      </a:cubicBezTo>
                      <a:cubicBezTo>
                        <a:pt x="349372" y="114067"/>
                        <a:pt x="349372" y="112164"/>
                        <a:pt x="350324" y="110260"/>
                      </a:cubicBezTo>
                      <a:lnTo>
                        <a:pt x="350324" y="110260"/>
                      </a:lnTo>
                      <a:cubicBezTo>
                        <a:pt x="349372" y="99791"/>
                        <a:pt x="346516" y="89322"/>
                        <a:pt x="343660" y="79804"/>
                      </a:cubicBezTo>
                      <a:cubicBezTo>
                        <a:pt x="339852" y="67432"/>
                        <a:pt x="335092" y="55059"/>
                        <a:pt x="329380" y="43638"/>
                      </a:cubicBezTo>
                      <a:cubicBezTo>
                        <a:pt x="329380" y="43638"/>
                        <a:pt x="329380" y="43638"/>
                        <a:pt x="329380" y="43638"/>
                      </a:cubicBezTo>
                      <a:cubicBezTo>
                        <a:pt x="329380" y="43638"/>
                        <a:pt x="328428" y="42686"/>
                        <a:pt x="328428" y="42686"/>
                      </a:cubicBezTo>
                      <a:cubicBezTo>
                        <a:pt x="317005" y="33169"/>
                        <a:pt x="310341" y="36024"/>
                        <a:pt x="294158" y="48397"/>
                      </a:cubicBezTo>
                      <a:cubicBezTo>
                        <a:pt x="289398" y="52204"/>
                        <a:pt x="285590" y="55059"/>
                        <a:pt x="279878" y="49348"/>
                      </a:cubicBezTo>
                      <a:cubicBezTo>
                        <a:pt x="259887" y="29362"/>
                        <a:pt x="234184" y="27458"/>
                        <a:pt x="207529" y="25555"/>
                      </a:cubicBezTo>
                      <a:cubicBezTo>
                        <a:pt x="196105" y="24603"/>
                        <a:pt x="196105" y="25555"/>
                        <a:pt x="196105" y="14134"/>
                      </a:cubicBezTo>
                      <a:cubicBezTo>
                        <a:pt x="195153" y="2713"/>
                        <a:pt x="193249" y="-2046"/>
                        <a:pt x="182778" y="809"/>
                      </a:cubicBezTo>
                      <a:cubicBezTo>
                        <a:pt x="162786" y="6520"/>
                        <a:pt x="142795" y="12230"/>
                        <a:pt x="122804" y="16989"/>
                      </a:cubicBezTo>
                      <a:cubicBezTo>
                        <a:pt x="107572" y="20796"/>
                        <a:pt x="104716" y="21748"/>
                        <a:pt x="110428" y="36024"/>
                      </a:cubicBezTo>
                      <a:cubicBezTo>
                        <a:pt x="114236" y="44590"/>
                        <a:pt x="112332" y="50300"/>
                        <a:pt x="104716" y="55059"/>
                      </a:cubicBezTo>
                      <a:cubicBezTo>
                        <a:pt x="94245" y="61721"/>
                        <a:pt x="86629" y="70287"/>
                        <a:pt x="79965" y="79804"/>
                      </a:cubicBezTo>
                      <a:cubicBezTo>
                        <a:pt x="72350" y="90273"/>
                        <a:pt x="69494" y="91225"/>
                        <a:pt x="57118" y="86466"/>
                      </a:cubicBezTo>
                      <a:cubicBezTo>
                        <a:pt x="54262" y="85515"/>
                        <a:pt x="51406" y="83611"/>
                        <a:pt x="47598" y="83611"/>
                      </a:cubicBezTo>
                      <a:cubicBezTo>
                        <a:pt x="33319" y="79804"/>
                        <a:pt x="26655" y="82660"/>
                        <a:pt x="20943" y="96936"/>
                      </a:cubicBezTo>
                      <a:cubicBezTo>
                        <a:pt x="15232" y="109308"/>
                        <a:pt x="10472" y="122633"/>
                        <a:pt x="4760" y="135957"/>
                      </a:cubicBezTo>
                      <a:cubicBezTo>
                        <a:pt x="952" y="144523"/>
                        <a:pt x="952" y="154041"/>
                        <a:pt x="0" y="162606"/>
                      </a:cubicBezTo>
                      <a:cubicBezTo>
                        <a:pt x="0" y="168317"/>
                        <a:pt x="952" y="173075"/>
                        <a:pt x="7616" y="173075"/>
                      </a:cubicBezTo>
                      <a:cubicBezTo>
                        <a:pt x="19991" y="173075"/>
                        <a:pt x="22847" y="181641"/>
                        <a:pt x="22847" y="191159"/>
                      </a:cubicBezTo>
                      <a:cubicBezTo>
                        <a:pt x="22847" y="194965"/>
                        <a:pt x="22847" y="199724"/>
                        <a:pt x="25703" y="203531"/>
                      </a:cubicBezTo>
                      <a:cubicBezTo>
                        <a:pt x="28559" y="203531"/>
                        <a:pt x="31415" y="202580"/>
                        <a:pt x="33319" y="201628"/>
                      </a:cubicBezTo>
                      <a:cubicBezTo>
                        <a:pt x="45694" y="195917"/>
                        <a:pt x="58070" y="197821"/>
                        <a:pt x="67590" y="207338"/>
                      </a:cubicBezTo>
                      <a:cubicBezTo>
                        <a:pt x="77109" y="216856"/>
                        <a:pt x="75205" y="227325"/>
                        <a:pt x="72350" y="240649"/>
                      </a:cubicBezTo>
                      <a:cubicBezTo>
                        <a:pt x="69494" y="252070"/>
                        <a:pt x="66638" y="262539"/>
                        <a:pt x="61878" y="273009"/>
                      </a:cubicBezTo>
                      <a:cubicBezTo>
                        <a:pt x="77109" y="283478"/>
                        <a:pt x="93293" y="292044"/>
                        <a:pt x="111380" y="298706"/>
                      </a:cubicBezTo>
                      <a:cubicBezTo>
                        <a:pt x="122804" y="303465"/>
                        <a:pt x="134227" y="306320"/>
                        <a:pt x="147555" y="308223"/>
                      </a:cubicBezTo>
                      <a:close/>
                      <a:moveTo>
                        <a:pt x="219904" y="126440"/>
                      </a:moveTo>
                      <a:cubicBezTo>
                        <a:pt x="246559" y="135006"/>
                        <a:pt x="262743" y="163558"/>
                        <a:pt x="257031" y="190207"/>
                      </a:cubicBezTo>
                      <a:cubicBezTo>
                        <a:pt x="255127" y="200676"/>
                        <a:pt x="247511" y="206387"/>
                        <a:pt x="239896" y="214000"/>
                      </a:cubicBezTo>
                      <a:cubicBezTo>
                        <a:pt x="208481" y="245408"/>
                        <a:pt x="160882" y="232084"/>
                        <a:pt x="142795" y="197821"/>
                      </a:cubicBezTo>
                      <a:cubicBezTo>
                        <a:pt x="139939" y="192110"/>
                        <a:pt x="140891" y="186400"/>
                        <a:pt x="140891" y="180689"/>
                      </a:cubicBezTo>
                      <a:cubicBezTo>
                        <a:pt x="141843" y="142619"/>
                        <a:pt x="182778" y="115019"/>
                        <a:pt x="219904" y="126440"/>
                      </a:cubicBezTo>
                      <a:close/>
                    </a:path>
                  </a:pathLst>
                </a:custGeom>
                <a:solidFill>
                  <a:srgbClr val="FFFFFF"/>
                </a:solidFill>
                <a:ln w="9509"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E0908704-392C-054B-9B1A-2DCEAA040279}"/>
                    </a:ext>
                  </a:extLst>
                </p:cNvPr>
                <p:cNvSpPr/>
                <p:nvPr/>
              </p:nvSpPr>
              <p:spPr>
                <a:xfrm>
                  <a:off x="3590395" y="4527404"/>
                  <a:ext cx="9519" cy="1903"/>
                </a:xfrm>
                <a:custGeom>
                  <a:avLst/>
                  <a:gdLst>
                    <a:gd name="connsiteX0" fmla="*/ 0 w 9519"/>
                    <a:gd name="connsiteY0" fmla="*/ 0 h 1903"/>
                    <a:gd name="connsiteX1" fmla="*/ 0 w 9519"/>
                    <a:gd name="connsiteY1" fmla="*/ 1904 h 1903"/>
                    <a:gd name="connsiteX2" fmla="*/ 0 w 9519"/>
                    <a:gd name="connsiteY2" fmla="*/ 0 h 1903"/>
                  </a:gdLst>
                  <a:ahLst/>
                  <a:cxnLst>
                    <a:cxn ang="0">
                      <a:pos x="connsiteX0" y="connsiteY0"/>
                    </a:cxn>
                    <a:cxn ang="0">
                      <a:pos x="connsiteX1" y="connsiteY1"/>
                    </a:cxn>
                    <a:cxn ang="0">
                      <a:pos x="connsiteX2" y="connsiteY2"/>
                    </a:cxn>
                  </a:cxnLst>
                  <a:rect l="l" t="t" r="r" b="b"/>
                  <a:pathLst>
                    <a:path w="9519" h="1903">
                      <a:moveTo>
                        <a:pt x="0" y="0"/>
                      </a:moveTo>
                      <a:cubicBezTo>
                        <a:pt x="0" y="952"/>
                        <a:pt x="0" y="952"/>
                        <a:pt x="0" y="1904"/>
                      </a:cubicBezTo>
                      <a:cubicBezTo>
                        <a:pt x="0" y="952"/>
                        <a:pt x="0" y="0"/>
                        <a:pt x="0" y="0"/>
                      </a:cubicBezTo>
                      <a:close/>
                    </a:path>
                  </a:pathLst>
                </a:custGeom>
                <a:solidFill>
                  <a:srgbClr val="FFFFFF"/>
                </a:solidFill>
                <a:ln w="9509"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F6825E5A-6DEF-B945-A78D-DD9AC20C54FF}"/>
                    </a:ext>
                  </a:extLst>
                </p:cNvPr>
                <p:cNvSpPr/>
                <p:nvPr/>
              </p:nvSpPr>
              <p:spPr>
                <a:xfrm>
                  <a:off x="3591347" y="4521694"/>
                  <a:ext cx="9519" cy="1903"/>
                </a:xfrm>
                <a:custGeom>
                  <a:avLst/>
                  <a:gdLst>
                    <a:gd name="connsiteX0" fmla="*/ 0 w 9519"/>
                    <a:gd name="connsiteY0" fmla="*/ 0 h 1903"/>
                    <a:gd name="connsiteX1" fmla="*/ 0 w 9519"/>
                    <a:gd name="connsiteY1" fmla="*/ 1904 h 1903"/>
                    <a:gd name="connsiteX2" fmla="*/ 0 w 9519"/>
                    <a:gd name="connsiteY2" fmla="*/ 0 h 1903"/>
                  </a:gdLst>
                  <a:ahLst/>
                  <a:cxnLst>
                    <a:cxn ang="0">
                      <a:pos x="connsiteX0" y="connsiteY0"/>
                    </a:cxn>
                    <a:cxn ang="0">
                      <a:pos x="connsiteX1" y="connsiteY1"/>
                    </a:cxn>
                    <a:cxn ang="0">
                      <a:pos x="connsiteX2" y="connsiteY2"/>
                    </a:cxn>
                  </a:cxnLst>
                  <a:rect l="l" t="t" r="r" b="b"/>
                  <a:pathLst>
                    <a:path w="9519" h="1903">
                      <a:moveTo>
                        <a:pt x="0" y="0"/>
                      </a:moveTo>
                      <a:cubicBezTo>
                        <a:pt x="0" y="952"/>
                        <a:pt x="0" y="1904"/>
                        <a:pt x="0" y="1904"/>
                      </a:cubicBezTo>
                      <a:cubicBezTo>
                        <a:pt x="0" y="1904"/>
                        <a:pt x="0" y="952"/>
                        <a:pt x="0" y="0"/>
                      </a:cubicBezTo>
                      <a:close/>
                    </a:path>
                  </a:pathLst>
                </a:custGeom>
                <a:solidFill>
                  <a:srgbClr val="FFFFFF"/>
                </a:solidFill>
                <a:ln w="9509"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70BBEF62-1C37-9948-9FAA-2CEDB2E27B5F}"/>
                    </a:ext>
                  </a:extLst>
                </p:cNvPr>
                <p:cNvSpPr/>
                <p:nvPr/>
              </p:nvSpPr>
              <p:spPr>
                <a:xfrm>
                  <a:off x="3586587" y="4453168"/>
                  <a:ext cx="951" cy="9517"/>
                </a:xfrm>
                <a:custGeom>
                  <a:avLst/>
                  <a:gdLst>
                    <a:gd name="connsiteX0" fmla="*/ 952 w 951"/>
                    <a:gd name="connsiteY0" fmla="*/ 0 h 9517"/>
                    <a:gd name="connsiteX1" fmla="*/ 0 w 951"/>
                    <a:gd name="connsiteY1" fmla="*/ 0 h 9517"/>
                    <a:gd name="connsiteX2" fmla="*/ 952 w 951"/>
                    <a:gd name="connsiteY2" fmla="*/ 0 h 9517"/>
                  </a:gdLst>
                  <a:ahLst/>
                  <a:cxnLst>
                    <a:cxn ang="0">
                      <a:pos x="connsiteX0" y="connsiteY0"/>
                    </a:cxn>
                    <a:cxn ang="0">
                      <a:pos x="connsiteX1" y="connsiteY1"/>
                    </a:cxn>
                    <a:cxn ang="0">
                      <a:pos x="connsiteX2" y="connsiteY2"/>
                    </a:cxn>
                  </a:cxnLst>
                  <a:rect l="l" t="t" r="r" b="b"/>
                  <a:pathLst>
                    <a:path w="951" h="9517">
                      <a:moveTo>
                        <a:pt x="952" y="0"/>
                      </a:moveTo>
                      <a:cubicBezTo>
                        <a:pt x="952" y="0"/>
                        <a:pt x="0" y="0"/>
                        <a:pt x="0" y="0"/>
                      </a:cubicBezTo>
                      <a:cubicBezTo>
                        <a:pt x="0" y="0"/>
                        <a:pt x="952" y="0"/>
                        <a:pt x="952" y="0"/>
                      </a:cubicBezTo>
                      <a:close/>
                    </a:path>
                  </a:pathLst>
                </a:custGeom>
                <a:solidFill>
                  <a:srgbClr val="FFFFFF"/>
                </a:solidFill>
                <a:ln w="9509"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160C8D2-96ED-9249-A520-47C6B1A8C034}"/>
                    </a:ext>
                  </a:extLst>
                </p:cNvPr>
                <p:cNvSpPr/>
                <p:nvPr/>
              </p:nvSpPr>
              <p:spPr>
                <a:xfrm>
                  <a:off x="3595155" y="4429374"/>
                  <a:ext cx="952" cy="951"/>
                </a:xfrm>
                <a:custGeom>
                  <a:avLst/>
                  <a:gdLst>
                    <a:gd name="connsiteX0" fmla="*/ 0 w 952"/>
                    <a:gd name="connsiteY0" fmla="*/ 0 h 951"/>
                    <a:gd name="connsiteX1" fmla="*/ 952 w 952"/>
                    <a:gd name="connsiteY1" fmla="*/ 952 h 951"/>
                    <a:gd name="connsiteX2" fmla="*/ 0 w 952"/>
                    <a:gd name="connsiteY2" fmla="*/ 0 h 951"/>
                  </a:gdLst>
                  <a:ahLst/>
                  <a:cxnLst>
                    <a:cxn ang="0">
                      <a:pos x="connsiteX0" y="connsiteY0"/>
                    </a:cxn>
                    <a:cxn ang="0">
                      <a:pos x="connsiteX1" y="connsiteY1"/>
                    </a:cxn>
                    <a:cxn ang="0">
                      <a:pos x="connsiteX2" y="connsiteY2"/>
                    </a:cxn>
                  </a:cxnLst>
                  <a:rect l="l" t="t" r="r" b="b"/>
                  <a:pathLst>
                    <a:path w="952" h="951">
                      <a:moveTo>
                        <a:pt x="0" y="0"/>
                      </a:moveTo>
                      <a:cubicBezTo>
                        <a:pt x="0" y="0"/>
                        <a:pt x="952" y="952"/>
                        <a:pt x="952" y="952"/>
                      </a:cubicBezTo>
                      <a:cubicBezTo>
                        <a:pt x="0" y="0"/>
                        <a:pt x="0" y="0"/>
                        <a:pt x="0" y="0"/>
                      </a:cubicBezTo>
                      <a:close/>
                    </a:path>
                  </a:pathLst>
                </a:custGeom>
                <a:solidFill>
                  <a:srgbClr val="FFFFFF"/>
                </a:solidFill>
                <a:ln w="9509"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FC12212A-AAA7-F24F-85B6-B256586A1FA6}"/>
                    </a:ext>
                  </a:extLst>
                </p:cNvPr>
                <p:cNvSpPr/>
                <p:nvPr/>
              </p:nvSpPr>
              <p:spPr>
                <a:xfrm>
                  <a:off x="3597059" y="4432229"/>
                  <a:ext cx="952" cy="951"/>
                </a:xfrm>
                <a:custGeom>
                  <a:avLst/>
                  <a:gdLst>
                    <a:gd name="connsiteX0" fmla="*/ 0 w 952"/>
                    <a:gd name="connsiteY0" fmla="*/ 0 h 951"/>
                    <a:gd name="connsiteX1" fmla="*/ 952 w 952"/>
                    <a:gd name="connsiteY1" fmla="*/ 952 h 951"/>
                    <a:gd name="connsiteX2" fmla="*/ 0 w 952"/>
                    <a:gd name="connsiteY2" fmla="*/ 0 h 951"/>
                  </a:gdLst>
                  <a:ahLst/>
                  <a:cxnLst>
                    <a:cxn ang="0">
                      <a:pos x="connsiteX0" y="connsiteY0"/>
                    </a:cxn>
                    <a:cxn ang="0">
                      <a:pos x="connsiteX1" y="connsiteY1"/>
                    </a:cxn>
                    <a:cxn ang="0">
                      <a:pos x="connsiteX2" y="connsiteY2"/>
                    </a:cxn>
                  </a:cxnLst>
                  <a:rect l="l" t="t" r="r" b="b"/>
                  <a:pathLst>
                    <a:path w="952" h="951">
                      <a:moveTo>
                        <a:pt x="0" y="0"/>
                      </a:moveTo>
                      <a:cubicBezTo>
                        <a:pt x="0" y="0"/>
                        <a:pt x="0" y="952"/>
                        <a:pt x="952" y="952"/>
                      </a:cubicBezTo>
                      <a:cubicBezTo>
                        <a:pt x="0" y="952"/>
                        <a:pt x="0" y="952"/>
                        <a:pt x="0" y="0"/>
                      </a:cubicBezTo>
                      <a:close/>
                    </a:path>
                  </a:pathLst>
                </a:custGeom>
                <a:solidFill>
                  <a:srgbClr val="FFFFFF"/>
                </a:solidFill>
                <a:ln w="9509"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F27CB015-E25B-D14C-B5DB-60F44DC75CBB}"/>
                    </a:ext>
                  </a:extLst>
                </p:cNvPr>
                <p:cNvSpPr/>
                <p:nvPr/>
              </p:nvSpPr>
              <p:spPr>
                <a:xfrm>
                  <a:off x="3593251" y="4425567"/>
                  <a:ext cx="952" cy="951"/>
                </a:xfrm>
                <a:custGeom>
                  <a:avLst/>
                  <a:gdLst>
                    <a:gd name="connsiteX0" fmla="*/ 0 w 952"/>
                    <a:gd name="connsiteY0" fmla="*/ 0 h 951"/>
                    <a:gd name="connsiteX1" fmla="*/ 952 w 952"/>
                    <a:gd name="connsiteY1" fmla="*/ 952 h 951"/>
                    <a:gd name="connsiteX2" fmla="*/ 0 w 952"/>
                    <a:gd name="connsiteY2" fmla="*/ 0 h 951"/>
                  </a:gdLst>
                  <a:ahLst/>
                  <a:cxnLst>
                    <a:cxn ang="0">
                      <a:pos x="connsiteX0" y="connsiteY0"/>
                    </a:cxn>
                    <a:cxn ang="0">
                      <a:pos x="connsiteX1" y="connsiteY1"/>
                    </a:cxn>
                    <a:cxn ang="0">
                      <a:pos x="connsiteX2" y="connsiteY2"/>
                    </a:cxn>
                  </a:cxnLst>
                  <a:rect l="l" t="t" r="r" b="b"/>
                  <a:pathLst>
                    <a:path w="952" h="951">
                      <a:moveTo>
                        <a:pt x="0" y="0"/>
                      </a:moveTo>
                      <a:cubicBezTo>
                        <a:pt x="0" y="0"/>
                        <a:pt x="952" y="952"/>
                        <a:pt x="952" y="952"/>
                      </a:cubicBezTo>
                      <a:cubicBezTo>
                        <a:pt x="0" y="952"/>
                        <a:pt x="0" y="952"/>
                        <a:pt x="0" y="0"/>
                      </a:cubicBezTo>
                      <a:close/>
                    </a:path>
                  </a:pathLst>
                </a:custGeom>
                <a:solidFill>
                  <a:srgbClr val="FFFFFF"/>
                </a:solidFill>
                <a:ln w="9509"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5F798EA5-1D24-2449-A187-49C75CDC0CC0}"/>
                    </a:ext>
                  </a:extLst>
                </p:cNvPr>
                <p:cNvSpPr/>
                <p:nvPr/>
              </p:nvSpPr>
              <p:spPr>
                <a:xfrm>
                  <a:off x="3290526" y="4622579"/>
                  <a:ext cx="1903" cy="4758"/>
                </a:xfrm>
                <a:custGeom>
                  <a:avLst/>
                  <a:gdLst>
                    <a:gd name="connsiteX0" fmla="*/ 0 w 1903"/>
                    <a:gd name="connsiteY0" fmla="*/ 4759 h 4758"/>
                    <a:gd name="connsiteX1" fmla="*/ 1904 w 1903"/>
                    <a:gd name="connsiteY1" fmla="*/ 0 h 4758"/>
                    <a:gd name="connsiteX2" fmla="*/ 0 w 1903"/>
                    <a:gd name="connsiteY2" fmla="*/ 4759 h 4758"/>
                  </a:gdLst>
                  <a:ahLst/>
                  <a:cxnLst>
                    <a:cxn ang="0">
                      <a:pos x="connsiteX0" y="connsiteY0"/>
                    </a:cxn>
                    <a:cxn ang="0">
                      <a:pos x="connsiteX1" y="connsiteY1"/>
                    </a:cxn>
                    <a:cxn ang="0">
                      <a:pos x="connsiteX2" y="connsiteY2"/>
                    </a:cxn>
                  </a:cxnLst>
                  <a:rect l="l" t="t" r="r" b="b"/>
                  <a:pathLst>
                    <a:path w="1903" h="4758">
                      <a:moveTo>
                        <a:pt x="0" y="4759"/>
                      </a:moveTo>
                      <a:cubicBezTo>
                        <a:pt x="952" y="2855"/>
                        <a:pt x="952" y="1904"/>
                        <a:pt x="1904" y="0"/>
                      </a:cubicBezTo>
                      <a:cubicBezTo>
                        <a:pt x="952" y="1904"/>
                        <a:pt x="952" y="2855"/>
                        <a:pt x="0" y="4759"/>
                      </a:cubicBezTo>
                      <a:close/>
                    </a:path>
                  </a:pathLst>
                </a:custGeom>
                <a:solidFill>
                  <a:srgbClr val="FFFFFF"/>
                </a:solidFill>
                <a:ln w="9509"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381C38E6-AA1E-CC4B-A6B5-C7EFAA5128C4}"/>
                    </a:ext>
                  </a:extLst>
                </p:cNvPr>
                <p:cNvSpPr/>
                <p:nvPr/>
              </p:nvSpPr>
              <p:spPr>
                <a:xfrm>
                  <a:off x="3585873" y="4453168"/>
                  <a:ext cx="714" cy="9517"/>
                </a:xfrm>
                <a:custGeom>
                  <a:avLst/>
                  <a:gdLst>
                    <a:gd name="connsiteX0" fmla="*/ 714 w 714"/>
                    <a:gd name="connsiteY0" fmla="*/ 0 h 9517"/>
                    <a:gd name="connsiteX1" fmla="*/ 714 w 714"/>
                    <a:gd name="connsiteY1" fmla="*/ 0 h 9517"/>
                    <a:gd name="connsiteX2" fmla="*/ 714 w 714"/>
                    <a:gd name="connsiteY2" fmla="*/ 0 h 9517"/>
                  </a:gdLst>
                  <a:ahLst/>
                  <a:cxnLst>
                    <a:cxn ang="0">
                      <a:pos x="connsiteX0" y="connsiteY0"/>
                    </a:cxn>
                    <a:cxn ang="0">
                      <a:pos x="connsiteX1" y="connsiteY1"/>
                    </a:cxn>
                    <a:cxn ang="0">
                      <a:pos x="connsiteX2" y="connsiteY2"/>
                    </a:cxn>
                  </a:cxnLst>
                  <a:rect l="l" t="t" r="r" b="b"/>
                  <a:pathLst>
                    <a:path w="714" h="9517">
                      <a:moveTo>
                        <a:pt x="714" y="0"/>
                      </a:moveTo>
                      <a:cubicBezTo>
                        <a:pt x="-238" y="0"/>
                        <a:pt x="-238" y="0"/>
                        <a:pt x="714" y="0"/>
                      </a:cubicBezTo>
                      <a:cubicBezTo>
                        <a:pt x="-238" y="0"/>
                        <a:pt x="-238" y="0"/>
                        <a:pt x="714" y="0"/>
                      </a:cubicBezTo>
                      <a:close/>
                    </a:path>
                  </a:pathLst>
                </a:custGeom>
                <a:solidFill>
                  <a:srgbClr val="FFFFFF"/>
                </a:solidFill>
                <a:ln w="9509"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15E042B-65DF-3D4D-9BA5-8CE012ADC01C}"/>
                    </a:ext>
                  </a:extLst>
                </p:cNvPr>
                <p:cNvSpPr/>
                <p:nvPr/>
              </p:nvSpPr>
              <p:spPr>
                <a:xfrm>
                  <a:off x="3584683" y="4453168"/>
                  <a:ext cx="9519" cy="9517"/>
                </a:xfrm>
                <a:custGeom>
                  <a:avLst/>
                  <a:gdLst>
                    <a:gd name="connsiteX0" fmla="*/ 0 w 9519"/>
                    <a:gd name="connsiteY0" fmla="*/ 0 h 9517"/>
                    <a:gd name="connsiteX1" fmla="*/ 0 w 9519"/>
                    <a:gd name="connsiteY1" fmla="*/ 0 h 9517"/>
                    <a:gd name="connsiteX2" fmla="*/ 0 w 9519"/>
                    <a:gd name="connsiteY2" fmla="*/ 0 h 9517"/>
                  </a:gdLst>
                  <a:ahLst/>
                  <a:cxnLst>
                    <a:cxn ang="0">
                      <a:pos x="connsiteX0" y="connsiteY0"/>
                    </a:cxn>
                    <a:cxn ang="0">
                      <a:pos x="connsiteX1" y="connsiteY1"/>
                    </a:cxn>
                    <a:cxn ang="0">
                      <a:pos x="connsiteX2" y="connsiteY2"/>
                    </a:cxn>
                  </a:cxnLst>
                  <a:rect l="l" t="t" r="r" b="b"/>
                  <a:pathLst>
                    <a:path w="9519" h="9517">
                      <a:moveTo>
                        <a:pt x="0" y="0"/>
                      </a:moveTo>
                      <a:cubicBezTo>
                        <a:pt x="0" y="0"/>
                        <a:pt x="0" y="0"/>
                        <a:pt x="0" y="0"/>
                      </a:cubicBezTo>
                      <a:cubicBezTo>
                        <a:pt x="0" y="0"/>
                        <a:pt x="0" y="0"/>
                        <a:pt x="0" y="0"/>
                      </a:cubicBezTo>
                      <a:close/>
                    </a:path>
                  </a:pathLst>
                </a:custGeom>
                <a:solidFill>
                  <a:srgbClr val="FFFFFF"/>
                </a:solidFill>
                <a:ln w="9509"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595A8DA6-AFE4-A340-8E7A-D310367A6AD6}"/>
                    </a:ext>
                  </a:extLst>
                </p:cNvPr>
                <p:cNvSpPr/>
                <p:nvPr/>
              </p:nvSpPr>
              <p:spPr>
                <a:xfrm>
                  <a:off x="3575164" y="4402725"/>
                  <a:ext cx="9519" cy="9517"/>
                </a:xfrm>
                <a:custGeom>
                  <a:avLst/>
                  <a:gdLst>
                    <a:gd name="connsiteX0" fmla="*/ 0 w 9519"/>
                    <a:gd name="connsiteY0" fmla="*/ 0 h 9517"/>
                    <a:gd name="connsiteX1" fmla="*/ 0 w 9519"/>
                    <a:gd name="connsiteY1" fmla="*/ 0 h 9517"/>
                    <a:gd name="connsiteX2" fmla="*/ 0 w 9519"/>
                    <a:gd name="connsiteY2" fmla="*/ 0 h 9517"/>
                  </a:gdLst>
                  <a:ahLst/>
                  <a:cxnLst>
                    <a:cxn ang="0">
                      <a:pos x="connsiteX0" y="connsiteY0"/>
                    </a:cxn>
                    <a:cxn ang="0">
                      <a:pos x="connsiteX1" y="connsiteY1"/>
                    </a:cxn>
                    <a:cxn ang="0">
                      <a:pos x="connsiteX2" y="connsiteY2"/>
                    </a:cxn>
                  </a:cxnLst>
                  <a:rect l="l" t="t" r="r" b="b"/>
                  <a:pathLst>
                    <a:path w="9519" h="9517">
                      <a:moveTo>
                        <a:pt x="0" y="0"/>
                      </a:moveTo>
                      <a:cubicBezTo>
                        <a:pt x="0" y="0"/>
                        <a:pt x="0" y="0"/>
                        <a:pt x="0" y="0"/>
                      </a:cubicBezTo>
                      <a:cubicBezTo>
                        <a:pt x="0" y="0"/>
                        <a:pt x="0" y="0"/>
                        <a:pt x="0" y="0"/>
                      </a:cubicBezTo>
                      <a:close/>
                    </a:path>
                  </a:pathLst>
                </a:custGeom>
                <a:solidFill>
                  <a:srgbClr val="FFFFFF"/>
                </a:solidFill>
                <a:ln w="9509"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D003D552-20A2-3B47-A38F-ACF4684DEAC2}"/>
                    </a:ext>
                  </a:extLst>
                </p:cNvPr>
                <p:cNvSpPr/>
                <p:nvPr/>
              </p:nvSpPr>
              <p:spPr>
                <a:xfrm>
                  <a:off x="3591347" y="4422712"/>
                  <a:ext cx="951" cy="951"/>
                </a:xfrm>
                <a:custGeom>
                  <a:avLst/>
                  <a:gdLst>
                    <a:gd name="connsiteX0" fmla="*/ 0 w 951"/>
                    <a:gd name="connsiteY0" fmla="*/ 0 h 951"/>
                    <a:gd name="connsiteX1" fmla="*/ 952 w 951"/>
                    <a:gd name="connsiteY1" fmla="*/ 952 h 951"/>
                    <a:gd name="connsiteX2" fmla="*/ 0 w 951"/>
                    <a:gd name="connsiteY2" fmla="*/ 0 h 951"/>
                  </a:gdLst>
                  <a:ahLst/>
                  <a:cxnLst>
                    <a:cxn ang="0">
                      <a:pos x="connsiteX0" y="connsiteY0"/>
                    </a:cxn>
                    <a:cxn ang="0">
                      <a:pos x="connsiteX1" y="connsiteY1"/>
                    </a:cxn>
                    <a:cxn ang="0">
                      <a:pos x="connsiteX2" y="connsiteY2"/>
                    </a:cxn>
                  </a:cxnLst>
                  <a:rect l="l" t="t" r="r" b="b"/>
                  <a:pathLst>
                    <a:path w="951" h="951">
                      <a:moveTo>
                        <a:pt x="0" y="0"/>
                      </a:moveTo>
                      <a:cubicBezTo>
                        <a:pt x="0" y="0"/>
                        <a:pt x="952" y="952"/>
                        <a:pt x="952" y="952"/>
                      </a:cubicBezTo>
                      <a:cubicBezTo>
                        <a:pt x="0" y="952"/>
                        <a:pt x="0" y="0"/>
                        <a:pt x="0" y="0"/>
                      </a:cubicBezTo>
                      <a:close/>
                    </a:path>
                  </a:pathLst>
                </a:custGeom>
                <a:solidFill>
                  <a:srgbClr val="FFFFFF"/>
                </a:solidFill>
                <a:ln w="9509"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4831C86F-EC62-CD47-B409-FCFB0D085185}"/>
                    </a:ext>
                  </a:extLst>
                </p:cNvPr>
                <p:cNvSpPr/>
                <p:nvPr/>
              </p:nvSpPr>
              <p:spPr>
                <a:xfrm>
                  <a:off x="3591347" y="4516935"/>
                  <a:ext cx="9519" cy="2855"/>
                </a:xfrm>
                <a:custGeom>
                  <a:avLst/>
                  <a:gdLst>
                    <a:gd name="connsiteX0" fmla="*/ 0 w 9519"/>
                    <a:gd name="connsiteY0" fmla="*/ 0 h 2855"/>
                    <a:gd name="connsiteX1" fmla="*/ 0 w 9519"/>
                    <a:gd name="connsiteY1" fmla="*/ 2855 h 2855"/>
                    <a:gd name="connsiteX2" fmla="*/ 0 w 9519"/>
                    <a:gd name="connsiteY2" fmla="*/ 0 h 2855"/>
                  </a:gdLst>
                  <a:ahLst/>
                  <a:cxnLst>
                    <a:cxn ang="0">
                      <a:pos x="connsiteX0" y="connsiteY0"/>
                    </a:cxn>
                    <a:cxn ang="0">
                      <a:pos x="connsiteX1" y="connsiteY1"/>
                    </a:cxn>
                    <a:cxn ang="0">
                      <a:pos x="connsiteX2" y="connsiteY2"/>
                    </a:cxn>
                  </a:cxnLst>
                  <a:rect l="l" t="t" r="r" b="b"/>
                  <a:pathLst>
                    <a:path w="9519" h="2855">
                      <a:moveTo>
                        <a:pt x="0" y="0"/>
                      </a:moveTo>
                      <a:cubicBezTo>
                        <a:pt x="0" y="952"/>
                        <a:pt x="0" y="1904"/>
                        <a:pt x="0" y="2855"/>
                      </a:cubicBezTo>
                      <a:cubicBezTo>
                        <a:pt x="0" y="1904"/>
                        <a:pt x="0" y="952"/>
                        <a:pt x="0" y="0"/>
                      </a:cubicBezTo>
                      <a:close/>
                    </a:path>
                  </a:pathLst>
                </a:custGeom>
                <a:solidFill>
                  <a:srgbClr val="FFFFFF"/>
                </a:solidFill>
                <a:ln w="9509"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23E2D081-D744-D541-BE3D-C22B847FC74D}"/>
                    </a:ext>
                  </a:extLst>
                </p:cNvPr>
                <p:cNvSpPr/>
                <p:nvPr/>
              </p:nvSpPr>
              <p:spPr>
                <a:xfrm>
                  <a:off x="3589443" y="4419857"/>
                  <a:ext cx="952" cy="951"/>
                </a:xfrm>
                <a:custGeom>
                  <a:avLst/>
                  <a:gdLst>
                    <a:gd name="connsiteX0" fmla="*/ 0 w 952"/>
                    <a:gd name="connsiteY0" fmla="*/ 0 h 951"/>
                    <a:gd name="connsiteX1" fmla="*/ 952 w 952"/>
                    <a:gd name="connsiteY1" fmla="*/ 952 h 951"/>
                    <a:gd name="connsiteX2" fmla="*/ 0 w 952"/>
                    <a:gd name="connsiteY2" fmla="*/ 0 h 951"/>
                  </a:gdLst>
                  <a:ahLst/>
                  <a:cxnLst>
                    <a:cxn ang="0">
                      <a:pos x="connsiteX0" y="connsiteY0"/>
                    </a:cxn>
                    <a:cxn ang="0">
                      <a:pos x="connsiteX1" y="connsiteY1"/>
                    </a:cxn>
                    <a:cxn ang="0">
                      <a:pos x="connsiteX2" y="connsiteY2"/>
                    </a:cxn>
                  </a:cxnLst>
                  <a:rect l="l" t="t" r="r" b="b"/>
                  <a:pathLst>
                    <a:path w="952" h="951">
                      <a:moveTo>
                        <a:pt x="0" y="0"/>
                      </a:moveTo>
                      <a:cubicBezTo>
                        <a:pt x="0" y="0"/>
                        <a:pt x="952" y="952"/>
                        <a:pt x="952" y="952"/>
                      </a:cubicBezTo>
                      <a:cubicBezTo>
                        <a:pt x="0" y="952"/>
                        <a:pt x="0" y="0"/>
                        <a:pt x="0" y="0"/>
                      </a:cubicBezTo>
                      <a:close/>
                    </a:path>
                  </a:pathLst>
                </a:custGeom>
                <a:solidFill>
                  <a:srgbClr val="FFFFFF"/>
                </a:solidFill>
                <a:ln w="9509"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06367927-BCFF-5D40-853A-E24E5BE4F769}"/>
                    </a:ext>
                  </a:extLst>
                </p:cNvPr>
                <p:cNvSpPr/>
                <p:nvPr/>
              </p:nvSpPr>
              <p:spPr>
                <a:xfrm>
                  <a:off x="3582779" y="4411291"/>
                  <a:ext cx="952" cy="951"/>
                </a:xfrm>
                <a:custGeom>
                  <a:avLst/>
                  <a:gdLst>
                    <a:gd name="connsiteX0" fmla="*/ 0 w 952"/>
                    <a:gd name="connsiteY0" fmla="*/ 0 h 951"/>
                    <a:gd name="connsiteX1" fmla="*/ 952 w 952"/>
                    <a:gd name="connsiteY1" fmla="*/ 952 h 951"/>
                    <a:gd name="connsiteX2" fmla="*/ 0 w 952"/>
                    <a:gd name="connsiteY2" fmla="*/ 0 h 951"/>
                  </a:gdLst>
                  <a:ahLst/>
                  <a:cxnLst>
                    <a:cxn ang="0">
                      <a:pos x="connsiteX0" y="connsiteY0"/>
                    </a:cxn>
                    <a:cxn ang="0">
                      <a:pos x="connsiteX1" y="connsiteY1"/>
                    </a:cxn>
                    <a:cxn ang="0">
                      <a:pos x="connsiteX2" y="connsiteY2"/>
                    </a:cxn>
                  </a:cxnLst>
                  <a:rect l="l" t="t" r="r" b="b"/>
                  <a:pathLst>
                    <a:path w="952" h="951">
                      <a:moveTo>
                        <a:pt x="0" y="0"/>
                      </a:moveTo>
                      <a:cubicBezTo>
                        <a:pt x="0" y="0"/>
                        <a:pt x="952" y="952"/>
                        <a:pt x="952" y="952"/>
                      </a:cubicBezTo>
                      <a:cubicBezTo>
                        <a:pt x="0" y="0"/>
                        <a:pt x="0" y="0"/>
                        <a:pt x="0" y="0"/>
                      </a:cubicBezTo>
                      <a:close/>
                    </a:path>
                  </a:pathLst>
                </a:custGeom>
                <a:solidFill>
                  <a:srgbClr val="FFFFFF"/>
                </a:solidFill>
                <a:ln w="9509"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1BD8AD89-91AC-DA42-88B4-73E3BA15644B}"/>
                    </a:ext>
                  </a:extLst>
                </p:cNvPr>
                <p:cNvSpPr/>
                <p:nvPr/>
              </p:nvSpPr>
              <p:spPr>
                <a:xfrm>
                  <a:off x="3577068" y="4405581"/>
                  <a:ext cx="713" cy="9517"/>
                </a:xfrm>
                <a:custGeom>
                  <a:avLst/>
                  <a:gdLst>
                    <a:gd name="connsiteX0" fmla="*/ 0 w 713"/>
                    <a:gd name="connsiteY0" fmla="*/ 0 h 9517"/>
                    <a:gd name="connsiteX1" fmla="*/ 0 w 713"/>
                    <a:gd name="connsiteY1" fmla="*/ 0 h 9517"/>
                    <a:gd name="connsiteX2" fmla="*/ 0 w 713"/>
                    <a:gd name="connsiteY2" fmla="*/ 0 h 9517"/>
                  </a:gdLst>
                  <a:ahLst/>
                  <a:cxnLst>
                    <a:cxn ang="0">
                      <a:pos x="connsiteX0" y="connsiteY0"/>
                    </a:cxn>
                    <a:cxn ang="0">
                      <a:pos x="connsiteX1" y="connsiteY1"/>
                    </a:cxn>
                    <a:cxn ang="0">
                      <a:pos x="connsiteX2" y="connsiteY2"/>
                    </a:cxn>
                  </a:cxnLst>
                  <a:rect l="l" t="t" r="r" b="b"/>
                  <a:pathLst>
                    <a:path w="713" h="9517">
                      <a:moveTo>
                        <a:pt x="0" y="0"/>
                      </a:moveTo>
                      <a:cubicBezTo>
                        <a:pt x="952" y="0"/>
                        <a:pt x="952" y="0"/>
                        <a:pt x="0" y="0"/>
                      </a:cubicBezTo>
                      <a:cubicBezTo>
                        <a:pt x="952" y="0"/>
                        <a:pt x="952" y="0"/>
                        <a:pt x="0" y="0"/>
                      </a:cubicBezTo>
                      <a:close/>
                    </a:path>
                  </a:pathLst>
                </a:custGeom>
                <a:solidFill>
                  <a:srgbClr val="FFFFFF"/>
                </a:solidFill>
                <a:ln w="9509"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76274CA0-63FA-1247-AD4F-AFA3D5602764}"/>
                    </a:ext>
                  </a:extLst>
                </p:cNvPr>
                <p:cNvSpPr/>
                <p:nvPr/>
              </p:nvSpPr>
              <p:spPr>
                <a:xfrm>
                  <a:off x="3586587" y="4417001"/>
                  <a:ext cx="951" cy="951"/>
                </a:xfrm>
                <a:custGeom>
                  <a:avLst/>
                  <a:gdLst>
                    <a:gd name="connsiteX0" fmla="*/ 0 w 951"/>
                    <a:gd name="connsiteY0" fmla="*/ 0 h 951"/>
                    <a:gd name="connsiteX1" fmla="*/ 952 w 951"/>
                    <a:gd name="connsiteY1" fmla="*/ 952 h 951"/>
                    <a:gd name="connsiteX2" fmla="*/ 0 w 951"/>
                    <a:gd name="connsiteY2" fmla="*/ 0 h 951"/>
                  </a:gdLst>
                  <a:ahLst/>
                  <a:cxnLst>
                    <a:cxn ang="0">
                      <a:pos x="connsiteX0" y="connsiteY0"/>
                    </a:cxn>
                    <a:cxn ang="0">
                      <a:pos x="connsiteX1" y="connsiteY1"/>
                    </a:cxn>
                    <a:cxn ang="0">
                      <a:pos x="connsiteX2" y="connsiteY2"/>
                    </a:cxn>
                  </a:cxnLst>
                  <a:rect l="l" t="t" r="r" b="b"/>
                  <a:pathLst>
                    <a:path w="951" h="951">
                      <a:moveTo>
                        <a:pt x="0" y="0"/>
                      </a:moveTo>
                      <a:cubicBezTo>
                        <a:pt x="0" y="0"/>
                        <a:pt x="952" y="952"/>
                        <a:pt x="952" y="952"/>
                      </a:cubicBezTo>
                      <a:cubicBezTo>
                        <a:pt x="952" y="952"/>
                        <a:pt x="952" y="0"/>
                        <a:pt x="0" y="0"/>
                      </a:cubicBezTo>
                      <a:close/>
                    </a:path>
                  </a:pathLst>
                </a:custGeom>
                <a:solidFill>
                  <a:srgbClr val="FFFFFF"/>
                </a:solidFill>
                <a:ln w="9509"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BCF55445-79EA-BD4E-9435-5CEA26DB1467}"/>
                    </a:ext>
                  </a:extLst>
                </p:cNvPr>
                <p:cNvSpPr/>
                <p:nvPr/>
              </p:nvSpPr>
              <p:spPr>
                <a:xfrm>
                  <a:off x="3584683" y="4414146"/>
                  <a:ext cx="952" cy="951"/>
                </a:xfrm>
                <a:custGeom>
                  <a:avLst/>
                  <a:gdLst>
                    <a:gd name="connsiteX0" fmla="*/ 0 w 952"/>
                    <a:gd name="connsiteY0" fmla="*/ 0 h 951"/>
                    <a:gd name="connsiteX1" fmla="*/ 952 w 952"/>
                    <a:gd name="connsiteY1" fmla="*/ 952 h 951"/>
                    <a:gd name="connsiteX2" fmla="*/ 0 w 952"/>
                    <a:gd name="connsiteY2" fmla="*/ 0 h 951"/>
                  </a:gdLst>
                  <a:ahLst/>
                  <a:cxnLst>
                    <a:cxn ang="0">
                      <a:pos x="connsiteX0" y="connsiteY0"/>
                    </a:cxn>
                    <a:cxn ang="0">
                      <a:pos x="connsiteX1" y="connsiteY1"/>
                    </a:cxn>
                    <a:cxn ang="0">
                      <a:pos x="connsiteX2" y="connsiteY2"/>
                    </a:cxn>
                  </a:cxnLst>
                  <a:rect l="l" t="t" r="r" b="b"/>
                  <a:pathLst>
                    <a:path w="952" h="951">
                      <a:moveTo>
                        <a:pt x="0" y="0"/>
                      </a:moveTo>
                      <a:cubicBezTo>
                        <a:pt x="0" y="0"/>
                        <a:pt x="952" y="952"/>
                        <a:pt x="952" y="952"/>
                      </a:cubicBezTo>
                      <a:cubicBezTo>
                        <a:pt x="952" y="0"/>
                        <a:pt x="0" y="0"/>
                        <a:pt x="0" y="0"/>
                      </a:cubicBezTo>
                      <a:close/>
                    </a:path>
                  </a:pathLst>
                </a:custGeom>
                <a:solidFill>
                  <a:srgbClr val="FFFFFF"/>
                </a:solidFill>
                <a:ln w="9509"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2073F67C-F9B0-E043-9CFF-44A91D011054}"/>
                    </a:ext>
                  </a:extLst>
                </p:cNvPr>
                <p:cNvSpPr/>
                <p:nvPr/>
              </p:nvSpPr>
              <p:spPr>
                <a:xfrm>
                  <a:off x="3579924" y="4408436"/>
                  <a:ext cx="952" cy="951"/>
                </a:xfrm>
                <a:custGeom>
                  <a:avLst/>
                  <a:gdLst>
                    <a:gd name="connsiteX0" fmla="*/ 0 w 952"/>
                    <a:gd name="connsiteY0" fmla="*/ 0 h 951"/>
                    <a:gd name="connsiteX1" fmla="*/ 952 w 952"/>
                    <a:gd name="connsiteY1" fmla="*/ 952 h 951"/>
                    <a:gd name="connsiteX2" fmla="*/ 0 w 952"/>
                    <a:gd name="connsiteY2" fmla="*/ 0 h 951"/>
                  </a:gdLst>
                  <a:ahLst/>
                  <a:cxnLst>
                    <a:cxn ang="0">
                      <a:pos x="connsiteX0" y="connsiteY0"/>
                    </a:cxn>
                    <a:cxn ang="0">
                      <a:pos x="connsiteX1" y="connsiteY1"/>
                    </a:cxn>
                    <a:cxn ang="0">
                      <a:pos x="connsiteX2" y="connsiteY2"/>
                    </a:cxn>
                  </a:cxnLst>
                  <a:rect l="l" t="t" r="r" b="b"/>
                  <a:pathLst>
                    <a:path w="952" h="951">
                      <a:moveTo>
                        <a:pt x="0" y="0"/>
                      </a:moveTo>
                      <a:cubicBezTo>
                        <a:pt x="0" y="0"/>
                        <a:pt x="952" y="952"/>
                        <a:pt x="952" y="952"/>
                      </a:cubicBezTo>
                      <a:cubicBezTo>
                        <a:pt x="952" y="0"/>
                        <a:pt x="0" y="0"/>
                        <a:pt x="0" y="0"/>
                      </a:cubicBezTo>
                      <a:close/>
                    </a:path>
                  </a:pathLst>
                </a:custGeom>
                <a:solidFill>
                  <a:srgbClr val="FFFFFF"/>
                </a:solidFill>
                <a:ln w="9509"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A5D02019-E135-9C48-B43E-B2DC4DBF358E}"/>
                    </a:ext>
                  </a:extLst>
                </p:cNvPr>
                <p:cNvSpPr/>
                <p:nvPr/>
              </p:nvSpPr>
              <p:spPr>
                <a:xfrm>
                  <a:off x="3585635" y="4470299"/>
                  <a:ext cx="952" cy="4758"/>
                </a:xfrm>
                <a:custGeom>
                  <a:avLst/>
                  <a:gdLst>
                    <a:gd name="connsiteX0" fmla="*/ 0 w 952"/>
                    <a:gd name="connsiteY0" fmla="*/ 0 h 4758"/>
                    <a:gd name="connsiteX1" fmla="*/ 952 w 952"/>
                    <a:gd name="connsiteY1" fmla="*/ 4759 h 4758"/>
                    <a:gd name="connsiteX2" fmla="*/ 0 w 952"/>
                    <a:gd name="connsiteY2" fmla="*/ 0 h 4758"/>
                  </a:gdLst>
                  <a:ahLst/>
                  <a:cxnLst>
                    <a:cxn ang="0">
                      <a:pos x="connsiteX0" y="connsiteY0"/>
                    </a:cxn>
                    <a:cxn ang="0">
                      <a:pos x="connsiteX1" y="connsiteY1"/>
                    </a:cxn>
                    <a:cxn ang="0">
                      <a:pos x="connsiteX2" y="connsiteY2"/>
                    </a:cxn>
                  </a:cxnLst>
                  <a:rect l="l" t="t" r="r" b="b"/>
                  <a:pathLst>
                    <a:path w="952" h="4758">
                      <a:moveTo>
                        <a:pt x="0" y="0"/>
                      </a:moveTo>
                      <a:cubicBezTo>
                        <a:pt x="0" y="1904"/>
                        <a:pt x="952" y="2855"/>
                        <a:pt x="952" y="4759"/>
                      </a:cubicBezTo>
                      <a:cubicBezTo>
                        <a:pt x="0" y="2855"/>
                        <a:pt x="0" y="952"/>
                        <a:pt x="0" y="0"/>
                      </a:cubicBezTo>
                      <a:close/>
                    </a:path>
                  </a:pathLst>
                </a:custGeom>
                <a:solidFill>
                  <a:srgbClr val="FFFFFF"/>
                </a:solidFill>
                <a:ln w="9509"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CD9B27BD-7D49-7345-A740-5C9AC39826BB}"/>
                    </a:ext>
                  </a:extLst>
                </p:cNvPr>
                <p:cNvSpPr/>
                <p:nvPr/>
              </p:nvSpPr>
              <p:spPr>
                <a:xfrm>
                  <a:off x="3588491" y="4488382"/>
                  <a:ext cx="952" cy="3806"/>
                </a:xfrm>
                <a:custGeom>
                  <a:avLst/>
                  <a:gdLst>
                    <a:gd name="connsiteX0" fmla="*/ 0 w 952"/>
                    <a:gd name="connsiteY0" fmla="*/ 0 h 3806"/>
                    <a:gd name="connsiteX1" fmla="*/ 952 w 952"/>
                    <a:gd name="connsiteY1" fmla="*/ 3807 h 3806"/>
                    <a:gd name="connsiteX2" fmla="*/ 0 w 952"/>
                    <a:gd name="connsiteY2" fmla="*/ 0 h 3806"/>
                  </a:gdLst>
                  <a:ahLst/>
                  <a:cxnLst>
                    <a:cxn ang="0">
                      <a:pos x="connsiteX0" y="connsiteY0"/>
                    </a:cxn>
                    <a:cxn ang="0">
                      <a:pos x="connsiteX1" y="connsiteY1"/>
                    </a:cxn>
                    <a:cxn ang="0">
                      <a:pos x="connsiteX2" y="connsiteY2"/>
                    </a:cxn>
                  </a:cxnLst>
                  <a:rect l="l" t="t" r="r" b="b"/>
                  <a:pathLst>
                    <a:path w="952" h="3806">
                      <a:moveTo>
                        <a:pt x="0" y="0"/>
                      </a:moveTo>
                      <a:cubicBezTo>
                        <a:pt x="0" y="952"/>
                        <a:pt x="0" y="2855"/>
                        <a:pt x="952" y="3807"/>
                      </a:cubicBezTo>
                      <a:cubicBezTo>
                        <a:pt x="952" y="2855"/>
                        <a:pt x="952" y="952"/>
                        <a:pt x="0" y="0"/>
                      </a:cubicBezTo>
                      <a:close/>
                    </a:path>
                  </a:pathLst>
                </a:custGeom>
                <a:solidFill>
                  <a:srgbClr val="FFFFFF"/>
                </a:solidFill>
                <a:ln w="9509"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1A44D27C-CDB0-1B45-BCAF-3D034228139A}"/>
                    </a:ext>
                  </a:extLst>
                </p:cNvPr>
                <p:cNvSpPr/>
                <p:nvPr/>
              </p:nvSpPr>
              <p:spPr>
                <a:xfrm>
                  <a:off x="3587539" y="4478865"/>
                  <a:ext cx="952" cy="3806"/>
                </a:xfrm>
                <a:custGeom>
                  <a:avLst/>
                  <a:gdLst>
                    <a:gd name="connsiteX0" fmla="*/ 0 w 952"/>
                    <a:gd name="connsiteY0" fmla="*/ 0 h 3806"/>
                    <a:gd name="connsiteX1" fmla="*/ 952 w 952"/>
                    <a:gd name="connsiteY1" fmla="*/ 3807 h 3806"/>
                    <a:gd name="connsiteX2" fmla="*/ 0 w 952"/>
                    <a:gd name="connsiteY2" fmla="*/ 0 h 3806"/>
                  </a:gdLst>
                  <a:ahLst/>
                  <a:cxnLst>
                    <a:cxn ang="0">
                      <a:pos x="connsiteX0" y="connsiteY0"/>
                    </a:cxn>
                    <a:cxn ang="0">
                      <a:pos x="connsiteX1" y="connsiteY1"/>
                    </a:cxn>
                    <a:cxn ang="0">
                      <a:pos x="connsiteX2" y="connsiteY2"/>
                    </a:cxn>
                  </a:cxnLst>
                  <a:rect l="l" t="t" r="r" b="b"/>
                  <a:pathLst>
                    <a:path w="952" h="3806">
                      <a:moveTo>
                        <a:pt x="0" y="0"/>
                      </a:moveTo>
                      <a:cubicBezTo>
                        <a:pt x="0" y="952"/>
                        <a:pt x="952" y="2855"/>
                        <a:pt x="952" y="3807"/>
                      </a:cubicBezTo>
                      <a:cubicBezTo>
                        <a:pt x="0" y="2855"/>
                        <a:pt x="0" y="1904"/>
                        <a:pt x="0" y="0"/>
                      </a:cubicBezTo>
                      <a:close/>
                    </a:path>
                  </a:pathLst>
                </a:custGeom>
                <a:solidFill>
                  <a:srgbClr val="FFFFFF"/>
                </a:solidFill>
                <a:ln w="9509"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3D2CBE73-7A35-8549-A651-9D32E22CF889}"/>
                    </a:ext>
                  </a:extLst>
                </p:cNvPr>
                <p:cNvSpPr/>
                <p:nvPr/>
              </p:nvSpPr>
              <p:spPr>
                <a:xfrm>
                  <a:off x="3586587" y="4475058"/>
                  <a:ext cx="951" cy="3806"/>
                </a:xfrm>
                <a:custGeom>
                  <a:avLst/>
                  <a:gdLst>
                    <a:gd name="connsiteX0" fmla="*/ 0 w 951"/>
                    <a:gd name="connsiteY0" fmla="*/ 0 h 3806"/>
                    <a:gd name="connsiteX1" fmla="*/ 952 w 951"/>
                    <a:gd name="connsiteY1" fmla="*/ 3807 h 3806"/>
                    <a:gd name="connsiteX2" fmla="*/ 0 w 951"/>
                    <a:gd name="connsiteY2" fmla="*/ 0 h 3806"/>
                  </a:gdLst>
                  <a:ahLst/>
                  <a:cxnLst>
                    <a:cxn ang="0">
                      <a:pos x="connsiteX0" y="connsiteY0"/>
                    </a:cxn>
                    <a:cxn ang="0">
                      <a:pos x="connsiteX1" y="connsiteY1"/>
                    </a:cxn>
                    <a:cxn ang="0">
                      <a:pos x="connsiteX2" y="connsiteY2"/>
                    </a:cxn>
                  </a:cxnLst>
                  <a:rect l="l" t="t" r="r" b="b"/>
                  <a:pathLst>
                    <a:path w="951" h="3806">
                      <a:moveTo>
                        <a:pt x="0" y="0"/>
                      </a:moveTo>
                      <a:cubicBezTo>
                        <a:pt x="0" y="952"/>
                        <a:pt x="952" y="2855"/>
                        <a:pt x="952" y="3807"/>
                      </a:cubicBezTo>
                      <a:cubicBezTo>
                        <a:pt x="0" y="2855"/>
                        <a:pt x="0" y="952"/>
                        <a:pt x="0" y="0"/>
                      </a:cubicBezTo>
                      <a:close/>
                    </a:path>
                  </a:pathLst>
                </a:custGeom>
                <a:solidFill>
                  <a:srgbClr val="FFFFFF"/>
                </a:solidFill>
                <a:ln w="9509"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29CDE4B4-DF52-4F4F-B5E1-3D60CC655FF6}"/>
                    </a:ext>
                  </a:extLst>
                </p:cNvPr>
                <p:cNvSpPr/>
                <p:nvPr/>
              </p:nvSpPr>
              <p:spPr>
                <a:xfrm>
                  <a:off x="3584683" y="4465541"/>
                  <a:ext cx="952" cy="4758"/>
                </a:xfrm>
                <a:custGeom>
                  <a:avLst/>
                  <a:gdLst>
                    <a:gd name="connsiteX0" fmla="*/ 0 w 952"/>
                    <a:gd name="connsiteY0" fmla="*/ 0 h 4758"/>
                    <a:gd name="connsiteX1" fmla="*/ 952 w 952"/>
                    <a:gd name="connsiteY1" fmla="*/ 4759 h 4758"/>
                    <a:gd name="connsiteX2" fmla="*/ 0 w 952"/>
                    <a:gd name="connsiteY2" fmla="*/ 0 h 4758"/>
                  </a:gdLst>
                  <a:ahLst/>
                  <a:cxnLst>
                    <a:cxn ang="0">
                      <a:pos x="connsiteX0" y="connsiteY0"/>
                    </a:cxn>
                    <a:cxn ang="0">
                      <a:pos x="connsiteX1" y="connsiteY1"/>
                    </a:cxn>
                    <a:cxn ang="0">
                      <a:pos x="connsiteX2" y="connsiteY2"/>
                    </a:cxn>
                  </a:cxnLst>
                  <a:rect l="l" t="t" r="r" b="b"/>
                  <a:pathLst>
                    <a:path w="952" h="4758">
                      <a:moveTo>
                        <a:pt x="0" y="0"/>
                      </a:moveTo>
                      <a:cubicBezTo>
                        <a:pt x="0" y="1904"/>
                        <a:pt x="952" y="2855"/>
                        <a:pt x="952" y="4759"/>
                      </a:cubicBezTo>
                      <a:cubicBezTo>
                        <a:pt x="0" y="2855"/>
                        <a:pt x="0" y="1904"/>
                        <a:pt x="0" y="0"/>
                      </a:cubicBezTo>
                      <a:close/>
                    </a:path>
                  </a:pathLst>
                </a:custGeom>
                <a:solidFill>
                  <a:srgbClr val="FFFFFF"/>
                </a:solidFill>
                <a:ln w="9509"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67069BB3-879C-574A-B302-EDAFB1A2A9AC}"/>
                    </a:ext>
                  </a:extLst>
                </p:cNvPr>
                <p:cNvSpPr/>
                <p:nvPr/>
              </p:nvSpPr>
              <p:spPr>
                <a:xfrm>
                  <a:off x="3583731" y="4453168"/>
                  <a:ext cx="9519" cy="9517"/>
                </a:xfrm>
                <a:custGeom>
                  <a:avLst/>
                  <a:gdLst>
                    <a:gd name="connsiteX0" fmla="*/ 0 w 9519"/>
                    <a:gd name="connsiteY0" fmla="*/ 0 h 9517"/>
                    <a:gd name="connsiteX1" fmla="*/ 0 w 9519"/>
                    <a:gd name="connsiteY1" fmla="*/ 0 h 9517"/>
                    <a:gd name="connsiteX2" fmla="*/ 0 w 9519"/>
                    <a:gd name="connsiteY2" fmla="*/ 0 h 9517"/>
                  </a:gdLst>
                  <a:ahLst/>
                  <a:cxnLst>
                    <a:cxn ang="0">
                      <a:pos x="connsiteX0" y="connsiteY0"/>
                    </a:cxn>
                    <a:cxn ang="0">
                      <a:pos x="connsiteX1" y="connsiteY1"/>
                    </a:cxn>
                    <a:cxn ang="0">
                      <a:pos x="connsiteX2" y="connsiteY2"/>
                    </a:cxn>
                  </a:cxnLst>
                  <a:rect l="l" t="t" r="r" b="b"/>
                  <a:pathLst>
                    <a:path w="9519" h="9517">
                      <a:moveTo>
                        <a:pt x="0" y="0"/>
                      </a:moveTo>
                      <a:cubicBezTo>
                        <a:pt x="0" y="0"/>
                        <a:pt x="0" y="0"/>
                        <a:pt x="0" y="0"/>
                      </a:cubicBezTo>
                      <a:cubicBezTo>
                        <a:pt x="0" y="0"/>
                        <a:pt x="0" y="0"/>
                        <a:pt x="0" y="0"/>
                      </a:cubicBezTo>
                      <a:close/>
                    </a:path>
                  </a:pathLst>
                </a:custGeom>
                <a:solidFill>
                  <a:srgbClr val="FFFFFF"/>
                </a:solidFill>
                <a:ln w="9509"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2B2432BD-354B-3C4D-B650-58F40B104556}"/>
                    </a:ext>
                  </a:extLst>
                </p:cNvPr>
                <p:cNvSpPr/>
                <p:nvPr/>
              </p:nvSpPr>
              <p:spPr>
                <a:xfrm>
                  <a:off x="3582779" y="4454120"/>
                  <a:ext cx="9519" cy="9517"/>
                </a:xfrm>
                <a:custGeom>
                  <a:avLst/>
                  <a:gdLst>
                    <a:gd name="connsiteX0" fmla="*/ 0 w 9519"/>
                    <a:gd name="connsiteY0" fmla="*/ 0 h 9517"/>
                    <a:gd name="connsiteX1" fmla="*/ 0 w 9519"/>
                    <a:gd name="connsiteY1" fmla="*/ 0 h 9517"/>
                    <a:gd name="connsiteX2" fmla="*/ 0 w 9519"/>
                    <a:gd name="connsiteY2" fmla="*/ 0 h 9517"/>
                  </a:gdLst>
                  <a:ahLst/>
                  <a:cxnLst>
                    <a:cxn ang="0">
                      <a:pos x="connsiteX0" y="connsiteY0"/>
                    </a:cxn>
                    <a:cxn ang="0">
                      <a:pos x="connsiteX1" y="connsiteY1"/>
                    </a:cxn>
                    <a:cxn ang="0">
                      <a:pos x="connsiteX2" y="connsiteY2"/>
                    </a:cxn>
                  </a:cxnLst>
                  <a:rect l="l" t="t" r="r" b="b"/>
                  <a:pathLst>
                    <a:path w="9519" h="9517">
                      <a:moveTo>
                        <a:pt x="0" y="0"/>
                      </a:moveTo>
                      <a:cubicBezTo>
                        <a:pt x="0" y="0"/>
                        <a:pt x="0" y="0"/>
                        <a:pt x="0" y="0"/>
                      </a:cubicBezTo>
                      <a:cubicBezTo>
                        <a:pt x="0" y="0"/>
                        <a:pt x="0" y="0"/>
                        <a:pt x="0" y="0"/>
                      </a:cubicBezTo>
                      <a:close/>
                    </a:path>
                  </a:pathLst>
                </a:custGeom>
                <a:solidFill>
                  <a:srgbClr val="FFFFFF"/>
                </a:solidFill>
                <a:ln w="9509"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4583863C-5E17-9543-BBCF-93D7FB52AEDD}"/>
                    </a:ext>
                  </a:extLst>
                </p:cNvPr>
                <p:cNvSpPr/>
                <p:nvPr/>
              </p:nvSpPr>
              <p:spPr>
                <a:xfrm>
                  <a:off x="3590395" y="4507417"/>
                  <a:ext cx="9519" cy="2855"/>
                </a:xfrm>
                <a:custGeom>
                  <a:avLst/>
                  <a:gdLst>
                    <a:gd name="connsiteX0" fmla="*/ 0 w 9519"/>
                    <a:gd name="connsiteY0" fmla="*/ 0 h 2855"/>
                    <a:gd name="connsiteX1" fmla="*/ 0 w 9519"/>
                    <a:gd name="connsiteY1" fmla="*/ 2855 h 2855"/>
                    <a:gd name="connsiteX2" fmla="*/ 0 w 9519"/>
                    <a:gd name="connsiteY2" fmla="*/ 0 h 2855"/>
                  </a:gdLst>
                  <a:ahLst/>
                  <a:cxnLst>
                    <a:cxn ang="0">
                      <a:pos x="connsiteX0" y="connsiteY0"/>
                    </a:cxn>
                    <a:cxn ang="0">
                      <a:pos x="connsiteX1" y="connsiteY1"/>
                    </a:cxn>
                    <a:cxn ang="0">
                      <a:pos x="connsiteX2" y="connsiteY2"/>
                    </a:cxn>
                  </a:cxnLst>
                  <a:rect l="l" t="t" r="r" b="b"/>
                  <a:pathLst>
                    <a:path w="9519" h="2855">
                      <a:moveTo>
                        <a:pt x="0" y="0"/>
                      </a:moveTo>
                      <a:cubicBezTo>
                        <a:pt x="0" y="952"/>
                        <a:pt x="0" y="1904"/>
                        <a:pt x="0" y="2855"/>
                      </a:cubicBezTo>
                      <a:cubicBezTo>
                        <a:pt x="0" y="1904"/>
                        <a:pt x="0" y="952"/>
                        <a:pt x="0" y="0"/>
                      </a:cubicBezTo>
                      <a:close/>
                    </a:path>
                  </a:pathLst>
                </a:custGeom>
                <a:solidFill>
                  <a:srgbClr val="FFFFFF"/>
                </a:solidFill>
                <a:ln w="9509"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AEC8CD8-D21D-D047-8F04-3142273713FE}"/>
                    </a:ext>
                  </a:extLst>
                </p:cNvPr>
                <p:cNvSpPr/>
                <p:nvPr/>
              </p:nvSpPr>
              <p:spPr>
                <a:xfrm>
                  <a:off x="3589443" y="4493141"/>
                  <a:ext cx="9519" cy="3806"/>
                </a:xfrm>
                <a:custGeom>
                  <a:avLst/>
                  <a:gdLst>
                    <a:gd name="connsiteX0" fmla="*/ 0 w 9519"/>
                    <a:gd name="connsiteY0" fmla="*/ 0 h 3806"/>
                    <a:gd name="connsiteX1" fmla="*/ 0 w 9519"/>
                    <a:gd name="connsiteY1" fmla="*/ 3807 h 3806"/>
                    <a:gd name="connsiteX2" fmla="*/ 0 w 9519"/>
                    <a:gd name="connsiteY2" fmla="*/ 0 h 3806"/>
                  </a:gdLst>
                  <a:ahLst/>
                  <a:cxnLst>
                    <a:cxn ang="0">
                      <a:pos x="connsiteX0" y="connsiteY0"/>
                    </a:cxn>
                    <a:cxn ang="0">
                      <a:pos x="connsiteX1" y="connsiteY1"/>
                    </a:cxn>
                    <a:cxn ang="0">
                      <a:pos x="connsiteX2" y="connsiteY2"/>
                    </a:cxn>
                  </a:cxnLst>
                  <a:rect l="l" t="t" r="r" b="b"/>
                  <a:pathLst>
                    <a:path w="9519" h="3806">
                      <a:moveTo>
                        <a:pt x="0" y="0"/>
                      </a:moveTo>
                      <a:cubicBezTo>
                        <a:pt x="0" y="952"/>
                        <a:pt x="0" y="2855"/>
                        <a:pt x="0" y="3807"/>
                      </a:cubicBezTo>
                      <a:cubicBezTo>
                        <a:pt x="0" y="2855"/>
                        <a:pt x="0" y="952"/>
                        <a:pt x="0" y="0"/>
                      </a:cubicBezTo>
                      <a:close/>
                    </a:path>
                  </a:pathLst>
                </a:custGeom>
                <a:solidFill>
                  <a:srgbClr val="FFFFFF"/>
                </a:solidFill>
                <a:ln w="9509"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C13C811B-AF0D-074F-86F2-CA50FF01AC20}"/>
                    </a:ext>
                  </a:extLst>
                </p:cNvPr>
                <p:cNvSpPr/>
                <p:nvPr/>
              </p:nvSpPr>
              <p:spPr>
                <a:xfrm>
                  <a:off x="3591347" y="4512176"/>
                  <a:ext cx="9519" cy="2855"/>
                </a:xfrm>
                <a:custGeom>
                  <a:avLst/>
                  <a:gdLst>
                    <a:gd name="connsiteX0" fmla="*/ 0 w 9519"/>
                    <a:gd name="connsiteY0" fmla="*/ 0 h 2855"/>
                    <a:gd name="connsiteX1" fmla="*/ 0 w 9519"/>
                    <a:gd name="connsiteY1" fmla="*/ 2855 h 2855"/>
                    <a:gd name="connsiteX2" fmla="*/ 0 w 9519"/>
                    <a:gd name="connsiteY2" fmla="*/ 0 h 2855"/>
                  </a:gdLst>
                  <a:ahLst/>
                  <a:cxnLst>
                    <a:cxn ang="0">
                      <a:pos x="connsiteX0" y="connsiteY0"/>
                    </a:cxn>
                    <a:cxn ang="0">
                      <a:pos x="connsiteX1" y="connsiteY1"/>
                    </a:cxn>
                    <a:cxn ang="0">
                      <a:pos x="connsiteX2" y="connsiteY2"/>
                    </a:cxn>
                  </a:cxnLst>
                  <a:rect l="l" t="t" r="r" b="b"/>
                  <a:pathLst>
                    <a:path w="9519" h="2855">
                      <a:moveTo>
                        <a:pt x="0" y="0"/>
                      </a:moveTo>
                      <a:cubicBezTo>
                        <a:pt x="0" y="952"/>
                        <a:pt x="0" y="1904"/>
                        <a:pt x="0" y="2855"/>
                      </a:cubicBezTo>
                      <a:cubicBezTo>
                        <a:pt x="0" y="1904"/>
                        <a:pt x="0" y="952"/>
                        <a:pt x="0" y="0"/>
                      </a:cubicBezTo>
                      <a:close/>
                    </a:path>
                  </a:pathLst>
                </a:custGeom>
                <a:solidFill>
                  <a:srgbClr val="FFFFFF"/>
                </a:solidFill>
                <a:ln w="9509"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A4E9E3C9-DEFF-744D-A8A8-80865C56C786}"/>
                    </a:ext>
                  </a:extLst>
                </p:cNvPr>
                <p:cNvSpPr/>
                <p:nvPr/>
              </p:nvSpPr>
              <p:spPr>
                <a:xfrm>
                  <a:off x="3590395" y="4497900"/>
                  <a:ext cx="9519" cy="3806"/>
                </a:xfrm>
                <a:custGeom>
                  <a:avLst/>
                  <a:gdLst>
                    <a:gd name="connsiteX0" fmla="*/ 0 w 9519"/>
                    <a:gd name="connsiteY0" fmla="*/ 0 h 3806"/>
                    <a:gd name="connsiteX1" fmla="*/ 0 w 9519"/>
                    <a:gd name="connsiteY1" fmla="*/ 3807 h 3806"/>
                    <a:gd name="connsiteX2" fmla="*/ 0 w 9519"/>
                    <a:gd name="connsiteY2" fmla="*/ 0 h 3806"/>
                  </a:gdLst>
                  <a:ahLst/>
                  <a:cxnLst>
                    <a:cxn ang="0">
                      <a:pos x="connsiteX0" y="connsiteY0"/>
                    </a:cxn>
                    <a:cxn ang="0">
                      <a:pos x="connsiteX1" y="connsiteY1"/>
                    </a:cxn>
                    <a:cxn ang="0">
                      <a:pos x="connsiteX2" y="connsiteY2"/>
                    </a:cxn>
                  </a:cxnLst>
                  <a:rect l="l" t="t" r="r" b="b"/>
                  <a:pathLst>
                    <a:path w="9519" h="3806">
                      <a:moveTo>
                        <a:pt x="0" y="0"/>
                      </a:moveTo>
                      <a:cubicBezTo>
                        <a:pt x="0" y="952"/>
                        <a:pt x="0" y="1904"/>
                        <a:pt x="0" y="3807"/>
                      </a:cubicBezTo>
                      <a:cubicBezTo>
                        <a:pt x="0" y="1904"/>
                        <a:pt x="0" y="952"/>
                        <a:pt x="0" y="0"/>
                      </a:cubicBezTo>
                      <a:close/>
                    </a:path>
                  </a:pathLst>
                </a:custGeom>
                <a:solidFill>
                  <a:srgbClr val="FFFFFF"/>
                </a:solidFill>
                <a:ln w="9509"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1E84AE7B-3A6A-514E-9465-0C829C54B6F6}"/>
                    </a:ext>
                  </a:extLst>
                </p:cNvPr>
                <p:cNvSpPr/>
                <p:nvPr/>
              </p:nvSpPr>
              <p:spPr>
                <a:xfrm>
                  <a:off x="3590395" y="4502659"/>
                  <a:ext cx="9519" cy="2855"/>
                </a:xfrm>
                <a:custGeom>
                  <a:avLst/>
                  <a:gdLst>
                    <a:gd name="connsiteX0" fmla="*/ 0 w 9519"/>
                    <a:gd name="connsiteY0" fmla="*/ 0 h 2855"/>
                    <a:gd name="connsiteX1" fmla="*/ 0 w 9519"/>
                    <a:gd name="connsiteY1" fmla="*/ 2855 h 2855"/>
                    <a:gd name="connsiteX2" fmla="*/ 0 w 9519"/>
                    <a:gd name="connsiteY2" fmla="*/ 0 h 2855"/>
                  </a:gdLst>
                  <a:ahLst/>
                  <a:cxnLst>
                    <a:cxn ang="0">
                      <a:pos x="connsiteX0" y="connsiteY0"/>
                    </a:cxn>
                    <a:cxn ang="0">
                      <a:pos x="connsiteX1" y="connsiteY1"/>
                    </a:cxn>
                    <a:cxn ang="0">
                      <a:pos x="connsiteX2" y="connsiteY2"/>
                    </a:cxn>
                  </a:cxnLst>
                  <a:rect l="l" t="t" r="r" b="b"/>
                  <a:pathLst>
                    <a:path w="9519" h="2855">
                      <a:moveTo>
                        <a:pt x="0" y="0"/>
                      </a:moveTo>
                      <a:cubicBezTo>
                        <a:pt x="0" y="952"/>
                        <a:pt x="0" y="1904"/>
                        <a:pt x="0" y="2855"/>
                      </a:cubicBezTo>
                      <a:cubicBezTo>
                        <a:pt x="0" y="1904"/>
                        <a:pt x="0" y="952"/>
                        <a:pt x="0" y="0"/>
                      </a:cubicBezTo>
                      <a:close/>
                    </a:path>
                  </a:pathLst>
                </a:custGeom>
                <a:solidFill>
                  <a:srgbClr val="FFFFFF"/>
                </a:solidFill>
                <a:ln w="9509"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DB10FCFD-B852-BF48-AA33-6EEED8276032}"/>
                    </a:ext>
                  </a:extLst>
                </p:cNvPr>
                <p:cNvSpPr/>
                <p:nvPr/>
              </p:nvSpPr>
              <p:spPr>
                <a:xfrm>
                  <a:off x="3588491" y="4483624"/>
                  <a:ext cx="952" cy="3806"/>
                </a:xfrm>
                <a:custGeom>
                  <a:avLst/>
                  <a:gdLst>
                    <a:gd name="connsiteX0" fmla="*/ 0 w 952"/>
                    <a:gd name="connsiteY0" fmla="*/ 0 h 3806"/>
                    <a:gd name="connsiteX1" fmla="*/ 952 w 952"/>
                    <a:gd name="connsiteY1" fmla="*/ 3807 h 3806"/>
                    <a:gd name="connsiteX2" fmla="*/ 0 w 952"/>
                    <a:gd name="connsiteY2" fmla="*/ 0 h 3806"/>
                  </a:gdLst>
                  <a:ahLst/>
                  <a:cxnLst>
                    <a:cxn ang="0">
                      <a:pos x="connsiteX0" y="connsiteY0"/>
                    </a:cxn>
                    <a:cxn ang="0">
                      <a:pos x="connsiteX1" y="connsiteY1"/>
                    </a:cxn>
                    <a:cxn ang="0">
                      <a:pos x="connsiteX2" y="connsiteY2"/>
                    </a:cxn>
                  </a:cxnLst>
                  <a:rect l="l" t="t" r="r" b="b"/>
                  <a:pathLst>
                    <a:path w="952" h="3806">
                      <a:moveTo>
                        <a:pt x="0" y="0"/>
                      </a:moveTo>
                      <a:cubicBezTo>
                        <a:pt x="0" y="952"/>
                        <a:pt x="0" y="2855"/>
                        <a:pt x="952" y="3807"/>
                      </a:cubicBezTo>
                      <a:cubicBezTo>
                        <a:pt x="0" y="2855"/>
                        <a:pt x="0" y="1904"/>
                        <a:pt x="0" y="0"/>
                      </a:cubicBezTo>
                      <a:close/>
                    </a:path>
                  </a:pathLst>
                </a:custGeom>
                <a:solidFill>
                  <a:srgbClr val="FFFFFF"/>
                </a:solidFill>
                <a:ln w="9509"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46820D10-27DF-2844-AA4E-9ECA375FE4D3}"/>
                    </a:ext>
                  </a:extLst>
                </p:cNvPr>
                <p:cNvSpPr/>
                <p:nvPr/>
              </p:nvSpPr>
              <p:spPr>
                <a:xfrm>
                  <a:off x="3583969" y="4453168"/>
                  <a:ext cx="714" cy="9517"/>
                </a:xfrm>
                <a:custGeom>
                  <a:avLst/>
                  <a:gdLst>
                    <a:gd name="connsiteX0" fmla="*/ 714 w 714"/>
                    <a:gd name="connsiteY0" fmla="*/ 0 h 9517"/>
                    <a:gd name="connsiteX1" fmla="*/ 714 w 714"/>
                    <a:gd name="connsiteY1" fmla="*/ 0 h 9517"/>
                    <a:gd name="connsiteX2" fmla="*/ 714 w 714"/>
                    <a:gd name="connsiteY2" fmla="*/ 0 h 9517"/>
                  </a:gdLst>
                  <a:ahLst/>
                  <a:cxnLst>
                    <a:cxn ang="0">
                      <a:pos x="connsiteX0" y="connsiteY0"/>
                    </a:cxn>
                    <a:cxn ang="0">
                      <a:pos x="connsiteX1" y="connsiteY1"/>
                    </a:cxn>
                    <a:cxn ang="0">
                      <a:pos x="connsiteX2" y="connsiteY2"/>
                    </a:cxn>
                  </a:cxnLst>
                  <a:rect l="l" t="t" r="r" b="b"/>
                  <a:pathLst>
                    <a:path w="714" h="9517">
                      <a:moveTo>
                        <a:pt x="714" y="0"/>
                      </a:moveTo>
                      <a:cubicBezTo>
                        <a:pt x="-238" y="0"/>
                        <a:pt x="-238" y="0"/>
                        <a:pt x="714" y="0"/>
                      </a:cubicBezTo>
                      <a:cubicBezTo>
                        <a:pt x="-238" y="0"/>
                        <a:pt x="-238" y="0"/>
                        <a:pt x="714" y="0"/>
                      </a:cubicBezTo>
                      <a:close/>
                    </a:path>
                  </a:pathLst>
                </a:custGeom>
                <a:solidFill>
                  <a:srgbClr val="FFFFFF"/>
                </a:solidFill>
                <a:ln w="9509"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52C2328-7FED-F04A-9CF7-8EAFEB17B29F}"/>
                    </a:ext>
                  </a:extLst>
                </p:cNvPr>
                <p:cNvSpPr/>
                <p:nvPr/>
              </p:nvSpPr>
              <p:spPr>
                <a:xfrm>
                  <a:off x="3056593" y="4554739"/>
                  <a:ext cx="240310" cy="410571"/>
                </a:xfrm>
                <a:custGeom>
                  <a:avLst/>
                  <a:gdLst>
                    <a:gd name="connsiteX0" fmla="*/ 236788 w 240310"/>
                    <a:gd name="connsiteY0" fmla="*/ 6928 h 410571"/>
                    <a:gd name="connsiteX1" fmla="*/ 212989 w 240310"/>
                    <a:gd name="connsiteY1" fmla="*/ 4073 h 410571"/>
                    <a:gd name="connsiteX2" fmla="*/ 203470 w 240310"/>
                    <a:gd name="connsiteY2" fmla="*/ 17398 h 410571"/>
                    <a:gd name="connsiteX3" fmla="*/ 191094 w 240310"/>
                    <a:gd name="connsiteY3" fmla="*/ 46902 h 410571"/>
                    <a:gd name="connsiteX4" fmla="*/ 169199 w 240310"/>
                    <a:gd name="connsiteY4" fmla="*/ 76406 h 410571"/>
                    <a:gd name="connsiteX5" fmla="*/ 74002 w 240310"/>
                    <a:gd name="connsiteY5" fmla="*/ 97344 h 410571"/>
                    <a:gd name="connsiteX6" fmla="*/ 49251 w 240310"/>
                    <a:gd name="connsiteY6" fmla="*/ 105910 h 410571"/>
                    <a:gd name="connsiteX7" fmla="*/ 33068 w 240310"/>
                    <a:gd name="connsiteY7" fmla="*/ 131607 h 410571"/>
                    <a:gd name="connsiteX8" fmla="*/ 14028 w 240310"/>
                    <a:gd name="connsiteY8" fmla="*/ 217264 h 410571"/>
                    <a:gd name="connsiteX9" fmla="*/ 2605 w 240310"/>
                    <a:gd name="connsiteY9" fmla="*/ 336233 h 410571"/>
                    <a:gd name="connsiteX10" fmla="*/ 2605 w 240310"/>
                    <a:gd name="connsiteY10" fmla="*/ 395241 h 410571"/>
                    <a:gd name="connsiteX11" fmla="*/ 22596 w 240310"/>
                    <a:gd name="connsiteY11" fmla="*/ 410469 h 410571"/>
                    <a:gd name="connsiteX12" fmla="*/ 38780 w 240310"/>
                    <a:gd name="connsiteY12" fmla="*/ 396192 h 410571"/>
                    <a:gd name="connsiteX13" fmla="*/ 52107 w 240310"/>
                    <a:gd name="connsiteY13" fmla="*/ 272465 h 410571"/>
                    <a:gd name="connsiteX14" fmla="*/ 73050 w 240310"/>
                    <a:gd name="connsiteY14" fmla="*/ 251527 h 410571"/>
                    <a:gd name="connsiteX15" fmla="*/ 94946 w 240310"/>
                    <a:gd name="connsiteY15" fmla="*/ 272465 h 410571"/>
                    <a:gd name="connsiteX16" fmla="*/ 95898 w 240310"/>
                    <a:gd name="connsiteY16" fmla="*/ 280079 h 410571"/>
                    <a:gd name="connsiteX17" fmla="*/ 99705 w 240310"/>
                    <a:gd name="connsiteY17" fmla="*/ 385723 h 410571"/>
                    <a:gd name="connsiteX18" fmla="*/ 123505 w 240310"/>
                    <a:gd name="connsiteY18" fmla="*/ 409517 h 410571"/>
                    <a:gd name="connsiteX19" fmla="*/ 134928 w 240310"/>
                    <a:gd name="connsiteY19" fmla="*/ 281983 h 410571"/>
                    <a:gd name="connsiteX20" fmla="*/ 138736 w 240310"/>
                    <a:gd name="connsiteY20" fmla="*/ 162063 h 410571"/>
                    <a:gd name="connsiteX21" fmla="*/ 150160 w 240310"/>
                    <a:gd name="connsiteY21" fmla="*/ 139221 h 410571"/>
                    <a:gd name="connsiteX22" fmla="*/ 196806 w 240310"/>
                    <a:gd name="connsiteY22" fmla="*/ 104006 h 410571"/>
                    <a:gd name="connsiteX23" fmla="*/ 209182 w 240310"/>
                    <a:gd name="connsiteY23" fmla="*/ 91634 h 410571"/>
                    <a:gd name="connsiteX24" fmla="*/ 235837 w 240310"/>
                    <a:gd name="connsiteY24" fmla="*/ 28818 h 410571"/>
                    <a:gd name="connsiteX25" fmla="*/ 236788 w 240310"/>
                    <a:gd name="connsiteY25" fmla="*/ 6928 h 410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40310" h="410571">
                      <a:moveTo>
                        <a:pt x="236788" y="6928"/>
                      </a:moveTo>
                      <a:cubicBezTo>
                        <a:pt x="231077" y="-686"/>
                        <a:pt x="220605" y="-2589"/>
                        <a:pt x="212989" y="4073"/>
                      </a:cubicBezTo>
                      <a:cubicBezTo>
                        <a:pt x="209182" y="7880"/>
                        <a:pt x="206326" y="12639"/>
                        <a:pt x="203470" y="17398"/>
                      </a:cubicBezTo>
                      <a:cubicBezTo>
                        <a:pt x="198710" y="26915"/>
                        <a:pt x="194902" y="37384"/>
                        <a:pt x="191094" y="46902"/>
                      </a:cubicBezTo>
                      <a:cubicBezTo>
                        <a:pt x="186334" y="58323"/>
                        <a:pt x="180623" y="69744"/>
                        <a:pt x="169199" y="76406"/>
                      </a:cubicBezTo>
                      <a:cubicBezTo>
                        <a:pt x="139688" y="94489"/>
                        <a:pt x="107321" y="98296"/>
                        <a:pt x="74002" y="97344"/>
                      </a:cubicBezTo>
                      <a:cubicBezTo>
                        <a:pt x="63531" y="96392"/>
                        <a:pt x="55915" y="98296"/>
                        <a:pt x="49251" y="105910"/>
                      </a:cubicBezTo>
                      <a:cubicBezTo>
                        <a:pt x="42587" y="113524"/>
                        <a:pt x="35924" y="122090"/>
                        <a:pt x="33068" y="131607"/>
                      </a:cubicBezTo>
                      <a:cubicBezTo>
                        <a:pt x="24500" y="159208"/>
                        <a:pt x="16884" y="187760"/>
                        <a:pt x="14028" y="217264"/>
                      </a:cubicBezTo>
                      <a:cubicBezTo>
                        <a:pt x="9269" y="257237"/>
                        <a:pt x="5461" y="296259"/>
                        <a:pt x="2605" y="336233"/>
                      </a:cubicBezTo>
                      <a:cubicBezTo>
                        <a:pt x="701" y="356219"/>
                        <a:pt x="-2155" y="375254"/>
                        <a:pt x="2605" y="395241"/>
                      </a:cubicBezTo>
                      <a:cubicBezTo>
                        <a:pt x="5461" y="405710"/>
                        <a:pt x="12124" y="411420"/>
                        <a:pt x="22596" y="410469"/>
                      </a:cubicBezTo>
                      <a:cubicBezTo>
                        <a:pt x="32116" y="409517"/>
                        <a:pt x="37828" y="405710"/>
                        <a:pt x="38780" y="396192"/>
                      </a:cubicBezTo>
                      <a:cubicBezTo>
                        <a:pt x="40683" y="382868"/>
                        <a:pt x="46395" y="300066"/>
                        <a:pt x="52107" y="272465"/>
                      </a:cubicBezTo>
                      <a:cubicBezTo>
                        <a:pt x="54963" y="257237"/>
                        <a:pt x="64483" y="251527"/>
                        <a:pt x="73050" y="251527"/>
                      </a:cubicBezTo>
                      <a:cubicBezTo>
                        <a:pt x="87330" y="251527"/>
                        <a:pt x="92090" y="259141"/>
                        <a:pt x="94946" y="272465"/>
                      </a:cubicBezTo>
                      <a:cubicBezTo>
                        <a:pt x="95898" y="275321"/>
                        <a:pt x="95898" y="278176"/>
                        <a:pt x="95898" y="280079"/>
                      </a:cubicBezTo>
                      <a:cubicBezTo>
                        <a:pt x="98753" y="295307"/>
                        <a:pt x="96849" y="364785"/>
                        <a:pt x="99705" y="385723"/>
                      </a:cubicBezTo>
                      <a:cubicBezTo>
                        <a:pt x="102561" y="408565"/>
                        <a:pt x="109225" y="409517"/>
                        <a:pt x="123505" y="409517"/>
                      </a:cubicBezTo>
                      <a:cubicBezTo>
                        <a:pt x="147304" y="409517"/>
                        <a:pt x="133976" y="312439"/>
                        <a:pt x="134928" y="281983"/>
                      </a:cubicBezTo>
                      <a:cubicBezTo>
                        <a:pt x="135880" y="242009"/>
                        <a:pt x="135880" y="202036"/>
                        <a:pt x="138736" y="162063"/>
                      </a:cubicBezTo>
                      <a:cubicBezTo>
                        <a:pt x="139688" y="152545"/>
                        <a:pt x="142544" y="144932"/>
                        <a:pt x="150160" y="139221"/>
                      </a:cubicBezTo>
                      <a:cubicBezTo>
                        <a:pt x="164439" y="126848"/>
                        <a:pt x="178719" y="113524"/>
                        <a:pt x="196806" y="104006"/>
                      </a:cubicBezTo>
                      <a:cubicBezTo>
                        <a:pt x="202518" y="101151"/>
                        <a:pt x="206326" y="97344"/>
                        <a:pt x="209182" y="91634"/>
                      </a:cubicBezTo>
                      <a:cubicBezTo>
                        <a:pt x="220605" y="71647"/>
                        <a:pt x="230125" y="51660"/>
                        <a:pt x="235837" y="28818"/>
                      </a:cubicBezTo>
                      <a:cubicBezTo>
                        <a:pt x="240596" y="21205"/>
                        <a:pt x="242500" y="14542"/>
                        <a:pt x="236788" y="6928"/>
                      </a:cubicBezTo>
                      <a:close/>
                    </a:path>
                  </a:pathLst>
                </a:custGeom>
                <a:solidFill>
                  <a:srgbClr val="FFFFFF"/>
                </a:solidFill>
                <a:ln w="9509"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7E3FD9D3-4807-ED4E-A075-7450C42E0AE6}"/>
                    </a:ext>
                  </a:extLst>
                </p:cNvPr>
                <p:cNvSpPr/>
                <p:nvPr/>
              </p:nvSpPr>
              <p:spPr>
                <a:xfrm>
                  <a:off x="3079887" y="4526241"/>
                  <a:ext cx="120279" cy="116721"/>
                </a:xfrm>
                <a:custGeom>
                  <a:avLst/>
                  <a:gdLst>
                    <a:gd name="connsiteX0" fmla="*/ 120202 w 120279"/>
                    <a:gd name="connsiteY0" fmla="*/ 56364 h 116721"/>
                    <a:gd name="connsiteX1" fmla="*/ 64036 w 120279"/>
                    <a:gd name="connsiteY1" fmla="*/ 211 h 116721"/>
                    <a:gd name="connsiteX2" fmla="*/ 3110 w 120279"/>
                    <a:gd name="connsiteY2" fmla="*/ 77303 h 116721"/>
                    <a:gd name="connsiteX3" fmla="*/ 43092 w 120279"/>
                    <a:gd name="connsiteY3" fmla="*/ 113469 h 116721"/>
                    <a:gd name="connsiteX4" fmla="*/ 120202 w 120279"/>
                    <a:gd name="connsiteY4" fmla="*/ 56364 h 116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279" h="116721">
                      <a:moveTo>
                        <a:pt x="120202" y="56364"/>
                      </a:moveTo>
                      <a:cubicBezTo>
                        <a:pt x="118298" y="9729"/>
                        <a:pt x="80219" y="1163"/>
                        <a:pt x="64036" y="211"/>
                      </a:cubicBezTo>
                      <a:cubicBezTo>
                        <a:pt x="11677" y="-3596"/>
                        <a:pt x="-8314" y="44943"/>
                        <a:pt x="3110" y="77303"/>
                      </a:cubicBezTo>
                      <a:cubicBezTo>
                        <a:pt x="10726" y="97289"/>
                        <a:pt x="25005" y="106807"/>
                        <a:pt x="43092" y="113469"/>
                      </a:cubicBezTo>
                      <a:cubicBezTo>
                        <a:pt x="88787" y="127745"/>
                        <a:pt x="122106" y="92531"/>
                        <a:pt x="120202" y="56364"/>
                      </a:cubicBezTo>
                      <a:close/>
                    </a:path>
                  </a:pathLst>
                </a:custGeom>
                <a:solidFill>
                  <a:srgbClr val="FFFFFF"/>
                </a:solidFill>
                <a:ln w="9509"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020791A2-2C47-B240-92C6-13147D9D4705}"/>
                    </a:ext>
                  </a:extLst>
                </p:cNvPr>
                <p:cNvSpPr/>
                <p:nvPr/>
              </p:nvSpPr>
              <p:spPr>
                <a:xfrm>
                  <a:off x="3171913" y="4496753"/>
                  <a:ext cx="48590" cy="44927"/>
                </a:xfrm>
                <a:custGeom>
                  <a:avLst/>
                  <a:gdLst>
                    <a:gd name="connsiteX0" fmla="*/ 2473 w 48590"/>
                    <a:gd name="connsiteY0" fmla="*/ 28747 h 44927"/>
                    <a:gd name="connsiteX1" fmla="*/ 25320 w 48590"/>
                    <a:gd name="connsiteY1" fmla="*/ 44927 h 44927"/>
                    <a:gd name="connsiteX2" fmla="*/ 45312 w 48590"/>
                    <a:gd name="connsiteY2" fmla="*/ 18278 h 44927"/>
                    <a:gd name="connsiteX3" fmla="*/ 36744 w 48590"/>
                    <a:gd name="connsiteY3" fmla="*/ 195 h 44927"/>
                    <a:gd name="connsiteX4" fmla="*/ 569 w 48590"/>
                    <a:gd name="connsiteY4" fmla="*/ 22085 h 44927"/>
                    <a:gd name="connsiteX5" fmla="*/ 2473 w 48590"/>
                    <a:gd name="connsiteY5" fmla="*/ 28747 h 44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590" h="44927">
                      <a:moveTo>
                        <a:pt x="2473" y="28747"/>
                      </a:moveTo>
                      <a:cubicBezTo>
                        <a:pt x="10089" y="33506"/>
                        <a:pt x="16753" y="40169"/>
                        <a:pt x="25320" y="44927"/>
                      </a:cubicBezTo>
                      <a:cubicBezTo>
                        <a:pt x="31984" y="36362"/>
                        <a:pt x="39600" y="27796"/>
                        <a:pt x="45312" y="18278"/>
                      </a:cubicBezTo>
                      <a:cubicBezTo>
                        <a:pt x="51976" y="8761"/>
                        <a:pt x="48168" y="2099"/>
                        <a:pt x="36744" y="195"/>
                      </a:cubicBezTo>
                      <a:cubicBezTo>
                        <a:pt x="25320" y="-1708"/>
                        <a:pt x="6281" y="10664"/>
                        <a:pt x="569" y="22085"/>
                      </a:cubicBezTo>
                      <a:cubicBezTo>
                        <a:pt x="-383" y="24941"/>
                        <a:pt x="-383" y="26844"/>
                        <a:pt x="2473" y="28747"/>
                      </a:cubicBezTo>
                      <a:close/>
                    </a:path>
                  </a:pathLst>
                </a:custGeom>
                <a:solidFill>
                  <a:srgbClr val="FFFFFF"/>
                </a:solidFill>
                <a:ln w="9509"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1CFB053E-8C88-F649-9370-4E578F131F92}"/>
                    </a:ext>
                  </a:extLst>
                </p:cNvPr>
                <p:cNvSpPr/>
                <p:nvPr/>
              </p:nvSpPr>
              <p:spPr>
                <a:xfrm>
                  <a:off x="3513286" y="4744402"/>
                  <a:ext cx="272842" cy="159549"/>
                </a:xfrm>
                <a:custGeom>
                  <a:avLst/>
                  <a:gdLst>
                    <a:gd name="connsiteX0" fmla="*/ 268455 w 272842"/>
                    <a:gd name="connsiteY0" fmla="*/ 39973 h 159549"/>
                    <a:gd name="connsiteX1" fmla="*/ 269406 w 272842"/>
                    <a:gd name="connsiteY1" fmla="*/ 26649 h 159549"/>
                    <a:gd name="connsiteX2" fmla="*/ 264647 w 272842"/>
                    <a:gd name="connsiteY2" fmla="*/ 12373 h 159549"/>
                    <a:gd name="connsiteX3" fmla="*/ 261791 w 272842"/>
                    <a:gd name="connsiteY3" fmla="*/ 11421 h 159549"/>
                    <a:gd name="connsiteX4" fmla="*/ 260839 w 272842"/>
                    <a:gd name="connsiteY4" fmla="*/ 11421 h 159549"/>
                    <a:gd name="connsiteX5" fmla="*/ 258935 w 272842"/>
                    <a:gd name="connsiteY5" fmla="*/ 10469 h 159549"/>
                    <a:gd name="connsiteX6" fmla="*/ 258935 w 272842"/>
                    <a:gd name="connsiteY6" fmla="*/ 10469 h 159549"/>
                    <a:gd name="connsiteX7" fmla="*/ 257031 w 272842"/>
                    <a:gd name="connsiteY7" fmla="*/ 9517 h 159549"/>
                    <a:gd name="connsiteX8" fmla="*/ 257031 w 272842"/>
                    <a:gd name="connsiteY8" fmla="*/ 9517 h 159549"/>
                    <a:gd name="connsiteX9" fmla="*/ 255127 w 272842"/>
                    <a:gd name="connsiteY9" fmla="*/ 8566 h 159549"/>
                    <a:gd name="connsiteX10" fmla="*/ 255127 w 272842"/>
                    <a:gd name="connsiteY10" fmla="*/ 8566 h 159549"/>
                    <a:gd name="connsiteX11" fmla="*/ 251319 w 272842"/>
                    <a:gd name="connsiteY11" fmla="*/ 4759 h 159549"/>
                    <a:gd name="connsiteX12" fmla="*/ 251319 w 272842"/>
                    <a:gd name="connsiteY12" fmla="*/ 4759 h 159549"/>
                    <a:gd name="connsiteX13" fmla="*/ 248463 w 272842"/>
                    <a:gd name="connsiteY13" fmla="*/ 0 h 159549"/>
                    <a:gd name="connsiteX14" fmla="*/ 232280 w 272842"/>
                    <a:gd name="connsiteY14" fmla="*/ 47587 h 159549"/>
                    <a:gd name="connsiteX15" fmla="*/ 199913 w 272842"/>
                    <a:gd name="connsiteY15" fmla="*/ 78995 h 159549"/>
                    <a:gd name="connsiteX16" fmla="*/ 171354 w 272842"/>
                    <a:gd name="connsiteY16" fmla="*/ 94223 h 159549"/>
                    <a:gd name="connsiteX17" fmla="*/ 112332 w 272842"/>
                    <a:gd name="connsiteY17" fmla="*/ 107547 h 159549"/>
                    <a:gd name="connsiteX18" fmla="*/ 59022 w 272842"/>
                    <a:gd name="connsiteY18" fmla="*/ 97078 h 159549"/>
                    <a:gd name="connsiteX19" fmla="*/ 7616 w 272842"/>
                    <a:gd name="connsiteY19" fmla="*/ 63767 h 159549"/>
                    <a:gd name="connsiteX20" fmla="*/ 0 w 272842"/>
                    <a:gd name="connsiteY20" fmla="*/ 54250 h 159549"/>
                    <a:gd name="connsiteX21" fmla="*/ 0 w 272842"/>
                    <a:gd name="connsiteY21" fmla="*/ 54250 h 159549"/>
                    <a:gd name="connsiteX22" fmla="*/ 2856 w 272842"/>
                    <a:gd name="connsiteY22" fmla="*/ 61863 h 159549"/>
                    <a:gd name="connsiteX23" fmla="*/ 2856 w 272842"/>
                    <a:gd name="connsiteY23" fmla="*/ 62815 h 159549"/>
                    <a:gd name="connsiteX24" fmla="*/ 3808 w 272842"/>
                    <a:gd name="connsiteY24" fmla="*/ 65671 h 159549"/>
                    <a:gd name="connsiteX25" fmla="*/ 3808 w 272842"/>
                    <a:gd name="connsiteY25" fmla="*/ 66622 h 159549"/>
                    <a:gd name="connsiteX26" fmla="*/ 4760 w 272842"/>
                    <a:gd name="connsiteY26" fmla="*/ 70429 h 159549"/>
                    <a:gd name="connsiteX27" fmla="*/ 4760 w 272842"/>
                    <a:gd name="connsiteY27" fmla="*/ 70429 h 159549"/>
                    <a:gd name="connsiteX28" fmla="*/ 6664 w 272842"/>
                    <a:gd name="connsiteY28" fmla="*/ 74236 h 159549"/>
                    <a:gd name="connsiteX29" fmla="*/ 6664 w 272842"/>
                    <a:gd name="connsiteY29" fmla="*/ 75188 h 159549"/>
                    <a:gd name="connsiteX30" fmla="*/ 7616 w 272842"/>
                    <a:gd name="connsiteY30" fmla="*/ 78043 h 159549"/>
                    <a:gd name="connsiteX31" fmla="*/ 8568 w 272842"/>
                    <a:gd name="connsiteY31" fmla="*/ 78995 h 159549"/>
                    <a:gd name="connsiteX32" fmla="*/ 9520 w 272842"/>
                    <a:gd name="connsiteY32" fmla="*/ 81850 h 159549"/>
                    <a:gd name="connsiteX33" fmla="*/ 10472 w 272842"/>
                    <a:gd name="connsiteY33" fmla="*/ 82802 h 159549"/>
                    <a:gd name="connsiteX34" fmla="*/ 12375 w 272842"/>
                    <a:gd name="connsiteY34" fmla="*/ 86609 h 159549"/>
                    <a:gd name="connsiteX35" fmla="*/ 22847 w 272842"/>
                    <a:gd name="connsiteY35" fmla="*/ 90416 h 159549"/>
                    <a:gd name="connsiteX36" fmla="*/ 33319 w 272842"/>
                    <a:gd name="connsiteY36" fmla="*/ 85657 h 159549"/>
                    <a:gd name="connsiteX37" fmla="*/ 83773 w 272842"/>
                    <a:gd name="connsiteY37" fmla="*/ 129437 h 159549"/>
                    <a:gd name="connsiteX38" fmla="*/ 94245 w 272842"/>
                    <a:gd name="connsiteY38" fmla="*/ 142762 h 159549"/>
                    <a:gd name="connsiteX39" fmla="*/ 105668 w 272842"/>
                    <a:gd name="connsiteY39" fmla="*/ 157038 h 159549"/>
                    <a:gd name="connsiteX40" fmla="*/ 157074 w 272842"/>
                    <a:gd name="connsiteY40" fmla="*/ 157038 h 159549"/>
                    <a:gd name="connsiteX41" fmla="*/ 167546 w 272842"/>
                    <a:gd name="connsiteY41" fmla="*/ 138955 h 159549"/>
                    <a:gd name="connsiteX42" fmla="*/ 176114 w 272842"/>
                    <a:gd name="connsiteY42" fmla="*/ 130389 h 159549"/>
                    <a:gd name="connsiteX43" fmla="*/ 225616 w 272842"/>
                    <a:gd name="connsiteY43" fmla="*/ 97078 h 159549"/>
                    <a:gd name="connsiteX44" fmla="*/ 240847 w 272842"/>
                    <a:gd name="connsiteY44" fmla="*/ 89464 h 159549"/>
                    <a:gd name="connsiteX45" fmla="*/ 258935 w 272842"/>
                    <a:gd name="connsiteY45" fmla="*/ 85657 h 159549"/>
                    <a:gd name="connsiteX46" fmla="*/ 268455 w 272842"/>
                    <a:gd name="connsiteY46" fmla="*/ 39973 h 15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272842" h="159549">
                      <a:moveTo>
                        <a:pt x="268455" y="39973"/>
                      </a:moveTo>
                      <a:cubicBezTo>
                        <a:pt x="265599" y="35215"/>
                        <a:pt x="265599" y="30456"/>
                        <a:pt x="269406" y="26649"/>
                      </a:cubicBezTo>
                      <a:cubicBezTo>
                        <a:pt x="276070" y="19035"/>
                        <a:pt x="272262" y="15228"/>
                        <a:pt x="264647" y="12373"/>
                      </a:cubicBezTo>
                      <a:cubicBezTo>
                        <a:pt x="263695" y="12373"/>
                        <a:pt x="262743" y="11421"/>
                        <a:pt x="261791" y="11421"/>
                      </a:cubicBezTo>
                      <a:cubicBezTo>
                        <a:pt x="261791" y="11421"/>
                        <a:pt x="261791" y="11421"/>
                        <a:pt x="260839" y="11421"/>
                      </a:cubicBezTo>
                      <a:cubicBezTo>
                        <a:pt x="259887" y="11421"/>
                        <a:pt x="259887" y="10469"/>
                        <a:pt x="258935" y="10469"/>
                      </a:cubicBezTo>
                      <a:cubicBezTo>
                        <a:pt x="258935" y="10469"/>
                        <a:pt x="258935" y="10469"/>
                        <a:pt x="258935" y="10469"/>
                      </a:cubicBezTo>
                      <a:cubicBezTo>
                        <a:pt x="257983" y="10469"/>
                        <a:pt x="257031" y="9517"/>
                        <a:pt x="257031" y="9517"/>
                      </a:cubicBezTo>
                      <a:cubicBezTo>
                        <a:pt x="257031" y="9517"/>
                        <a:pt x="257031" y="9517"/>
                        <a:pt x="257031" y="9517"/>
                      </a:cubicBezTo>
                      <a:cubicBezTo>
                        <a:pt x="256079" y="9517"/>
                        <a:pt x="256079" y="8566"/>
                        <a:pt x="255127" y="8566"/>
                      </a:cubicBezTo>
                      <a:cubicBezTo>
                        <a:pt x="255127" y="8566"/>
                        <a:pt x="255127" y="8566"/>
                        <a:pt x="255127" y="8566"/>
                      </a:cubicBezTo>
                      <a:cubicBezTo>
                        <a:pt x="254175" y="7614"/>
                        <a:pt x="252271" y="5711"/>
                        <a:pt x="251319" y="4759"/>
                      </a:cubicBezTo>
                      <a:cubicBezTo>
                        <a:pt x="251319" y="4759"/>
                        <a:pt x="251319" y="4759"/>
                        <a:pt x="251319" y="4759"/>
                      </a:cubicBezTo>
                      <a:cubicBezTo>
                        <a:pt x="250367" y="2855"/>
                        <a:pt x="249415" y="1904"/>
                        <a:pt x="248463" y="0"/>
                      </a:cubicBezTo>
                      <a:cubicBezTo>
                        <a:pt x="247511" y="17132"/>
                        <a:pt x="242751" y="33311"/>
                        <a:pt x="232280" y="47587"/>
                      </a:cubicBezTo>
                      <a:cubicBezTo>
                        <a:pt x="222760" y="59960"/>
                        <a:pt x="213240" y="69478"/>
                        <a:pt x="199913" y="78995"/>
                      </a:cubicBezTo>
                      <a:cubicBezTo>
                        <a:pt x="191345" y="85657"/>
                        <a:pt x="180874" y="89464"/>
                        <a:pt x="171354" y="94223"/>
                      </a:cubicBezTo>
                      <a:cubicBezTo>
                        <a:pt x="152315" y="101837"/>
                        <a:pt x="133275" y="107547"/>
                        <a:pt x="112332" y="107547"/>
                      </a:cubicBezTo>
                      <a:cubicBezTo>
                        <a:pt x="94245" y="106596"/>
                        <a:pt x="75205" y="103741"/>
                        <a:pt x="59022" y="97078"/>
                      </a:cubicBezTo>
                      <a:cubicBezTo>
                        <a:pt x="39983" y="89464"/>
                        <a:pt x="21895" y="79947"/>
                        <a:pt x="7616" y="63767"/>
                      </a:cubicBezTo>
                      <a:cubicBezTo>
                        <a:pt x="4760" y="60912"/>
                        <a:pt x="1904" y="58057"/>
                        <a:pt x="0" y="54250"/>
                      </a:cubicBezTo>
                      <a:lnTo>
                        <a:pt x="0" y="54250"/>
                      </a:lnTo>
                      <a:cubicBezTo>
                        <a:pt x="952" y="57105"/>
                        <a:pt x="1904" y="59960"/>
                        <a:pt x="2856" y="61863"/>
                      </a:cubicBezTo>
                      <a:cubicBezTo>
                        <a:pt x="2856" y="61863"/>
                        <a:pt x="2856" y="61863"/>
                        <a:pt x="2856" y="62815"/>
                      </a:cubicBezTo>
                      <a:cubicBezTo>
                        <a:pt x="2856" y="63767"/>
                        <a:pt x="3808" y="64719"/>
                        <a:pt x="3808" y="65671"/>
                      </a:cubicBezTo>
                      <a:cubicBezTo>
                        <a:pt x="3808" y="65671"/>
                        <a:pt x="3808" y="66622"/>
                        <a:pt x="3808" y="66622"/>
                      </a:cubicBezTo>
                      <a:cubicBezTo>
                        <a:pt x="3808" y="67574"/>
                        <a:pt x="4760" y="69478"/>
                        <a:pt x="4760" y="70429"/>
                      </a:cubicBezTo>
                      <a:cubicBezTo>
                        <a:pt x="4760" y="70429"/>
                        <a:pt x="4760" y="70429"/>
                        <a:pt x="4760" y="70429"/>
                      </a:cubicBezTo>
                      <a:cubicBezTo>
                        <a:pt x="5712" y="71381"/>
                        <a:pt x="5712" y="73285"/>
                        <a:pt x="6664" y="74236"/>
                      </a:cubicBezTo>
                      <a:cubicBezTo>
                        <a:pt x="6664" y="74236"/>
                        <a:pt x="6664" y="75188"/>
                        <a:pt x="6664" y="75188"/>
                      </a:cubicBezTo>
                      <a:cubicBezTo>
                        <a:pt x="6664" y="76140"/>
                        <a:pt x="7616" y="77091"/>
                        <a:pt x="7616" y="78043"/>
                      </a:cubicBezTo>
                      <a:cubicBezTo>
                        <a:pt x="7616" y="78043"/>
                        <a:pt x="7616" y="78995"/>
                        <a:pt x="8568" y="78995"/>
                      </a:cubicBezTo>
                      <a:cubicBezTo>
                        <a:pt x="8568" y="79947"/>
                        <a:pt x="9520" y="80898"/>
                        <a:pt x="9520" y="81850"/>
                      </a:cubicBezTo>
                      <a:cubicBezTo>
                        <a:pt x="9520" y="81850"/>
                        <a:pt x="9520" y="82802"/>
                        <a:pt x="10472" y="82802"/>
                      </a:cubicBezTo>
                      <a:cubicBezTo>
                        <a:pt x="11424" y="83754"/>
                        <a:pt x="11424" y="85657"/>
                        <a:pt x="12375" y="86609"/>
                      </a:cubicBezTo>
                      <a:cubicBezTo>
                        <a:pt x="14279" y="91368"/>
                        <a:pt x="19039" y="92319"/>
                        <a:pt x="22847" y="90416"/>
                      </a:cubicBezTo>
                      <a:cubicBezTo>
                        <a:pt x="25703" y="89464"/>
                        <a:pt x="28559" y="87561"/>
                        <a:pt x="33319" y="85657"/>
                      </a:cubicBezTo>
                      <a:cubicBezTo>
                        <a:pt x="43791" y="108499"/>
                        <a:pt x="60926" y="122775"/>
                        <a:pt x="83773" y="129437"/>
                      </a:cubicBezTo>
                      <a:cubicBezTo>
                        <a:pt x="92341" y="131341"/>
                        <a:pt x="96149" y="134196"/>
                        <a:pt x="94245" y="142762"/>
                      </a:cubicBezTo>
                      <a:cubicBezTo>
                        <a:pt x="93293" y="151328"/>
                        <a:pt x="97101" y="155135"/>
                        <a:pt x="105668" y="157038"/>
                      </a:cubicBezTo>
                      <a:cubicBezTo>
                        <a:pt x="121852" y="160845"/>
                        <a:pt x="140891" y="159893"/>
                        <a:pt x="157074" y="157038"/>
                      </a:cubicBezTo>
                      <a:cubicBezTo>
                        <a:pt x="166594" y="155135"/>
                        <a:pt x="168498" y="148472"/>
                        <a:pt x="167546" y="138955"/>
                      </a:cubicBezTo>
                      <a:cubicBezTo>
                        <a:pt x="166594" y="133244"/>
                        <a:pt x="169450" y="130389"/>
                        <a:pt x="176114" y="130389"/>
                      </a:cubicBezTo>
                      <a:cubicBezTo>
                        <a:pt x="198961" y="128486"/>
                        <a:pt x="213240" y="115161"/>
                        <a:pt x="225616" y="97078"/>
                      </a:cubicBezTo>
                      <a:cubicBezTo>
                        <a:pt x="230376" y="90416"/>
                        <a:pt x="233232" y="88513"/>
                        <a:pt x="240847" y="89464"/>
                      </a:cubicBezTo>
                      <a:cubicBezTo>
                        <a:pt x="247511" y="90416"/>
                        <a:pt x="255127" y="92319"/>
                        <a:pt x="258935" y="85657"/>
                      </a:cubicBezTo>
                      <a:cubicBezTo>
                        <a:pt x="266551" y="69478"/>
                        <a:pt x="277974" y="57105"/>
                        <a:pt x="268455" y="39973"/>
                      </a:cubicBezTo>
                      <a:close/>
                    </a:path>
                  </a:pathLst>
                </a:custGeom>
                <a:solidFill>
                  <a:srgbClr val="94C33D"/>
                </a:solidFill>
                <a:ln w="9509"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0FA4F55F-CF5E-4749-9D73-41F507257D01}"/>
                    </a:ext>
                  </a:extLst>
                </p:cNvPr>
                <p:cNvSpPr/>
                <p:nvPr/>
              </p:nvSpPr>
              <p:spPr>
                <a:xfrm>
                  <a:off x="3286792" y="4461734"/>
                  <a:ext cx="333030" cy="262273"/>
                </a:xfrm>
                <a:custGeom>
                  <a:avLst/>
                  <a:gdLst>
                    <a:gd name="connsiteX0" fmla="*/ 287420 w 333030"/>
                    <a:gd name="connsiteY0" fmla="*/ 165604 h 262273"/>
                    <a:gd name="connsiteX1" fmla="*/ 296939 w 333030"/>
                    <a:gd name="connsiteY1" fmla="*/ 164652 h 262273"/>
                    <a:gd name="connsiteX2" fmla="*/ 316931 w 333030"/>
                    <a:gd name="connsiteY2" fmla="*/ 160845 h 262273"/>
                    <a:gd name="connsiteX3" fmla="*/ 332162 w 333030"/>
                    <a:gd name="connsiteY3" fmla="*/ 105644 h 262273"/>
                    <a:gd name="connsiteX4" fmla="*/ 315027 w 333030"/>
                    <a:gd name="connsiteY4" fmla="*/ 81850 h 262273"/>
                    <a:gd name="connsiteX5" fmla="*/ 312171 w 333030"/>
                    <a:gd name="connsiteY5" fmla="*/ 81850 h 262273"/>
                    <a:gd name="connsiteX6" fmla="*/ 303603 w 333030"/>
                    <a:gd name="connsiteY6" fmla="*/ 72333 h 262273"/>
                    <a:gd name="connsiteX7" fmla="*/ 303603 w 333030"/>
                    <a:gd name="connsiteY7" fmla="*/ 67574 h 262273"/>
                    <a:gd name="connsiteX8" fmla="*/ 303603 w 333030"/>
                    <a:gd name="connsiteY8" fmla="*/ 65670 h 262273"/>
                    <a:gd name="connsiteX9" fmla="*/ 303603 w 333030"/>
                    <a:gd name="connsiteY9" fmla="*/ 62815 h 262273"/>
                    <a:gd name="connsiteX10" fmla="*/ 303603 w 333030"/>
                    <a:gd name="connsiteY10" fmla="*/ 60912 h 262273"/>
                    <a:gd name="connsiteX11" fmla="*/ 303603 w 333030"/>
                    <a:gd name="connsiteY11" fmla="*/ 59008 h 262273"/>
                    <a:gd name="connsiteX12" fmla="*/ 303603 w 333030"/>
                    <a:gd name="connsiteY12" fmla="*/ 56153 h 262273"/>
                    <a:gd name="connsiteX13" fmla="*/ 303603 w 333030"/>
                    <a:gd name="connsiteY13" fmla="*/ 54249 h 262273"/>
                    <a:gd name="connsiteX14" fmla="*/ 303603 w 333030"/>
                    <a:gd name="connsiteY14" fmla="*/ 51394 h 262273"/>
                    <a:gd name="connsiteX15" fmla="*/ 303603 w 333030"/>
                    <a:gd name="connsiteY15" fmla="*/ 49491 h 262273"/>
                    <a:gd name="connsiteX16" fmla="*/ 303603 w 333030"/>
                    <a:gd name="connsiteY16" fmla="*/ 46635 h 262273"/>
                    <a:gd name="connsiteX17" fmla="*/ 303603 w 333030"/>
                    <a:gd name="connsiteY17" fmla="*/ 44732 h 262273"/>
                    <a:gd name="connsiteX18" fmla="*/ 303603 w 333030"/>
                    <a:gd name="connsiteY18" fmla="*/ 41877 h 262273"/>
                    <a:gd name="connsiteX19" fmla="*/ 303603 w 333030"/>
                    <a:gd name="connsiteY19" fmla="*/ 40925 h 262273"/>
                    <a:gd name="connsiteX20" fmla="*/ 303603 w 333030"/>
                    <a:gd name="connsiteY20" fmla="*/ 37118 h 262273"/>
                    <a:gd name="connsiteX21" fmla="*/ 303603 w 333030"/>
                    <a:gd name="connsiteY21" fmla="*/ 36166 h 262273"/>
                    <a:gd name="connsiteX22" fmla="*/ 303603 w 333030"/>
                    <a:gd name="connsiteY22" fmla="*/ 32359 h 262273"/>
                    <a:gd name="connsiteX23" fmla="*/ 303603 w 333030"/>
                    <a:gd name="connsiteY23" fmla="*/ 31407 h 262273"/>
                    <a:gd name="connsiteX24" fmla="*/ 302651 w 333030"/>
                    <a:gd name="connsiteY24" fmla="*/ 27601 h 262273"/>
                    <a:gd name="connsiteX25" fmla="*/ 302651 w 333030"/>
                    <a:gd name="connsiteY25" fmla="*/ 26649 h 262273"/>
                    <a:gd name="connsiteX26" fmla="*/ 301699 w 333030"/>
                    <a:gd name="connsiteY26" fmla="*/ 22842 h 262273"/>
                    <a:gd name="connsiteX27" fmla="*/ 301699 w 333030"/>
                    <a:gd name="connsiteY27" fmla="*/ 21890 h 262273"/>
                    <a:gd name="connsiteX28" fmla="*/ 300747 w 333030"/>
                    <a:gd name="connsiteY28" fmla="*/ 18083 h 262273"/>
                    <a:gd name="connsiteX29" fmla="*/ 300747 w 333030"/>
                    <a:gd name="connsiteY29" fmla="*/ 18083 h 262273"/>
                    <a:gd name="connsiteX30" fmla="*/ 299795 w 333030"/>
                    <a:gd name="connsiteY30" fmla="*/ 14276 h 262273"/>
                    <a:gd name="connsiteX31" fmla="*/ 299795 w 333030"/>
                    <a:gd name="connsiteY31" fmla="*/ 14276 h 262273"/>
                    <a:gd name="connsiteX32" fmla="*/ 298843 w 333030"/>
                    <a:gd name="connsiteY32" fmla="*/ 9517 h 262273"/>
                    <a:gd name="connsiteX33" fmla="*/ 298843 w 333030"/>
                    <a:gd name="connsiteY33" fmla="*/ 9517 h 262273"/>
                    <a:gd name="connsiteX34" fmla="*/ 297891 w 333030"/>
                    <a:gd name="connsiteY34" fmla="*/ 4759 h 262273"/>
                    <a:gd name="connsiteX35" fmla="*/ 297891 w 333030"/>
                    <a:gd name="connsiteY35" fmla="*/ 4759 h 262273"/>
                    <a:gd name="connsiteX36" fmla="*/ 296939 w 333030"/>
                    <a:gd name="connsiteY36" fmla="*/ 0 h 262273"/>
                    <a:gd name="connsiteX37" fmla="*/ 294084 w 333030"/>
                    <a:gd name="connsiteY37" fmla="*/ 59960 h 262273"/>
                    <a:gd name="connsiteX38" fmla="*/ 266477 w 333030"/>
                    <a:gd name="connsiteY38" fmla="*/ 128486 h 262273"/>
                    <a:gd name="connsiteX39" fmla="*/ 210310 w 333030"/>
                    <a:gd name="connsiteY39" fmla="*/ 177025 h 262273"/>
                    <a:gd name="connsiteX40" fmla="*/ 132249 w 333030"/>
                    <a:gd name="connsiteY40" fmla="*/ 194156 h 262273"/>
                    <a:gd name="connsiteX41" fmla="*/ 93219 w 333030"/>
                    <a:gd name="connsiteY41" fmla="*/ 191301 h 262273"/>
                    <a:gd name="connsiteX42" fmla="*/ 57044 w 333030"/>
                    <a:gd name="connsiteY42" fmla="*/ 182735 h 262273"/>
                    <a:gd name="connsiteX43" fmla="*/ 7542 w 333030"/>
                    <a:gd name="connsiteY43" fmla="*/ 157038 h 262273"/>
                    <a:gd name="connsiteX44" fmla="*/ 5638 w 333030"/>
                    <a:gd name="connsiteY44" fmla="*/ 161797 h 262273"/>
                    <a:gd name="connsiteX45" fmla="*/ 3734 w 333030"/>
                    <a:gd name="connsiteY45" fmla="*/ 166556 h 262273"/>
                    <a:gd name="connsiteX46" fmla="*/ 12301 w 333030"/>
                    <a:gd name="connsiteY46" fmla="*/ 200818 h 262273"/>
                    <a:gd name="connsiteX47" fmla="*/ 36101 w 333030"/>
                    <a:gd name="connsiteY47" fmla="*/ 217950 h 262273"/>
                    <a:gd name="connsiteX48" fmla="*/ 55140 w 333030"/>
                    <a:gd name="connsiteY48" fmla="*/ 216998 h 262273"/>
                    <a:gd name="connsiteX49" fmla="*/ 73227 w 333030"/>
                    <a:gd name="connsiteY49" fmla="*/ 214143 h 262273"/>
                    <a:gd name="connsiteX50" fmla="*/ 143673 w 333030"/>
                    <a:gd name="connsiteY50" fmla="*/ 233178 h 262273"/>
                    <a:gd name="connsiteX51" fmla="*/ 153192 w 333030"/>
                    <a:gd name="connsiteY51" fmla="*/ 241743 h 262273"/>
                    <a:gd name="connsiteX52" fmla="*/ 152241 w 333030"/>
                    <a:gd name="connsiteY52" fmla="*/ 249357 h 262273"/>
                    <a:gd name="connsiteX53" fmla="*/ 166520 w 333030"/>
                    <a:gd name="connsiteY53" fmla="*/ 261730 h 262273"/>
                    <a:gd name="connsiteX54" fmla="*/ 215070 w 333030"/>
                    <a:gd name="connsiteY54" fmla="*/ 248406 h 262273"/>
                    <a:gd name="connsiteX55" fmla="*/ 222686 w 333030"/>
                    <a:gd name="connsiteY55" fmla="*/ 227467 h 262273"/>
                    <a:gd name="connsiteX56" fmla="*/ 225542 w 333030"/>
                    <a:gd name="connsiteY56" fmla="*/ 216046 h 262273"/>
                    <a:gd name="connsiteX57" fmla="*/ 267428 w 333030"/>
                    <a:gd name="connsiteY57" fmla="*/ 185590 h 262273"/>
                    <a:gd name="connsiteX58" fmla="*/ 287420 w 333030"/>
                    <a:gd name="connsiteY58" fmla="*/ 165604 h 262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333030" h="262273">
                      <a:moveTo>
                        <a:pt x="287420" y="165604"/>
                      </a:moveTo>
                      <a:cubicBezTo>
                        <a:pt x="290276" y="162749"/>
                        <a:pt x="293132" y="160845"/>
                        <a:pt x="296939" y="164652"/>
                      </a:cubicBezTo>
                      <a:cubicBezTo>
                        <a:pt x="307411" y="173218"/>
                        <a:pt x="310267" y="172266"/>
                        <a:pt x="316931" y="160845"/>
                      </a:cubicBezTo>
                      <a:cubicBezTo>
                        <a:pt x="319786" y="155134"/>
                        <a:pt x="329306" y="118016"/>
                        <a:pt x="332162" y="105644"/>
                      </a:cubicBezTo>
                      <a:cubicBezTo>
                        <a:pt x="335018" y="89464"/>
                        <a:pt x="331210" y="86609"/>
                        <a:pt x="315027" y="81850"/>
                      </a:cubicBezTo>
                      <a:cubicBezTo>
                        <a:pt x="314075" y="81850"/>
                        <a:pt x="313123" y="81850"/>
                        <a:pt x="312171" y="81850"/>
                      </a:cubicBezTo>
                      <a:cubicBezTo>
                        <a:pt x="306459" y="81850"/>
                        <a:pt x="303603" y="78043"/>
                        <a:pt x="303603" y="72333"/>
                      </a:cubicBezTo>
                      <a:cubicBezTo>
                        <a:pt x="303603" y="70429"/>
                        <a:pt x="303603" y="69477"/>
                        <a:pt x="303603" y="67574"/>
                      </a:cubicBezTo>
                      <a:cubicBezTo>
                        <a:pt x="303603" y="66622"/>
                        <a:pt x="303603" y="66622"/>
                        <a:pt x="303603" y="65670"/>
                      </a:cubicBezTo>
                      <a:cubicBezTo>
                        <a:pt x="303603" y="64719"/>
                        <a:pt x="303603" y="63767"/>
                        <a:pt x="303603" y="62815"/>
                      </a:cubicBezTo>
                      <a:cubicBezTo>
                        <a:pt x="303603" y="61863"/>
                        <a:pt x="303603" y="60912"/>
                        <a:pt x="303603" y="60912"/>
                      </a:cubicBezTo>
                      <a:cubicBezTo>
                        <a:pt x="303603" y="59960"/>
                        <a:pt x="303603" y="59008"/>
                        <a:pt x="303603" y="59008"/>
                      </a:cubicBezTo>
                      <a:cubicBezTo>
                        <a:pt x="303603" y="58057"/>
                        <a:pt x="303603" y="57105"/>
                        <a:pt x="303603" y="56153"/>
                      </a:cubicBezTo>
                      <a:cubicBezTo>
                        <a:pt x="303603" y="55201"/>
                        <a:pt x="303603" y="55201"/>
                        <a:pt x="303603" y="54249"/>
                      </a:cubicBezTo>
                      <a:cubicBezTo>
                        <a:pt x="303603" y="53298"/>
                        <a:pt x="303603" y="52346"/>
                        <a:pt x="303603" y="51394"/>
                      </a:cubicBezTo>
                      <a:cubicBezTo>
                        <a:pt x="303603" y="50442"/>
                        <a:pt x="303603" y="50442"/>
                        <a:pt x="303603" y="49491"/>
                      </a:cubicBezTo>
                      <a:cubicBezTo>
                        <a:pt x="303603" y="48539"/>
                        <a:pt x="303603" y="47587"/>
                        <a:pt x="303603" y="46635"/>
                      </a:cubicBezTo>
                      <a:cubicBezTo>
                        <a:pt x="303603" y="45684"/>
                        <a:pt x="303603" y="45684"/>
                        <a:pt x="303603" y="44732"/>
                      </a:cubicBezTo>
                      <a:cubicBezTo>
                        <a:pt x="303603" y="43780"/>
                        <a:pt x="303603" y="42829"/>
                        <a:pt x="303603" y="41877"/>
                      </a:cubicBezTo>
                      <a:cubicBezTo>
                        <a:pt x="303603" y="41877"/>
                        <a:pt x="303603" y="40925"/>
                        <a:pt x="303603" y="40925"/>
                      </a:cubicBezTo>
                      <a:cubicBezTo>
                        <a:pt x="303603" y="39973"/>
                        <a:pt x="303603" y="39022"/>
                        <a:pt x="303603" y="37118"/>
                      </a:cubicBezTo>
                      <a:cubicBezTo>
                        <a:pt x="303603" y="37118"/>
                        <a:pt x="303603" y="36166"/>
                        <a:pt x="303603" y="36166"/>
                      </a:cubicBezTo>
                      <a:cubicBezTo>
                        <a:pt x="303603" y="35214"/>
                        <a:pt x="303603" y="33311"/>
                        <a:pt x="303603" y="32359"/>
                      </a:cubicBezTo>
                      <a:cubicBezTo>
                        <a:pt x="303603" y="32359"/>
                        <a:pt x="303603" y="31407"/>
                        <a:pt x="303603" y="31407"/>
                      </a:cubicBezTo>
                      <a:cubicBezTo>
                        <a:pt x="303603" y="30456"/>
                        <a:pt x="303603" y="28552"/>
                        <a:pt x="302651" y="27601"/>
                      </a:cubicBezTo>
                      <a:cubicBezTo>
                        <a:pt x="302651" y="27601"/>
                        <a:pt x="302651" y="27601"/>
                        <a:pt x="302651" y="26649"/>
                      </a:cubicBezTo>
                      <a:cubicBezTo>
                        <a:pt x="302651" y="25697"/>
                        <a:pt x="302651" y="23794"/>
                        <a:pt x="301699" y="22842"/>
                      </a:cubicBezTo>
                      <a:cubicBezTo>
                        <a:pt x="301699" y="22842"/>
                        <a:pt x="301699" y="22842"/>
                        <a:pt x="301699" y="21890"/>
                      </a:cubicBezTo>
                      <a:cubicBezTo>
                        <a:pt x="301699" y="20938"/>
                        <a:pt x="300747" y="19035"/>
                        <a:pt x="300747" y="18083"/>
                      </a:cubicBezTo>
                      <a:cubicBezTo>
                        <a:pt x="300747" y="18083"/>
                        <a:pt x="300747" y="18083"/>
                        <a:pt x="300747" y="18083"/>
                      </a:cubicBezTo>
                      <a:cubicBezTo>
                        <a:pt x="300747" y="17131"/>
                        <a:pt x="299795" y="15228"/>
                        <a:pt x="299795" y="14276"/>
                      </a:cubicBezTo>
                      <a:cubicBezTo>
                        <a:pt x="299795" y="14276"/>
                        <a:pt x="299795" y="14276"/>
                        <a:pt x="299795" y="14276"/>
                      </a:cubicBezTo>
                      <a:cubicBezTo>
                        <a:pt x="299795" y="12373"/>
                        <a:pt x="298843" y="11421"/>
                        <a:pt x="298843" y="9517"/>
                      </a:cubicBezTo>
                      <a:cubicBezTo>
                        <a:pt x="298843" y="9517"/>
                        <a:pt x="298843" y="9517"/>
                        <a:pt x="298843" y="9517"/>
                      </a:cubicBezTo>
                      <a:cubicBezTo>
                        <a:pt x="298843" y="7614"/>
                        <a:pt x="297891" y="6662"/>
                        <a:pt x="297891" y="4759"/>
                      </a:cubicBezTo>
                      <a:cubicBezTo>
                        <a:pt x="297891" y="4759"/>
                        <a:pt x="297891" y="4759"/>
                        <a:pt x="297891" y="4759"/>
                      </a:cubicBezTo>
                      <a:cubicBezTo>
                        <a:pt x="297891" y="2855"/>
                        <a:pt x="296939" y="1903"/>
                        <a:pt x="296939" y="0"/>
                      </a:cubicBezTo>
                      <a:cubicBezTo>
                        <a:pt x="298843" y="19987"/>
                        <a:pt x="297891" y="39973"/>
                        <a:pt x="294084" y="59960"/>
                      </a:cubicBezTo>
                      <a:cubicBezTo>
                        <a:pt x="289324" y="83754"/>
                        <a:pt x="280756" y="108499"/>
                        <a:pt x="266477" y="128486"/>
                      </a:cubicBezTo>
                      <a:cubicBezTo>
                        <a:pt x="251245" y="148472"/>
                        <a:pt x="233158" y="166556"/>
                        <a:pt x="210310" y="177025"/>
                      </a:cubicBezTo>
                      <a:cubicBezTo>
                        <a:pt x="185559" y="188446"/>
                        <a:pt x="159856" y="194156"/>
                        <a:pt x="132249" y="194156"/>
                      </a:cubicBezTo>
                      <a:cubicBezTo>
                        <a:pt x="118922" y="194156"/>
                        <a:pt x="106546" y="193204"/>
                        <a:pt x="93219" y="191301"/>
                      </a:cubicBezTo>
                      <a:cubicBezTo>
                        <a:pt x="80843" y="189397"/>
                        <a:pt x="68467" y="187494"/>
                        <a:pt x="57044" y="182735"/>
                      </a:cubicBezTo>
                      <a:cubicBezTo>
                        <a:pt x="39908" y="176073"/>
                        <a:pt x="22773" y="167507"/>
                        <a:pt x="7542" y="157038"/>
                      </a:cubicBezTo>
                      <a:cubicBezTo>
                        <a:pt x="6590" y="158941"/>
                        <a:pt x="6590" y="159893"/>
                        <a:pt x="5638" y="161797"/>
                      </a:cubicBezTo>
                      <a:cubicBezTo>
                        <a:pt x="4686" y="163700"/>
                        <a:pt x="4686" y="164652"/>
                        <a:pt x="3734" y="166556"/>
                      </a:cubicBezTo>
                      <a:cubicBezTo>
                        <a:pt x="-2930" y="181784"/>
                        <a:pt x="-1026" y="190349"/>
                        <a:pt x="12301" y="200818"/>
                      </a:cubicBezTo>
                      <a:cubicBezTo>
                        <a:pt x="19917" y="206529"/>
                        <a:pt x="28485" y="212239"/>
                        <a:pt x="36101" y="217950"/>
                      </a:cubicBezTo>
                      <a:cubicBezTo>
                        <a:pt x="42764" y="222708"/>
                        <a:pt x="49428" y="224612"/>
                        <a:pt x="55140" y="216998"/>
                      </a:cubicBezTo>
                      <a:cubicBezTo>
                        <a:pt x="59900" y="210336"/>
                        <a:pt x="66563" y="210336"/>
                        <a:pt x="73227" y="214143"/>
                      </a:cubicBezTo>
                      <a:cubicBezTo>
                        <a:pt x="95122" y="224612"/>
                        <a:pt x="118922" y="234130"/>
                        <a:pt x="143673" y="233178"/>
                      </a:cubicBezTo>
                      <a:cubicBezTo>
                        <a:pt x="152241" y="233178"/>
                        <a:pt x="154144" y="235081"/>
                        <a:pt x="153192" y="241743"/>
                      </a:cubicBezTo>
                      <a:cubicBezTo>
                        <a:pt x="153192" y="244599"/>
                        <a:pt x="152241" y="247454"/>
                        <a:pt x="152241" y="249357"/>
                      </a:cubicBezTo>
                      <a:cubicBezTo>
                        <a:pt x="152241" y="260778"/>
                        <a:pt x="155096" y="263633"/>
                        <a:pt x="166520" y="261730"/>
                      </a:cubicBezTo>
                      <a:cubicBezTo>
                        <a:pt x="182703" y="258875"/>
                        <a:pt x="199839" y="255068"/>
                        <a:pt x="215070" y="248406"/>
                      </a:cubicBezTo>
                      <a:cubicBezTo>
                        <a:pt x="229350" y="242695"/>
                        <a:pt x="231254" y="238888"/>
                        <a:pt x="222686" y="227467"/>
                      </a:cubicBezTo>
                      <a:cubicBezTo>
                        <a:pt x="218878" y="221757"/>
                        <a:pt x="219830" y="219853"/>
                        <a:pt x="225542" y="216046"/>
                      </a:cubicBezTo>
                      <a:cubicBezTo>
                        <a:pt x="239821" y="206529"/>
                        <a:pt x="254101" y="197011"/>
                        <a:pt x="267428" y="185590"/>
                      </a:cubicBezTo>
                      <a:cubicBezTo>
                        <a:pt x="274092" y="178928"/>
                        <a:pt x="280756" y="172266"/>
                        <a:pt x="287420" y="165604"/>
                      </a:cubicBezTo>
                      <a:close/>
                    </a:path>
                  </a:pathLst>
                </a:custGeom>
                <a:solidFill>
                  <a:srgbClr val="94C33D"/>
                </a:solidFill>
                <a:ln w="9509"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47442EF-A8BA-9C40-BA6C-AFB36639E0E6}"/>
                    </a:ext>
                  </a:extLst>
                </p:cNvPr>
                <p:cNvSpPr/>
                <p:nvPr/>
              </p:nvSpPr>
              <p:spPr>
                <a:xfrm>
                  <a:off x="3562788" y="4389401"/>
                  <a:ext cx="37869" cy="64718"/>
                </a:xfrm>
                <a:custGeom>
                  <a:avLst/>
                  <a:gdLst>
                    <a:gd name="connsiteX0" fmla="*/ 13327 w 37869"/>
                    <a:gd name="connsiteY0" fmla="*/ 34263 h 64718"/>
                    <a:gd name="connsiteX1" fmla="*/ 19991 w 37869"/>
                    <a:gd name="connsiteY1" fmla="*/ 64719 h 64718"/>
                    <a:gd name="connsiteX2" fmla="*/ 19991 w 37869"/>
                    <a:gd name="connsiteY2" fmla="*/ 64719 h 64718"/>
                    <a:gd name="connsiteX3" fmla="*/ 19991 w 37869"/>
                    <a:gd name="connsiteY3" fmla="*/ 64719 h 64718"/>
                    <a:gd name="connsiteX4" fmla="*/ 19991 w 37869"/>
                    <a:gd name="connsiteY4" fmla="*/ 64719 h 64718"/>
                    <a:gd name="connsiteX5" fmla="*/ 19991 w 37869"/>
                    <a:gd name="connsiteY5" fmla="*/ 64719 h 64718"/>
                    <a:gd name="connsiteX6" fmla="*/ 19991 w 37869"/>
                    <a:gd name="connsiteY6" fmla="*/ 64719 h 64718"/>
                    <a:gd name="connsiteX7" fmla="*/ 19991 w 37869"/>
                    <a:gd name="connsiteY7" fmla="*/ 64719 h 64718"/>
                    <a:gd name="connsiteX8" fmla="*/ 19991 w 37869"/>
                    <a:gd name="connsiteY8" fmla="*/ 64719 h 64718"/>
                    <a:gd name="connsiteX9" fmla="*/ 20943 w 37869"/>
                    <a:gd name="connsiteY9" fmla="*/ 64719 h 64718"/>
                    <a:gd name="connsiteX10" fmla="*/ 20943 w 37869"/>
                    <a:gd name="connsiteY10" fmla="*/ 64719 h 64718"/>
                    <a:gd name="connsiteX11" fmla="*/ 21895 w 37869"/>
                    <a:gd name="connsiteY11" fmla="*/ 64719 h 64718"/>
                    <a:gd name="connsiteX12" fmla="*/ 21895 w 37869"/>
                    <a:gd name="connsiteY12" fmla="*/ 64719 h 64718"/>
                    <a:gd name="connsiteX13" fmla="*/ 22847 w 37869"/>
                    <a:gd name="connsiteY13" fmla="*/ 64719 h 64718"/>
                    <a:gd name="connsiteX14" fmla="*/ 23799 w 37869"/>
                    <a:gd name="connsiteY14" fmla="*/ 64719 h 64718"/>
                    <a:gd name="connsiteX15" fmla="*/ 24751 w 37869"/>
                    <a:gd name="connsiteY15" fmla="*/ 64719 h 64718"/>
                    <a:gd name="connsiteX16" fmla="*/ 25703 w 37869"/>
                    <a:gd name="connsiteY16" fmla="*/ 64719 h 64718"/>
                    <a:gd name="connsiteX17" fmla="*/ 37127 w 37869"/>
                    <a:gd name="connsiteY17" fmla="*/ 48539 h 64718"/>
                    <a:gd name="connsiteX18" fmla="*/ 35223 w 37869"/>
                    <a:gd name="connsiteY18" fmla="*/ 44732 h 64718"/>
                    <a:gd name="connsiteX19" fmla="*/ 34271 w 37869"/>
                    <a:gd name="connsiteY19" fmla="*/ 43780 h 64718"/>
                    <a:gd name="connsiteX20" fmla="*/ 33319 w 37869"/>
                    <a:gd name="connsiteY20" fmla="*/ 41877 h 64718"/>
                    <a:gd name="connsiteX21" fmla="*/ 32367 w 37869"/>
                    <a:gd name="connsiteY21" fmla="*/ 40925 h 64718"/>
                    <a:gd name="connsiteX22" fmla="*/ 31415 w 37869"/>
                    <a:gd name="connsiteY22" fmla="*/ 39022 h 64718"/>
                    <a:gd name="connsiteX23" fmla="*/ 30463 w 37869"/>
                    <a:gd name="connsiteY23" fmla="*/ 38070 h 64718"/>
                    <a:gd name="connsiteX24" fmla="*/ 29511 w 37869"/>
                    <a:gd name="connsiteY24" fmla="*/ 36166 h 64718"/>
                    <a:gd name="connsiteX25" fmla="*/ 28559 w 37869"/>
                    <a:gd name="connsiteY25" fmla="*/ 35215 h 64718"/>
                    <a:gd name="connsiteX26" fmla="*/ 27607 w 37869"/>
                    <a:gd name="connsiteY26" fmla="*/ 33311 h 64718"/>
                    <a:gd name="connsiteX27" fmla="*/ 26655 w 37869"/>
                    <a:gd name="connsiteY27" fmla="*/ 32359 h 64718"/>
                    <a:gd name="connsiteX28" fmla="*/ 25703 w 37869"/>
                    <a:gd name="connsiteY28" fmla="*/ 30456 h 64718"/>
                    <a:gd name="connsiteX29" fmla="*/ 24751 w 37869"/>
                    <a:gd name="connsiteY29" fmla="*/ 29504 h 64718"/>
                    <a:gd name="connsiteX30" fmla="*/ 23799 w 37869"/>
                    <a:gd name="connsiteY30" fmla="*/ 27601 h 64718"/>
                    <a:gd name="connsiteX31" fmla="*/ 22847 w 37869"/>
                    <a:gd name="connsiteY31" fmla="*/ 26649 h 64718"/>
                    <a:gd name="connsiteX32" fmla="*/ 21895 w 37869"/>
                    <a:gd name="connsiteY32" fmla="*/ 24745 h 64718"/>
                    <a:gd name="connsiteX33" fmla="*/ 20943 w 37869"/>
                    <a:gd name="connsiteY33" fmla="*/ 23794 h 64718"/>
                    <a:gd name="connsiteX34" fmla="*/ 19039 w 37869"/>
                    <a:gd name="connsiteY34" fmla="*/ 21890 h 64718"/>
                    <a:gd name="connsiteX35" fmla="*/ 18087 w 37869"/>
                    <a:gd name="connsiteY35" fmla="*/ 20939 h 64718"/>
                    <a:gd name="connsiteX36" fmla="*/ 16183 w 37869"/>
                    <a:gd name="connsiteY36" fmla="*/ 19035 h 64718"/>
                    <a:gd name="connsiteX37" fmla="*/ 15231 w 37869"/>
                    <a:gd name="connsiteY37" fmla="*/ 18083 h 64718"/>
                    <a:gd name="connsiteX38" fmla="*/ 13327 w 37869"/>
                    <a:gd name="connsiteY38" fmla="*/ 16180 h 64718"/>
                    <a:gd name="connsiteX39" fmla="*/ 13327 w 37869"/>
                    <a:gd name="connsiteY39" fmla="*/ 15228 h 64718"/>
                    <a:gd name="connsiteX40" fmla="*/ 0 w 37869"/>
                    <a:gd name="connsiteY40" fmla="*/ 0 h 64718"/>
                    <a:gd name="connsiteX41" fmla="*/ 0 w 37869"/>
                    <a:gd name="connsiteY41" fmla="*/ 0 h 64718"/>
                    <a:gd name="connsiteX42" fmla="*/ 13327 w 37869"/>
                    <a:gd name="connsiteY42" fmla="*/ 34263 h 64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7869" h="64718">
                      <a:moveTo>
                        <a:pt x="13327" y="34263"/>
                      </a:moveTo>
                      <a:cubicBezTo>
                        <a:pt x="16183" y="44732"/>
                        <a:pt x="19039" y="54250"/>
                        <a:pt x="19991" y="64719"/>
                      </a:cubicBezTo>
                      <a:lnTo>
                        <a:pt x="19991" y="64719"/>
                      </a:lnTo>
                      <a:cubicBezTo>
                        <a:pt x="19991" y="64719"/>
                        <a:pt x="19991" y="64719"/>
                        <a:pt x="19991" y="64719"/>
                      </a:cubicBezTo>
                      <a:cubicBezTo>
                        <a:pt x="19991" y="64719"/>
                        <a:pt x="19991" y="64719"/>
                        <a:pt x="19991" y="64719"/>
                      </a:cubicBezTo>
                      <a:cubicBezTo>
                        <a:pt x="19991" y="64719"/>
                        <a:pt x="19991" y="64719"/>
                        <a:pt x="19991" y="64719"/>
                      </a:cubicBezTo>
                      <a:cubicBezTo>
                        <a:pt x="19991" y="64719"/>
                        <a:pt x="19991" y="64719"/>
                        <a:pt x="19991" y="64719"/>
                      </a:cubicBezTo>
                      <a:cubicBezTo>
                        <a:pt x="19991" y="64719"/>
                        <a:pt x="19991" y="64719"/>
                        <a:pt x="19991" y="64719"/>
                      </a:cubicBezTo>
                      <a:cubicBezTo>
                        <a:pt x="19991" y="64719"/>
                        <a:pt x="19991" y="64719"/>
                        <a:pt x="19991" y="64719"/>
                      </a:cubicBezTo>
                      <a:cubicBezTo>
                        <a:pt x="19991" y="64719"/>
                        <a:pt x="19991" y="64719"/>
                        <a:pt x="20943" y="64719"/>
                      </a:cubicBezTo>
                      <a:cubicBezTo>
                        <a:pt x="20943" y="64719"/>
                        <a:pt x="20943" y="64719"/>
                        <a:pt x="20943" y="64719"/>
                      </a:cubicBezTo>
                      <a:cubicBezTo>
                        <a:pt x="20943" y="64719"/>
                        <a:pt x="20943" y="64719"/>
                        <a:pt x="21895" y="64719"/>
                      </a:cubicBezTo>
                      <a:cubicBezTo>
                        <a:pt x="21895" y="64719"/>
                        <a:pt x="21895" y="64719"/>
                        <a:pt x="21895" y="64719"/>
                      </a:cubicBezTo>
                      <a:cubicBezTo>
                        <a:pt x="21895" y="64719"/>
                        <a:pt x="21895" y="64719"/>
                        <a:pt x="22847" y="64719"/>
                      </a:cubicBezTo>
                      <a:cubicBezTo>
                        <a:pt x="22847" y="64719"/>
                        <a:pt x="22847" y="64719"/>
                        <a:pt x="23799" y="64719"/>
                      </a:cubicBezTo>
                      <a:cubicBezTo>
                        <a:pt x="23799" y="64719"/>
                        <a:pt x="23799" y="64719"/>
                        <a:pt x="24751" y="64719"/>
                      </a:cubicBezTo>
                      <a:cubicBezTo>
                        <a:pt x="24751" y="64719"/>
                        <a:pt x="25703" y="64719"/>
                        <a:pt x="25703" y="64719"/>
                      </a:cubicBezTo>
                      <a:cubicBezTo>
                        <a:pt x="34271" y="64719"/>
                        <a:pt x="39982" y="57105"/>
                        <a:pt x="37127" y="48539"/>
                      </a:cubicBezTo>
                      <a:cubicBezTo>
                        <a:pt x="36175" y="47587"/>
                        <a:pt x="36175" y="46635"/>
                        <a:pt x="35223" y="44732"/>
                      </a:cubicBezTo>
                      <a:cubicBezTo>
                        <a:pt x="35223" y="44732"/>
                        <a:pt x="35223" y="43780"/>
                        <a:pt x="34271" y="43780"/>
                      </a:cubicBezTo>
                      <a:cubicBezTo>
                        <a:pt x="34271" y="42829"/>
                        <a:pt x="33319" y="41877"/>
                        <a:pt x="33319" y="41877"/>
                      </a:cubicBezTo>
                      <a:cubicBezTo>
                        <a:pt x="33319" y="41877"/>
                        <a:pt x="32367" y="40925"/>
                        <a:pt x="32367" y="40925"/>
                      </a:cubicBezTo>
                      <a:cubicBezTo>
                        <a:pt x="32367" y="39973"/>
                        <a:pt x="31415" y="39973"/>
                        <a:pt x="31415" y="39022"/>
                      </a:cubicBezTo>
                      <a:cubicBezTo>
                        <a:pt x="31415" y="39022"/>
                        <a:pt x="30463" y="38070"/>
                        <a:pt x="30463" y="38070"/>
                      </a:cubicBezTo>
                      <a:cubicBezTo>
                        <a:pt x="30463" y="37118"/>
                        <a:pt x="29511" y="37118"/>
                        <a:pt x="29511" y="36166"/>
                      </a:cubicBezTo>
                      <a:cubicBezTo>
                        <a:pt x="29511" y="36166"/>
                        <a:pt x="28559" y="35215"/>
                        <a:pt x="28559" y="35215"/>
                      </a:cubicBezTo>
                      <a:cubicBezTo>
                        <a:pt x="28559" y="34263"/>
                        <a:pt x="27607" y="34263"/>
                        <a:pt x="27607" y="33311"/>
                      </a:cubicBezTo>
                      <a:cubicBezTo>
                        <a:pt x="27607" y="33311"/>
                        <a:pt x="26655" y="32359"/>
                        <a:pt x="26655" y="32359"/>
                      </a:cubicBezTo>
                      <a:cubicBezTo>
                        <a:pt x="26655" y="31407"/>
                        <a:pt x="25703" y="31407"/>
                        <a:pt x="25703" y="30456"/>
                      </a:cubicBezTo>
                      <a:cubicBezTo>
                        <a:pt x="25703" y="30456"/>
                        <a:pt x="24751" y="29504"/>
                        <a:pt x="24751" y="29504"/>
                      </a:cubicBezTo>
                      <a:cubicBezTo>
                        <a:pt x="24751" y="28552"/>
                        <a:pt x="23799" y="28552"/>
                        <a:pt x="23799" y="27601"/>
                      </a:cubicBezTo>
                      <a:cubicBezTo>
                        <a:pt x="23799" y="27601"/>
                        <a:pt x="22847" y="26649"/>
                        <a:pt x="22847" y="26649"/>
                      </a:cubicBezTo>
                      <a:cubicBezTo>
                        <a:pt x="22847" y="25697"/>
                        <a:pt x="21895" y="25697"/>
                        <a:pt x="21895" y="24745"/>
                      </a:cubicBezTo>
                      <a:cubicBezTo>
                        <a:pt x="21895" y="24745"/>
                        <a:pt x="20943" y="23794"/>
                        <a:pt x="20943" y="23794"/>
                      </a:cubicBezTo>
                      <a:cubicBezTo>
                        <a:pt x="19991" y="22842"/>
                        <a:pt x="19991" y="22842"/>
                        <a:pt x="19039" y="21890"/>
                      </a:cubicBezTo>
                      <a:cubicBezTo>
                        <a:pt x="19039" y="21890"/>
                        <a:pt x="18087" y="20939"/>
                        <a:pt x="18087" y="20939"/>
                      </a:cubicBezTo>
                      <a:cubicBezTo>
                        <a:pt x="17135" y="19987"/>
                        <a:pt x="17135" y="19987"/>
                        <a:pt x="16183" y="19035"/>
                      </a:cubicBezTo>
                      <a:cubicBezTo>
                        <a:pt x="16183" y="19035"/>
                        <a:pt x="15231" y="18083"/>
                        <a:pt x="15231" y="18083"/>
                      </a:cubicBezTo>
                      <a:cubicBezTo>
                        <a:pt x="14279" y="17131"/>
                        <a:pt x="14279" y="16180"/>
                        <a:pt x="13327" y="16180"/>
                      </a:cubicBezTo>
                      <a:cubicBezTo>
                        <a:pt x="13327" y="16180"/>
                        <a:pt x="13327" y="16180"/>
                        <a:pt x="13327" y="15228"/>
                      </a:cubicBezTo>
                      <a:cubicBezTo>
                        <a:pt x="9520" y="10469"/>
                        <a:pt x="4760" y="5711"/>
                        <a:pt x="0" y="0"/>
                      </a:cubicBezTo>
                      <a:cubicBezTo>
                        <a:pt x="0" y="0"/>
                        <a:pt x="0" y="0"/>
                        <a:pt x="0" y="0"/>
                      </a:cubicBezTo>
                      <a:cubicBezTo>
                        <a:pt x="4760" y="9517"/>
                        <a:pt x="9520" y="21890"/>
                        <a:pt x="13327" y="34263"/>
                      </a:cubicBezTo>
                      <a:close/>
                    </a:path>
                  </a:pathLst>
                </a:custGeom>
                <a:solidFill>
                  <a:srgbClr val="FFFFFF"/>
                </a:solidFill>
                <a:ln w="9509"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D2F69D12-FC73-2D4E-B0FC-8B248F8DD7B0}"/>
                    </a:ext>
                  </a:extLst>
                </p:cNvPr>
                <p:cNvSpPr/>
                <p:nvPr/>
              </p:nvSpPr>
              <p:spPr>
                <a:xfrm>
                  <a:off x="3865276" y="4536523"/>
                  <a:ext cx="117573" cy="113411"/>
                </a:xfrm>
                <a:custGeom>
                  <a:avLst/>
                  <a:gdLst>
                    <a:gd name="connsiteX0" fmla="*/ 98290 w 117573"/>
                    <a:gd name="connsiteY0" fmla="*/ 101284 h 113411"/>
                    <a:gd name="connsiteX1" fmla="*/ 117330 w 117573"/>
                    <a:gd name="connsiteY1" fmla="*/ 57503 h 113411"/>
                    <a:gd name="connsiteX2" fmla="*/ 53548 w 117573"/>
                    <a:gd name="connsiteY2" fmla="*/ 399 h 113411"/>
                    <a:gd name="connsiteX3" fmla="*/ 1190 w 117573"/>
                    <a:gd name="connsiteY3" fmla="*/ 43227 h 113411"/>
                    <a:gd name="connsiteX4" fmla="*/ 29749 w 117573"/>
                    <a:gd name="connsiteY4" fmla="*/ 105091 h 113411"/>
                    <a:gd name="connsiteX5" fmla="*/ 98290 w 117573"/>
                    <a:gd name="connsiteY5" fmla="*/ 101284 h 113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573" h="113411">
                      <a:moveTo>
                        <a:pt x="98290" y="101284"/>
                      </a:moveTo>
                      <a:cubicBezTo>
                        <a:pt x="109714" y="90814"/>
                        <a:pt x="119234" y="73683"/>
                        <a:pt x="117330" y="57503"/>
                      </a:cubicBezTo>
                      <a:cubicBezTo>
                        <a:pt x="114474" y="20385"/>
                        <a:pt x="86867" y="-3408"/>
                        <a:pt x="53548" y="399"/>
                      </a:cubicBezTo>
                      <a:cubicBezTo>
                        <a:pt x="28797" y="2302"/>
                        <a:pt x="4998" y="20385"/>
                        <a:pt x="1190" y="43227"/>
                      </a:cubicBezTo>
                      <a:cubicBezTo>
                        <a:pt x="-3570" y="70828"/>
                        <a:pt x="5950" y="93670"/>
                        <a:pt x="29749" y="105091"/>
                      </a:cubicBezTo>
                      <a:cubicBezTo>
                        <a:pt x="62116" y="123174"/>
                        <a:pt x="92579" y="106994"/>
                        <a:pt x="98290" y="101284"/>
                      </a:cubicBezTo>
                      <a:close/>
                    </a:path>
                  </a:pathLst>
                </a:custGeom>
                <a:solidFill>
                  <a:srgbClr val="FFFFFF"/>
                </a:solidFill>
                <a:ln w="9509"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7855B0C8-325E-5647-B24A-AA7024E6A54E}"/>
                    </a:ext>
                  </a:extLst>
                </p:cNvPr>
                <p:cNvSpPr/>
                <p:nvPr/>
              </p:nvSpPr>
              <p:spPr>
                <a:xfrm>
                  <a:off x="3790308" y="4654374"/>
                  <a:ext cx="223785" cy="305678"/>
                </a:xfrm>
                <a:custGeom>
                  <a:avLst/>
                  <a:gdLst>
                    <a:gd name="connsiteX0" fmla="*/ 42838 w 223785"/>
                    <a:gd name="connsiteY0" fmla="*/ 108111 h 305678"/>
                    <a:gd name="connsiteX1" fmla="*/ 11423 w 223785"/>
                    <a:gd name="connsiteY1" fmla="*/ 113822 h 305678"/>
                    <a:gd name="connsiteX2" fmla="*/ 0 w 223785"/>
                    <a:gd name="connsiteY2" fmla="*/ 126194 h 305678"/>
                    <a:gd name="connsiteX3" fmla="*/ 11423 w 223785"/>
                    <a:gd name="connsiteY3" fmla="*/ 141422 h 305678"/>
                    <a:gd name="connsiteX4" fmla="*/ 22847 w 223785"/>
                    <a:gd name="connsiteY4" fmla="*/ 141422 h 305678"/>
                    <a:gd name="connsiteX5" fmla="*/ 89485 w 223785"/>
                    <a:gd name="connsiteY5" fmla="*/ 127146 h 305678"/>
                    <a:gd name="connsiteX6" fmla="*/ 110428 w 223785"/>
                    <a:gd name="connsiteY6" fmla="*/ 112870 h 305678"/>
                    <a:gd name="connsiteX7" fmla="*/ 144699 w 223785"/>
                    <a:gd name="connsiteY7" fmla="*/ 67186 h 305678"/>
                    <a:gd name="connsiteX8" fmla="*/ 151363 w 223785"/>
                    <a:gd name="connsiteY8" fmla="*/ 65283 h 305678"/>
                    <a:gd name="connsiteX9" fmla="*/ 151363 w 223785"/>
                    <a:gd name="connsiteY9" fmla="*/ 70993 h 305678"/>
                    <a:gd name="connsiteX10" fmla="*/ 132323 w 223785"/>
                    <a:gd name="connsiteY10" fmla="*/ 95738 h 305678"/>
                    <a:gd name="connsiteX11" fmla="*/ 120900 w 223785"/>
                    <a:gd name="connsiteY11" fmla="*/ 121436 h 305678"/>
                    <a:gd name="connsiteX12" fmla="*/ 117092 w 223785"/>
                    <a:gd name="connsiteY12" fmla="*/ 147133 h 305678"/>
                    <a:gd name="connsiteX13" fmla="*/ 90437 w 223785"/>
                    <a:gd name="connsiteY13" fmla="*/ 271811 h 305678"/>
                    <a:gd name="connsiteX14" fmla="*/ 99004 w 223785"/>
                    <a:gd name="connsiteY14" fmla="*/ 305123 h 305678"/>
                    <a:gd name="connsiteX15" fmla="*/ 125659 w 223785"/>
                    <a:gd name="connsiteY15" fmla="*/ 290846 h 305678"/>
                    <a:gd name="connsiteX16" fmla="*/ 152315 w 223785"/>
                    <a:gd name="connsiteY16" fmla="*/ 177589 h 305678"/>
                    <a:gd name="connsiteX17" fmla="*/ 172306 w 223785"/>
                    <a:gd name="connsiteY17" fmla="*/ 161409 h 305678"/>
                    <a:gd name="connsiteX18" fmla="*/ 186585 w 223785"/>
                    <a:gd name="connsiteY18" fmla="*/ 181396 h 305678"/>
                    <a:gd name="connsiteX19" fmla="*/ 175162 w 223785"/>
                    <a:gd name="connsiteY19" fmla="*/ 287039 h 305678"/>
                    <a:gd name="connsiteX20" fmla="*/ 185633 w 223785"/>
                    <a:gd name="connsiteY20" fmla="*/ 305123 h 305678"/>
                    <a:gd name="connsiteX21" fmla="*/ 209433 w 223785"/>
                    <a:gd name="connsiteY21" fmla="*/ 288943 h 305678"/>
                    <a:gd name="connsiteX22" fmla="*/ 223712 w 223785"/>
                    <a:gd name="connsiteY22" fmla="*/ 143326 h 305678"/>
                    <a:gd name="connsiteX23" fmla="*/ 218000 w 223785"/>
                    <a:gd name="connsiteY23" fmla="*/ 95738 h 305678"/>
                    <a:gd name="connsiteX24" fmla="*/ 198009 w 223785"/>
                    <a:gd name="connsiteY24" fmla="*/ 31972 h 305678"/>
                    <a:gd name="connsiteX25" fmla="*/ 146603 w 223785"/>
                    <a:gd name="connsiteY25" fmla="*/ 564 h 305678"/>
                    <a:gd name="connsiteX26" fmla="*/ 127563 w 223785"/>
                    <a:gd name="connsiteY26" fmla="*/ 12937 h 305678"/>
                    <a:gd name="connsiteX27" fmla="*/ 111380 w 223785"/>
                    <a:gd name="connsiteY27" fmla="*/ 39586 h 305678"/>
                    <a:gd name="connsiteX28" fmla="*/ 85677 w 223785"/>
                    <a:gd name="connsiteY28" fmla="*/ 80511 h 305678"/>
                    <a:gd name="connsiteX29" fmla="*/ 42838 w 223785"/>
                    <a:gd name="connsiteY29" fmla="*/ 108111 h 305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3785" h="305678">
                      <a:moveTo>
                        <a:pt x="42838" y="108111"/>
                      </a:moveTo>
                      <a:cubicBezTo>
                        <a:pt x="32367" y="110015"/>
                        <a:pt x="21895" y="110966"/>
                        <a:pt x="11423" y="113822"/>
                      </a:cubicBezTo>
                      <a:cubicBezTo>
                        <a:pt x="6664" y="115725"/>
                        <a:pt x="0" y="118580"/>
                        <a:pt x="0" y="126194"/>
                      </a:cubicBezTo>
                      <a:cubicBezTo>
                        <a:pt x="952" y="132857"/>
                        <a:pt x="4760" y="139519"/>
                        <a:pt x="11423" y="141422"/>
                      </a:cubicBezTo>
                      <a:cubicBezTo>
                        <a:pt x="15232" y="142374"/>
                        <a:pt x="19039" y="141422"/>
                        <a:pt x="22847" y="141422"/>
                      </a:cubicBezTo>
                      <a:cubicBezTo>
                        <a:pt x="45694" y="140471"/>
                        <a:pt x="67590" y="134760"/>
                        <a:pt x="89485" y="127146"/>
                      </a:cubicBezTo>
                      <a:cubicBezTo>
                        <a:pt x="97100" y="124291"/>
                        <a:pt x="105668" y="119532"/>
                        <a:pt x="110428" y="112870"/>
                      </a:cubicBezTo>
                      <a:cubicBezTo>
                        <a:pt x="121852" y="96690"/>
                        <a:pt x="135179" y="84318"/>
                        <a:pt x="144699" y="67186"/>
                      </a:cubicBezTo>
                      <a:cubicBezTo>
                        <a:pt x="145651" y="64331"/>
                        <a:pt x="148507" y="62427"/>
                        <a:pt x="151363" y="65283"/>
                      </a:cubicBezTo>
                      <a:cubicBezTo>
                        <a:pt x="153267" y="67186"/>
                        <a:pt x="152315" y="69090"/>
                        <a:pt x="151363" y="70993"/>
                      </a:cubicBezTo>
                      <a:cubicBezTo>
                        <a:pt x="146603" y="80511"/>
                        <a:pt x="138987" y="88125"/>
                        <a:pt x="132323" y="95738"/>
                      </a:cubicBezTo>
                      <a:cubicBezTo>
                        <a:pt x="125659" y="103353"/>
                        <a:pt x="120900" y="110966"/>
                        <a:pt x="120900" y="121436"/>
                      </a:cubicBezTo>
                      <a:cubicBezTo>
                        <a:pt x="120900" y="130001"/>
                        <a:pt x="119948" y="138567"/>
                        <a:pt x="117092" y="147133"/>
                      </a:cubicBezTo>
                      <a:cubicBezTo>
                        <a:pt x="106620" y="188058"/>
                        <a:pt x="99004" y="229935"/>
                        <a:pt x="90437" y="271811"/>
                      </a:cubicBezTo>
                      <a:cubicBezTo>
                        <a:pt x="88533" y="278474"/>
                        <a:pt x="84725" y="305123"/>
                        <a:pt x="99004" y="305123"/>
                      </a:cubicBezTo>
                      <a:cubicBezTo>
                        <a:pt x="118044" y="307026"/>
                        <a:pt x="121852" y="299412"/>
                        <a:pt x="125659" y="290846"/>
                      </a:cubicBezTo>
                      <a:cubicBezTo>
                        <a:pt x="132323" y="276570"/>
                        <a:pt x="145651" y="200431"/>
                        <a:pt x="152315" y="177589"/>
                      </a:cubicBezTo>
                      <a:cubicBezTo>
                        <a:pt x="155170" y="167119"/>
                        <a:pt x="163738" y="160457"/>
                        <a:pt x="172306" y="161409"/>
                      </a:cubicBezTo>
                      <a:cubicBezTo>
                        <a:pt x="180874" y="162361"/>
                        <a:pt x="186585" y="169975"/>
                        <a:pt x="186585" y="181396"/>
                      </a:cubicBezTo>
                      <a:cubicBezTo>
                        <a:pt x="186585" y="201382"/>
                        <a:pt x="177066" y="271811"/>
                        <a:pt x="175162" y="287039"/>
                      </a:cubicBezTo>
                      <a:cubicBezTo>
                        <a:pt x="174210" y="291798"/>
                        <a:pt x="175162" y="306074"/>
                        <a:pt x="185633" y="305123"/>
                      </a:cubicBezTo>
                      <a:cubicBezTo>
                        <a:pt x="205625" y="307978"/>
                        <a:pt x="205625" y="299412"/>
                        <a:pt x="209433" y="288943"/>
                      </a:cubicBezTo>
                      <a:cubicBezTo>
                        <a:pt x="216096" y="269908"/>
                        <a:pt x="224664" y="194720"/>
                        <a:pt x="223712" y="143326"/>
                      </a:cubicBezTo>
                      <a:cubicBezTo>
                        <a:pt x="223712" y="130001"/>
                        <a:pt x="220856" y="109063"/>
                        <a:pt x="218000" y="95738"/>
                      </a:cubicBezTo>
                      <a:cubicBezTo>
                        <a:pt x="213240" y="70993"/>
                        <a:pt x="208481" y="54814"/>
                        <a:pt x="198009" y="31972"/>
                      </a:cubicBezTo>
                      <a:cubicBezTo>
                        <a:pt x="185633" y="5323"/>
                        <a:pt x="174210" y="-2291"/>
                        <a:pt x="146603" y="564"/>
                      </a:cubicBezTo>
                      <a:cubicBezTo>
                        <a:pt x="138035" y="1516"/>
                        <a:pt x="131371" y="5323"/>
                        <a:pt x="127563" y="12937"/>
                      </a:cubicBezTo>
                      <a:cubicBezTo>
                        <a:pt x="122804" y="22454"/>
                        <a:pt x="116140" y="30068"/>
                        <a:pt x="111380" y="39586"/>
                      </a:cubicBezTo>
                      <a:cubicBezTo>
                        <a:pt x="103764" y="53862"/>
                        <a:pt x="96149" y="68138"/>
                        <a:pt x="85677" y="80511"/>
                      </a:cubicBezTo>
                      <a:cubicBezTo>
                        <a:pt x="76157" y="95738"/>
                        <a:pt x="59974" y="104304"/>
                        <a:pt x="42838" y="108111"/>
                      </a:cubicBezTo>
                      <a:close/>
                    </a:path>
                  </a:pathLst>
                </a:custGeom>
                <a:solidFill>
                  <a:srgbClr val="FFFFFF"/>
                </a:solidFill>
                <a:ln w="9509"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CDE89EC0-585B-704B-A296-07C26E948AAD}"/>
                    </a:ext>
                  </a:extLst>
                </p:cNvPr>
                <p:cNvSpPr/>
                <p:nvPr/>
              </p:nvSpPr>
              <p:spPr>
                <a:xfrm>
                  <a:off x="3756566" y="4696669"/>
                  <a:ext cx="122274" cy="55741"/>
                </a:xfrm>
                <a:custGeom>
                  <a:avLst/>
                  <a:gdLst>
                    <a:gd name="connsiteX0" fmla="*/ 19462 w 122274"/>
                    <a:gd name="connsiteY0" fmla="*/ 34409 h 55741"/>
                    <a:gd name="connsiteX1" fmla="*/ 70869 w 122274"/>
                    <a:gd name="connsiteY1" fmla="*/ 54395 h 55741"/>
                    <a:gd name="connsiteX2" fmla="*/ 78484 w 122274"/>
                    <a:gd name="connsiteY2" fmla="*/ 55347 h 55741"/>
                    <a:gd name="connsiteX3" fmla="*/ 122275 w 122274"/>
                    <a:gd name="connsiteY3" fmla="*/ 16325 h 55741"/>
                    <a:gd name="connsiteX4" fmla="*/ 100380 w 122274"/>
                    <a:gd name="connsiteY4" fmla="*/ 25843 h 55741"/>
                    <a:gd name="connsiteX5" fmla="*/ 70869 w 122274"/>
                    <a:gd name="connsiteY5" fmla="*/ 24891 h 55741"/>
                    <a:gd name="connsiteX6" fmla="*/ 31838 w 122274"/>
                    <a:gd name="connsiteY6" fmla="*/ 5856 h 55741"/>
                    <a:gd name="connsiteX7" fmla="*/ 9943 w 122274"/>
                    <a:gd name="connsiteY7" fmla="*/ 146 h 55741"/>
                    <a:gd name="connsiteX8" fmla="*/ 423 w 122274"/>
                    <a:gd name="connsiteY8" fmla="*/ 8712 h 55741"/>
                    <a:gd name="connsiteX9" fmla="*/ 19462 w 122274"/>
                    <a:gd name="connsiteY9" fmla="*/ 34409 h 55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274" h="55741">
                      <a:moveTo>
                        <a:pt x="19462" y="34409"/>
                      </a:moveTo>
                      <a:cubicBezTo>
                        <a:pt x="36598" y="40119"/>
                        <a:pt x="53733" y="47733"/>
                        <a:pt x="70869" y="54395"/>
                      </a:cubicBezTo>
                      <a:cubicBezTo>
                        <a:pt x="73724" y="55347"/>
                        <a:pt x="75628" y="56299"/>
                        <a:pt x="78484" y="55347"/>
                      </a:cubicBezTo>
                      <a:cubicBezTo>
                        <a:pt x="98476" y="49637"/>
                        <a:pt x="115611" y="38216"/>
                        <a:pt x="122275" y="16325"/>
                      </a:cubicBezTo>
                      <a:cubicBezTo>
                        <a:pt x="114659" y="19181"/>
                        <a:pt x="107995" y="22988"/>
                        <a:pt x="100380" y="25843"/>
                      </a:cubicBezTo>
                      <a:cubicBezTo>
                        <a:pt x="90860" y="30602"/>
                        <a:pt x="81340" y="30602"/>
                        <a:pt x="70869" y="24891"/>
                      </a:cubicBezTo>
                      <a:cubicBezTo>
                        <a:pt x="58493" y="18229"/>
                        <a:pt x="44214" y="12519"/>
                        <a:pt x="31838" y="5856"/>
                      </a:cubicBezTo>
                      <a:cubicBezTo>
                        <a:pt x="25174" y="2049"/>
                        <a:pt x="17558" y="1097"/>
                        <a:pt x="9943" y="146"/>
                      </a:cubicBezTo>
                      <a:cubicBezTo>
                        <a:pt x="3279" y="-806"/>
                        <a:pt x="-1481" y="3001"/>
                        <a:pt x="423" y="8712"/>
                      </a:cubicBezTo>
                      <a:cubicBezTo>
                        <a:pt x="5183" y="19181"/>
                        <a:pt x="8039" y="29650"/>
                        <a:pt x="19462" y="34409"/>
                      </a:cubicBezTo>
                      <a:close/>
                    </a:path>
                  </a:pathLst>
                </a:custGeom>
                <a:solidFill>
                  <a:srgbClr val="FFFFFF"/>
                </a:solidFill>
                <a:ln w="9509"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5A4590A6-0B22-AB4A-91DA-C101E2E6477E}"/>
                    </a:ext>
                  </a:extLst>
                </p:cNvPr>
                <p:cNvSpPr/>
                <p:nvPr/>
              </p:nvSpPr>
              <p:spPr>
                <a:xfrm>
                  <a:off x="3047876" y="4336103"/>
                  <a:ext cx="976616" cy="637363"/>
                </a:xfrm>
                <a:custGeom>
                  <a:avLst/>
                  <a:gdLst>
                    <a:gd name="connsiteX0" fmla="*/ 732913 w 976616"/>
                    <a:gd name="connsiteY0" fmla="*/ 493956 h 637363"/>
                    <a:gd name="connsiteX1" fmla="*/ 743384 w 976616"/>
                    <a:gd name="connsiteY1" fmla="*/ 472066 h 637363"/>
                    <a:gd name="connsiteX2" fmla="*/ 754808 w 976616"/>
                    <a:gd name="connsiteY2" fmla="*/ 468259 h 637363"/>
                    <a:gd name="connsiteX3" fmla="*/ 846197 w 976616"/>
                    <a:gd name="connsiteY3" fmla="*/ 447321 h 637363"/>
                    <a:gd name="connsiteX4" fmla="*/ 855716 w 976616"/>
                    <a:gd name="connsiteY4" fmla="*/ 446369 h 637363"/>
                    <a:gd name="connsiteX5" fmla="*/ 829061 w 976616"/>
                    <a:gd name="connsiteY5" fmla="*/ 575806 h 637363"/>
                    <a:gd name="connsiteX6" fmla="*/ 823349 w 976616"/>
                    <a:gd name="connsiteY6" fmla="*/ 611021 h 637363"/>
                    <a:gd name="connsiteX7" fmla="*/ 857620 w 976616"/>
                    <a:gd name="connsiteY7" fmla="*/ 632911 h 637363"/>
                    <a:gd name="connsiteX8" fmla="*/ 879515 w 976616"/>
                    <a:gd name="connsiteY8" fmla="*/ 613876 h 637363"/>
                    <a:gd name="connsiteX9" fmla="*/ 891891 w 976616"/>
                    <a:gd name="connsiteY9" fmla="*/ 565337 h 637363"/>
                    <a:gd name="connsiteX10" fmla="*/ 904267 w 976616"/>
                    <a:gd name="connsiteY10" fmla="*/ 505377 h 637363"/>
                    <a:gd name="connsiteX11" fmla="*/ 915690 w 976616"/>
                    <a:gd name="connsiteY11" fmla="*/ 492053 h 637363"/>
                    <a:gd name="connsiteX12" fmla="*/ 922354 w 976616"/>
                    <a:gd name="connsiteY12" fmla="*/ 508232 h 637363"/>
                    <a:gd name="connsiteX13" fmla="*/ 909978 w 976616"/>
                    <a:gd name="connsiteY13" fmla="*/ 612924 h 637363"/>
                    <a:gd name="connsiteX14" fmla="*/ 933778 w 976616"/>
                    <a:gd name="connsiteY14" fmla="*/ 635766 h 637363"/>
                    <a:gd name="connsiteX15" fmla="*/ 958529 w 976616"/>
                    <a:gd name="connsiteY15" fmla="*/ 625297 h 637363"/>
                    <a:gd name="connsiteX16" fmla="*/ 976616 w 976616"/>
                    <a:gd name="connsiteY16" fmla="*/ 481583 h 637363"/>
                    <a:gd name="connsiteX17" fmla="*/ 963288 w 976616"/>
                    <a:gd name="connsiteY17" fmla="*/ 380698 h 637363"/>
                    <a:gd name="connsiteX18" fmla="*/ 921402 w 976616"/>
                    <a:gd name="connsiteY18" fmla="*/ 310269 h 637363"/>
                    <a:gd name="connsiteX19" fmla="*/ 945201 w 976616"/>
                    <a:gd name="connsiteY19" fmla="*/ 256971 h 637363"/>
                    <a:gd name="connsiteX20" fmla="*/ 895699 w 976616"/>
                    <a:gd name="connsiteY20" fmla="*/ 193205 h 637363"/>
                    <a:gd name="connsiteX21" fmla="*/ 812878 w 976616"/>
                    <a:gd name="connsiteY21" fmla="*/ 233178 h 637363"/>
                    <a:gd name="connsiteX22" fmla="*/ 859524 w 976616"/>
                    <a:gd name="connsiteY22" fmla="*/ 319787 h 637363"/>
                    <a:gd name="connsiteX23" fmla="*/ 864284 w 976616"/>
                    <a:gd name="connsiteY23" fmla="*/ 329304 h 637363"/>
                    <a:gd name="connsiteX24" fmla="*/ 810022 w 976616"/>
                    <a:gd name="connsiteY24" fmla="*/ 377843 h 637363"/>
                    <a:gd name="connsiteX25" fmla="*/ 782415 w 976616"/>
                    <a:gd name="connsiteY25" fmla="*/ 376891 h 637363"/>
                    <a:gd name="connsiteX26" fmla="*/ 742432 w 976616"/>
                    <a:gd name="connsiteY26" fmla="*/ 358808 h 637363"/>
                    <a:gd name="connsiteX27" fmla="*/ 707209 w 976616"/>
                    <a:gd name="connsiteY27" fmla="*/ 360712 h 637363"/>
                    <a:gd name="connsiteX28" fmla="*/ 701498 w 976616"/>
                    <a:gd name="connsiteY28" fmla="*/ 361663 h 637363"/>
                    <a:gd name="connsiteX29" fmla="*/ 702450 w 976616"/>
                    <a:gd name="connsiteY29" fmla="*/ 355001 h 637363"/>
                    <a:gd name="connsiteX30" fmla="*/ 704354 w 976616"/>
                    <a:gd name="connsiteY30" fmla="*/ 336918 h 637363"/>
                    <a:gd name="connsiteX31" fmla="*/ 652948 w 976616"/>
                    <a:gd name="connsiteY31" fmla="*/ 295041 h 637363"/>
                    <a:gd name="connsiteX32" fmla="*/ 634860 w 976616"/>
                    <a:gd name="connsiteY32" fmla="*/ 298848 h 637363"/>
                    <a:gd name="connsiteX33" fmla="*/ 622485 w 976616"/>
                    <a:gd name="connsiteY33" fmla="*/ 304559 h 637363"/>
                    <a:gd name="connsiteX34" fmla="*/ 575838 w 976616"/>
                    <a:gd name="connsiteY34" fmla="*/ 303607 h 637363"/>
                    <a:gd name="connsiteX35" fmla="*/ 560607 w 976616"/>
                    <a:gd name="connsiteY35" fmla="*/ 302655 h 637363"/>
                    <a:gd name="connsiteX36" fmla="*/ 575838 w 976616"/>
                    <a:gd name="connsiteY36" fmla="*/ 252213 h 637363"/>
                    <a:gd name="connsiteX37" fmla="*/ 579646 w 976616"/>
                    <a:gd name="connsiteY37" fmla="*/ 231274 h 637363"/>
                    <a:gd name="connsiteX38" fmla="*/ 565367 w 976616"/>
                    <a:gd name="connsiteY38" fmla="*/ 202722 h 637363"/>
                    <a:gd name="connsiteX39" fmla="*/ 553943 w 976616"/>
                    <a:gd name="connsiteY39" fmla="*/ 187494 h 637363"/>
                    <a:gd name="connsiteX40" fmla="*/ 548231 w 976616"/>
                    <a:gd name="connsiteY40" fmla="*/ 134196 h 637363"/>
                    <a:gd name="connsiteX41" fmla="*/ 552039 w 976616"/>
                    <a:gd name="connsiteY41" fmla="*/ 125631 h 637363"/>
                    <a:gd name="connsiteX42" fmla="*/ 558703 w 976616"/>
                    <a:gd name="connsiteY42" fmla="*/ 93271 h 637363"/>
                    <a:gd name="connsiteX43" fmla="*/ 510153 w 976616"/>
                    <a:gd name="connsiteY43" fmla="*/ 36167 h 637363"/>
                    <a:gd name="connsiteX44" fmla="*/ 479690 w 976616"/>
                    <a:gd name="connsiteY44" fmla="*/ 44732 h 637363"/>
                    <a:gd name="connsiteX45" fmla="*/ 466362 w 976616"/>
                    <a:gd name="connsiteY45" fmla="*/ 45684 h 637363"/>
                    <a:gd name="connsiteX46" fmla="*/ 393061 w 976616"/>
                    <a:gd name="connsiteY46" fmla="*/ 23794 h 637363"/>
                    <a:gd name="connsiteX47" fmla="*/ 392109 w 976616"/>
                    <a:gd name="connsiteY47" fmla="*/ 16180 h 637363"/>
                    <a:gd name="connsiteX48" fmla="*/ 377829 w 976616"/>
                    <a:gd name="connsiteY48" fmla="*/ 0 h 637363"/>
                    <a:gd name="connsiteX49" fmla="*/ 370213 w 976616"/>
                    <a:gd name="connsiteY49" fmla="*/ 1904 h 637363"/>
                    <a:gd name="connsiteX50" fmla="*/ 301672 w 976616"/>
                    <a:gd name="connsiteY50" fmla="*/ 19987 h 637363"/>
                    <a:gd name="connsiteX51" fmla="*/ 285488 w 976616"/>
                    <a:gd name="connsiteY51" fmla="*/ 45684 h 637363"/>
                    <a:gd name="connsiteX52" fmla="*/ 282633 w 976616"/>
                    <a:gd name="connsiteY52" fmla="*/ 59960 h 637363"/>
                    <a:gd name="connsiteX53" fmla="*/ 257881 w 976616"/>
                    <a:gd name="connsiteY53" fmla="*/ 85657 h 637363"/>
                    <a:gd name="connsiteX54" fmla="*/ 246458 w 976616"/>
                    <a:gd name="connsiteY54" fmla="*/ 88513 h 637363"/>
                    <a:gd name="connsiteX55" fmla="*/ 236938 w 976616"/>
                    <a:gd name="connsiteY55" fmla="*/ 84705 h 637363"/>
                    <a:gd name="connsiteX56" fmla="*/ 197907 w 976616"/>
                    <a:gd name="connsiteY56" fmla="*/ 104692 h 637363"/>
                    <a:gd name="connsiteX57" fmla="*/ 177916 w 976616"/>
                    <a:gd name="connsiteY57" fmla="*/ 155135 h 637363"/>
                    <a:gd name="connsiteX58" fmla="*/ 164589 w 976616"/>
                    <a:gd name="connsiteY58" fmla="*/ 153231 h 637363"/>
                    <a:gd name="connsiteX59" fmla="*/ 130318 w 976616"/>
                    <a:gd name="connsiteY59" fmla="*/ 163700 h 637363"/>
                    <a:gd name="connsiteX60" fmla="*/ 118894 w 976616"/>
                    <a:gd name="connsiteY60" fmla="*/ 175121 h 637363"/>
                    <a:gd name="connsiteX61" fmla="*/ 102711 w 976616"/>
                    <a:gd name="connsiteY61" fmla="*/ 180832 h 637363"/>
                    <a:gd name="connsiteX62" fmla="*/ 32265 w 976616"/>
                    <a:gd name="connsiteY62" fmla="*/ 212240 h 637363"/>
                    <a:gd name="connsiteX63" fmla="*/ 55112 w 976616"/>
                    <a:gd name="connsiteY63" fmla="*/ 303607 h 637363"/>
                    <a:gd name="connsiteX64" fmla="*/ 60824 w 976616"/>
                    <a:gd name="connsiteY64" fmla="*/ 311221 h 637363"/>
                    <a:gd name="connsiteX65" fmla="*/ 36073 w 976616"/>
                    <a:gd name="connsiteY65" fmla="*/ 343580 h 637363"/>
                    <a:gd name="connsiteX66" fmla="*/ 14178 w 976616"/>
                    <a:gd name="connsiteY66" fmla="*/ 431141 h 637363"/>
                    <a:gd name="connsiteX67" fmla="*/ 1802 w 976616"/>
                    <a:gd name="connsiteY67" fmla="*/ 553916 h 637363"/>
                    <a:gd name="connsiteX68" fmla="*/ 1802 w 976616"/>
                    <a:gd name="connsiteY68" fmla="*/ 613876 h 637363"/>
                    <a:gd name="connsiteX69" fmla="*/ 37025 w 976616"/>
                    <a:gd name="connsiteY69" fmla="*/ 636718 h 637363"/>
                    <a:gd name="connsiteX70" fmla="*/ 58920 w 976616"/>
                    <a:gd name="connsiteY70" fmla="*/ 615780 h 637363"/>
                    <a:gd name="connsiteX71" fmla="*/ 63680 w 976616"/>
                    <a:gd name="connsiteY71" fmla="*/ 571048 h 637363"/>
                    <a:gd name="connsiteX72" fmla="*/ 72248 w 976616"/>
                    <a:gd name="connsiteY72" fmla="*/ 492053 h 637363"/>
                    <a:gd name="connsiteX73" fmla="*/ 85576 w 976616"/>
                    <a:gd name="connsiteY73" fmla="*/ 480632 h 637363"/>
                    <a:gd name="connsiteX74" fmla="*/ 96999 w 976616"/>
                    <a:gd name="connsiteY74" fmla="*/ 493005 h 637363"/>
                    <a:gd name="connsiteX75" fmla="*/ 98903 w 976616"/>
                    <a:gd name="connsiteY75" fmla="*/ 554868 h 637363"/>
                    <a:gd name="connsiteX76" fmla="*/ 101759 w 976616"/>
                    <a:gd name="connsiteY76" fmla="*/ 617683 h 637363"/>
                    <a:gd name="connsiteX77" fmla="*/ 138886 w 976616"/>
                    <a:gd name="connsiteY77" fmla="*/ 636718 h 637363"/>
                    <a:gd name="connsiteX78" fmla="*/ 156973 w 976616"/>
                    <a:gd name="connsiteY78" fmla="*/ 612924 h 637363"/>
                    <a:gd name="connsiteX79" fmla="*/ 156973 w 976616"/>
                    <a:gd name="connsiteY79" fmla="*/ 495860 h 637363"/>
                    <a:gd name="connsiteX80" fmla="*/ 159829 w 976616"/>
                    <a:gd name="connsiteY80" fmla="*/ 384505 h 637363"/>
                    <a:gd name="connsiteX81" fmla="*/ 168397 w 976616"/>
                    <a:gd name="connsiteY81" fmla="*/ 366422 h 637363"/>
                    <a:gd name="connsiteX82" fmla="*/ 226466 w 976616"/>
                    <a:gd name="connsiteY82" fmla="*/ 321690 h 637363"/>
                    <a:gd name="connsiteX83" fmla="*/ 235986 w 976616"/>
                    <a:gd name="connsiteY83" fmla="*/ 323594 h 637363"/>
                    <a:gd name="connsiteX84" fmla="*/ 275969 w 976616"/>
                    <a:gd name="connsiteY84" fmla="*/ 354050 h 637363"/>
                    <a:gd name="connsiteX85" fmla="*/ 295960 w 976616"/>
                    <a:gd name="connsiteY85" fmla="*/ 352146 h 637363"/>
                    <a:gd name="connsiteX86" fmla="*/ 313095 w 976616"/>
                    <a:gd name="connsiteY86" fmla="*/ 349291 h 637363"/>
                    <a:gd name="connsiteX87" fmla="*/ 372117 w 976616"/>
                    <a:gd name="connsiteY87" fmla="*/ 364519 h 637363"/>
                    <a:gd name="connsiteX88" fmla="*/ 380685 w 976616"/>
                    <a:gd name="connsiteY88" fmla="*/ 373085 h 637363"/>
                    <a:gd name="connsiteX89" fmla="*/ 380685 w 976616"/>
                    <a:gd name="connsiteY89" fmla="*/ 381650 h 637363"/>
                    <a:gd name="connsiteX90" fmla="*/ 402580 w 976616"/>
                    <a:gd name="connsiteY90" fmla="*/ 397830 h 637363"/>
                    <a:gd name="connsiteX91" fmla="*/ 426379 w 976616"/>
                    <a:gd name="connsiteY91" fmla="*/ 392119 h 637363"/>
                    <a:gd name="connsiteX92" fmla="*/ 471122 w 976616"/>
                    <a:gd name="connsiteY92" fmla="*/ 374988 h 637363"/>
                    <a:gd name="connsiteX93" fmla="*/ 476834 w 976616"/>
                    <a:gd name="connsiteY93" fmla="*/ 357857 h 637363"/>
                    <a:gd name="connsiteX94" fmla="*/ 473978 w 976616"/>
                    <a:gd name="connsiteY94" fmla="*/ 352146 h 637363"/>
                    <a:gd name="connsiteX95" fmla="*/ 474930 w 976616"/>
                    <a:gd name="connsiteY95" fmla="*/ 346435 h 637363"/>
                    <a:gd name="connsiteX96" fmla="*/ 480642 w 976616"/>
                    <a:gd name="connsiteY96" fmla="*/ 345484 h 637363"/>
                    <a:gd name="connsiteX97" fmla="*/ 486353 w 976616"/>
                    <a:gd name="connsiteY97" fmla="*/ 365470 h 637363"/>
                    <a:gd name="connsiteX98" fmla="*/ 465410 w 976616"/>
                    <a:gd name="connsiteY98" fmla="*/ 409251 h 637363"/>
                    <a:gd name="connsiteX99" fmla="*/ 453035 w 976616"/>
                    <a:gd name="connsiteY99" fmla="*/ 420672 h 637363"/>
                    <a:gd name="connsiteX100" fmla="*/ 446371 w 976616"/>
                    <a:gd name="connsiteY100" fmla="*/ 432093 h 637363"/>
                    <a:gd name="connsiteX101" fmla="*/ 471122 w 976616"/>
                    <a:gd name="connsiteY101" fmla="*/ 501570 h 637363"/>
                    <a:gd name="connsiteX102" fmla="*/ 482545 w 976616"/>
                    <a:gd name="connsiteY102" fmla="*/ 505377 h 637363"/>
                    <a:gd name="connsiteX103" fmla="*/ 497777 w 976616"/>
                    <a:gd name="connsiteY103" fmla="*/ 510136 h 637363"/>
                    <a:gd name="connsiteX104" fmla="*/ 538712 w 976616"/>
                    <a:gd name="connsiteY104" fmla="*/ 539640 h 637363"/>
                    <a:gd name="connsiteX105" fmla="*/ 548231 w 976616"/>
                    <a:gd name="connsiteY105" fmla="*/ 551061 h 637363"/>
                    <a:gd name="connsiteX106" fmla="*/ 565367 w 976616"/>
                    <a:gd name="connsiteY106" fmla="*/ 570096 h 637363"/>
                    <a:gd name="connsiteX107" fmla="*/ 627244 w 976616"/>
                    <a:gd name="connsiteY107" fmla="*/ 569144 h 637363"/>
                    <a:gd name="connsiteX108" fmla="*/ 638668 w 976616"/>
                    <a:gd name="connsiteY108" fmla="*/ 552013 h 637363"/>
                    <a:gd name="connsiteX109" fmla="*/ 645332 w 976616"/>
                    <a:gd name="connsiteY109" fmla="*/ 542495 h 637363"/>
                    <a:gd name="connsiteX110" fmla="*/ 691978 w 976616"/>
                    <a:gd name="connsiteY110" fmla="*/ 512039 h 637363"/>
                    <a:gd name="connsiteX111" fmla="*/ 711969 w 976616"/>
                    <a:gd name="connsiteY111" fmla="*/ 503474 h 637363"/>
                    <a:gd name="connsiteX112" fmla="*/ 732913 w 976616"/>
                    <a:gd name="connsiteY112" fmla="*/ 493956 h 637363"/>
                    <a:gd name="connsiteX113" fmla="*/ 743384 w 976616"/>
                    <a:gd name="connsiteY113" fmla="*/ 416865 h 637363"/>
                    <a:gd name="connsiteX114" fmla="*/ 728153 w 976616"/>
                    <a:gd name="connsiteY114" fmla="*/ 404492 h 637363"/>
                    <a:gd name="connsiteX115" fmla="*/ 773847 w 976616"/>
                    <a:gd name="connsiteY115" fmla="*/ 419720 h 637363"/>
                    <a:gd name="connsiteX116" fmla="*/ 743384 w 976616"/>
                    <a:gd name="connsiteY116" fmla="*/ 416865 h 637363"/>
                    <a:gd name="connsiteX117" fmla="*/ 848101 w 976616"/>
                    <a:gd name="connsiteY117" fmla="*/ 305510 h 637363"/>
                    <a:gd name="connsiteX118" fmla="*/ 819542 w 976616"/>
                    <a:gd name="connsiteY118" fmla="*/ 243647 h 637363"/>
                    <a:gd name="connsiteX119" fmla="*/ 871900 w 976616"/>
                    <a:gd name="connsiteY119" fmla="*/ 200818 h 637363"/>
                    <a:gd name="connsiteX120" fmla="*/ 935681 w 976616"/>
                    <a:gd name="connsiteY120" fmla="*/ 257923 h 637363"/>
                    <a:gd name="connsiteX121" fmla="*/ 916642 w 976616"/>
                    <a:gd name="connsiteY121" fmla="*/ 301704 h 637363"/>
                    <a:gd name="connsiteX122" fmla="*/ 848101 w 976616"/>
                    <a:gd name="connsiteY122" fmla="*/ 305510 h 637363"/>
                    <a:gd name="connsiteX123" fmla="*/ 855716 w 976616"/>
                    <a:gd name="connsiteY123" fmla="*/ 357857 h 637363"/>
                    <a:gd name="connsiteX124" fmla="*/ 871900 w 976616"/>
                    <a:gd name="connsiteY124" fmla="*/ 331208 h 637363"/>
                    <a:gd name="connsiteX125" fmla="*/ 890939 w 976616"/>
                    <a:gd name="connsiteY125" fmla="*/ 318835 h 637363"/>
                    <a:gd name="connsiteX126" fmla="*/ 942345 w 976616"/>
                    <a:gd name="connsiteY126" fmla="*/ 350243 h 637363"/>
                    <a:gd name="connsiteX127" fmla="*/ 962337 w 976616"/>
                    <a:gd name="connsiteY127" fmla="*/ 414009 h 637363"/>
                    <a:gd name="connsiteX128" fmla="*/ 968048 w 976616"/>
                    <a:gd name="connsiteY128" fmla="*/ 461597 h 637363"/>
                    <a:gd name="connsiteX129" fmla="*/ 953769 w 976616"/>
                    <a:gd name="connsiteY129" fmla="*/ 607214 h 637363"/>
                    <a:gd name="connsiteX130" fmla="*/ 929970 w 976616"/>
                    <a:gd name="connsiteY130" fmla="*/ 623394 h 637363"/>
                    <a:gd name="connsiteX131" fmla="*/ 919498 w 976616"/>
                    <a:gd name="connsiteY131" fmla="*/ 605310 h 637363"/>
                    <a:gd name="connsiteX132" fmla="*/ 930922 w 976616"/>
                    <a:gd name="connsiteY132" fmla="*/ 499667 h 637363"/>
                    <a:gd name="connsiteX133" fmla="*/ 916642 w 976616"/>
                    <a:gd name="connsiteY133" fmla="*/ 479680 h 637363"/>
                    <a:gd name="connsiteX134" fmla="*/ 896651 w 976616"/>
                    <a:gd name="connsiteY134" fmla="*/ 495860 h 637363"/>
                    <a:gd name="connsiteX135" fmla="*/ 869996 w 976616"/>
                    <a:gd name="connsiteY135" fmla="*/ 609117 h 637363"/>
                    <a:gd name="connsiteX136" fmla="*/ 843341 w 976616"/>
                    <a:gd name="connsiteY136" fmla="*/ 623394 h 637363"/>
                    <a:gd name="connsiteX137" fmla="*/ 834773 w 976616"/>
                    <a:gd name="connsiteY137" fmla="*/ 590082 h 637363"/>
                    <a:gd name="connsiteX138" fmla="*/ 861428 w 976616"/>
                    <a:gd name="connsiteY138" fmla="*/ 465404 h 637363"/>
                    <a:gd name="connsiteX139" fmla="*/ 865236 w 976616"/>
                    <a:gd name="connsiteY139" fmla="*/ 439707 h 637363"/>
                    <a:gd name="connsiteX140" fmla="*/ 876660 w 976616"/>
                    <a:gd name="connsiteY140" fmla="*/ 414009 h 637363"/>
                    <a:gd name="connsiteX141" fmla="*/ 895699 w 976616"/>
                    <a:gd name="connsiteY141" fmla="*/ 389264 h 637363"/>
                    <a:gd name="connsiteX142" fmla="*/ 895699 w 976616"/>
                    <a:gd name="connsiteY142" fmla="*/ 383554 h 637363"/>
                    <a:gd name="connsiteX143" fmla="*/ 889035 w 976616"/>
                    <a:gd name="connsiteY143" fmla="*/ 385457 h 637363"/>
                    <a:gd name="connsiteX144" fmla="*/ 854764 w 976616"/>
                    <a:gd name="connsiteY144" fmla="*/ 431141 h 637363"/>
                    <a:gd name="connsiteX145" fmla="*/ 833821 w 976616"/>
                    <a:gd name="connsiteY145" fmla="*/ 445417 h 637363"/>
                    <a:gd name="connsiteX146" fmla="*/ 767184 w 976616"/>
                    <a:gd name="connsiteY146" fmla="*/ 459693 h 637363"/>
                    <a:gd name="connsiteX147" fmla="*/ 755760 w 976616"/>
                    <a:gd name="connsiteY147" fmla="*/ 459693 h 637363"/>
                    <a:gd name="connsiteX148" fmla="*/ 744336 w 976616"/>
                    <a:gd name="connsiteY148" fmla="*/ 444465 h 637363"/>
                    <a:gd name="connsiteX149" fmla="*/ 755760 w 976616"/>
                    <a:gd name="connsiteY149" fmla="*/ 432093 h 637363"/>
                    <a:gd name="connsiteX150" fmla="*/ 787175 w 976616"/>
                    <a:gd name="connsiteY150" fmla="*/ 426382 h 637363"/>
                    <a:gd name="connsiteX151" fmla="*/ 831917 w 976616"/>
                    <a:gd name="connsiteY151" fmla="*/ 399733 h 637363"/>
                    <a:gd name="connsiteX152" fmla="*/ 855716 w 976616"/>
                    <a:gd name="connsiteY152" fmla="*/ 357857 h 637363"/>
                    <a:gd name="connsiteX153" fmla="*/ 719585 w 976616"/>
                    <a:gd name="connsiteY153" fmla="*/ 360712 h 637363"/>
                    <a:gd name="connsiteX154" fmla="*/ 741480 w 976616"/>
                    <a:gd name="connsiteY154" fmla="*/ 366422 h 637363"/>
                    <a:gd name="connsiteX155" fmla="*/ 780511 w 976616"/>
                    <a:gd name="connsiteY155" fmla="*/ 385457 h 637363"/>
                    <a:gd name="connsiteX156" fmla="*/ 810022 w 976616"/>
                    <a:gd name="connsiteY156" fmla="*/ 386409 h 637363"/>
                    <a:gd name="connsiteX157" fmla="*/ 831917 w 976616"/>
                    <a:gd name="connsiteY157" fmla="*/ 376891 h 637363"/>
                    <a:gd name="connsiteX158" fmla="*/ 788127 w 976616"/>
                    <a:gd name="connsiteY158" fmla="*/ 415913 h 637363"/>
                    <a:gd name="connsiteX159" fmla="*/ 780511 w 976616"/>
                    <a:gd name="connsiteY159" fmla="*/ 414961 h 637363"/>
                    <a:gd name="connsiteX160" fmla="*/ 729105 w 976616"/>
                    <a:gd name="connsiteY160" fmla="*/ 394975 h 637363"/>
                    <a:gd name="connsiteX161" fmla="*/ 711017 w 976616"/>
                    <a:gd name="connsiteY161" fmla="*/ 370229 h 637363"/>
                    <a:gd name="connsiteX162" fmla="*/ 719585 w 976616"/>
                    <a:gd name="connsiteY162" fmla="*/ 360712 h 637363"/>
                    <a:gd name="connsiteX163" fmla="*/ 185532 w 976616"/>
                    <a:gd name="connsiteY163" fmla="*/ 190349 h 637363"/>
                    <a:gd name="connsiteX164" fmla="*/ 198859 w 976616"/>
                    <a:gd name="connsiteY164" fmla="*/ 205577 h 637363"/>
                    <a:gd name="connsiteX165" fmla="*/ 204571 w 976616"/>
                    <a:gd name="connsiteY165" fmla="*/ 227467 h 637363"/>
                    <a:gd name="connsiteX166" fmla="*/ 195052 w 976616"/>
                    <a:gd name="connsiteY166" fmla="*/ 252213 h 637363"/>
                    <a:gd name="connsiteX167" fmla="*/ 191244 w 976616"/>
                    <a:gd name="connsiteY167" fmla="*/ 260778 h 637363"/>
                    <a:gd name="connsiteX168" fmla="*/ 143645 w 976616"/>
                    <a:gd name="connsiteY168" fmla="*/ 298848 h 637363"/>
                    <a:gd name="connsiteX169" fmla="*/ 159829 w 976616"/>
                    <a:gd name="connsiteY169" fmla="*/ 260778 h 637363"/>
                    <a:gd name="connsiteX170" fmla="*/ 157925 w 976616"/>
                    <a:gd name="connsiteY170" fmla="*/ 222708 h 637363"/>
                    <a:gd name="connsiteX171" fmla="*/ 161733 w 976616"/>
                    <a:gd name="connsiteY171" fmla="*/ 203674 h 637363"/>
                    <a:gd name="connsiteX172" fmla="*/ 168397 w 976616"/>
                    <a:gd name="connsiteY172" fmla="*/ 196060 h 637363"/>
                    <a:gd name="connsiteX173" fmla="*/ 185532 w 976616"/>
                    <a:gd name="connsiteY173" fmla="*/ 190349 h 637363"/>
                    <a:gd name="connsiteX174" fmla="*/ 124606 w 976616"/>
                    <a:gd name="connsiteY174" fmla="*/ 182735 h 637363"/>
                    <a:gd name="connsiteX175" fmla="*/ 160781 w 976616"/>
                    <a:gd name="connsiteY175" fmla="*/ 160845 h 637363"/>
                    <a:gd name="connsiteX176" fmla="*/ 169348 w 976616"/>
                    <a:gd name="connsiteY176" fmla="*/ 178928 h 637363"/>
                    <a:gd name="connsiteX177" fmla="*/ 149357 w 976616"/>
                    <a:gd name="connsiteY177" fmla="*/ 205577 h 637363"/>
                    <a:gd name="connsiteX178" fmla="*/ 126510 w 976616"/>
                    <a:gd name="connsiteY178" fmla="*/ 189397 h 637363"/>
                    <a:gd name="connsiteX179" fmla="*/ 124606 w 976616"/>
                    <a:gd name="connsiteY179" fmla="*/ 182735 h 637363"/>
                    <a:gd name="connsiteX180" fmla="*/ 35121 w 976616"/>
                    <a:gd name="connsiteY180" fmla="*/ 266489 h 637363"/>
                    <a:gd name="connsiteX181" fmla="*/ 96047 w 976616"/>
                    <a:gd name="connsiteY181" fmla="*/ 189397 h 637363"/>
                    <a:gd name="connsiteX182" fmla="*/ 152213 w 976616"/>
                    <a:gd name="connsiteY182" fmla="*/ 245551 h 637363"/>
                    <a:gd name="connsiteX183" fmla="*/ 76056 w 976616"/>
                    <a:gd name="connsiteY183" fmla="*/ 302655 h 637363"/>
                    <a:gd name="connsiteX184" fmla="*/ 35121 w 976616"/>
                    <a:gd name="connsiteY184" fmla="*/ 266489 h 637363"/>
                    <a:gd name="connsiteX185" fmla="*/ 220755 w 976616"/>
                    <a:gd name="connsiteY185" fmla="*/ 311221 h 637363"/>
                    <a:gd name="connsiteX186" fmla="*/ 208379 w 976616"/>
                    <a:gd name="connsiteY186" fmla="*/ 323594 h 637363"/>
                    <a:gd name="connsiteX187" fmla="*/ 161733 w 976616"/>
                    <a:gd name="connsiteY187" fmla="*/ 358808 h 637363"/>
                    <a:gd name="connsiteX188" fmla="*/ 150309 w 976616"/>
                    <a:gd name="connsiteY188" fmla="*/ 381650 h 637363"/>
                    <a:gd name="connsiteX189" fmla="*/ 146501 w 976616"/>
                    <a:gd name="connsiteY189" fmla="*/ 501570 h 637363"/>
                    <a:gd name="connsiteX190" fmla="*/ 135078 w 976616"/>
                    <a:gd name="connsiteY190" fmla="*/ 629104 h 637363"/>
                    <a:gd name="connsiteX191" fmla="*/ 111279 w 976616"/>
                    <a:gd name="connsiteY191" fmla="*/ 605310 h 637363"/>
                    <a:gd name="connsiteX192" fmla="*/ 107471 w 976616"/>
                    <a:gd name="connsiteY192" fmla="*/ 499667 h 637363"/>
                    <a:gd name="connsiteX193" fmla="*/ 106519 w 976616"/>
                    <a:gd name="connsiteY193" fmla="*/ 492053 h 637363"/>
                    <a:gd name="connsiteX194" fmla="*/ 84623 w 976616"/>
                    <a:gd name="connsiteY194" fmla="*/ 471114 h 637363"/>
                    <a:gd name="connsiteX195" fmla="*/ 63680 w 976616"/>
                    <a:gd name="connsiteY195" fmla="*/ 492053 h 637363"/>
                    <a:gd name="connsiteX196" fmla="*/ 50353 w 976616"/>
                    <a:gd name="connsiteY196" fmla="*/ 615780 h 637363"/>
                    <a:gd name="connsiteX197" fmla="*/ 34169 w 976616"/>
                    <a:gd name="connsiteY197" fmla="*/ 630056 h 637363"/>
                    <a:gd name="connsiteX198" fmla="*/ 14178 w 976616"/>
                    <a:gd name="connsiteY198" fmla="*/ 614828 h 637363"/>
                    <a:gd name="connsiteX199" fmla="*/ 14178 w 976616"/>
                    <a:gd name="connsiteY199" fmla="*/ 555820 h 637363"/>
                    <a:gd name="connsiteX200" fmla="*/ 25602 w 976616"/>
                    <a:gd name="connsiteY200" fmla="*/ 436851 h 637363"/>
                    <a:gd name="connsiteX201" fmla="*/ 44641 w 976616"/>
                    <a:gd name="connsiteY201" fmla="*/ 351194 h 637363"/>
                    <a:gd name="connsiteX202" fmla="*/ 60824 w 976616"/>
                    <a:gd name="connsiteY202" fmla="*/ 325497 h 637363"/>
                    <a:gd name="connsiteX203" fmla="*/ 85576 w 976616"/>
                    <a:gd name="connsiteY203" fmla="*/ 316932 h 637363"/>
                    <a:gd name="connsiteX204" fmla="*/ 180772 w 976616"/>
                    <a:gd name="connsiteY204" fmla="*/ 295993 h 637363"/>
                    <a:gd name="connsiteX205" fmla="*/ 202667 w 976616"/>
                    <a:gd name="connsiteY205" fmla="*/ 266489 h 637363"/>
                    <a:gd name="connsiteX206" fmla="*/ 215043 w 976616"/>
                    <a:gd name="connsiteY206" fmla="*/ 236985 h 637363"/>
                    <a:gd name="connsiteX207" fmla="*/ 224563 w 976616"/>
                    <a:gd name="connsiteY207" fmla="*/ 223660 h 637363"/>
                    <a:gd name="connsiteX208" fmla="*/ 248362 w 976616"/>
                    <a:gd name="connsiteY208" fmla="*/ 226516 h 637363"/>
                    <a:gd name="connsiteX209" fmla="*/ 249314 w 976616"/>
                    <a:gd name="connsiteY209" fmla="*/ 250309 h 637363"/>
                    <a:gd name="connsiteX210" fmla="*/ 220755 w 976616"/>
                    <a:gd name="connsiteY210" fmla="*/ 311221 h 637363"/>
                    <a:gd name="connsiteX211" fmla="*/ 464458 w 976616"/>
                    <a:gd name="connsiteY211" fmla="*/ 341677 h 637363"/>
                    <a:gd name="connsiteX212" fmla="*/ 461602 w 976616"/>
                    <a:gd name="connsiteY212" fmla="*/ 353098 h 637363"/>
                    <a:gd name="connsiteX213" fmla="*/ 453986 w 976616"/>
                    <a:gd name="connsiteY213" fmla="*/ 374036 h 637363"/>
                    <a:gd name="connsiteX214" fmla="*/ 405436 w 976616"/>
                    <a:gd name="connsiteY214" fmla="*/ 387361 h 637363"/>
                    <a:gd name="connsiteX215" fmla="*/ 391157 w 976616"/>
                    <a:gd name="connsiteY215" fmla="*/ 374988 h 637363"/>
                    <a:gd name="connsiteX216" fmla="*/ 392109 w 976616"/>
                    <a:gd name="connsiteY216" fmla="*/ 367374 h 637363"/>
                    <a:gd name="connsiteX217" fmla="*/ 382589 w 976616"/>
                    <a:gd name="connsiteY217" fmla="*/ 358808 h 637363"/>
                    <a:gd name="connsiteX218" fmla="*/ 312143 w 976616"/>
                    <a:gd name="connsiteY218" fmla="*/ 339773 h 637363"/>
                    <a:gd name="connsiteX219" fmla="*/ 294056 w 976616"/>
                    <a:gd name="connsiteY219" fmla="*/ 342629 h 637363"/>
                    <a:gd name="connsiteX220" fmla="*/ 275017 w 976616"/>
                    <a:gd name="connsiteY220" fmla="*/ 343580 h 637363"/>
                    <a:gd name="connsiteX221" fmla="*/ 251218 w 976616"/>
                    <a:gd name="connsiteY221" fmla="*/ 326449 h 637363"/>
                    <a:gd name="connsiteX222" fmla="*/ 242650 w 976616"/>
                    <a:gd name="connsiteY222" fmla="*/ 292186 h 637363"/>
                    <a:gd name="connsiteX223" fmla="*/ 244554 w 976616"/>
                    <a:gd name="connsiteY223" fmla="*/ 287427 h 637363"/>
                    <a:gd name="connsiteX224" fmla="*/ 246458 w 976616"/>
                    <a:gd name="connsiteY224" fmla="*/ 282669 h 637363"/>
                    <a:gd name="connsiteX225" fmla="*/ 256929 w 976616"/>
                    <a:gd name="connsiteY225" fmla="*/ 250309 h 637363"/>
                    <a:gd name="connsiteX226" fmla="*/ 252170 w 976616"/>
                    <a:gd name="connsiteY226" fmla="*/ 216998 h 637363"/>
                    <a:gd name="connsiteX227" fmla="*/ 217899 w 976616"/>
                    <a:gd name="connsiteY227" fmla="*/ 211288 h 637363"/>
                    <a:gd name="connsiteX228" fmla="*/ 210283 w 976616"/>
                    <a:gd name="connsiteY228" fmla="*/ 213191 h 637363"/>
                    <a:gd name="connsiteX229" fmla="*/ 207427 w 976616"/>
                    <a:gd name="connsiteY229" fmla="*/ 200818 h 637363"/>
                    <a:gd name="connsiteX230" fmla="*/ 192196 w 976616"/>
                    <a:gd name="connsiteY230" fmla="*/ 182735 h 637363"/>
                    <a:gd name="connsiteX231" fmla="*/ 184580 w 976616"/>
                    <a:gd name="connsiteY231" fmla="*/ 172266 h 637363"/>
                    <a:gd name="connsiteX232" fmla="*/ 189340 w 976616"/>
                    <a:gd name="connsiteY232" fmla="*/ 145617 h 637363"/>
                    <a:gd name="connsiteX233" fmla="*/ 205523 w 976616"/>
                    <a:gd name="connsiteY233" fmla="*/ 106596 h 637363"/>
                    <a:gd name="connsiteX234" fmla="*/ 232178 w 976616"/>
                    <a:gd name="connsiteY234" fmla="*/ 93271 h 637363"/>
                    <a:gd name="connsiteX235" fmla="*/ 241698 w 976616"/>
                    <a:gd name="connsiteY235" fmla="*/ 96126 h 637363"/>
                    <a:gd name="connsiteX236" fmla="*/ 264545 w 976616"/>
                    <a:gd name="connsiteY236" fmla="*/ 89464 h 637363"/>
                    <a:gd name="connsiteX237" fmla="*/ 289296 w 976616"/>
                    <a:gd name="connsiteY237" fmla="*/ 64719 h 637363"/>
                    <a:gd name="connsiteX238" fmla="*/ 295008 w 976616"/>
                    <a:gd name="connsiteY238" fmla="*/ 45684 h 637363"/>
                    <a:gd name="connsiteX239" fmla="*/ 307384 w 976616"/>
                    <a:gd name="connsiteY239" fmla="*/ 26649 h 637363"/>
                    <a:gd name="connsiteX240" fmla="*/ 367358 w 976616"/>
                    <a:gd name="connsiteY240" fmla="*/ 10469 h 637363"/>
                    <a:gd name="connsiteX241" fmla="*/ 380685 w 976616"/>
                    <a:gd name="connsiteY241" fmla="*/ 23794 h 637363"/>
                    <a:gd name="connsiteX242" fmla="*/ 392109 w 976616"/>
                    <a:gd name="connsiteY242" fmla="*/ 35215 h 637363"/>
                    <a:gd name="connsiteX243" fmla="*/ 464458 w 976616"/>
                    <a:gd name="connsiteY243" fmla="*/ 59008 h 637363"/>
                    <a:gd name="connsiteX244" fmla="*/ 478738 w 976616"/>
                    <a:gd name="connsiteY244" fmla="*/ 58057 h 637363"/>
                    <a:gd name="connsiteX245" fmla="*/ 513008 w 976616"/>
                    <a:gd name="connsiteY245" fmla="*/ 52346 h 637363"/>
                    <a:gd name="connsiteX246" fmla="*/ 513960 w 976616"/>
                    <a:gd name="connsiteY246" fmla="*/ 53298 h 637363"/>
                    <a:gd name="connsiteX247" fmla="*/ 527288 w 976616"/>
                    <a:gd name="connsiteY247" fmla="*/ 68526 h 637363"/>
                    <a:gd name="connsiteX248" fmla="*/ 527288 w 976616"/>
                    <a:gd name="connsiteY248" fmla="*/ 69478 h 637363"/>
                    <a:gd name="connsiteX249" fmla="*/ 529192 w 976616"/>
                    <a:gd name="connsiteY249" fmla="*/ 71381 h 637363"/>
                    <a:gd name="connsiteX250" fmla="*/ 530144 w 976616"/>
                    <a:gd name="connsiteY250" fmla="*/ 72333 h 637363"/>
                    <a:gd name="connsiteX251" fmla="*/ 532048 w 976616"/>
                    <a:gd name="connsiteY251" fmla="*/ 74236 h 637363"/>
                    <a:gd name="connsiteX252" fmla="*/ 533000 w 976616"/>
                    <a:gd name="connsiteY252" fmla="*/ 75188 h 637363"/>
                    <a:gd name="connsiteX253" fmla="*/ 534904 w 976616"/>
                    <a:gd name="connsiteY253" fmla="*/ 77091 h 637363"/>
                    <a:gd name="connsiteX254" fmla="*/ 535856 w 976616"/>
                    <a:gd name="connsiteY254" fmla="*/ 78043 h 637363"/>
                    <a:gd name="connsiteX255" fmla="*/ 536808 w 976616"/>
                    <a:gd name="connsiteY255" fmla="*/ 79947 h 637363"/>
                    <a:gd name="connsiteX256" fmla="*/ 537760 w 976616"/>
                    <a:gd name="connsiteY256" fmla="*/ 80898 h 637363"/>
                    <a:gd name="connsiteX257" fmla="*/ 538712 w 976616"/>
                    <a:gd name="connsiteY257" fmla="*/ 82802 h 637363"/>
                    <a:gd name="connsiteX258" fmla="*/ 539663 w 976616"/>
                    <a:gd name="connsiteY258" fmla="*/ 83754 h 637363"/>
                    <a:gd name="connsiteX259" fmla="*/ 540615 w 976616"/>
                    <a:gd name="connsiteY259" fmla="*/ 85657 h 637363"/>
                    <a:gd name="connsiteX260" fmla="*/ 541567 w 976616"/>
                    <a:gd name="connsiteY260" fmla="*/ 86609 h 637363"/>
                    <a:gd name="connsiteX261" fmla="*/ 542519 w 976616"/>
                    <a:gd name="connsiteY261" fmla="*/ 88513 h 637363"/>
                    <a:gd name="connsiteX262" fmla="*/ 543471 w 976616"/>
                    <a:gd name="connsiteY262" fmla="*/ 89464 h 637363"/>
                    <a:gd name="connsiteX263" fmla="*/ 544423 w 976616"/>
                    <a:gd name="connsiteY263" fmla="*/ 91368 h 637363"/>
                    <a:gd name="connsiteX264" fmla="*/ 545375 w 976616"/>
                    <a:gd name="connsiteY264" fmla="*/ 92319 h 637363"/>
                    <a:gd name="connsiteX265" fmla="*/ 546327 w 976616"/>
                    <a:gd name="connsiteY265" fmla="*/ 94223 h 637363"/>
                    <a:gd name="connsiteX266" fmla="*/ 547279 w 976616"/>
                    <a:gd name="connsiteY266" fmla="*/ 95175 h 637363"/>
                    <a:gd name="connsiteX267" fmla="*/ 548231 w 976616"/>
                    <a:gd name="connsiteY267" fmla="*/ 97078 h 637363"/>
                    <a:gd name="connsiteX268" fmla="*/ 549183 w 976616"/>
                    <a:gd name="connsiteY268" fmla="*/ 98030 h 637363"/>
                    <a:gd name="connsiteX269" fmla="*/ 551087 w 976616"/>
                    <a:gd name="connsiteY269" fmla="*/ 101837 h 637363"/>
                    <a:gd name="connsiteX270" fmla="*/ 539663 w 976616"/>
                    <a:gd name="connsiteY270" fmla="*/ 118016 h 637363"/>
                    <a:gd name="connsiteX271" fmla="*/ 538712 w 976616"/>
                    <a:gd name="connsiteY271" fmla="*/ 118016 h 637363"/>
                    <a:gd name="connsiteX272" fmla="*/ 537760 w 976616"/>
                    <a:gd name="connsiteY272" fmla="*/ 118016 h 637363"/>
                    <a:gd name="connsiteX273" fmla="*/ 536808 w 976616"/>
                    <a:gd name="connsiteY273" fmla="*/ 118016 h 637363"/>
                    <a:gd name="connsiteX274" fmla="*/ 535856 w 976616"/>
                    <a:gd name="connsiteY274" fmla="*/ 118016 h 637363"/>
                    <a:gd name="connsiteX275" fmla="*/ 535856 w 976616"/>
                    <a:gd name="connsiteY275" fmla="*/ 118016 h 637363"/>
                    <a:gd name="connsiteX276" fmla="*/ 534904 w 976616"/>
                    <a:gd name="connsiteY276" fmla="*/ 118016 h 637363"/>
                    <a:gd name="connsiteX277" fmla="*/ 534904 w 976616"/>
                    <a:gd name="connsiteY277" fmla="*/ 118016 h 637363"/>
                    <a:gd name="connsiteX278" fmla="*/ 533952 w 976616"/>
                    <a:gd name="connsiteY278" fmla="*/ 118016 h 637363"/>
                    <a:gd name="connsiteX279" fmla="*/ 533952 w 976616"/>
                    <a:gd name="connsiteY279" fmla="*/ 118016 h 637363"/>
                    <a:gd name="connsiteX280" fmla="*/ 533952 w 976616"/>
                    <a:gd name="connsiteY280" fmla="*/ 118016 h 637363"/>
                    <a:gd name="connsiteX281" fmla="*/ 533952 w 976616"/>
                    <a:gd name="connsiteY281" fmla="*/ 118016 h 637363"/>
                    <a:gd name="connsiteX282" fmla="*/ 533952 w 976616"/>
                    <a:gd name="connsiteY282" fmla="*/ 118016 h 637363"/>
                    <a:gd name="connsiteX283" fmla="*/ 533952 w 976616"/>
                    <a:gd name="connsiteY283" fmla="*/ 118016 h 637363"/>
                    <a:gd name="connsiteX284" fmla="*/ 533952 w 976616"/>
                    <a:gd name="connsiteY284" fmla="*/ 118016 h 637363"/>
                    <a:gd name="connsiteX285" fmla="*/ 533952 w 976616"/>
                    <a:gd name="connsiteY285" fmla="*/ 123727 h 637363"/>
                    <a:gd name="connsiteX286" fmla="*/ 535856 w 976616"/>
                    <a:gd name="connsiteY286" fmla="*/ 129437 h 637363"/>
                    <a:gd name="connsiteX287" fmla="*/ 535856 w 976616"/>
                    <a:gd name="connsiteY287" fmla="*/ 129437 h 637363"/>
                    <a:gd name="connsiteX288" fmla="*/ 536808 w 976616"/>
                    <a:gd name="connsiteY288" fmla="*/ 134196 h 637363"/>
                    <a:gd name="connsiteX289" fmla="*/ 536808 w 976616"/>
                    <a:gd name="connsiteY289" fmla="*/ 134196 h 637363"/>
                    <a:gd name="connsiteX290" fmla="*/ 537760 w 976616"/>
                    <a:gd name="connsiteY290" fmla="*/ 138955 h 637363"/>
                    <a:gd name="connsiteX291" fmla="*/ 537760 w 976616"/>
                    <a:gd name="connsiteY291" fmla="*/ 138955 h 637363"/>
                    <a:gd name="connsiteX292" fmla="*/ 538712 w 976616"/>
                    <a:gd name="connsiteY292" fmla="*/ 142762 h 637363"/>
                    <a:gd name="connsiteX293" fmla="*/ 538712 w 976616"/>
                    <a:gd name="connsiteY293" fmla="*/ 142762 h 637363"/>
                    <a:gd name="connsiteX294" fmla="*/ 539663 w 976616"/>
                    <a:gd name="connsiteY294" fmla="*/ 146569 h 637363"/>
                    <a:gd name="connsiteX295" fmla="*/ 539663 w 976616"/>
                    <a:gd name="connsiteY295" fmla="*/ 147521 h 637363"/>
                    <a:gd name="connsiteX296" fmla="*/ 540615 w 976616"/>
                    <a:gd name="connsiteY296" fmla="*/ 151328 h 637363"/>
                    <a:gd name="connsiteX297" fmla="*/ 540615 w 976616"/>
                    <a:gd name="connsiteY297" fmla="*/ 152279 h 637363"/>
                    <a:gd name="connsiteX298" fmla="*/ 541567 w 976616"/>
                    <a:gd name="connsiteY298" fmla="*/ 156086 h 637363"/>
                    <a:gd name="connsiteX299" fmla="*/ 541567 w 976616"/>
                    <a:gd name="connsiteY299" fmla="*/ 157038 h 637363"/>
                    <a:gd name="connsiteX300" fmla="*/ 541567 w 976616"/>
                    <a:gd name="connsiteY300" fmla="*/ 160845 h 637363"/>
                    <a:gd name="connsiteX301" fmla="*/ 541567 w 976616"/>
                    <a:gd name="connsiteY301" fmla="*/ 161797 h 637363"/>
                    <a:gd name="connsiteX302" fmla="*/ 541567 w 976616"/>
                    <a:gd name="connsiteY302" fmla="*/ 165604 h 637363"/>
                    <a:gd name="connsiteX303" fmla="*/ 541567 w 976616"/>
                    <a:gd name="connsiteY303" fmla="*/ 166556 h 637363"/>
                    <a:gd name="connsiteX304" fmla="*/ 541567 w 976616"/>
                    <a:gd name="connsiteY304" fmla="*/ 169411 h 637363"/>
                    <a:gd name="connsiteX305" fmla="*/ 541567 w 976616"/>
                    <a:gd name="connsiteY305" fmla="*/ 171314 h 637363"/>
                    <a:gd name="connsiteX306" fmla="*/ 541567 w 976616"/>
                    <a:gd name="connsiteY306" fmla="*/ 174170 h 637363"/>
                    <a:gd name="connsiteX307" fmla="*/ 541567 w 976616"/>
                    <a:gd name="connsiteY307" fmla="*/ 176073 h 637363"/>
                    <a:gd name="connsiteX308" fmla="*/ 541567 w 976616"/>
                    <a:gd name="connsiteY308" fmla="*/ 178928 h 637363"/>
                    <a:gd name="connsiteX309" fmla="*/ 541567 w 976616"/>
                    <a:gd name="connsiteY309" fmla="*/ 180832 h 637363"/>
                    <a:gd name="connsiteX310" fmla="*/ 541567 w 976616"/>
                    <a:gd name="connsiteY310" fmla="*/ 183687 h 637363"/>
                    <a:gd name="connsiteX311" fmla="*/ 541567 w 976616"/>
                    <a:gd name="connsiteY311" fmla="*/ 185590 h 637363"/>
                    <a:gd name="connsiteX312" fmla="*/ 541567 w 976616"/>
                    <a:gd name="connsiteY312" fmla="*/ 187494 h 637363"/>
                    <a:gd name="connsiteX313" fmla="*/ 541567 w 976616"/>
                    <a:gd name="connsiteY313" fmla="*/ 190349 h 637363"/>
                    <a:gd name="connsiteX314" fmla="*/ 541567 w 976616"/>
                    <a:gd name="connsiteY314" fmla="*/ 192253 h 637363"/>
                    <a:gd name="connsiteX315" fmla="*/ 541567 w 976616"/>
                    <a:gd name="connsiteY315" fmla="*/ 197012 h 637363"/>
                    <a:gd name="connsiteX316" fmla="*/ 550135 w 976616"/>
                    <a:gd name="connsiteY316" fmla="*/ 206529 h 637363"/>
                    <a:gd name="connsiteX317" fmla="*/ 552991 w 976616"/>
                    <a:gd name="connsiteY317" fmla="*/ 206529 h 637363"/>
                    <a:gd name="connsiteX318" fmla="*/ 570126 w 976616"/>
                    <a:gd name="connsiteY318" fmla="*/ 230323 h 637363"/>
                    <a:gd name="connsiteX319" fmla="*/ 554895 w 976616"/>
                    <a:gd name="connsiteY319" fmla="*/ 285524 h 637363"/>
                    <a:gd name="connsiteX320" fmla="*/ 534904 w 976616"/>
                    <a:gd name="connsiteY320" fmla="*/ 289331 h 637363"/>
                    <a:gd name="connsiteX321" fmla="*/ 525384 w 976616"/>
                    <a:gd name="connsiteY321" fmla="*/ 290282 h 637363"/>
                    <a:gd name="connsiteX322" fmla="*/ 504441 w 976616"/>
                    <a:gd name="connsiteY322" fmla="*/ 310269 h 637363"/>
                    <a:gd name="connsiteX323" fmla="*/ 464458 w 976616"/>
                    <a:gd name="connsiteY323" fmla="*/ 341677 h 637363"/>
                    <a:gd name="connsiteX324" fmla="*/ 706257 w 976616"/>
                    <a:gd name="connsiteY324" fmla="*/ 494908 h 637363"/>
                    <a:gd name="connsiteX325" fmla="*/ 691026 w 976616"/>
                    <a:gd name="connsiteY325" fmla="*/ 502522 h 637363"/>
                    <a:gd name="connsiteX326" fmla="*/ 641524 w 976616"/>
                    <a:gd name="connsiteY326" fmla="*/ 535833 h 637363"/>
                    <a:gd name="connsiteX327" fmla="*/ 632956 w 976616"/>
                    <a:gd name="connsiteY327" fmla="*/ 544399 h 637363"/>
                    <a:gd name="connsiteX328" fmla="*/ 622485 w 976616"/>
                    <a:gd name="connsiteY328" fmla="*/ 562482 h 637363"/>
                    <a:gd name="connsiteX329" fmla="*/ 571078 w 976616"/>
                    <a:gd name="connsiteY329" fmla="*/ 562482 h 637363"/>
                    <a:gd name="connsiteX330" fmla="*/ 559655 w 976616"/>
                    <a:gd name="connsiteY330" fmla="*/ 548206 h 637363"/>
                    <a:gd name="connsiteX331" fmla="*/ 549183 w 976616"/>
                    <a:gd name="connsiteY331" fmla="*/ 534881 h 637363"/>
                    <a:gd name="connsiteX332" fmla="*/ 498729 w 976616"/>
                    <a:gd name="connsiteY332" fmla="*/ 491101 h 637363"/>
                    <a:gd name="connsiteX333" fmla="*/ 488257 w 976616"/>
                    <a:gd name="connsiteY333" fmla="*/ 495860 h 637363"/>
                    <a:gd name="connsiteX334" fmla="*/ 477786 w 976616"/>
                    <a:gd name="connsiteY334" fmla="*/ 492053 h 637363"/>
                    <a:gd name="connsiteX335" fmla="*/ 475882 w 976616"/>
                    <a:gd name="connsiteY335" fmla="*/ 488246 h 637363"/>
                    <a:gd name="connsiteX336" fmla="*/ 474930 w 976616"/>
                    <a:gd name="connsiteY336" fmla="*/ 487294 h 637363"/>
                    <a:gd name="connsiteX337" fmla="*/ 473978 w 976616"/>
                    <a:gd name="connsiteY337" fmla="*/ 484439 h 637363"/>
                    <a:gd name="connsiteX338" fmla="*/ 473026 w 976616"/>
                    <a:gd name="connsiteY338" fmla="*/ 483487 h 637363"/>
                    <a:gd name="connsiteX339" fmla="*/ 472074 w 976616"/>
                    <a:gd name="connsiteY339" fmla="*/ 480632 h 637363"/>
                    <a:gd name="connsiteX340" fmla="*/ 472074 w 976616"/>
                    <a:gd name="connsiteY340" fmla="*/ 479680 h 637363"/>
                    <a:gd name="connsiteX341" fmla="*/ 470170 w 976616"/>
                    <a:gd name="connsiteY341" fmla="*/ 475873 h 637363"/>
                    <a:gd name="connsiteX342" fmla="*/ 470170 w 976616"/>
                    <a:gd name="connsiteY342" fmla="*/ 475873 h 637363"/>
                    <a:gd name="connsiteX343" fmla="*/ 469218 w 976616"/>
                    <a:gd name="connsiteY343" fmla="*/ 472066 h 637363"/>
                    <a:gd name="connsiteX344" fmla="*/ 469218 w 976616"/>
                    <a:gd name="connsiteY344" fmla="*/ 471114 h 637363"/>
                    <a:gd name="connsiteX345" fmla="*/ 468266 w 976616"/>
                    <a:gd name="connsiteY345" fmla="*/ 468259 h 637363"/>
                    <a:gd name="connsiteX346" fmla="*/ 468266 w 976616"/>
                    <a:gd name="connsiteY346" fmla="*/ 467307 h 637363"/>
                    <a:gd name="connsiteX347" fmla="*/ 465410 w 976616"/>
                    <a:gd name="connsiteY347" fmla="*/ 459693 h 637363"/>
                    <a:gd name="connsiteX348" fmla="*/ 465410 w 976616"/>
                    <a:gd name="connsiteY348" fmla="*/ 459693 h 637363"/>
                    <a:gd name="connsiteX349" fmla="*/ 460650 w 976616"/>
                    <a:gd name="connsiteY349" fmla="*/ 440659 h 637363"/>
                    <a:gd name="connsiteX350" fmla="*/ 469218 w 976616"/>
                    <a:gd name="connsiteY350" fmla="*/ 427334 h 637363"/>
                    <a:gd name="connsiteX351" fmla="*/ 477786 w 976616"/>
                    <a:gd name="connsiteY351" fmla="*/ 414961 h 637363"/>
                    <a:gd name="connsiteX352" fmla="*/ 502537 w 976616"/>
                    <a:gd name="connsiteY352" fmla="*/ 359760 h 637363"/>
                    <a:gd name="connsiteX353" fmla="*/ 490161 w 976616"/>
                    <a:gd name="connsiteY353" fmla="*/ 339773 h 637363"/>
                    <a:gd name="connsiteX354" fmla="*/ 526336 w 976616"/>
                    <a:gd name="connsiteY354" fmla="*/ 308366 h 637363"/>
                    <a:gd name="connsiteX355" fmla="*/ 547279 w 976616"/>
                    <a:gd name="connsiteY355" fmla="*/ 309317 h 637363"/>
                    <a:gd name="connsiteX356" fmla="*/ 570126 w 976616"/>
                    <a:gd name="connsiteY356" fmla="*/ 312173 h 637363"/>
                    <a:gd name="connsiteX357" fmla="*/ 624389 w 976616"/>
                    <a:gd name="connsiteY357" fmla="*/ 312173 h 637363"/>
                    <a:gd name="connsiteX358" fmla="*/ 637716 w 976616"/>
                    <a:gd name="connsiteY358" fmla="*/ 307414 h 637363"/>
                    <a:gd name="connsiteX359" fmla="*/ 648188 w 976616"/>
                    <a:gd name="connsiteY359" fmla="*/ 303607 h 637363"/>
                    <a:gd name="connsiteX360" fmla="*/ 691978 w 976616"/>
                    <a:gd name="connsiteY360" fmla="*/ 334063 h 637363"/>
                    <a:gd name="connsiteX361" fmla="*/ 689122 w 976616"/>
                    <a:gd name="connsiteY361" fmla="*/ 354050 h 637363"/>
                    <a:gd name="connsiteX362" fmla="*/ 691026 w 976616"/>
                    <a:gd name="connsiteY362" fmla="*/ 367374 h 637363"/>
                    <a:gd name="connsiteX363" fmla="*/ 710066 w 976616"/>
                    <a:gd name="connsiteY363" fmla="*/ 396878 h 637363"/>
                    <a:gd name="connsiteX364" fmla="*/ 712921 w 976616"/>
                    <a:gd name="connsiteY364" fmla="*/ 407347 h 637363"/>
                    <a:gd name="connsiteX365" fmla="*/ 715777 w 976616"/>
                    <a:gd name="connsiteY365" fmla="*/ 412106 h 637363"/>
                    <a:gd name="connsiteX366" fmla="*/ 715777 w 976616"/>
                    <a:gd name="connsiteY366" fmla="*/ 412106 h 637363"/>
                    <a:gd name="connsiteX367" fmla="*/ 719585 w 976616"/>
                    <a:gd name="connsiteY367" fmla="*/ 415913 h 637363"/>
                    <a:gd name="connsiteX368" fmla="*/ 719585 w 976616"/>
                    <a:gd name="connsiteY368" fmla="*/ 415913 h 637363"/>
                    <a:gd name="connsiteX369" fmla="*/ 721489 w 976616"/>
                    <a:gd name="connsiteY369" fmla="*/ 416865 h 637363"/>
                    <a:gd name="connsiteX370" fmla="*/ 721489 w 976616"/>
                    <a:gd name="connsiteY370" fmla="*/ 416865 h 637363"/>
                    <a:gd name="connsiteX371" fmla="*/ 723393 w 976616"/>
                    <a:gd name="connsiteY371" fmla="*/ 417816 h 637363"/>
                    <a:gd name="connsiteX372" fmla="*/ 723393 w 976616"/>
                    <a:gd name="connsiteY372" fmla="*/ 417816 h 637363"/>
                    <a:gd name="connsiteX373" fmla="*/ 725297 w 976616"/>
                    <a:gd name="connsiteY373" fmla="*/ 418768 h 637363"/>
                    <a:gd name="connsiteX374" fmla="*/ 726249 w 976616"/>
                    <a:gd name="connsiteY374" fmla="*/ 418768 h 637363"/>
                    <a:gd name="connsiteX375" fmla="*/ 729105 w 976616"/>
                    <a:gd name="connsiteY375" fmla="*/ 419720 h 637363"/>
                    <a:gd name="connsiteX376" fmla="*/ 733865 w 976616"/>
                    <a:gd name="connsiteY376" fmla="*/ 433996 h 637363"/>
                    <a:gd name="connsiteX377" fmla="*/ 732913 w 976616"/>
                    <a:gd name="connsiteY377" fmla="*/ 447321 h 637363"/>
                    <a:gd name="connsiteX378" fmla="*/ 723393 w 976616"/>
                    <a:gd name="connsiteY378" fmla="*/ 490149 h 637363"/>
                    <a:gd name="connsiteX379" fmla="*/ 706257 w 976616"/>
                    <a:gd name="connsiteY379" fmla="*/ 494908 h 637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976616" h="637363">
                      <a:moveTo>
                        <a:pt x="732913" y="493956"/>
                      </a:moveTo>
                      <a:cubicBezTo>
                        <a:pt x="736720" y="486342"/>
                        <a:pt x="740528" y="479680"/>
                        <a:pt x="743384" y="472066"/>
                      </a:cubicBezTo>
                      <a:cubicBezTo>
                        <a:pt x="745288" y="466355"/>
                        <a:pt x="749096" y="467307"/>
                        <a:pt x="754808" y="468259"/>
                      </a:cubicBezTo>
                      <a:cubicBezTo>
                        <a:pt x="796694" y="467307"/>
                        <a:pt x="817638" y="464452"/>
                        <a:pt x="846197" y="447321"/>
                      </a:cubicBezTo>
                      <a:cubicBezTo>
                        <a:pt x="849052" y="445417"/>
                        <a:pt x="850956" y="442562"/>
                        <a:pt x="855716" y="446369"/>
                      </a:cubicBezTo>
                      <a:cubicBezTo>
                        <a:pt x="849052" y="490149"/>
                        <a:pt x="838581" y="532978"/>
                        <a:pt x="829061" y="575806"/>
                      </a:cubicBezTo>
                      <a:cubicBezTo>
                        <a:pt x="826205" y="588179"/>
                        <a:pt x="824302" y="597697"/>
                        <a:pt x="823349" y="611021"/>
                      </a:cubicBezTo>
                      <a:cubicBezTo>
                        <a:pt x="822397" y="623394"/>
                        <a:pt x="831917" y="632911"/>
                        <a:pt x="857620" y="632911"/>
                      </a:cubicBezTo>
                      <a:cubicBezTo>
                        <a:pt x="869044" y="632911"/>
                        <a:pt x="875708" y="623394"/>
                        <a:pt x="879515" y="613876"/>
                      </a:cubicBezTo>
                      <a:cubicBezTo>
                        <a:pt x="884275" y="597697"/>
                        <a:pt x="888083" y="581517"/>
                        <a:pt x="891891" y="565337"/>
                      </a:cubicBezTo>
                      <a:cubicBezTo>
                        <a:pt x="895699" y="545351"/>
                        <a:pt x="898555" y="524412"/>
                        <a:pt x="904267" y="505377"/>
                      </a:cubicBezTo>
                      <a:cubicBezTo>
                        <a:pt x="906170" y="498715"/>
                        <a:pt x="907122" y="491101"/>
                        <a:pt x="915690" y="492053"/>
                      </a:cubicBezTo>
                      <a:cubicBezTo>
                        <a:pt x="925210" y="493005"/>
                        <a:pt x="922354" y="501570"/>
                        <a:pt x="922354" y="508232"/>
                      </a:cubicBezTo>
                      <a:cubicBezTo>
                        <a:pt x="922354" y="522508"/>
                        <a:pt x="910930" y="591034"/>
                        <a:pt x="909978" y="612924"/>
                      </a:cubicBezTo>
                      <a:cubicBezTo>
                        <a:pt x="909978" y="626249"/>
                        <a:pt x="912834" y="632911"/>
                        <a:pt x="933778" y="635766"/>
                      </a:cubicBezTo>
                      <a:cubicBezTo>
                        <a:pt x="950913" y="636718"/>
                        <a:pt x="956625" y="630056"/>
                        <a:pt x="958529" y="625297"/>
                      </a:cubicBezTo>
                      <a:cubicBezTo>
                        <a:pt x="971856" y="586276"/>
                        <a:pt x="976616" y="510136"/>
                        <a:pt x="976616" y="481583"/>
                      </a:cubicBezTo>
                      <a:cubicBezTo>
                        <a:pt x="976616" y="447321"/>
                        <a:pt x="971856" y="414009"/>
                        <a:pt x="963288" y="380698"/>
                      </a:cubicBezTo>
                      <a:cubicBezTo>
                        <a:pt x="955673" y="354050"/>
                        <a:pt x="946153" y="328352"/>
                        <a:pt x="921402" y="310269"/>
                      </a:cubicBezTo>
                      <a:cubicBezTo>
                        <a:pt x="941393" y="297897"/>
                        <a:pt x="946153" y="278862"/>
                        <a:pt x="945201" y="256971"/>
                      </a:cubicBezTo>
                      <a:cubicBezTo>
                        <a:pt x="944249" y="234130"/>
                        <a:pt x="929018" y="199867"/>
                        <a:pt x="895699" y="193205"/>
                      </a:cubicBezTo>
                      <a:cubicBezTo>
                        <a:pt x="858572" y="186542"/>
                        <a:pt x="819542" y="206529"/>
                        <a:pt x="812878" y="233178"/>
                      </a:cubicBezTo>
                      <a:cubicBezTo>
                        <a:pt x="804310" y="261730"/>
                        <a:pt x="809070" y="313124"/>
                        <a:pt x="859524" y="319787"/>
                      </a:cubicBezTo>
                      <a:cubicBezTo>
                        <a:pt x="868092" y="322642"/>
                        <a:pt x="868092" y="321690"/>
                        <a:pt x="864284" y="329304"/>
                      </a:cubicBezTo>
                      <a:cubicBezTo>
                        <a:pt x="852861" y="353098"/>
                        <a:pt x="834773" y="368326"/>
                        <a:pt x="810022" y="377843"/>
                      </a:cubicBezTo>
                      <a:cubicBezTo>
                        <a:pt x="800502" y="381650"/>
                        <a:pt x="791934" y="382602"/>
                        <a:pt x="782415" y="376891"/>
                      </a:cubicBezTo>
                      <a:cubicBezTo>
                        <a:pt x="770039" y="370229"/>
                        <a:pt x="756712" y="363567"/>
                        <a:pt x="742432" y="358808"/>
                      </a:cubicBezTo>
                      <a:cubicBezTo>
                        <a:pt x="731009" y="354050"/>
                        <a:pt x="718633" y="347387"/>
                        <a:pt x="707209" y="360712"/>
                      </a:cubicBezTo>
                      <a:cubicBezTo>
                        <a:pt x="706257" y="362615"/>
                        <a:pt x="703402" y="363567"/>
                        <a:pt x="701498" y="361663"/>
                      </a:cubicBezTo>
                      <a:cubicBezTo>
                        <a:pt x="698642" y="358808"/>
                        <a:pt x="700546" y="355953"/>
                        <a:pt x="702450" y="355001"/>
                      </a:cubicBezTo>
                      <a:cubicBezTo>
                        <a:pt x="710066" y="349291"/>
                        <a:pt x="707209" y="343580"/>
                        <a:pt x="704354" y="336918"/>
                      </a:cubicBezTo>
                      <a:cubicBezTo>
                        <a:pt x="693882" y="314076"/>
                        <a:pt x="672939" y="305510"/>
                        <a:pt x="652948" y="295041"/>
                      </a:cubicBezTo>
                      <a:cubicBezTo>
                        <a:pt x="645332" y="291234"/>
                        <a:pt x="639620" y="291234"/>
                        <a:pt x="634860" y="298848"/>
                      </a:cubicBezTo>
                      <a:cubicBezTo>
                        <a:pt x="632004" y="303607"/>
                        <a:pt x="628196" y="306462"/>
                        <a:pt x="622485" y="304559"/>
                      </a:cubicBezTo>
                      <a:cubicBezTo>
                        <a:pt x="607253" y="299800"/>
                        <a:pt x="591070" y="304559"/>
                        <a:pt x="575838" y="303607"/>
                      </a:cubicBezTo>
                      <a:cubicBezTo>
                        <a:pt x="571078" y="303607"/>
                        <a:pt x="566319" y="306462"/>
                        <a:pt x="560607" y="302655"/>
                      </a:cubicBezTo>
                      <a:cubicBezTo>
                        <a:pt x="571078" y="287427"/>
                        <a:pt x="572030" y="269344"/>
                        <a:pt x="575838" y="252213"/>
                      </a:cubicBezTo>
                      <a:cubicBezTo>
                        <a:pt x="577742" y="245551"/>
                        <a:pt x="577742" y="237936"/>
                        <a:pt x="579646" y="231274"/>
                      </a:cubicBezTo>
                      <a:cubicBezTo>
                        <a:pt x="584406" y="215095"/>
                        <a:pt x="582502" y="208432"/>
                        <a:pt x="565367" y="202722"/>
                      </a:cubicBezTo>
                      <a:cubicBezTo>
                        <a:pt x="556799" y="199867"/>
                        <a:pt x="554895" y="195108"/>
                        <a:pt x="553943" y="187494"/>
                      </a:cubicBezTo>
                      <a:cubicBezTo>
                        <a:pt x="552039" y="169411"/>
                        <a:pt x="550135" y="152279"/>
                        <a:pt x="548231" y="134196"/>
                      </a:cubicBezTo>
                      <a:cubicBezTo>
                        <a:pt x="548231" y="130389"/>
                        <a:pt x="548231" y="127534"/>
                        <a:pt x="552039" y="125631"/>
                      </a:cubicBezTo>
                      <a:cubicBezTo>
                        <a:pt x="566319" y="118968"/>
                        <a:pt x="565367" y="106596"/>
                        <a:pt x="558703" y="93271"/>
                      </a:cubicBezTo>
                      <a:cubicBezTo>
                        <a:pt x="553943" y="83754"/>
                        <a:pt x="525384" y="49491"/>
                        <a:pt x="510153" y="36167"/>
                      </a:cubicBezTo>
                      <a:cubicBezTo>
                        <a:pt x="499681" y="31408"/>
                        <a:pt x="487305" y="38070"/>
                        <a:pt x="479690" y="44732"/>
                      </a:cubicBezTo>
                      <a:cubicBezTo>
                        <a:pt x="474930" y="49491"/>
                        <a:pt x="471122" y="49491"/>
                        <a:pt x="466362" y="45684"/>
                      </a:cubicBezTo>
                      <a:cubicBezTo>
                        <a:pt x="444467" y="30456"/>
                        <a:pt x="418764" y="26649"/>
                        <a:pt x="393061" y="23794"/>
                      </a:cubicBezTo>
                      <a:cubicBezTo>
                        <a:pt x="391157" y="20939"/>
                        <a:pt x="392109" y="19035"/>
                        <a:pt x="392109" y="16180"/>
                      </a:cubicBezTo>
                      <a:cubicBezTo>
                        <a:pt x="391157" y="5711"/>
                        <a:pt x="389253" y="0"/>
                        <a:pt x="377829" y="0"/>
                      </a:cubicBezTo>
                      <a:cubicBezTo>
                        <a:pt x="374973" y="0"/>
                        <a:pt x="372117" y="952"/>
                        <a:pt x="370213" y="1904"/>
                      </a:cubicBezTo>
                      <a:cubicBezTo>
                        <a:pt x="347366" y="6662"/>
                        <a:pt x="324519" y="14276"/>
                        <a:pt x="301672" y="19987"/>
                      </a:cubicBezTo>
                      <a:cubicBezTo>
                        <a:pt x="279777" y="24745"/>
                        <a:pt x="278825" y="24745"/>
                        <a:pt x="285488" y="45684"/>
                      </a:cubicBezTo>
                      <a:cubicBezTo>
                        <a:pt x="287392" y="51394"/>
                        <a:pt x="287392" y="57105"/>
                        <a:pt x="282633" y="59960"/>
                      </a:cubicBezTo>
                      <a:cubicBezTo>
                        <a:pt x="273113" y="67574"/>
                        <a:pt x="265497" y="76140"/>
                        <a:pt x="257881" y="85657"/>
                      </a:cubicBezTo>
                      <a:cubicBezTo>
                        <a:pt x="255025" y="89464"/>
                        <a:pt x="251218" y="91368"/>
                        <a:pt x="246458" y="88513"/>
                      </a:cubicBezTo>
                      <a:cubicBezTo>
                        <a:pt x="243602" y="86609"/>
                        <a:pt x="240746" y="85657"/>
                        <a:pt x="236938" y="84705"/>
                      </a:cubicBezTo>
                      <a:cubicBezTo>
                        <a:pt x="215995" y="78995"/>
                        <a:pt x="205523" y="84705"/>
                        <a:pt x="197907" y="104692"/>
                      </a:cubicBezTo>
                      <a:cubicBezTo>
                        <a:pt x="191244" y="121824"/>
                        <a:pt x="182676" y="138003"/>
                        <a:pt x="177916" y="155135"/>
                      </a:cubicBezTo>
                      <a:cubicBezTo>
                        <a:pt x="173156" y="157038"/>
                        <a:pt x="169348" y="154183"/>
                        <a:pt x="164589" y="153231"/>
                      </a:cubicBezTo>
                      <a:cubicBezTo>
                        <a:pt x="151261" y="151328"/>
                        <a:pt x="139838" y="154183"/>
                        <a:pt x="130318" y="163700"/>
                      </a:cubicBezTo>
                      <a:cubicBezTo>
                        <a:pt x="126510" y="167507"/>
                        <a:pt x="122702" y="171314"/>
                        <a:pt x="118894" y="175121"/>
                      </a:cubicBezTo>
                      <a:cubicBezTo>
                        <a:pt x="114135" y="181784"/>
                        <a:pt x="109375" y="182735"/>
                        <a:pt x="102711" y="180832"/>
                      </a:cubicBezTo>
                      <a:cubicBezTo>
                        <a:pt x="73200" y="175121"/>
                        <a:pt x="42737" y="191301"/>
                        <a:pt x="32265" y="212240"/>
                      </a:cubicBezTo>
                      <a:cubicBezTo>
                        <a:pt x="17034" y="242695"/>
                        <a:pt x="21794" y="280765"/>
                        <a:pt x="55112" y="303607"/>
                      </a:cubicBezTo>
                      <a:cubicBezTo>
                        <a:pt x="57968" y="305510"/>
                        <a:pt x="61776" y="306462"/>
                        <a:pt x="60824" y="311221"/>
                      </a:cubicBezTo>
                      <a:cubicBezTo>
                        <a:pt x="49401" y="318835"/>
                        <a:pt x="41785" y="330256"/>
                        <a:pt x="36073" y="343580"/>
                      </a:cubicBezTo>
                      <a:cubicBezTo>
                        <a:pt x="24650" y="372133"/>
                        <a:pt x="17986" y="401637"/>
                        <a:pt x="14178" y="431141"/>
                      </a:cubicBezTo>
                      <a:cubicBezTo>
                        <a:pt x="9418" y="472066"/>
                        <a:pt x="5610" y="512991"/>
                        <a:pt x="1802" y="553916"/>
                      </a:cubicBezTo>
                      <a:cubicBezTo>
                        <a:pt x="-101" y="573903"/>
                        <a:pt x="-1053" y="593889"/>
                        <a:pt x="1802" y="613876"/>
                      </a:cubicBezTo>
                      <a:cubicBezTo>
                        <a:pt x="3706" y="627200"/>
                        <a:pt x="10370" y="638622"/>
                        <a:pt x="37025" y="636718"/>
                      </a:cubicBezTo>
                      <a:cubicBezTo>
                        <a:pt x="48449" y="634815"/>
                        <a:pt x="57968" y="627200"/>
                        <a:pt x="58920" y="615780"/>
                      </a:cubicBezTo>
                      <a:cubicBezTo>
                        <a:pt x="60824" y="600552"/>
                        <a:pt x="62728" y="586276"/>
                        <a:pt x="63680" y="571048"/>
                      </a:cubicBezTo>
                      <a:cubicBezTo>
                        <a:pt x="64632" y="544399"/>
                        <a:pt x="65584" y="517750"/>
                        <a:pt x="72248" y="492053"/>
                      </a:cubicBezTo>
                      <a:cubicBezTo>
                        <a:pt x="74152" y="484439"/>
                        <a:pt x="77008" y="480632"/>
                        <a:pt x="85576" y="480632"/>
                      </a:cubicBezTo>
                      <a:cubicBezTo>
                        <a:pt x="94143" y="480632"/>
                        <a:pt x="96047" y="486342"/>
                        <a:pt x="96999" y="493005"/>
                      </a:cubicBezTo>
                      <a:cubicBezTo>
                        <a:pt x="100807" y="512991"/>
                        <a:pt x="98903" y="533930"/>
                        <a:pt x="98903" y="554868"/>
                      </a:cubicBezTo>
                      <a:cubicBezTo>
                        <a:pt x="98903" y="575806"/>
                        <a:pt x="97951" y="596745"/>
                        <a:pt x="101759" y="617683"/>
                      </a:cubicBezTo>
                      <a:cubicBezTo>
                        <a:pt x="104615" y="632911"/>
                        <a:pt x="112230" y="639573"/>
                        <a:pt x="138886" y="636718"/>
                      </a:cubicBezTo>
                      <a:cubicBezTo>
                        <a:pt x="150309" y="635766"/>
                        <a:pt x="156973" y="620538"/>
                        <a:pt x="156973" y="612924"/>
                      </a:cubicBezTo>
                      <a:cubicBezTo>
                        <a:pt x="159829" y="572951"/>
                        <a:pt x="156973" y="534881"/>
                        <a:pt x="156973" y="495860"/>
                      </a:cubicBezTo>
                      <a:cubicBezTo>
                        <a:pt x="156973" y="458742"/>
                        <a:pt x="156973" y="421624"/>
                        <a:pt x="159829" y="384505"/>
                      </a:cubicBezTo>
                      <a:cubicBezTo>
                        <a:pt x="160781" y="376891"/>
                        <a:pt x="163637" y="372133"/>
                        <a:pt x="168397" y="366422"/>
                      </a:cubicBezTo>
                      <a:cubicBezTo>
                        <a:pt x="184580" y="347387"/>
                        <a:pt x="207427" y="337870"/>
                        <a:pt x="226466" y="321690"/>
                      </a:cubicBezTo>
                      <a:cubicBezTo>
                        <a:pt x="231226" y="317883"/>
                        <a:pt x="233130" y="321690"/>
                        <a:pt x="235986" y="323594"/>
                      </a:cubicBezTo>
                      <a:cubicBezTo>
                        <a:pt x="247410" y="335966"/>
                        <a:pt x="261689" y="344532"/>
                        <a:pt x="275969" y="354050"/>
                      </a:cubicBezTo>
                      <a:cubicBezTo>
                        <a:pt x="283584" y="358808"/>
                        <a:pt x="290248" y="359760"/>
                        <a:pt x="295960" y="352146"/>
                      </a:cubicBezTo>
                      <a:cubicBezTo>
                        <a:pt x="300720" y="346435"/>
                        <a:pt x="306432" y="346435"/>
                        <a:pt x="313095" y="349291"/>
                      </a:cubicBezTo>
                      <a:cubicBezTo>
                        <a:pt x="332135" y="356905"/>
                        <a:pt x="352126" y="362615"/>
                        <a:pt x="372117" y="364519"/>
                      </a:cubicBezTo>
                      <a:cubicBezTo>
                        <a:pt x="377829" y="364519"/>
                        <a:pt x="380685" y="367374"/>
                        <a:pt x="380685" y="373085"/>
                      </a:cubicBezTo>
                      <a:cubicBezTo>
                        <a:pt x="380685" y="375940"/>
                        <a:pt x="380685" y="378795"/>
                        <a:pt x="380685" y="381650"/>
                      </a:cubicBezTo>
                      <a:cubicBezTo>
                        <a:pt x="381637" y="394975"/>
                        <a:pt x="390205" y="401637"/>
                        <a:pt x="402580" y="397830"/>
                      </a:cubicBezTo>
                      <a:cubicBezTo>
                        <a:pt x="410196" y="394975"/>
                        <a:pt x="418764" y="394975"/>
                        <a:pt x="426379" y="392119"/>
                      </a:cubicBezTo>
                      <a:cubicBezTo>
                        <a:pt x="441611" y="388312"/>
                        <a:pt x="457794" y="383554"/>
                        <a:pt x="471122" y="374988"/>
                      </a:cubicBezTo>
                      <a:cubicBezTo>
                        <a:pt x="478738" y="370229"/>
                        <a:pt x="480642" y="365470"/>
                        <a:pt x="476834" y="357857"/>
                      </a:cubicBezTo>
                      <a:cubicBezTo>
                        <a:pt x="475882" y="355953"/>
                        <a:pt x="474930" y="354050"/>
                        <a:pt x="473978" y="352146"/>
                      </a:cubicBezTo>
                      <a:cubicBezTo>
                        <a:pt x="473026" y="350243"/>
                        <a:pt x="473026" y="347387"/>
                        <a:pt x="474930" y="346435"/>
                      </a:cubicBezTo>
                      <a:cubicBezTo>
                        <a:pt x="476834" y="345484"/>
                        <a:pt x="478738" y="344532"/>
                        <a:pt x="480642" y="345484"/>
                      </a:cubicBezTo>
                      <a:cubicBezTo>
                        <a:pt x="490161" y="349291"/>
                        <a:pt x="492065" y="356905"/>
                        <a:pt x="486353" y="365470"/>
                      </a:cubicBezTo>
                      <a:cubicBezTo>
                        <a:pt x="477786" y="378795"/>
                        <a:pt x="468266" y="392119"/>
                        <a:pt x="465410" y="409251"/>
                      </a:cubicBezTo>
                      <a:cubicBezTo>
                        <a:pt x="464458" y="415913"/>
                        <a:pt x="459698" y="419720"/>
                        <a:pt x="453035" y="420672"/>
                      </a:cubicBezTo>
                      <a:cubicBezTo>
                        <a:pt x="447323" y="422575"/>
                        <a:pt x="444467" y="425431"/>
                        <a:pt x="446371" y="432093"/>
                      </a:cubicBezTo>
                      <a:cubicBezTo>
                        <a:pt x="452083" y="456838"/>
                        <a:pt x="459698" y="479680"/>
                        <a:pt x="471122" y="501570"/>
                      </a:cubicBezTo>
                      <a:cubicBezTo>
                        <a:pt x="473978" y="506329"/>
                        <a:pt x="477786" y="509184"/>
                        <a:pt x="482545" y="505377"/>
                      </a:cubicBezTo>
                      <a:cubicBezTo>
                        <a:pt x="490161" y="500618"/>
                        <a:pt x="493969" y="503474"/>
                        <a:pt x="497777" y="510136"/>
                      </a:cubicBezTo>
                      <a:cubicBezTo>
                        <a:pt x="508249" y="524412"/>
                        <a:pt x="521576" y="535833"/>
                        <a:pt x="538712" y="539640"/>
                      </a:cubicBezTo>
                      <a:cubicBezTo>
                        <a:pt x="546327" y="541543"/>
                        <a:pt x="548231" y="544399"/>
                        <a:pt x="548231" y="551061"/>
                      </a:cubicBezTo>
                      <a:cubicBezTo>
                        <a:pt x="548231" y="565337"/>
                        <a:pt x="550135" y="566289"/>
                        <a:pt x="565367" y="570096"/>
                      </a:cubicBezTo>
                      <a:cubicBezTo>
                        <a:pt x="586310" y="575806"/>
                        <a:pt x="607253" y="574854"/>
                        <a:pt x="627244" y="569144"/>
                      </a:cubicBezTo>
                      <a:cubicBezTo>
                        <a:pt x="634860" y="567241"/>
                        <a:pt x="638668" y="559627"/>
                        <a:pt x="638668" y="552013"/>
                      </a:cubicBezTo>
                      <a:cubicBezTo>
                        <a:pt x="638668" y="547254"/>
                        <a:pt x="640572" y="543447"/>
                        <a:pt x="645332" y="542495"/>
                      </a:cubicBezTo>
                      <a:cubicBezTo>
                        <a:pt x="665323" y="538688"/>
                        <a:pt x="678650" y="524412"/>
                        <a:pt x="691978" y="512039"/>
                      </a:cubicBezTo>
                      <a:cubicBezTo>
                        <a:pt x="697690" y="506329"/>
                        <a:pt x="703402" y="502522"/>
                        <a:pt x="711969" y="503474"/>
                      </a:cubicBezTo>
                      <a:cubicBezTo>
                        <a:pt x="723393" y="506329"/>
                        <a:pt x="729105" y="501570"/>
                        <a:pt x="732913" y="493956"/>
                      </a:cubicBezTo>
                      <a:close/>
                      <a:moveTo>
                        <a:pt x="743384" y="416865"/>
                      </a:moveTo>
                      <a:cubicBezTo>
                        <a:pt x="741480" y="412106"/>
                        <a:pt x="732913" y="412106"/>
                        <a:pt x="728153" y="404492"/>
                      </a:cubicBezTo>
                      <a:cubicBezTo>
                        <a:pt x="742432" y="408299"/>
                        <a:pt x="759568" y="414961"/>
                        <a:pt x="773847" y="419720"/>
                      </a:cubicBezTo>
                      <a:cubicBezTo>
                        <a:pt x="763375" y="423527"/>
                        <a:pt x="749096" y="429237"/>
                        <a:pt x="743384" y="416865"/>
                      </a:cubicBezTo>
                      <a:close/>
                      <a:moveTo>
                        <a:pt x="848101" y="305510"/>
                      </a:moveTo>
                      <a:cubicBezTo>
                        <a:pt x="824302" y="294089"/>
                        <a:pt x="814782" y="271248"/>
                        <a:pt x="819542" y="243647"/>
                      </a:cubicBezTo>
                      <a:cubicBezTo>
                        <a:pt x="823349" y="220805"/>
                        <a:pt x="847149" y="201770"/>
                        <a:pt x="871900" y="200818"/>
                      </a:cubicBezTo>
                      <a:cubicBezTo>
                        <a:pt x="904267" y="197012"/>
                        <a:pt x="931874" y="220805"/>
                        <a:pt x="935681" y="257923"/>
                      </a:cubicBezTo>
                      <a:cubicBezTo>
                        <a:pt x="937585" y="274103"/>
                        <a:pt x="929018" y="290282"/>
                        <a:pt x="916642" y="301704"/>
                      </a:cubicBezTo>
                      <a:cubicBezTo>
                        <a:pt x="909978" y="307414"/>
                        <a:pt x="879515" y="323594"/>
                        <a:pt x="848101" y="305510"/>
                      </a:cubicBezTo>
                      <a:close/>
                      <a:moveTo>
                        <a:pt x="855716" y="357857"/>
                      </a:moveTo>
                      <a:cubicBezTo>
                        <a:pt x="860476" y="348339"/>
                        <a:pt x="867140" y="340725"/>
                        <a:pt x="871900" y="331208"/>
                      </a:cubicBezTo>
                      <a:cubicBezTo>
                        <a:pt x="875708" y="323594"/>
                        <a:pt x="882371" y="319787"/>
                        <a:pt x="890939" y="318835"/>
                      </a:cubicBezTo>
                      <a:cubicBezTo>
                        <a:pt x="918546" y="315980"/>
                        <a:pt x="930922" y="323594"/>
                        <a:pt x="942345" y="350243"/>
                      </a:cubicBezTo>
                      <a:cubicBezTo>
                        <a:pt x="952817" y="373085"/>
                        <a:pt x="957577" y="390216"/>
                        <a:pt x="962337" y="414009"/>
                      </a:cubicBezTo>
                      <a:cubicBezTo>
                        <a:pt x="965192" y="427334"/>
                        <a:pt x="968048" y="448272"/>
                        <a:pt x="968048" y="461597"/>
                      </a:cubicBezTo>
                      <a:cubicBezTo>
                        <a:pt x="969000" y="512991"/>
                        <a:pt x="960433" y="588179"/>
                        <a:pt x="953769" y="607214"/>
                      </a:cubicBezTo>
                      <a:cubicBezTo>
                        <a:pt x="949961" y="616732"/>
                        <a:pt x="949961" y="626249"/>
                        <a:pt x="929970" y="623394"/>
                      </a:cubicBezTo>
                      <a:cubicBezTo>
                        <a:pt x="919498" y="624345"/>
                        <a:pt x="919498" y="610069"/>
                        <a:pt x="919498" y="605310"/>
                      </a:cubicBezTo>
                      <a:cubicBezTo>
                        <a:pt x="921402" y="590082"/>
                        <a:pt x="930922" y="519653"/>
                        <a:pt x="930922" y="499667"/>
                      </a:cubicBezTo>
                      <a:cubicBezTo>
                        <a:pt x="930922" y="488246"/>
                        <a:pt x="925210" y="480632"/>
                        <a:pt x="916642" y="479680"/>
                      </a:cubicBezTo>
                      <a:cubicBezTo>
                        <a:pt x="907122" y="478728"/>
                        <a:pt x="899507" y="485390"/>
                        <a:pt x="896651" y="495860"/>
                      </a:cubicBezTo>
                      <a:cubicBezTo>
                        <a:pt x="889987" y="518702"/>
                        <a:pt x="876660" y="595793"/>
                        <a:pt x="869996" y="609117"/>
                      </a:cubicBezTo>
                      <a:cubicBezTo>
                        <a:pt x="866188" y="617683"/>
                        <a:pt x="862380" y="625297"/>
                        <a:pt x="843341" y="623394"/>
                      </a:cubicBezTo>
                      <a:cubicBezTo>
                        <a:pt x="830013" y="623394"/>
                        <a:pt x="833821" y="596745"/>
                        <a:pt x="834773" y="590082"/>
                      </a:cubicBezTo>
                      <a:cubicBezTo>
                        <a:pt x="843341" y="548206"/>
                        <a:pt x="850956" y="506329"/>
                        <a:pt x="861428" y="465404"/>
                      </a:cubicBezTo>
                      <a:cubicBezTo>
                        <a:pt x="863332" y="456838"/>
                        <a:pt x="865236" y="448272"/>
                        <a:pt x="865236" y="439707"/>
                      </a:cubicBezTo>
                      <a:cubicBezTo>
                        <a:pt x="865236" y="429237"/>
                        <a:pt x="869996" y="421624"/>
                        <a:pt x="876660" y="414009"/>
                      </a:cubicBezTo>
                      <a:cubicBezTo>
                        <a:pt x="883323" y="406396"/>
                        <a:pt x="889987" y="398781"/>
                        <a:pt x="895699" y="389264"/>
                      </a:cubicBezTo>
                      <a:cubicBezTo>
                        <a:pt x="896651" y="387361"/>
                        <a:pt x="897603" y="384505"/>
                        <a:pt x="895699" y="383554"/>
                      </a:cubicBezTo>
                      <a:cubicBezTo>
                        <a:pt x="892843" y="381650"/>
                        <a:pt x="890939" y="383554"/>
                        <a:pt x="889035" y="385457"/>
                      </a:cubicBezTo>
                      <a:cubicBezTo>
                        <a:pt x="879515" y="402589"/>
                        <a:pt x="866188" y="414961"/>
                        <a:pt x="854764" y="431141"/>
                      </a:cubicBezTo>
                      <a:cubicBezTo>
                        <a:pt x="850004" y="437803"/>
                        <a:pt x="841437" y="442562"/>
                        <a:pt x="833821" y="445417"/>
                      </a:cubicBezTo>
                      <a:cubicBezTo>
                        <a:pt x="812878" y="453031"/>
                        <a:pt x="790983" y="458742"/>
                        <a:pt x="767184" y="459693"/>
                      </a:cubicBezTo>
                      <a:cubicBezTo>
                        <a:pt x="763375" y="459693"/>
                        <a:pt x="759568" y="460645"/>
                        <a:pt x="755760" y="459693"/>
                      </a:cubicBezTo>
                      <a:cubicBezTo>
                        <a:pt x="749096" y="456838"/>
                        <a:pt x="745288" y="451127"/>
                        <a:pt x="744336" y="444465"/>
                      </a:cubicBezTo>
                      <a:cubicBezTo>
                        <a:pt x="743384" y="436851"/>
                        <a:pt x="751000" y="433996"/>
                        <a:pt x="755760" y="432093"/>
                      </a:cubicBezTo>
                      <a:cubicBezTo>
                        <a:pt x="766232" y="429237"/>
                        <a:pt x="776703" y="428286"/>
                        <a:pt x="787175" y="426382"/>
                      </a:cubicBezTo>
                      <a:cubicBezTo>
                        <a:pt x="804310" y="422575"/>
                        <a:pt x="820493" y="414009"/>
                        <a:pt x="831917" y="399733"/>
                      </a:cubicBezTo>
                      <a:cubicBezTo>
                        <a:pt x="840485" y="387361"/>
                        <a:pt x="848101" y="372133"/>
                        <a:pt x="855716" y="357857"/>
                      </a:cubicBezTo>
                      <a:close/>
                      <a:moveTo>
                        <a:pt x="719585" y="360712"/>
                      </a:moveTo>
                      <a:cubicBezTo>
                        <a:pt x="727201" y="361663"/>
                        <a:pt x="734816" y="362615"/>
                        <a:pt x="741480" y="366422"/>
                      </a:cubicBezTo>
                      <a:cubicBezTo>
                        <a:pt x="754808" y="373085"/>
                        <a:pt x="768135" y="378795"/>
                        <a:pt x="780511" y="385457"/>
                      </a:cubicBezTo>
                      <a:cubicBezTo>
                        <a:pt x="790031" y="391168"/>
                        <a:pt x="799550" y="391168"/>
                        <a:pt x="810022" y="386409"/>
                      </a:cubicBezTo>
                      <a:cubicBezTo>
                        <a:pt x="817638" y="382602"/>
                        <a:pt x="824302" y="379747"/>
                        <a:pt x="831917" y="376891"/>
                      </a:cubicBezTo>
                      <a:cubicBezTo>
                        <a:pt x="825253" y="398781"/>
                        <a:pt x="808118" y="410203"/>
                        <a:pt x="788127" y="415913"/>
                      </a:cubicBezTo>
                      <a:cubicBezTo>
                        <a:pt x="785271" y="416865"/>
                        <a:pt x="782415" y="415913"/>
                        <a:pt x="780511" y="414961"/>
                      </a:cubicBezTo>
                      <a:cubicBezTo>
                        <a:pt x="763375" y="408299"/>
                        <a:pt x="746240" y="401637"/>
                        <a:pt x="729105" y="394975"/>
                      </a:cubicBezTo>
                      <a:cubicBezTo>
                        <a:pt x="716729" y="390216"/>
                        <a:pt x="713873" y="379747"/>
                        <a:pt x="711017" y="370229"/>
                      </a:cubicBezTo>
                      <a:cubicBezTo>
                        <a:pt x="708162" y="363567"/>
                        <a:pt x="711969" y="359760"/>
                        <a:pt x="719585" y="360712"/>
                      </a:cubicBezTo>
                      <a:close/>
                      <a:moveTo>
                        <a:pt x="185532" y="190349"/>
                      </a:moveTo>
                      <a:cubicBezTo>
                        <a:pt x="193148" y="193205"/>
                        <a:pt x="198859" y="197012"/>
                        <a:pt x="198859" y="205577"/>
                      </a:cubicBezTo>
                      <a:cubicBezTo>
                        <a:pt x="198859" y="207481"/>
                        <a:pt x="203619" y="226516"/>
                        <a:pt x="204571" y="227467"/>
                      </a:cubicBezTo>
                      <a:cubicBezTo>
                        <a:pt x="204571" y="227467"/>
                        <a:pt x="200763" y="238888"/>
                        <a:pt x="195052" y="252213"/>
                      </a:cubicBezTo>
                      <a:cubicBezTo>
                        <a:pt x="194100" y="255068"/>
                        <a:pt x="192196" y="257923"/>
                        <a:pt x="191244" y="260778"/>
                      </a:cubicBezTo>
                      <a:cubicBezTo>
                        <a:pt x="185532" y="285524"/>
                        <a:pt x="162685" y="289331"/>
                        <a:pt x="143645" y="298848"/>
                      </a:cubicBezTo>
                      <a:cubicBezTo>
                        <a:pt x="150309" y="286476"/>
                        <a:pt x="158877" y="275055"/>
                        <a:pt x="159829" y="260778"/>
                      </a:cubicBezTo>
                      <a:cubicBezTo>
                        <a:pt x="160781" y="247454"/>
                        <a:pt x="162685" y="235081"/>
                        <a:pt x="157925" y="222708"/>
                      </a:cubicBezTo>
                      <a:cubicBezTo>
                        <a:pt x="155069" y="215095"/>
                        <a:pt x="156021" y="209384"/>
                        <a:pt x="161733" y="203674"/>
                      </a:cubicBezTo>
                      <a:cubicBezTo>
                        <a:pt x="163637" y="201770"/>
                        <a:pt x="166493" y="198915"/>
                        <a:pt x="168397" y="196060"/>
                      </a:cubicBezTo>
                      <a:cubicBezTo>
                        <a:pt x="172204" y="190349"/>
                        <a:pt x="176964" y="187494"/>
                        <a:pt x="185532" y="190349"/>
                      </a:cubicBezTo>
                      <a:close/>
                      <a:moveTo>
                        <a:pt x="124606" y="182735"/>
                      </a:moveTo>
                      <a:cubicBezTo>
                        <a:pt x="130318" y="171314"/>
                        <a:pt x="149357" y="157990"/>
                        <a:pt x="160781" y="160845"/>
                      </a:cubicBezTo>
                      <a:cubicBezTo>
                        <a:pt x="172204" y="162749"/>
                        <a:pt x="176012" y="169411"/>
                        <a:pt x="169348" y="178928"/>
                      </a:cubicBezTo>
                      <a:cubicBezTo>
                        <a:pt x="163637" y="188446"/>
                        <a:pt x="156021" y="197012"/>
                        <a:pt x="149357" y="205577"/>
                      </a:cubicBezTo>
                      <a:cubicBezTo>
                        <a:pt x="139838" y="201770"/>
                        <a:pt x="134126" y="195108"/>
                        <a:pt x="126510" y="189397"/>
                      </a:cubicBezTo>
                      <a:cubicBezTo>
                        <a:pt x="123654" y="187494"/>
                        <a:pt x="123654" y="185590"/>
                        <a:pt x="124606" y="182735"/>
                      </a:cubicBezTo>
                      <a:close/>
                      <a:moveTo>
                        <a:pt x="35121" y="266489"/>
                      </a:moveTo>
                      <a:cubicBezTo>
                        <a:pt x="22746" y="235081"/>
                        <a:pt x="43689" y="186542"/>
                        <a:pt x="96047" y="189397"/>
                      </a:cubicBezTo>
                      <a:cubicBezTo>
                        <a:pt x="112230" y="190349"/>
                        <a:pt x="149357" y="198915"/>
                        <a:pt x="152213" y="245551"/>
                      </a:cubicBezTo>
                      <a:cubicBezTo>
                        <a:pt x="154117" y="282669"/>
                        <a:pt x="120798" y="316932"/>
                        <a:pt x="76056" y="302655"/>
                      </a:cubicBezTo>
                      <a:cubicBezTo>
                        <a:pt x="57968" y="295993"/>
                        <a:pt x="42737" y="286476"/>
                        <a:pt x="35121" y="266489"/>
                      </a:cubicBezTo>
                      <a:close/>
                      <a:moveTo>
                        <a:pt x="220755" y="311221"/>
                      </a:moveTo>
                      <a:cubicBezTo>
                        <a:pt x="217899" y="315980"/>
                        <a:pt x="213139" y="320738"/>
                        <a:pt x="208379" y="323594"/>
                      </a:cubicBezTo>
                      <a:cubicBezTo>
                        <a:pt x="191244" y="333111"/>
                        <a:pt x="176964" y="346435"/>
                        <a:pt x="161733" y="358808"/>
                      </a:cubicBezTo>
                      <a:cubicBezTo>
                        <a:pt x="155069" y="364519"/>
                        <a:pt x="151261" y="372133"/>
                        <a:pt x="150309" y="381650"/>
                      </a:cubicBezTo>
                      <a:cubicBezTo>
                        <a:pt x="147453" y="421624"/>
                        <a:pt x="147453" y="461597"/>
                        <a:pt x="146501" y="501570"/>
                      </a:cubicBezTo>
                      <a:cubicBezTo>
                        <a:pt x="145549" y="532026"/>
                        <a:pt x="157925" y="629104"/>
                        <a:pt x="135078" y="629104"/>
                      </a:cubicBezTo>
                      <a:cubicBezTo>
                        <a:pt x="120798" y="629104"/>
                        <a:pt x="114135" y="628152"/>
                        <a:pt x="111279" y="605310"/>
                      </a:cubicBezTo>
                      <a:cubicBezTo>
                        <a:pt x="108423" y="583420"/>
                        <a:pt x="109375" y="514895"/>
                        <a:pt x="107471" y="499667"/>
                      </a:cubicBezTo>
                      <a:cubicBezTo>
                        <a:pt x="107471" y="496811"/>
                        <a:pt x="106519" y="493956"/>
                        <a:pt x="106519" y="492053"/>
                      </a:cubicBezTo>
                      <a:cubicBezTo>
                        <a:pt x="103663" y="478728"/>
                        <a:pt x="97951" y="471114"/>
                        <a:pt x="84623" y="471114"/>
                      </a:cubicBezTo>
                      <a:cubicBezTo>
                        <a:pt x="76056" y="471114"/>
                        <a:pt x="66536" y="476825"/>
                        <a:pt x="63680" y="492053"/>
                      </a:cubicBezTo>
                      <a:cubicBezTo>
                        <a:pt x="57968" y="519653"/>
                        <a:pt x="52257" y="602455"/>
                        <a:pt x="50353" y="615780"/>
                      </a:cubicBezTo>
                      <a:cubicBezTo>
                        <a:pt x="49401" y="625297"/>
                        <a:pt x="43689" y="630056"/>
                        <a:pt x="34169" y="630056"/>
                      </a:cubicBezTo>
                      <a:cubicBezTo>
                        <a:pt x="23698" y="631008"/>
                        <a:pt x="17034" y="625297"/>
                        <a:pt x="14178" y="614828"/>
                      </a:cubicBezTo>
                      <a:cubicBezTo>
                        <a:pt x="9418" y="594841"/>
                        <a:pt x="12274" y="575806"/>
                        <a:pt x="14178" y="555820"/>
                      </a:cubicBezTo>
                      <a:cubicBezTo>
                        <a:pt x="17034" y="515846"/>
                        <a:pt x="21794" y="475873"/>
                        <a:pt x="25602" y="436851"/>
                      </a:cubicBezTo>
                      <a:cubicBezTo>
                        <a:pt x="28458" y="407347"/>
                        <a:pt x="36073" y="379747"/>
                        <a:pt x="44641" y="351194"/>
                      </a:cubicBezTo>
                      <a:cubicBezTo>
                        <a:pt x="47497" y="341677"/>
                        <a:pt x="54161" y="333111"/>
                        <a:pt x="60824" y="325497"/>
                      </a:cubicBezTo>
                      <a:cubicBezTo>
                        <a:pt x="67488" y="317883"/>
                        <a:pt x="75104" y="316932"/>
                        <a:pt x="85576" y="316932"/>
                      </a:cubicBezTo>
                      <a:cubicBezTo>
                        <a:pt x="118894" y="318835"/>
                        <a:pt x="151261" y="314076"/>
                        <a:pt x="180772" y="295993"/>
                      </a:cubicBezTo>
                      <a:cubicBezTo>
                        <a:pt x="192196" y="289331"/>
                        <a:pt x="197907" y="278862"/>
                        <a:pt x="202667" y="266489"/>
                      </a:cubicBezTo>
                      <a:cubicBezTo>
                        <a:pt x="206475" y="256020"/>
                        <a:pt x="211235" y="246502"/>
                        <a:pt x="215043" y="236985"/>
                      </a:cubicBezTo>
                      <a:cubicBezTo>
                        <a:pt x="216947" y="232226"/>
                        <a:pt x="219803" y="227467"/>
                        <a:pt x="224563" y="223660"/>
                      </a:cubicBezTo>
                      <a:cubicBezTo>
                        <a:pt x="231226" y="216998"/>
                        <a:pt x="242650" y="218902"/>
                        <a:pt x="248362" y="226516"/>
                      </a:cubicBezTo>
                      <a:cubicBezTo>
                        <a:pt x="253122" y="234130"/>
                        <a:pt x="251218" y="240792"/>
                        <a:pt x="249314" y="250309"/>
                      </a:cubicBezTo>
                      <a:cubicBezTo>
                        <a:pt x="240746" y="271248"/>
                        <a:pt x="231226" y="292186"/>
                        <a:pt x="220755" y="311221"/>
                      </a:cubicBezTo>
                      <a:close/>
                      <a:moveTo>
                        <a:pt x="464458" y="341677"/>
                      </a:moveTo>
                      <a:cubicBezTo>
                        <a:pt x="458746" y="345484"/>
                        <a:pt x="457794" y="347387"/>
                        <a:pt x="461602" y="353098"/>
                      </a:cubicBezTo>
                      <a:cubicBezTo>
                        <a:pt x="470170" y="364519"/>
                        <a:pt x="468266" y="368326"/>
                        <a:pt x="453986" y="374036"/>
                      </a:cubicBezTo>
                      <a:cubicBezTo>
                        <a:pt x="438755" y="380698"/>
                        <a:pt x="422572" y="384505"/>
                        <a:pt x="405436" y="387361"/>
                      </a:cubicBezTo>
                      <a:cubicBezTo>
                        <a:pt x="394013" y="389264"/>
                        <a:pt x="391157" y="386409"/>
                        <a:pt x="391157" y="374988"/>
                      </a:cubicBezTo>
                      <a:cubicBezTo>
                        <a:pt x="391157" y="372133"/>
                        <a:pt x="391157" y="369278"/>
                        <a:pt x="392109" y="367374"/>
                      </a:cubicBezTo>
                      <a:cubicBezTo>
                        <a:pt x="393061" y="359760"/>
                        <a:pt x="391157" y="358808"/>
                        <a:pt x="382589" y="358808"/>
                      </a:cubicBezTo>
                      <a:cubicBezTo>
                        <a:pt x="357838" y="358808"/>
                        <a:pt x="334039" y="350243"/>
                        <a:pt x="312143" y="339773"/>
                      </a:cubicBezTo>
                      <a:cubicBezTo>
                        <a:pt x="304528" y="335966"/>
                        <a:pt x="298816" y="335966"/>
                        <a:pt x="294056" y="342629"/>
                      </a:cubicBezTo>
                      <a:cubicBezTo>
                        <a:pt x="288344" y="351194"/>
                        <a:pt x="281681" y="349291"/>
                        <a:pt x="275017" y="343580"/>
                      </a:cubicBezTo>
                      <a:cubicBezTo>
                        <a:pt x="267401" y="337870"/>
                        <a:pt x="258833" y="332159"/>
                        <a:pt x="251218" y="326449"/>
                      </a:cubicBezTo>
                      <a:cubicBezTo>
                        <a:pt x="237890" y="315980"/>
                        <a:pt x="235986" y="307414"/>
                        <a:pt x="242650" y="292186"/>
                      </a:cubicBezTo>
                      <a:cubicBezTo>
                        <a:pt x="243602" y="290282"/>
                        <a:pt x="243602" y="289331"/>
                        <a:pt x="244554" y="287427"/>
                      </a:cubicBezTo>
                      <a:cubicBezTo>
                        <a:pt x="245506" y="285524"/>
                        <a:pt x="245506" y="284572"/>
                        <a:pt x="246458" y="282669"/>
                      </a:cubicBezTo>
                      <a:cubicBezTo>
                        <a:pt x="250266" y="272199"/>
                        <a:pt x="254074" y="261730"/>
                        <a:pt x="256929" y="250309"/>
                      </a:cubicBezTo>
                      <a:cubicBezTo>
                        <a:pt x="259785" y="236985"/>
                        <a:pt x="261689" y="226516"/>
                        <a:pt x="252170" y="216998"/>
                      </a:cubicBezTo>
                      <a:cubicBezTo>
                        <a:pt x="242650" y="207481"/>
                        <a:pt x="230274" y="204625"/>
                        <a:pt x="217899" y="211288"/>
                      </a:cubicBezTo>
                      <a:cubicBezTo>
                        <a:pt x="215043" y="212240"/>
                        <a:pt x="213139" y="214143"/>
                        <a:pt x="210283" y="213191"/>
                      </a:cubicBezTo>
                      <a:cubicBezTo>
                        <a:pt x="208379" y="209384"/>
                        <a:pt x="208379" y="204625"/>
                        <a:pt x="207427" y="200818"/>
                      </a:cubicBezTo>
                      <a:cubicBezTo>
                        <a:pt x="206475" y="190349"/>
                        <a:pt x="204571" y="182735"/>
                        <a:pt x="192196" y="182735"/>
                      </a:cubicBezTo>
                      <a:cubicBezTo>
                        <a:pt x="186484" y="182735"/>
                        <a:pt x="184580" y="177977"/>
                        <a:pt x="184580" y="172266"/>
                      </a:cubicBezTo>
                      <a:cubicBezTo>
                        <a:pt x="185532" y="162749"/>
                        <a:pt x="185532" y="154183"/>
                        <a:pt x="189340" y="145617"/>
                      </a:cubicBezTo>
                      <a:cubicBezTo>
                        <a:pt x="195052" y="133244"/>
                        <a:pt x="199811" y="119920"/>
                        <a:pt x="205523" y="106596"/>
                      </a:cubicBezTo>
                      <a:cubicBezTo>
                        <a:pt x="211235" y="93271"/>
                        <a:pt x="217899" y="89464"/>
                        <a:pt x="232178" y="93271"/>
                      </a:cubicBezTo>
                      <a:cubicBezTo>
                        <a:pt x="235034" y="94223"/>
                        <a:pt x="237890" y="95175"/>
                        <a:pt x="241698" y="96126"/>
                      </a:cubicBezTo>
                      <a:cubicBezTo>
                        <a:pt x="254074" y="100885"/>
                        <a:pt x="257881" y="99933"/>
                        <a:pt x="264545" y="89464"/>
                      </a:cubicBezTo>
                      <a:cubicBezTo>
                        <a:pt x="271209" y="78995"/>
                        <a:pt x="278825" y="70429"/>
                        <a:pt x="289296" y="64719"/>
                      </a:cubicBezTo>
                      <a:cubicBezTo>
                        <a:pt x="296912" y="59960"/>
                        <a:pt x="298816" y="54250"/>
                        <a:pt x="295008" y="45684"/>
                      </a:cubicBezTo>
                      <a:cubicBezTo>
                        <a:pt x="289296" y="32359"/>
                        <a:pt x="292152" y="30456"/>
                        <a:pt x="307384" y="26649"/>
                      </a:cubicBezTo>
                      <a:cubicBezTo>
                        <a:pt x="327375" y="21890"/>
                        <a:pt x="348318" y="16180"/>
                        <a:pt x="367358" y="10469"/>
                      </a:cubicBezTo>
                      <a:cubicBezTo>
                        <a:pt x="377829" y="7614"/>
                        <a:pt x="380685" y="12373"/>
                        <a:pt x="380685" y="23794"/>
                      </a:cubicBezTo>
                      <a:cubicBezTo>
                        <a:pt x="380685" y="34263"/>
                        <a:pt x="381637" y="34263"/>
                        <a:pt x="392109" y="35215"/>
                      </a:cubicBezTo>
                      <a:cubicBezTo>
                        <a:pt x="417812" y="37118"/>
                        <a:pt x="443515" y="39973"/>
                        <a:pt x="464458" y="59008"/>
                      </a:cubicBezTo>
                      <a:cubicBezTo>
                        <a:pt x="470170" y="63767"/>
                        <a:pt x="473978" y="60912"/>
                        <a:pt x="478738" y="58057"/>
                      </a:cubicBezTo>
                      <a:cubicBezTo>
                        <a:pt x="494921" y="45684"/>
                        <a:pt x="501585" y="42829"/>
                        <a:pt x="513008" y="52346"/>
                      </a:cubicBezTo>
                      <a:cubicBezTo>
                        <a:pt x="513008" y="52346"/>
                        <a:pt x="513960" y="53298"/>
                        <a:pt x="513960" y="53298"/>
                      </a:cubicBezTo>
                      <a:cubicBezTo>
                        <a:pt x="518720" y="59008"/>
                        <a:pt x="523480" y="63767"/>
                        <a:pt x="527288" y="68526"/>
                      </a:cubicBezTo>
                      <a:cubicBezTo>
                        <a:pt x="527288" y="68526"/>
                        <a:pt x="527288" y="68526"/>
                        <a:pt x="527288" y="69478"/>
                      </a:cubicBezTo>
                      <a:cubicBezTo>
                        <a:pt x="528240" y="70429"/>
                        <a:pt x="528240" y="71381"/>
                        <a:pt x="529192" y="71381"/>
                      </a:cubicBezTo>
                      <a:cubicBezTo>
                        <a:pt x="529192" y="71381"/>
                        <a:pt x="530144" y="72333"/>
                        <a:pt x="530144" y="72333"/>
                      </a:cubicBezTo>
                      <a:cubicBezTo>
                        <a:pt x="531096" y="73285"/>
                        <a:pt x="531096" y="73285"/>
                        <a:pt x="532048" y="74236"/>
                      </a:cubicBezTo>
                      <a:cubicBezTo>
                        <a:pt x="532048" y="74236"/>
                        <a:pt x="533000" y="75188"/>
                        <a:pt x="533000" y="75188"/>
                      </a:cubicBezTo>
                      <a:cubicBezTo>
                        <a:pt x="533952" y="76140"/>
                        <a:pt x="533952" y="76140"/>
                        <a:pt x="534904" y="77091"/>
                      </a:cubicBezTo>
                      <a:cubicBezTo>
                        <a:pt x="534904" y="77091"/>
                        <a:pt x="535856" y="78043"/>
                        <a:pt x="535856" y="78043"/>
                      </a:cubicBezTo>
                      <a:cubicBezTo>
                        <a:pt x="535856" y="78995"/>
                        <a:pt x="536808" y="78995"/>
                        <a:pt x="536808" y="79947"/>
                      </a:cubicBezTo>
                      <a:cubicBezTo>
                        <a:pt x="536808" y="79947"/>
                        <a:pt x="537760" y="80898"/>
                        <a:pt x="537760" y="80898"/>
                      </a:cubicBezTo>
                      <a:cubicBezTo>
                        <a:pt x="537760" y="81850"/>
                        <a:pt x="538712" y="81850"/>
                        <a:pt x="538712" y="82802"/>
                      </a:cubicBezTo>
                      <a:cubicBezTo>
                        <a:pt x="538712" y="82802"/>
                        <a:pt x="539663" y="83754"/>
                        <a:pt x="539663" y="83754"/>
                      </a:cubicBezTo>
                      <a:cubicBezTo>
                        <a:pt x="539663" y="84705"/>
                        <a:pt x="540615" y="84705"/>
                        <a:pt x="540615" y="85657"/>
                      </a:cubicBezTo>
                      <a:cubicBezTo>
                        <a:pt x="540615" y="85657"/>
                        <a:pt x="541567" y="86609"/>
                        <a:pt x="541567" y="86609"/>
                      </a:cubicBezTo>
                      <a:cubicBezTo>
                        <a:pt x="541567" y="87561"/>
                        <a:pt x="542519" y="87561"/>
                        <a:pt x="542519" y="88513"/>
                      </a:cubicBezTo>
                      <a:cubicBezTo>
                        <a:pt x="542519" y="88513"/>
                        <a:pt x="543471" y="89464"/>
                        <a:pt x="543471" y="89464"/>
                      </a:cubicBezTo>
                      <a:cubicBezTo>
                        <a:pt x="543471" y="90416"/>
                        <a:pt x="544423" y="90416"/>
                        <a:pt x="544423" y="91368"/>
                      </a:cubicBezTo>
                      <a:cubicBezTo>
                        <a:pt x="544423" y="91368"/>
                        <a:pt x="545375" y="92319"/>
                        <a:pt x="545375" y="92319"/>
                      </a:cubicBezTo>
                      <a:cubicBezTo>
                        <a:pt x="545375" y="93271"/>
                        <a:pt x="546327" y="93271"/>
                        <a:pt x="546327" y="94223"/>
                      </a:cubicBezTo>
                      <a:cubicBezTo>
                        <a:pt x="546327" y="94223"/>
                        <a:pt x="547279" y="95175"/>
                        <a:pt x="547279" y="95175"/>
                      </a:cubicBezTo>
                      <a:cubicBezTo>
                        <a:pt x="547279" y="96126"/>
                        <a:pt x="548231" y="96126"/>
                        <a:pt x="548231" y="97078"/>
                      </a:cubicBezTo>
                      <a:cubicBezTo>
                        <a:pt x="548231" y="97078"/>
                        <a:pt x="548231" y="98030"/>
                        <a:pt x="549183" y="98030"/>
                      </a:cubicBezTo>
                      <a:cubicBezTo>
                        <a:pt x="550135" y="98982"/>
                        <a:pt x="550135" y="99933"/>
                        <a:pt x="551087" y="101837"/>
                      </a:cubicBezTo>
                      <a:cubicBezTo>
                        <a:pt x="554895" y="109451"/>
                        <a:pt x="549183" y="118016"/>
                        <a:pt x="539663" y="118016"/>
                      </a:cubicBezTo>
                      <a:cubicBezTo>
                        <a:pt x="539663" y="118016"/>
                        <a:pt x="538712" y="118016"/>
                        <a:pt x="538712" y="118016"/>
                      </a:cubicBezTo>
                      <a:cubicBezTo>
                        <a:pt x="538712" y="118016"/>
                        <a:pt x="538712" y="118016"/>
                        <a:pt x="537760" y="118016"/>
                      </a:cubicBezTo>
                      <a:cubicBezTo>
                        <a:pt x="537760" y="118016"/>
                        <a:pt x="537760" y="118016"/>
                        <a:pt x="536808" y="118016"/>
                      </a:cubicBezTo>
                      <a:cubicBezTo>
                        <a:pt x="536808" y="118016"/>
                        <a:pt x="536808" y="118016"/>
                        <a:pt x="535856" y="118016"/>
                      </a:cubicBezTo>
                      <a:cubicBezTo>
                        <a:pt x="535856" y="118016"/>
                        <a:pt x="535856" y="118016"/>
                        <a:pt x="535856" y="118016"/>
                      </a:cubicBezTo>
                      <a:cubicBezTo>
                        <a:pt x="535856" y="118016"/>
                        <a:pt x="535856" y="118016"/>
                        <a:pt x="534904" y="118016"/>
                      </a:cubicBezTo>
                      <a:cubicBezTo>
                        <a:pt x="534904" y="118016"/>
                        <a:pt x="534904" y="118016"/>
                        <a:pt x="534904" y="118016"/>
                      </a:cubicBezTo>
                      <a:cubicBezTo>
                        <a:pt x="534904" y="118016"/>
                        <a:pt x="534904" y="118016"/>
                        <a:pt x="533952" y="118016"/>
                      </a:cubicBezTo>
                      <a:cubicBezTo>
                        <a:pt x="533952" y="118016"/>
                        <a:pt x="533952" y="118016"/>
                        <a:pt x="533952" y="118016"/>
                      </a:cubicBezTo>
                      <a:cubicBezTo>
                        <a:pt x="533952" y="118016"/>
                        <a:pt x="533952" y="118016"/>
                        <a:pt x="533952" y="118016"/>
                      </a:cubicBezTo>
                      <a:cubicBezTo>
                        <a:pt x="533952" y="118016"/>
                        <a:pt x="533952" y="118016"/>
                        <a:pt x="533952" y="118016"/>
                      </a:cubicBezTo>
                      <a:cubicBezTo>
                        <a:pt x="533952" y="118016"/>
                        <a:pt x="533952" y="118016"/>
                        <a:pt x="533952" y="118016"/>
                      </a:cubicBezTo>
                      <a:cubicBezTo>
                        <a:pt x="533952" y="118016"/>
                        <a:pt x="533952" y="118016"/>
                        <a:pt x="533952" y="118016"/>
                      </a:cubicBezTo>
                      <a:cubicBezTo>
                        <a:pt x="533952" y="118016"/>
                        <a:pt x="533952" y="118016"/>
                        <a:pt x="533952" y="118016"/>
                      </a:cubicBezTo>
                      <a:cubicBezTo>
                        <a:pt x="533000" y="118968"/>
                        <a:pt x="533952" y="120872"/>
                        <a:pt x="533952" y="123727"/>
                      </a:cubicBezTo>
                      <a:cubicBezTo>
                        <a:pt x="534904" y="125631"/>
                        <a:pt x="534904" y="127534"/>
                        <a:pt x="535856" y="129437"/>
                      </a:cubicBezTo>
                      <a:cubicBezTo>
                        <a:pt x="535856" y="129437"/>
                        <a:pt x="535856" y="129437"/>
                        <a:pt x="535856" y="129437"/>
                      </a:cubicBezTo>
                      <a:cubicBezTo>
                        <a:pt x="535856" y="131341"/>
                        <a:pt x="536808" y="132293"/>
                        <a:pt x="536808" y="134196"/>
                      </a:cubicBezTo>
                      <a:cubicBezTo>
                        <a:pt x="536808" y="134196"/>
                        <a:pt x="536808" y="134196"/>
                        <a:pt x="536808" y="134196"/>
                      </a:cubicBezTo>
                      <a:cubicBezTo>
                        <a:pt x="536808" y="136100"/>
                        <a:pt x="537760" y="137051"/>
                        <a:pt x="537760" y="138955"/>
                      </a:cubicBezTo>
                      <a:cubicBezTo>
                        <a:pt x="537760" y="138955"/>
                        <a:pt x="537760" y="138955"/>
                        <a:pt x="537760" y="138955"/>
                      </a:cubicBezTo>
                      <a:cubicBezTo>
                        <a:pt x="537760" y="139907"/>
                        <a:pt x="538712" y="141810"/>
                        <a:pt x="538712" y="142762"/>
                      </a:cubicBezTo>
                      <a:cubicBezTo>
                        <a:pt x="538712" y="142762"/>
                        <a:pt x="538712" y="142762"/>
                        <a:pt x="538712" y="142762"/>
                      </a:cubicBezTo>
                      <a:cubicBezTo>
                        <a:pt x="538712" y="143714"/>
                        <a:pt x="539663" y="145617"/>
                        <a:pt x="539663" y="146569"/>
                      </a:cubicBezTo>
                      <a:cubicBezTo>
                        <a:pt x="539663" y="146569"/>
                        <a:pt x="539663" y="146569"/>
                        <a:pt x="539663" y="147521"/>
                      </a:cubicBezTo>
                      <a:cubicBezTo>
                        <a:pt x="539663" y="148472"/>
                        <a:pt x="539663" y="150376"/>
                        <a:pt x="540615" y="151328"/>
                      </a:cubicBezTo>
                      <a:cubicBezTo>
                        <a:pt x="540615" y="151328"/>
                        <a:pt x="540615" y="151328"/>
                        <a:pt x="540615" y="152279"/>
                      </a:cubicBezTo>
                      <a:cubicBezTo>
                        <a:pt x="540615" y="153231"/>
                        <a:pt x="540615" y="155135"/>
                        <a:pt x="541567" y="156086"/>
                      </a:cubicBezTo>
                      <a:cubicBezTo>
                        <a:pt x="541567" y="156086"/>
                        <a:pt x="541567" y="157038"/>
                        <a:pt x="541567" y="157038"/>
                      </a:cubicBezTo>
                      <a:cubicBezTo>
                        <a:pt x="541567" y="157990"/>
                        <a:pt x="541567" y="159893"/>
                        <a:pt x="541567" y="160845"/>
                      </a:cubicBezTo>
                      <a:cubicBezTo>
                        <a:pt x="541567" y="160845"/>
                        <a:pt x="541567" y="161797"/>
                        <a:pt x="541567" y="161797"/>
                      </a:cubicBezTo>
                      <a:cubicBezTo>
                        <a:pt x="541567" y="162749"/>
                        <a:pt x="541567" y="163700"/>
                        <a:pt x="541567" y="165604"/>
                      </a:cubicBezTo>
                      <a:cubicBezTo>
                        <a:pt x="541567" y="165604"/>
                        <a:pt x="541567" y="166556"/>
                        <a:pt x="541567" y="166556"/>
                      </a:cubicBezTo>
                      <a:cubicBezTo>
                        <a:pt x="541567" y="167507"/>
                        <a:pt x="541567" y="168459"/>
                        <a:pt x="541567" y="169411"/>
                      </a:cubicBezTo>
                      <a:cubicBezTo>
                        <a:pt x="541567" y="170362"/>
                        <a:pt x="541567" y="170362"/>
                        <a:pt x="541567" y="171314"/>
                      </a:cubicBezTo>
                      <a:cubicBezTo>
                        <a:pt x="541567" y="172266"/>
                        <a:pt x="541567" y="173218"/>
                        <a:pt x="541567" y="174170"/>
                      </a:cubicBezTo>
                      <a:cubicBezTo>
                        <a:pt x="541567" y="175121"/>
                        <a:pt x="541567" y="175121"/>
                        <a:pt x="541567" y="176073"/>
                      </a:cubicBezTo>
                      <a:cubicBezTo>
                        <a:pt x="541567" y="177025"/>
                        <a:pt x="541567" y="177977"/>
                        <a:pt x="541567" y="178928"/>
                      </a:cubicBezTo>
                      <a:cubicBezTo>
                        <a:pt x="541567" y="179880"/>
                        <a:pt x="541567" y="179880"/>
                        <a:pt x="541567" y="180832"/>
                      </a:cubicBezTo>
                      <a:cubicBezTo>
                        <a:pt x="541567" y="181784"/>
                        <a:pt x="541567" y="182735"/>
                        <a:pt x="541567" y="183687"/>
                      </a:cubicBezTo>
                      <a:cubicBezTo>
                        <a:pt x="541567" y="184639"/>
                        <a:pt x="541567" y="185590"/>
                        <a:pt x="541567" y="185590"/>
                      </a:cubicBezTo>
                      <a:cubicBezTo>
                        <a:pt x="541567" y="186542"/>
                        <a:pt x="541567" y="187494"/>
                        <a:pt x="541567" y="187494"/>
                      </a:cubicBezTo>
                      <a:cubicBezTo>
                        <a:pt x="541567" y="188446"/>
                        <a:pt x="541567" y="189397"/>
                        <a:pt x="541567" y="190349"/>
                      </a:cubicBezTo>
                      <a:cubicBezTo>
                        <a:pt x="541567" y="191301"/>
                        <a:pt x="541567" y="191301"/>
                        <a:pt x="541567" y="192253"/>
                      </a:cubicBezTo>
                      <a:cubicBezTo>
                        <a:pt x="541567" y="194156"/>
                        <a:pt x="541567" y="195108"/>
                        <a:pt x="541567" y="197012"/>
                      </a:cubicBezTo>
                      <a:cubicBezTo>
                        <a:pt x="540615" y="202722"/>
                        <a:pt x="543471" y="206529"/>
                        <a:pt x="550135" y="206529"/>
                      </a:cubicBezTo>
                      <a:cubicBezTo>
                        <a:pt x="551087" y="206529"/>
                        <a:pt x="552039" y="206529"/>
                        <a:pt x="552991" y="206529"/>
                      </a:cubicBezTo>
                      <a:cubicBezTo>
                        <a:pt x="569174" y="211288"/>
                        <a:pt x="572982" y="213191"/>
                        <a:pt x="570126" y="230323"/>
                      </a:cubicBezTo>
                      <a:cubicBezTo>
                        <a:pt x="568222" y="242695"/>
                        <a:pt x="558703" y="279813"/>
                        <a:pt x="554895" y="285524"/>
                      </a:cubicBezTo>
                      <a:cubicBezTo>
                        <a:pt x="548231" y="296945"/>
                        <a:pt x="545375" y="297897"/>
                        <a:pt x="534904" y="289331"/>
                      </a:cubicBezTo>
                      <a:cubicBezTo>
                        <a:pt x="530144" y="285524"/>
                        <a:pt x="528240" y="288379"/>
                        <a:pt x="525384" y="290282"/>
                      </a:cubicBezTo>
                      <a:cubicBezTo>
                        <a:pt x="518720" y="296945"/>
                        <a:pt x="511104" y="303607"/>
                        <a:pt x="504441" y="310269"/>
                      </a:cubicBezTo>
                      <a:cubicBezTo>
                        <a:pt x="493017" y="322642"/>
                        <a:pt x="478738" y="333111"/>
                        <a:pt x="464458" y="341677"/>
                      </a:cubicBezTo>
                      <a:close/>
                      <a:moveTo>
                        <a:pt x="706257" y="494908"/>
                      </a:moveTo>
                      <a:cubicBezTo>
                        <a:pt x="698642" y="493956"/>
                        <a:pt x="695786" y="495860"/>
                        <a:pt x="691026" y="502522"/>
                      </a:cubicBezTo>
                      <a:cubicBezTo>
                        <a:pt x="679603" y="519653"/>
                        <a:pt x="664371" y="533930"/>
                        <a:pt x="641524" y="535833"/>
                      </a:cubicBezTo>
                      <a:cubicBezTo>
                        <a:pt x="634860" y="535833"/>
                        <a:pt x="632956" y="538688"/>
                        <a:pt x="632956" y="544399"/>
                      </a:cubicBezTo>
                      <a:cubicBezTo>
                        <a:pt x="633908" y="554868"/>
                        <a:pt x="632004" y="561530"/>
                        <a:pt x="622485" y="562482"/>
                      </a:cubicBezTo>
                      <a:cubicBezTo>
                        <a:pt x="606301" y="565337"/>
                        <a:pt x="587262" y="567241"/>
                        <a:pt x="571078" y="562482"/>
                      </a:cubicBezTo>
                      <a:cubicBezTo>
                        <a:pt x="562511" y="560578"/>
                        <a:pt x="558703" y="556771"/>
                        <a:pt x="559655" y="548206"/>
                      </a:cubicBezTo>
                      <a:cubicBezTo>
                        <a:pt x="561559" y="538688"/>
                        <a:pt x="556799" y="536785"/>
                        <a:pt x="549183" y="534881"/>
                      </a:cubicBezTo>
                      <a:cubicBezTo>
                        <a:pt x="526336" y="528219"/>
                        <a:pt x="509201" y="513943"/>
                        <a:pt x="498729" y="491101"/>
                      </a:cubicBezTo>
                      <a:cubicBezTo>
                        <a:pt x="493969" y="493005"/>
                        <a:pt x="491113" y="494908"/>
                        <a:pt x="488257" y="495860"/>
                      </a:cubicBezTo>
                      <a:cubicBezTo>
                        <a:pt x="483497" y="497763"/>
                        <a:pt x="479690" y="496811"/>
                        <a:pt x="477786" y="492053"/>
                      </a:cubicBezTo>
                      <a:cubicBezTo>
                        <a:pt x="476834" y="491101"/>
                        <a:pt x="476834" y="489197"/>
                        <a:pt x="475882" y="488246"/>
                      </a:cubicBezTo>
                      <a:cubicBezTo>
                        <a:pt x="475882" y="488246"/>
                        <a:pt x="475882" y="487294"/>
                        <a:pt x="474930" y="487294"/>
                      </a:cubicBezTo>
                      <a:cubicBezTo>
                        <a:pt x="474930" y="486342"/>
                        <a:pt x="473978" y="485390"/>
                        <a:pt x="473978" y="484439"/>
                      </a:cubicBezTo>
                      <a:cubicBezTo>
                        <a:pt x="473978" y="484439"/>
                        <a:pt x="473978" y="483487"/>
                        <a:pt x="473026" y="483487"/>
                      </a:cubicBezTo>
                      <a:cubicBezTo>
                        <a:pt x="473026" y="482535"/>
                        <a:pt x="472074" y="481583"/>
                        <a:pt x="472074" y="480632"/>
                      </a:cubicBezTo>
                      <a:cubicBezTo>
                        <a:pt x="472074" y="480632"/>
                        <a:pt x="472074" y="479680"/>
                        <a:pt x="472074" y="479680"/>
                      </a:cubicBezTo>
                      <a:cubicBezTo>
                        <a:pt x="471122" y="478728"/>
                        <a:pt x="471122" y="476825"/>
                        <a:pt x="470170" y="475873"/>
                      </a:cubicBezTo>
                      <a:cubicBezTo>
                        <a:pt x="470170" y="475873"/>
                        <a:pt x="470170" y="475873"/>
                        <a:pt x="470170" y="475873"/>
                      </a:cubicBezTo>
                      <a:cubicBezTo>
                        <a:pt x="470170" y="474921"/>
                        <a:pt x="469218" y="473018"/>
                        <a:pt x="469218" y="472066"/>
                      </a:cubicBezTo>
                      <a:cubicBezTo>
                        <a:pt x="469218" y="472066"/>
                        <a:pt x="469218" y="471114"/>
                        <a:pt x="469218" y="471114"/>
                      </a:cubicBezTo>
                      <a:cubicBezTo>
                        <a:pt x="469218" y="470162"/>
                        <a:pt x="468266" y="469211"/>
                        <a:pt x="468266" y="468259"/>
                      </a:cubicBezTo>
                      <a:cubicBezTo>
                        <a:pt x="468266" y="468259"/>
                        <a:pt x="468266" y="468259"/>
                        <a:pt x="468266" y="467307"/>
                      </a:cubicBezTo>
                      <a:cubicBezTo>
                        <a:pt x="467314" y="464452"/>
                        <a:pt x="466362" y="461597"/>
                        <a:pt x="465410" y="459693"/>
                      </a:cubicBezTo>
                      <a:lnTo>
                        <a:pt x="465410" y="459693"/>
                      </a:lnTo>
                      <a:cubicBezTo>
                        <a:pt x="463506" y="453031"/>
                        <a:pt x="461602" y="447321"/>
                        <a:pt x="460650" y="440659"/>
                      </a:cubicBezTo>
                      <a:cubicBezTo>
                        <a:pt x="458746" y="433996"/>
                        <a:pt x="462554" y="429237"/>
                        <a:pt x="469218" y="427334"/>
                      </a:cubicBezTo>
                      <a:cubicBezTo>
                        <a:pt x="475882" y="425431"/>
                        <a:pt x="478738" y="422575"/>
                        <a:pt x="477786" y="414961"/>
                      </a:cubicBezTo>
                      <a:cubicBezTo>
                        <a:pt x="476834" y="401637"/>
                        <a:pt x="495873" y="366422"/>
                        <a:pt x="502537" y="359760"/>
                      </a:cubicBezTo>
                      <a:cubicBezTo>
                        <a:pt x="505393" y="355953"/>
                        <a:pt x="493969" y="347387"/>
                        <a:pt x="490161" y="339773"/>
                      </a:cubicBezTo>
                      <a:cubicBezTo>
                        <a:pt x="502537" y="329304"/>
                        <a:pt x="514912" y="319787"/>
                        <a:pt x="526336" y="308366"/>
                      </a:cubicBezTo>
                      <a:cubicBezTo>
                        <a:pt x="533952" y="300752"/>
                        <a:pt x="541567" y="306462"/>
                        <a:pt x="547279" y="309317"/>
                      </a:cubicBezTo>
                      <a:cubicBezTo>
                        <a:pt x="554895" y="314076"/>
                        <a:pt x="561559" y="313124"/>
                        <a:pt x="570126" y="312173"/>
                      </a:cubicBezTo>
                      <a:cubicBezTo>
                        <a:pt x="588214" y="309317"/>
                        <a:pt x="606301" y="307414"/>
                        <a:pt x="624389" y="312173"/>
                      </a:cubicBezTo>
                      <a:cubicBezTo>
                        <a:pt x="630100" y="314076"/>
                        <a:pt x="634860" y="313124"/>
                        <a:pt x="637716" y="307414"/>
                      </a:cubicBezTo>
                      <a:cubicBezTo>
                        <a:pt x="640572" y="302655"/>
                        <a:pt x="643428" y="301704"/>
                        <a:pt x="648188" y="303607"/>
                      </a:cubicBezTo>
                      <a:cubicBezTo>
                        <a:pt x="665323" y="310269"/>
                        <a:pt x="681507" y="317883"/>
                        <a:pt x="691978" y="334063"/>
                      </a:cubicBezTo>
                      <a:cubicBezTo>
                        <a:pt x="696738" y="341677"/>
                        <a:pt x="695786" y="347387"/>
                        <a:pt x="689122" y="354050"/>
                      </a:cubicBezTo>
                      <a:cubicBezTo>
                        <a:pt x="683410" y="358808"/>
                        <a:pt x="684362" y="363567"/>
                        <a:pt x="691026" y="367374"/>
                      </a:cubicBezTo>
                      <a:cubicBezTo>
                        <a:pt x="701498" y="374036"/>
                        <a:pt x="708162" y="384505"/>
                        <a:pt x="710066" y="396878"/>
                      </a:cubicBezTo>
                      <a:cubicBezTo>
                        <a:pt x="711017" y="400685"/>
                        <a:pt x="711969" y="404492"/>
                        <a:pt x="712921" y="407347"/>
                      </a:cubicBezTo>
                      <a:cubicBezTo>
                        <a:pt x="713873" y="409251"/>
                        <a:pt x="714825" y="410203"/>
                        <a:pt x="715777" y="412106"/>
                      </a:cubicBezTo>
                      <a:cubicBezTo>
                        <a:pt x="715777" y="412106"/>
                        <a:pt x="715777" y="412106"/>
                        <a:pt x="715777" y="412106"/>
                      </a:cubicBezTo>
                      <a:cubicBezTo>
                        <a:pt x="716729" y="413058"/>
                        <a:pt x="717681" y="414961"/>
                        <a:pt x="719585" y="415913"/>
                      </a:cubicBezTo>
                      <a:cubicBezTo>
                        <a:pt x="719585" y="415913"/>
                        <a:pt x="719585" y="415913"/>
                        <a:pt x="719585" y="415913"/>
                      </a:cubicBezTo>
                      <a:cubicBezTo>
                        <a:pt x="720537" y="416865"/>
                        <a:pt x="720537" y="416865"/>
                        <a:pt x="721489" y="416865"/>
                      </a:cubicBezTo>
                      <a:cubicBezTo>
                        <a:pt x="721489" y="416865"/>
                        <a:pt x="721489" y="416865"/>
                        <a:pt x="721489" y="416865"/>
                      </a:cubicBezTo>
                      <a:cubicBezTo>
                        <a:pt x="722441" y="417816"/>
                        <a:pt x="723393" y="417816"/>
                        <a:pt x="723393" y="417816"/>
                      </a:cubicBezTo>
                      <a:cubicBezTo>
                        <a:pt x="723393" y="417816"/>
                        <a:pt x="723393" y="417816"/>
                        <a:pt x="723393" y="417816"/>
                      </a:cubicBezTo>
                      <a:cubicBezTo>
                        <a:pt x="724345" y="417816"/>
                        <a:pt x="724345" y="418768"/>
                        <a:pt x="725297" y="418768"/>
                      </a:cubicBezTo>
                      <a:cubicBezTo>
                        <a:pt x="725297" y="418768"/>
                        <a:pt x="725297" y="418768"/>
                        <a:pt x="726249" y="418768"/>
                      </a:cubicBezTo>
                      <a:cubicBezTo>
                        <a:pt x="727201" y="418768"/>
                        <a:pt x="728153" y="419720"/>
                        <a:pt x="729105" y="419720"/>
                      </a:cubicBezTo>
                      <a:cubicBezTo>
                        <a:pt x="736720" y="422575"/>
                        <a:pt x="740528" y="425431"/>
                        <a:pt x="733865" y="433996"/>
                      </a:cubicBezTo>
                      <a:cubicBezTo>
                        <a:pt x="730057" y="437803"/>
                        <a:pt x="730057" y="442562"/>
                        <a:pt x="732913" y="447321"/>
                      </a:cubicBezTo>
                      <a:cubicBezTo>
                        <a:pt x="742432" y="464452"/>
                        <a:pt x="731009" y="476825"/>
                        <a:pt x="723393" y="490149"/>
                      </a:cubicBezTo>
                      <a:cubicBezTo>
                        <a:pt x="720537" y="497763"/>
                        <a:pt x="712921" y="495860"/>
                        <a:pt x="706257" y="494908"/>
                      </a:cubicBezTo>
                      <a:close/>
                    </a:path>
                  </a:pathLst>
                </a:custGeom>
                <a:solidFill>
                  <a:srgbClr val="000000"/>
                </a:solidFill>
                <a:ln w="9509"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A76EA045-A346-6445-9C6D-ABF8A178AA53}"/>
                    </a:ext>
                  </a:extLst>
                </p:cNvPr>
                <p:cNvSpPr/>
                <p:nvPr/>
              </p:nvSpPr>
              <p:spPr>
                <a:xfrm>
                  <a:off x="4020684" y="4640474"/>
                  <a:ext cx="35950" cy="82989"/>
                </a:xfrm>
                <a:custGeom>
                  <a:avLst/>
                  <a:gdLst>
                    <a:gd name="connsiteX0" fmla="*/ 23799 w 35950"/>
                    <a:gd name="connsiteY0" fmla="*/ 77279 h 82989"/>
                    <a:gd name="connsiteX1" fmla="*/ 25703 w 35950"/>
                    <a:gd name="connsiteY1" fmla="*/ 82989 h 82989"/>
                    <a:gd name="connsiteX2" fmla="*/ 27607 w 35950"/>
                    <a:gd name="connsiteY2" fmla="*/ 82989 h 82989"/>
                    <a:gd name="connsiteX3" fmla="*/ 34271 w 35950"/>
                    <a:gd name="connsiteY3" fmla="*/ 44919 h 82989"/>
                    <a:gd name="connsiteX4" fmla="*/ 7616 w 35950"/>
                    <a:gd name="connsiteY4" fmla="*/ 1139 h 82989"/>
                    <a:gd name="connsiteX5" fmla="*/ 0 w 35950"/>
                    <a:gd name="connsiteY5" fmla="*/ 5898 h 82989"/>
                    <a:gd name="connsiteX6" fmla="*/ 6664 w 35950"/>
                    <a:gd name="connsiteY6" fmla="*/ 18270 h 82989"/>
                    <a:gd name="connsiteX7" fmla="*/ 23799 w 35950"/>
                    <a:gd name="connsiteY7" fmla="*/ 77279 h 82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950" h="82989">
                      <a:moveTo>
                        <a:pt x="23799" y="77279"/>
                      </a:moveTo>
                      <a:cubicBezTo>
                        <a:pt x="23799" y="79182"/>
                        <a:pt x="22847" y="82038"/>
                        <a:pt x="25703" y="82989"/>
                      </a:cubicBezTo>
                      <a:cubicBezTo>
                        <a:pt x="26655" y="82989"/>
                        <a:pt x="26655" y="82989"/>
                        <a:pt x="27607" y="82989"/>
                      </a:cubicBezTo>
                      <a:cubicBezTo>
                        <a:pt x="35223" y="71568"/>
                        <a:pt x="38079" y="58244"/>
                        <a:pt x="34271" y="44919"/>
                      </a:cubicBezTo>
                      <a:cubicBezTo>
                        <a:pt x="28559" y="28740"/>
                        <a:pt x="19039" y="13512"/>
                        <a:pt x="7616" y="1139"/>
                      </a:cubicBezTo>
                      <a:cubicBezTo>
                        <a:pt x="4760" y="-1716"/>
                        <a:pt x="0" y="1139"/>
                        <a:pt x="0" y="5898"/>
                      </a:cubicBezTo>
                      <a:cubicBezTo>
                        <a:pt x="0" y="11608"/>
                        <a:pt x="3808" y="14464"/>
                        <a:pt x="6664" y="18270"/>
                      </a:cubicBezTo>
                      <a:cubicBezTo>
                        <a:pt x="19991" y="35402"/>
                        <a:pt x="29511" y="54437"/>
                        <a:pt x="23799" y="77279"/>
                      </a:cubicBezTo>
                      <a:close/>
                    </a:path>
                  </a:pathLst>
                </a:custGeom>
                <a:solidFill>
                  <a:srgbClr val="000000"/>
                </a:solidFill>
                <a:ln w="9509"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DA19DA97-5462-8F4E-A1FD-6F86933FE836}"/>
                    </a:ext>
                  </a:extLst>
                </p:cNvPr>
                <p:cNvSpPr/>
                <p:nvPr/>
              </p:nvSpPr>
              <p:spPr>
                <a:xfrm>
                  <a:off x="3210561" y="4958307"/>
                  <a:ext cx="84725" cy="15054"/>
                </a:xfrm>
                <a:custGeom>
                  <a:avLst/>
                  <a:gdLst>
                    <a:gd name="connsiteX0" fmla="*/ 6664 w 84725"/>
                    <a:gd name="connsiteY0" fmla="*/ 13563 h 15054"/>
                    <a:gd name="connsiteX1" fmla="*/ 69494 w 84725"/>
                    <a:gd name="connsiteY1" fmla="*/ 14514 h 15054"/>
                    <a:gd name="connsiteX2" fmla="*/ 84725 w 84725"/>
                    <a:gd name="connsiteY2" fmla="*/ 8804 h 15054"/>
                    <a:gd name="connsiteX3" fmla="*/ 60926 w 84725"/>
                    <a:gd name="connsiteY3" fmla="*/ 4997 h 15054"/>
                    <a:gd name="connsiteX4" fmla="*/ 7616 w 84725"/>
                    <a:gd name="connsiteY4" fmla="*/ 238 h 15054"/>
                    <a:gd name="connsiteX5" fmla="*/ 0 w 84725"/>
                    <a:gd name="connsiteY5" fmla="*/ 5948 h 15054"/>
                    <a:gd name="connsiteX6" fmla="*/ 6664 w 84725"/>
                    <a:gd name="connsiteY6" fmla="*/ 13563 h 15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725" h="15054">
                      <a:moveTo>
                        <a:pt x="6664" y="13563"/>
                      </a:moveTo>
                      <a:cubicBezTo>
                        <a:pt x="27607" y="12611"/>
                        <a:pt x="48550" y="16418"/>
                        <a:pt x="69494" y="14514"/>
                      </a:cubicBezTo>
                      <a:cubicBezTo>
                        <a:pt x="74253" y="14514"/>
                        <a:pt x="79013" y="15466"/>
                        <a:pt x="84725" y="8804"/>
                      </a:cubicBezTo>
                      <a:cubicBezTo>
                        <a:pt x="76157" y="8804"/>
                        <a:pt x="68542" y="5948"/>
                        <a:pt x="60926" y="4997"/>
                      </a:cubicBezTo>
                      <a:cubicBezTo>
                        <a:pt x="42838" y="3093"/>
                        <a:pt x="25703" y="2141"/>
                        <a:pt x="7616" y="238"/>
                      </a:cubicBezTo>
                      <a:cubicBezTo>
                        <a:pt x="2856" y="-714"/>
                        <a:pt x="952" y="1190"/>
                        <a:pt x="0" y="5948"/>
                      </a:cubicBezTo>
                      <a:cubicBezTo>
                        <a:pt x="0" y="11659"/>
                        <a:pt x="1904" y="13563"/>
                        <a:pt x="6664" y="13563"/>
                      </a:cubicBezTo>
                      <a:close/>
                    </a:path>
                  </a:pathLst>
                </a:custGeom>
                <a:solidFill>
                  <a:srgbClr val="000000"/>
                </a:solidFill>
                <a:ln w="9509"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EC284B17-96CB-794E-9430-593F74C94839}"/>
                    </a:ext>
                  </a:extLst>
                </p:cNvPr>
                <p:cNvSpPr/>
                <p:nvPr/>
              </p:nvSpPr>
              <p:spPr>
                <a:xfrm>
                  <a:off x="3041111" y="4492612"/>
                  <a:ext cx="64219" cy="70006"/>
                </a:xfrm>
                <a:custGeom>
                  <a:avLst/>
                  <a:gdLst>
                    <a:gd name="connsiteX0" fmla="*/ 36175 w 64219"/>
                    <a:gd name="connsiteY0" fmla="*/ 18612 h 70006"/>
                    <a:gd name="connsiteX1" fmla="*/ 58070 w 64219"/>
                    <a:gd name="connsiteY1" fmla="*/ 9094 h 70006"/>
                    <a:gd name="connsiteX2" fmla="*/ 63782 w 64219"/>
                    <a:gd name="connsiteY2" fmla="*/ 3384 h 70006"/>
                    <a:gd name="connsiteX3" fmla="*/ 55214 w 64219"/>
                    <a:gd name="connsiteY3" fmla="*/ 529 h 70006"/>
                    <a:gd name="connsiteX4" fmla="*/ 25703 w 64219"/>
                    <a:gd name="connsiteY4" fmla="*/ 12902 h 70006"/>
                    <a:gd name="connsiteX5" fmla="*/ 0 w 64219"/>
                    <a:gd name="connsiteY5" fmla="*/ 70006 h 70006"/>
                    <a:gd name="connsiteX6" fmla="*/ 7616 w 64219"/>
                    <a:gd name="connsiteY6" fmla="*/ 54778 h 70006"/>
                    <a:gd name="connsiteX7" fmla="*/ 36175 w 64219"/>
                    <a:gd name="connsiteY7" fmla="*/ 18612 h 7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219" h="70006">
                      <a:moveTo>
                        <a:pt x="36175" y="18612"/>
                      </a:moveTo>
                      <a:cubicBezTo>
                        <a:pt x="42838" y="14805"/>
                        <a:pt x="50454" y="10998"/>
                        <a:pt x="58070" y="9094"/>
                      </a:cubicBezTo>
                      <a:cubicBezTo>
                        <a:pt x="60926" y="8143"/>
                        <a:pt x="65686" y="8143"/>
                        <a:pt x="63782" y="3384"/>
                      </a:cubicBezTo>
                      <a:cubicBezTo>
                        <a:pt x="62830" y="-423"/>
                        <a:pt x="59022" y="-423"/>
                        <a:pt x="55214" y="529"/>
                      </a:cubicBezTo>
                      <a:cubicBezTo>
                        <a:pt x="44743" y="3384"/>
                        <a:pt x="35223" y="7191"/>
                        <a:pt x="25703" y="12902"/>
                      </a:cubicBezTo>
                      <a:cubicBezTo>
                        <a:pt x="5712" y="25274"/>
                        <a:pt x="0" y="44309"/>
                        <a:pt x="0" y="70006"/>
                      </a:cubicBezTo>
                      <a:cubicBezTo>
                        <a:pt x="6664" y="64296"/>
                        <a:pt x="6664" y="58585"/>
                        <a:pt x="7616" y="54778"/>
                      </a:cubicBezTo>
                      <a:cubicBezTo>
                        <a:pt x="11424" y="37647"/>
                        <a:pt x="21895" y="27178"/>
                        <a:pt x="36175" y="18612"/>
                      </a:cubicBezTo>
                      <a:close/>
                    </a:path>
                  </a:pathLst>
                </a:custGeom>
                <a:solidFill>
                  <a:srgbClr val="000000"/>
                </a:solidFill>
                <a:ln w="9509"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9F6552D6-A5AB-D442-A0A7-D5A6284AF42C}"/>
                    </a:ext>
                  </a:extLst>
                </p:cNvPr>
                <p:cNvSpPr/>
                <p:nvPr/>
              </p:nvSpPr>
              <p:spPr>
                <a:xfrm>
                  <a:off x="3774125" y="4954490"/>
                  <a:ext cx="91388" cy="11558"/>
                </a:xfrm>
                <a:custGeom>
                  <a:avLst/>
                  <a:gdLst>
                    <a:gd name="connsiteX0" fmla="*/ 91389 w 91388"/>
                    <a:gd name="connsiteY0" fmla="*/ 7862 h 11558"/>
                    <a:gd name="connsiteX1" fmla="*/ 72350 w 91388"/>
                    <a:gd name="connsiteY1" fmla="*/ 4055 h 11558"/>
                    <a:gd name="connsiteX2" fmla="*/ 7616 w 91388"/>
                    <a:gd name="connsiteY2" fmla="*/ 248 h 11558"/>
                    <a:gd name="connsiteX3" fmla="*/ 0 w 91388"/>
                    <a:gd name="connsiteY3" fmla="*/ 5958 h 11558"/>
                    <a:gd name="connsiteX4" fmla="*/ 7616 w 91388"/>
                    <a:gd name="connsiteY4" fmla="*/ 9765 h 11558"/>
                    <a:gd name="connsiteX5" fmla="*/ 91389 w 91388"/>
                    <a:gd name="connsiteY5" fmla="*/ 7862 h 11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388" h="11558">
                      <a:moveTo>
                        <a:pt x="91389" y="7862"/>
                      </a:moveTo>
                      <a:cubicBezTo>
                        <a:pt x="84725" y="3103"/>
                        <a:pt x="78061" y="4055"/>
                        <a:pt x="72350" y="4055"/>
                      </a:cubicBezTo>
                      <a:cubicBezTo>
                        <a:pt x="51406" y="1199"/>
                        <a:pt x="29511" y="-704"/>
                        <a:pt x="7616" y="248"/>
                      </a:cubicBezTo>
                      <a:cubicBezTo>
                        <a:pt x="3808" y="248"/>
                        <a:pt x="0" y="1199"/>
                        <a:pt x="0" y="5958"/>
                      </a:cubicBezTo>
                      <a:cubicBezTo>
                        <a:pt x="0" y="10717"/>
                        <a:pt x="4760" y="9765"/>
                        <a:pt x="7616" y="9765"/>
                      </a:cubicBezTo>
                      <a:cubicBezTo>
                        <a:pt x="35223" y="8813"/>
                        <a:pt x="62830" y="15476"/>
                        <a:pt x="91389" y="7862"/>
                      </a:cubicBezTo>
                      <a:close/>
                    </a:path>
                  </a:pathLst>
                </a:custGeom>
                <a:solidFill>
                  <a:srgbClr val="000000"/>
                </a:solidFill>
                <a:ln w="9509"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386447FA-582E-E64D-9FA5-6F9C52982ADE}"/>
                    </a:ext>
                  </a:extLst>
                </p:cNvPr>
                <p:cNvSpPr/>
                <p:nvPr/>
              </p:nvSpPr>
              <p:spPr>
                <a:xfrm>
                  <a:off x="2959242" y="4959249"/>
                  <a:ext cx="81869" cy="13419"/>
                </a:xfrm>
                <a:custGeom>
                  <a:avLst/>
                  <a:gdLst>
                    <a:gd name="connsiteX0" fmla="*/ 4760 w 81869"/>
                    <a:gd name="connsiteY0" fmla="*/ 248 h 13419"/>
                    <a:gd name="connsiteX1" fmla="*/ 0 w 81869"/>
                    <a:gd name="connsiteY1" fmla="*/ 4055 h 13419"/>
                    <a:gd name="connsiteX2" fmla="*/ 2856 w 81869"/>
                    <a:gd name="connsiteY2" fmla="*/ 9765 h 13419"/>
                    <a:gd name="connsiteX3" fmla="*/ 10472 w 81869"/>
                    <a:gd name="connsiteY3" fmla="*/ 12620 h 13419"/>
                    <a:gd name="connsiteX4" fmla="*/ 81869 w 81869"/>
                    <a:gd name="connsiteY4" fmla="*/ 9765 h 13419"/>
                    <a:gd name="connsiteX5" fmla="*/ 57118 w 81869"/>
                    <a:gd name="connsiteY5" fmla="*/ 2151 h 13419"/>
                    <a:gd name="connsiteX6" fmla="*/ 4760 w 81869"/>
                    <a:gd name="connsiteY6" fmla="*/ 248 h 13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869" h="13419">
                      <a:moveTo>
                        <a:pt x="4760" y="248"/>
                      </a:moveTo>
                      <a:cubicBezTo>
                        <a:pt x="2856" y="-704"/>
                        <a:pt x="952" y="1199"/>
                        <a:pt x="0" y="4055"/>
                      </a:cubicBezTo>
                      <a:cubicBezTo>
                        <a:pt x="0" y="6910"/>
                        <a:pt x="0" y="8813"/>
                        <a:pt x="2856" y="9765"/>
                      </a:cubicBezTo>
                      <a:cubicBezTo>
                        <a:pt x="4760" y="10717"/>
                        <a:pt x="7616" y="11669"/>
                        <a:pt x="10472" y="12620"/>
                      </a:cubicBezTo>
                      <a:cubicBezTo>
                        <a:pt x="34271" y="15476"/>
                        <a:pt x="58070" y="9765"/>
                        <a:pt x="81869" y="9765"/>
                      </a:cubicBezTo>
                      <a:cubicBezTo>
                        <a:pt x="74253" y="4055"/>
                        <a:pt x="65686" y="3103"/>
                        <a:pt x="57118" y="2151"/>
                      </a:cubicBezTo>
                      <a:cubicBezTo>
                        <a:pt x="39983" y="-704"/>
                        <a:pt x="22847" y="5006"/>
                        <a:pt x="4760" y="248"/>
                      </a:cubicBezTo>
                      <a:close/>
                    </a:path>
                  </a:pathLst>
                </a:custGeom>
                <a:solidFill>
                  <a:srgbClr val="000000"/>
                </a:solidFill>
                <a:ln w="9509"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251B4356-F84F-004C-B592-47505E339704}"/>
                    </a:ext>
                  </a:extLst>
                </p:cNvPr>
                <p:cNvSpPr/>
                <p:nvPr/>
              </p:nvSpPr>
              <p:spPr>
                <a:xfrm>
                  <a:off x="3695810" y="4583418"/>
                  <a:ext cx="61748" cy="37256"/>
                </a:xfrm>
                <a:custGeom>
                  <a:avLst/>
                  <a:gdLst>
                    <a:gd name="connsiteX0" fmla="*/ 5013 w 61748"/>
                    <a:gd name="connsiteY0" fmla="*/ 139 h 37256"/>
                    <a:gd name="connsiteX1" fmla="*/ 253 w 61748"/>
                    <a:gd name="connsiteY1" fmla="*/ 3946 h 37256"/>
                    <a:gd name="connsiteX2" fmla="*/ 3109 w 61748"/>
                    <a:gd name="connsiteY2" fmla="*/ 9656 h 37256"/>
                    <a:gd name="connsiteX3" fmla="*/ 8821 w 61748"/>
                    <a:gd name="connsiteY3" fmla="*/ 12512 h 37256"/>
                    <a:gd name="connsiteX4" fmla="*/ 59275 w 61748"/>
                    <a:gd name="connsiteY4" fmla="*/ 37257 h 37256"/>
                    <a:gd name="connsiteX5" fmla="*/ 61179 w 61748"/>
                    <a:gd name="connsiteY5" fmla="*/ 29643 h 37256"/>
                    <a:gd name="connsiteX6" fmla="*/ 5013 w 61748"/>
                    <a:gd name="connsiteY6" fmla="*/ 139 h 3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48" h="37256">
                      <a:moveTo>
                        <a:pt x="5013" y="139"/>
                      </a:moveTo>
                      <a:cubicBezTo>
                        <a:pt x="3109" y="139"/>
                        <a:pt x="1205" y="1091"/>
                        <a:pt x="253" y="3946"/>
                      </a:cubicBezTo>
                      <a:cubicBezTo>
                        <a:pt x="-699" y="6801"/>
                        <a:pt x="1205" y="7753"/>
                        <a:pt x="3109" y="9656"/>
                      </a:cubicBezTo>
                      <a:cubicBezTo>
                        <a:pt x="5013" y="10608"/>
                        <a:pt x="6917" y="11560"/>
                        <a:pt x="8821" y="12512"/>
                      </a:cubicBezTo>
                      <a:cubicBezTo>
                        <a:pt x="26908" y="17270"/>
                        <a:pt x="44043" y="25836"/>
                        <a:pt x="59275" y="37257"/>
                      </a:cubicBezTo>
                      <a:cubicBezTo>
                        <a:pt x="62131" y="33450"/>
                        <a:pt x="62131" y="31547"/>
                        <a:pt x="61179" y="29643"/>
                      </a:cubicBezTo>
                      <a:cubicBezTo>
                        <a:pt x="53563" y="16319"/>
                        <a:pt x="19293" y="-1765"/>
                        <a:pt x="5013" y="139"/>
                      </a:cubicBezTo>
                      <a:close/>
                    </a:path>
                  </a:pathLst>
                </a:custGeom>
                <a:solidFill>
                  <a:srgbClr val="000000"/>
                </a:solidFill>
                <a:ln w="9509"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09F3A5F7-35A6-B544-AB0B-9CA9A284FCF5}"/>
                    </a:ext>
                  </a:extLst>
                </p:cNvPr>
                <p:cNvSpPr/>
                <p:nvPr/>
              </p:nvSpPr>
              <p:spPr>
                <a:xfrm>
                  <a:off x="4014972" y="4957546"/>
                  <a:ext cx="45694" cy="10727"/>
                </a:xfrm>
                <a:custGeom>
                  <a:avLst/>
                  <a:gdLst>
                    <a:gd name="connsiteX0" fmla="*/ 4760 w 45694"/>
                    <a:gd name="connsiteY0" fmla="*/ 999 h 10727"/>
                    <a:gd name="connsiteX1" fmla="*/ 0 w 45694"/>
                    <a:gd name="connsiteY1" fmla="*/ 6709 h 10727"/>
                    <a:gd name="connsiteX2" fmla="*/ 5712 w 45694"/>
                    <a:gd name="connsiteY2" fmla="*/ 10516 h 10727"/>
                    <a:gd name="connsiteX3" fmla="*/ 45694 w 45694"/>
                    <a:gd name="connsiteY3" fmla="*/ 4806 h 10727"/>
                    <a:gd name="connsiteX4" fmla="*/ 4760 w 45694"/>
                    <a:gd name="connsiteY4" fmla="*/ 999 h 10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694" h="10727">
                      <a:moveTo>
                        <a:pt x="4760" y="999"/>
                      </a:moveTo>
                      <a:cubicBezTo>
                        <a:pt x="1904" y="999"/>
                        <a:pt x="0" y="2902"/>
                        <a:pt x="0" y="6709"/>
                      </a:cubicBezTo>
                      <a:cubicBezTo>
                        <a:pt x="0" y="10516"/>
                        <a:pt x="2856" y="10516"/>
                        <a:pt x="5712" y="10516"/>
                      </a:cubicBezTo>
                      <a:cubicBezTo>
                        <a:pt x="19039" y="10516"/>
                        <a:pt x="32367" y="12420"/>
                        <a:pt x="45694" y="4806"/>
                      </a:cubicBezTo>
                      <a:cubicBezTo>
                        <a:pt x="30463" y="-1856"/>
                        <a:pt x="17135" y="47"/>
                        <a:pt x="4760" y="999"/>
                      </a:cubicBezTo>
                      <a:close/>
                    </a:path>
                  </a:pathLst>
                </a:custGeom>
                <a:solidFill>
                  <a:srgbClr val="000000"/>
                </a:solidFill>
                <a:ln w="9509"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4333DE88-39EC-5E47-A971-D878585F46B4}"/>
                    </a:ext>
                  </a:extLst>
                </p:cNvPr>
                <p:cNvSpPr/>
                <p:nvPr/>
              </p:nvSpPr>
              <p:spPr>
                <a:xfrm>
                  <a:off x="3374146" y="4468326"/>
                  <a:ext cx="117436" cy="108501"/>
                </a:xfrm>
                <a:custGeom>
                  <a:avLst/>
                  <a:gdLst>
                    <a:gd name="connsiteX0" fmla="*/ 99157 w 117436"/>
                    <a:gd name="connsiteY0" fmla="*/ 90485 h 108501"/>
                    <a:gd name="connsiteX1" fmla="*/ 116292 w 117436"/>
                    <a:gd name="connsiteY1" fmla="*/ 66692 h 108501"/>
                    <a:gd name="connsiteX2" fmla="*/ 79166 w 117436"/>
                    <a:gd name="connsiteY2" fmla="*/ 2925 h 108501"/>
                    <a:gd name="connsiteX3" fmla="*/ 152 w 117436"/>
                    <a:gd name="connsiteY3" fmla="*/ 57174 h 108501"/>
                    <a:gd name="connsiteX4" fmla="*/ 2056 w 117436"/>
                    <a:gd name="connsiteY4" fmla="*/ 74306 h 108501"/>
                    <a:gd name="connsiteX5" fmla="*/ 99157 w 117436"/>
                    <a:gd name="connsiteY5" fmla="*/ 90485 h 108501"/>
                    <a:gd name="connsiteX6" fmla="*/ 12528 w 117436"/>
                    <a:gd name="connsiteY6" fmla="*/ 43850 h 108501"/>
                    <a:gd name="connsiteX7" fmla="*/ 67742 w 117436"/>
                    <a:gd name="connsiteY7" fmla="*/ 10539 h 108501"/>
                    <a:gd name="connsiteX8" fmla="*/ 106773 w 117436"/>
                    <a:gd name="connsiteY8" fmla="*/ 60029 h 108501"/>
                    <a:gd name="connsiteX9" fmla="*/ 82973 w 117436"/>
                    <a:gd name="connsiteY9" fmla="*/ 91437 h 108501"/>
                    <a:gd name="connsiteX10" fmla="*/ 13480 w 117436"/>
                    <a:gd name="connsiteY10" fmla="*/ 73354 h 108501"/>
                    <a:gd name="connsiteX11" fmla="*/ 12528 w 117436"/>
                    <a:gd name="connsiteY11" fmla="*/ 43850 h 108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436" h="108501">
                      <a:moveTo>
                        <a:pt x="99157" y="90485"/>
                      </a:moveTo>
                      <a:cubicBezTo>
                        <a:pt x="105821" y="83823"/>
                        <a:pt x="113436" y="77161"/>
                        <a:pt x="116292" y="66692"/>
                      </a:cubicBezTo>
                      <a:cubicBezTo>
                        <a:pt x="122004" y="40043"/>
                        <a:pt x="105821" y="11490"/>
                        <a:pt x="79166" y="2925"/>
                      </a:cubicBezTo>
                      <a:cubicBezTo>
                        <a:pt x="42039" y="-9448"/>
                        <a:pt x="152" y="19104"/>
                        <a:pt x="152" y="57174"/>
                      </a:cubicBezTo>
                      <a:cubicBezTo>
                        <a:pt x="152" y="62885"/>
                        <a:pt x="-800" y="68595"/>
                        <a:pt x="2056" y="74306"/>
                      </a:cubicBezTo>
                      <a:cubicBezTo>
                        <a:pt x="20144" y="109520"/>
                        <a:pt x="66790" y="121893"/>
                        <a:pt x="99157" y="90485"/>
                      </a:cubicBezTo>
                      <a:close/>
                      <a:moveTo>
                        <a:pt x="12528" y="43850"/>
                      </a:moveTo>
                      <a:cubicBezTo>
                        <a:pt x="18240" y="23863"/>
                        <a:pt x="46799" y="6732"/>
                        <a:pt x="67742" y="10539"/>
                      </a:cubicBezTo>
                      <a:cubicBezTo>
                        <a:pt x="96301" y="15297"/>
                        <a:pt x="105821" y="34332"/>
                        <a:pt x="106773" y="60029"/>
                      </a:cubicBezTo>
                      <a:cubicBezTo>
                        <a:pt x="106773" y="72402"/>
                        <a:pt x="96301" y="82871"/>
                        <a:pt x="82973" y="91437"/>
                      </a:cubicBezTo>
                      <a:cubicBezTo>
                        <a:pt x="55367" y="107617"/>
                        <a:pt x="25855" y="92389"/>
                        <a:pt x="13480" y="73354"/>
                      </a:cubicBezTo>
                      <a:cubicBezTo>
                        <a:pt x="7768" y="62885"/>
                        <a:pt x="10624" y="53367"/>
                        <a:pt x="12528" y="43850"/>
                      </a:cubicBezTo>
                      <a:close/>
                    </a:path>
                  </a:pathLst>
                </a:custGeom>
                <a:solidFill>
                  <a:srgbClr val="000000"/>
                </a:solidFill>
                <a:ln w="9509"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C0EA7E94-477D-B246-B6C7-F83781252261}"/>
                    </a:ext>
                  </a:extLst>
                </p:cNvPr>
                <p:cNvSpPr/>
                <p:nvPr/>
              </p:nvSpPr>
              <p:spPr>
                <a:xfrm>
                  <a:off x="3620858" y="4732933"/>
                  <a:ext cx="60052" cy="55300"/>
                </a:xfrm>
                <a:custGeom>
                  <a:avLst/>
                  <a:gdLst>
                    <a:gd name="connsiteX0" fmla="*/ 27607 w 60052"/>
                    <a:gd name="connsiteY0" fmla="*/ 55249 h 55300"/>
                    <a:gd name="connsiteX1" fmla="*/ 59974 w 60052"/>
                    <a:gd name="connsiteY1" fmla="*/ 27649 h 55300"/>
                    <a:gd name="connsiteX2" fmla="*/ 29511 w 60052"/>
                    <a:gd name="connsiteY2" fmla="*/ 48 h 55300"/>
                    <a:gd name="connsiteX3" fmla="*/ 0 w 60052"/>
                    <a:gd name="connsiteY3" fmla="*/ 28600 h 55300"/>
                    <a:gd name="connsiteX4" fmla="*/ 27607 w 60052"/>
                    <a:gd name="connsiteY4" fmla="*/ 55249 h 55300"/>
                    <a:gd name="connsiteX5" fmla="*/ 26655 w 60052"/>
                    <a:gd name="connsiteY5" fmla="*/ 7662 h 55300"/>
                    <a:gd name="connsiteX6" fmla="*/ 50454 w 60052"/>
                    <a:gd name="connsiteY6" fmla="*/ 23842 h 55300"/>
                    <a:gd name="connsiteX7" fmla="*/ 30463 w 60052"/>
                    <a:gd name="connsiteY7" fmla="*/ 46684 h 55300"/>
                    <a:gd name="connsiteX8" fmla="*/ 9520 w 60052"/>
                    <a:gd name="connsiteY8" fmla="*/ 29552 h 55300"/>
                    <a:gd name="connsiteX9" fmla="*/ 26655 w 60052"/>
                    <a:gd name="connsiteY9" fmla="*/ 7662 h 5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052" h="55300">
                      <a:moveTo>
                        <a:pt x="27607" y="55249"/>
                      </a:moveTo>
                      <a:cubicBezTo>
                        <a:pt x="43791" y="56201"/>
                        <a:pt x="59022" y="43828"/>
                        <a:pt x="59974" y="27649"/>
                      </a:cubicBezTo>
                      <a:cubicBezTo>
                        <a:pt x="60926" y="11469"/>
                        <a:pt x="53310" y="1000"/>
                        <a:pt x="29511" y="48"/>
                      </a:cubicBezTo>
                      <a:cubicBezTo>
                        <a:pt x="15232" y="-904"/>
                        <a:pt x="952" y="12421"/>
                        <a:pt x="0" y="28600"/>
                      </a:cubicBezTo>
                      <a:cubicBezTo>
                        <a:pt x="0" y="40973"/>
                        <a:pt x="12376" y="54297"/>
                        <a:pt x="27607" y="55249"/>
                      </a:cubicBezTo>
                      <a:close/>
                      <a:moveTo>
                        <a:pt x="26655" y="7662"/>
                      </a:moveTo>
                      <a:cubicBezTo>
                        <a:pt x="44743" y="7662"/>
                        <a:pt x="50454" y="15276"/>
                        <a:pt x="50454" y="23842"/>
                      </a:cubicBezTo>
                      <a:cubicBezTo>
                        <a:pt x="51406" y="35262"/>
                        <a:pt x="40935" y="46684"/>
                        <a:pt x="30463" y="46684"/>
                      </a:cubicBezTo>
                      <a:cubicBezTo>
                        <a:pt x="19991" y="46684"/>
                        <a:pt x="9520" y="38118"/>
                        <a:pt x="9520" y="29552"/>
                      </a:cubicBezTo>
                      <a:cubicBezTo>
                        <a:pt x="9520" y="20035"/>
                        <a:pt x="18088" y="8614"/>
                        <a:pt x="26655" y="7662"/>
                      </a:cubicBezTo>
                      <a:close/>
                    </a:path>
                  </a:pathLst>
                </a:custGeom>
                <a:solidFill>
                  <a:srgbClr val="000000"/>
                </a:solidFill>
                <a:ln w="9509"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4BC7B8A5-467D-FC49-8418-F38349B617A8}"/>
                    </a:ext>
                  </a:extLst>
                </p:cNvPr>
                <p:cNvSpPr/>
                <p:nvPr/>
              </p:nvSpPr>
              <p:spPr>
                <a:xfrm>
                  <a:off x="3965470" y="4517354"/>
                  <a:ext cx="59810" cy="102369"/>
                </a:xfrm>
                <a:custGeom>
                  <a:avLst/>
                  <a:gdLst>
                    <a:gd name="connsiteX0" fmla="*/ 0 w 59810"/>
                    <a:gd name="connsiteY0" fmla="*/ 19568 h 102369"/>
                    <a:gd name="connsiteX1" fmla="*/ 28559 w 59810"/>
                    <a:gd name="connsiteY1" fmla="*/ 55734 h 102369"/>
                    <a:gd name="connsiteX2" fmla="*/ 38079 w 59810"/>
                    <a:gd name="connsiteY2" fmla="*/ 92852 h 102369"/>
                    <a:gd name="connsiteX3" fmla="*/ 57118 w 59810"/>
                    <a:gd name="connsiteY3" fmla="*/ 102370 h 102369"/>
                    <a:gd name="connsiteX4" fmla="*/ 52358 w 59810"/>
                    <a:gd name="connsiteY4" fmla="*/ 51927 h 102369"/>
                    <a:gd name="connsiteX5" fmla="*/ 0 w 59810"/>
                    <a:gd name="connsiteY5" fmla="*/ 19568 h 102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10" h="102369">
                      <a:moveTo>
                        <a:pt x="0" y="19568"/>
                      </a:moveTo>
                      <a:cubicBezTo>
                        <a:pt x="0" y="19568"/>
                        <a:pt x="33319" y="11002"/>
                        <a:pt x="28559" y="55734"/>
                      </a:cubicBezTo>
                      <a:cubicBezTo>
                        <a:pt x="26655" y="74769"/>
                        <a:pt x="31415" y="86190"/>
                        <a:pt x="38079" y="92852"/>
                      </a:cubicBezTo>
                      <a:cubicBezTo>
                        <a:pt x="46646" y="101418"/>
                        <a:pt x="57118" y="102370"/>
                        <a:pt x="57118" y="102370"/>
                      </a:cubicBezTo>
                      <a:cubicBezTo>
                        <a:pt x="57118" y="102370"/>
                        <a:pt x="22847" y="90948"/>
                        <a:pt x="52358" y="51927"/>
                      </a:cubicBezTo>
                      <a:cubicBezTo>
                        <a:pt x="81869" y="13857"/>
                        <a:pt x="15232" y="-24213"/>
                        <a:pt x="0" y="19568"/>
                      </a:cubicBezTo>
                      <a:close/>
                    </a:path>
                  </a:pathLst>
                </a:custGeom>
                <a:noFill/>
                <a:ln w="7607" cap="flat">
                  <a:solidFill>
                    <a:srgbClr val="000000"/>
                  </a:solid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24E3A43F-FCD3-214A-B0D9-420C26526A76}"/>
                    </a:ext>
                  </a:extLst>
                </p:cNvPr>
                <p:cNvSpPr/>
                <p:nvPr/>
              </p:nvSpPr>
              <p:spPr>
                <a:xfrm>
                  <a:off x="3037122" y="4626275"/>
                  <a:ext cx="60154" cy="101947"/>
                </a:xfrm>
                <a:custGeom>
                  <a:avLst/>
                  <a:gdLst>
                    <a:gd name="connsiteX0" fmla="*/ 60155 w 60154"/>
                    <a:gd name="connsiteY0" fmla="*/ 19145 h 101947"/>
                    <a:gd name="connsiteX1" fmla="*/ 31596 w 60154"/>
                    <a:gd name="connsiteY1" fmla="*/ 55312 h 101947"/>
                    <a:gd name="connsiteX2" fmla="*/ 22076 w 60154"/>
                    <a:gd name="connsiteY2" fmla="*/ 92430 h 101947"/>
                    <a:gd name="connsiteX3" fmla="*/ 3037 w 60154"/>
                    <a:gd name="connsiteY3" fmla="*/ 101947 h 101947"/>
                    <a:gd name="connsiteX4" fmla="*/ 7796 w 60154"/>
                    <a:gd name="connsiteY4" fmla="*/ 51504 h 101947"/>
                    <a:gd name="connsiteX5" fmla="*/ 60155 w 60154"/>
                    <a:gd name="connsiteY5" fmla="*/ 19145 h 101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54" h="101947">
                      <a:moveTo>
                        <a:pt x="60155" y="19145"/>
                      </a:moveTo>
                      <a:cubicBezTo>
                        <a:pt x="60155" y="19145"/>
                        <a:pt x="26836" y="10580"/>
                        <a:pt x="31596" y="55312"/>
                      </a:cubicBezTo>
                      <a:cubicBezTo>
                        <a:pt x="33500" y="74347"/>
                        <a:pt x="28740" y="85767"/>
                        <a:pt x="22076" y="92430"/>
                      </a:cubicBezTo>
                      <a:cubicBezTo>
                        <a:pt x="13508" y="100995"/>
                        <a:pt x="3037" y="101947"/>
                        <a:pt x="3037" y="101947"/>
                      </a:cubicBezTo>
                      <a:cubicBezTo>
                        <a:pt x="3037" y="101947"/>
                        <a:pt x="37307" y="90526"/>
                        <a:pt x="7796" y="51504"/>
                      </a:cubicBezTo>
                      <a:cubicBezTo>
                        <a:pt x="-22666" y="13435"/>
                        <a:pt x="44923" y="-23683"/>
                        <a:pt x="60155" y="19145"/>
                      </a:cubicBezTo>
                      <a:close/>
                    </a:path>
                  </a:pathLst>
                </a:custGeom>
                <a:noFill/>
                <a:ln w="7607" cap="flat">
                  <a:solidFill>
                    <a:srgbClr val="000000"/>
                  </a:solidFill>
                  <a:prstDash val="solid"/>
                  <a:miter/>
                </a:ln>
              </p:spPr>
              <p:txBody>
                <a:bodyPr rtlCol="0" anchor="ctr"/>
                <a:lstStyle/>
                <a:p>
                  <a:endParaRPr lang="en-US"/>
                </a:p>
              </p:txBody>
            </p:sp>
          </p:grpSp>
          <p:grpSp>
            <p:nvGrpSpPr>
              <p:cNvPr id="84" name="Graphic 5">
                <a:extLst>
                  <a:ext uri="{FF2B5EF4-FFF2-40B4-BE49-F238E27FC236}">
                    <a16:creationId xmlns:a16="http://schemas.microsoft.com/office/drawing/2014/main" id="{C9CF4033-B731-B343-821E-04AFA847C15F}"/>
                  </a:ext>
                </a:extLst>
              </p:cNvPr>
              <p:cNvGrpSpPr/>
              <p:nvPr/>
            </p:nvGrpSpPr>
            <p:grpSpPr>
              <a:xfrm>
                <a:off x="4976018" y="2686446"/>
                <a:ext cx="1212578" cy="798689"/>
                <a:chOff x="4721144" y="3493784"/>
                <a:chExt cx="990231" cy="652236"/>
              </a:xfrm>
            </p:grpSpPr>
            <p:sp>
              <p:nvSpPr>
                <p:cNvPr id="85" name="Freeform 84">
                  <a:extLst>
                    <a:ext uri="{FF2B5EF4-FFF2-40B4-BE49-F238E27FC236}">
                      <a16:creationId xmlns:a16="http://schemas.microsoft.com/office/drawing/2014/main" id="{12CFB9E7-4EAE-F342-93FB-CEE980C9C1B6}"/>
                    </a:ext>
                  </a:extLst>
                </p:cNvPr>
                <p:cNvSpPr/>
                <p:nvPr/>
              </p:nvSpPr>
              <p:spPr>
                <a:xfrm>
                  <a:off x="4934572" y="3558527"/>
                  <a:ext cx="952" cy="1903"/>
                </a:xfrm>
                <a:custGeom>
                  <a:avLst/>
                  <a:gdLst>
                    <a:gd name="connsiteX0" fmla="*/ 0 w 952"/>
                    <a:gd name="connsiteY0" fmla="*/ 1903 h 1903"/>
                    <a:gd name="connsiteX1" fmla="*/ 952 w 952"/>
                    <a:gd name="connsiteY1" fmla="*/ 0 h 1903"/>
                    <a:gd name="connsiteX2" fmla="*/ 0 w 952"/>
                    <a:gd name="connsiteY2" fmla="*/ 1903 h 1903"/>
                  </a:gdLst>
                  <a:ahLst/>
                  <a:cxnLst>
                    <a:cxn ang="0">
                      <a:pos x="connsiteX0" y="connsiteY0"/>
                    </a:cxn>
                    <a:cxn ang="0">
                      <a:pos x="connsiteX1" y="connsiteY1"/>
                    </a:cxn>
                    <a:cxn ang="0">
                      <a:pos x="connsiteX2" y="connsiteY2"/>
                    </a:cxn>
                  </a:cxnLst>
                  <a:rect l="l" t="t" r="r" b="b"/>
                  <a:pathLst>
                    <a:path w="952" h="1903">
                      <a:moveTo>
                        <a:pt x="0" y="1903"/>
                      </a:moveTo>
                      <a:cubicBezTo>
                        <a:pt x="0" y="952"/>
                        <a:pt x="952" y="0"/>
                        <a:pt x="952" y="0"/>
                      </a:cubicBezTo>
                      <a:cubicBezTo>
                        <a:pt x="952" y="952"/>
                        <a:pt x="0" y="1903"/>
                        <a:pt x="0" y="1903"/>
                      </a:cubicBezTo>
                      <a:close/>
                    </a:path>
                  </a:pathLst>
                </a:custGeom>
                <a:solidFill>
                  <a:srgbClr val="FFFFFF"/>
                </a:solidFill>
                <a:ln w="9509"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77620A7F-2CF9-D843-AA3C-02CB0FD2EC16}"/>
                    </a:ext>
                  </a:extLst>
                </p:cNvPr>
                <p:cNvSpPr/>
                <p:nvPr/>
              </p:nvSpPr>
              <p:spPr>
                <a:xfrm>
                  <a:off x="4839375" y="3560430"/>
                  <a:ext cx="124008" cy="477776"/>
                </a:xfrm>
                <a:custGeom>
                  <a:avLst/>
                  <a:gdLst>
                    <a:gd name="connsiteX0" fmla="*/ 38079 w 124008"/>
                    <a:gd name="connsiteY0" fmla="*/ 461597 h 477776"/>
                    <a:gd name="connsiteX1" fmla="*/ 85677 w 124008"/>
                    <a:gd name="connsiteY1" fmla="*/ 435900 h 477776"/>
                    <a:gd name="connsiteX2" fmla="*/ 120900 w 124008"/>
                    <a:gd name="connsiteY2" fmla="*/ 370229 h 477776"/>
                    <a:gd name="connsiteX3" fmla="*/ 123756 w 124008"/>
                    <a:gd name="connsiteY3" fmla="*/ 331208 h 477776"/>
                    <a:gd name="connsiteX4" fmla="*/ 118996 w 124008"/>
                    <a:gd name="connsiteY4" fmla="*/ 293138 h 477776"/>
                    <a:gd name="connsiteX5" fmla="*/ 95197 w 124008"/>
                    <a:gd name="connsiteY5" fmla="*/ 0 h 477776"/>
                    <a:gd name="connsiteX6" fmla="*/ 90437 w 124008"/>
                    <a:gd name="connsiteY6" fmla="*/ 15228 h 477776"/>
                    <a:gd name="connsiteX7" fmla="*/ 67590 w 124008"/>
                    <a:gd name="connsiteY7" fmla="*/ 134196 h 477776"/>
                    <a:gd name="connsiteX8" fmla="*/ 16184 w 124008"/>
                    <a:gd name="connsiteY8" fmla="*/ 387361 h 477776"/>
                    <a:gd name="connsiteX9" fmla="*/ 0 w 124008"/>
                    <a:gd name="connsiteY9" fmla="*/ 477777 h 477776"/>
                    <a:gd name="connsiteX10" fmla="*/ 1904 w 124008"/>
                    <a:gd name="connsiteY10" fmla="*/ 465404 h 477776"/>
                    <a:gd name="connsiteX11" fmla="*/ 38079 w 124008"/>
                    <a:gd name="connsiteY11" fmla="*/ 461597 h 477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008" h="477776">
                      <a:moveTo>
                        <a:pt x="38079" y="461597"/>
                      </a:moveTo>
                      <a:cubicBezTo>
                        <a:pt x="56166" y="456838"/>
                        <a:pt x="71397" y="448272"/>
                        <a:pt x="85677" y="435900"/>
                      </a:cubicBezTo>
                      <a:cubicBezTo>
                        <a:pt x="104716" y="419720"/>
                        <a:pt x="117092" y="394975"/>
                        <a:pt x="120900" y="370229"/>
                      </a:cubicBezTo>
                      <a:cubicBezTo>
                        <a:pt x="122804" y="356905"/>
                        <a:pt x="124708" y="344532"/>
                        <a:pt x="123756" y="331208"/>
                      </a:cubicBezTo>
                      <a:cubicBezTo>
                        <a:pt x="122804" y="318835"/>
                        <a:pt x="120900" y="305510"/>
                        <a:pt x="118996" y="293138"/>
                      </a:cubicBezTo>
                      <a:cubicBezTo>
                        <a:pt x="113284" y="253164"/>
                        <a:pt x="97101" y="20939"/>
                        <a:pt x="95197" y="0"/>
                      </a:cubicBezTo>
                      <a:cubicBezTo>
                        <a:pt x="93293" y="4759"/>
                        <a:pt x="91389" y="10469"/>
                        <a:pt x="90437" y="15228"/>
                      </a:cubicBezTo>
                      <a:cubicBezTo>
                        <a:pt x="81869" y="54250"/>
                        <a:pt x="73302" y="94223"/>
                        <a:pt x="67590" y="134196"/>
                      </a:cubicBezTo>
                      <a:cubicBezTo>
                        <a:pt x="53310" y="218902"/>
                        <a:pt x="31415" y="302655"/>
                        <a:pt x="16184" y="387361"/>
                      </a:cubicBezTo>
                      <a:cubicBezTo>
                        <a:pt x="10472" y="417816"/>
                        <a:pt x="5712" y="447321"/>
                        <a:pt x="0" y="477777"/>
                      </a:cubicBezTo>
                      <a:cubicBezTo>
                        <a:pt x="952" y="473970"/>
                        <a:pt x="952" y="469211"/>
                        <a:pt x="1904" y="465404"/>
                      </a:cubicBezTo>
                      <a:cubicBezTo>
                        <a:pt x="14279" y="466355"/>
                        <a:pt x="26655" y="464452"/>
                        <a:pt x="38079" y="461597"/>
                      </a:cubicBezTo>
                      <a:close/>
                    </a:path>
                  </a:pathLst>
                </a:custGeom>
                <a:solidFill>
                  <a:srgbClr val="FFFFFF"/>
                </a:solidFill>
                <a:ln w="9509"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B70253CE-8379-D243-BB13-266AAFC0DCC7}"/>
                    </a:ext>
                  </a:extLst>
                </p:cNvPr>
                <p:cNvSpPr/>
                <p:nvPr/>
              </p:nvSpPr>
              <p:spPr>
                <a:xfrm>
                  <a:off x="5289655" y="3981102"/>
                  <a:ext cx="423" cy="9517"/>
                </a:xfrm>
                <a:custGeom>
                  <a:avLst/>
                  <a:gdLst>
                    <a:gd name="connsiteX0" fmla="*/ 0 w 423"/>
                    <a:gd name="connsiteY0" fmla="*/ 0 h 9517"/>
                    <a:gd name="connsiteX1" fmla="*/ 0 w 423"/>
                    <a:gd name="connsiteY1" fmla="*/ 0 h 9517"/>
                    <a:gd name="connsiteX2" fmla="*/ 0 w 423"/>
                    <a:gd name="connsiteY2" fmla="*/ 0 h 9517"/>
                  </a:gdLst>
                  <a:ahLst/>
                  <a:cxnLst>
                    <a:cxn ang="0">
                      <a:pos x="connsiteX0" y="connsiteY0"/>
                    </a:cxn>
                    <a:cxn ang="0">
                      <a:pos x="connsiteX1" y="connsiteY1"/>
                    </a:cxn>
                    <a:cxn ang="0">
                      <a:pos x="connsiteX2" y="connsiteY2"/>
                    </a:cxn>
                  </a:cxnLst>
                  <a:rect l="l" t="t" r="r" b="b"/>
                  <a:pathLst>
                    <a:path w="423" h="9517">
                      <a:moveTo>
                        <a:pt x="0" y="0"/>
                      </a:moveTo>
                      <a:cubicBezTo>
                        <a:pt x="0" y="0"/>
                        <a:pt x="952" y="0"/>
                        <a:pt x="0" y="0"/>
                      </a:cubicBezTo>
                      <a:cubicBezTo>
                        <a:pt x="952" y="0"/>
                        <a:pt x="0" y="0"/>
                        <a:pt x="0" y="0"/>
                      </a:cubicBezTo>
                      <a:close/>
                    </a:path>
                  </a:pathLst>
                </a:custGeom>
                <a:solidFill>
                  <a:srgbClr val="FFFFFF"/>
                </a:solidFill>
                <a:ln w="9509"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8369D13D-518A-A340-AE25-AA881C09CA90}"/>
                    </a:ext>
                  </a:extLst>
                </p:cNvPr>
                <p:cNvSpPr/>
                <p:nvPr/>
              </p:nvSpPr>
              <p:spPr>
                <a:xfrm>
                  <a:off x="5335350" y="3981102"/>
                  <a:ext cx="12375" cy="9517"/>
                </a:xfrm>
                <a:custGeom>
                  <a:avLst/>
                  <a:gdLst>
                    <a:gd name="connsiteX0" fmla="*/ 0 w 12375"/>
                    <a:gd name="connsiteY0" fmla="*/ 0 h 9517"/>
                    <a:gd name="connsiteX1" fmla="*/ 12376 w 12375"/>
                    <a:gd name="connsiteY1" fmla="*/ 0 h 9517"/>
                    <a:gd name="connsiteX2" fmla="*/ 0 w 12375"/>
                    <a:gd name="connsiteY2" fmla="*/ 0 h 9517"/>
                  </a:gdLst>
                  <a:ahLst/>
                  <a:cxnLst>
                    <a:cxn ang="0">
                      <a:pos x="connsiteX0" y="connsiteY0"/>
                    </a:cxn>
                    <a:cxn ang="0">
                      <a:pos x="connsiteX1" y="connsiteY1"/>
                    </a:cxn>
                    <a:cxn ang="0">
                      <a:pos x="connsiteX2" y="connsiteY2"/>
                    </a:cxn>
                  </a:cxnLst>
                  <a:rect l="l" t="t" r="r" b="b"/>
                  <a:pathLst>
                    <a:path w="12375" h="9517">
                      <a:moveTo>
                        <a:pt x="0" y="0"/>
                      </a:moveTo>
                      <a:cubicBezTo>
                        <a:pt x="3808" y="0"/>
                        <a:pt x="8568" y="0"/>
                        <a:pt x="12376" y="0"/>
                      </a:cubicBezTo>
                      <a:cubicBezTo>
                        <a:pt x="8568" y="0"/>
                        <a:pt x="3808" y="0"/>
                        <a:pt x="0" y="0"/>
                      </a:cubicBezTo>
                      <a:close/>
                    </a:path>
                  </a:pathLst>
                </a:custGeom>
                <a:solidFill>
                  <a:srgbClr val="FFFFFF"/>
                </a:solidFill>
                <a:ln w="9509"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F15603CC-D96E-064A-A002-A87DCA9E3ED2}"/>
                    </a:ext>
                  </a:extLst>
                </p:cNvPr>
                <p:cNvSpPr/>
                <p:nvPr/>
              </p:nvSpPr>
              <p:spPr>
                <a:xfrm>
                  <a:off x="5335350" y="3992761"/>
                  <a:ext cx="14279" cy="713"/>
                </a:xfrm>
                <a:custGeom>
                  <a:avLst/>
                  <a:gdLst>
                    <a:gd name="connsiteX0" fmla="*/ 14279 w 14279"/>
                    <a:gd name="connsiteY0" fmla="*/ 714 h 713"/>
                    <a:gd name="connsiteX1" fmla="*/ 0 w 14279"/>
                    <a:gd name="connsiteY1" fmla="*/ 714 h 713"/>
                    <a:gd name="connsiteX2" fmla="*/ 14279 w 14279"/>
                    <a:gd name="connsiteY2" fmla="*/ 714 h 713"/>
                  </a:gdLst>
                  <a:ahLst/>
                  <a:cxnLst>
                    <a:cxn ang="0">
                      <a:pos x="connsiteX0" y="connsiteY0"/>
                    </a:cxn>
                    <a:cxn ang="0">
                      <a:pos x="connsiteX1" y="connsiteY1"/>
                    </a:cxn>
                    <a:cxn ang="0">
                      <a:pos x="connsiteX2" y="connsiteY2"/>
                    </a:cxn>
                  </a:cxnLst>
                  <a:rect l="l" t="t" r="r" b="b"/>
                  <a:pathLst>
                    <a:path w="14279" h="713">
                      <a:moveTo>
                        <a:pt x="14279" y="714"/>
                      </a:moveTo>
                      <a:cubicBezTo>
                        <a:pt x="9520" y="714"/>
                        <a:pt x="4760" y="714"/>
                        <a:pt x="0" y="714"/>
                      </a:cubicBezTo>
                      <a:cubicBezTo>
                        <a:pt x="4760" y="-238"/>
                        <a:pt x="9520" y="-238"/>
                        <a:pt x="14279" y="714"/>
                      </a:cubicBezTo>
                      <a:close/>
                    </a:path>
                  </a:pathLst>
                </a:custGeom>
                <a:solidFill>
                  <a:srgbClr val="FFFFFF"/>
                </a:solidFill>
                <a:ln w="9509"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E0FE43EC-5EAE-3745-9E49-B82820D50EAE}"/>
                    </a:ext>
                  </a:extLst>
                </p:cNvPr>
                <p:cNvSpPr/>
                <p:nvPr/>
              </p:nvSpPr>
              <p:spPr>
                <a:xfrm>
                  <a:off x="5052616" y="4068662"/>
                  <a:ext cx="951" cy="4758"/>
                </a:xfrm>
                <a:custGeom>
                  <a:avLst/>
                  <a:gdLst>
                    <a:gd name="connsiteX0" fmla="*/ 952 w 951"/>
                    <a:gd name="connsiteY0" fmla="*/ 4759 h 4758"/>
                    <a:gd name="connsiteX1" fmla="*/ 0 w 951"/>
                    <a:gd name="connsiteY1" fmla="*/ 0 h 4758"/>
                    <a:gd name="connsiteX2" fmla="*/ 952 w 951"/>
                    <a:gd name="connsiteY2" fmla="*/ 4759 h 4758"/>
                  </a:gdLst>
                  <a:ahLst/>
                  <a:cxnLst>
                    <a:cxn ang="0">
                      <a:pos x="connsiteX0" y="connsiteY0"/>
                    </a:cxn>
                    <a:cxn ang="0">
                      <a:pos x="connsiteX1" y="connsiteY1"/>
                    </a:cxn>
                    <a:cxn ang="0">
                      <a:pos x="connsiteX2" y="connsiteY2"/>
                    </a:cxn>
                  </a:cxnLst>
                  <a:rect l="l" t="t" r="r" b="b"/>
                  <a:pathLst>
                    <a:path w="951" h="4758">
                      <a:moveTo>
                        <a:pt x="952" y="4759"/>
                      </a:moveTo>
                      <a:cubicBezTo>
                        <a:pt x="952" y="2855"/>
                        <a:pt x="0" y="1904"/>
                        <a:pt x="0" y="0"/>
                      </a:cubicBezTo>
                      <a:cubicBezTo>
                        <a:pt x="0" y="952"/>
                        <a:pt x="0" y="2855"/>
                        <a:pt x="952" y="4759"/>
                      </a:cubicBezTo>
                      <a:close/>
                    </a:path>
                  </a:pathLst>
                </a:custGeom>
                <a:solidFill>
                  <a:srgbClr val="FFFFFF"/>
                </a:solidFill>
                <a:ln w="9509"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64E8F9B4-222B-5341-A8F6-EFB716A5B692}"/>
                    </a:ext>
                  </a:extLst>
                </p:cNvPr>
                <p:cNvSpPr/>
                <p:nvPr/>
              </p:nvSpPr>
              <p:spPr>
                <a:xfrm>
                  <a:off x="5349629" y="3981102"/>
                  <a:ext cx="13327" cy="9517"/>
                </a:xfrm>
                <a:custGeom>
                  <a:avLst/>
                  <a:gdLst>
                    <a:gd name="connsiteX0" fmla="*/ 0 w 13327"/>
                    <a:gd name="connsiteY0" fmla="*/ 0 h 9517"/>
                    <a:gd name="connsiteX1" fmla="*/ 13327 w 13327"/>
                    <a:gd name="connsiteY1" fmla="*/ 0 h 9517"/>
                    <a:gd name="connsiteX2" fmla="*/ 0 w 13327"/>
                    <a:gd name="connsiteY2" fmla="*/ 0 h 9517"/>
                  </a:gdLst>
                  <a:ahLst/>
                  <a:cxnLst>
                    <a:cxn ang="0">
                      <a:pos x="connsiteX0" y="connsiteY0"/>
                    </a:cxn>
                    <a:cxn ang="0">
                      <a:pos x="connsiteX1" y="connsiteY1"/>
                    </a:cxn>
                    <a:cxn ang="0">
                      <a:pos x="connsiteX2" y="connsiteY2"/>
                    </a:cxn>
                  </a:cxnLst>
                  <a:rect l="l" t="t" r="r" b="b"/>
                  <a:pathLst>
                    <a:path w="13327" h="9517">
                      <a:moveTo>
                        <a:pt x="0" y="0"/>
                      </a:moveTo>
                      <a:cubicBezTo>
                        <a:pt x="4760" y="0"/>
                        <a:pt x="8568" y="0"/>
                        <a:pt x="13327" y="0"/>
                      </a:cubicBezTo>
                      <a:cubicBezTo>
                        <a:pt x="9520" y="0"/>
                        <a:pt x="4760" y="0"/>
                        <a:pt x="0" y="0"/>
                      </a:cubicBezTo>
                      <a:close/>
                    </a:path>
                  </a:pathLst>
                </a:custGeom>
                <a:solidFill>
                  <a:srgbClr val="FFFFFF"/>
                </a:solidFill>
                <a:ln w="9509"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4DCE3DB5-1C01-D945-A987-DE50FBBA3EAD}"/>
                    </a:ext>
                  </a:extLst>
                </p:cNvPr>
                <p:cNvSpPr/>
                <p:nvPr/>
              </p:nvSpPr>
              <p:spPr>
                <a:xfrm>
                  <a:off x="5371524" y="3873555"/>
                  <a:ext cx="951" cy="951"/>
                </a:xfrm>
                <a:custGeom>
                  <a:avLst/>
                  <a:gdLst>
                    <a:gd name="connsiteX0" fmla="*/ 0 w 951"/>
                    <a:gd name="connsiteY0" fmla="*/ 952 h 951"/>
                    <a:gd name="connsiteX1" fmla="*/ 952 w 951"/>
                    <a:gd name="connsiteY1" fmla="*/ 0 h 951"/>
                    <a:gd name="connsiteX2" fmla="*/ 0 w 951"/>
                    <a:gd name="connsiteY2" fmla="*/ 952 h 951"/>
                  </a:gdLst>
                  <a:ahLst/>
                  <a:cxnLst>
                    <a:cxn ang="0">
                      <a:pos x="connsiteX0" y="connsiteY0"/>
                    </a:cxn>
                    <a:cxn ang="0">
                      <a:pos x="connsiteX1" y="connsiteY1"/>
                    </a:cxn>
                    <a:cxn ang="0">
                      <a:pos x="connsiteX2" y="connsiteY2"/>
                    </a:cxn>
                  </a:cxnLst>
                  <a:rect l="l" t="t" r="r" b="b"/>
                  <a:pathLst>
                    <a:path w="951" h="951">
                      <a:moveTo>
                        <a:pt x="0" y="952"/>
                      </a:moveTo>
                      <a:cubicBezTo>
                        <a:pt x="0" y="952"/>
                        <a:pt x="952" y="952"/>
                        <a:pt x="952" y="0"/>
                      </a:cubicBezTo>
                      <a:cubicBezTo>
                        <a:pt x="952" y="0"/>
                        <a:pt x="0" y="952"/>
                        <a:pt x="0" y="952"/>
                      </a:cubicBezTo>
                      <a:close/>
                    </a:path>
                  </a:pathLst>
                </a:custGeom>
                <a:solidFill>
                  <a:srgbClr val="FFFFFF"/>
                </a:solidFill>
                <a:ln w="9509"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7EBD7113-010E-F141-AB02-A0D7CA21DD5A}"/>
                    </a:ext>
                  </a:extLst>
                </p:cNvPr>
                <p:cNvSpPr/>
                <p:nvPr/>
              </p:nvSpPr>
              <p:spPr>
                <a:xfrm>
                  <a:off x="5366765" y="3875458"/>
                  <a:ext cx="951" cy="9517"/>
                </a:xfrm>
                <a:custGeom>
                  <a:avLst/>
                  <a:gdLst>
                    <a:gd name="connsiteX0" fmla="*/ 0 w 951"/>
                    <a:gd name="connsiteY0" fmla="*/ 0 h 9517"/>
                    <a:gd name="connsiteX1" fmla="*/ 952 w 951"/>
                    <a:gd name="connsiteY1" fmla="*/ 0 h 9517"/>
                    <a:gd name="connsiteX2" fmla="*/ 0 w 951"/>
                    <a:gd name="connsiteY2" fmla="*/ 0 h 9517"/>
                  </a:gdLst>
                  <a:ahLst/>
                  <a:cxnLst>
                    <a:cxn ang="0">
                      <a:pos x="connsiteX0" y="connsiteY0"/>
                    </a:cxn>
                    <a:cxn ang="0">
                      <a:pos x="connsiteX1" y="connsiteY1"/>
                    </a:cxn>
                    <a:cxn ang="0">
                      <a:pos x="connsiteX2" y="connsiteY2"/>
                    </a:cxn>
                  </a:cxnLst>
                  <a:rect l="l" t="t" r="r" b="b"/>
                  <a:pathLst>
                    <a:path w="951" h="9517">
                      <a:moveTo>
                        <a:pt x="0" y="0"/>
                      </a:moveTo>
                      <a:cubicBezTo>
                        <a:pt x="0" y="0"/>
                        <a:pt x="952" y="0"/>
                        <a:pt x="952" y="0"/>
                      </a:cubicBezTo>
                      <a:cubicBezTo>
                        <a:pt x="952" y="0"/>
                        <a:pt x="952" y="0"/>
                        <a:pt x="0" y="0"/>
                      </a:cubicBezTo>
                      <a:close/>
                    </a:path>
                  </a:pathLst>
                </a:custGeom>
                <a:solidFill>
                  <a:srgbClr val="FFFFFF"/>
                </a:solidFill>
                <a:ln w="9509"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ABCE7CAF-01F1-7741-91F1-8F5D36C16230}"/>
                    </a:ext>
                  </a:extLst>
                </p:cNvPr>
                <p:cNvSpPr/>
                <p:nvPr/>
              </p:nvSpPr>
              <p:spPr>
                <a:xfrm>
                  <a:off x="5364861" y="3876410"/>
                  <a:ext cx="714" cy="9517"/>
                </a:xfrm>
                <a:custGeom>
                  <a:avLst/>
                  <a:gdLst>
                    <a:gd name="connsiteX0" fmla="*/ 0 w 714"/>
                    <a:gd name="connsiteY0" fmla="*/ 0 h 9517"/>
                    <a:gd name="connsiteX1" fmla="*/ 0 w 714"/>
                    <a:gd name="connsiteY1" fmla="*/ 0 h 9517"/>
                    <a:gd name="connsiteX2" fmla="*/ 0 w 714"/>
                    <a:gd name="connsiteY2" fmla="*/ 0 h 9517"/>
                  </a:gdLst>
                  <a:ahLst/>
                  <a:cxnLst>
                    <a:cxn ang="0">
                      <a:pos x="connsiteX0" y="connsiteY0"/>
                    </a:cxn>
                    <a:cxn ang="0">
                      <a:pos x="connsiteX1" y="connsiteY1"/>
                    </a:cxn>
                    <a:cxn ang="0">
                      <a:pos x="connsiteX2" y="connsiteY2"/>
                    </a:cxn>
                  </a:cxnLst>
                  <a:rect l="l" t="t" r="r" b="b"/>
                  <a:pathLst>
                    <a:path w="714" h="9517">
                      <a:moveTo>
                        <a:pt x="0" y="0"/>
                      </a:moveTo>
                      <a:cubicBezTo>
                        <a:pt x="952" y="0"/>
                        <a:pt x="952" y="0"/>
                        <a:pt x="0" y="0"/>
                      </a:cubicBezTo>
                      <a:cubicBezTo>
                        <a:pt x="952" y="0"/>
                        <a:pt x="952" y="0"/>
                        <a:pt x="0" y="0"/>
                      </a:cubicBezTo>
                      <a:close/>
                    </a:path>
                  </a:pathLst>
                </a:custGeom>
                <a:solidFill>
                  <a:srgbClr val="FFFFFF"/>
                </a:solidFill>
                <a:ln w="9509"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35F9A18B-574C-0045-AFD6-4BCCD898E9AB}"/>
                    </a:ext>
                  </a:extLst>
                </p:cNvPr>
                <p:cNvSpPr/>
                <p:nvPr/>
              </p:nvSpPr>
              <p:spPr>
                <a:xfrm>
                  <a:off x="5373428" y="3872603"/>
                  <a:ext cx="1904" cy="951"/>
                </a:xfrm>
                <a:custGeom>
                  <a:avLst/>
                  <a:gdLst>
                    <a:gd name="connsiteX0" fmla="*/ 0 w 1904"/>
                    <a:gd name="connsiteY0" fmla="*/ 952 h 951"/>
                    <a:gd name="connsiteX1" fmla="*/ 1904 w 1904"/>
                    <a:gd name="connsiteY1" fmla="*/ 0 h 951"/>
                    <a:gd name="connsiteX2" fmla="*/ 0 w 1904"/>
                    <a:gd name="connsiteY2" fmla="*/ 952 h 951"/>
                  </a:gdLst>
                  <a:ahLst/>
                  <a:cxnLst>
                    <a:cxn ang="0">
                      <a:pos x="connsiteX0" y="connsiteY0"/>
                    </a:cxn>
                    <a:cxn ang="0">
                      <a:pos x="connsiteX1" y="connsiteY1"/>
                    </a:cxn>
                    <a:cxn ang="0">
                      <a:pos x="connsiteX2" y="connsiteY2"/>
                    </a:cxn>
                  </a:cxnLst>
                  <a:rect l="l" t="t" r="r" b="b"/>
                  <a:pathLst>
                    <a:path w="1904" h="951">
                      <a:moveTo>
                        <a:pt x="0" y="952"/>
                      </a:moveTo>
                      <a:cubicBezTo>
                        <a:pt x="952" y="952"/>
                        <a:pt x="952" y="0"/>
                        <a:pt x="1904" y="0"/>
                      </a:cubicBezTo>
                      <a:cubicBezTo>
                        <a:pt x="952" y="0"/>
                        <a:pt x="0" y="952"/>
                        <a:pt x="0" y="952"/>
                      </a:cubicBezTo>
                      <a:close/>
                    </a:path>
                  </a:pathLst>
                </a:custGeom>
                <a:solidFill>
                  <a:srgbClr val="FFFFFF"/>
                </a:solidFill>
                <a:ln w="9509"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2C00BAB9-0A38-AA42-BAA1-999206B48ED9}"/>
                    </a:ext>
                  </a:extLst>
                </p:cNvPr>
                <p:cNvSpPr/>
                <p:nvPr/>
              </p:nvSpPr>
              <p:spPr>
                <a:xfrm>
                  <a:off x="5354389" y="3876410"/>
                  <a:ext cx="714" cy="9517"/>
                </a:xfrm>
                <a:custGeom>
                  <a:avLst/>
                  <a:gdLst>
                    <a:gd name="connsiteX0" fmla="*/ 0 w 714"/>
                    <a:gd name="connsiteY0" fmla="*/ 0 h 9517"/>
                    <a:gd name="connsiteX1" fmla="*/ 0 w 714"/>
                    <a:gd name="connsiteY1" fmla="*/ 0 h 9517"/>
                    <a:gd name="connsiteX2" fmla="*/ 0 w 714"/>
                    <a:gd name="connsiteY2" fmla="*/ 0 h 9517"/>
                  </a:gdLst>
                  <a:ahLst/>
                  <a:cxnLst>
                    <a:cxn ang="0">
                      <a:pos x="connsiteX0" y="connsiteY0"/>
                    </a:cxn>
                    <a:cxn ang="0">
                      <a:pos x="connsiteX1" y="connsiteY1"/>
                    </a:cxn>
                    <a:cxn ang="0">
                      <a:pos x="connsiteX2" y="connsiteY2"/>
                    </a:cxn>
                  </a:cxnLst>
                  <a:rect l="l" t="t" r="r" b="b"/>
                  <a:pathLst>
                    <a:path w="714" h="9517">
                      <a:moveTo>
                        <a:pt x="0" y="0"/>
                      </a:moveTo>
                      <a:cubicBezTo>
                        <a:pt x="952" y="0"/>
                        <a:pt x="952" y="0"/>
                        <a:pt x="0" y="0"/>
                      </a:cubicBezTo>
                      <a:cubicBezTo>
                        <a:pt x="952" y="0"/>
                        <a:pt x="952" y="0"/>
                        <a:pt x="0" y="0"/>
                      </a:cubicBezTo>
                      <a:close/>
                    </a:path>
                  </a:pathLst>
                </a:custGeom>
                <a:solidFill>
                  <a:srgbClr val="FFFFFF"/>
                </a:solidFill>
                <a:ln w="9509"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4B1EF8BD-D840-394C-A376-9F3DDB9A1F80}"/>
                    </a:ext>
                  </a:extLst>
                </p:cNvPr>
                <p:cNvSpPr/>
                <p:nvPr/>
              </p:nvSpPr>
              <p:spPr>
                <a:xfrm>
                  <a:off x="5410793" y="3748876"/>
                  <a:ext cx="714" cy="9517"/>
                </a:xfrm>
                <a:custGeom>
                  <a:avLst/>
                  <a:gdLst>
                    <a:gd name="connsiteX0" fmla="*/ 714 w 714"/>
                    <a:gd name="connsiteY0" fmla="*/ 0 h 9517"/>
                    <a:gd name="connsiteX1" fmla="*/ 714 w 714"/>
                    <a:gd name="connsiteY1" fmla="*/ 0 h 9517"/>
                    <a:gd name="connsiteX2" fmla="*/ 714 w 714"/>
                    <a:gd name="connsiteY2" fmla="*/ 0 h 9517"/>
                  </a:gdLst>
                  <a:ahLst/>
                  <a:cxnLst>
                    <a:cxn ang="0">
                      <a:pos x="connsiteX0" y="connsiteY0"/>
                    </a:cxn>
                    <a:cxn ang="0">
                      <a:pos x="connsiteX1" y="connsiteY1"/>
                    </a:cxn>
                    <a:cxn ang="0">
                      <a:pos x="connsiteX2" y="connsiteY2"/>
                    </a:cxn>
                  </a:cxnLst>
                  <a:rect l="l" t="t" r="r" b="b"/>
                  <a:pathLst>
                    <a:path w="714" h="9517">
                      <a:moveTo>
                        <a:pt x="714" y="0"/>
                      </a:moveTo>
                      <a:cubicBezTo>
                        <a:pt x="-238" y="0"/>
                        <a:pt x="-238" y="0"/>
                        <a:pt x="714" y="0"/>
                      </a:cubicBezTo>
                      <a:cubicBezTo>
                        <a:pt x="-238" y="0"/>
                        <a:pt x="-238" y="0"/>
                        <a:pt x="714" y="0"/>
                      </a:cubicBezTo>
                      <a:close/>
                    </a:path>
                  </a:pathLst>
                </a:custGeom>
                <a:solidFill>
                  <a:srgbClr val="FFFFFF"/>
                </a:solidFill>
                <a:ln w="9509"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8F377243-57DD-CB4C-A702-F3E47D73059A}"/>
                    </a:ext>
                  </a:extLst>
                </p:cNvPr>
                <p:cNvSpPr/>
                <p:nvPr/>
              </p:nvSpPr>
              <p:spPr>
                <a:xfrm>
                  <a:off x="5321070" y="3992523"/>
                  <a:ext cx="10471" cy="9517"/>
                </a:xfrm>
                <a:custGeom>
                  <a:avLst/>
                  <a:gdLst>
                    <a:gd name="connsiteX0" fmla="*/ 10472 w 10471"/>
                    <a:gd name="connsiteY0" fmla="*/ 0 h 9517"/>
                    <a:gd name="connsiteX1" fmla="*/ 0 w 10471"/>
                    <a:gd name="connsiteY1" fmla="*/ 0 h 9517"/>
                    <a:gd name="connsiteX2" fmla="*/ 10472 w 10471"/>
                    <a:gd name="connsiteY2" fmla="*/ 0 h 9517"/>
                  </a:gdLst>
                  <a:ahLst/>
                  <a:cxnLst>
                    <a:cxn ang="0">
                      <a:pos x="connsiteX0" y="connsiteY0"/>
                    </a:cxn>
                    <a:cxn ang="0">
                      <a:pos x="connsiteX1" y="connsiteY1"/>
                    </a:cxn>
                    <a:cxn ang="0">
                      <a:pos x="connsiteX2" y="connsiteY2"/>
                    </a:cxn>
                  </a:cxnLst>
                  <a:rect l="l" t="t" r="r" b="b"/>
                  <a:pathLst>
                    <a:path w="10471" h="9517">
                      <a:moveTo>
                        <a:pt x="10472" y="0"/>
                      </a:moveTo>
                      <a:cubicBezTo>
                        <a:pt x="6664" y="0"/>
                        <a:pt x="3808" y="0"/>
                        <a:pt x="0" y="0"/>
                      </a:cubicBezTo>
                      <a:cubicBezTo>
                        <a:pt x="3808" y="0"/>
                        <a:pt x="6664" y="0"/>
                        <a:pt x="10472" y="0"/>
                      </a:cubicBezTo>
                      <a:close/>
                    </a:path>
                  </a:pathLst>
                </a:custGeom>
                <a:solidFill>
                  <a:srgbClr val="FFFFFF"/>
                </a:solidFill>
                <a:ln w="9509"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3BC50398-79DD-EB4E-A298-B948FD919217}"/>
                    </a:ext>
                  </a:extLst>
                </p:cNvPr>
                <p:cNvSpPr/>
                <p:nvPr/>
              </p:nvSpPr>
              <p:spPr>
                <a:xfrm>
                  <a:off x="5356293" y="3876410"/>
                  <a:ext cx="423" cy="9517"/>
                </a:xfrm>
                <a:custGeom>
                  <a:avLst/>
                  <a:gdLst>
                    <a:gd name="connsiteX0" fmla="*/ 0 w 423"/>
                    <a:gd name="connsiteY0" fmla="*/ 0 h 9517"/>
                    <a:gd name="connsiteX1" fmla="*/ 0 w 423"/>
                    <a:gd name="connsiteY1" fmla="*/ 0 h 9517"/>
                    <a:gd name="connsiteX2" fmla="*/ 0 w 423"/>
                    <a:gd name="connsiteY2" fmla="*/ 0 h 9517"/>
                  </a:gdLst>
                  <a:ahLst/>
                  <a:cxnLst>
                    <a:cxn ang="0">
                      <a:pos x="connsiteX0" y="connsiteY0"/>
                    </a:cxn>
                    <a:cxn ang="0">
                      <a:pos x="connsiteX1" y="connsiteY1"/>
                    </a:cxn>
                    <a:cxn ang="0">
                      <a:pos x="connsiteX2" y="connsiteY2"/>
                    </a:cxn>
                  </a:cxnLst>
                  <a:rect l="l" t="t" r="r" b="b"/>
                  <a:pathLst>
                    <a:path w="423" h="9517">
                      <a:moveTo>
                        <a:pt x="0" y="0"/>
                      </a:moveTo>
                      <a:cubicBezTo>
                        <a:pt x="0" y="0"/>
                        <a:pt x="952" y="0"/>
                        <a:pt x="0" y="0"/>
                      </a:cubicBezTo>
                      <a:cubicBezTo>
                        <a:pt x="952" y="0"/>
                        <a:pt x="0" y="0"/>
                        <a:pt x="0" y="0"/>
                      </a:cubicBezTo>
                      <a:close/>
                    </a:path>
                  </a:pathLst>
                </a:custGeom>
                <a:solidFill>
                  <a:srgbClr val="FFFFFF"/>
                </a:solidFill>
                <a:ln w="9509"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F796CAF2-DD16-5C45-945A-5967D77E7DED}"/>
                    </a:ext>
                  </a:extLst>
                </p:cNvPr>
                <p:cNvSpPr/>
                <p:nvPr/>
              </p:nvSpPr>
              <p:spPr>
                <a:xfrm>
                  <a:off x="5275376" y="3981102"/>
                  <a:ext cx="9519" cy="9517"/>
                </a:xfrm>
                <a:custGeom>
                  <a:avLst/>
                  <a:gdLst>
                    <a:gd name="connsiteX0" fmla="*/ 0 w 9519"/>
                    <a:gd name="connsiteY0" fmla="*/ 0 h 9517"/>
                    <a:gd name="connsiteX1" fmla="*/ 0 w 9519"/>
                    <a:gd name="connsiteY1" fmla="*/ 0 h 9517"/>
                    <a:gd name="connsiteX2" fmla="*/ 0 w 9519"/>
                    <a:gd name="connsiteY2" fmla="*/ 0 h 9517"/>
                  </a:gdLst>
                  <a:ahLst/>
                  <a:cxnLst>
                    <a:cxn ang="0">
                      <a:pos x="connsiteX0" y="connsiteY0"/>
                    </a:cxn>
                    <a:cxn ang="0">
                      <a:pos x="connsiteX1" y="connsiteY1"/>
                    </a:cxn>
                    <a:cxn ang="0">
                      <a:pos x="connsiteX2" y="connsiteY2"/>
                    </a:cxn>
                  </a:cxnLst>
                  <a:rect l="l" t="t" r="r" b="b"/>
                  <a:pathLst>
                    <a:path w="9519" h="9517">
                      <a:moveTo>
                        <a:pt x="0" y="0"/>
                      </a:moveTo>
                      <a:cubicBezTo>
                        <a:pt x="0" y="0"/>
                        <a:pt x="0" y="0"/>
                        <a:pt x="0" y="0"/>
                      </a:cubicBezTo>
                      <a:cubicBezTo>
                        <a:pt x="0" y="0"/>
                        <a:pt x="0" y="0"/>
                        <a:pt x="0" y="0"/>
                      </a:cubicBezTo>
                      <a:close/>
                    </a:path>
                  </a:pathLst>
                </a:custGeom>
                <a:solidFill>
                  <a:srgbClr val="FFFFFF"/>
                </a:solidFill>
                <a:ln w="9509"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464845FB-E941-0644-987F-1C593C1E58EA}"/>
                    </a:ext>
                  </a:extLst>
                </p:cNvPr>
                <p:cNvSpPr/>
                <p:nvPr/>
              </p:nvSpPr>
              <p:spPr>
                <a:xfrm>
                  <a:off x="5369620" y="3874744"/>
                  <a:ext cx="952" cy="713"/>
                </a:xfrm>
                <a:custGeom>
                  <a:avLst/>
                  <a:gdLst>
                    <a:gd name="connsiteX0" fmla="*/ 0 w 952"/>
                    <a:gd name="connsiteY0" fmla="*/ 714 h 713"/>
                    <a:gd name="connsiteX1" fmla="*/ 952 w 952"/>
                    <a:gd name="connsiteY1" fmla="*/ 714 h 713"/>
                    <a:gd name="connsiteX2" fmla="*/ 0 w 952"/>
                    <a:gd name="connsiteY2" fmla="*/ 714 h 713"/>
                  </a:gdLst>
                  <a:ahLst/>
                  <a:cxnLst>
                    <a:cxn ang="0">
                      <a:pos x="connsiteX0" y="connsiteY0"/>
                    </a:cxn>
                    <a:cxn ang="0">
                      <a:pos x="connsiteX1" y="connsiteY1"/>
                    </a:cxn>
                    <a:cxn ang="0">
                      <a:pos x="connsiteX2" y="connsiteY2"/>
                    </a:cxn>
                  </a:cxnLst>
                  <a:rect l="l" t="t" r="r" b="b"/>
                  <a:pathLst>
                    <a:path w="952" h="713">
                      <a:moveTo>
                        <a:pt x="0" y="714"/>
                      </a:moveTo>
                      <a:cubicBezTo>
                        <a:pt x="0" y="714"/>
                        <a:pt x="952" y="714"/>
                        <a:pt x="952" y="714"/>
                      </a:cubicBezTo>
                      <a:cubicBezTo>
                        <a:pt x="0" y="-238"/>
                        <a:pt x="0" y="-238"/>
                        <a:pt x="0" y="714"/>
                      </a:cubicBezTo>
                      <a:close/>
                    </a:path>
                  </a:pathLst>
                </a:custGeom>
                <a:solidFill>
                  <a:srgbClr val="FFFFFF"/>
                </a:solidFill>
                <a:ln w="9509"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C200A89F-3853-7D42-99B1-FF4BBE5A6594}"/>
                    </a:ext>
                  </a:extLst>
                </p:cNvPr>
                <p:cNvSpPr/>
                <p:nvPr/>
              </p:nvSpPr>
              <p:spPr>
                <a:xfrm>
                  <a:off x="5363909" y="3876410"/>
                  <a:ext cx="9519" cy="9517"/>
                </a:xfrm>
                <a:custGeom>
                  <a:avLst/>
                  <a:gdLst>
                    <a:gd name="connsiteX0" fmla="*/ 0 w 9519"/>
                    <a:gd name="connsiteY0" fmla="*/ 0 h 9517"/>
                    <a:gd name="connsiteX1" fmla="*/ 0 w 9519"/>
                    <a:gd name="connsiteY1" fmla="*/ 0 h 9517"/>
                    <a:gd name="connsiteX2" fmla="*/ 0 w 9519"/>
                    <a:gd name="connsiteY2" fmla="*/ 0 h 9517"/>
                  </a:gdLst>
                  <a:ahLst/>
                  <a:cxnLst>
                    <a:cxn ang="0">
                      <a:pos x="connsiteX0" y="connsiteY0"/>
                    </a:cxn>
                    <a:cxn ang="0">
                      <a:pos x="connsiteX1" y="connsiteY1"/>
                    </a:cxn>
                    <a:cxn ang="0">
                      <a:pos x="connsiteX2" y="connsiteY2"/>
                    </a:cxn>
                  </a:cxnLst>
                  <a:rect l="l" t="t" r="r" b="b"/>
                  <a:pathLst>
                    <a:path w="9519" h="9517">
                      <a:moveTo>
                        <a:pt x="0" y="0"/>
                      </a:moveTo>
                      <a:cubicBezTo>
                        <a:pt x="0" y="0"/>
                        <a:pt x="0" y="0"/>
                        <a:pt x="0" y="0"/>
                      </a:cubicBezTo>
                      <a:cubicBezTo>
                        <a:pt x="0" y="0"/>
                        <a:pt x="0" y="0"/>
                        <a:pt x="0" y="0"/>
                      </a:cubicBezTo>
                      <a:close/>
                    </a:path>
                  </a:pathLst>
                </a:custGeom>
                <a:solidFill>
                  <a:srgbClr val="FFFFFF"/>
                </a:solidFill>
                <a:ln w="9509"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59A416D3-569F-C947-BF35-6EC10EBA4974}"/>
                    </a:ext>
                  </a:extLst>
                </p:cNvPr>
                <p:cNvSpPr/>
                <p:nvPr/>
              </p:nvSpPr>
              <p:spPr>
                <a:xfrm>
                  <a:off x="5411084" y="3754586"/>
                  <a:ext cx="423" cy="9517"/>
                </a:xfrm>
                <a:custGeom>
                  <a:avLst/>
                  <a:gdLst>
                    <a:gd name="connsiteX0" fmla="*/ 423 w 423"/>
                    <a:gd name="connsiteY0" fmla="*/ 0 h 9517"/>
                    <a:gd name="connsiteX1" fmla="*/ 423 w 423"/>
                    <a:gd name="connsiteY1" fmla="*/ 0 h 9517"/>
                    <a:gd name="connsiteX2" fmla="*/ 423 w 423"/>
                    <a:gd name="connsiteY2" fmla="*/ 0 h 9517"/>
                  </a:gdLst>
                  <a:ahLst/>
                  <a:cxnLst>
                    <a:cxn ang="0">
                      <a:pos x="connsiteX0" y="connsiteY0"/>
                    </a:cxn>
                    <a:cxn ang="0">
                      <a:pos x="connsiteX1" y="connsiteY1"/>
                    </a:cxn>
                    <a:cxn ang="0">
                      <a:pos x="connsiteX2" y="connsiteY2"/>
                    </a:cxn>
                  </a:cxnLst>
                  <a:rect l="l" t="t" r="r" b="b"/>
                  <a:pathLst>
                    <a:path w="423" h="9517">
                      <a:moveTo>
                        <a:pt x="423" y="0"/>
                      </a:moveTo>
                      <a:cubicBezTo>
                        <a:pt x="423" y="0"/>
                        <a:pt x="-529" y="0"/>
                        <a:pt x="423" y="0"/>
                      </a:cubicBezTo>
                      <a:cubicBezTo>
                        <a:pt x="-529" y="0"/>
                        <a:pt x="423" y="0"/>
                        <a:pt x="423" y="0"/>
                      </a:cubicBezTo>
                      <a:close/>
                    </a:path>
                  </a:pathLst>
                </a:custGeom>
                <a:solidFill>
                  <a:srgbClr val="FFFFFF"/>
                </a:solidFill>
                <a:ln w="9509"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6BCEC85A-3B0C-5F4F-A1D1-4BD4E9062389}"/>
                    </a:ext>
                  </a:extLst>
                </p:cNvPr>
                <p:cNvSpPr/>
                <p:nvPr/>
              </p:nvSpPr>
              <p:spPr>
                <a:xfrm>
                  <a:off x="5407937" y="3756490"/>
                  <a:ext cx="714" cy="713"/>
                </a:xfrm>
                <a:custGeom>
                  <a:avLst/>
                  <a:gdLst>
                    <a:gd name="connsiteX0" fmla="*/ 714 w 714"/>
                    <a:gd name="connsiteY0" fmla="*/ 0 h 713"/>
                    <a:gd name="connsiteX1" fmla="*/ 714 w 714"/>
                    <a:gd name="connsiteY1" fmla="*/ 0 h 713"/>
                    <a:gd name="connsiteX2" fmla="*/ 714 w 714"/>
                    <a:gd name="connsiteY2" fmla="*/ 0 h 713"/>
                  </a:gdLst>
                  <a:ahLst/>
                  <a:cxnLst>
                    <a:cxn ang="0">
                      <a:pos x="connsiteX0" y="connsiteY0"/>
                    </a:cxn>
                    <a:cxn ang="0">
                      <a:pos x="connsiteX1" y="connsiteY1"/>
                    </a:cxn>
                    <a:cxn ang="0">
                      <a:pos x="connsiteX2" y="connsiteY2"/>
                    </a:cxn>
                  </a:cxnLst>
                  <a:rect l="l" t="t" r="r" b="b"/>
                  <a:pathLst>
                    <a:path w="714" h="713">
                      <a:moveTo>
                        <a:pt x="714" y="0"/>
                      </a:moveTo>
                      <a:cubicBezTo>
                        <a:pt x="-238" y="952"/>
                        <a:pt x="-238" y="952"/>
                        <a:pt x="714" y="0"/>
                      </a:cubicBezTo>
                      <a:cubicBezTo>
                        <a:pt x="-238" y="952"/>
                        <a:pt x="-238" y="952"/>
                        <a:pt x="714" y="0"/>
                      </a:cubicBezTo>
                      <a:close/>
                    </a:path>
                  </a:pathLst>
                </a:custGeom>
                <a:solidFill>
                  <a:srgbClr val="FFFFFF"/>
                </a:solidFill>
                <a:ln w="9509"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681E9C54-BE9F-F64A-B813-170059FE4A2D}"/>
                    </a:ext>
                  </a:extLst>
                </p:cNvPr>
                <p:cNvSpPr/>
                <p:nvPr/>
              </p:nvSpPr>
              <p:spPr>
                <a:xfrm>
                  <a:off x="5405081" y="3759345"/>
                  <a:ext cx="713" cy="9517"/>
                </a:xfrm>
                <a:custGeom>
                  <a:avLst/>
                  <a:gdLst>
                    <a:gd name="connsiteX0" fmla="*/ 714 w 713"/>
                    <a:gd name="connsiteY0" fmla="*/ 0 h 9517"/>
                    <a:gd name="connsiteX1" fmla="*/ 714 w 713"/>
                    <a:gd name="connsiteY1" fmla="*/ 0 h 9517"/>
                    <a:gd name="connsiteX2" fmla="*/ 714 w 713"/>
                    <a:gd name="connsiteY2" fmla="*/ 0 h 9517"/>
                  </a:gdLst>
                  <a:ahLst/>
                  <a:cxnLst>
                    <a:cxn ang="0">
                      <a:pos x="connsiteX0" y="connsiteY0"/>
                    </a:cxn>
                    <a:cxn ang="0">
                      <a:pos x="connsiteX1" y="connsiteY1"/>
                    </a:cxn>
                    <a:cxn ang="0">
                      <a:pos x="connsiteX2" y="connsiteY2"/>
                    </a:cxn>
                  </a:cxnLst>
                  <a:rect l="l" t="t" r="r" b="b"/>
                  <a:pathLst>
                    <a:path w="713" h="9517">
                      <a:moveTo>
                        <a:pt x="714" y="0"/>
                      </a:moveTo>
                      <a:cubicBezTo>
                        <a:pt x="-238" y="0"/>
                        <a:pt x="-238" y="0"/>
                        <a:pt x="714" y="0"/>
                      </a:cubicBezTo>
                      <a:cubicBezTo>
                        <a:pt x="-238" y="0"/>
                        <a:pt x="-238" y="0"/>
                        <a:pt x="714" y="0"/>
                      </a:cubicBezTo>
                      <a:close/>
                    </a:path>
                  </a:pathLst>
                </a:custGeom>
                <a:solidFill>
                  <a:srgbClr val="FFFFFF"/>
                </a:solidFill>
                <a:ln w="9509"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7B8B3E62-BF9B-6E44-8123-17AB1810CA4D}"/>
                    </a:ext>
                  </a:extLst>
                </p:cNvPr>
                <p:cNvSpPr/>
                <p:nvPr/>
              </p:nvSpPr>
              <p:spPr>
                <a:xfrm>
                  <a:off x="5306791" y="3992100"/>
                  <a:ext cx="10471" cy="422"/>
                </a:xfrm>
                <a:custGeom>
                  <a:avLst/>
                  <a:gdLst>
                    <a:gd name="connsiteX0" fmla="*/ 10472 w 10471"/>
                    <a:gd name="connsiteY0" fmla="*/ 423 h 422"/>
                    <a:gd name="connsiteX1" fmla="*/ 0 w 10471"/>
                    <a:gd name="connsiteY1" fmla="*/ 423 h 422"/>
                    <a:gd name="connsiteX2" fmla="*/ 10472 w 10471"/>
                    <a:gd name="connsiteY2" fmla="*/ 423 h 422"/>
                  </a:gdLst>
                  <a:ahLst/>
                  <a:cxnLst>
                    <a:cxn ang="0">
                      <a:pos x="connsiteX0" y="connsiteY0"/>
                    </a:cxn>
                    <a:cxn ang="0">
                      <a:pos x="connsiteX1" y="connsiteY1"/>
                    </a:cxn>
                    <a:cxn ang="0">
                      <a:pos x="connsiteX2" y="connsiteY2"/>
                    </a:cxn>
                  </a:cxnLst>
                  <a:rect l="l" t="t" r="r" b="b"/>
                  <a:pathLst>
                    <a:path w="10471" h="422">
                      <a:moveTo>
                        <a:pt x="10472" y="423"/>
                      </a:moveTo>
                      <a:cubicBezTo>
                        <a:pt x="6664" y="423"/>
                        <a:pt x="3808" y="423"/>
                        <a:pt x="0" y="423"/>
                      </a:cubicBezTo>
                      <a:cubicBezTo>
                        <a:pt x="3808" y="-529"/>
                        <a:pt x="6664" y="423"/>
                        <a:pt x="10472" y="423"/>
                      </a:cubicBezTo>
                      <a:close/>
                    </a:path>
                  </a:pathLst>
                </a:custGeom>
                <a:solidFill>
                  <a:srgbClr val="FFFFFF"/>
                </a:solidFill>
                <a:ln w="9509"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8EEF188E-8D09-C54B-ADE4-93352DA94293}"/>
                    </a:ext>
                  </a:extLst>
                </p:cNvPr>
                <p:cNvSpPr/>
                <p:nvPr/>
              </p:nvSpPr>
              <p:spPr>
                <a:xfrm>
                  <a:off x="5402516" y="3762200"/>
                  <a:ext cx="423" cy="0"/>
                </a:xfrm>
                <a:custGeom>
                  <a:avLst/>
                  <a:gdLst>
                    <a:gd name="connsiteX0" fmla="*/ 423 w 423"/>
                    <a:gd name="connsiteY0" fmla="*/ 0 h 0"/>
                    <a:gd name="connsiteX1" fmla="*/ 423 w 423"/>
                    <a:gd name="connsiteY1" fmla="*/ 0 h 0"/>
                    <a:gd name="connsiteX2" fmla="*/ 423 w 423"/>
                    <a:gd name="connsiteY2" fmla="*/ 0 h 0"/>
                  </a:gdLst>
                  <a:ahLst/>
                  <a:cxnLst>
                    <a:cxn ang="0">
                      <a:pos x="connsiteX0" y="connsiteY0"/>
                    </a:cxn>
                    <a:cxn ang="0">
                      <a:pos x="connsiteX1" y="connsiteY1"/>
                    </a:cxn>
                    <a:cxn ang="0">
                      <a:pos x="connsiteX2" y="connsiteY2"/>
                    </a:cxn>
                  </a:cxnLst>
                  <a:rect l="l" t="t" r="r" b="b"/>
                  <a:pathLst>
                    <a:path w="423">
                      <a:moveTo>
                        <a:pt x="423" y="0"/>
                      </a:moveTo>
                      <a:cubicBezTo>
                        <a:pt x="423" y="0"/>
                        <a:pt x="-529" y="0"/>
                        <a:pt x="423" y="0"/>
                      </a:cubicBezTo>
                      <a:cubicBezTo>
                        <a:pt x="-529" y="0"/>
                        <a:pt x="423" y="0"/>
                        <a:pt x="423" y="0"/>
                      </a:cubicBezTo>
                      <a:close/>
                    </a:path>
                  </a:pathLst>
                </a:custGeom>
                <a:solidFill>
                  <a:srgbClr val="FFFFFF"/>
                </a:solidFill>
                <a:ln w="9509"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E089DCE8-E681-5C40-AF07-F43D96BCEE95}"/>
                    </a:ext>
                  </a:extLst>
                </p:cNvPr>
                <p:cNvSpPr/>
                <p:nvPr/>
              </p:nvSpPr>
              <p:spPr>
                <a:xfrm>
                  <a:off x="4960093" y="3534536"/>
                  <a:ext cx="438086" cy="515091"/>
                </a:xfrm>
                <a:custGeom>
                  <a:avLst/>
                  <a:gdLst>
                    <a:gd name="connsiteX0" fmla="*/ 17317 w 438086"/>
                    <a:gd name="connsiteY0" fmla="*/ 43026 h 515091"/>
                    <a:gd name="connsiteX1" fmla="*/ 42068 w 438086"/>
                    <a:gd name="connsiteY1" fmla="*/ 166753 h 515091"/>
                    <a:gd name="connsiteX2" fmla="*/ 63964 w 438086"/>
                    <a:gd name="connsiteY2" fmla="*/ 303804 h 515091"/>
                    <a:gd name="connsiteX3" fmla="*/ 84907 w 438086"/>
                    <a:gd name="connsiteY3" fmla="*/ 474167 h 515091"/>
                    <a:gd name="connsiteX4" fmla="*/ 88715 w 438086"/>
                    <a:gd name="connsiteY4" fmla="*/ 515092 h 515091"/>
                    <a:gd name="connsiteX5" fmla="*/ 87763 w 438086"/>
                    <a:gd name="connsiteY5" fmla="*/ 508429 h 515091"/>
                    <a:gd name="connsiteX6" fmla="*/ 102042 w 438086"/>
                    <a:gd name="connsiteY6" fmla="*/ 509381 h 515091"/>
                    <a:gd name="connsiteX7" fmla="*/ 142977 w 438086"/>
                    <a:gd name="connsiteY7" fmla="*/ 509381 h 515091"/>
                    <a:gd name="connsiteX8" fmla="*/ 194383 w 438086"/>
                    <a:gd name="connsiteY8" fmla="*/ 501767 h 515091"/>
                    <a:gd name="connsiteX9" fmla="*/ 273396 w 438086"/>
                    <a:gd name="connsiteY9" fmla="*/ 456083 h 515091"/>
                    <a:gd name="connsiteX10" fmla="*/ 286724 w 438086"/>
                    <a:gd name="connsiteY10" fmla="*/ 456083 h 515091"/>
                    <a:gd name="connsiteX11" fmla="*/ 163920 w 438086"/>
                    <a:gd name="connsiteY11" fmla="*/ 457035 h 515091"/>
                    <a:gd name="connsiteX12" fmla="*/ 148689 w 438086"/>
                    <a:gd name="connsiteY12" fmla="*/ 456083 h 515091"/>
                    <a:gd name="connsiteX13" fmla="*/ 136313 w 438086"/>
                    <a:gd name="connsiteY13" fmla="*/ 441807 h 515091"/>
                    <a:gd name="connsiteX14" fmla="*/ 135361 w 438086"/>
                    <a:gd name="connsiteY14" fmla="*/ 420869 h 515091"/>
                    <a:gd name="connsiteX15" fmla="*/ 99186 w 438086"/>
                    <a:gd name="connsiteY15" fmla="*/ 142959 h 515091"/>
                    <a:gd name="connsiteX16" fmla="*/ 85859 w 438086"/>
                    <a:gd name="connsiteY16" fmla="*/ 181029 h 515091"/>
                    <a:gd name="connsiteX17" fmla="*/ 83003 w 438086"/>
                    <a:gd name="connsiteY17" fmla="*/ 174367 h 515091"/>
                    <a:gd name="connsiteX18" fmla="*/ 94426 w 438086"/>
                    <a:gd name="connsiteY18" fmla="*/ 123924 h 515091"/>
                    <a:gd name="connsiteX19" fmla="*/ 102994 w 438086"/>
                    <a:gd name="connsiteY19" fmla="*/ 118214 h 515091"/>
                    <a:gd name="connsiteX20" fmla="*/ 125842 w 438086"/>
                    <a:gd name="connsiteY20" fmla="*/ 163897 h 515091"/>
                    <a:gd name="connsiteX21" fmla="*/ 127745 w 438086"/>
                    <a:gd name="connsiteY21" fmla="*/ 176270 h 515091"/>
                    <a:gd name="connsiteX22" fmla="*/ 105850 w 438086"/>
                    <a:gd name="connsiteY22" fmla="*/ 142959 h 515091"/>
                    <a:gd name="connsiteX23" fmla="*/ 144881 w 438086"/>
                    <a:gd name="connsiteY23" fmla="*/ 418965 h 515091"/>
                    <a:gd name="connsiteX24" fmla="*/ 146785 w 438086"/>
                    <a:gd name="connsiteY24" fmla="*/ 425627 h 515091"/>
                    <a:gd name="connsiteX25" fmla="*/ 147737 w 438086"/>
                    <a:gd name="connsiteY25" fmla="*/ 423724 h 515091"/>
                    <a:gd name="connsiteX26" fmla="*/ 177248 w 438086"/>
                    <a:gd name="connsiteY26" fmla="*/ 351391 h 515091"/>
                    <a:gd name="connsiteX27" fmla="*/ 194383 w 438086"/>
                    <a:gd name="connsiteY27" fmla="*/ 338067 h 515091"/>
                    <a:gd name="connsiteX28" fmla="*/ 253405 w 438086"/>
                    <a:gd name="connsiteY28" fmla="*/ 338067 h 515091"/>
                    <a:gd name="connsiteX29" fmla="*/ 286724 w 438086"/>
                    <a:gd name="connsiteY29" fmla="*/ 320935 h 515091"/>
                    <a:gd name="connsiteX30" fmla="*/ 298147 w 438086"/>
                    <a:gd name="connsiteY30" fmla="*/ 301901 h 515091"/>
                    <a:gd name="connsiteX31" fmla="*/ 303859 w 438086"/>
                    <a:gd name="connsiteY31" fmla="*/ 285721 h 515091"/>
                    <a:gd name="connsiteX32" fmla="*/ 301955 w 438086"/>
                    <a:gd name="connsiteY32" fmla="*/ 276204 h 515091"/>
                    <a:gd name="connsiteX33" fmla="*/ 315283 w 438086"/>
                    <a:gd name="connsiteY33" fmla="*/ 240989 h 515091"/>
                    <a:gd name="connsiteX34" fmla="*/ 327658 w 438086"/>
                    <a:gd name="connsiteY34" fmla="*/ 226713 h 515091"/>
                    <a:gd name="connsiteX35" fmla="*/ 340986 w 438086"/>
                    <a:gd name="connsiteY35" fmla="*/ 195305 h 515091"/>
                    <a:gd name="connsiteX36" fmla="*/ 353361 w 438086"/>
                    <a:gd name="connsiteY36" fmla="*/ 184836 h 515091"/>
                    <a:gd name="connsiteX37" fmla="*/ 375257 w 438086"/>
                    <a:gd name="connsiteY37" fmla="*/ 168656 h 515091"/>
                    <a:gd name="connsiteX38" fmla="*/ 380016 w 438086"/>
                    <a:gd name="connsiteY38" fmla="*/ 148670 h 515091"/>
                    <a:gd name="connsiteX39" fmla="*/ 385728 w 438086"/>
                    <a:gd name="connsiteY39" fmla="*/ 141056 h 515091"/>
                    <a:gd name="connsiteX40" fmla="*/ 390488 w 438086"/>
                    <a:gd name="connsiteY40" fmla="*/ 150573 h 515091"/>
                    <a:gd name="connsiteX41" fmla="*/ 383824 w 438086"/>
                    <a:gd name="connsiteY41" fmla="*/ 179125 h 515091"/>
                    <a:gd name="connsiteX42" fmla="*/ 369545 w 438086"/>
                    <a:gd name="connsiteY42" fmla="*/ 192450 h 515091"/>
                    <a:gd name="connsiteX43" fmla="*/ 352409 w 438086"/>
                    <a:gd name="connsiteY43" fmla="*/ 196257 h 515091"/>
                    <a:gd name="connsiteX44" fmla="*/ 335274 w 438086"/>
                    <a:gd name="connsiteY44" fmla="*/ 240989 h 515091"/>
                    <a:gd name="connsiteX45" fmla="*/ 334322 w 438086"/>
                    <a:gd name="connsiteY45" fmla="*/ 240989 h 515091"/>
                    <a:gd name="connsiteX46" fmla="*/ 334322 w 438086"/>
                    <a:gd name="connsiteY46" fmla="*/ 240989 h 515091"/>
                    <a:gd name="connsiteX47" fmla="*/ 388584 w 438086"/>
                    <a:gd name="connsiteY47" fmla="*/ 267638 h 515091"/>
                    <a:gd name="connsiteX48" fmla="*/ 413335 w 438086"/>
                    <a:gd name="connsiteY48" fmla="*/ 260976 h 515091"/>
                    <a:gd name="connsiteX49" fmla="*/ 429519 w 438086"/>
                    <a:gd name="connsiteY49" fmla="*/ 239085 h 515091"/>
                    <a:gd name="connsiteX50" fmla="*/ 438086 w 438086"/>
                    <a:gd name="connsiteY50" fmla="*/ 203871 h 515091"/>
                    <a:gd name="connsiteX51" fmla="*/ 438086 w 438086"/>
                    <a:gd name="connsiteY51" fmla="*/ 203871 h 515091"/>
                    <a:gd name="connsiteX52" fmla="*/ 432375 w 438086"/>
                    <a:gd name="connsiteY52" fmla="*/ 132490 h 515091"/>
                    <a:gd name="connsiteX53" fmla="*/ 432375 w 438086"/>
                    <a:gd name="connsiteY53" fmla="*/ 121069 h 515091"/>
                    <a:gd name="connsiteX54" fmla="*/ 408575 w 438086"/>
                    <a:gd name="connsiteY54" fmla="*/ 32557 h 515091"/>
                    <a:gd name="connsiteX55" fmla="*/ 377161 w 438086"/>
                    <a:gd name="connsiteY55" fmla="*/ 4004 h 515091"/>
                    <a:gd name="connsiteX56" fmla="*/ 370497 w 438086"/>
                    <a:gd name="connsiteY56" fmla="*/ 20184 h 515091"/>
                    <a:gd name="connsiteX57" fmla="*/ 326706 w 438086"/>
                    <a:gd name="connsiteY57" fmla="*/ 35412 h 515091"/>
                    <a:gd name="connsiteX58" fmla="*/ 320043 w 438086"/>
                    <a:gd name="connsiteY58" fmla="*/ 23039 h 515091"/>
                    <a:gd name="connsiteX59" fmla="*/ 330514 w 438086"/>
                    <a:gd name="connsiteY59" fmla="*/ 24943 h 515091"/>
                    <a:gd name="connsiteX60" fmla="*/ 362881 w 438086"/>
                    <a:gd name="connsiteY60" fmla="*/ 5908 h 515091"/>
                    <a:gd name="connsiteX61" fmla="*/ 345746 w 438086"/>
                    <a:gd name="connsiteY61" fmla="*/ 197 h 515091"/>
                    <a:gd name="connsiteX62" fmla="*/ 281964 w 438086"/>
                    <a:gd name="connsiteY62" fmla="*/ 1149 h 515091"/>
                    <a:gd name="connsiteX63" fmla="*/ 257213 w 438086"/>
                    <a:gd name="connsiteY63" fmla="*/ 5908 h 515091"/>
                    <a:gd name="connsiteX64" fmla="*/ 242933 w 438086"/>
                    <a:gd name="connsiteY64" fmla="*/ 26846 h 515091"/>
                    <a:gd name="connsiteX65" fmla="*/ 197239 w 438086"/>
                    <a:gd name="connsiteY65" fmla="*/ 27798 h 515091"/>
                    <a:gd name="connsiteX66" fmla="*/ 196287 w 438086"/>
                    <a:gd name="connsiteY66" fmla="*/ 18280 h 515091"/>
                    <a:gd name="connsiteX67" fmla="*/ 204855 w 438086"/>
                    <a:gd name="connsiteY67" fmla="*/ 19232 h 515091"/>
                    <a:gd name="connsiteX68" fmla="*/ 220086 w 438086"/>
                    <a:gd name="connsiteY68" fmla="*/ 25894 h 515091"/>
                    <a:gd name="connsiteX69" fmla="*/ 240078 w 438086"/>
                    <a:gd name="connsiteY69" fmla="*/ 4004 h 515091"/>
                    <a:gd name="connsiteX70" fmla="*/ 130601 w 438086"/>
                    <a:gd name="connsiteY70" fmla="*/ 3052 h 515091"/>
                    <a:gd name="connsiteX71" fmla="*/ 122985 w 438086"/>
                    <a:gd name="connsiteY71" fmla="*/ 10666 h 515091"/>
                    <a:gd name="connsiteX72" fmla="*/ 114418 w 438086"/>
                    <a:gd name="connsiteY72" fmla="*/ 31605 h 515091"/>
                    <a:gd name="connsiteX73" fmla="*/ 67772 w 438086"/>
                    <a:gd name="connsiteY73" fmla="*/ 41122 h 515091"/>
                    <a:gd name="connsiteX74" fmla="*/ 63964 w 438086"/>
                    <a:gd name="connsiteY74" fmla="*/ 27798 h 515091"/>
                    <a:gd name="connsiteX75" fmla="*/ 74435 w 438086"/>
                    <a:gd name="connsiteY75" fmla="*/ 28749 h 515091"/>
                    <a:gd name="connsiteX76" fmla="*/ 108706 w 438086"/>
                    <a:gd name="connsiteY76" fmla="*/ 14473 h 515091"/>
                    <a:gd name="connsiteX77" fmla="*/ 101090 w 438086"/>
                    <a:gd name="connsiteY77" fmla="*/ 3052 h 515091"/>
                    <a:gd name="connsiteX78" fmla="*/ 67772 w 438086"/>
                    <a:gd name="connsiteY78" fmla="*/ 2101 h 515091"/>
                    <a:gd name="connsiteX79" fmla="*/ 8750 w 438086"/>
                    <a:gd name="connsiteY79" fmla="*/ 3052 h 515091"/>
                    <a:gd name="connsiteX80" fmla="*/ 2086 w 438086"/>
                    <a:gd name="connsiteY80" fmla="*/ 14473 h 515091"/>
                    <a:gd name="connsiteX81" fmla="*/ 17317 w 438086"/>
                    <a:gd name="connsiteY81" fmla="*/ 43026 h 515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438086" h="515091">
                      <a:moveTo>
                        <a:pt x="17317" y="43026"/>
                      </a:moveTo>
                      <a:cubicBezTo>
                        <a:pt x="28741" y="83951"/>
                        <a:pt x="35405" y="124876"/>
                        <a:pt x="42068" y="166753"/>
                      </a:cubicBezTo>
                      <a:cubicBezTo>
                        <a:pt x="48732" y="212436"/>
                        <a:pt x="59204" y="258120"/>
                        <a:pt x="63964" y="303804"/>
                      </a:cubicBezTo>
                      <a:cubicBezTo>
                        <a:pt x="70627" y="360909"/>
                        <a:pt x="81099" y="417062"/>
                        <a:pt x="84907" y="474167"/>
                      </a:cubicBezTo>
                      <a:cubicBezTo>
                        <a:pt x="85859" y="487491"/>
                        <a:pt x="86811" y="501767"/>
                        <a:pt x="88715" y="515092"/>
                      </a:cubicBezTo>
                      <a:cubicBezTo>
                        <a:pt x="88715" y="513188"/>
                        <a:pt x="87763" y="510333"/>
                        <a:pt x="87763" y="508429"/>
                      </a:cubicBezTo>
                      <a:cubicBezTo>
                        <a:pt x="92523" y="508429"/>
                        <a:pt x="97283" y="509381"/>
                        <a:pt x="102042" y="509381"/>
                      </a:cubicBezTo>
                      <a:cubicBezTo>
                        <a:pt x="115370" y="510333"/>
                        <a:pt x="129649" y="510333"/>
                        <a:pt x="142977" y="509381"/>
                      </a:cubicBezTo>
                      <a:cubicBezTo>
                        <a:pt x="160112" y="508429"/>
                        <a:pt x="178200" y="507478"/>
                        <a:pt x="194383" y="501767"/>
                      </a:cubicBezTo>
                      <a:cubicBezTo>
                        <a:pt x="223894" y="492250"/>
                        <a:pt x="249597" y="476070"/>
                        <a:pt x="273396" y="456083"/>
                      </a:cubicBezTo>
                      <a:cubicBezTo>
                        <a:pt x="278156" y="456083"/>
                        <a:pt x="281964" y="456083"/>
                        <a:pt x="286724" y="456083"/>
                      </a:cubicBezTo>
                      <a:cubicBezTo>
                        <a:pt x="245789" y="456083"/>
                        <a:pt x="204855" y="456083"/>
                        <a:pt x="163920" y="457035"/>
                      </a:cubicBezTo>
                      <a:cubicBezTo>
                        <a:pt x="159160" y="457035"/>
                        <a:pt x="153449" y="457035"/>
                        <a:pt x="148689" y="456083"/>
                      </a:cubicBezTo>
                      <a:cubicBezTo>
                        <a:pt x="141073" y="455132"/>
                        <a:pt x="136313" y="450373"/>
                        <a:pt x="136313" y="441807"/>
                      </a:cubicBezTo>
                      <a:cubicBezTo>
                        <a:pt x="136313" y="435145"/>
                        <a:pt x="136313" y="427531"/>
                        <a:pt x="135361" y="420869"/>
                      </a:cubicBezTo>
                      <a:cubicBezTo>
                        <a:pt x="126793" y="364716"/>
                        <a:pt x="103946" y="172463"/>
                        <a:pt x="99186" y="142959"/>
                      </a:cubicBezTo>
                      <a:cubicBezTo>
                        <a:pt x="94426" y="152476"/>
                        <a:pt x="89667" y="181981"/>
                        <a:pt x="85859" y="181029"/>
                      </a:cubicBezTo>
                      <a:cubicBezTo>
                        <a:pt x="82051" y="180077"/>
                        <a:pt x="82051" y="177222"/>
                        <a:pt x="83003" y="174367"/>
                      </a:cubicBezTo>
                      <a:cubicBezTo>
                        <a:pt x="87763" y="159139"/>
                        <a:pt x="93474" y="125828"/>
                        <a:pt x="94426" y="123924"/>
                      </a:cubicBezTo>
                      <a:cubicBezTo>
                        <a:pt x="97283" y="116310"/>
                        <a:pt x="98234" y="111551"/>
                        <a:pt x="102994" y="118214"/>
                      </a:cubicBezTo>
                      <a:cubicBezTo>
                        <a:pt x="106802" y="122972"/>
                        <a:pt x="122985" y="160090"/>
                        <a:pt x="125842" y="163897"/>
                      </a:cubicBezTo>
                      <a:cubicBezTo>
                        <a:pt x="128697" y="167704"/>
                        <a:pt x="133457" y="172463"/>
                        <a:pt x="127745" y="176270"/>
                      </a:cubicBezTo>
                      <a:cubicBezTo>
                        <a:pt x="122985" y="179125"/>
                        <a:pt x="111562" y="154380"/>
                        <a:pt x="105850" y="142959"/>
                      </a:cubicBezTo>
                      <a:cubicBezTo>
                        <a:pt x="118226" y="224809"/>
                        <a:pt x="137265" y="337115"/>
                        <a:pt x="144881" y="418965"/>
                      </a:cubicBezTo>
                      <a:cubicBezTo>
                        <a:pt x="144881" y="426579"/>
                        <a:pt x="145833" y="426579"/>
                        <a:pt x="146785" y="425627"/>
                      </a:cubicBezTo>
                      <a:cubicBezTo>
                        <a:pt x="146785" y="425627"/>
                        <a:pt x="147737" y="424676"/>
                        <a:pt x="147737" y="423724"/>
                      </a:cubicBezTo>
                      <a:cubicBezTo>
                        <a:pt x="156304" y="401834"/>
                        <a:pt x="171536" y="374233"/>
                        <a:pt x="177248" y="351391"/>
                      </a:cubicBezTo>
                      <a:cubicBezTo>
                        <a:pt x="181055" y="338067"/>
                        <a:pt x="181055" y="338067"/>
                        <a:pt x="194383" y="338067"/>
                      </a:cubicBezTo>
                      <a:cubicBezTo>
                        <a:pt x="214374" y="338067"/>
                        <a:pt x="233414" y="336163"/>
                        <a:pt x="253405" y="338067"/>
                      </a:cubicBezTo>
                      <a:cubicBezTo>
                        <a:pt x="268637" y="339019"/>
                        <a:pt x="275300" y="338067"/>
                        <a:pt x="286724" y="320935"/>
                      </a:cubicBezTo>
                      <a:cubicBezTo>
                        <a:pt x="290532" y="315225"/>
                        <a:pt x="294339" y="307611"/>
                        <a:pt x="298147" y="301901"/>
                      </a:cubicBezTo>
                      <a:cubicBezTo>
                        <a:pt x="300051" y="299045"/>
                        <a:pt x="302907" y="290480"/>
                        <a:pt x="303859" y="285721"/>
                      </a:cubicBezTo>
                      <a:cubicBezTo>
                        <a:pt x="303859" y="282866"/>
                        <a:pt x="303859" y="280010"/>
                        <a:pt x="301955" y="276204"/>
                      </a:cubicBezTo>
                      <a:cubicBezTo>
                        <a:pt x="297196" y="261927"/>
                        <a:pt x="302907" y="248603"/>
                        <a:pt x="315283" y="240989"/>
                      </a:cubicBezTo>
                      <a:cubicBezTo>
                        <a:pt x="320995" y="237182"/>
                        <a:pt x="324802" y="233375"/>
                        <a:pt x="327658" y="226713"/>
                      </a:cubicBezTo>
                      <a:cubicBezTo>
                        <a:pt x="332418" y="217195"/>
                        <a:pt x="336226" y="208630"/>
                        <a:pt x="340986" y="195305"/>
                      </a:cubicBezTo>
                      <a:cubicBezTo>
                        <a:pt x="345746" y="185788"/>
                        <a:pt x="346698" y="184836"/>
                        <a:pt x="353361" y="184836"/>
                      </a:cubicBezTo>
                      <a:cubicBezTo>
                        <a:pt x="372401" y="185788"/>
                        <a:pt x="373353" y="182932"/>
                        <a:pt x="375257" y="168656"/>
                      </a:cubicBezTo>
                      <a:cubicBezTo>
                        <a:pt x="375257" y="165801"/>
                        <a:pt x="380016" y="151525"/>
                        <a:pt x="380016" y="148670"/>
                      </a:cubicBezTo>
                      <a:cubicBezTo>
                        <a:pt x="380968" y="143911"/>
                        <a:pt x="380016" y="140104"/>
                        <a:pt x="385728" y="141056"/>
                      </a:cubicBezTo>
                      <a:cubicBezTo>
                        <a:pt x="390488" y="142007"/>
                        <a:pt x="391440" y="146766"/>
                        <a:pt x="390488" y="150573"/>
                      </a:cubicBezTo>
                      <a:cubicBezTo>
                        <a:pt x="388584" y="160090"/>
                        <a:pt x="384776" y="169608"/>
                        <a:pt x="383824" y="179125"/>
                      </a:cubicBezTo>
                      <a:cubicBezTo>
                        <a:pt x="382872" y="188643"/>
                        <a:pt x="378113" y="192450"/>
                        <a:pt x="369545" y="192450"/>
                      </a:cubicBezTo>
                      <a:cubicBezTo>
                        <a:pt x="363833" y="192450"/>
                        <a:pt x="355265" y="190546"/>
                        <a:pt x="352409" y="196257"/>
                      </a:cubicBezTo>
                      <a:cubicBezTo>
                        <a:pt x="345746" y="209581"/>
                        <a:pt x="339082" y="226713"/>
                        <a:pt x="335274" y="240989"/>
                      </a:cubicBezTo>
                      <a:cubicBezTo>
                        <a:pt x="335274" y="240989"/>
                        <a:pt x="334322" y="240989"/>
                        <a:pt x="334322" y="240989"/>
                      </a:cubicBezTo>
                      <a:cubicBezTo>
                        <a:pt x="334322" y="240989"/>
                        <a:pt x="334322" y="240989"/>
                        <a:pt x="334322" y="240989"/>
                      </a:cubicBezTo>
                      <a:cubicBezTo>
                        <a:pt x="354314" y="247651"/>
                        <a:pt x="370497" y="259072"/>
                        <a:pt x="388584" y="267638"/>
                      </a:cubicBezTo>
                      <a:cubicBezTo>
                        <a:pt x="403816" y="274300"/>
                        <a:pt x="404768" y="274300"/>
                        <a:pt x="413335" y="260976"/>
                      </a:cubicBezTo>
                      <a:cubicBezTo>
                        <a:pt x="418095" y="253361"/>
                        <a:pt x="423807" y="245748"/>
                        <a:pt x="429519" y="239085"/>
                      </a:cubicBezTo>
                      <a:cubicBezTo>
                        <a:pt x="433327" y="227664"/>
                        <a:pt x="436182" y="215292"/>
                        <a:pt x="438086" y="203871"/>
                      </a:cubicBezTo>
                      <a:lnTo>
                        <a:pt x="438086" y="203871"/>
                      </a:lnTo>
                      <a:cubicBezTo>
                        <a:pt x="422855" y="182932"/>
                        <a:pt x="419047" y="159139"/>
                        <a:pt x="432375" y="132490"/>
                      </a:cubicBezTo>
                      <a:cubicBezTo>
                        <a:pt x="434279" y="128683"/>
                        <a:pt x="433327" y="124876"/>
                        <a:pt x="432375" y="121069"/>
                      </a:cubicBezTo>
                      <a:cubicBezTo>
                        <a:pt x="428567" y="90613"/>
                        <a:pt x="417143" y="62061"/>
                        <a:pt x="408575" y="32557"/>
                      </a:cubicBezTo>
                      <a:cubicBezTo>
                        <a:pt x="403816" y="16377"/>
                        <a:pt x="394296" y="6859"/>
                        <a:pt x="377161" y="4004"/>
                      </a:cubicBezTo>
                      <a:cubicBezTo>
                        <a:pt x="373353" y="8763"/>
                        <a:pt x="373353" y="14473"/>
                        <a:pt x="370497" y="20184"/>
                      </a:cubicBezTo>
                      <a:cubicBezTo>
                        <a:pt x="360977" y="39219"/>
                        <a:pt x="341938" y="45881"/>
                        <a:pt x="326706" y="35412"/>
                      </a:cubicBezTo>
                      <a:cubicBezTo>
                        <a:pt x="321946" y="32557"/>
                        <a:pt x="316235" y="28749"/>
                        <a:pt x="320043" y="23039"/>
                      </a:cubicBezTo>
                      <a:cubicBezTo>
                        <a:pt x="324802" y="16377"/>
                        <a:pt x="325755" y="22087"/>
                        <a:pt x="330514" y="24943"/>
                      </a:cubicBezTo>
                      <a:cubicBezTo>
                        <a:pt x="355265" y="39219"/>
                        <a:pt x="364785" y="12570"/>
                        <a:pt x="362881" y="5908"/>
                      </a:cubicBezTo>
                      <a:cubicBezTo>
                        <a:pt x="360025" y="-755"/>
                        <a:pt x="352409" y="197"/>
                        <a:pt x="345746" y="197"/>
                      </a:cubicBezTo>
                      <a:cubicBezTo>
                        <a:pt x="323850" y="-755"/>
                        <a:pt x="302907" y="2101"/>
                        <a:pt x="281964" y="1149"/>
                      </a:cubicBezTo>
                      <a:cubicBezTo>
                        <a:pt x="263877" y="197"/>
                        <a:pt x="260069" y="4004"/>
                        <a:pt x="257213" y="5908"/>
                      </a:cubicBezTo>
                      <a:cubicBezTo>
                        <a:pt x="256261" y="6859"/>
                        <a:pt x="243885" y="25894"/>
                        <a:pt x="242933" y="26846"/>
                      </a:cubicBezTo>
                      <a:cubicBezTo>
                        <a:pt x="232462" y="40170"/>
                        <a:pt x="207710" y="41122"/>
                        <a:pt x="197239" y="27798"/>
                      </a:cubicBezTo>
                      <a:cubicBezTo>
                        <a:pt x="195335" y="24943"/>
                        <a:pt x="193431" y="22087"/>
                        <a:pt x="196287" y="18280"/>
                      </a:cubicBezTo>
                      <a:cubicBezTo>
                        <a:pt x="199143" y="14473"/>
                        <a:pt x="201999" y="17329"/>
                        <a:pt x="204855" y="19232"/>
                      </a:cubicBezTo>
                      <a:cubicBezTo>
                        <a:pt x="209614" y="22087"/>
                        <a:pt x="213422" y="26846"/>
                        <a:pt x="220086" y="25894"/>
                      </a:cubicBezTo>
                      <a:cubicBezTo>
                        <a:pt x="232462" y="23991"/>
                        <a:pt x="237221" y="15425"/>
                        <a:pt x="240078" y="4004"/>
                      </a:cubicBezTo>
                      <a:cubicBezTo>
                        <a:pt x="202951" y="197"/>
                        <a:pt x="166776" y="3052"/>
                        <a:pt x="130601" y="3052"/>
                      </a:cubicBezTo>
                      <a:cubicBezTo>
                        <a:pt x="125842" y="3052"/>
                        <a:pt x="122985" y="5908"/>
                        <a:pt x="122985" y="10666"/>
                      </a:cubicBezTo>
                      <a:cubicBezTo>
                        <a:pt x="122985" y="18280"/>
                        <a:pt x="119178" y="24943"/>
                        <a:pt x="114418" y="31605"/>
                      </a:cubicBezTo>
                      <a:cubicBezTo>
                        <a:pt x="104898" y="45881"/>
                        <a:pt x="80147" y="50640"/>
                        <a:pt x="67772" y="41122"/>
                      </a:cubicBezTo>
                      <a:cubicBezTo>
                        <a:pt x="63012" y="37315"/>
                        <a:pt x="60156" y="33508"/>
                        <a:pt x="63964" y="27798"/>
                      </a:cubicBezTo>
                      <a:cubicBezTo>
                        <a:pt x="66820" y="23991"/>
                        <a:pt x="71579" y="26846"/>
                        <a:pt x="74435" y="28749"/>
                      </a:cubicBezTo>
                      <a:cubicBezTo>
                        <a:pt x="90619" y="37315"/>
                        <a:pt x="103946" y="31605"/>
                        <a:pt x="108706" y="14473"/>
                      </a:cubicBezTo>
                      <a:cubicBezTo>
                        <a:pt x="110610" y="5908"/>
                        <a:pt x="109658" y="4004"/>
                        <a:pt x="101090" y="3052"/>
                      </a:cubicBezTo>
                      <a:cubicBezTo>
                        <a:pt x="89667" y="2101"/>
                        <a:pt x="79195" y="2101"/>
                        <a:pt x="67772" y="2101"/>
                      </a:cubicBezTo>
                      <a:cubicBezTo>
                        <a:pt x="47780" y="2101"/>
                        <a:pt x="28741" y="197"/>
                        <a:pt x="8750" y="3052"/>
                      </a:cubicBezTo>
                      <a:cubicBezTo>
                        <a:pt x="-770" y="4004"/>
                        <a:pt x="-1722" y="5908"/>
                        <a:pt x="2086" y="14473"/>
                      </a:cubicBezTo>
                      <a:cubicBezTo>
                        <a:pt x="9702" y="22087"/>
                        <a:pt x="14461" y="32557"/>
                        <a:pt x="17317" y="43026"/>
                      </a:cubicBezTo>
                      <a:close/>
                    </a:path>
                  </a:pathLst>
                </a:custGeom>
                <a:solidFill>
                  <a:srgbClr val="FFFFFF"/>
                </a:solidFill>
                <a:ln w="9509"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89333844-EA79-644B-ADE9-2716E4E1E65B}"/>
                    </a:ext>
                  </a:extLst>
                </p:cNvPr>
                <p:cNvSpPr/>
                <p:nvPr/>
              </p:nvSpPr>
              <p:spPr>
                <a:xfrm>
                  <a:off x="5397227" y="3766959"/>
                  <a:ext cx="9519" cy="9517"/>
                </a:xfrm>
                <a:custGeom>
                  <a:avLst/>
                  <a:gdLst>
                    <a:gd name="connsiteX0" fmla="*/ 0 w 9519"/>
                    <a:gd name="connsiteY0" fmla="*/ 0 h 9517"/>
                    <a:gd name="connsiteX1" fmla="*/ 0 w 9519"/>
                    <a:gd name="connsiteY1" fmla="*/ 0 h 9517"/>
                    <a:gd name="connsiteX2" fmla="*/ 0 w 9519"/>
                    <a:gd name="connsiteY2" fmla="*/ 0 h 9517"/>
                  </a:gdLst>
                  <a:ahLst/>
                  <a:cxnLst>
                    <a:cxn ang="0">
                      <a:pos x="connsiteX0" y="connsiteY0"/>
                    </a:cxn>
                    <a:cxn ang="0">
                      <a:pos x="connsiteX1" y="connsiteY1"/>
                    </a:cxn>
                    <a:cxn ang="0">
                      <a:pos x="connsiteX2" y="connsiteY2"/>
                    </a:cxn>
                  </a:cxnLst>
                  <a:rect l="l" t="t" r="r" b="b"/>
                  <a:pathLst>
                    <a:path w="9519" h="9517">
                      <a:moveTo>
                        <a:pt x="0" y="0"/>
                      </a:moveTo>
                      <a:cubicBezTo>
                        <a:pt x="0" y="0"/>
                        <a:pt x="0" y="0"/>
                        <a:pt x="0" y="0"/>
                      </a:cubicBezTo>
                      <a:cubicBezTo>
                        <a:pt x="0" y="0"/>
                        <a:pt x="0" y="0"/>
                        <a:pt x="0" y="0"/>
                      </a:cubicBezTo>
                      <a:close/>
                    </a:path>
                  </a:pathLst>
                </a:custGeom>
                <a:solidFill>
                  <a:srgbClr val="FFFFFF"/>
                </a:solidFill>
                <a:ln w="9509"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98603724-F179-FB47-A4DF-462D622F8C4B}"/>
                    </a:ext>
                  </a:extLst>
                </p:cNvPr>
                <p:cNvSpPr/>
                <p:nvPr/>
              </p:nvSpPr>
              <p:spPr>
                <a:xfrm>
                  <a:off x="5403891" y="3741262"/>
                  <a:ext cx="9519" cy="9517"/>
                </a:xfrm>
                <a:custGeom>
                  <a:avLst/>
                  <a:gdLst>
                    <a:gd name="connsiteX0" fmla="*/ 0 w 9519"/>
                    <a:gd name="connsiteY0" fmla="*/ 0 h 9517"/>
                    <a:gd name="connsiteX1" fmla="*/ 0 w 9519"/>
                    <a:gd name="connsiteY1" fmla="*/ 0 h 9517"/>
                    <a:gd name="connsiteX2" fmla="*/ 0 w 9519"/>
                    <a:gd name="connsiteY2" fmla="*/ 0 h 9517"/>
                  </a:gdLst>
                  <a:ahLst/>
                  <a:cxnLst>
                    <a:cxn ang="0">
                      <a:pos x="connsiteX0" y="connsiteY0"/>
                    </a:cxn>
                    <a:cxn ang="0">
                      <a:pos x="connsiteX1" y="connsiteY1"/>
                    </a:cxn>
                    <a:cxn ang="0">
                      <a:pos x="connsiteX2" y="connsiteY2"/>
                    </a:cxn>
                  </a:cxnLst>
                  <a:rect l="l" t="t" r="r" b="b"/>
                  <a:pathLst>
                    <a:path w="9519" h="9517">
                      <a:moveTo>
                        <a:pt x="0" y="0"/>
                      </a:moveTo>
                      <a:cubicBezTo>
                        <a:pt x="0" y="0"/>
                        <a:pt x="0" y="0"/>
                        <a:pt x="0" y="0"/>
                      </a:cubicBezTo>
                      <a:cubicBezTo>
                        <a:pt x="0" y="0"/>
                        <a:pt x="0" y="0"/>
                        <a:pt x="0" y="0"/>
                      </a:cubicBezTo>
                      <a:close/>
                    </a:path>
                  </a:pathLst>
                </a:custGeom>
                <a:solidFill>
                  <a:srgbClr val="FFFFFF"/>
                </a:solidFill>
                <a:ln w="9509"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DE5A9CF6-616E-8347-AC6E-678CAA255AB5}"/>
                    </a:ext>
                  </a:extLst>
                </p:cNvPr>
                <p:cNvSpPr/>
                <p:nvPr/>
              </p:nvSpPr>
              <p:spPr>
                <a:xfrm>
                  <a:off x="5054519" y="4080084"/>
                  <a:ext cx="952" cy="3806"/>
                </a:xfrm>
                <a:custGeom>
                  <a:avLst/>
                  <a:gdLst>
                    <a:gd name="connsiteX0" fmla="*/ 952 w 952"/>
                    <a:gd name="connsiteY0" fmla="*/ 3807 h 3806"/>
                    <a:gd name="connsiteX1" fmla="*/ 0 w 952"/>
                    <a:gd name="connsiteY1" fmla="*/ 0 h 3806"/>
                    <a:gd name="connsiteX2" fmla="*/ 952 w 952"/>
                    <a:gd name="connsiteY2" fmla="*/ 3807 h 3806"/>
                  </a:gdLst>
                  <a:ahLst/>
                  <a:cxnLst>
                    <a:cxn ang="0">
                      <a:pos x="connsiteX0" y="connsiteY0"/>
                    </a:cxn>
                    <a:cxn ang="0">
                      <a:pos x="connsiteX1" y="connsiteY1"/>
                    </a:cxn>
                    <a:cxn ang="0">
                      <a:pos x="connsiteX2" y="connsiteY2"/>
                    </a:cxn>
                  </a:cxnLst>
                  <a:rect l="l" t="t" r="r" b="b"/>
                  <a:pathLst>
                    <a:path w="952" h="3806">
                      <a:moveTo>
                        <a:pt x="952" y="3807"/>
                      </a:moveTo>
                      <a:cubicBezTo>
                        <a:pt x="952" y="2855"/>
                        <a:pt x="952" y="1904"/>
                        <a:pt x="0" y="0"/>
                      </a:cubicBezTo>
                      <a:cubicBezTo>
                        <a:pt x="0" y="952"/>
                        <a:pt x="0" y="1904"/>
                        <a:pt x="952" y="3807"/>
                      </a:cubicBezTo>
                      <a:close/>
                    </a:path>
                  </a:pathLst>
                </a:custGeom>
                <a:solidFill>
                  <a:srgbClr val="FFFFFF"/>
                </a:solidFill>
                <a:ln w="9509"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382971A6-03F0-2B4E-B03A-9703E24BCD23}"/>
                    </a:ext>
                  </a:extLst>
                </p:cNvPr>
                <p:cNvSpPr/>
                <p:nvPr/>
              </p:nvSpPr>
              <p:spPr>
                <a:xfrm>
                  <a:off x="5399131" y="3765056"/>
                  <a:ext cx="714" cy="9517"/>
                </a:xfrm>
                <a:custGeom>
                  <a:avLst/>
                  <a:gdLst>
                    <a:gd name="connsiteX0" fmla="*/ 0 w 714"/>
                    <a:gd name="connsiteY0" fmla="*/ 0 h 9517"/>
                    <a:gd name="connsiteX1" fmla="*/ 0 w 714"/>
                    <a:gd name="connsiteY1" fmla="*/ 0 h 9517"/>
                    <a:gd name="connsiteX2" fmla="*/ 0 w 714"/>
                    <a:gd name="connsiteY2" fmla="*/ 0 h 9517"/>
                  </a:gdLst>
                  <a:ahLst/>
                  <a:cxnLst>
                    <a:cxn ang="0">
                      <a:pos x="connsiteX0" y="connsiteY0"/>
                    </a:cxn>
                    <a:cxn ang="0">
                      <a:pos x="connsiteX1" y="connsiteY1"/>
                    </a:cxn>
                    <a:cxn ang="0">
                      <a:pos x="connsiteX2" y="connsiteY2"/>
                    </a:cxn>
                  </a:cxnLst>
                  <a:rect l="l" t="t" r="r" b="b"/>
                  <a:pathLst>
                    <a:path w="714" h="9517">
                      <a:moveTo>
                        <a:pt x="0" y="0"/>
                      </a:moveTo>
                      <a:cubicBezTo>
                        <a:pt x="952" y="0"/>
                        <a:pt x="952" y="0"/>
                        <a:pt x="0" y="0"/>
                      </a:cubicBezTo>
                      <a:cubicBezTo>
                        <a:pt x="952" y="0"/>
                        <a:pt x="952" y="0"/>
                        <a:pt x="0" y="0"/>
                      </a:cubicBezTo>
                      <a:close/>
                    </a:path>
                  </a:pathLst>
                </a:custGeom>
                <a:solidFill>
                  <a:srgbClr val="FFFFFF"/>
                </a:solidFill>
                <a:ln w="9509"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5531AA37-8076-D04C-9D03-084F7ABCE0DC}"/>
                    </a:ext>
                  </a:extLst>
                </p:cNvPr>
                <p:cNvSpPr/>
                <p:nvPr/>
              </p:nvSpPr>
              <p:spPr>
                <a:xfrm>
                  <a:off x="5407699" y="3745069"/>
                  <a:ext cx="9519" cy="9517"/>
                </a:xfrm>
                <a:custGeom>
                  <a:avLst/>
                  <a:gdLst>
                    <a:gd name="connsiteX0" fmla="*/ 0 w 9519"/>
                    <a:gd name="connsiteY0" fmla="*/ 0 h 9517"/>
                    <a:gd name="connsiteX1" fmla="*/ 0 w 9519"/>
                    <a:gd name="connsiteY1" fmla="*/ 0 h 9517"/>
                    <a:gd name="connsiteX2" fmla="*/ 0 w 9519"/>
                    <a:gd name="connsiteY2" fmla="*/ 0 h 9517"/>
                  </a:gdLst>
                  <a:ahLst/>
                  <a:cxnLst>
                    <a:cxn ang="0">
                      <a:pos x="connsiteX0" y="connsiteY0"/>
                    </a:cxn>
                    <a:cxn ang="0">
                      <a:pos x="connsiteX1" y="connsiteY1"/>
                    </a:cxn>
                    <a:cxn ang="0">
                      <a:pos x="connsiteX2" y="connsiteY2"/>
                    </a:cxn>
                  </a:cxnLst>
                  <a:rect l="l" t="t" r="r" b="b"/>
                  <a:pathLst>
                    <a:path w="9519" h="9517">
                      <a:moveTo>
                        <a:pt x="0" y="0"/>
                      </a:moveTo>
                      <a:cubicBezTo>
                        <a:pt x="0" y="0"/>
                        <a:pt x="0" y="0"/>
                        <a:pt x="0" y="0"/>
                      </a:cubicBezTo>
                      <a:cubicBezTo>
                        <a:pt x="0" y="0"/>
                        <a:pt x="0" y="0"/>
                        <a:pt x="0" y="0"/>
                      </a:cubicBezTo>
                      <a:close/>
                    </a:path>
                  </a:pathLst>
                </a:custGeom>
                <a:solidFill>
                  <a:srgbClr val="FFFFFF"/>
                </a:solidFill>
                <a:ln w="9509"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1A2C37D5-5CF0-8444-A96A-ED50D4669F5B}"/>
                    </a:ext>
                  </a:extLst>
                </p:cNvPr>
                <p:cNvSpPr/>
                <p:nvPr/>
              </p:nvSpPr>
              <p:spPr>
                <a:xfrm>
                  <a:off x="5056423" y="4093408"/>
                  <a:ext cx="952" cy="2855"/>
                </a:xfrm>
                <a:custGeom>
                  <a:avLst/>
                  <a:gdLst>
                    <a:gd name="connsiteX0" fmla="*/ 952 w 952"/>
                    <a:gd name="connsiteY0" fmla="*/ 2855 h 2855"/>
                    <a:gd name="connsiteX1" fmla="*/ 0 w 952"/>
                    <a:gd name="connsiteY1" fmla="*/ 0 h 2855"/>
                    <a:gd name="connsiteX2" fmla="*/ 952 w 952"/>
                    <a:gd name="connsiteY2" fmla="*/ 2855 h 2855"/>
                  </a:gdLst>
                  <a:ahLst/>
                  <a:cxnLst>
                    <a:cxn ang="0">
                      <a:pos x="connsiteX0" y="connsiteY0"/>
                    </a:cxn>
                    <a:cxn ang="0">
                      <a:pos x="connsiteX1" y="connsiteY1"/>
                    </a:cxn>
                    <a:cxn ang="0">
                      <a:pos x="connsiteX2" y="connsiteY2"/>
                    </a:cxn>
                  </a:cxnLst>
                  <a:rect l="l" t="t" r="r" b="b"/>
                  <a:pathLst>
                    <a:path w="952" h="2855">
                      <a:moveTo>
                        <a:pt x="952" y="2855"/>
                      </a:moveTo>
                      <a:cubicBezTo>
                        <a:pt x="952" y="1904"/>
                        <a:pt x="952" y="952"/>
                        <a:pt x="0" y="0"/>
                      </a:cubicBezTo>
                      <a:cubicBezTo>
                        <a:pt x="952" y="952"/>
                        <a:pt x="952" y="1904"/>
                        <a:pt x="952" y="2855"/>
                      </a:cubicBezTo>
                      <a:close/>
                    </a:path>
                  </a:pathLst>
                </a:custGeom>
                <a:solidFill>
                  <a:srgbClr val="FFFFFF"/>
                </a:solidFill>
                <a:ln w="9509"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994E383E-36DA-1F40-9BD5-6BED878E0AF9}"/>
                    </a:ext>
                  </a:extLst>
                </p:cNvPr>
                <p:cNvSpPr/>
                <p:nvPr/>
              </p:nvSpPr>
              <p:spPr>
                <a:xfrm>
                  <a:off x="5353437" y="3876410"/>
                  <a:ext cx="9519" cy="9517"/>
                </a:xfrm>
                <a:custGeom>
                  <a:avLst/>
                  <a:gdLst>
                    <a:gd name="connsiteX0" fmla="*/ 0 w 9519"/>
                    <a:gd name="connsiteY0" fmla="*/ 0 h 9517"/>
                    <a:gd name="connsiteX1" fmla="*/ 0 w 9519"/>
                    <a:gd name="connsiteY1" fmla="*/ 0 h 9517"/>
                    <a:gd name="connsiteX2" fmla="*/ 0 w 9519"/>
                    <a:gd name="connsiteY2" fmla="*/ 0 h 9517"/>
                  </a:gdLst>
                  <a:ahLst/>
                  <a:cxnLst>
                    <a:cxn ang="0">
                      <a:pos x="connsiteX0" y="connsiteY0"/>
                    </a:cxn>
                    <a:cxn ang="0">
                      <a:pos x="connsiteX1" y="connsiteY1"/>
                    </a:cxn>
                    <a:cxn ang="0">
                      <a:pos x="connsiteX2" y="connsiteY2"/>
                    </a:cxn>
                  </a:cxnLst>
                  <a:rect l="l" t="t" r="r" b="b"/>
                  <a:pathLst>
                    <a:path w="9519" h="9517">
                      <a:moveTo>
                        <a:pt x="0" y="0"/>
                      </a:moveTo>
                      <a:cubicBezTo>
                        <a:pt x="0" y="0"/>
                        <a:pt x="0" y="0"/>
                        <a:pt x="0" y="0"/>
                      </a:cubicBezTo>
                      <a:cubicBezTo>
                        <a:pt x="0" y="0"/>
                        <a:pt x="0" y="0"/>
                        <a:pt x="0" y="0"/>
                      </a:cubicBezTo>
                      <a:close/>
                    </a:path>
                  </a:pathLst>
                </a:custGeom>
                <a:solidFill>
                  <a:srgbClr val="FFFFFF"/>
                </a:solidFill>
                <a:ln w="9509"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CB82F209-8A79-DA4E-B8AB-45D4CF909C3C}"/>
                    </a:ext>
                  </a:extLst>
                </p:cNvPr>
                <p:cNvSpPr/>
                <p:nvPr/>
              </p:nvSpPr>
              <p:spPr>
                <a:xfrm>
                  <a:off x="5292511" y="3991571"/>
                  <a:ext cx="10471" cy="9517"/>
                </a:xfrm>
                <a:custGeom>
                  <a:avLst/>
                  <a:gdLst>
                    <a:gd name="connsiteX0" fmla="*/ 10472 w 10471"/>
                    <a:gd name="connsiteY0" fmla="*/ 0 h 9517"/>
                    <a:gd name="connsiteX1" fmla="*/ 0 w 10471"/>
                    <a:gd name="connsiteY1" fmla="*/ 0 h 9517"/>
                    <a:gd name="connsiteX2" fmla="*/ 10472 w 10471"/>
                    <a:gd name="connsiteY2" fmla="*/ 0 h 9517"/>
                  </a:gdLst>
                  <a:ahLst/>
                  <a:cxnLst>
                    <a:cxn ang="0">
                      <a:pos x="connsiteX0" y="connsiteY0"/>
                    </a:cxn>
                    <a:cxn ang="0">
                      <a:pos x="connsiteX1" y="connsiteY1"/>
                    </a:cxn>
                    <a:cxn ang="0">
                      <a:pos x="connsiteX2" y="connsiteY2"/>
                    </a:cxn>
                  </a:cxnLst>
                  <a:rect l="l" t="t" r="r" b="b"/>
                  <a:pathLst>
                    <a:path w="10471" h="9517">
                      <a:moveTo>
                        <a:pt x="10472" y="0"/>
                      </a:moveTo>
                      <a:cubicBezTo>
                        <a:pt x="6664" y="0"/>
                        <a:pt x="3808" y="0"/>
                        <a:pt x="0" y="0"/>
                      </a:cubicBezTo>
                      <a:cubicBezTo>
                        <a:pt x="3808" y="0"/>
                        <a:pt x="6664" y="0"/>
                        <a:pt x="10472" y="0"/>
                      </a:cubicBezTo>
                      <a:close/>
                    </a:path>
                  </a:pathLst>
                </a:custGeom>
                <a:solidFill>
                  <a:srgbClr val="FFFFFF"/>
                </a:solidFill>
                <a:ln w="9509"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C7EAF7ED-C5BD-054B-819C-1E704249A84F}"/>
                    </a:ext>
                  </a:extLst>
                </p:cNvPr>
                <p:cNvSpPr/>
                <p:nvPr/>
              </p:nvSpPr>
              <p:spPr>
                <a:xfrm>
                  <a:off x="5278232" y="3991571"/>
                  <a:ext cx="11423" cy="9517"/>
                </a:xfrm>
                <a:custGeom>
                  <a:avLst/>
                  <a:gdLst>
                    <a:gd name="connsiteX0" fmla="*/ 11424 w 11423"/>
                    <a:gd name="connsiteY0" fmla="*/ 0 h 9517"/>
                    <a:gd name="connsiteX1" fmla="*/ 0 w 11423"/>
                    <a:gd name="connsiteY1" fmla="*/ 0 h 9517"/>
                    <a:gd name="connsiteX2" fmla="*/ 11424 w 11423"/>
                    <a:gd name="connsiteY2" fmla="*/ 0 h 9517"/>
                  </a:gdLst>
                  <a:ahLst/>
                  <a:cxnLst>
                    <a:cxn ang="0">
                      <a:pos x="connsiteX0" y="connsiteY0"/>
                    </a:cxn>
                    <a:cxn ang="0">
                      <a:pos x="connsiteX1" y="connsiteY1"/>
                    </a:cxn>
                    <a:cxn ang="0">
                      <a:pos x="connsiteX2" y="connsiteY2"/>
                    </a:cxn>
                  </a:cxnLst>
                  <a:rect l="l" t="t" r="r" b="b"/>
                  <a:pathLst>
                    <a:path w="11423" h="9517">
                      <a:moveTo>
                        <a:pt x="11424" y="0"/>
                      </a:moveTo>
                      <a:cubicBezTo>
                        <a:pt x="7616" y="0"/>
                        <a:pt x="3808" y="0"/>
                        <a:pt x="0" y="0"/>
                      </a:cubicBezTo>
                      <a:cubicBezTo>
                        <a:pt x="3808" y="0"/>
                        <a:pt x="7616" y="0"/>
                        <a:pt x="11424" y="0"/>
                      </a:cubicBezTo>
                      <a:close/>
                    </a:path>
                  </a:pathLst>
                </a:custGeom>
                <a:solidFill>
                  <a:srgbClr val="FFFFFF"/>
                </a:solidFill>
                <a:ln w="9509"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D6A302C6-80AF-6146-A8A4-895A82E0EA5C}"/>
                    </a:ext>
                  </a:extLst>
                </p:cNvPr>
                <p:cNvSpPr/>
                <p:nvPr/>
              </p:nvSpPr>
              <p:spPr>
                <a:xfrm>
                  <a:off x="5263952" y="3991571"/>
                  <a:ext cx="11423" cy="9517"/>
                </a:xfrm>
                <a:custGeom>
                  <a:avLst/>
                  <a:gdLst>
                    <a:gd name="connsiteX0" fmla="*/ 11424 w 11423"/>
                    <a:gd name="connsiteY0" fmla="*/ 0 h 9517"/>
                    <a:gd name="connsiteX1" fmla="*/ 0 w 11423"/>
                    <a:gd name="connsiteY1" fmla="*/ 0 h 9517"/>
                    <a:gd name="connsiteX2" fmla="*/ 11424 w 11423"/>
                    <a:gd name="connsiteY2" fmla="*/ 0 h 9517"/>
                  </a:gdLst>
                  <a:ahLst/>
                  <a:cxnLst>
                    <a:cxn ang="0">
                      <a:pos x="connsiteX0" y="connsiteY0"/>
                    </a:cxn>
                    <a:cxn ang="0">
                      <a:pos x="connsiteX1" y="connsiteY1"/>
                    </a:cxn>
                    <a:cxn ang="0">
                      <a:pos x="connsiteX2" y="connsiteY2"/>
                    </a:cxn>
                  </a:cxnLst>
                  <a:rect l="l" t="t" r="r" b="b"/>
                  <a:pathLst>
                    <a:path w="11423" h="9517">
                      <a:moveTo>
                        <a:pt x="11424" y="0"/>
                      </a:moveTo>
                      <a:cubicBezTo>
                        <a:pt x="7616" y="0"/>
                        <a:pt x="3808" y="0"/>
                        <a:pt x="0" y="0"/>
                      </a:cubicBezTo>
                      <a:cubicBezTo>
                        <a:pt x="3808" y="0"/>
                        <a:pt x="7616" y="0"/>
                        <a:pt x="11424" y="0"/>
                      </a:cubicBezTo>
                      <a:close/>
                    </a:path>
                  </a:pathLst>
                </a:custGeom>
                <a:solidFill>
                  <a:srgbClr val="FFFFFF"/>
                </a:solidFill>
                <a:ln w="9509"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4F5F7158-8DD9-5C48-B8CD-78CAA6A9E209}"/>
                    </a:ext>
                  </a:extLst>
                </p:cNvPr>
                <p:cNvSpPr/>
                <p:nvPr/>
              </p:nvSpPr>
              <p:spPr>
                <a:xfrm>
                  <a:off x="5249673" y="3991571"/>
                  <a:ext cx="12375" cy="9517"/>
                </a:xfrm>
                <a:custGeom>
                  <a:avLst/>
                  <a:gdLst>
                    <a:gd name="connsiteX0" fmla="*/ 0 w 12375"/>
                    <a:gd name="connsiteY0" fmla="*/ 0 h 9517"/>
                    <a:gd name="connsiteX1" fmla="*/ 12376 w 12375"/>
                    <a:gd name="connsiteY1" fmla="*/ 0 h 9517"/>
                    <a:gd name="connsiteX2" fmla="*/ 0 w 12375"/>
                    <a:gd name="connsiteY2" fmla="*/ 0 h 9517"/>
                  </a:gdLst>
                  <a:ahLst/>
                  <a:cxnLst>
                    <a:cxn ang="0">
                      <a:pos x="connsiteX0" y="connsiteY0"/>
                    </a:cxn>
                    <a:cxn ang="0">
                      <a:pos x="connsiteX1" y="connsiteY1"/>
                    </a:cxn>
                    <a:cxn ang="0">
                      <a:pos x="connsiteX2" y="connsiteY2"/>
                    </a:cxn>
                  </a:cxnLst>
                  <a:rect l="l" t="t" r="r" b="b"/>
                  <a:pathLst>
                    <a:path w="12375" h="9517">
                      <a:moveTo>
                        <a:pt x="0" y="0"/>
                      </a:moveTo>
                      <a:cubicBezTo>
                        <a:pt x="3808" y="0"/>
                        <a:pt x="8568" y="0"/>
                        <a:pt x="12376" y="0"/>
                      </a:cubicBezTo>
                      <a:cubicBezTo>
                        <a:pt x="7616" y="0"/>
                        <a:pt x="3808" y="0"/>
                        <a:pt x="0" y="0"/>
                      </a:cubicBezTo>
                      <a:close/>
                    </a:path>
                  </a:pathLst>
                </a:custGeom>
                <a:solidFill>
                  <a:srgbClr val="FFFFFF"/>
                </a:solidFill>
                <a:ln w="9509"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6375E86F-0E14-F84A-95ED-09BCAA05C5BF}"/>
                    </a:ext>
                  </a:extLst>
                </p:cNvPr>
                <p:cNvSpPr/>
                <p:nvPr/>
              </p:nvSpPr>
              <p:spPr>
                <a:xfrm>
                  <a:off x="5050712" y="4054386"/>
                  <a:ext cx="952" cy="8565"/>
                </a:xfrm>
                <a:custGeom>
                  <a:avLst/>
                  <a:gdLst>
                    <a:gd name="connsiteX0" fmla="*/ 952 w 952"/>
                    <a:gd name="connsiteY0" fmla="*/ 8566 h 8565"/>
                    <a:gd name="connsiteX1" fmla="*/ 0 w 952"/>
                    <a:gd name="connsiteY1" fmla="*/ 0 h 8565"/>
                    <a:gd name="connsiteX2" fmla="*/ 952 w 952"/>
                    <a:gd name="connsiteY2" fmla="*/ 8566 h 8565"/>
                  </a:gdLst>
                  <a:ahLst/>
                  <a:cxnLst>
                    <a:cxn ang="0">
                      <a:pos x="connsiteX0" y="connsiteY0"/>
                    </a:cxn>
                    <a:cxn ang="0">
                      <a:pos x="connsiteX1" y="connsiteY1"/>
                    </a:cxn>
                    <a:cxn ang="0">
                      <a:pos x="connsiteX2" y="connsiteY2"/>
                    </a:cxn>
                  </a:cxnLst>
                  <a:rect l="l" t="t" r="r" b="b"/>
                  <a:pathLst>
                    <a:path w="952" h="8565">
                      <a:moveTo>
                        <a:pt x="952" y="8566"/>
                      </a:moveTo>
                      <a:cubicBezTo>
                        <a:pt x="952" y="5711"/>
                        <a:pt x="0" y="2855"/>
                        <a:pt x="0" y="0"/>
                      </a:cubicBezTo>
                      <a:cubicBezTo>
                        <a:pt x="0" y="1904"/>
                        <a:pt x="0" y="5711"/>
                        <a:pt x="952" y="8566"/>
                      </a:cubicBezTo>
                      <a:close/>
                    </a:path>
                  </a:pathLst>
                </a:custGeom>
                <a:solidFill>
                  <a:srgbClr val="FFFFFF"/>
                </a:solidFill>
                <a:ln w="9509"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2AD1F246-662A-354E-8F13-40ADF4C3C355}"/>
                    </a:ext>
                  </a:extLst>
                </p:cNvPr>
                <p:cNvSpPr/>
                <p:nvPr/>
              </p:nvSpPr>
              <p:spPr>
                <a:xfrm>
                  <a:off x="5113541" y="3829401"/>
                  <a:ext cx="232279" cy="152341"/>
                </a:xfrm>
                <a:custGeom>
                  <a:avLst/>
                  <a:gdLst>
                    <a:gd name="connsiteX0" fmla="*/ 160882 w 232279"/>
                    <a:gd name="connsiteY0" fmla="*/ 3229 h 152341"/>
                    <a:gd name="connsiteX1" fmla="*/ 160882 w 232279"/>
                    <a:gd name="connsiteY1" fmla="*/ 3229 h 152341"/>
                    <a:gd name="connsiteX2" fmla="*/ 160882 w 232279"/>
                    <a:gd name="connsiteY2" fmla="*/ 3229 h 152341"/>
                    <a:gd name="connsiteX3" fmla="*/ 160882 w 232279"/>
                    <a:gd name="connsiteY3" fmla="*/ 3229 h 152341"/>
                    <a:gd name="connsiteX4" fmla="*/ 159930 w 232279"/>
                    <a:gd name="connsiteY4" fmla="*/ 5132 h 152341"/>
                    <a:gd name="connsiteX5" fmla="*/ 159930 w 232279"/>
                    <a:gd name="connsiteY5" fmla="*/ 5132 h 152341"/>
                    <a:gd name="connsiteX6" fmla="*/ 159930 w 232279"/>
                    <a:gd name="connsiteY6" fmla="*/ 6084 h 152341"/>
                    <a:gd name="connsiteX7" fmla="*/ 159930 w 232279"/>
                    <a:gd name="connsiteY7" fmla="*/ 6084 h 152341"/>
                    <a:gd name="connsiteX8" fmla="*/ 159930 w 232279"/>
                    <a:gd name="connsiteY8" fmla="*/ 7035 h 152341"/>
                    <a:gd name="connsiteX9" fmla="*/ 136131 w 232279"/>
                    <a:gd name="connsiteY9" fmla="*/ 43202 h 152341"/>
                    <a:gd name="connsiteX10" fmla="*/ 116140 w 232279"/>
                    <a:gd name="connsiteY10" fmla="*/ 52719 h 152341"/>
                    <a:gd name="connsiteX11" fmla="*/ 60926 w 232279"/>
                    <a:gd name="connsiteY11" fmla="*/ 52719 h 152341"/>
                    <a:gd name="connsiteX12" fmla="*/ 35223 w 232279"/>
                    <a:gd name="connsiteY12" fmla="*/ 68899 h 152341"/>
                    <a:gd name="connsiteX13" fmla="*/ 20943 w 232279"/>
                    <a:gd name="connsiteY13" fmla="*/ 100307 h 152341"/>
                    <a:gd name="connsiteX14" fmla="*/ 1904 w 232279"/>
                    <a:gd name="connsiteY14" fmla="*/ 141232 h 152341"/>
                    <a:gd name="connsiteX15" fmla="*/ 952 w 232279"/>
                    <a:gd name="connsiteY15" fmla="*/ 143135 h 152341"/>
                    <a:gd name="connsiteX16" fmla="*/ 952 w 232279"/>
                    <a:gd name="connsiteY16" fmla="*/ 143135 h 152341"/>
                    <a:gd name="connsiteX17" fmla="*/ 0 w 232279"/>
                    <a:gd name="connsiteY17" fmla="*/ 146942 h 152341"/>
                    <a:gd name="connsiteX18" fmla="*/ 0 w 232279"/>
                    <a:gd name="connsiteY18" fmla="*/ 146942 h 152341"/>
                    <a:gd name="connsiteX19" fmla="*/ 8568 w 232279"/>
                    <a:gd name="connsiteY19" fmla="*/ 150749 h 152341"/>
                    <a:gd name="connsiteX20" fmla="*/ 34271 w 232279"/>
                    <a:gd name="connsiteY20" fmla="*/ 149797 h 152341"/>
                    <a:gd name="connsiteX21" fmla="*/ 114236 w 232279"/>
                    <a:gd name="connsiteY21" fmla="*/ 151701 h 152341"/>
                    <a:gd name="connsiteX22" fmla="*/ 132323 w 232279"/>
                    <a:gd name="connsiteY22" fmla="*/ 150749 h 152341"/>
                    <a:gd name="connsiteX23" fmla="*/ 132323 w 232279"/>
                    <a:gd name="connsiteY23" fmla="*/ 150749 h 152341"/>
                    <a:gd name="connsiteX24" fmla="*/ 185633 w 232279"/>
                    <a:gd name="connsiteY24" fmla="*/ 101258 h 152341"/>
                    <a:gd name="connsiteX25" fmla="*/ 232280 w 232279"/>
                    <a:gd name="connsiteY25" fmla="*/ 42250 h 152341"/>
                    <a:gd name="connsiteX26" fmla="*/ 232280 w 232279"/>
                    <a:gd name="connsiteY26" fmla="*/ 42250 h 152341"/>
                    <a:gd name="connsiteX27" fmla="*/ 227520 w 232279"/>
                    <a:gd name="connsiteY27" fmla="*/ 39395 h 152341"/>
                    <a:gd name="connsiteX28" fmla="*/ 169450 w 232279"/>
                    <a:gd name="connsiteY28" fmla="*/ 2277 h 152341"/>
                    <a:gd name="connsiteX29" fmla="*/ 163738 w 232279"/>
                    <a:gd name="connsiteY29" fmla="*/ 373 h 152341"/>
                    <a:gd name="connsiteX30" fmla="*/ 163738 w 232279"/>
                    <a:gd name="connsiteY30" fmla="*/ 373 h 152341"/>
                    <a:gd name="connsiteX31" fmla="*/ 160882 w 232279"/>
                    <a:gd name="connsiteY31" fmla="*/ 3229 h 15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32279" h="152341">
                      <a:moveTo>
                        <a:pt x="160882" y="3229"/>
                      </a:moveTo>
                      <a:cubicBezTo>
                        <a:pt x="160882" y="3229"/>
                        <a:pt x="160882" y="3229"/>
                        <a:pt x="160882" y="3229"/>
                      </a:cubicBezTo>
                      <a:cubicBezTo>
                        <a:pt x="160882" y="4180"/>
                        <a:pt x="160882" y="4180"/>
                        <a:pt x="160882" y="3229"/>
                      </a:cubicBezTo>
                      <a:cubicBezTo>
                        <a:pt x="160882" y="4180"/>
                        <a:pt x="160882" y="4180"/>
                        <a:pt x="160882" y="3229"/>
                      </a:cubicBezTo>
                      <a:cubicBezTo>
                        <a:pt x="159930" y="4180"/>
                        <a:pt x="159930" y="4180"/>
                        <a:pt x="159930" y="5132"/>
                      </a:cubicBezTo>
                      <a:cubicBezTo>
                        <a:pt x="159930" y="5132"/>
                        <a:pt x="159930" y="5132"/>
                        <a:pt x="159930" y="5132"/>
                      </a:cubicBezTo>
                      <a:cubicBezTo>
                        <a:pt x="159930" y="5132"/>
                        <a:pt x="159930" y="6084"/>
                        <a:pt x="159930" y="6084"/>
                      </a:cubicBezTo>
                      <a:cubicBezTo>
                        <a:pt x="159930" y="6084"/>
                        <a:pt x="159930" y="6084"/>
                        <a:pt x="159930" y="6084"/>
                      </a:cubicBezTo>
                      <a:cubicBezTo>
                        <a:pt x="159930" y="6084"/>
                        <a:pt x="159930" y="7035"/>
                        <a:pt x="159930" y="7035"/>
                      </a:cubicBezTo>
                      <a:cubicBezTo>
                        <a:pt x="152315" y="19408"/>
                        <a:pt x="145651" y="29877"/>
                        <a:pt x="136131" y="43202"/>
                      </a:cubicBezTo>
                      <a:cubicBezTo>
                        <a:pt x="128515" y="51768"/>
                        <a:pt x="126611" y="52719"/>
                        <a:pt x="116140" y="52719"/>
                      </a:cubicBezTo>
                      <a:cubicBezTo>
                        <a:pt x="98052" y="51768"/>
                        <a:pt x="79013" y="52719"/>
                        <a:pt x="60926" y="52719"/>
                      </a:cubicBezTo>
                      <a:cubicBezTo>
                        <a:pt x="48550" y="52719"/>
                        <a:pt x="39982" y="56526"/>
                        <a:pt x="35223" y="68899"/>
                      </a:cubicBezTo>
                      <a:cubicBezTo>
                        <a:pt x="31415" y="79368"/>
                        <a:pt x="25703" y="89837"/>
                        <a:pt x="20943" y="100307"/>
                      </a:cubicBezTo>
                      <a:cubicBezTo>
                        <a:pt x="14279" y="113631"/>
                        <a:pt x="7616" y="127907"/>
                        <a:pt x="1904" y="141232"/>
                      </a:cubicBezTo>
                      <a:cubicBezTo>
                        <a:pt x="1904" y="142183"/>
                        <a:pt x="952" y="142183"/>
                        <a:pt x="952" y="143135"/>
                      </a:cubicBezTo>
                      <a:cubicBezTo>
                        <a:pt x="952" y="143135"/>
                        <a:pt x="952" y="143135"/>
                        <a:pt x="952" y="143135"/>
                      </a:cubicBezTo>
                      <a:cubicBezTo>
                        <a:pt x="0" y="145039"/>
                        <a:pt x="0" y="145990"/>
                        <a:pt x="0" y="146942"/>
                      </a:cubicBezTo>
                      <a:cubicBezTo>
                        <a:pt x="0" y="146942"/>
                        <a:pt x="0" y="146942"/>
                        <a:pt x="0" y="146942"/>
                      </a:cubicBezTo>
                      <a:cubicBezTo>
                        <a:pt x="0" y="149797"/>
                        <a:pt x="2856" y="150749"/>
                        <a:pt x="8568" y="150749"/>
                      </a:cubicBezTo>
                      <a:cubicBezTo>
                        <a:pt x="17135" y="150749"/>
                        <a:pt x="25703" y="149797"/>
                        <a:pt x="34271" y="149797"/>
                      </a:cubicBezTo>
                      <a:cubicBezTo>
                        <a:pt x="60926" y="150749"/>
                        <a:pt x="87581" y="153604"/>
                        <a:pt x="114236" y="151701"/>
                      </a:cubicBezTo>
                      <a:cubicBezTo>
                        <a:pt x="119948" y="151701"/>
                        <a:pt x="126611" y="150749"/>
                        <a:pt x="132323" y="150749"/>
                      </a:cubicBezTo>
                      <a:cubicBezTo>
                        <a:pt x="132323" y="150749"/>
                        <a:pt x="132323" y="150749"/>
                        <a:pt x="132323" y="150749"/>
                      </a:cubicBezTo>
                      <a:cubicBezTo>
                        <a:pt x="150411" y="135521"/>
                        <a:pt x="168498" y="119342"/>
                        <a:pt x="185633" y="101258"/>
                      </a:cubicBezTo>
                      <a:cubicBezTo>
                        <a:pt x="202769" y="83175"/>
                        <a:pt x="218952" y="63188"/>
                        <a:pt x="232280" y="42250"/>
                      </a:cubicBezTo>
                      <a:lnTo>
                        <a:pt x="232280" y="42250"/>
                      </a:lnTo>
                      <a:cubicBezTo>
                        <a:pt x="230376" y="41298"/>
                        <a:pt x="229424" y="40347"/>
                        <a:pt x="227520" y="39395"/>
                      </a:cubicBezTo>
                      <a:cubicBezTo>
                        <a:pt x="209433" y="25119"/>
                        <a:pt x="186585" y="17505"/>
                        <a:pt x="169450" y="2277"/>
                      </a:cubicBezTo>
                      <a:cubicBezTo>
                        <a:pt x="167546" y="373"/>
                        <a:pt x="164690" y="-578"/>
                        <a:pt x="163738" y="373"/>
                      </a:cubicBezTo>
                      <a:lnTo>
                        <a:pt x="163738" y="373"/>
                      </a:lnTo>
                      <a:cubicBezTo>
                        <a:pt x="162786" y="2277"/>
                        <a:pt x="161834" y="2277"/>
                        <a:pt x="160882" y="3229"/>
                      </a:cubicBezTo>
                      <a:close/>
                    </a:path>
                  </a:pathLst>
                </a:custGeom>
                <a:solidFill>
                  <a:srgbClr val="FFFFFF"/>
                </a:solidFill>
                <a:ln w="9509"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7A29E62E-74BD-1641-91D3-2474203A8672}"/>
                    </a:ext>
                  </a:extLst>
                </p:cNvPr>
                <p:cNvSpPr/>
                <p:nvPr/>
              </p:nvSpPr>
              <p:spPr>
                <a:xfrm>
                  <a:off x="5394610" y="3769814"/>
                  <a:ext cx="714" cy="9517"/>
                </a:xfrm>
                <a:custGeom>
                  <a:avLst/>
                  <a:gdLst>
                    <a:gd name="connsiteX0" fmla="*/ 714 w 714"/>
                    <a:gd name="connsiteY0" fmla="*/ 0 h 9517"/>
                    <a:gd name="connsiteX1" fmla="*/ 714 w 714"/>
                    <a:gd name="connsiteY1" fmla="*/ 0 h 9517"/>
                    <a:gd name="connsiteX2" fmla="*/ 714 w 714"/>
                    <a:gd name="connsiteY2" fmla="*/ 0 h 9517"/>
                  </a:gdLst>
                  <a:ahLst/>
                  <a:cxnLst>
                    <a:cxn ang="0">
                      <a:pos x="connsiteX0" y="connsiteY0"/>
                    </a:cxn>
                    <a:cxn ang="0">
                      <a:pos x="connsiteX1" y="connsiteY1"/>
                    </a:cxn>
                    <a:cxn ang="0">
                      <a:pos x="connsiteX2" y="connsiteY2"/>
                    </a:cxn>
                  </a:cxnLst>
                  <a:rect l="l" t="t" r="r" b="b"/>
                  <a:pathLst>
                    <a:path w="714" h="9517">
                      <a:moveTo>
                        <a:pt x="714" y="0"/>
                      </a:moveTo>
                      <a:cubicBezTo>
                        <a:pt x="-238" y="0"/>
                        <a:pt x="-238" y="0"/>
                        <a:pt x="714" y="0"/>
                      </a:cubicBezTo>
                      <a:cubicBezTo>
                        <a:pt x="-238" y="0"/>
                        <a:pt x="-238" y="0"/>
                        <a:pt x="714" y="0"/>
                      </a:cubicBezTo>
                      <a:close/>
                    </a:path>
                  </a:pathLst>
                </a:custGeom>
                <a:solidFill>
                  <a:srgbClr val="FFFFFF"/>
                </a:solidFill>
                <a:ln w="9509"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69DE9967-6695-C340-9DDC-68D3223AAFA1}"/>
                    </a:ext>
                  </a:extLst>
                </p:cNvPr>
                <p:cNvSpPr/>
                <p:nvPr/>
              </p:nvSpPr>
              <p:spPr>
                <a:xfrm>
                  <a:off x="5358726" y="3876410"/>
                  <a:ext cx="423" cy="9517"/>
                </a:xfrm>
                <a:custGeom>
                  <a:avLst/>
                  <a:gdLst>
                    <a:gd name="connsiteX0" fmla="*/ 423 w 423"/>
                    <a:gd name="connsiteY0" fmla="*/ 0 h 9517"/>
                    <a:gd name="connsiteX1" fmla="*/ 423 w 423"/>
                    <a:gd name="connsiteY1" fmla="*/ 0 h 9517"/>
                    <a:gd name="connsiteX2" fmla="*/ 423 w 423"/>
                    <a:gd name="connsiteY2" fmla="*/ 0 h 9517"/>
                  </a:gdLst>
                  <a:ahLst/>
                  <a:cxnLst>
                    <a:cxn ang="0">
                      <a:pos x="connsiteX0" y="connsiteY0"/>
                    </a:cxn>
                    <a:cxn ang="0">
                      <a:pos x="connsiteX1" y="connsiteY1"/>
                    </a:cxn>
                    <a:cxn ang="0">
                      <a:pos x="connsiteX2" y="connsiteY2"/>
                    </a:cxn>
                  </a:cxnLst>
                  <a:rect l="l" t="t" r="r" b="b"/>
                  <a:pathLst>
                    <a:path w="423" h="9517">
                      <a:moveTo>
                        <a:pt x="423" y="0"/>
                      </a:moveTo>
                      <a:cubicBezTo>
                        <a:pt x="423" y="0"/>
                        <a:pt x="-529" y="0"/>
                        <a:pt x="423" y="0"/>
                      </a:cubicBezTo>
                      <a:cubicBezTo>
                        <a:pt x="-529" y="0"/>
                        <a:pt x="423" y="0"/>
                        <a:pt x="423" y="0"/>
                      </a:cubicBezTo>
                      <a:close/>
                    </a:path>
                  </a:pathLst>
                </a:custGeom>
                <a:solidFill>
                  <a:srgbClr val="FFFFFF"/>
                </a:solidFill>
                <a:ln w="9509"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A74563A0-B227-BD46-8FEC-4627219BAA9F}"/>
                    </a:ext>
                  </a:extLst>
                </p:cNvPr>
                <p:cNvSpPr/>
                <p:nvPr/>
              </p:nvSpPr>
              <p:spPr>
                <a:xfrm>
                  <a:off x="4837674" y="3545386"/>
                  <a:ext cx="201789" cy="519690"/>
                </a:xfrm>
                <a:custGeom>
                  <a:avLst/>
                  <a:gdLst>
                    <a:gd name="connsiteX0" fmla="*/ 24549 w 201789"/>
                    <a:gd name="connsiteY0" fmla="*/ 519470 h 519690"/>
                    <a:gd name="connsiteX1" fmla="*/ 142593 w 201789"/>
                    <a:gd name="connsiteY1" fmla="*/ 516614 h 519690"/>
                    <a:gd name="connsiteX2" fmla="*/ 191143 w 201789"/>
                    <a:gd name="connsiteY2" fmla="*/ 516614 h 519690"/>
                    <a:gd name="connsiteX3" fmla="*/ 201614 w 201789"/>
                    <a:gd name="connsiteY3" fmla="*/ 505193 h 519690"/>
                    <a:gd name="connsiteX4" fmla="*/ 190191 w 201789"/>
                    <a:gd name="connsiteY4" fmla="*/ 409067 h 519690"/>
                    <a:gd name="connsiteX5" fmla="*/ 166392 w 201789"/>
                    <a:gd name="connsiteY5" fmla="*/ 236801 h 519690"/>
                    <a:gd name="connsiteX6" fmla="*/ 152112 w 201789"/>
                    <a:gd name="connsiteY6" fmla="*/ 142578 h 519690"/>
                    <a:gd name="connsiteX7" fmla="*/ 135929 w 201789"/>
                    <a:gd name="connsiteY7" fmla="*/ 52162 h 519690"/>
                    <a:gd name="connsiteX8" fmla="*/ 122601 w 201789"/>
                    <a:gd name="connsiteY8" fmla="*/ 9334 h 519690"/>
                    <a:gd name="connsiteX9" fmla="*/ 99754 w 201789"/>
                    <a:gd name="connsiteY9" fmla="*/ 9334 h 519690"/>
                    <a:gd name="connsiteX10" fmla="*/ 98802 w 201789"/>
                    <a:gd name="connsiteY10" fmla="*/ 11237 h 519690"/>
                    <a:gd name="connsiteX11" fmla="*/ 97850 w 201789"/>
                    <a:gd name="connsiteY11" fmla="*/ 13141 h 519690"/>
                    <a:gd name="connsiteX12" fmla="*/ 97850 w 201789"/>
                    <a:gd name="connsiteY12" fmla="*/ 13141 h 519690"/>
                    <a:gd name="connsiteX13" fmla="*/ 121649 w 201789"/>
                    <a:gd name="connsiteY13" fmla="*/ 306279 h 519690"/>
                    <a:gd name="connsiteX14" fmla="*/ 126409 w 201789"/>
                    <a:gd name="connsiteY14" fmla="*/ 344348 h 519690"/>
                    <a:gd name="connsiteX15" fmla="*/ 123553 w 201789"/>
                    <a:gd name="connsiteY15" fmla="*/ 383370 h 519690"/>
                    <a:gd name="connsiteX16" fmla="*/ 88330 w 201789"/>
                    <a:gd name="connsiteY16" fmla="*/ 449040 h 519690"/>
                    <a:gd name="connsiteX17" fmla="*/ 40732 w 201789"/>
                    <a:gd name="connsiteY17" fmla="*/ 474738 h 519690"/>
                    <a:gd name="connsiteX18" fmla="*/ 4557 w 201789"/>
                    <a:gd name="connsiteY18" fmla="*/ 479496 h 519690"/>
                    <a:gd name="connsiteX19" fmla="*/ 2653 w 201789"/>
                    <a:gd name="connsiteY19" fmla="*/ 491869 h 519690"/>
                    <a:gd name="connsiteX20" fmla="*/ 24549 w 201789"/>
                    <a:gd name="connsiteY20" fmla="*/ 519470 h 51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1789" h="519690">
                      <a:moveTo>
                        <a:pt x="24549" y="519470"/>
                      </a:moveTo>
                      <a:cubicBezTo>
                        <a:pt x="63579" y="519470"/>
                        <a:pt x="142593" y="517566"/>
                        <a:pt x="142593" y="516614"/>
                      </a:cubicBezTo>
                      <a:cubicBezTo>
                        <a:pt x="158776" y="516614"/>
                        <a:pt x="174959" y="516614"/>
                        <a:pt x="191143" y="516614"/>
                      </a:cubicBezTo>
                      <a:cubicBezTo>
                        <a:pt x="199711" y="516614"/>
                        <a:pt x="202566" y="513759"/>
                        <a:pt x="201614" y="505193"/>
                      </a:cubicBezTo>
                      <a:cubicBezTo>
                        <a:pt x="197807" y="472834"/>
                        <a:pt x="194951" y="440475"/>
                        <a:pt x="190191" y="409067"/>
                      </a:cubicBezTo>
                      <a:cubicBezTo>
                        <a:pt x="182575" y="351962"/>
                        <a:pt x="174007" y="294857"/>
                        <a:pt x="166392" y="236801"/>
                      </a:cubicBezTo>
                      <a:cubicBezTo>
                        <a:pt x="161632" y="205393"/>
                        <a:pt x="156872" y="173986"/>
                        <a:pt x="152112" y="142578"/>
                      </a:cubicBezTo>
                      <a:cubicBezTo>
                        <a:pt x="147352" y="112122"/>
                        <a:pt x="141641" y="82618"/>
                        <a:pt x="135929" y="52162"/>
                      </a:cubicBezTo>
                      <a:cubicBezTo>
                        <a:pt x="133073" y="37886"/>
                        <a:pt x="129265" y="22658"/>
                        <a:pt x="122601" y="9334"/>
                      </a:cubicBezTo>
                      <a:cubicBezTo>
                        <a:pt x="114986" y="-4942"/>
                        <a:pt x="106418" y="-1135"/>
                        <a:pt x="99754" y="9334"/>
                      </a:cubicBezTo>
                      <a:cubicBezTo>
                        <a:pt x="99754" y="10285"/>
                        <a:pt x="98802" y="10285"/>
                        <a:pt x="98802" y="11237"/>
                      </a:cubicBezTo>
                      <a:cubicBezTo>
                        <a:pt x="98802" y="12189"/>
                        <a:pt x="97850" y="12189"/>
                        <a:pt x="97850" y="13141"/>
                      </a:cubicBezTo>
                      <a:cubicBezTo>
                        <a:pt x="97850" y="13141"/>
                        <a:pt x="97850" y="13141"/>
                        <a:pt x="97850" y="13141"/>
                      </a:cubicBezTo>
                      <a:cubicBezTo>
                        <a:pt x="99754" y="33127"/>
                        <a:pt x="115937" y="266305"/>
                        <a:pt x="121649" y="306279"/>
                      </a:cubicBezTo>
                      <a:cubicBezTo>
                        <a:pt x="123553" y="318651"/>
                        <a:pt x="125457" y="331976"/>
                        <a:pt x="126409" y="344348"/>
                      </a:cubicBezTo>
                      <a:cubicBezTo>
                        <a:pt x="127361" y="357673"/>
                        <a:pt x="125457" y="370046"/>
                        <a:pt x="123553" y="383370"/>
                      </a:cubicBezTo>
                      <a:cubicBezTo>
                        <a:pt x="119745" y="407164"/>
                        <a:pt x="107370" y="432861"/>
                        <a:pt x="88330" y="449040"/>
                      </a:cubicBezTo>
                      <a:cubicBezTo>
                        <a:pt x="74051" y="460461"/>
                        <a:pt x="59771" y="469979"/>
                        <a:pt x="40732" y="474738"/>
                      </a:cubicBezTo>
                      <a:cubicBezTo>
                        <a:pt x="29309" y="477593"/>
                        <a:pt x="16933" y="479496"/>
                        <a:pt x="4557" y="479496"/>
                      </a:cubicBezTo>
                      <a:cubicBezTo>
                        <a:pt x="3605" y="483303"/>
                        <a:pt x="3605" y="488062"/>
                        <a:pt x="2653" y="491869"/>
                      </a:cubicBezTo>
                      <a:cubicBezTo>
                        <a:pt x="-3058" y="519470"/>
                        <a:pt x="-1154" y="520421"/>
                        <a:pt x="24549" y="519470"/>
                      </a:cubicBezTo>
                      <a:close/>
                    </a:path>
                  </a:pathLst>
                </a:custGeom>
                <a:solidFill>
                  <a:srgbClr val="FFFFFF"/>
                </a:solidFill>
                <a:ln w="9509"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52C92BC1-6975-E14C-B4D8-08B29E221ED4}"/>
                    </a:ext>
                  </a:extLst>
                </p:cNvPr>
                <p:cNvSpPr/>
                <p:nvPr/>
              </p:nvSpPr>
              <p:spPr>
                <a:xfrm>
                  <a:off x="5392468" y="3736503"/>
                  <a:ext cx="19991" cy="36166"/>
                </a:xfrm>
                <a:custGeom>
                  <a:avLst/>
                  <a:gdLst>
                    <a:gd name="connsiteX0" fmla="*/ 0 w 19991"/>
                    <a:gd name="connsiteY0" fmla="*/ 36166 h 36166"/>
                    <a:gd name="connsiteX1" fmla="*/ 1904 w 19991"/>
                    <a:gd name="connsiteY1" fmla="*/ 33311 h 36166"/>
                    <a:gd name="connsiteX2" fmla="*/ 1904 w 19991"/>
                    <a:gd name="connsiteY2" fmla="*/ 33311 h 36166"/>
                    <a:gd name="connsiteX3" fmla="*/ 3808 w 19991"/>
                    <a:gd name="connsiteY3" fmla="*/ 30456 h 36166"/>
                    <a:gd name="connsiteX4" fmla="*/ 3808 w 19991"/>
                    <a:gd name="connsiteY4" fmla="*/ 30456 h 36166"/>
                    <a:gd name="connsiteX5" fmla="*/ 5712 w 19991"/>
                    <a:gd name="connsiteY5" fmla="*/ 28552 h 36166"/>
                    <a:gd name="connsiteX6" fmla="*/ 5712 w 19991"/>
                    <a:gd name="connsiteY6" fmla="*/ 28552 h 36166"/>
                    <a:gd name="connsiteX7" fmla="*/ 7616 w 19991"/>
                    <a:gd name="connsiteY7" fmla="*/ 26649 h 36166"/>
                    <a:gd name="connsiteX8" fmla="*/ 8568 w 19991"/>
                    <a:gd name="connsiteY8" fmla="*/ 25697 h 36166"/>
                    <a:gd name="connsiteX9" fmla="*/ 10472 w 19991"/>
                    <a:gd name="connsiteY9" fmla="*/ 23794 h 36166"/>
                    <a:gd name="connsiteX10" fmla="*/ 11424 w 19991"/>
                    <a:gd name="connsiteY10" fmla="*/ 22842 h 36166"/>
                    <a:gd name="connsiteX11" fmla="*/ 13327 w 19991"/>
                    <a:gd name="connsiteY11" fmla="*/ 20939 h 36166"/>
                    <a:gd name="connsiteX12" fmla="*/ 14279 w 19991"/>
                    <a:gd name="connsiteY12" fmla="*/ 19987 h 36166"/>
                    <a:gd name="connsiteX13" fmla="*/ 16184 w 19991"/>
                    <a:gd name="connsiteY13" fmla="*/ 18083 h 36166"/>
                    <a:gd name="connsiteX14" fmla="*/ 17136 w 19991"/>
                    <a:gd name="connsiteY14" fmla="*/ 17131 h 36166"/>
                    <a:gd name="connsiteX15" fmla="*/ 19991 w 19991"/>
                    <a:gd name="connsiteY15" fmla="*/ 15228 h 36166"/>
                    <a:gd name="connsiteX16" fmla="*/ 17136 w 19991"/>
                    <a:gd name="connsiteY16" fmla="*/ 12373 h 36166"/>
                    <a:gd name="connsiteX17" fmla="*/ 16184 w 19991"/>
                    <a:gd name="connsiteY17" fmla="*/ 11421 h 36166"/>
                    <a:gd name="connsiteX18" fmla="*/ 13327 w 19991"/>
                    <a:gd name="connsiteY18" fmla="*/ 7614 h 36166"/>
                    <a:gd name="connsiteX19" fmla="*/ 13327 w 19991"/>
                    <a:gd name="connsiteY19" fmla="*/ 7614 h 36166"/>
                    <a:gd name="connsiteX20" fmla="*/ 10472 w 19991"/>
                    <a:gd name="connsiteY20" fmla="*/ 3807 h 36166"/>
                    <a:gd name="connsiteX21" fmla="*/ 10472 w 19991"/>
                    <a:gd name="connsiteY21" fmla="*/ 3807 h 36166"/>
                    <a:gd name="connsiteX22" fmla="*/ 7616 w 19991"/>
                    <a:gd name="connsiteY22" fmla="*/ 0 h 36166"/>
                    <a:gd name="connsiteX23" fmla="*/ 7616 w 19991"/>
                    <a:gd name="connsiteY23" fmla="*/ 0 h 36166"/>
                    <a:gd name="connsiteX24" fmla="*/ 0 w 19991"/>
                    <a:gd name="connsiteY24" fmla="*/ 36166 h 36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991" h="36166">
                      <a:moveTo>
                        <a:pt x="0" y="36166"/>
                      </a:moveTo>
                      <a:cubicBezTo>
                        <a:pt x="952" y="35215"/>
                        <a:pt x="1904" y="34263"/>
                        <a:pt x="1904" y="33311"/>
                      </a:cubicBezTo>
                      <a:cubicBezTo>
                        <a:pt x="1904" y="33311"/>
                        <a:pt x="1904" y="33311"/>
                        <a:pt x="1904" y="33311"/>
                      </a:cubicBezTo>
                      <a:cubicBezTo>
                        <a:pt x="2856" y="32359"/>
                        <a:pt x="3808" y="31408"/>
                        <a:pt x="3808" y="30456"/>
                      </a:cubicBezTo>
                      <a:cubicBezTo>
                        <a:pt x="3808" y="30456"/>
                        <a:pt x="3808" y="30456"/>
                        <a:pt x="3808" y="30456"/>
                      </a:cubicBezTo>
                      <a:cubicBezTo>
                        <a:pt x="4760" y="29504"/>
                        <a:pt x="5712" y="28552"/>
                        <a:pt x="5712" y="28552"/>
                      </a:cubicBezTo>
                      <a:cubicBezTo>
                        <a:pt x="5712" y="28552"/>
                        <a:pt x="5712" y="28552"/>
                        <a:pt x="5712" y="28552"/>
                      </a:cubicBezTo>
                      <a:cubicBezTo>
                        <a:pt x="6664" y="27601"/>
                        <a:pt x="7616" y="26649"/>
                        <a:pt x="7616" y="26649"/>
                      </a:cubicBezTo>
                      <a:cubicBezTo>
                        <a:pt x="7616" y="26649"/>
                        <a:pt x="7616" y="26649"/>
                        <a:pt x="8568" y="25697"/>
                      </a:cubicBezTo>
                      <a:cubicBezTo>
                        <a:pt x="9520" y="24745"/>
                        <a:pt x="9520" y="24745"/>
                        <a:pt x="10472" y="23794"/>
                      </a:cubicBezTo>
                      <a:cubicBezTo>
                        <a:pt x="10472" y="23794"/>
                        <a:pt x="10472" y="23794"/>
                        <a:pt x="11424" y="22842"/>
                      </a:cubicBezTo>
                      <a:cubicBezTo>
                        <a:pt x="12376" y="21890"/>
                        <a:pt x="12376" y="21890"/>
                        <a:pt x="13327" y="20939"/>
                      </a:cubicBezTo>
                      <a:cubicBezTo>
                        <a:pt x="13327" y="20939"/>
                        <a:pt x="14279" y="20939"/>
                        <a:pt x="14279" y="19987"/>
                      </a:cubicBezTo>
                      <a:cubicBezTo>
                        <a:pt x="15232" y="19035"/>
                        <a:pt x="16184" y="19035"/>
                        <a:pt x="16184" y="18083"/>
                      </a:cubicBezTo>
                      <a:cubicBezTo>
                        <a:pt x="16184" y="18083"/>
                        <a:pt x="17136" y="18083"/>
                        <a:pt x="17136" y="17131"/>
                      </a:cubicBezTo>
                      <a:cubicBezTo>
                        <a:pt x="18087" y="16180"/>
                        <a:pt x="19039" y="15228"/>
                        <a:pt x="19991" y="15228"/>
                      </a:cubicBezTo>
                      <a:cubicBezTo>
                        <a:pt x="19039" y="14276"/>
                        <a:pt x="18087" y="13325"/>
                        <a:pt x="17136" y="12373"/>
                      </a:cubicBezTo>
                      <a:cubicBezTo>
                        <a:pt x="17136" y="12373"/>
                        <a:pt x="17136" y="12373"/>
                        <a:pt x="16184" y="11421"/>
                      </a:cubicBezTo>
                      <a:cubicBezTo>
                        <a:pt x="15232" y="10469"/>
                        <a:pt x="14279" y="9517"/>
                        <a:pt x="13327" y="7614"/>
                      </a:cubicBezTo>
                      <a:cubicBezTo>
                        <a:pt x="13327" y="7614"/>
                        <a:pt x="13327" y="7614"/>
                        <a:pt x="13327" y="7614"/>
                      </a:cubicBezTo>
                      <a:cubicBezTo>
                        <a:pt x="12376" y="6662"/>
                        <a:pt x="11424" y="5711"/>
                        <a:pt x="10472" y="3807"/>
                      </a:cubicBezTo>
                      <a:cubicBezTo>
                        <a:pt x="10472" y="3807"/>
                        <a:pt x="10472" y="3807"/>
                        <a:pt x="10472" y="3807"/>
                      </a:cubicBezTo>
                      <a:cubicBezTo>
                        <a:pt x="9520" y="2855"/>
                        <a:pt x="8568" y="952"/>
                        <a:pt x="7616" y="0"/>
                      </a:cubicBezTo>
                      <a:lnTo>
                        <a:pt x="7616" y="0"/>
                      </a:lnTo>
                      <a:cubicBezTo>
                        <a:pt x="6664" y="13325"/>
                        <a:pt x="3808" y="24745"/>
                        <a:pt x="0" y="36166"/>
                      </a:cubicBezTo>
                      <a:close/>
                    </a:path>
                  </a:pathLst>
                </a:custGeom>
                <a:solidFill>
                  <a:srgbClr val="FFFFFF"/>
                </a:solidFill>
                <a:ln w="9509"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E9FD176F-9029-6540-A180-F35DB4590638}"/>
                    </a:ext>
                  </a:extLst>
                </p:cNvPr>
                <p:cNvSpPr/>
                <p:nvPr/>
              </p:nvSpPr>
              <p:spPr>
                <a:xfrm>
                  <a:off x="5048808" y="3863086"/>
                  <a:ext cx="349371" cy="260778"/>
                </a:xfrm>
                <a:custGeom>
                  <a:avLst/>
                  <a:gdLst>
                    <a:gd name="connsiteX0" fmla="*/ 250367 w 349371"/>
                    <a:gd name="connsiteY0" fmla="*/ 70429 h 260778"/>
                    <a:gd name="connsiteX1" fmla="*/ 197057 w 349371"/>
                    <a:gd name="connsiteY1" fmla="*/ 119920 h 260778"/>
                    <a:gd name="connsiteX2" fmla="*/ 197057 w 349371"/>
                    <a:gd name="connsiteY2" fmla="*/ 119920 h 260778"/>
                    <a:gd name="connsiteX3" fmla="*/ 225616 w 349371"/>
                    <a:gd name="connsiteY3" fmla="*/ 118968 h 260778"/>
                    <a:gd name="connsiteX4" fmla="*/ 226568 w 349371"/>
                    <a:gd name="connsiteY4" fmla="*/ 118968 h 260778"/>
                    <a:gd name="connsiteX5" fmla="*/ 240848 w 349371"/>
                    <a:gd name="connsiteY5" fmla="*/ 118968 h 260778"/>
                    <a:gd name="connsiteX6" fmla="*/ 240848 w 349371"/>
                    <a:gd name="connsiteY6" fmla="*/ 118968 h 260778"/>
                    <a:gd name="connsiteX7" fmla="*/ 285590 w 349371"/>
                    <a:gd name="connsiteY7" fmla="*/ 118968 h 260778"/>
                    <a:gd name="connsiteX8" fmla="*/ 297966 w 349371"/>
                    <a:gd name="connsiteY8" fmla="*/ 118968 h 260778"/>
                    <a:gd name="connsiteX9" fmla="*/ 299869 w 349371"/>
                    <a:gd name="connsiteY9" fmla="*/ 118968 h 260778"/>
                    <a:gd name="connsiteX10" fmla="*/ 313197 w 349371"/>
                    <a:gd name="connsiteY10" fmla="*/ 118968 h 260778"/>
                    <a:gd name="connsiteX11" fmla="*/ 323669 w 349371"/>
                    <a:gd name="connsiteY11" fmla="*/ 119920 h 260778"/>
                    <a:gd name="connsiteX12" fmla="*/ 327477 w 349371"/>
                    <a:gd name="connsiteY12" fmla="*/ 124678 h 260778"/>
                    <a:gd name="connsiteX13" fmla="*/ 324621 w 349371"/>
                    <a:gd name="connsiteY13" fmla="*/ 128486 h 260778"/>
                    <a:gd name="connsiteX14" fmla="*/ 300821 w 349371"/>
                    <a:gd name="connsiteY14" fmla="*/ 131341 h 260778"/>
                    <a:gd name="connsiteX15" fmla="*/ 286542 w 349371"/>
                    <a:gd name="connsiteY15" fmla="*/ 131341 h 260778"/>
                    <a:gd name="connsiteX16" fmla="*/ 282734 w 349371"/>
                    <a:gd name="connsiteY16" fmla="*/ 131341 h 260778"/>
                    <a:gd name="connsiteX17" fmla="*/ 272262 w 349371"/>
                    <a:gd name="connsiteY17" fmla="*/ 131341 h 260778"/>
                    <a:gd name="connsiteX18" fmla="*/ 268455 w 349371"/>
                    <a:gd name="connsiteY18" fmla="*/ 131341 h 260778"/>
                    <a:gd name="connsiteX19" fmla="*/ 257983 w 349371"/>
                    <a:gd name="connsiteY19" fmla="*/ 131341 h 260778"/>
                    <a:gd name="connsiteX20" fmla="*/ 254175 w 349371"/>
                    <a:gd name="connsiteY20" fmla="*/ 131341 h 260778"/>
                    <a:gd name="connsiteX21" fmla="*/ 243703 w 349371"/>
                    <a:gd name="connsiteY21" fmla="*/ 131341 h 260778"/>
                    <a:gd name="connsiteX22" fmla="*/ 239896 w 349371"/>
                    <a:gd name="connsiteY22" fmla="*/ 131341 h 260778"/>
                    <a:gd name="connsiteX23" fmla="*/ 228472 w 349371"/>
                    <a:gd name="connsiteY23" fmla="*/ 131341 h 260778"/>
                    <a:gd name="connsiteX24" fmla="*/ 225616 w 349371"/>
                    <a:gd name="connsiteY24" fmla="*/ 131341 h 260778"/>
                    <a:gd name="connsiteX25" fmla="*/ 214192 w 349371"/>
                    <a:gd name="connsiteY25" fmla="*/ 131341 h 260778"/>
                    <a:gd name="connsiteX26" fmla="*/ 212289 w 349371"/>
                    <a:gd name="connsiteY26" fmla="*/ 131341 h 260778"/>
                    <a:gd name="connsiteX27" fmla="*/ 199913 w 349371"/>
                    <a:gd name="connsiteY27" fmla="*/ 131341 h 260778"/>
                    <a:gd name="connsiteX28" fmla="*/ 198961 w 349371"/>
                    <a:gd name="connsiteY28" fmla="*/ 131341 h 260778"/>
                    <a:gd name="connsiteX29" fmla="*/ 185633 w 349371"/>
                    <a:gd name="connsiteY29" fmla="*/ 131341 h 260778"/>
                    <a:gd name="connsiteX30" fmla="*/ 106620 w 349371"/>
                    <a:gd name="connsiteY30" fmla="*/ 177025 h 260778"/>
                    <a:gd name="connsiteX31" fmla="*/ 55214 w 349371"/>
                    <a:gd name="connsiteY31" fmla="*/ 184639 h 260778"/>
                    <a:gd name="connsiteX32" fmla="*/ 14279 w 349371"/>
                    <a:gd name="connsiteY32" fmla="*/ 184639 h 260778"/>
                    <a:gd name="connsiteX33" fmla="*/ 0 w 349371"/>
                    <a:gd name="connsiteY33" fmla="*/ 183687 h 260778"/>
                    <a:gd name="connsiteX34" fmla="*/ 952 w 349371"/>
                    <a:gd name="connsiteY34" fmla="*/ 190349 h 260778"/>
                    <a:gd name="connsiteX35" fmla="*/ 1904 w 349371"/>
                    <a:gd name="connsiteY35" fmla="*/ 194156 h 260778"/>
                    <a:gd name="connsiteX36" fmla="*/ 2856 w 349371"/>
                    <a:gd name="connsiteY36" fmla="*/ 202722 h 260778"/>
                    <a:gd name="connsiteX37" fmla="*/ 3808 w 349371"/>
                    <a:gd name="connsiteY37" fmla="*/ 208432 h 260778"/>
                    <a:gd name="connsiteX38" fmla="*/ 4760 w 349371"/>
                    <a:gd name="connsiteY38" fmla="*/ 213191 h 260778"/>
                    <a:gd name="connsiteX39" fmla="*/ 5712 w 349371"/>
                    <a:gd name="connsiteY39" fmla="*/ 219853 h 260778"/>
                    <a:gd name="connsiteX40" fmla="*/ 6664 w 349371"/>
                    <a:gd name="connsiteY40" fmla="*/ 223660 h 260778"/>
                    <a:gd name="connsiteX41" fmla="*/ 8568 w 349371"/>
                    <a:gd name="connsiteY41" fmla="*/ 233178 h 260778"/>
                    <a:gd name="connsiteX42" fmla="*/ 9520 w 349371"/>
                    <a:gd name="connsiteY42" fmla="*/ 236033 h 260778"/>
                    <a:gd name="connsiteX43" fmla="*/ 11424 w 349371"/>
                    <a:gd name="connsiteY43" fmla="*/ 246502 h 260778"/>
                    <a:gd name="connsiteX44" fmla="*/ 29511 w 349371"/>
                    <a:gd name="connsiteY44" fmla="*/ 260778 h 260778"/>
                    <a:gd name="connsiteX45" fmla="*/ 71397 w 349371"/>
                    <a:gd name="connsiteY45" fmla="*/ 260778 h 260778"/>
                    <a:gd name="connsiteX46" fmla="*/ 290350 w 349371"/>
                    <a:gd name="connsiteY46" fmla="*/ 259827 h 260778"/>
                    <a:gd name="connsiteX47" fmla="*/ 317957 w 349371"/>
                    <a:gd name="connsiteY47" fmla="*/ 259827 h 260778"/>
                    <a:gd name="connsiteX48" fmla="*/ 318909 w 349371"/>
                    <a:gd name="connsiteY48" fmla="*/ 235081 h 260778"/>
                    <a:gd name="connsiteX49" fmla="*/ 318909 w 349371"/>
                    <a:gd name="connsiteY49" fmla="*/ 233178 h 260778"/>
                    <a:gd name="connsiteX50" fmla="*/ 343660 w 349371"/>
                    <a:gd name="connsiteY50" fmla="*/ 58056 h 260778"/>
                    <a:gd name="connsiteX51" fmla="*/ 349372 w 349371"/>
                    <a:gd name="connsiteY51" fmla="*/ 0 h 260778"/>
                    <a:gd name="connsiteX52" fmla="*/ 326525 w 349371"/>
                    <a:gd name="connsiteY52" fmla="*/ 11421 h 260778"/>
                    <a:gd name="connsiteX53" fmla="*/ 324621 w 349371"/>
                    <a:gd name="connsiteY53" fmla="*/ 12373 h 260778"/>
                    <a:gd name="connsiteX54" fmla="*/ 323669 w 349371"/>
                    <a:gd name="connsiteY54" fmla="*/ 12373 h 260778"/>
                    <a:gd name="connsiteX55" fmla="*/ 322717 w 349371"/>
                    <a:gd name="connsiteY55" fmla="*/ 13324 h 260778"/>
                    <a:gd name="connsiteX56" fmla="*/ 321765 w 349371"/>
                    <a:gd name="connsiteY56" fmla="*/ 13324 h 260778"/>
                    <a:gd name="connsiteX57" fmla="*/ 320813 w 349371"/>
                    <a:gd name="connsiteY57" fmla="*/ 13324 h 260778"/>
                    <a:gd name="connsiteX58" fmla="*/ 319861 w 349371"/>
                    <a:gd name="connsiteY58" fmla="*/ 13324 h 260778"/>
                    <a:gd name="connsiteX59" fmla="*/ 318909 w 349371"/>
                    <a:gd name="connsiteY59" fmla="*/ 13324 h 260778"/>
                    <a:gd name="connsiteX60" fmla="*/ 317957 w 349371"/>
                    <a:gd name="connsiteY60" fmla="*/ 13324 h 260778"/>
                    <a:gd name="connsiteX61" fmla="*/ 317005 w 349371"/>
                    <a:gd name="connsiteY61" fmla="*/ 13324 h 260778"/>
                    <a:gd name="connsiteX62" fmla="*/ 316053 w 349371"/>
                    <a:gd name="connsiteY62" fmla="*/ 13324 h 260778"/>
                    <a:gd name="connsiteX63" fmla="*/ 316053 w 349371"/>
                    <a:gd name="connsiteY63" fmla="*/ 13324 h 260778"/>
                    <a:gd name="connsiteX64" fmla="*/ 311293 w 349371"/>
                    <a:gd name="connsiteY64" fmla="*/ 13324 h 260778"/>
                    <a:gd name="connsiteX65" fmla="*/ 311293 w 349371"/>
                    <a:gd name="connsiteY65" fmla="*/ 13324 h 260778"/>
                    <a:gd name="connsiteX66" fmla="*/ 309389 w 349371"/>
                    <a:gd name="connsiteY66" fmla="*/ 13324 h 260778"/>
                    <a:gd name="connsiteX67" fmla="*/ 309389 w 349371"/>
                    <a:gd name="connsiteY67" fmla="*/ 13324 h 260778"/>
                    <a:gd name="connsiteX68" fmla="*/ 307485 w 349371"/>
                    <a:gd name="connsiteY68" fmla="*/ 13324 h 260778"/>
                    <a:gd name="connsiteX69" fmla="*/ 307485 w 349371"/>
                    <a:gd name="connsiteY69" fmla="*/ 13324 h 260778"/>
                    <a:gd name="connsiteX70" fmla="*/ 305581 w 349371"/>
                    <a:gd name="connsiteY70" fmla="*/ 13324 h 260778"/>
                    <a:gd name="connsiteX71" fmla="*/ 305581 w 349371"/>
                    <a:gd name="connsiteY71" fmla="*/ 13324 h 260778"/>
                    <a:gd name="connsiteX72" fmla="*/ 297966 w 349371"/>
                    <a:gd name="connsiteY72" fmla="*/ 10469 h 260778"/>
                    <a:gd name="connsiteX73" fmla="*/ 297966 w 349371"/>
                    <a:gd name="connsiteY73" fmla="*/ 10469 h 260778"/>
                    <a:gd name="connsiteX74" fmla="*/ 250367 w 349371"/>
                    <a:gd name="connsiteY74" fmla="*/ 70429 h 260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349371" h="260778">
                      <a:moveTo>
                        <a:pt x="250367" y="70429"/>
                      </a:moveTo>
                      <a:cubicBezTo>
                        <a:pt x="234184" y="87560"/>
                        <a:pt x="216096" y="103740"/>
                        <a:pt x="197057" y="119920"/>
                      </a:cubicBezTo>
                      <a:cubicBezTo>
                        <a:pt x="197057" y="119920"/>
                        <a:pt x="197057" y="119920"/>
                        <a:pt x="197057" y="119920"/>
                      </a:cubicBezTo>
                      <a:cubicBezTo>
                        <a:pt x="206577" y="119920"/>
                        <a:pt x="216096" y="118968"/>
                        <a:pt x="225616" y="118968"/>
                      </a:cubicBezTo>
                      <a:cubicBezTo>
                        <a:pt x="225616" y="118968"/>
                        <a:pt x="226568" y="118968"/>
                        <a:pt x="226568" y="118968"/>
                      </a:cubicBezTo>
                      <a:cubicBezTo>
                        <a:pt x="231328" y="118968"/>
                        <a:pt x="236088" y="118968"/>
                        <a:pt x="240848" y="118968"/>
                      </a:cubicBezTo>
                      <a:cubicBezTo>
                        <a:pt x="240848" y="118968"/>
                        <a:pt x="240848" y="118968"/>
                        <a:pt x="240848" y="118968"/>
                      </a:cubicBezTo>
                      <a:cubicBezTo>
                        <a:pt x="256079" y="118968"/>
                        <a:pt x="271310" y="118968"/>
                        <a:pt x="285590" y="118968"/>
                      </a:cubicBezTo>
                      <a:cubicBezTo>
                        <a:pt x="289398" y="118968"/>
                        <a:pt x="294158" y="118968"/>
                        <a:pt x="297966" y="118968"/>
                      </a:cubicBezTo>
                      <a:cubicBezTo>
                        <a:pt x="298918" y="118968"/>
                        <a:pt x="299869" y="118968"/>
                        <a:pt x="299869" y="118968"/>
                      </a:cubicBezTo>
                      <a:cubicBezTo>
                        <a:pt x="304629" y="118968"/>
                        <a:pt x="308437" y="118968"/>
                        <a:pt x="313197" y="118968"/>
                      </a:cubicBezTo>
                      <a:cubicBezTo>
                        <a:pt x="317005" y="118968"/>
                        <a:pt x="319861" y="118968"/>
                        <a:pt x="323669" y="119920"/>
                      </a:cubicBezTo>
                      <a:cubicBezTo>
                        <a:pt x="325573" y="119920"/>
                        <a:pt x="327477" y="122775"/>
                        <a:pt x="327477" y="124678"/>
                      </a:cubicBezTo>
                      <a:cubicBezTo>
                        <a:pt x="327477" y="125630"/>
                        <a:pt x="325573" y="127534"/>
                        <a:pt x="324621" y="128486"/>
                      </a:cubicBezTo>
                      <a:cubicBezTo>
                        <a:pt x="317005" y="129437"/>
                        <a:pt x="308437" y="131341"/>
                        <a:pt x="300821" y="131341"/>
                      </a:cubicBezTo>
                      <a:cubicBezTo>
                        <a:pt x="296062" y="131341"/>
                        <a:pt x="291302" y="131341"/>
                        <a:pt x="286542" y="131341"/>
                      </a:cubicBezTo>
                      <a:cubicBezTo>
                        <a:pt x="285590" y="131341"/>
                        <a:pt x="283686" y="131341"/>
                        <a:pt x="282734" y="131341"/>
                      </a:cubicBezTo>
                      <a:cubicBezTo>
                        <a:pt x="278926" y="131341"/>
                        <a:pt x="276070" y="131341"/>
                        <a:pt x="272262" y="131341"/>
                      </a:cubicBezTo>
                      <a:cubicBezTo>
                        <a:pt x="271310" y="131341"/>
                        <a:pt x="269407" y="131341"/>
                        <a:pt x="268455" y="131341"/>
                      </a:cubicBezTo>
                      <a:cubicBezTo>
                        <a:pt x="264647" y="131341"/>
                        <a:pt x="261791" y="131341"/>
                        <a:pt x="257983" y="131341"/>
                      </a:cubicBezTo>
                      <a:cubicBezTo>
                        <a:pt x="257031" y="131341"/>
                        <a:pt x="255127" y="131341"/>
                        <a:pt x="254175" y="131341"/>
                      </a:cubicBezTo>
                      <a:cubicBezTo>
                        <a:pt x="250367" y="131341"/>
                        <a:pt x="247511" y="131341"/>
                        <a:pt x="243703" y="131341"/>
                      </a:cubicBezTo>
                      <a:cubicBezTo>
                        <a:pt x="242751" y="131341"/>
                        <a:pt x="241800" y="131341"/>
                        <a:pt x="239896" y="131341"/>
                      </a:cubicBezTo>
                      <a:cubicBezTo>
                        <a:pt x="236088" y="131341"/>
                        <a:pt x="232280" y="131341"/>
                        <a:pt x="228472" y="131341"/>
                      </a:cubicBezTo>
                      <a:cubicBezTo>
                        <a:pt x="227520" y="131341"/>
                        <a:pt x="226568" y="131341"/>
                        <a:pt x="225616" y="131341"/>
                      </a:cubicBezTo>
                      <a:cubicBezTo>
                        <a:pt x="221808" y="131341"/>
                        <a:pt x="218001" y="131341"/>
                        <a:pt x="214192" y="131341"/>
                      </a:cubicBezTo>
                      <a:cubicBezTo>
                        <a:pt x="213241" y="131341"/>
                        <a:pt x="213241" y="131341"/>
                        <a:pt x="212289" y="131341"/>
                      </a:cubicBezTo>
                      <a:cubicBezTo>
                        <a:pt x="208481" y="131341"/>
                        <a:pt x="203721" y="131341"/>
                        <a:pt x="199913" y="131341"/>
                      </a:cubicBezTo>
                      <a:cubicBezTo>
                        <a:pt x="199913" y="131341"/>
                        <a:pt x="198961" y="131341"/>
                        <a:pt x="198961" y="131341"/>
                      </a:cubicBezTo>
                      <a:cubicBezTo>
                        <a:pt x="194201" y="131341"/>
                        <a:pt x="190393" y="131341"/>
                        <a:pt x="185633" y="131341"/>
                      </a:cubicBezTo>
                      <a:cubicBezTo>
                        <a:pt x="161834" y="150376"/>
                        <a:pt x="136131" y="166556"/>
                        <a:pt x="106620" y="177025"/>
                      </a:cubicBezTo>
                      <a:cubicBezTo>
                        <a:pt x="90437" y="182735"/>
                        <a:pt x="72350" y="183687"/>
                        <a:pt x="55214" y="184639"/>
                      </a:cubicBezTo>
                      <a:cubicBezTo>
                        <a:pt x="41887" y="185590"/>
                        <a:pt x="27607" y="184639"/>
                        <a:pt x="14279" y="184639"/>
                      </a:cubicBezTo>
                      <a:cubicBezTo>
                        <a:pt x="9520" y="184639"/>
                        <a:pt x="4760" y="184639"/>
                        <a:pt x="0" y="183687"/>
                      </a:cubicBezTo>
                      <a:cubicBezTo>
                        <a:pt x="0" y="185590"/>
                        <a:pt x="952" y="188446"/>
                        <a:pt x="952" y="190349"/>
                      </a:cubicBezTo>
                      <a:cubicBezTo>
                        <a:pt x="952" y="191301"/>
                        <a:pt x="952" y="193204"/>
                        <a:pt x="1904" y="194156"/>
                      </a:cubicBezTo>
                      <a:cubicBezTo>
                        <a:pt x="1904" y="197011"/>
                        <a:pt x="2856" y="199867"/>
                        <a:pt x="2856" y="202722"/>
                      </a:cubicBezTo>
                      <a:cubicBezTo>
                        <a:pt x="2856" y="204625"/>
                        <a:pt x="3808" y="206529"/>
                        <a:pt x="3808" y="208432"/>
                      </a:cubicBezTo>
                      <a:cubicBezTo>
                        <a:pt x="3808" y="210336"/>
                        <a:pt x="4760" y="211287"/>
                        <a:pt x="4760" y="213191"/>
                      </a:cubicBezTo>
                      <a:cubicBezTo>
                        <a:pt x="4760" y="215094"/>
                        <a:pt x="5712" y="217950"/>
                        <a:pt x="5712" y="219853"/>
                      </a:cubicBezTo>
                      <a:cubicBezTo>
                        <a:pt x="5712" y="220805"/>
                        <a:pt x="5712" y="221757"/>
                        <a:pt x="6664" y="223660"/>
                      </a:cubicBezTo>
                      <a:cubicBezTo>
                        <a:pt x="7616" y="226515"/>
                        <a:pt x="7616" y="230322"/>
                        <a:pt x="8568" y="233178"/>
                      </a:cubicBezTo>
                      <a:cubicBezTo>
                        <a:pt x="8568" y="234129"/>
                        <a:pt x="8568" y="235081"/>
                        <a:pt x="9520" y="236033"/>
                      </a:cubicBezTo>
                      <a:cubicBezTo>
                        <a:pt x="10472" y="239840"/>
                        <a:pt x="11424" y="242695"/>
                        <a:pt x="11424" y="246502"/>
                      </a:cubicBezTo>
                      <a:cubicBezTo>
                        <a:pt x="14279" y="257923"/>
                        <a:pt x="19991" y="260778"/>
                        <a:pt x="29511" y="260778"/>
                      </a:cubicBezTo>
                      <a:cubicBezTo>
                        <a:pt x="43791" y="260778"/>
                        <a:pt x="57118" y="260778"/>
                        <a:pt x="71397" y="260778"/>
                      </a:cubicBezTo>
                      <a:cubicBezTo>
                        <a:pt x="144699" y="260778"/>
                        <a:pt x="217049" y="257923"/>
                        <a:pt x="290350" y="259827"/>
                      </a:cubicBezTo>
                      <a:cubicBezTo>
                        <a:pt x="298918" y="259827"/>
                        <a:pt x="306533" y="260778"/>
                        <a:pt x="317957" y="259827"/>
                      </a:cubicBezTo>
                      <a:cubicBezTo>
                        <a:pt x="317957" y="259827"/>
                        <a:pt x="317005" y="242695"/>
                        <a:pt x="318909" y="235081"/>
                      </a:cubicBezTo>
                      <a:cubicBezTo>
                        <a:pt x="318909" y="234129"/>
                        <a:pt x="318909" y="234129"/>
                        <a:pt x="318909" y="233178"/>
                      </a:cubicBezTo>
                      <a:cubicBezTo>
                        <a:pt x="327477" y="175121"/>
                        <a:pt x="339852" y="117065"/>
                        <a:pt x="343660" y="58056"/>
                      </a:cubicBezTo>
                      <a:cubicBezTo>
                        <a:pt x="344612" y="39021"/>
                        <a:pt x="347468" y="20938"/>
                        <a:pt x="349372" y="0"/>
                      </a:cubicBezTo>
                      <a:cubicBezTo>
                        <a:pt x="338900" y="1903"/>
                        <a:pt x="333188" y="8566"/>
                        <a:pt x="326525" y="11421"/>
                      </a:cubicBezTo>
                      <a:cubicBezTo>
                        <a:pt x="325573" y="11421"/>
                        <a:pt x="325573" y="12373"/>
                        <a:pt x="324621" y="12373"/>
                      </a:cubicBezTo>
                      <a:cubicBezTo>
                        <a:pt x="324621" y="12373"/>
                        <a:pt x="324621" y="12373"/>
                        <a:pt x="323669" y="12373"/>
                      </a:cubicBezTo>
                      <a:cubicBezTo>
                        <a:pt x="323669" y="12373"/>
                        <a:pt x="322717" y="12373"/>
                        <a:pt x="322717" y="13324"/>
                      </a:cubicBezTo>
                      <a:cubicBezTo>
                        <a:pt x="322717" y="13324"/>
                        <a:pt x="321765" y="13324"/>
                        <a:pt x="321765" y="13324"/>
                      </a:cubicBezTo>
                      <a:cubicBezTo>
                        <a:pt x="321765" y="13324"/>
                        <a:pt x="320813" y="13324"/>
                        <a:pt x="320813" y="13324"/>
                      </a:cubicBezTo>
                      <a:cubicBezTo>
                        <a:pt x="320813" y="13324"/>
                        <a:pt x="319861" y="13324"/>
                        <a:pt x="319861" y="13324"/>
                      </a:cubicBezTo>
                      <a:cubicBezTo>
                        <a:pt x="319861" y="13324"/>
                        <a:pt x="318909" y="13324"/>
                        <a:pt x="318909" y="13324"/>
                      </a:cubicBezTo>
                      <a:cubicBezTo>
                        <a:pt x="318909" y="13324"/>
                        <a:pt x="317957" y="13324"/>
                        <a:pt x="317957" y="13324"/>
                      </a:cubicBezTo>
                      <a:cubicBezTo>
                        <a:pt x="317957" y="13324"/>
                        <a:pt x="317005" y="13324"/>
                        <a:pt x="317005" y="13324"/>
                      </a:cubicBezTo>
                      <a:cubicBezTo>
                        <a:pt x="317005" y="13324"/>
                        <a:pt x="316053" y="13324"/>
                        <a:pt x="316053" y="13324"/>
                      </a:cubicBezTo>
                      <a:cubicBezTo>
                        <a:pt x="316053" y="13324"/>
                        <a:pt x="316053" y="13324"/>
                        <a:pt x="316053" y="13324"/>
                      </a:cubicBezTo>
                      <a:cubicBezTo>
                        <a:pt x="314149" y="13324"/>
                        <a:pt x="313197" y="13324"/>
                        <a:pt x="311293" y="13324"/>
                      </a:cubicBezTo>
                      <a:cubicBezTo>
                        <a:pt x="311293" y="13324"/>
                        <a:pt x="311293" y="13324"/>
                        <a:pt x="311293" y="13324"/>
                      </a:cubicBezTo>
                      <a:cubicBezTo>
                        <a:pt x="310341" y="13324"/>
                        <a:pt x="310341" y="13324"/>
                        <a:pt x="309389" y="13324"/>
                      </a:cubicBezTo>
                      <a:cubicBezTo>
                        <a:pt x="309389" y="13324"/>
                        <a:pt x="309389" y="13324"/>
                        <a:pt x="309389" y="13324"/>
                      </a:cubicBezTo>
                      <a:cubicBezTo>
                        <a:pt x="308437" y="13324"/>
                        <a:pt x="308437" y="13324"/>
                        <a:pt x="307485" y="13324"/>
                      </a:cubicBezTo>
                      <a:cubicBezTo>
                        <a:pt x="307485" y="13324"/>
                        <a:pt x="307485" y="13324"/>
                        <a:pt x="307485" y="13324"/>
                      </a:cubicBezTo>
                      <a:cubicBezTo>
                        <a:pt x="306533" y="13324"/>
                        <a:pt x="306533" y="13324"/>
                        <a:pt x="305581" y="13324"/>
                      </a:cubicBezTo>
                      <a:cubicBezTo>
                        <a:pt x="305581" y="13324"/>
                        <a:pt x="305581" y="13324"/>
                        <a:pt x="305581" y="13324"/>
                      </a:cubicBezTo>
                      <a:cubicBezTo>
                        <a:pt x="302726" y="12373"/>
                        <a:pt x="300821" y="12373"/>
                        <a:pt x="297966" y="10469"/>
                      </a:cubicBezTo>
                      <a:lnTo>
                        <a:pt x="297966" y="10469"/>
                      </a:lnTo>
                      <a:cubicBezTo>
                        <a:pt x="283686" y="32359"/>
                        <a:pt x="267503" y="52346"/>
                        <a:pt x="250367" y="70429"/>
                      </a:cubicBezTo>
                      <a:close/>
                    </a:path>
                  </a:pathLst>
                </a:custGeom>
                <a:solidFill>
                  <a:srgbClr val="94C33D"/>
                </a:solidFill>
                <a:ln w="9509"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CE796DDB-49E2-5043-B0E7-E0EA385994C3}"/>
                    </a:ext>
                  </a:extLst>
                </p:cNvPr>
                <p:cNvSpPr/>
                <p:nvPr/>
              </p:nvSpPr>
              <p:spPr>
                <a:xfrm>
                  <a:off x="5423578" y="3981102"/>
                  <a:ext cx="55778" cy="139906"/>
                </a:xfrm>
                <a:custGeom>
                  <a:avLst/>
                  <a:gdLst>
                    <a:gd name="connsiteX0" fmla="*/ 27912 w 55778"/>
                    <a:gd name="connsiteY0" fmla="*/ 0 h 139906"/>
                    <a:gd name="connsiteX1" fmla="*/ 23152 w 55778"/>
                    <a:gd name="connsiteY1" fmla="*/ 20938 h 139906"/>
                    <a:gd name="connsiteX2" fmla="*/ 9824 w 55778"/>
                    <a:gd name="connsiteY2" fmla="*/ 85657 h 139906"/>
                    <a:gd name="connsiteX3" fmla="*/ 305 w 55778"/>
                    <a:gd name="connsiteY3" fmla="*/ 129437 h 139906"/>
                    <a:gd name="connsiteX4" fmla="*/ 7920 w 55778"/>
                    <a:gd name="connsiteY4" fmla="*/ 139906 h 139906"/>
                    <a:gd name="connsiteX5" fmla="*/ 55519 w 55778"/>
                    <a:gd name="connsiteY5" fmla="*/ 139906 h 139906"/>
                    <a:gd name="connsiteX6" fmla="*/ 53615 w 55778"/>
                    <a:gd name="connsiteY6" fmla="*/ 125630 h 139906"/>
                    <a:gd name="connsiteX7" fmla="*/ 27912 w 55778"/>
                    <a:gd name="connsiteY7" fmla="*/ 0 h 139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778" h="139906">
                      <a:moveTo>
                        <a:pt x="27912" y="0"/>
                      </a:moveTo>
                      <a:cubicBezTo>
                        <a:pt x="25056" y="3807"/>
                        <a:pt x="24104" y="16180"/>
                        <a:pt x="23152" y="20938"/>
                      </a:cubicBezTo>
                      <a:cubicBezTo>
                        <a:pt x="18392" y="42829"/>
                        <a:pt x="14584" y="63767"/>
                        <a:pt x="9824" y="85657"/>
                      </a:cubicBezTo>
                      <a:cubicBezTo>
                        <a:pt x="6968" y="99933"/>
                        <a:pt x="3160" y="115161"/>
                        <a:pt x="305" y="129437"/>
                      </a:cubicBezTo>
                      <a:cubicBezTo>
                        <a:pt x="-647" y="136100"/>
                        <a:pt x="305" y="139906"/>
                        <a:pt x="7920" y="139906"/>
                      </a:cubicBezTo>
                      <a:cubicBezTo>
                        <a:pt x="26008" y="139906"/>
                        <a:pt x="37431" y="139906"/>
                        <a:pt x="55519" y="139906"/>
                      </a:cubicBezTo>
                      <a:cubicBezTo>
                        <a:pt x="56471" y="139906"/>
                        <a:pt x="54567" y="133244"/>
                        <a:pt x="53615" y="125630"/>
                      </a:cubicBezTo>
                      <a:cubicBezTo>
                        <a:pt x="51711" y="87560"/>
                        <a:pt x="31719" y="952"/>
                        <a:pt x="27912" y="0"/>
                      </a:cubicBezTo>
                      <a:close/>
                    </a:path>
                  </a:pathLst>
                </a:custGeom>
                <a:solidFill>
                  <a:srgbClr val="FFFFFF"/>
                </a:solidFill>
                <a:ln w="9509"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181F6341-3A44-B64E-B7A9-05E02FF3074A}"/>
                    </a:ext>
                  </a:extLst>
                </p:cNvPr>
                <p:cNvSpPr/>
                <p:nvPr/>
              </p:nvSpPr>
              <p:spPr>
                <a:xfrm>
                  <a:off x="5275009" y="3759469"/>
                  <a:ext cx="271850" cy="372960"/>
                </a:xfrm>
                <a:custGeom>
                  <a:avLst/>
                  <a:gdLst>
                    <a:gd name="connsiteX0" fmla="*/ 203136 w 271850"/>
                    <a:gd name="connsiteY0" fmla="*/ 1780 h 372960"/>
                    <a:gd name="connsiteX1" fmla="*/ 167913 w 271850"/>
                    <a:gd name="connsiteY1" fmla="*/ 3683 h 372960"/>
                    <a:gd name="connsiteX2" fmla="*/ 129835 w 271850"/>
                    <a:gd name="connsiteY2" fmla="*/ 17959 h 372960"/>
                    <a:gd name="connsiteX3" fmla="*/ 106035 w 271850"/>
                    <a:gd name="connsiteY3" fmla="*/ 50319 h 372960"/>
                    <a:gd name="connsiteX4" fmla="*/ 81284 w 271850"/>
                    <a:gd name="connsiteY4" fmla="*/ 56981 h 372960"/>
                    <a:gd name="connsiteX5" fmla="*/ 24166 w 271850"/>
                    <a:gd name="connsiteY5" fmla="*/ 30332 h 372960"/>
                    <a:gd name="connsiteX6" fmla="*/ 4175 w 271850"/>
                    <a:gd name="connsiteY6" fmla="*/ 32236 h 372960"/>
                    <a:gd name="connsiteX7" fmla="*/ 2271 w 271850"/>
                    <a:gd name="connsiteY7" fmla="*/ 53174 h 372960"/>
                    <a:gd name="connsiteX8" fmla="*/ 9887 w 271850"/>
                    <a:gd name="connsiteY8" fmla="*/ 62691 h 372960"/>
                    <a:gd name="connsiteX9" fmla="*/ 74620 w 271850"/>
                    <a:gd name="connsiteY9" fmla="*/ 103616 h 372960"/>
                    <a:gd name="connsiteX10" fmla="*/ 97468 w 271850"/>
                    <a:gd name="connsiteY10" fmla="*/ 102665 h 372960"/>
                    <a:gd name="connsiteX11" fmla="*/ 121267 w 271850"/>
                    <a:gd name="connsiteY11" fmla="*/ 88388 h 372960"/>
                    <a:gd name="connsiteX12" fmla="*/ 132690 w 271850"/>
                    <a:gd name="connsiteY12" fmla="*/ 95051 h 372960"/>
                    <a:gd name="connsiteX13" fmla="*/ 130786 w 271850"/>
                    <a:gd name="connsiteY13" fmla="*/ 129313 h 372960"/>
                    <a:gd name="connsiteX14" fmla="*/ 99372 w 271850"/>
                    <a:gd name="connsiteY14" fmla="*/ 356781 h 372960"/>
                    <a:gd name="connsiteX15" fmla="*/ 139354 w 271850"/>
                    <a:gd name="connsiteY15" fmla="*/ 350119 h 372960"/>
                    <a:gd name="connsiteX16" fmla="*/ 156490 w 271850"/>
                    <a:gd name="connsiteY16" fmla="*/ 268268 h 372960"/>
                    <a:gd name="connsiteX17" fmla="*/ 170769 w 271850"/>
                    <a:gd name="connsiteY17" fmla="*/ 211164 h 372960"/>
                    <a:gd name="connsiteX18" fmla="*/ 186001 w 271850"/>
                    <a:gd name="connsiteY18" fmla="*/ 196887 h 372960"/>
                    <a:gd name="connsiteX19" fmla="*/ 205992 w 271850"/>
                    <a:gd name="connsiteY19" fmla="*/ 207357 h 372960"/>
                    <a:gd name="connsiteX20" fmla="*/ 215512 w 271850"/>
                    <a:gd name="connsiteY20" fmla="*/ 234957 h 372960"/>
                    <a:gd name="connsiteX21" fmla="*/ 222175 w 271850"/>
                    <a:gd name="connsiteY21" fmla="*/ 313952 h 372960"/>
                    <a:gd name="connsiteX22" fmla="*/ 227887 w 271850"/>
                    <a:gd name="connsiteY22" fmla="*/ 364395 h 372960"/>
                    <a:gd name="connsiteX23" fmla="*/ 240262 w 271850"/>
                    <a:gd name="connsiteY23" fmla="*/ 372960 h 372960"/>
                    <a:gd name="connsiteX24" fmla="*/ 260254 w 271850"/>
                    <a:gd name="connsiteY24" fmla="*/ 359636 h 372960"/>
                    <a:gd name="connsiteX25" fmla="*/ 262158 w 271850"/>
                    <a:gd name="connsiteY25" fmla="*/ 337746 h 372960"/>
                    <a:gd name="connsiteX26" fmla="*/ 259302 w 271850"/>
                    <a:gd name="connsiteY26" fmla="*/ 293014 h 372960"/>
                    <a:gd name="connsiteX27" fmla="*/ 245974 w 271850"/>
                    <a:gd name="connsiteY27" fmla="*/ 159769 h 372960"/>
                    <a:gd name="connsiteX28" fmla="*/ 234551 w 271850"/>
                    <a:gd name="connsiteY28" fmla="*/ 89340 h 372960"/>
                    <a:gd name="connsiteX29" fmla="*/ 238359 w 271850"/>
                    <a:gd name="connsiteY29" fmla="*/ 74112 h 372960"/>
                    <a:gd name="connsiteX30" fmla="*/ 260254 w 271850"/>
                    <a:gd name="connsiteY30" fmla="*/ 189274 h 372960"/>
                    <a:gd name="connsiteX31" fmla="*/ 271678 w 271850"/>
                    <a:gd name="connsiteY31" fmla="*/ 169287 h 372960"/>
                    <a:gd name="connsiteX32" fmla="*/ 258350 w 271850"/>
                    <a:gd name="connsiteY32" fmla="*/ 60788 h 372960"/>
                    <a:gd name="connsiteX33" fmla="*/ 245022 w 271850"/>
                    <a:gd name="connsiteY33" fmla="*/ 19863 h 372960"/>
                    <a:gd name="connsiteX34" fmla="*/ 203136 w 271850"/>
                    <a:gd name="connsiteY34" fmla="*/ 1780 h 37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71850" h="372960">
                      <a:moveTo>
                        <a:pt x="203136" y="1780"/>
                      </a:moveTo>
                      <a:cubicBezTo>
                        <a:pt x="190760" y="6538"/>
                        <a:pt x="179337" y="7490"/>
                        <a:pt x="167913" y="3683"/>
                      </a:cubicBezTo>
                      <a:cubicBezTo>
                        <a:pt x="151730" y="-1076"/>
                        <a:pt x="139354" y="4635"/>
                        <a:pt x="129835" y="17959"/>
                      </a:cubicBezTo>
                      <a:cubicBezTo>
                        <a:pt x="122219" y="28428"/>
                        <a:pt x="113651" y="38898"/>
                        <a:pt x="106035" y="50319"/>
                      </a:cubicBezTo>
                      <a:cubicBezTo>
                        <a:pt x="96516" y="64595"/>
                        <a:pt x="96516" y="64595"/>
                        <a:pt x="81284" y="56981"/>
                      </a:cubicBezTo>
                      <a:cubicBezTo>
                        <a:pt x="62245" y="48415"/>
                        <a:pt x="44158" y="38898"/>
                        <a:pt x="24166" y="30332"/>
                      </a:cubicBezTo>
                      <a:cubicBezTo>
                        <a:pt x="17502" y="27477"/>
                        <a:pt x="9887" y="26525"/>
                        <a:pt x="4175" y="32236"/>
                      </a:cubicBezTo>
                      <a:cubicBezTo>
                        <a:pt x="-1537" y="37946"/>
                        <a:pt x="-585" y="46512"/>
                        <a:pt x="2271" y="53174"/>
                      </a:cubicBezTo>
                      <a:cubicBezTo>
                        <a:pt x="3223" y="56981"/>
                        <a:pt x="7031" y="59836"/>
                        <a:pt x="9887" y="62691"/>
                      </a:cubicBezTo>
                      <a:cubicBezTo>
                        <a:pt x="29878" y="78871"/>
                        <a:pt x="51773" y="91244"/>
                        <a:pt x="74620" y="103616"/>
                      </a:cubicBezTo>
                      <a:cubicBezTo>
                        <a:pt x="82236" y="108375"/>
                        <a:pt x="89852" y="108375"/>
                        <a:pt x="97468" y="102665"/>
                      </a:cubicBezTo>
                      <a:cubicBezTo>
                        <a:pt x="105083" y="97906"/>
                        <a:pt x="113651" y="93147"/>
                        <a:pt x="121267" y="88388"/>
                      </a:cubicBezTo>
                      <a:cubicBezTo>
                        <a:pt x="128883" y="84582"/>
                        <a:pt x="132690" y="86485"/>
                        <a:pt x="132690" y="95051"/>
                      </a:cubicBezTo>
                      <a:cubicBezTo>
                        <a:pt x="132690" y="106472"/>
                        <a:pt x="131738" y="117893"/>
                        <a:pt x="130786" y="129313"/>
                      </a:cubicBezTo>
                      <a:cubicBezTo>
                        <a:pt x="124123" y="210212"/>
                        <a:pt x="101276" y="332987"/>
                        <a:pt x="99372" y="356781"/>
                      </a:cubicBezTo>
                      <a:cubicBezTo>
                        <a:pt x="97468" y="371057"/>
                        <a:pt x="133642" y="381526"/>
                        <a:pt x="139354" y="350119"/>
                      </a:cubicBezTo>
                      <a:cubicBezTo>
                        <a:pt x="145066" y="322518"/>
                        <a:pt x="151730" y="295869"/>
                        <a:pt x="156490" y="268268"/>
                      </a:cubicBezTo>
                      <a:cubicBezTo>
                        <a:pt x="159345" y="248282"/>
                        <a:pt x="165057" y="230199"/>
                        <a:pt x="170769" y="211164"/>
                      </a:cubicBezTo>
                      <a:cubicBezTo>
                        <a:pt x="172673" y="203550"/>
                        <a:pt x="176481" y="197839"/>
                        <a:pt x="186001" y="196887"/>
                      </a:cubicBezTo>
                      <a:cubicBezTo>
                        <a:pt x="195520" y="195936"/>
                        <a:pt x="201232" y="199743"/>
                        <a:pt x="205992" y="207357"/>
                      </a:cubicBezTo>
                      <a:cubicBezTo>
                        <a:pt x="210752" y="215922"/>
                        <a:pt x="213608" y="225440"/>
                        <a:pt x="215512" y="234957"/>
                      </a:cubicBezTo>
                      <a:cubicBezTo>
                        <a:pt x="221223" y="261606"/>
                        <a:pt x="221223" y="287303"/>
                        <a:pt x="222175" y="313952"/>
                      </a:cubicBezTo>
                      <a:cubicBezTo>
                        <a:pt x="222175" y="329180"/>
                        <a:pt x="223127" y="349167"/>
                        <a:pt x="227887" y="364395"/>
                      </a:cubicBezTo>
                      <a:cubicBezTo>
                        <a:pt x="229791" y="370105"/>
                        <a:pt x="231695" y="372960"/>
                        <a:pt x="240262" y="372960"/>
                      </a:cubicBezTo>
                      <a:cubicBezTo>
                        <a:pt x="250734" y="372960"/>
                        <a:pt x="257398" y="369154"/>
                        <a:pt x="260254" y="359636"/>
                      </a:cubicBezTo>
                      <a:cubicBezTo>
                        <a:pt x="262158" y="352022"/>
                        <a:pt x="263110" y="344408"/>
                        <a:pt x="262158" y="337746"/>
                      </a:cubicBezTo>
                      <a:cubicBezTo>
                        <a:pt x="261206" y="322518"/>
                        <a:pt x="260254" y="307290"/>
                        <a:pt x="259302" y="293014"/>
                      </a:cubicBezTo>
                      <a:cubicBezTo>
                        <a:pt x="257398" y="248282"/>
                        <a:pt x="250734" y="204501"/>
                        <a:pt x="245974" y="159769"/>
                      </a:cubicBezTo>
                      <a:cubicBezTo>
                        <a:pt x="243119" y="135976"/>
                        <a:pt x="238359" y="113134"/>
                        <a:pt x="234551" y="89340"/>
                      </a:cubicBezTo>
                      <a:cubicBezTo>
                        <a:pt x="233599" y="84582"/>
                        <a:pt x="230743" y="79823"/>
                        <a:pt x="238359" y="74112"/>
                      </a:cubicBezTo>
                      <a:cubicBezTo>
                        <a:pt x="248830" y="112182"/>
                        <a:pt x="253590" y="149300"/>
                        <a:pt x="260254" y="189274"/>
                      </a:cubicBezTo>
                      <a:cubicBezTo>
                        <a:pt x="269773" y="183563"/>
                        <a:pt x="272630" y="176901"/>
                        <a:pt x="271678" y="169287"/>
                      </a:cubicBezTo>
                      <a:cubicBezTo>
                        <a:pt x="266918" y="133120"/>
                        <a:pt x="263110" y="96954"/>
                        <a:pt x="258350" y="60788"/>
                      </a:cubicBezTo>
                      <a:cubicBezTo>
                        <a:pt x="256446" y="46512"/>
                        <a:pt x="252638" y="32236"/>
                        <a:pt x="245022" y="19863"/>
                      </a:cubicBezTo>
                      <a:cubicBezTo>
                        <a:pt x="233599" y="4635"/>
                        <a:pt x="216463" y="-3931"/>
                        <a:pt x="203136" y="1780"/>
                      </a:cubicBezTo>
                      <a:close/>
                    </a:path>
                  </a:pathLst>
                </a:custGeom>
                <a:solidFill>
                  <a:srgbClr val="FFFFFF"/>
                </a:solidFill>
                <a:ln w="9509"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0E16D00C-C902-BD4B-9ABB-E38F4B77F88E}"/>
                    </a:ext>
                  </a:extLst>
                </p:cNvPr>
                <p:cNvSpPr/>
                <p:nvPr/>
              </p:nvSpPr>
              <p:spPr>
                <a:xfrm>
                  <a:off x="5398179" y="3644086"/>
                  <a:ext cx="110257" cy="111182"/>
                </a:xfrm>
                <a:custGeom>
                  <a:avLst/>
                  <a:gdLst>
                    <a:gd name="connsiteX0" fmla="*/ 42838 w 110257"/>
                    <a:gd name="connsiteY0" fmla="*/ 108597 h 111182"/>
                    <a:gd name="connsiteX1" fmla="*/ 109476 w 110257"/>
                    <a:gd name="connsiteY1" fmla="*/ 48637 h 111182"/>
                    <a:gd name="connsiteX2" fmla="*/ 72350 w 110257"/>
                    <a:gd name="connsiteY2" fmla="*/ 2002 h 111182"/>
                    <a:gd name="connsiteX3" fmla="*/ 0 w 110257"/>
                    <a:gd name="connsiteY3" fmla="*/ 58155 h 111182"/>
                    <a:gd name="connsiteX4" fmla="*/ 42838 w 110257"/>
                    <a:gd name="connsiteY4" fmla="*/ 108597 h 111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257" h="111182">
                      <a:moveTo>
                        <a:pt x="42838" y="108597"/>
                      </a:moveTo>
                      <a:cubicBezTo>
                        <a:pt x="79013" y="121922"/>
                        <a:pt x="116140" y="80996"/>
                        <a:pt x="109476" y="48637"/>
                      </a:cubicBezTo>
                      <a:cubicBezTo>
                        <a:pt x="107572" y="39120"/>
                        <a:pt x="111380" y="11519"/>
                        <a:pt x="72350" y="2002"/>
                      </a:cubicBezTo>
                      <a:cubicBezTo>
                        <a:pt x="9520" y="-11323"/>
                        <a:pt x="0" y="45782"/>
                        <a:pt x="0" y="58155"/>
                      </a:cubicBezTo>
                      <a:cubicBezTo>
                        <a:pt x="0" y="80045"/>
                        <a:pt x="15232" y="99080"/>
                        <a:pt x="42838" y="108597"/>
                      </a:cubicBezTo>
                      <a:close/>
                    </a:path>
                  </a:pathLst>
                </a:custGeom>
                <a:solidFill>
                  <a:srgbClr val="FFFFFF"/>
                </a:solidFill>
                <a:ln w="9509"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8B244188-2D02-C248-A52E-410553724B38}"/>
                    </a:ext>
                  </a:extLst>
                </p:cNvPr>
                <p:cNvSpPr/>
                <p:nvPr/>
              </p:nvSpPr>
              <p:spPr>
                <a:xfrm>
                  <a:off x="5274424" y="3833581"/>
                  <a:ext cx="9519" cy="9517"/>
                </a:xfrm>
                <a:custGeom>
                  <a:avLst/>
                  <a:gdLst>
                    <a:gd name="connsiteX0" fmla="*/ 0 w 9519"/>
                    <a:gd name="connsiteY0" fmla="*/ 0 h 9517"/>
                    <a:gd name="connsiteX1" fmla="*/ 0 w 9519"/>
                    <a:gd name="connsiteY1" fmla="*/ 0 h 9517"/>
                    <a:gd name="connsiteX2" fmla="*/ 0 w 9519"/>
                    <a:gd name="connsiteY2" fmla="*/ 0 h 9517"/>
                  </a:gdLst>
                  <a:ahLst/>
                  <a:cxnLst>
                    <a:cxn ang="0">
                      <a:pos x="connsiteX0" y="connsiteY0"/>
                    </a:cxn>
                    <a:cxn ang="0">
                      <a:pos x="connsiteX1" y="connsiteY1"/>
                    </a:cxn>
                    <a:cxn ang="0">
                      <a:pos x="connsiteX2" y="connsiteY2"/>
                    </a:cxn>
                  </a:cxnLst>
                  <a:rect l="l" t="t" r="r" b="b"/>
                  <a:pathLst>
                    <a:path w="9519" h="9517">
                      <a:moveTo>
                        <a:pt x="0" y="0"/>
                      </a:moveTo>
                      <a:cubicBezTo>
                        <a:pt x="0" y="0"/>
                        <a:pt x="0" y="0"/>
                        <a:pt x="0" y="0"/>
                      </a:cubicBezTo>
                      <a:cubicBezTo>
                        <a:pt x="0" y="0"/>
                        <a:pt x="0" y="0"/>
                        <a:pt x="0" y="0"/>
                      </a:cubicBezTo>
                      <a:close/>
                    </a:path>
                  </a:pathLst>
                </a:custGeom>
                <a:solidFill>
                  <a:srgbClr val="000000"/>
                </a:solidFill>
                <a:ln w="9509"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9D835DD2-63C3-6644-B84D-612E51FAEC01}"/>
                    </a:ext>
                  </a:extLst>
                </p:cNvPr>
                <p:cNvSpPr/>
                <p:nvPr/>
              </p:nvSpPr>
              <p:spPr>
                <a:xfrm>
                  <a:off x="5274424" y="3832630"/>
                  <a:ext cx="9519" cy="9517"/>
                </a:xfrm>
                <a:custGeom>
                  <a:avLst/>
                  <a:gdLst>
                    <a:gd name="connsiteX0" fmla="*/ 0 w 9519"/>
                    <a:gd name="connsiteY0" fmla="*/ 0 h 9517"/>
                    <a:gd name="connsiteX1" fmla="*/ 0 w 9519"/>
                    <a:gd name="connsiteY1" fmla="*/ 0 h 9517"/>
                    <a:gd name="connsiteX2" fmla="*/ 0 w 9519"/>
                    <a:gd name="connsiteY2" fmla="*/ 0 h 9517"/>
                  </a:gdLst>
                  <a:ahLst/>
                  <a:cxnLst>
                    <a:cxn ang="0">
                      <a:pos x="connsiteX0" y="connsiteY0"/>
                    </a:cxn>
                    <a:cxn ang="0">
                      <a:pos x="connsiteX1" y="connsiteY1"/>
                    </a:cxn>
                    <a:cxn ang="0">
                      <a:pos x="connsiteX2" y="connsiteY2"/>
                    </a:cxn>
                  </a:cxnLst>
                  <a:rect l="l" t="t" r="r" b="b"/>
                  <a:pathLst>
                    <a:path w="9519" h="9517">
                      <a:moveTo>
                        <a:pt x="0" y="0"/>
                      </a:moveTo>
                      <a:cubicBezTo>
                        <a:pt x="0" y="0"/>
                        <a:pt x="0" y="0"/>
                        <a:pt x="0" y="0"/>
                      </a:cubicBezTo>
                      <a:cubicBezTo>
                        <a:pt x="0" y="0"/>
                        <a:pt x="0" y="0"/>
                        <a:pt x="0" y="0"/>
                      </a:cubicBezTo>
                      <a:close/>
                    </a:path>
                  </a:pathLst>
                </a:custGeom>
                <a:solidFill>
                  <a:srgbClr val="000000"/>
                </a:solidFill>
                <a:ln w="9509"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731AD246-9CB6-3041-9D1E-E71EF8D734F4}"/>
                    </a:ext>
                  </a:extLst>
                </p:cNvPr>
                <p:cNvSpPr/>
                <p:nvPr/>
              </p:nvSpPr>
              <p:spPr>
                <a:xfrm>
                  <a:off x="5273472" y="3835485"/>
                  <a:ext cx="9519" cy="9517"/>
                </a:xfrm>
                <a:custGeom>
                  <a:avLst/>
                  <a:gdLst>
                    <a:gd name="connsiteX0" fmla="*/ 0 w 9519"/>
                    <a:gd name="connsiteY0" fmla="*/ 0 h 9517"/>
                    <a:gd name="connsiteX1" fmla="*/ 0 w 9519"/>
                    <a:gd name="connsiteY1" fmla="*/ 0 h 9517"/>
                    <a:gd name="connsiteX2" fmla="*/ 0 w 9519"/>
                    <a:gd name="connsiteY2" fmla="*/ 0 h 9517"/>
                  </a:gdLst>
                  <a:ahLst/>
                  <a:cxnLst>
                    <a:cxn ang="0">
                      <a:pos x="connsiteX0" y="connsiteY0"/>
                    </a:cxn>
                    <a:cxn ang="0">
                      <a:pos x="connsiteX1" y="connsiteY1"/>
                    </a:cxn>
                    <a:cxn ang="0">
                      <a:pos x="connsiteX2" y="connsiteY2"/>
                    </a:cxn>
                  </a:cxnLst>
                  <a:rect l="l" t="t" r="r" b="b"/>
                  <a:pathLst>
                    <a:path w="9519" h="9517">
                      <a:moveTo>
                        <a:pt x="0" y="0"/>
                      </a:moveTo>
                      <a:cubicBezTo>
                        <a:pt x="0" y="0"/>
                        <a:pt x="0" y="0"/>
                        <a:pt x="0" y="0"/>
                      </a:cubicBezTo>
                      <a:cubicBezTo>
                        <a:pt x="0" y="0"/>
                        <a:pt x="0" y="0"/>
                        <a:pt x="0" y="0"/>
                      </a:cubicBezTo>
                      <a:close/>
                    </a:path>
                  </a:pathLst>
                </a:custGeom>
                <a:solidFill>
                  <a:srgbClr val="000000"/>
                </a:solidFill>
                <a:ln w="9509"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7F663A4B-5BD1-2044-8F4C-79367ECE4349}"/>
                    </a:ext>
                  </a:extLst>
                </p:cNvPr>
                <p:cNvSpPr/>
                <p:nvPr/>
              </p:nvSpPr>
              <p:spPr>
                <a:xfrm>
                  <a:off x="4824005" y="3493784"/>
                  <a:ext cx="731739" cy="651370"/>
                </a:xfrm>
                <a:custGeom>
                  <a:avLst/>
                  <a:gdLst>
                    <a:gd name="connsiteX0" fmla="*/ 16322 w 731739"/>
                    <a:gd name="connsiteY0" fmla="*/ 580589 h 651370"/>
                    <a:gd name="connsiteX1" fmla="*/ 39169 w 731739"/>
                    <a:gd name="connsiteY1" fmla="*/ 580589 h 651370"/>
                    <a:gd name="connsiteX2" fmla="*/ 113422 w 731739"/>
                    <a:gd name="connsiteY2" fmla="*/ 580589 h 651370"/>
                    <a:gd name="connsiteX3" fmla="*/ 201955 w 731739"/>
                    <a:gd name="connsiteY3" fmla="*/ 580589 h 651370"/>
                    <a:gd name="connsiteX4" fmla="*/ 220994 w 731739"/>
                    <a:gd name="connsiteY4" fmla="*/ 597720 h 651370"/>
                    <a:gd name="connsiteX5" fmla="*/ 225754 w 731739"/>
                    <a:gd name="connsiteY5" fmla="*/ 621514 h 651370"/>
                    <a:gd name="connsiteX6" fmla="*/ 243842 w 731739"/>
                    <a:gd name="connsiteY6" fmla="*/ 636742 h 651370"/>
                    <a:gd name="connsiteX7" fmla="*/ 290488 w 731739"/>
                    <a:gd name="connsiteY7" fmla="*/ 638645 h 651370"/>
                    <a:gd name="connsiteX8" fmla="*/ 358078 w 731739"/>
                    <a:gd name="connsiteY8" fmla="*/ 637693 h 651370"/>
                    <a:gd name="connsiteX9" fmla="*/ 517056 w 731739"/>
                    <a:gd name="connsiteY9" fmla="*/ 637693 h 651370"/>
                    <a:gd name="connsiteX10" fmla="*/ 540855 w 731739"/>
                    <a:gd name="connsiteY10" fmla="*/ 637693 h 651370"/>
                    <a:gd name="connsiteX11" fmla="*/ 587501 w 731739"/>
                    <a:gd name="connsiteY11" fmla="*/ 639597 h 651370"/>
                    <a:gd name="connsiteX12" fmla="*/ 607493 w 731739"/>
                    <a:gd name="connsiteY12" fmla="*/ 637693 h 651370"/>
                    <a:gd name="connsiteX13" fmla="*/ 648427 w 731739"/>
                    <a:gd name="connsiteY13" fmla="*/ 637693 h 651370"/>
                    <a:gd name="connsiteX14" fmla="*/ 672226 w 731739"/>
                    <a:gd name="connsiteY14" fmla="*/ 646259 h 651370"/>
                    <a:gd name="connsiteX15" fmla="*/ 719825 w 731739"/>
                    <a:gd name="connsiteY15" fmla="*/ 626273 h 651370"/>
                    <a:gd name="connsiteX16" fmla="*/ 721729 w 731739"/>
                    <a:gd name="connsiteY16" fmla="*/ 602479 h 651370"/>
                    <a:gd name="connsiteX17" fmla="*/ 711257 w 731739"/>
                    <a:gd name="connsiteY17" fmla="*/ 483511 h 651370"/>
                    <a:gd name="connsiteX18" fmla="*/ 719825 w 731739"/>
                    <a:gd name="connsiteY18" fmla="*/ 461620 h 651370"/>
                    <a:gd name="connsiteX19" fmla="*/ 730296 w 731739"/>
                    <a:gd name="connsiteY19" fmla="*/ 431165 h 651370"/>
                    <a:gd name="connsiteX20" fmla="*/ 726489 w 731739"/>
                    <a:gd name="connsiteY20" fmla="*/ 401661 h 651370"/>
                    <a:gd name="connsiteX21" fmla="*/ 711257 w 731739"/>
                    <a:gd name="connsiteY21" fmla="*/ 301727 h 651370"/>
                    <a:gd name="connsiteX22" fmla="*/ 681746 w 731739"/>
                    <a:gd name="connsiteY22" fmla="*/ 262706 h 651370"/>
                    <a:gd name="connsiteX23" fmla="*/ 672226 w 731739"/>
                    <a:gd name="connsiteY23" fmla="*/ 256043 h 651370"/>
                    <a:gd name="connsiteX24" fmla="*/ 689362 w 731739"/>
                    <a:gd name="connsiteY24" fmla="*/ 228443 h 651370"/>
                    <a:gd name="connsiteX25" fmla="*/ 682698 w 731739"/>
                    <a:gd name="connsiteY25" fmla="*/ 166579 h 651370"/>
                    <a:gd name="connsiteX26" fmla="*/ 634148 w 731739"/>
                    <a:gd name="connsiteY26" fmla="*/ 140882 h 651370"/>
                    <a:gd name="connsiteX27" fmla="*/ 583694 w 731739"/>
                    <a:gd name="connsiteY27" fmla="*/ 153255 h 651370"/>
                    <a:gd name="connsiteX28" fmla="*/ 574174 w 731739"/>
                    <a:gd name="connsiteY28" fmla="*/ 131365 h 651370"/>
                    <a:gd name="connsiteX29" fmla="*/ 554183 w 731739"/>
                    <a:gd name="connsiteY29" fmla="*/ 64742 h 651370"/>
                    <a:gd name="connsiteX30" fmla="*/ 525624 w 731739"/>
                    <a:gd name="connsiteY30" fmla="*/ 32383 h 651370"/>
                    <a:gd name="connsiteX31" fmla="*/ 503729 w 731739"/>
                    <a:gd name="connsiteY31" fmla="*/ 18107 h 651370"/>
                    <a:gd name="connsiteX32" fmla="*/ 495161 w 731739"/>
                    <a:gd name="connsiteY32" fmla="*/ 9541 h 651370"/>
                    <a:gd name="connsiteX33" fmla="*/ 435187 w 731739"/>
                    <a:gd name="connsiteY33" fmla="*/ 17155 h 651370"/>
                    <a:gd name="connsiteX34" fmla="*/ 419004 w 731739"/>
                    <a:gd name="connsiteY34" fmla="*/ 28576 h 651370"/>
                    <a:gd name="connsiteX35" fmla="*/ 399964 w 731739"/>
                    <a:gd name="connsiteY35" fmla="*/ 28576 h 651370"/>
                    <a:gd name="connsiteX36" fmla="*/ 385685 w 731739"/>
                    <a:gd name="connsiteY36" fmla="*/ 20962 h 651370"/>
                    <a:gd name="connsiteX37" fmla="*/ 305719 w 731739"/>
                    <a:gd name="connsiteY37" fmla="*/ 21914 h 651370"/>
                    <a:gd name="connsiteX38" fmla="*/ 293344 w 731739"/>
                    <a:gd name="connsiteY38" fmla="*/ 30480 h 651370"/>
                    <a:gd name="connsiteX39" fmla="*/ 266689 w 731739"/>
                    <a:gd name="connsiteY39" fmla="*/ 29528 h 651370"/>
                    <a:gd name="connsiteX40" fmla="*/ 248601 w 731739"/>
                    <a:gd name="connsiteY40" fmla="*/ 17155 h 651370"/>
                    <a:gd name="connsiteX41" fmla="*/ 184820 w 731739"/>
                    <a:gd name="connsiteY41" fmla="*/ 13348 h 651370"/>
                    <a:gd name="connsiteX42" fmla="*/ 152453 w 731739"/>
                    <a:gd name="connsiteY42" fmla="*/ 29528 h 651370"/>
                    <a:gd name="connsiteX43" fmla="*/ 137221 w 731739"/>
                    <a:gd name="connsiteY43" fmla="*/ 31431 h 651370"/>
                    <a:gd name="connsiteX44" fmla="*/ 98191 w 731739"/>
                    <a:gd name="connsiteY44" fmla="*/ 67598 h 651370"/>
                    <a:gd name="connsiteX45" fmla="*/ 96287 w 731739"/>
                    <a:gd name="connsiteY45" fmla="*/ 72356 h 651370"/>
                    <a:gd name="connsiteX46" fmla="*/ 81056 w 731739"/>
                    <a:gd name="connsiteY46" fmla="*/ 143737 h 651370"/>
                    <a:gd name="connsiteX47" fmla="*/ 36313 w 731739"/>
                    <a:gd name="connsiteY47" fmla="*/ 366446 h 651370"/>
                    <a:gd name="connsiteX48" fmla="*/ 138 w 731739"/>
                    <a:gd name="connsiteY48" fmla="*/ 560602 h 651370"/>
                    <a:gd name="connsiteX49" fmla="*/ 16322 w 731739"/>
                    <a:gd name="connsiteY49" fmla="*/ 580589 h 651370"/>
                    <a:gd name="connsiteX50" fmla="*/ 655091 w 731739"/>
                    <a:gd name="connsiteY50" fmla="*/ 627224 h 651370"/>
                    <a:gd name="connsiteX51" fmla="*/ 607493 w 731739"/>
                    <a:gd name="connsiteY51" fmla="*/ 627224 h 651370"/>
                    <a:gd name="connsiteX52" fmla="*/ 599877 w 731739"/>
                    <a:gd name="connsiteY52" fmla="*/ 616755 h 651370"/>
                    <a:gd name="connsiteX53" fmla="*/ 609397 w 731739"/>
                    <a:gd name="connsiteY53" fmla="*/ 572975 h 651370"/>
                    <a:gd name="connsiteX54" fmla="*/ 622724 w 731739"/>
                    <a:gd name="connsiteY54" fmla="*/ 508256 h 651370"/>
                    <a:gd name="connsiteX55" fmla="*/ 627484 w 731739"/>
                    <a:gd name="connsiteY55" fmla="*/ 487318 h 651370"/>
                    <a:gd name="connsiteX56" fmla="*/ 653187 w 731739"/>
                    <a:gd name="connsiteY56" fmla="*/ 611996 h 651370"/>
                    <a:gd name="connsiteX57" fmla="*/ 655091 w 731739"/>
                    <a:gd name="connsiteY57" fmla="*/ 627224 h 651370"/>
                    <a:gd name="connsiteX58" fmla="*/ 636052 w 731739"/>
                    <a:gd name="connsiteY58" fmla="*/ 473993 h 651370"/>
                    <a:gd name="connsiteX59" fmla="*/ 655091 w 731739"/>
                    <a:gd name="connsiteY59" fmla="*/ 495883 h 651370"/>
                    <a:gd name="connsiteX60" fmla="*/ 667467 w 731739"/>
                    <a:gd name="connsiteY60" fmla="*/ 622465 h 651370"/>
                    <a:gd name="connsiteX61" fmla="*/ 636052 w 731739"/>
                    <a:gd name="connsiteY61" fmla="*/ 473993 h 651370"/>
                    <a:gd name="connsiteX62" fmla="*/ 695074 w 731739"/>
                    <a:gd name="connsiteY62" fmla="*/ 285547 h 651370"/>
                    <a:gd name="connsiteX63" fmla="*/ 708401 w 731739"/>
                    <a:gd name="connsiteY63" fmla="*/ 326473 h 651370"/>
                    <a:gd name="connsiteX64" fmla="*/ 721729 w 731739"/>
                    <a:gd name="connsiteY64" fmla="*/ 434972 h 651370"/>
                    <a:gd name="connsiteX65" fmla="*/ 710305 w 731739"/>
                    <a:gd name="connsiteY65" fmla="*/ 454958 h 651370"/>
                    <a:gd name="connsiteX66" fmla="*/ 688410 w 731739"/>
                    <a:gd name="connsiteY66" fmla="*/ 339797 h 651370"/>
                    <a:gd name="connsiteX67" fmla="*/ 684602 w 731739"/>
                    <a:gd name="connsiteY67" fmla="*/ 355025 h 651370"/>
                    <a:gd name="connsiteX68" fmla="*/ 696026 w 731739"/>
                    <a:gd name="connsiteY68" fmla="*/ 425454 h 651370"/>
                    <a:gd name="connsiteX69" fmla="*/ 709353 w 731739"/>
                    <a:gd name="connsiteY69" fmla="*/ 558699 h 651370"/>
                    <a:gd name="connsiteX70" fmla="*/ 712209 w 731739"/>
                    <a:gd name="connsiteY70" fmla="*/ 603431 h 651370"/>
                    <a:gd name="connsiteX71" fmla="*/ 710305 w 731739"/>
                    <a:gd name="connsiteY71" fmla="*/ 625321 h 651370"/>
                    <a:gd name="connsiteX72" fmla="*/ 690314 w 731739"/>
                    <a:gd name="connsiteY72" fmla="*/ 638645 h 651370"/>
                    <a:gd name="connsiteX73" fmla="*/ 677938 w 731739"/>
                    <a:gd name="connsiteY73" fmla="*/ 630080 h 651370"/>
                    <a:gd name="connsiteX74" fmla="*/ 672226 w 731739"/>
                    <a:gd name="connsiteY74" fmla="*/ 579637 h 651370"/>
                    <a:gd name="connsiteX75" fmla="*/ 665563 w 731739"/>
                    <a:gd name="connsiteY75" fmla="*/ 500642 h 651370"/>
                    <a:gd name="connsiteX76" fmla="*/ 656043 w 731739"/>
                    <a:gd name="connsiteY76" fmla="*/ 473042 h 651370"/>
                    <a:gd name="connsiteX77" fmla="*/ 636052 w 731739"/>
                    <a:gd name="connsiteY77" fmla="*/ 462572 h 651370"/>
                    <a:gd name="connsiteX78" fmla="*/ 620820 w 731739"/>
                    <a:gd name="connsiteY78" fmla="*/ 476848 h 651370"/>
                    <a:gd name="connsiteX79" fmla="*/ 606541 w 731739"/>
                    <a:gd name="connsiteY79" fmla="*/ 533953 h 651370"/>
                    <a:gd name="connsiteX80" fmla="*/ 589406 w 731739"/>
                    <a:gd name="connsiteY80" fmla="*/ 615803 h 651370"/>
                    <a:gd name="connsiteX81" fmla="*/ 549423 w 731739"/>
                    <a:gd name="connsiteY81" fmla="*/ 622465 h 651370"/>
                    <a:gd name="connsiteX82" fmla="*/ 580838 w 731739"/>
                    <a:gd name="connsiteY82" fmla="*/ 394998 h 651370"/>
                    <a:gd name="connsiteX83" fmla="*/ 582742 w 731739"/>
                    <a:gd name="connsiteY83" fmla="*/ 360735 h 651370"/>
                    <a:gd name="connsiteX84" fmla="*/ 571318 w 731739"/>
                    <a:gd name="connsiteY84" fmla="*/ 354073 h 651370"/>
                    <a:gd name="connsiteX85" fmla="*/ 547519 w 731739"/>
                    <a:gd name="connsiteY85" fmla="*/ 368349 h 651370"/>
                    <a:gd name="connsiteX86" fmla="*/ 524672 w 731739"/>
                    <a:gd name="connsiteY86" fmla="*/ 369301 h 651370"/>
                    <a:gd name="connsiteX87" fmla="*/ 459938 w 731739"/>
                    <a:gd name="connsiteY87" fmla="*/ 328376 h 651370"/>
                    <a:gd name="connsiteX88" fmla="*/ 452322 w 731739"/>
                    <a:gd name="connsiteY88" fmla="*/ 318859 h 651370"/>
                    <a:gd name="connsiteX89" fmla="*/ 454226 w 731739"/>
                    <a:gd name="connsiteY89" fmla="*/ 297920 h 651370"/>
                    <a:gd name="connsiteX90" fmla="*/ 474218 w 731739"/>
                    <a:gd name="connsiteY90" fmla="*/ 296017 h 651370"/>
                    <a:gd name="connsiteX91" fmla="*/ 531336 w 731739"/>
                    <a:gd name="connsiteY91" fmla="*/ 322665 h 651370"/>
                    <a:gd name="connsiteX92" fmla="*/ 556087 w 731739"/>
                    <a:gd name="connsiteY92" fmla="*/ 316003 h 651370"/>
                    <a:gd name="connsiteX93" fmla="*/ 579886 w 731739"/>
                    <a:gd name="connsiteY93" fmla="*/ 283644 h 651370"/>
                    <a:gd name="connsiteX94" fmla="*/ 617965 w 731739"/>
                    <a:gd name="connsiteY94" fmla="*/ 269368 h 651370"/>
                    <a:gd name="connsiteX95" fmla="*/ 653187 w 731739"/>
                    <a:gd name="connsiteY95" fmla="*/ 267464 h 651370"/>
                    <a:gd name="connsiteX96" fmla="*/ 695074 w 731739"/>
                    <a:gd name="connsiteY96" fmla="*/ 285547 h 651370"/>
                    <a:gd name="connsiteX97" fmla="*/ 646524 w 731739"/>
                    <a:gd name="connsiteY97" fmla="*/ 151351 h 651370"/>
                    <a:gd name="connsiteX98" fmla="*/ 683650 w 731739"/>
                    <a:gd name="connsiteY98" fmla="*/ 197987 h 651370"/>
                    <a:gd name="connsiteX99" fmla="*/ 617013 w 731739"/>
                    <a:gd name="connsiteY99" fmla="*/ 257947 h 651370"/>
                    <a:gd name="connsiteX100" fmla="*/ 574174 w 731739"/>
                    <a:gd name="connsiteY100" fmla="*/ 206553 h 651370"/>
                    <a:gd name="connsiteX101" fmla="*/ 646524 w 731739"/>
                    <a:gd name="connsiteY101" fmla="*/ 151351 h 651370"/>
                    <a:gd name="connsiteX102" fmla="*/ 499921 w 731739"/>
                    <a:gd name="connsiteY102" fmla="*/ 26673 h 651370"/>
                    <a:gd name="connsiteX103" fmla="*/ 445659 w 731739"/>
                    <a:gd name="connsiteY103" fmla="*/ 27624 h 651370"/>
                    <a:gd name="connsiteX104" fmla="*/ 499921 w 731739"/>
                    <a:gd name="connsiteY104" fmla="*/ 26673 h 651370"/>
                    <a:gd name="connsiteX105" fmla="*/ 373309 w 731739"/>
                    <a:gd name="connsiteY105" fmla="*/ 20010 h 651370"/>
                    <a:gd name="connsiteX106" fmla="*/ 376165 w 731739"/>
                    <a:gd name="connsiteY106" fmla="*/ 25721 h 651370"/>
                    <a:gd name="connsiteX107" fmla="*/ 369501 w 731739"/>
                    <a:gd name="connsiteY107" fmla="*/ 29528 h 651370"/>
                    <a:gd name="connsiteX108" fmla="*/ 360934 w 731739"/>
                    <a:gd name="connsiteY108" fmla="*/ 29528 h 651370"/>
                    <a:gd name="connsiteX109" fmla="*/ 320951 w 731739"/>
                    <a:gd name="connsiteY109" fmla="*/ 27624 h 651370"/>
                    <a:gd name="connsiteX110" fmla="*/ 373309 w 731739"/>
                    <a:gd name="connsiteY110" fmla="*/ 20010 h 651370"/>
                    <a:gd name="connsiteX111" fmla="*/ 243842 w 731739"/>
                    <a:gd name="connsiteY111" fmla="*/ 29528 h 651370"/>
                    <a:gd name="connsiteX112" fmla="*/ 190532 w 731739"/>
                    <a:gd name="connsiteY112" fmla="*/ 29528 h 651370"/>
                    <a:gd name="connsiteX113" fmla="*/ 243842 w 731739"/>
                    <a:gd name="connsiteY113" fmla="*/ 29528 h 651370"/>
                    <a:gd name="connsiteX114" fmla="*/ 148645 w 731739"/>
                    <a:gd name="connsiteY114" fmla="*/ 41901 h 651370"/>
                    <a:gd name="connsiteX115" fmla="*/ 207667 w 731739"/>
                    <a:gd name="connsiteY115" fmla="*/ 40949 h 651370"/>
                    <a:gd name="connsiteX116" fmla="*/ 240986 w 731739"/>
                    <a:gd name="connsiteY116" fmla="*/ 41901 h 651370"/>
                    <a:gd name="connsiteX117" fmla="*/ 248601 w 731739"/>
                    <a:gd name="connsiteY117" fmla="*/ 53322 h 651370"/>
                    <a:gd name="connsiteX118" fmla="*/ 214331 w 731739"/>
                    <a:gd name="connsiteY118" fmla="*/ 67598 h 651370"/>
                    <a:gd name="connsiteX119" fmla="*/ 203859 w 731739"/>
                    <a:gd name="connsiteY119" fmla="*/ 66646 h 651370"/>
                    <a:gd name="connsiteX120" fmla="*/ 207667 w 731739"/>
                    <a:gd name="connsiteY120" fmla="*/ 79970 h 651370"/>
                    <a:gd name="connsiteX121" fmla="*/ 254313 w 731739"/>
                    <a:gd name="connsiteY121" fmla="*/ 70453 h 651370"/>
                    <a:gd name="connsiteX122" fmla="*/ 262881 w 731739"/>
                    <a:gd name="connsiteY122" fmla="*/ 49515 h 651370"/>
                    <a:gd name="connsiteX123" fmla="*/ 270497 w 731739"/>
                    <a:gd name="connsiteY123" fmla="*/ 41901 h 651370"/>
                    <a:gd name="connsiteX124" fmla="*/ 379973 w 731739"/>
                    <a:gd name="connsiteY124" fmla="*/ 42852 h 651370"/>
                    <a:gd name="connsiteX125" fmla="*/ 359982 w 731739"/>
                    <a:gd name="connsiteY125" fmla="*/ 64742 h 651370"/>
                    <a:gd name="connsiteX126" fmla="*/ 344750 w 731739"/>
                    <a:gd name="connsiteY126" fmla="*/ 58080 h 651370"/>
                    <a:gd name="connsiteX127" fmla="*/ 336182 w 731739"/>
                    <a:gd name="connsiteY127" fmla="*/ 57128 h 651370"/>
                    <a:gd name="connsiteX128" fmla="*/ 337134 w 731739"/>
                    <a:gd name="connsiteY128" fmla="*/ 66646 h 651370"/>
                    <a:gd name="connsiteX129" fmla="*/ 382829 w 731739"/>
                    <a:gd name="connsiteY129" fmla="*/ 65694 h 651370"/>
                    <a:gd name="connsiteX130" fmla="*/ 397108 w 731739"/>
                    <a:gd name="connsiteY130" fmla="*/ 44756 h 651370"/>
                    <a:gd name="connsiteX131" fmla="*/ 421859 w 731739"/>
                    <a:gd name="connsiteY131" fmla="*/ 39997 h 651370"/>
                    <a:gd name="connsiteX132" fmla="*/ 485641 w 731739"/>
                    <a:gd name="connsiteY132" fmla="*/ 39045 h 651370"/>
                    <a:gd name="connsiteX133" fmla="*/ 502777 w 731739"/>
                    <a:gd name="connsiteY133" fmla="*/ 44756 h 651370"/>
                    <a:gd name="connsiteX134" fmla="*/ 470410 w 731739"/>
                    <a:gd name="connsiteY134" fmla="*/ 63791 h 651370"/>
                    <a:gd name="connsiteX135" fmla="*/ 459938 w 731739"/>
                    <a:gd name="connsiteY135" fmla="*/ 61887 h 651370"/>
                    <a:gd name="connsiteX136" fmla="*/ 466602 w 731739"/>
                    <a:gd name="connsiteY136" fmla="*/ 74260 h 651370"/>
                    <a:gd name="connsiteX137" fmla="*/ 510392 w 731739"/>
                    <a:gd name="connsiteY137" fmla="*/ 59032 h 651370"/>
                    <a:gd name="connsiteX138" fmla="*/ 517056 w 731739"/>
                    <a:gd name="connsiteY138" fmla="*/ 42852 h 651370"/>
                    <a:gd name="connsiteX139" fmla="*/ 548471 w 731739"/>
                    <a:gd name="connsiteY139" fmla="*/ 71405 h 651370"/>
                    <a:gd name="connsiteX140" fmla="*/ 572270 w 731739"/>
                    <a:gd name="connsiteY140" fmla="*/ 159917 h 651370"/>
                    <a:gd name="connsiteX141" fmla="*/ 572270 w 731739"/>
                    <a:gd name="connsiteY141" fmla="*/ 171338 h 651370"/>
                    <a:gd name="connsiteX142" fmla="*/ 577982 w 731739"/>
                    <a:gd name="connsiteY142" fmla="*/ 242719 h 651370"/>
                    <a:gd name="connsiteX143" fmla="*/ 580838 w 731739"/>
                    <a:gd name="connsiteY143" fmla="*/ 246526 h 651370"/>
                    <a:gd name="connsiteX144" fmla="*/ 580838 w 731739"/>
                    <a:gd name="connsiteY144" fmla="*/ 246526 h 651370"/>
                    <a:gd name="connsiteX145" fmla="*/ 583694 w 731739"/>
                    <a:gd name="connsiteY145" fmla="*/ 250333 h 651370"/>
                    <a:gd name="connsiteX146" fmla="*/ 583694 w 731739"/>
                    <a:gd name="connsiteY146" fmla="*/ 250333 h 651370"/>
                    <a:gd name="connsiteX147" fmla="*/ 586549 w 731739"/>
                    <a:gd name="connsiteY147" fmla="*/ 254140 h 651370"/>
                    <a:gd name="connsiteX148" fmla="*/ 587501 w 731739"/>
                    <a:gd name="connsiteY148" fmla="*/ 255092 h 651370"/>
                    <a:gd name="connsiteX149" fmla="*/ 590358 w 731739"/>
                    <a:gd name="connsiteY149" fmla="*/ 257947 h 651370"/>
                    <a:gd name="connsiteX150" fmla="*/ 587501 w 731739"/>
                    <a:gd name="connsiteY150" fmla="*/ 259850 h 651370"/>
                    <a:gd name="connsiteX151" fmla="*/ 586549 w 731739"/>
                    <a:gd name="connsiteY151" fmla="*/ 260802 h 651370"/>
                    <a:gd name="connsiteX152" fmla="*/ 584646 w 731739"/>
                    <a:gd name="connsiteY152" fmla="*/ 262706 h 651370"/>
                    <a:gd name="connsiteX153" fmla="*/ 583694 w 731739"/>
                    <a:gd name="connsiteY153" fmla="*/ 263657 h 651370"/>
                    <a:gd name="connsiteX154" fmla="*/ 581790 w 731739"/>
                    <a:gd name="connsiteY154" fmla="*/ 265561 h 651370"/>
                    <a:gd name="connsiteX155" fmla="*/ 580838 w 731739"/>
                    <a:gd name="connsiteY155" fmla="*/ 266513 h 651370"/>
                    <a:gd name="connsiteX156" fmla="*/ 578934 w 731739"/>
                    <a:gd name="connsiteY156" fmla="*/ 268416 h 651370"/>
                    <a:gd name="connsiteX157" fmla="*/ 577982 w 731739"/>
                    <a:gd name="connsiteY157" fmla="*/ 269368 h 651370"/>
                    <a:gd name="connsiteX158" fmla="*/ 576078 w 731739"/>
                    <a:gd name="connsiteY158" fmla="*/ 271271 h 651370"/>
                    <a:gd name="connsiteX159" fmla="*/ 576078 w 731739"/>
                    <a:gd name="connsiteY159" fmla="*/ 271271 h 651370"/>
                    <a:gd name="connsiteX160" fmla="*/ 574174 w 731739"/>
                    <a:gd name="connsiteY160" fmla="*/ 273175 h 651370"/>
                    <a:gd name="connsiteX161" fmla="*/ 574174 w 731739"/>
                    <a:gd name="connsiteY161" fmla="*/ 273175 h 651370"/>
                    <a:gd name="connsiteX162" fmla="*/ 572270 w 731739"/>
                    <a:gd name="connsiteY162" fmla="*/ 276030 h 651370"/>
                    <a:gd name="connsiteX163" fmla="*/ 572270 w 731739"/>
                    <a:gd name="connsiteY163" fmla="*/ 276030 h 651370"/>
                    <a:gd name="connsiteX164" fmla="*/ 570366 w 731739"/>
                    <a:gd name="connsiteY164" fmla="*/ 278885 h 651370"/>
                    <a:gd name="connsiteX165" fmla="*/ 554183 w 731739"/>
                    <a:gd name="connsiteY165" fmla="*/ 300775 h 651370"/>
                    <a:gd name="connsiteX166" fmla="*/ 529431 w 731739"/>
                    <a:gd name="connsiteY166" fmla="*/ 307438 h 651370"/>
                    <a:gd name="connsiteX167" fmla="*/ 475170 w 731739"/>
                    <a:gd name="connsiteY167" fmla="*/ 280789 h 651370"/>
                    <a:gd name="connsiteX168" fmla="*/ 475170 w 731739"/>
                    <a:gd name="connsiteY168" fmla="*/ 280789 h 651370"/>
                    <a:gd name="connsiteX169" fmla="*/ 460890 w 731739"/>
                    <a:gd name="connsiteY169" fmla="*/ 277934 h 651370"/>
                    <a:gd name="connsiteX170" fmla="*/ 468506 w 731739"/>
                    <a:gd name="connsiteY170" fmla="*/ 266513 h 651370"/>
                    <a:gd name="connsiteX171" fmla="*/ 456130 w 731739"/>
                    <a:gd name="connsiteY171" fmla="*/ 280789 h 651370"/>
                    <a:gd name="connsiteX172" fmla="*/ 442803 w 731739"/>
                    <a:gd name="connsiteY172" fmla="*/ 316003 h 651370"/>
                    <a:gd name="connsiteX173" fmla="*/ 444707 w 731739"/>
                    <a:gd name="connsiteY173" fmla="*/ 325521 h 651370"/>
                    <a:gd name="connsiteX174" fmla="*/ 445659 w 731739"/>
                    <a:gd name="connsiteY174" fmla="*/ 322665 h 651370"/>
                    <a:gd name="connsiteX175" fmla="*/ 456130 w 731739"/>
                    <a:gd name="connsiteY175" fmla="*/ 336942 h 651370"/>
                    <a:gd name="connsiteX176" fmla="*/ 461842 w 731739"/>
                    <a:gd name="connsiteY176" fmla="*/ 338845 h 651370"/>
                    <a:gd name="connsiteX177" fmla="*/ 519912 w 731739"/>
                    <a:gd name="connsiteY177" fmla="*/ 375963 h 651370"/>
                    <a:gd name="connsiteX178" fmla="*/ 524672 w 731739"/>
                    <a:gd name="connsiteY178" fmla="*/ 378819 h 651370"/>
                    <a:gd name="connsiteX179" fmla="*/ 532288 w 731739"/>
                    <a:gd name="connsiteY179" fmla="*/ 381674 h 651370"/>
                    <a:gd name="connsiteX180" fmla="*/ 532288 w 731739"/>
                    <a:gd name="connsiteY180" fmla="*/ 381674 h 651370"/>
                    <a:gd name="connsiteX181" fmla="*/ 534191 w 731739"/>
                    <a:gd name="connsiteY181" fmla="*/ 381674 h 651370"/>
                    <a:gd name="connsiteX182" fmla="*/ 534191 w 731739"/>
                    <a:gd name="connsiteY182" fmla="*/ 381674 h 651370"/>
                    <a:gd name="connsiteX183" fmla="*/ 536095 w 731739"/>
                    <a:gd name="connsiteY183" fmla="*/ 381674 h 651370"/>
                    <a:gd name="connsiteX184" fmla="*/ 536095 w 731739"/>
                    <a:gd name="connsiteY184" fmla="*/ 381674 h 651370"/>
                    <a:gd name="connsiteX185" fmla="*/ 537999 w 731739"/>
                    <a:gd name="connsiteY185" fmla="*/ 381674 h 651370"/>
                    <a:gd name="connsiteX186" fmla="*/ 537999 w 731739"/>
                    <a:gd name="connsiteY186" fmla="*/ 381674 h 651370"/>
                    <a:gd name="connsiteX187" fmla="*/ 542759 w 731739"/>
                    <a:gd name="connsiteY187" fmla="*/ 381674 h 651370"/>
                    <a:gd name="connsiteX188" fmla="*/ 542759 w 731739"/>
                    <a:gd name="connsiteY188" fmla="*/ 381674 h 651370"/>
                    <a:gd name="connsiteX189" fmla="*/ 543711 w 731739"/>
                    <a:gd name="connsiteY189" fmla="*/ 381674 h 651370"/>
                    <a:gd name="connsiteX190" fmla="*/ 544663 w 731739"/>
                    <a:gd name="connsiteY190" fmla="*/ 381674 h 651370"/>
                    <a:gd name="connsiteX191" fmla="*/ 545615 w 731739"/>
                    <a:gd name="connsiteY191" fmla="*/ 381674 h 651370"/>
                    <a:gd name="connsiteX192" fmla="*/ 546567 w 731739"/>
                    <a:gd name="connsiteY192" fmla="*/ 381674 h 651370"/>
                    <a:gd name="connsiteX193" fmla="*/ 547519 w 731739"/>
                    <a:gd name="connsiteY193" fmla="*/ 381674 h 651370"/>
                    <a:gd name="connsiteX194" fmla="*/ 548471 w 731739"/>
                    <a:gd name="connsiteY194" fmla="*/ 381674 h 651370"/>
                    <a:gd name="connsiteX195" fmla="*/ 549423 w 731739"/>
                    <a:gd name="connsiteY195" fmla="*/ 381674 h 651370"/>
                    <a:gd name="connsiteX196" fmla="*/ 550375 w 731739"/>
                    <a:gd name="connsiteY196" fmla="*/ 380722 h 651370"/>
                    <a:gd name="connsiteX197" fmla="*/ 551327 w 731739"/>
                    <a:gd name="connsiteY197" fmla="*/ 380722 h 651370"/>
                    <a:gd name="connsiteX198" fmla="*/ 553231 w 731739"/>
                    <a:gd name="connsiteY198" fmla="*/ 379770 h 651370"/>
                    <a:gd name="connsiteX199" fmla="*/ 576078 w 731739"/>
                    <a:gd name="connsiteY199" fmla="*/ 368349 h 651370"/>
                    <a:gd name="connsiteX200" fmla="*/ 570366 w 731739"/>
                    <a:gd name="connsiteY200" fmla="*/ 426406 h 651370"/>
                    <a:gd name="connsiteX201" fmla="*/ 545615 w 731739"/>
                    <a:gd name="connsiteY201" fmla="*/ 601527 h 651370"/>
                    <a:gd name="connsiteX202" fmla="*/ 545615 w 731739"/>
                    <a:gd name="connsiteY202" fmla="*/ 603431 h 651370"/>
                    <a:gd name="connsiteX203" fmla="*/ 544663 w 731739"/>
                    <a:gd name="connsiteY203" fmla="*/ 628176 h 651370"/>
                    <a:gd name="connsiteX204" fmla="*/ 517056 w 731739"/>
                    <a:gd name="connsiteY204" fmla="*/ 628176 h 651370"/>
                    <a:gd name="connsiteX205" fmla="*/ 298104 w 731739"/>
                    <a:gd name="connsiteY205" fmla="*/ 629128 h 651370"/>
                    <a:gd name="connsiteX206" fmla="*/ 256217 w 731739"/>
                    <a:gd name="connsiteY206" fmla="*/ 629128 h 651370"/>
                    <a:gd name="connsiteX207" fmla="*/ 238130 w 731739"/>
                    <a:gd name="connsiteY207" fmla="*/ 614852 h 651370"/>
                    <a:gd name="connsiteX208" fmla="*/ 236226 w 731739"/>
                    <a:gd name="connsiteY208" fmla="*/ 604382 h 651370"/>
                    <a:gd name="connsiteX209" fmla="*/ 235274 w 731739"/>
                    <a:gd name="connsiteY209" fmla="*/ 601527 h 651370"/>
                    <a:gd name="connsiteX210" fmla="*/ 233370 w 731739"/>
                    <a:gd name="connsiteY210" fmla="*/ 592010 h 651370"/>
                    <a:gd name="connsiteX211" fmla="*/ 232418 w 731739"/>
                    <a:gd name="connsiteY211" fmla="*/ 588203 h 651370"/>
                    <a:gd name="connsiteX212" fmla="*/ 231466 w 731739"/>
                    <a:gd name="connsiteY212" fmla="*/ 581540 h 651370"/>
                    <a:gd name="connsiteX213" fmla="*/ 230514 w 731739"/>
                    <a:gd name="connsiteY213" fmla="*/ 576782 h 651370"/>
                    <a:gd name="connsiteX214" fmla="*/ 229562 w 731739"/>
                    <a:gd name="connsiteY214" fmla="*/ 571071 h 651370"/>
                    <a:gd name="connsiteX215" fmla="*/ 228610 w 731739"/>
                    <a:gd name="connsiteY215" fmla="*/ 562506 h 651370"/>
                    <a:gd name="connsiteX216" fmla="*/ 227658 w 731739"/>
                    <a:gd name="connsiteY216" fmla="*/ 558699 h 651370"/>
                    <a:gd name="connsiteX217" fmla="*/ 223850 w 731739"/>
                    <a:gd name="connsiteY217" fmla="*/ 517773 h 651370"/>
                    <a:gd name="connsiteX218" fmla="*/ 202907 w 731739"/>
                    <a:gd name="connsiteY218" fmla="*/ 347411 h 651370"/>
                    <a:gd name="connsiteX219" fmla="*/ 181012 w 731739"/>
                    <a:gd name="connsiteY219" fmla="*/ 210360 h 651370"/>
                    <a:gd name="connsiteX220" fmla="*/ 156261 w 731739"/>
                    <a:gd name="connsiteY220" fmla="*/ 86633 h 651370"/>
                    <a:gd name="connsiteX221" fmla="*/ 144837 w 731739"/>
                    <a:gd name="connsiteY221" fmla="*/ 56177 h 651370"/>
                    <a:gd name="connsiteX222" fmla="*/ 148645 w 731739"/>
                    <a:gd name="connsiteY222" fmla="*/ 41901 h 651370"/>
                    <a:gd name="connsiteX223" fmla="*/ 15370 w 731739"/>
                    <a:gd name="connsiteY223" fmla="*/ 545374 h 651370"/>
                    <a:gd name="connsiteX224" fmla="*/ 31553 w 731739"/>
                    <a:gd name="connsiteY224" fmla="*/ 454958 h 651370"/>
                    <a:gd name="connsiteX225" fmla="*/ 82959 w 731739"/>
                    <a:gd name="connsiteY225" fmla="*/ 201794 h 651370"/>
                    <a:gd name="connsiteX226" fmla="*/ 105806 w 731739"/>
                    <a:gd name="connsiteY226" fmla="*/ 82826 h 651370"/>
                    <a:gd name="connsiteX227" fmla="*/ 110566 w 731739"/>
                    <a:gd name="connsiteY227" fmla="*/ 67598 h 651370"/>
                    <a:gd name="connsiteX228" fmla="*/ 110566 w 731739"/>
                    <a:gd name="connsiteY228" fmla="*/ 67598 h 651370"/>
                    <a:gd name="connsiteX229" fmla="*/ 111518 w 731739"/>
                    <a:gd name="connsiteY229" fmla="*/ 65694 h 651370"/>
                    <a:gd name="connsiteX230" fmla="*/ 112470 w 731739"/>
                    <a:gd name="connsiteY230" fmla="*/ 63791 h 651370"/>
                    <a:gd name="connsiteX231" fmla="*/ 135317 w 731739"/>
                    <a:gd name="connsiteY231" fmla="*/ 63791 h 651370"/>
                    <a:gd name="connsiteX232" fmla="*/ 148645 w 731739"/>
                    <a:gd name="connsiteY232" fmla="*/ 106619 h 651370"/>
                    <a:gd name="connsiteX233" fmla="*/ 164828 w 731739"/>
                    <a:gd name="connsiteY233" fmla="*/ 197035 h 651370"/>
                    <a:gd name="connsiteX234" fmla="*/ 179108 w 731739"/>
                    <a:gd name="connsiteY234" fmla="*/ 291258 h 651370"/>
                    <a:gd name="connsiteX235" fmla="*/ 202907 w 731739"/>
                    <a:gd name="connsiteY235" fmla="*/ 463524 h 651370"/>
                    <a:gd name="connsiteX236" fmla="*/ 214331 w 731739"/>
                    <a:gd name="connsiteY236" fmla="*/ 559650 h 651370"/>
                    <a:gd name="connsiteX237" fmla="*/ 203859 w 731739"/>
                    <a:gd name="connsiteY237" fmla="*/ 571071 h 651370"/>
                    <a:gd name="connsiteX238" fmla="*/ 155309 w 731739"/>
                    <a:gd name="connsiteY238" fmla="*/ 571071 h 651370"/>
                    <a:gd name="connsiteX239" fmla="*/ 37265 w 731739"/>
                    <a:gd name="connsiteY239" fmla="*/ 573927 h 651370"/>
                    <a:gd name="connsiteX240" fmla="*/ 15370 w 731739"/>
                    <a:gd name="connsiteY240" fmla="*/ 545374 h 651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731739" h="651370">
                      <a:moveTo>
                        <a:pt x="16322" y="580589"/>
                      </a:moveTo>
                      <a:cubicBezTo>
                        <a:pt x="23938" y="580589"/>
                        <a:pt x="31553" y="580589"/>
                        <a:pt x="39169" y="580589"/>
                      </a:cubicBezTo>
                      <a:cubicBezTo>
                        <a:pt x="63920" y="579637"/>
                        <a:pt x="88671" y="581540"/>
                        <a:pt x="113422" y="580589"/>
                      </a:cubicBezTo>
                      <a:cubicBezTo>
                        <a:pt x="142933" y="578685"/>
                        <a:pt x="172444" y="581540"/>
                        <a:pt x="201955" y="580589"/>
                      </a:cubicBezTo>
                      <a:cubicBezTo>
                        <a:pt x="216235" y="579637"/>
                        <a:pt x="218139" y="583444"/>
                        <a:pt x="220994" y="597720"/>
                      </a:cubicBezTo>
                      <a:cubicBezTo>
                        <a:pt x="221946" y="605334"/>
                        <a:pt x="223850" y="613900"/>
                        <a:pt x="225754" y="621514"/>
                      </a:cubicBezTo>
                      <a:cubicBezTo>
                        <a:pt x="227658" y="631983"/>
                        <a:pt x="233370" y="635790"/>
                        <a:pt x="243842" y="636742"/>
                      </a:cubicBezTo>
                      <a:cubicBezTo>
                        <a:pt x="259073" y="637693"/>
                        <a:pt x="275257" y="639597"/>
                        <a:pt x="290488" y="638645"/>
                      </a:cubicBezTo>
                      <a:cubicBezTo>
                        <a:pt x="313335" y="637693"/>
                        <a:pt x="335230" y="636742"/>
                        <a:pt x="358078" y="637693"/>
                      </a:cubicBezTo>
                      <a:cubicBezTo>
                        <a:pt x="382829" y="637693"/>
                        <a:pt x="499921" y="636742"/>
                        <a:pt x="517056" y="637693"/>
                      </a:cubicBezTo>
                      <a:cubicBezTo>
                        <a:pt x="527528" y="638645"/>
                        <a:pt x="540855" y="637693"/>
                        <a:pt x="540855" y="637693"/>
                      </a:cubicBezTo>
                      <a:cubicBezTo>
                        <a:pt x="554183" y="644356"/>
                        <a:pt x="574174" y="651018"/>
                        <a:pt x="587501" y="639597"/>
                      </a:cubicBezTo>
                      <a:cubicBezTo>
                        <a:pt x="593213" y="635790"/>
                        <a:pt x="600829" y="636742"/>
                        <a:pt x="607493" y="637693"/>
                      </a:cubicBezTo>
                      <a:cubicBezTo>
                        <a:pt x="617013" y="637693"/>
                        <a:pt x="638908" y="636742"/>
                        <a:pt x="648427" y="637693"/>
                      </a:cubicBezTo>
                      <a:cubicBezTo>
                        <a:pt x="661755" y="638645"/>
                        <a:pt x="660803" y="638645"/>
                        <a:pt x="672226" y="646259"/>
                      </a:cubicBezTo>
                      <a:cubicBezTo>
                        <a:pt x="690314" y="658632"/>
                        <a:pt x="714113" y="647211"/>
                        <a:pt x="719825" y="626273"/>
                      </a:cubicBezTo>
                      <a:cubicBezTo>
                        <a:pt x="721729" y="618659"/>
                        <a:pt x="721729" y="610093"/>
                        <a:pt x="721729" y="602479"/>
                      </a:cubicBezTo>
                      <a:cubicBezTo>
                        <a:pt x="718873" y="562506"/>
                        <a:pt x="716969" y="522532"/>
                        <a:pt x="711257" y="483511"/>
                      </a:cubicBezTo>
                      <a:cubicBezTo>
                        <a:pt x="710305" y="473993"/>
                        <a:pt x="711257" y="467331"/>
                        <a:pt x="719825" y="461620"/>
                      </a:cubicBezTo>
                      <a:cubicBezTo>
                        <a:pt x="730296" y="454007"/>
                        <a:pt x="734104" y="444489"/>
                        <a:pt x="730296" y="431165"/>
                      </a:cubicBezTo>
                      <a:cubicBezTo>
                        <a:pt x="727441" y="421647"/>
                        <a:pt x="727441" y="412130"/>
                        <a:pt x="726489" y="401661"/>
                      </a:cubicBezTo>
                      <a:cubicBezTo>
                        <a:pt x="720777" y="368349"/>
                        <a:pt x="720777" y="335038"/>
                        <a:pt x="711257" y="301727"/>
                      </a:cubicBezTo>
                      <a:cubicBezTo>
                        <a:pt x="706497" y="284596"/>
                        <a:pt x="696026" y="272223"/>
                        <a:pt x="681746" y="262706"/>
                      </a:cubicBezTo>
                      <a:cubicBezTo>
                        <a:pt x="678890" y="260802"/>
                        <a:pt x="674130" y="259850"/>
                        <a:pt x="672226" y="256043"/>
                      </a:cubicBezTo>
                      <a:cubicBezTo>
                        <a:pt x="676035" y="249381"/>
                        <a:pt x="683650" y="243671"/>
                        <a:pt x="689362" y="228443"/>
                      </a:cubicBezTo>
                      <a:cubicBezTo>
                        <a:pt x="696026" y="205601"/>
                        <a:pt x="693170" y="185614"/>
                        <a:pt x="682698" y="166579"/>
                      </a:cubicBezTo>
                      <a:cubicBezTo>
                        <a:pt x="674130" y="149448"/>
                        <a:pt x="651283" y="139930"/>
                        <a:pt x="634148" y="140882"/>
                      </a:cubicBezTo>
                      <a:cubicBezTo>
                        <a:pt x="617013" y="140882"/>
                        <a:pt x="598925" y="140882"/>
                        <a:pt x="583694" y="153255"/>
                      </a:cubicBezTo>
                      <a:cubicBezTo>
                        <a:pt x="578934" y="145641"/>
                        <a:pt x="576078" y="138027"/>
                        <a:pt x="574174" y="131365"/>
                      </a:cubicBezTo>
                      <a:cubicBezTo>
                        <a:pt x="567510" y="109474"/>
                        <a:pt x="559895" y="87584"/>
                        <a:pt x="554183" y="64742"/>
                      </a:cubicBezTo>
                      <a:cubicBezTo>
                        <a:pt x="549423" y="49515"/>
                        <a:pt x="540855" y="37142"/>
                        <a:pt x="525624" y="32383"/>
                      </a:cubicBezTo>
                      <a:cubicBezTo>
                        <a:pt x="516104" y="29528"/>
                        <a:pt x="508488" y="25721"/>
                        <a:pt x="503729" y="18107"/>
                      </a:cubicBezTo>
                      <a:cubicBezTo>
                        <a:pt x="501825" y="15252"/>
                        <a:pt x="498017" y="12396"/>
                        <a:pt x="495161" y="9541"/>
                      </a:cubicBezTo>
                      <a:cubicBezTo>
                        <a:pt x="478977" y="-2831"/>
                        <a:pt x="448514" y="-3783"/>
                        <a:pt x="435187" y="17155"/>
                      </a:cubicBezTo>
                      <a:cubicBezTo>
                        <a:pt x="428523" y="27624"/>
                        <a:pt x="424715" y="29528"/>
                        <a:pt x="419004" y="28576"/>
                      </a:cubicBezTo>
                      <a:cubicBezTo>
                        <a:pt x="416148" y="28576"/>
                        <a:pt x="402820" y="28576"/>
                        <a:pt x="399964" y="28576"/>
                      </a:cubicBezTo>
                      <a:cubicBezTo>
                        <a:pt x="393300" y="28576"/>
                        <a:pt x="388541" y="26673"/>
                        <a:pt x="385685" y="20962"/>
                      </a:cubicBezTo>
                      <a:cubicBezTo>
                        <a:pt x="370453" y="-8542"/>
                        <a:pt x="317143" y="-5687"/>
                        <a:pt x="305719" y="21914"/>
                      </a:cubicBezTo>
                      <a:cubicBezTo>
                        <a:pt x="302864" y="28576"/>
                        <a:pt x="300008" y="31431"/>
                        <a:pt x="293344" y="30480"/>
                      </a:cubicBezTo>
                      <a:cubicBezTo>
                        <a:pt x="288584" y="30480"/>
                        <a:pt x="272401" y="30480"/>
                        <a:pt x="266689" y="29528"/>
                      </a:cubicBezTo>
                      <a:cubicBezTo>
                        <a:pt x="255265" y="27624"/>
                        <a:pt x="256217" y="26673"/>
                        <a:pt x="248601" y="17155"/>
                      </a:cubicBezTo>
                      <a:cubicBezTo>
                        <a:pt x="233370" y="-1880"/>
                        <a:pt x="201003" y="-3783"/>
                        <a:pt x="184820" y="13348"/>
                      </a:cubicBezTo>
                      <a:cubicBezTo>
                        <a:pt x="175300" y="22866"/>
                        <a:pt x="165780" y="28576"/>
                        <a:pt x="152453" y="29528"/>
                      </a:cubicBezTo>
                      <a:cubicBezTo>
                        <a:pt x="147693" y="29528"/>
                        <a:pt x="141981" y="31431"/>
                        <a:pt x="137221" y="31431"/>
                      </a:cubicBezTo>
                      <a:cubicBezTo>
                        <a:pt x="113422" y="31431"/>
                        <a:pt x="102951" y="45708"/>
                        <a:pt x="98191" y="67598"/>
                      </a:cubicBezTo>
                      <a:cubicBezTo>
                        <a:pt x="98191" y="69501"/>
                        <a:pt x="97239" y="70453"/>
                        <a:pt x="96287" y="72356"/>
                      </a:cubicBezTo>
                      <a:cubicBezTo>
                        <a:pt x="91527" y="96150"/>
                        <a:pt x="85815" y="119944"/>
                        <a:pt x="81056" y="143737"/>
                      </a:cubicBezTo>
                      <a:cubicBezTo>
                        <a:pt x="63920" y="217974"/>
                        <a:pt x="53448" y="293162"/>
                        <a:pt x="36313" y="366446"/>
                      </a:cubicBezTo>
                      <a:cubicBezTo>
                        <a:pt x="22033" y="431165"/>
                        <a:pt x="10610" y="495883"/>
                        <a:pt x="138" y="560602"/>
                      </a:cubicBezTo>
                      <a:cubicBezTo>
                        <a:pt x="-814" y="574878"/>
                        <a:pt x="2994" y="580589"/>
                        <a:pt x="16322" y="580589"/>
                      </a:cubicBezTo>
                      <a:close/>
                      <a:moveTo>
                        <a:pt x="655091" y="627224"/>
                      </a:moveTo>
                      <a:cubicBezTo>
                        <a:pt x="637004" y="627224"/>
                        <a:pt x="625580" y="627224"/>
                        <a:pt x="607493" y="627224"/>
                      </a:cubicBezTo>
                      <a:cubicBezTo>
                        <a:pt x="599877" y="627224"/>
                        <a:pt x="598925" y="623417"/>
                        <a:pt x="599877" y="616755"/>
                      </a:cubicBezTo>
                      <a:cubicBezTo>
                        <a:pt x="602733" y="602479"/>
                        <a:pt x="606541" y="587251"/>
                        <a:pt x="609397" y="572975"/>
                      </a:cubicBezTo>
                      <a:cubicBezTo>
                        <a:pt x="614157" y="551085"/>
                        <a:pt x="618917" y="530146"/>
                        <a:pt x="622724" y="508256"/>
                      </a:cubicBezTo>
                      <a:cubicBezTo>
                        <a:pt x="623676" y="503497"/>
                        <a:pt x="624628" y="491125"/>
                        <a:pt x="627484" y="487318"/>
                      </a:cubicBezTo>
                      <a:cubicBezTo>
                        <a:pt x="630340" y="488269"/>
                        <a:pt x="651283" y="573927"/>
                        <a:pt x="653187" y="611996"/>
                      </a:cubicBezTo>
                      <a:cubicBezTo>
                        <a:pt x="654139" y="619610"/>
                        <a:pt x="656043" y="627224"/>
                        <a:pt x="655091" y="627224"/>
                      </a:cubicBezTo>
                      <a:close/>
                      <a:moveTo>
                        <a:pt x="636052" y="473993"/>
                      </a:moveTo>
                      <a:cubicBezTo>
                        <a:pt x="643667" y="471138"/>
                        <a:pt x="650331" y="477800"/>
                        <a:pt x="655091" y="495883"/>
                      </a:cubicBezTo>
                      <a:cubicBezTo>
                        <a:pt x="663659" y="530146"/>
                        <a:pt x="665563" y="591058"/>
                        <a:pt x="667467" y="622465"/>
                      </a:cubicBezTo>
                      <a:cubicBezTo>
                        <a:pt x="659851" y="562506"/>
                        <a:pt x="643667" y="512063"/>
                        <a:pt x="636052" y="473993"/>
                      </a:cubicBezTo>
                      <a:close/>
                      <a:moveTo>
                        <a:pt x="695074" y="285547"/>
                      </a:moveTo>
                      <a:cubicBezTo>
                        <a:pt x="703642" y="297920"/>
                        <a:pt x="706497" y="312197"/>
                        <a:pt x="708401" y="326473"/>
                      </a:cubicBezTo>
                      <a:cubicBezTo>
                        <a:pt x="714113" y="362639"/>
                        <a:pt x="717921" y="398805"/>
                        <a:pt x="721729" y="434972"/>
                      </a:cubicBezTo>
                      <a:cubicBezTo>
                        <a:pt x="722681" y="442586"/>
                        <a:pt x="720777" y="449248"/>
                        <a:pt x="710305" y="454958"/>
                      </a:cubicBezTo>
                      <a:cubicBezTo>
                        <a:pt x="703642" y="415937"/>
                        <a:pt x="698882" y="377867"/>
                        <a:pt x="688410" y="339797"/>
                      </a:cubicBezTo>
                      <a:cubicBezTo>
                        <a:pt x="680794" y="344556"/>
                        <a:pt x="683650" y="350266"/>
                        <a:pt x="684602" y="355025"/>
                      </a:cubicBezTo>
                      <a:cubicBezTo>
                        <a:pt x="688410" y="378819"/>
                        <a:pt x="693170" y="401661"/>
                        <a:pt x="696026" y="425454"/>
                      </a:cubicBezTo>
                      <a:cubicBezTo>
                        <a:pt x="701737" y="469235"/>
                        <a:pt x="707449" y="513966"/>
                        <a:pt x="709353" y="558699"/>
                      </a:cubicBezTo>
                      <a:cubicBezTo>
                        <a:pt x="710305" y="573927"/>
                        <a:pt x="711257" y="589154"/>
                        <a:pt x="712209" y="603431"/>
                      </a:cubicBezTo>
                      <a:cubicBezTo>
                        <a:pt x="712209" y="611045"/>
                        <a:pt x="712209" y="618659"/>
                        <a:pt x="710305" y="625321"/>
                      </a:cubicBezTo>
                      <a:cubicBezTo>
                        <a:pt x="707449" y="634838"/>
                        <a:pt x="700785" y="637693"/>
                        <a:pt x="690314" y="638645"/>
                      </a:cubicBezTo>
                      <a:cubicBezTo>
                        <a:pt x="681746" y="638645"/>
                        <a:pt x="679842" y="635790"/>
                        <a:pt x="677938" y="630080"/>
                      </a:cubicBezTo>
                      <a:cubicBezTo>
                        <a:pt x="673178" y="614852"/>
                        <a:pt x="673178" y="595817"/>
                        <a:pt x="672226" y="579637"/>
                      </a:cubicBezTo>
                      <a:cubicBezTo>
                        <a:pt x="671275" y="552988"/>
                        <a:pt x="671275" y="526339"/>
                        <a:pt x="665563" y="500642"/>
                      </a:cubicBezTo>
                      <a:cubicBezTo>
                        <a:pt x="663659" y="491125"/>
                        <a:pt x="660803" y="481607"/>
                        <a:pt x="656043" y="473042"/>
                      </a:cubicBezTo>
                      <a:cubicBezTo>
                        <a:pt x="651283" y="465427"/>
                        <a:pt x="645572" y="461620"/>
                        <a:pt x="636052" y="462572"/>
                      </a:cubicBezTo>
                      <a:cubicBezTo>
                        <a:pt x="626532" y="463524"/>
                        <a:pt x="622724" y="468283"/>
                        <a:pt x="620820" y="476848"/>
                      </a:cubicBezTo>
                      <a:cubicBezTo>
                        <a:pt x="616060" y="495883"/>
                        <a:pt x="610349" y="513966"/>
                        <a:pt x="606541" y="533953"/>
                      </a:cubicBezTo>
                      <a:cubicBezTo>
                        <a:pt x="602733" y="561554"/>
                        <a:pt x="595117" y="588203"/>
                        <a:pt x="589406" y="615803"/>
                      </a:cubicBezTo>
                      <a:cubicBezTo>
                        <a:pt x="583694" y="647211"/>
                        <a:pt x="548471" y="636742"/>
                        <a:pt x="549423" y="622465"/>
                      </a:cubicBezTo>
                      <a:cubicBezTo>
                        <a:pt x="552279" y="598672"/>
                        <a:pt x="575126" y="475897"/>
                        <a:pt x="580838" y="394998"/>
                      </a:cubicBezTo>
                      <a:cubicBezTo>
                        <a:pt x="581790" y="383577"/>
                        <a:pt x="582742" y="372156"/>
                        <a:pt x="582742" y="360735"/>
                      </a:cubicBezTo>
                      <a:cubicBezTo>
                        <a:pt x="582742" y="353121"/>
                        <a:pt x="578934" y="350266"/>
                        <a:pt x="571318" y="354073"/>
                      </a:cubicBezTo>
                      <a:cubicBezTo>
                        <a:pt x="562750" y="358832"/>
                        <a:pt x="555135" y="363591"/>
                        <a:pt x="547519" y="368349"/>
                      </a:cubicBezTo>
                      <a:cubicBezTo>
                        <a:pt x="539903" y="373108"/>
                        <a:pt x="532288" y="373108"/>
                        <a:pt x="524672" y="369301"/>
                      </a:cubicBezTo>
                      <a:cubicBezTo>
                        <a:pt x="502777" y="356928"/>
                        <a:pt x="479929" y="344556"/>
                        <a:pt x="459938" y="328376"/>
                      </a:cubicBezTo>
                      <a:cubicBezTo>
                        <a:pt x="457082" y="325521"/>
                        <a:pt x="453274" y="322665"/>
                        <a:pt x="452322" y="318859"/>
                      </a:cubicBezTo>
                      <a:cubicBezTo>
                        <a:pt x="449466" y="311245"/>
                        <a:pt x="449466" y="303631"/>
                        <a:pt x="454226" y="297920"/>
                      </a:cubicBezTo>
                      <a:cubicBezTo>
                        <a:pt x="459938" y="292210"/>
                        <a:pt x="467554" y="293162"/>
                        <a:pt x="474218" y="296017"/>
                      </a:cubicBezTo>
                      <a:cubicBezTo>
                        <a:pt x="493257" y="304582"/>
                        <a:pt x="512296" y="313148"/>
                        <a:pt x="531336" y="322665"/>
                      </a:cubicBezTo>
                      <a:cubicBezTo>
                        <a:pt x="546567" y="330280"/>
                        <a:pt x="545615" y="330280"/>
                        <a:pt x="556087" y="316003"/>
                      </a:cubicBezTo>
                      <a:cubicBezTo>
                        <a:pt x="563702" y="305534"/>
                        <a:pt x="571318" y="294113"/>
                        <a:pt x="579886" y="283644"/>
                      </a:cubicBezTo>
                      <a:cubicBezTo>
                        <a:pt x="589406" y="270320"/>
                        <a:pt x="600829" y="264609"/>
                        <a:pt x="617965" y="269368"/>
                      </a:cubicBezTo>
                      <a:cubicBezTo>
                        <a:pt x="630340" y="273175"/>
                        <a:pt x="641764" y="272223"/>
                        <a:pt x="653187" y="267464"/>
                      </a:cubicBezTo>
                      <a:cubicBezTo>
                        <a:pt x="667467" y="261754"/>
                        <a:pt x="684602" y="270320"/>
                        <a:pt x="695074" y="285547"/>
                      </a:cubicBezTo>
                      <a:close/>
                      <a:moveTo>
                        <a:pt x="646524" y="151351"/>
                      </a:moveTo>
                      <a:cubicBezTo>
                        <a:pt x="685554" y="160869"/>
                        <a:pt x="681746" y="188469"/>
                        <a:pt x="683650" y="197987"/>
                      </a:cubicBezTo>
                      <a:cubicBezTo>
                        <a:pt x="690314" y="231298"/>
                        <a:pt x="654139" y="271271"/>
                        <a:pt x="617013" y="257947"/>
                      </a:cubicBezTo>
                      <a:cubicBezTo>
                        <a:pt x="589406" y="248429"/>
                        <a:pt x="574174" y="230346"/>
                        <a:pt x="574174" y="206553"/>
                      </a:cubicBezTo>
                      <a:cubicBezTo>
                        <a:pt x="574174" y="196083"/>
                        <a:pt x="583694" y="138027"/>
                        <a:pt x="646524" y="151351"/>
                      </a:cubicBezTo>
                      <a:close/>
                      <a:moveTo>
                        <a:pt x="499921" y="26673"/>
                      </a:moveTo>
                      <a:cubicBezTo>
                        <a:pt x="482785" y="29528"/>
                        <a:pt x="463746" y="29528"/>
                        <a:pt x="445659" y="27624"/>
                      </a:cubicBezTo>
                      <a:cubicBezTo>
                        <a:pt x="459938" y="3831"/>
                        <a:pt x="482785" y="6686"/>
                        <a:pt x="499921" y="26673"/>
                      </a:cubicBezTo>
                      <a:close/>
                      <a:moveTo>
                        <a:pt x="373309" y="20010"/>
                      </a:moveTo>
                      <a:cubicBezTo>
                        <a:pt x="375213" y="21914"/>
                        <a:pt x="376165" y="23817"/>
                        <a:pt x="376165" y="25721"/>
                      </a:cubicBezTo>
                      <a:cubicBezTo>
                        <a:pt x="375213" y="29528"/>
                        <a:pt x="372357" y="29528"/>
                        <a:pt x="369501" y="29528"/>
                      </a:cubicBezTo>
                      <a:cubicBezTo>
                        <a:pt x="366645" y="29528"/>
                        <a:pt x="363789" y="29528"/>
                        <a:pt x="360934" y="29528"/>
                      </a:cubicBezTo>
                      <a:cubicBezTo>
                        <a:pt x="348558" y="28576"/>
                        <a:pt x="335230" y="28576"/>
                        <a:pt x="320951" y="27624"/>
                      </a:cubicBezTo>
                      <a:cubicBezTo>
                        <a:pt x="332375" y="9541"/>
                        <a:pt x="359030" y="6686"/>
                        <a:pt x="373309" y="20010"/>
                      </a:cubicBezTo>
                      <a:close/>
                      <a:moveTo>
                        <a:pt x="243842" y="29528"/>
                      </a:moveTo>
                      <a:cubicBezTo>
                        <a:pt x="221946" y="29528"/>
                        <a:pt x="211475" y="29528"/>
                        <a:pt x="190532" y="29528"/>
                      </a:cubicBezTo>
                      <a:cubicBezTo>
                        <a:pt x="203859" y="4782"/>
                        <a:pt x="230514" y="13348"/>
                        <a:pt x="243842" y="29528"/>
                      </a:cubicBezTo>
                      <a:close/>
                      <a:moveTo>
                        <a:pt x="148645" y="41901"/>
                      </a:moveTo>
                      <a:cubicBezTo>
                        <a:pt x="168636" y="39997"/>
                        <a:pt x="187676" y="41901"/>
                        <a:pt x="207667" y="40949"/>
                      </a:cubicBezTo>
                      <a:cubicBezTo>
                        <a:pt x="219091" y="40949"/>
                        <a:pt x="229562" y="40949"/>
                        <a:pt x="240986" y="41901"/>
                      </a:cubicBezTo>
                      <a:cubicBezTo>
                        <a:pt x="249553" y="42852"/>
                        <a:pt x="250505" y="44756"/>
                        <a:pt x="248601" y="53322"/>
                      </a:cubicBezTo>
                      <a:cubicBezTo>
                        <a:pt x="243842" y="70453"/>
                        <a:pt x="230514" y="76163"/>
                        <a:pt x="214331" y="67598"/>
                      </a:cubicBezTo>
                      <a:cubicBezTo>
                        <a:pt x="210523" y="65694"/>
                        <a:pt x="206715" y="61887"/>
                        <a:pt x="203859" y="66646"/>
                      </a:cubicBezTo>
                      <a:cubicBezTo>
                        <a:pt x="200051" y="71405"/>
                        <a:pt x="202907" y="76163"/>
                        <a:pt x="207667" y="79970"/>
                      </a:cubicBezTo>
                      <a:cubicBezTo>
                        <a:pt x="220042" y="88536"/>
                        <a:pt x="244794" y="84729"/>
                        <a:pt x="254313" y="70453"/>
                      </a:cubicBezTo>
                      <a:cubicBezTo>
                        <a:pt x="258121" y="64742"/>
                        <a:pt x="262881" y="58080"/>
                        <a:pt x="262881" y="49515"/>
                      </a:cubicBezTo>
                      <a:cubicBezTo>
                        <a:pt x="262881" y="44756"/>
                        <a:pt x="265737" y="41901"/>
                        <a:pt x="270497" y="41901"/>
                      </a:cubicBezTo>
                      <a:cubicBezTo>
                        <a:pt x="306671" y="41901"/>
                        <a:pt x="342846" y="39045"/>
                        <a:pt x="379973" y="42852"/>
                      </a:cubicBezTo>
                      <a:cubicBezTo>
                        <a:pt x="377117" y="55225"/>
                        <a:pt x="372357" y="62839"/>
                        <a:pt x="359982" y="64742"/>
                      </a:cubicBezTo>
                      <a:cubicBezTo>
                        <a:pt x="353318" y="65694"/>
                        <a:pt x="349510" y="61887"/>
                        <a:pt x="344750" y="58080"/>
                      </a:cubicBezTo>
                      <a:cubicBezTo>
                        <a:pt x="341894" y="56177"/>
                        <a:pt x="339038" y="53322"/>
                        <a:pt x="336182" y="57128"/>
                      </a:cubicBezTo>
                      <a:cubicBezTo>
                        <a:pt x="333327" y="59984"/>
                        <a:pt x="335230" y="63791"/>
                        <a:pt x="337134" y="66646"/>
                      </a:cubicBezTo>
                      <a:cubicBezTo>
                        <a:pt x="347606" y="79970"/>
                        <a:pt x="373309" y="79019"/>
                        <a:pt x="382829" y="65694"/>
                      </a:cubicBezTo>
                      <a:cubicBezTo>
                        <a:pt x="383781" y="64742"/>
                        <a:pt x="396156" y="45708"/>
                        <a:pt x="397108" y="44756"/>
                      </a:cubicBezTo>
                      <a:cubicBezTo>
                        <a:pt x="399964" y="42852"/>
                        <a:pt x="403772" y="39045"/>
                        <a:pt x="421859" y="39997"/>
                      </a:cubicBezTo>
                      <a:cubicBezTo>
                        <a:pt x="442803" y="40949"/>
                        <a:pt x="464698" y="38094"/>
                        <a:pt x="485641" y="39045"/>
                      </a:cubicBezTo>
                      <a:cubicBezTo>
                        <a:pt x="491353" y="39045"/>
                        <a:pt x="499921" y="38094"/>
                        <a:pt x="502777" y="44756"/>
                      </a:cubicBezTo>
                      <a:cubicBezTo>
                        <a:pt x="504681" y="51418"/>
                        <a:pt x="495161" y="78067"/>
                        <a:pt x="470410" y="63791"/>
                      </a:cubicBezTo>
                      <a:cubicBezTo>
                        <a:pt x="466602" y="60936"/>
                        <a:pt x="464698" y="55225"/>
                        <a:pt x="459938" y="61887"/>
                      </a:cubicBezTo>
                      <a:cubicBezTo>
                        <a:pt x="456130" y="67598"/>
                        <a:pt x="461842" y="71405"/>
                        <a:pt x="466602" y="74260"/>
                      </a:cubicBezTo>
                      <a:cubicBezTo>
                        <a:pt x="481833" y="84729"/>
                        <a:pt x="501825" y="78067"/>
                        <a:pt x="510392" y="59032"/>
                      </a:cubicBezTo>
                      <a:cubicBezTo>
                        <a:pt x="513248" y="54273"/>
                        <a:pt x="513248" y="47611"/>
                        <a:pt x="517056" y="42852"/>
                      </a:cubicBezTo>
                      <a:cubicBezTo>
                        <a:pt x="534191" y="45708"/>
                        <a:pt x="543711" y="54273"/>
                        <a:pt x="548471" y="71405"/>
                      </a:cubicBezTo>
                      <a:cubicBezTo>
                        <a:pt x="557039" y="100909"/>
                        <a:pt x="567510" y="129461"/>
                        <a:pt x="572270" y="159917"/>
                      </a:cubicBezTo>
                      <a:cubicBezTo>
                        <a:pt x="573222" y="163724"/>
                        <a:pt x="574174" y="167531"/>
                        <a:pt x="572270" y="171338"/>
                      </a:cubicBezTo>
                      <a:cubicBezTo>
                        <a:pt x="558943" y="197987"/>
                        <a:pt x="562750" y="221781"/>
                        <a:pt x="577982" y="242719"/>
                      </a:cubicBezTo>
                      <a:cubicBezTo>
                        <a:pt x="578934" y="243671"/>
                        <a:pt x="579886" y="245574"/>
                        <a:pt x="580838" y="246526"/>
                      </a:cubicBezTo>
                      <a:cubicBezTo>
                        <a:pt x="580838" y="246526"/>
                        <a:pt x="580838" y="246526"/>
                        <a:pt x="580838" y="246526"/>
                      </a:cubicBezTo>
                      <a:cubicBezTo>
                        <a:pt x="581790" y="247478"/>
                        <a:pt x="582742" y="248429"/>
                        <a:pt x="583694" y="250333"/>
                      </a:cubicBezTo>
                      <a:cubicBezTo>
                        <a:pt x="583694" y="250333"/>
                        <a:pt x="583694" y="250333"/>
                        <a:pt x="583694" y="250333"/>
                      </a:cubicBezTo>
                      <a:cubicBezTo>
                        <a:pt x="584646" y="251285"/>
                        <a:pt x="585598" y="252236"/>
                        <a:pt x="586549" y="254140"/>
                      </a:cubicBezTo>
                      <a:cubicBezTo>
                        <a:pt x="586549" y="254140"/>
                        <a:pt x="586549" y="254140"/>
                        <a:pt x="587501" y="255092"/>
                      </a:cubicBezTo>
                      <a:cubicBezTo>
                        <a:pt x="588454" y="256043"/>
                        <a:pt x="589406" y="256995"/>
                        <a:pt x="590358" y="257947"/>
                      </a:cubicBezTo>
                      <a:cubicBezTo>
                        <a:pt x="589406" y="258899"/>
                        <a:pt x="588454" y="259850"/>
                        <a:pt x="587501" y="259850"/>
                      </a:cubicBezTo>
                      <a:cubicBezTo>
                        <a:pt x="587501" y="259850"/>
                        <a:pt x="586549" y="259850"/>
                        <a:pt x="586549" y="260802"/>
                      </a:cubicBezTo>
                      <a:cubicBezTo>
                        <a:pt x="585598" y="261754"/>
                        <a:pt x="584646" y="261754"/>
                        <a:pt x="584646" y="262706"/>
                      </a:cubicBezTo>
                      <a:cubicBezTo>
                        <a:pt x="584646" y="262706"/>
                        <a:pt x="583694" y="262706"/>
                        <a:pt x="583694" y="263657"/>
                      </a:cubicBezTo>
                      <a:cubicBezTo>
                        <a:pt x="582742" y="264609"/>
                        <a:pt x="581790" y="264609"/>
                        <a:pt x="581790" y="265561"/>
                      </a:cubicBezTo>
                      <a:cubicBezTo>
                        <a:pt x="581790" y="265561"/>
                        <a:pt x="581790" y="265561"/>
                        <a:pt x="580838" y="266513"/>
                      </a:cubicBezTo>
                      <a:cubicBezTo>
                        <a:pt x="579886" y="267464"/>
                        <a:pt x="578934" y="267464"/>
                        <a:pt x="578934" y="268416"/>
                      </a:cubicBezTo>
                      <a:cubicBezTo>
                        <a:pt x="578934" y="268416"/>
                        <a:pt x="578934" y="268416"/>
                        <a:pt x="577982" y="269368"/>
                      </a:cubicBezTo>
                      <a:cubicBezTo>
                        <a:pt x="577030" y="270320"/>
                        <a:pt x="576078" y="270320"/>
                        <a:pt x="576078" y="271271"/>
                      </a:cubicBezTo>
                      <a:cubicBezTo>
                        <a:pt x="576078" y="271271"/>
                        <a:pt x="576078" y="271271"/>
                        <a:pt x="576078" y="271271"/>
                      </a:cubicBezTo>
                      <a:cubicBezTo>
                        <a:pt x="575126" y="272223"/>
                        <a:pt x="574174" y="273175"/>
                        <a:pt x="574174" y="273175"/>
                      </a:cubicBezTo>
                      <a:cubicBezTo>
                        <a:pt x="574174" y="273175"/>
                        <a:pt x="574174" y="273175"/>
                        <a:pt x="574174" y="273175"/>
                      </a:cubicBezTo>
                      <a:cubicBezTo>
                        <a:pt x="573222" y="274127"/>
                        <a:pt x="572270" y="275078"/>
                        <a:pt x="572270" y="276030"/>
                      </a:cubicBezTo>
                      <a:cubicBezTo>
                        <a:pt x="572270" y="276030"/>
                        <a:pt x="572270" y="276030"/>
                        <a:pt x="572270" y="276030"/>
                      </a:cubicBezTo>
                      <a:cubicBezTo>
                        <a:pt x="571318" y="276982"/>
                        <a:pt x="570366" y="277934"/>
                        <a:pt x="570366" y="278885"/>
                      </a:cubicBezTo>
                      <a:cubicBezTo>
                        <a:pt x="564654" y="285547"/>
                        <a:pt x="559895" y="293162"/>
                        <a:pt x="554183" y="300775"/>
                      </a:cubicBezTo>
                      <a:cubicBezTo>
                        <a:pt x="545615" y="314100"/>
                        <a:pt x="544663" y="315052"/>
                        <a:pt x="529431" y="307438"/>
                      </a:cubicBezTo>
                      <a:cubicBezTo>
                        <a:pt x="511344" y="298872"/>
                        <a:pt x="495161" y="287451"/>
                        <a:pt x="475170" y="280789"/>
                      </a:cubicBezTo>
                      <a:cubicBezTo>
                        <a:pt x="475170" y="280789"/>
                        <a:pt x="475170" y="280789"/>
                        <a:pt x="475170" y="280789"/>
                      </a:cubicBezTo>
                      <a:cubicBezTo>
                        <a:pt x="468506" y="277934"/>
                        <a:pt x="465650" y="277934"/>
                        <a:pt x="460890" y="277934"/>
                      </a:cubicBezTo>
                      <a:cubicBezTo>
                        <a:pt x="463746" y="275078"/>
                        <a:pt x="466602" y="270320"/>
                        <a:pt x="468506" y="266513"/>
                      </a:cubicBezTo>
                      <a:cubicBezTo>
                        <a:pt x="465650" y="272223"/>
                        <a:pt x="461842" y="276982"/>
                        <a:pt x="456130" y="280789"/>
                      </a:cubicBezTo>
                      <a:cubicBezTo>
                        <a:pt x="443754" y="288403"/>
                        <a:pt x="437091" y="301727"/>
                        <a:pt x="442803" y="316003"/>
                      </a:cubicBezTo>
                      <a:cubicBezTo>
                        <a:pt x="443754" y="319810"/>
                        <a:pt x="444707" y="322665"/>
                        <a:pt x="444707" y="325521"/>
                      </a:cubicBezTo>
                      <a:cubicBezTo>
                        <a:pt x="444707" y="324569"/>
                        <a:pt x="445659" y="323617"/>
                        <a:pt x="445659" y="322665"/>
                      </a:cubicBezTo>
                      <a:cubicBezTo>
                        <a:pt x="448514" y="328376"/>
                        <a:pt x="453274" y="334087"/>
                        <a:pt x="456130" y="336942"/>
                      </a:cubicBezTo>
                      <a:cubicBezTo>
                        <a:pt x="458034" y="335990"/>
                        <a:pt x="459938" y="336942"/>
                        <a:pt x="461842" y="338845"/>
                      </a:cubicBezTo>
                      <a:cubicBezTo>
                        <a:pt x="478977" y="354073"/>
                        <a:pt x="501825" y="362639"/>
                        <a:pt x="519912" y="375963"/>
                      </a:cubicBezTo>
                      <a:cubicBezTo>
                        <a:pt x="521816" y="376915"/>
                        <a:pt x="522768" y="377867"/>
                        <a:pt x="524672" y="378819"/>
                      </a:cubicBezTo>
                      <a:cubicBezTo>
                        <a:pt x="527528" y="379770"/>
                        <a:pt x="529431" y="380722"/>
                        <a:pt x="532288" y="381674"/>
                      </a:cubicBezTo>
                      <a:cubicBezTo>
                        <a:pt x="532288" y="381674"/>
                        <a:pt x="532288" y="381674"/>
                        <a:pt x="532288" y="381674"/>
                      </a:cubicBezTo>
                      <a:cubicBezTo>
                        <a:pt x="533240" y="381674"/>
                        <a:pt x="533240" y="381674"/>
                        <a:pt x="534191" y="381674"/>
                      </a:cubicBezTo>
                      <a:cubicBezTo>
                        <a:pt x="534191" y="381674"/>
                        <a:pt x="534191" y="381674"/>
                        <a:pt x="534191" y="381674"/>
                      </a:cubicBezTo>
                      <a:cubicBezTo>
                        <a:pt x="535143" y="381674"/>
                        <a:pt x="535143" y="381674"/>
                        <a:pt x="536095" y="381674"/>
                      </a:cubicBezTo>
                      <a:cubicBezTo>
                        <a:pt x="536095" y="381674"/>
                        <a:pt x="536095" y="381674"/>
                        <a:pt x="536095" y="381674"/>
                      </a:cubicBezTo>
                      <a:cubicBezTo>
                        <a:pt x="537047" y="381674"/>
                        <a:pt x="537047" y="381674"/>
                        <a:pt x="537999" y="381674"/>
                      </a:cubicBezTo>
                      <a:cubicBezTo>
                        <a:pt x="537999" y="381674"/>
                        <a:pt x="537999" y="381674"/>
                        <a:pt x="537999" y="381674"/>
                      </a:cubicBezTo>
                      <a:cubicBezTo>
                        <a:pt x="539903" y="381674"/>
                        <a:pt x="540855" y="381674"/>
                        <a:pt x="542759" y="381674"/>
                      </a:cubicBezTo>
                      <a:cubicBezTo>
                        <a:pt x="542759" y="381674"/>
                        <a:pt x="542759" y="381674"/>
                        <a:pt x="542759" y="381674"/>
                      </a:cubicBezTo>
                      <a:cubicBezTo>
                        <a:pt x="542759" y="381674"/>
                        <a:pt x="543711" y="381674"/>
                        <a:pt x="543711" y="381674"/>
                      </a:cubicBezTo>
                      <a:cubicBezTo>
                        <a:pt x="543711" y="381674"/>
                        <a:pt x="544663" y="381674"/>
                        <a:pt x="544663" y="381674"/>
                      </a:cubicBezTo>
                      <a:cubicBezTo>
                        <a:pt x="544663" y="381674"/>
                        <a:pt x="545615" y="381674"/>
                        <a:pt x="545615" y="381674"/>
                      </a:cubicBezTo>
                      <a:cubicBezTo>
                        <a:pt x="545615" y="381674"/>
                        <a:pt x="546567" y="381674"/>
                        <a:pt x="546567" y="381674"/>
                      </a:cubicBezTo>
                      <a:cubicBezTo>
                        <a:pt x="546567" y="381674"/>
                        <a:pt x="547519" y="381674"/>
                        <a:pt x="547519" y="381674"/>
                      </a:cubicBezTo>
                      <a:cubicBezTo>
                        <a:pt x="547519" y="381674"/>
                        <a:pt x="548471" y="381674"/>
                        <a:pt x="548471" y="381674"/>
                      </a:cubicBezTo>
                      <a:cubicBezTo>
                        <a:pt x="548471" y="381674"/>
                        <a:pt x="549423" y="381674"/>
                        <a:pt x="549423" y="381674"/>
                      </a:cubicBezTo>
                      <a:cubicBezTo>
                        <a:pt x="549423" y="381674"/>
                        <a:pt x="550375" y="381674"/>
                        <a:pt x="550375" y="380722"/>
                      </a:cubicBezTo>
                      <a:cubicBezTo>
                        <a:pt x="550375" y="380722"/>
                        <a:pt x="550375" y="380722"/>
                        <a:pt x="551327" y="380722"/>
                      </a:cubicBezTo>
                      <a:cubicBezTo>
                        <a:pt x="552279" y="380722"/>
                        <a:pt x="552279" y="379770"/>
                        <a:pt x="553231" y="379770"/>
                      </a:cubicBezTo>
                      <a:cubicBezTo>
                        <a:pt x="560847" y="375963"/>
                        <a:pt x="565606" y="370253"/>
                        <a:pt x="576078" y="368349"/>
                      </a:cubicBezTo>
                      <a:cubicBezTo>
                        <a:pt x="574174" y="388336"/>
                        <a:pt x="572270" y="407371"/>
                        <a:pt x="570366" y="426406"/>
                      </a:cubicBezTo>
                      <a:cubicBezTo>
                        <a:pt x="565606" y="485414"/>
                        <a:pt x="554183" y="543471"/>
                        <a:pt x="545615" y="601527"/>
                      </a:cubicBezTo>
                      <a:cubicBezTo>
                        <a:pt x="545615" y="602479"/>
                        <a:pt x="545615" y="602479"/>
                        <a:pt x="545615" y="603431"/>
                      </a:cubicBezTo>
                      <a:cubicBezTo>
                        <a:pt x="543711" y="611045"/>
                        <a:pt x="544663" y="628176"/>
                        <a:pt x="544663" y="628176"/>
                      </a:cubicBezTo>
                      <a:cubicBezTo>
                        <a:pt x="533240" y="629128"/>
                        <a:pt x="525624" y="628176"/>
                        <a:pt x="517056" y="628176"/>
                      </a:cubicBezTo>
                      <a:cubicBezTo>
                        <a:pt x="443754" y="626273"/>
                        <a:pt x="371405" y="629128"/>
                        <a:pt x="298104" y="629128"/>
                      </a:cubicBezTo>
                      <a:cubicBezTo>
                        <a:pt x="283824" y="629128"/>
                        <a:pt x="270497" y="629128"/>
                        <a:pt x="256217" y="629128"/>
                      </a:cubicBezTo>
                      <a:cubicBezTo>
                        <a:pt x="246698" y="629128"/>
                        <a:pt x="240986" y="626273"/>
                        <a:pt x="238130" y="614852"/>
                      </a:cubicBezTo>
                      <a:cubicBezTo>
                        <a:pt x="237178" y="611045"/>
                        <a:pt x="236226" y="608189"/>
                        <a:pt x="236226" y="604382"/>
                      </a:cubicBezTo>
                      <a:cubicBezTo>
                        <a:pt x="236226" y="603431"/>
                        <a:pt x="236226" y="602479"/>
                        <a:pt x="235274" y="601527"/>
                      </a:cubicBezTo>
                      <a:cubicBezTo>
                        <a:pt x="234322" y="598672"/>
                        <a:pt x="234322" y="594865"/>
                        <a:pt x="233370" y="592010"/>
                      </a:cubicBezTo>
                      <a:cubicBezTo>
                        <a:pt x="233370" y="591058"/>
                        <a:pt x="233370" y="590106"/>
                        <a:pt x="232418" y="588203"/>
                      </a:cubicBezTo>
                      <a:cubicBezTo>
                        <a:pt x="232418" y="586299"/>
                        <a:pt x="231466" y="583444"/>
                        <a:pt x="231466" y="581540"/>
                      </a:cubicBezTo>
                      <a:cubicBezTo>
                        <a:pt x="231466" y="579637"/>
                        <a:pt x="230514" y="578685"/>
                        <a:pt x="230514" y="576782"/>
                      </a:cubicBezTo>
                      <a:cubicBezTo>
                        <a:pt x="230514" y="574878"/>
                        <a:pt x="229562" y="572975"/>
                        <a:pt x="229562" y="571071"/>
                      </a:cubicBezTo>
                      <a:cubicBezTo>
                        <a:pt x="228610" y="568216"/>
                        <a:pt x="228610" y="565361"/>
                        <a:pt x="228610" y="562506"/>
                      </a:cubicBezTo>
                      <a:cubicBezTo>
                        <a:pt x="228610" y="561554"/>
                        <a:pt x="228610" y="559650"/>
                        <a:pt x="227658" y="558699"/>
                      </a:cubicBezTo>
                      <a:cubicBezTo>
                        <a:pt x="225754" y="545374"/>
                        <a:pt x="224802" y="531098"/>
                        <a:pt x="223850" y="517773"/>
                      </a:cubicBezTo>
                      <a:cubicBezTo>
                        <a:pt x="220042" y="460669"/>
                        <a:pt x="208619" y="404516"/>
                        <a:pt x="202907" y="347411"/>
                      </a:cubicBezTo>
                      <a:cubicBezTo>
                        <a:pt x="198147" y="301727"/>
                        <a:pt x="187676" y="256043"/>
                        <a:pt x="181012" y="210360"/>
                      </a:cubicBezTo>
                      <a:cubicBezTo>
                        <a:pt x="174348" y="168483"/>
                        <a:pt x="167684" y="127558"/>
                        <a:pt x="156261" y="86633"/>
                      </a:cubicBezTo>
                      <a:cubicBezTo>
                        <a:pt x="153405" y="76163"/>
                        <a:pt x="148645" y="66646"/>
                        <a:pt x="144837" y="56177"/>
                      </a:cubicBezTo>
                      <a:cubicBezTo>
                        <a:pt x="139125" y="44756"/>
                        <a:pt x="140077" y="42852"/>
                        <a:pt x="148645" y="41901"/>
                      </a:cubicBezTo>
                      <a:close/>
                      <a:moveTo>
                        <a:pt x="15370" y="545374"/>
                      </a:moveTo>
                      <a:cubicBezTo>
                        <a:pt x="20129" y="514918"/>
                        <a:pt x="25841" y="485414"/>
                        <a:pt x="31553" y="454958"/>
                      </a:cubicBezTo>
                      <a:cubicBezTo>
                        <a:pt x="46785" y="370253"/>
                        <a:pt x="68680" y="286499"/>
                        <a:pt x="82959" y="201794"/>
                      </a:cubicBezTo>
                      <a:cubicBezTo>
                        <a:pt x="89623" y="161820"/>
                        <a:pt x="97239" y="121847"/>
                        <a:pt x="105806" y="82826"/>
                      </a:cubicBezTo>
                      <a:cubicBezTo>
                        <a:pt x="106758" y="78067"/>
                        <a:pt x="108662" y="72356"/>
                        <a:pt x="110566" y="67598"/>
                      </a:cubicBezTo>
                      <a:cubicBezTo>
                        <a:pt x="110566" y="67598"/>
                        <a:pt x="110566" y="67598"/>
                        <a:pt x="110566" y="67598"/>
                      </a:cubicBezTo>
                      <a:cubicBezTo>
                        <a:pt x="110566" y="66646"/>
                        <a:pt x="111518" y="65694"/>
                        <a:pt x="111518" y="65694"/>
                      </a:cubicBezTo>
                      <a:cubicBezTo>
                        <a:pt x="111518" y="64742"/>
                        <a:pt x="112470" y="64742"/>
                        <a:pt x="112470" y="63791"/>
                      </a:cubicBezTo>
                      <a:cubicBezTo>
                        <a:pt x="119134" y="53322"/>
                        <a:pt x="127702" y="48563"/>
                        <a:pt x="135317" y="63791"/>
                      </a:cubicBezTo>
                      <a:cubicBezTo>
                        <a:pt x="141981" y="77115"/>
                        <a:pt x="145789" y="91391"/>
                        <a:pt x="148645" y="106619"/>
                      </a:cubicBezTo>
                      <a:cubicBezTo>
                        <a:pt x="154357" y="137075"/>
                        <a:pt x="160069" y="166579"/>
                        <a:pt x="164828" y="197035"/>
                      </a:cubicBezTo>
                      <a:cubicBezTo>
                        <a:pt x="169588" y="228443"/>
                        <a:pt x="175300" y="259850"/>
                        <a:pt x="179108" y="291258"/>
                      </a:cubicBezTo>
                      <a:cubicBezTo>
                        <a:pt x="187676" y="348363"/>
                        <a:pt x="195291" y="405467"/>
                        <a:pt x="202907" y="463524"/>
                      </a:cubicBezTo>
                      <a:cubicBezTo>
                        <a:pt x="206715" y="495883"/>
                        <a:pt x="210523" y="528243"/>
                        <a:pt x="214331" y="559650"/>
                      </a:cubicBezTo>
                      <a:cubicBezTo>
                        <a:pt x="215283" y="568216"/>
                        <a:pt x="211475" y="571071"/>
                        <a:pt x="203859" y="571071"/>
                      </a:cubicBezTo>
                      <a:cubicBezTo>
                        <a:pt x="187676" y="571071"/>
                        <a:pt x="171492" y="571071"/>
                        <a:pt x="155309" y="571071"/>
                      </a:cubicBezTo>
                      <a:cubicBezTo>
                        <a:pt x="155309" y="572023"/>
                        <a:pt x="76296" y="572975"/>
                        <a:pt x="37265" y="573927"/>
                      </a:cubicBezTo>
                      <a:cubicBezTo>
                        <a:pt x="12514" y="572023"/>
                        <a:pt x="10610" y="571071"/>
                        <a:pt x="15370" y="545374"/>
                      </a:cubicBezTo>
                      <a:close/>
                    </a:path>
                  </a:pathLst>
                </a:custGeom>
                <a:solidFill>
                  <a:srgbClr val="000000"/>
                </a:solidFill>
                <a:ln w="9509" cap="flat">
                  <a:noFill/>
                  <a:prstDash val="solid"/>
                  <a:miter/>
                </a:ln>
              </p:spPr>
              <p:txBody>
                <a:bodyPr rtlCol="0" anchor="ctr"/>
                <a:lstStyle/>
                <a:p>
                  <a:endParaRPr lang="en-US"/>
                </a:p>
              </p:txBody>
            </p:sp>
            <p:sp>
              <p:nvSpPr>
                <p:cNvPr id="137" name="Freeform 136">
                  <a:extLst>
                    <a:ext uri="{FF2B5EF4-FFF2-40B4-BE49-F238E27FC236}">
                      <a16:creationId xmlns:a16="http://schemas.microsoft.com/office/drawing/2014/main" id="{B9087EFE-BDC8-174B-AC32-4AA85AE26BFE}"/>
                    </a:ext>
                  </a:extLst>
                </p:cNvPr>
                <p:cNvSpPr/>
                <p:nvPr/>
              </p:nvSpPr>
              <p:spPr>
                <a:xfrm>
                  <a:off x="5273472" y="3834533"/>
                  <a:ext cx="9519" cy="9517"/>
                </a:xfrm>
                <a:custGeom>
                  <a:avLst/>
                  <a:gdLst>
                    <a:gd name="connsiteX0" fmla="*/ 0 w 9519"/>
                    <a:gd name="connsiteY0" fmla="*/ 0 h 9517"/>
                    <a:gd name="connsiteX1" fmla="*/ 0 w 9519"/>
                    <a:gd name="connsiteY1" fmla="*/ 0 h 9517"/>
                    <a:gd name="connsiteX2" fmla="*/ 0 w 9519"/>
                    <a:gd name="connsiteY2" fmla="*/ 0 h 9517"/>
                  </a:gdLst>
                  <a:ahLst/>
                  <a:cxnLst>
                    <a:cxn ang="0">
                      <a:pos x="connsiteX0" y="connsiteY0"/>
                    </a:cxn>
                    <a:cxn ang="0">
                      <a:pos x="connsiteX1" y="connsiteY1"/>
                    </a:cxn>
                    <a:cxn ang="0">
                      <a:pos x="connsiteX2" y="connsiteY2"/>
                    </a:cxn>
                  </a:cxnLst>
                  <a:rect l="l" t="t" r="r" b="b"/>
                  <a:pathLst>
                    <a:path w="9519" h="9517">
                      <a:moveTo>
                        <a:pt x="0" y="0"/>
                      </a:moveTo>
                      <a:cubicBezTo>
                        <a:pt x="0" y="0"/>
                        <a:pt x="0" y="0"/>
                        <a:pt x="0" y="0"/>
                      </a:cubicBezTo>
                      <a:cubicBezTo>
                        <a:pt x="0" y="0"/>
                        <a:pt x="0" y="0"/>
                        <a:pt x="0" y="0"/>
                      </a:cubicBezTo>
                      <a:close/>
                    </a:path>
                  </a:pathLst>
                </a:custGeom>
                <a:solidFill>
                  <a:srgbClr val="000000"/>
                </a:solidFill>
                <a:ln w="9509" cap="flat">
                  <a:no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C822D756-1EBB-FE4E-B05C-62D7AF0450B2}"/>
                    </a:ext>
                  </a:extLst>
                </p:cNvPr>
                <p:cNvSpPr/>
                <p:nvPr/>
              </p:nvSpPr>
              <p:spPr>
                <a:xfrm>
                  <a:off x="5113541" y="3972774"/>
                  <a:ext cx="423" cy="713"/>
                </a:xfrm>
                <a:custGeom>
                  <a:avLst/>
                  <a:gdLst>
                    <a:gd name="connsiteX0" fmla="*/ 0 w 423"/>
                    <a:gd name="connsiteY0" fmla="*/ 714 h 713"/>
                    <a:gd name="connsiteX1" fmla="*/ 0 w 423"/>
                    <a:gd name="connsiteY1" fmla="*/ 714 h 713"/>
                    <a:gd name="connsiteX2" fmla="*/ 0 w 423"/>
                    <a:gd name="connsiteY2" fmla="*/ 714 h 713"/>
                  </a:gdLst>
                  <a:ahLst/>
                  <a:cxnLst>
                    <a:cxn ang="0">
                      <a:pos x="connsiteX0" y="connsiteY0"/>
                    </a:cxn>
                    <a:cxn ang="0">
                      <a:pos x="connsiteX1" y="connsiteY1"/>
                    </a:cxn>
                    <a:cxn ang="0">
                      <a:pos x="connsiteX2" y="connsiteY2"/>
                    </a:cxn>
                  </a:cxnLst>
                  <a:rect l="l" t="t" r="r" b="b"/>
                  <a:pathLst>
                    <a:path w="423" h="713">
                      <a:moveTo>
                        <a:pt x="0" y="714"/>
                      </a:moveTo>
                      <a:cubicBezTo>
                        <a:pt x="0" y="-238"/>
                        <a:pt x="952" y="-238"/>
                        <a:pt x="0" y="714"/>
                      </a:cubicBezTo>
                      <a:cubicBezTo>
                        <a:pt x="952" y="-238"/>
                        <a:pt x="0" y="-238"/>
                        <a:pt x="0" y="714"/>
                      </a:cubicBezTo>
                      <a:close/>
                    </a:path>
                  </a:pathLst>
                </a:custGeom>
                <a:solidFill>
                  <a:srgbClr val="000000"/>
                </a:solidFill>
                <a:ln w="9509" cap="flat">
                  <a:noFill/>
                  <a:prstDash val="solid"/>
                  <a:miter/>
                </a:ln>
              </p:spPr>
              <p:txBody>
                <a:bodyPr rtlCol="0" anchor="ctr"/>
                <a:lstStyle/>
                <a:p>
                  <a:endParaRPr lang="en-US"/>
                </a:p>
              </p:txBody>
            </p:sp>
            <p:sp>
              <p:nvSpPr>
                <p:cNvPr id="139" name="Freeform 138">
                  <a:extLst>
                    <a:ext uri="{FF2B5EF4-FFF2-40B4-BE49-F238E27FC236}">
                      <a16:creationId xmlns:a16="http://schemas.microsoft.com/office/drawing/2014/main" id="{0A057545-1A89-4B46-8B0A-2E33ED2D62E1}"/>
                    </a:ext>
                  </a:extLst>
                </p:cNvPr>
                <p:cNvSpPr/>
                <p:nvPr/>
              </p:nvSpPr>
              <p:spPr>
                <a:xfrm>
                  <a:off x="5046375" y="3648625"/>
                  <a:ext cx="331108" cy="342945"/>
                </a:xfrm>
                <a:custGeom>
                  <a:avLst/>
                  <a:gdLst>
                    <a:gd name="connsiteX0" fmla="*/ 215673 w 331108"/>
                    <a:gd name="connsiteY0" fmla="*/ 342946 h 342945"/>
                    <a:gd name="connsiteX1" fmla="*/ 217577 w 331108"/>
                    <a:gd name="connsiteY1" fmla="*/ 342946 h 342945"/>
                    <a:gd name="connsiteX2" fmla="*/ 229001 w 331108"/>
                    <a:gd name="connsiteY2" fmla="*/ 342946 h 342945"/>
                    <a:gd name="connsiteX3" fmla="*/ 231857 w 331108"/>
                    <a:gd name="connsiteY3" fmla="*/ 342946 h 342945"/>
                    <a:gd name="connsiteX4" fmla="*/ 243280 w 331108"/>
                    <a:gd name="connsiteY4" fmla="*/ 342946 h 342945"/>
                    <a:gd name="connsiteX5" fmla="*/ 247088 w 331108"/>
                    <a:gd name="connsiteY5" fmla="*/ 342946 h 342945"/>
                    <a:gd name="connsiteX6" fmla="*/ 257560 w 331108"/>
                    <a:gd name="connsiteY6" fmla="*/ 342946 h 342945"/>
                    <a:gd name="connsiteX7" fmla="*/ 261368 w 331108"/>
                    <a:gd name="connsiteY7" fmla="*/ 342946 h 342945"/>
                    <a:gd name="connsiteX8" fmla="*/ 271839 w 331108"/>
                    <a:gd name="connsiteY8" fmla="*/ 342946 h 342945"/>
                    <a:gd name="connsiteX9" fmla="*/ 275647 w 331108"/>
                    <a:gd name="connsiteY9" fmla="*/ 342946 h 342945"/>
                    <a:gd name="connsiteX10" fmla="*/ 286119 w 331108"/>
                    <a:gd name="connsiteY10" fmla="*/ 342946 h 342945"/>
                    <a:gd name="connsiteX11" fmla="*/ 289927 w 331108"/>
                    <a:gd name="connsiteY11" fmla="*/ 342946 h 342945"/>
                    <a:gd name="connsiteX12" fmla="*/ 304206 w 331108"/>
                    <a:gd name="connsiteY12" fmla="*/ 342946 h 342945"/>
                    <a:gd name="connsiteX13" fmla="*/ 328005 w 331108"/>
                    <a:gd name="connsiteY13" fmla="*/ 340090 h 342945"/>
                    <a:gd name="connsiteX14" fmla="*/ 330861 w 331108"/>
                    <a:gd name="connsiteY14" fmla="*/ 336284 h 342945"/>
                    <a:gd name="connsiteX15" fmla="*/ 327053 w 331108"/>
                    <a:gd name="connsiteY15" fmla="*/ 331525 h 342945"/>
                    <a:gd name="connsiteX16" fmla="*/ 316582 w 331108"/>
                    <a:gd name="connsiteY16" fmla="*/ 330573 h 342945"/>
                    <a:gd name="connsiteX17" fmla="*/ 303254 w 331108"/>
                    <a:gd name="connsiteY17" fmla="*/ 330573 h 342945"/>
                    <a:gd name="connsiteX18" fmla="*/ 301350 w 331108"/>
                    <a:gd name="connsiteY18" fmla="*/ 330573 h 342945"/>
                    <a:gd name="connsiteX19" fmla="*/ 288975 w 331108"/>
                    <a:gd name="connsiteY19" fmla="*/ 330573 h 342945"/>
                    <a:gd name="connsiteX20" fmla="*/ 244232 w 331108"/>
                    <a:gd name="connsiteY20" fmla="*/ 330573 h 342945"/>
                    <a:gd name="connsiteX21" fmla="*/ 244232 w 331108"/>
                    <a:gd name="connsiteY21" fmla="*/ 330573 h 342945"/>
                    <a:gd name="connsiteX22" fmla="*/ 229953 w 331108"/>
                    <a:gd name="connsiteY22" fmla="*/ 330573 h 342945"/>
                    <a:gd name="connsiteX23" fmla="*/ 229001 w 331108"/>
                    <a:gd name="connsiteY23" fmla="*/ 330573 h 342945"/>
                    <a:gd name="connsiteX24" fmla="*/ 200442 w 331108"/>
                    <a:gd name="connsiteY24" fmla="*/ 331525 h 342945"/>
                    <a:gd name="connsiteX25" fmla="*/ 182355 w 331108"/>
                    <a:gd name="connsiteY25" fmla="*/ 332477 h 342945"/>
                    <a:gd name="connsiteX26" fmla="*/ 102389 w 331108"/>
                    <a:gd name="connsiteY26" fmla="*/ 330573 h 342945"/>
                    <a:gd name="connsiteX27" fmla="*/ 76686 w 331108"/>
                    <a:gd name="connsiteY27" fmla="*/ 331525 h 342945"/>
                    <a:gd name="connsiteX28" fmla="*/ 68119 w 331108"/>
                    <a:gd name="connsiteY28" fmla="*/ 327718 h 342945"/>
                    <a:gd name="connsiteX29" fmla="*/ 68119 w 331108"/>
                    <a:gd name="connsiteY29" fmla="*/ 327718 h 342945"/>
                    <a:gd name="connsiteX30" fmla="*/ 66215 w 331108"/>
                    <a:gd name="connsiteY30" fmla="*/ 322959 h 342945"/>
                    <a:gd name="connsiteX31" fmla="*/ 64310 w 331108"/>
                    <a:gd name="connsiteY31" fmla="*/ 318200 h 342945"/>
                    <a:gd name="connsiteX32" fmla="*/ 64310 w 331108"/>
                    <a:gd name="connsiteY32" fmla="*/ 313442 h 342945"/>
                    <a:gd name="connsiteX33" fmla="*/ 64310 w 331108"/>
                    <a:gd name="connsiteY33" fmla="*/ 310586 h 342945"/>
                    <a:gd name="connsiteX34" fmla="*/ 64310 w 331108"/>
                    <a:gd name="connsiteY34" fmla="*/ 310586 h 342945"/>
                    <a:gd name="connsiteX35" fmla="*/ 62407 w 331108"/>
                    <a:gd name="connsiteY35" fmla="*/ 303924 h 342945"/>
                    <a:gd name="connsiteX36" fmla="*/ 23376 w 331108"/>
                    <a:gd name="connsiteY36" fmla="*/ 27918 h 342945"/>
                    <a:gd name="connsiteX37" fmla="*/ 45271 w 331108"/>
                    <a:gd name="connsiteY37" fmla="*/ 61229 h 342945"/>
                    <a:gd name="connsiteX38" fmla="*/ 43367 w 331108"/>
                    <a:gd name="connsiteY38" fmla="*/ 48856 h 342945"/>
                    <a:gd name="connsiteX39" fmla="*/ 20520 w 331108"/>
                    <a:gd name="connsiteY39" fmla="*/ 3172 h 342945"/>
                    <a:gd name="connsiteX40" fmla="*/ 11952 w 331108"/>
                    <a:gd name="connsiteY40" fmla="*/ 8883 h 342945"/>
                    <a:gd name="connsiteX41" fmla="*/ 529 w 331108"/>
                    <a:gd name="connsiteY41" fmla="*/ 59325 h 342945"/>
                    <a:gd name="connsiteX42" fmla="*/ 3385 w 331108"/>
                    <a:gd name="connsiteY42" fmla="*/ 65988 h 342945"/>
                    <a:gd name="connsiteX43" fmla="*/ 16712 w 331108"/>
                    <a:gd name="connsiteY43" fmla="*/ 27918 h 342945"/>
                    <a:gd name="connsiteX44" fmla="*/ 52887 w 331108"/>
                    <a:gd name="connsiteY44" fmla="*/ 305828 h 342945"/>
                    <a:gd name="connsiteX45" fmla="*/ 53839 w 331108"/>
                    <a:gd name="connsiteY45" fmla="*/ 326766 h 342945"/>
                    <a:gd name="connsiteX46" fmla="*/ 66215 w 331108"/>
                    <a:gd name="connsiteY46" fmla="*/ 341042 h 342945"/>
                    <a:gd name="connsiteX47" fmla="*/ 81446 w 331108"/>
                    <a:gd name="connsiteY47" fmla="*/ 341994 h 342945"/>
                    <a:gd name="connsiteX48" fmla="*/ 204250 w 331108"/>
                    <a:gd name="connsiteY48" fmla="*/ 341042 h 342945"/>
                    <a:gd name="connsiteX49" fmla="*/ 205202 w 331108"/>
                    <a:gd name="connsiteY49" fmla="*/ 341042 h 342945"/>
                    <a:gd name="connsiteX50" fmla="*/ 215673 w 331108"/>
                    <a:gd name="connsiteY50" fmla="*/ 342946 h 342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31108" h="342945">
                      <a:moveTo>
                        <a:pt x="215673" y="342946"/>
                      </a:moveTo>
                      <a:cubicBezTo>
                        <a:pt x="216625" y="342946"/>
                        <a:pt x="216625" y="342946"/>
                        <a:pt x="217577" y="342946"/>
                      </a:cubicBezTo>
                      <a:cubicBezTo>
                        <a:pt x="221385" y="342946"/>
                        <a:pt x="225193" y="342946"/>
                        <a:pt x="229001" y="342946"/>
                      </a:cubicBezTo>
                      <a:cubicBezTo>
                        <a:pt x="229953" y="342946"/>
                        <a:pt x="230905" y="342946"/>
                        <a:pt x="231857" y="342946"/>
                      </a:cubicBezTo>
                      <a:cubicBezTo>
                        <a:pt x="235664" y="342946"/>
                        <a:pt x="239473" y="342946"/>
                        <a:pt x="243280" y="342946"/>
                      </a:cubicBezTo>
                      <a:cubicBezTo>
                        <a:pt x="244232" y="342946"/>
                        <a:pt x="245184" y="342946"/>
                        <a:pt x="247088" y="342946"/>
                      </a:cubicBezTo>
                      <a:cubicBezTo>
                        <a:pt x="250896" y="342946"/>
                        <a:pt x="253752" y="342946"/>
                        <a:pt x="257560" y="342946"/>
                      </a:cubicBezTo>
                      <a:cubicBezTo>
                        <a:pt x="258512" y="342946"/>
                        <a:pt x="260416" y="342946"/>
                        <a:pt x="261368" y="342946"/>
                      </a:cubicBezTo>
                      <a:cubicBezTo>
                        <a:pt x="265175" y="342946"/>
                        <a:pt x="268032" y="342946"/>
                        <a:pt x="271839" y="342946"/>
                      </a:cubicBezTo>
                      <a:cubicBezTo>
                        <a:pt x="272791" y="342946"/>
                        <a:pt x="274695" y="342946"/>
                        <a:pt x="275647" y="342946"/>
                      </a:cubicBezTo>
                      <a:cubicBezTo>
                        <a:pt x="279455" y="342946"/>
                        <a:pt x="282311" y="342946"/>
                        <a:pt x="286119" y="342946"/>
                      </a:cubicBezTo>
                      <a:cubicBezTo>
                        <a:pt x="287071" y="342946"/>
                        <a:pt x="288975" y="342946"/>
                        <a:pt x="289927" y="342946"/>
                      </a:cubicBezTo>
                      <a:cubicBezTo>
                        <a:pt x="294686" y="342946"/>
                        <a:pt x="299446" y="342946"/>
                        <a:pt x="304206" y="342946"/>
                      </a:cubicBezTo>
                      <a:cubicBezTo>
                        <a:pt x="311822" y="342946"/>
                        <a:pt x="320390" y="341042"/>
                        <a:pt x="328005" y="340090"/>
                      </a:cubicBezTo>
                      <a:cubicBezTo>
                        <a:pt x="328957" y="340090"/>
                        <a:pt x="330861" y="338187"/>
                        <a:pt x="330861" y="336284"/>
                      </a:cubicBezTo>
                      <a:cubicBezTo>
                        <a:pt x="331813" y="333428"/>
                        <a:pt x="329909" y="331525"/>
                        <a:pt x="327053" y="331525"/>
                      </a:cubicBezTo>
                      <a:cubicBezTo>
                        <a:pt x="323245" y="330573"/>
                        <a:pt x="320390" y="330573"/>
                        <a:pt x="316582" y="330573"/>
                      </a:cubicBezTo>
                      <a:cubicBezTo>
                        <a:pt x="311822" y="330573"/>
                        <a:pt x="308014" y="330573"/>
                        <a:pt x="303254" y="330573"/>
                      </a:cubicBezTo>
                      <a:cubicBezTo>
                        <a:pt x="302302" y="330573"/>
                        <a:pt x="301350" y="330573"/>
                        <a:pt x="301350" y="330573"/>
                      </a:cubicBezTo>
                      <a:cubicBezTo>
                        <a:pt x="297542" y="330573"/>
                        <a:pt x="292782" y="330573"/>
                        <a:pt x="288975" y="330573"/>
                      </a:cubicBezTo>
                      <a:cubicBezTo>
                        <a:pt x="273743" y="330573"/>
                        <a:pt x="258512" y="330573"/>
                        <a:pt x="244232" y="330573"/>
                      </a:cubicBezTo>
                      <a:cubicBezTo>
                        <a:pt x="244232" y="330573"/>
                        <a:pt x="244232" y="330573"/>
                        <a:pt x="244232" y="330573"/>
                      </a:cubicBezTo>
                      <a:cubicBezTo>
                        <a:pt x="239473" y="330573"/>
                        <a:pt x="234713" y="330573"/>
                        <a:pt x="229953" y="330573"/>
                      </a:cubicBezTo>
                      <a:cubicBezTo>
                        <a:pt x="229953" y="330573"/>
                        <a:pt x="229001" y="330573"/>
                        <a:pt x="229001" y="330573"/>
                      </a:cubicBezTo>
                      <a:cubicBezTo>
                        <a:pt x="219481" y="330573"/>
                        <a:pt x="209962" y="330573"/>
                        <a:pt x="200442" y="331525"/>
                      </a:cubicBezTo>
                      <a:cubicBezTo>
                        <a:pt x="194730" y="331525"/>
                        <a:pt x="188066" y="332477"/>
                        <a:pt x="182355" y="332477"/>
                      </a:cubicBezTo>
                      <a:cubicBezTo>
                        <a:pt x="155699" y="334380"/>
                        <a:pt x="129044" y="330573"/>
                        <a:pt x="102389" y="330573"/>
                      </a:cubicBezTo>
                      <a:cubicBezTo>
                        <a:pt x="93822" y="330573"/>
                        <a:pt x="85254" y="331525"/>
                        <a:pt x="76686" y="331525"/>
                      </a:cubicBezTo>
                      <a:cubicBezTo>
                        <a:pt x="70974" y="331525"/>
                        <a:pt x="68119" y="330573"/>
                        <a:pt x="68119" y="327718"/>
                      </a:cubicBezTo>
                      <a:cubicBezTo>
                        <a:pt x="68119" y="327718"/>
                        <a:pt x="68119" y="327718"/>
                        <a:pt x="68119" y="327718"/>
                      </a:cubicBezTo>
                      <a:cubicBezTo>
                        <a:pt x="67167" y="325814"/>
                        <a:pt x="67167" y="324862"/>
                        <a:pt x="66215" y="322959"/>
                      </a:cubicBezTo>
                      <a:cubicBezTo>
                        <a:pt x="65263" y="321056"/>
                        <a:pt x="65263" y="319152"/>
                        <a:pt x="64310" y="318200"/>
                      </a:cubicBezTo>
                      <a:cubicBezTo>
                        <a:pt x="64310" y="316297"/>
                        <a:pt x="64310" y="315345"/>
                        <a:pt x="64310" y="313442"/>
                      </a:cubicBezTo>
                      <a:cubicBezTo>
                        <a:pt x="64310" y="312490"/>
                        <a:pt x="64310" y="311538"/>
                        <a:pt x="64310" y="310586"/>
                      </a:cubicBezTo>
                      <a:lnTo>
                        <a:pt x="64310" y="310586"/>
                      </a:lnTo>
                      <a:cubicBezTo>
                        <a:pt x="63359" y="311538"/>
                        <a:pt x="61455" y="311538"/>
                        <a:pt x="62407" y="303924"/>
                      </a:cubicBezTo>
                      <a:cubicBezTo>
                        <a:pt x="54791" y="222074"/>
                        <a:pt x="35751" y="110720"/>
                        <a:pt x="23376" y="27918"/>
                      </a:cubicBezTo>
                      <a:cubicBezTo>
                        <a:pt x="30040" y="39339"/>
                        <a:pt x="40511" y="64084"/>
                        <a:pt x="45271" y="61229"/>
                      </a:cubicBezTo>
                      <a:cubicBezTo>
                        <a:pt x="50983" y="58374"/>
                        <a:pt x="46223" y="53615"/>
                        <a:pt x="43367" y="48856"/>
                      </a:cubicBezTo>
                      <a:cubicBezTo>
                        <a:pt x="40511" y="44098"/>
                        <a:pt x="24328" y="7931"/>
                        <a:pt x="20520" y="3172"/>
                      </a:cubicBezTo>
                      <a:cubicBezTo>
                        <a:pt x="15760" y="-3490"/>
                        <a:pt x="14808" y="1269"/>
                        <a:pt x="11952" y="8883"/>
                      </a:cubicBezTo>
                      <a:cubicBezTo>
                        <a:pt x="11001" y="11738"/>
                        <a:pt x="4337" y="44098"/>
                        <a:pt x="529" y="59325"/>
                      </a:cubicBezTo>
                      <a:cubicBezTo>
                        <a:pt x="-423" y="62181"/>
                        <a:pt x="-423" y="65036"/>
                        <a:pt x="3385" y="65988"/>
                      </a:cubicBezTo>
                      <a:cubicBezTo>
                        <a:pt x="7193" y="66939"/>
                        <a:pt x="11952" y="37435"/>
                        <a:pt x="16712" y="27918"/>
                      </a:cubicBezTo>
                      <a:cubicBezTo>
                        <a:pt x="21472" y="57422"/>
                        <a:pt x="44319" y="249675"/>
                        <a:pt x="52887" y="305828"/>
                      </a:cubicBezTo>
                      <a:cubicBezTo>
                        <a:pt x="53839" y="312490"/>
                        <a:pt x="53839" y="320104"/>
                        <a:pt x="53839" y="326766"/>
                      </a:cubicBezTo>
                      <a:cubicBezTo>
                        <a:pt x="53839" y="335332"/>
                        <a:pt x="57647" y="340090"/>
                        <a:pt x="66215" y="341042"/>
                      </a:cubicBezTo>
                      <a:cubicBezTo>
                        <a:pt x="70974" y="341994"/>
                        <a:pt x="76686" y="341994"/>
                        <a:pt x="81446" y="341994"/>
                      </a:cubicBezTo>
                      <a:cubicBezTo>
                        <a:pt x="122380" y="341994"/>
                        <a:pt x="163315" y="341042"/>
                        <a:pt x="204250" y="341042"/>
                      </a:cubicBezTo>
                      <a:cubicBezTo>
                        <a:pt x="204250" y="341042"/>
                        <a:pt x="205202" y="341042"/>
                        <a:pt x="205202" y="341042"/>
                      </a:cubicBezTo>
                      <a:cubicBezTo>
                        <a:pt x="207105" y="342946"/>
                        <a:pt x="210914" y="342946"/>
                        <a:pt x="215673" y="342946"/>
                      </a:cubicBezTo>
                      <a:close/>
                    </a:path>
                  </a:pathLst>
                </a:custGeom>
                <a:solidFill>
                  <a:srgbClr val="000000"/>
                </a:solidFill>
                <a:ln w="9509" cap="flat">
                  <a:noFill/>
                  <a:prstDash val="solid"/>
                  <a:miter/>
                </a:ln>
              </p:spPr>
              <p:txBody>
                <a:bodyPr rtlCol="0" anchor="ctr"/>
                <a:lstStyle/>
                <a:p>
                  <a:endParaRPr lang="en-US"/>
                </a:p>
              </p:txBody>
            </p:sp>
            <p:sp>
              <p:nvSpPr>
                <p:cNvPr id="140" name="Freeform 139">
                  <a:extLst>
                    <a:ext uri="{FF2B5EF4-FFF2-40B4-BE49-F238E27FC236}">
                      <a16:creationId xmlns:a16="http://schemas.microsoft.com/office/drawing/2014/main" id="{B6521325-BBE4-F743-8D91-8455184056EC}"/>
                    </a:ext>
                  </a:extLst>
                </p:cNvPr>
                <p:cNvSpPr/>
                <p:nvPr/>
              </p:nvSpPr>
              <p:spPr>
                <a:xfrm>
                  <a:off x="5551446" y="4133008"/>
                  <a:ext cx="159930" cy="13012"/>
                </a:xfrm>
                <a:custGeom>
                  <a:avLst/>
                  <a:gdLst>
                    <a:gd name="connsiteX0" fmla="*/ 0 w 159930"/>
                    <a:gd name="connsiteY0" fmla="*/ 7987 h 13012"/>
                    <a:gd name="connsiteX1" fmla="*/ 7616 w 159930"/>
                    <a:gd name="connsiteY1" fmla="*/ 12746 h 13012"/>
                    <a:gd name="connsiteX2" fmla="*/ 144699 w 159930"/>
                    <a:gd name="connsiteY2" fmla="*/ 11794 h 13012"/>
                    <a:gd name="connsiteX3" fmla="*/ 153267 w 159930"/>
                    <a:gd name="connsiteY3" fmla="*/ 10843 h 13012"/>
                    <a:gd name="connsiteX4" fmla="*/ 159930 w 159930"/>
                    <a:gd name="connsiteY4" fmla="*/ 4180 h 13012"/>
                    <a:gd name="connsiteX5" fmla="*/ 153267 w 159930"/>
                    <a:gd name="connsiteY5" fmla="*/ 373 h 13012"/>
                    <a:gd name="connsiteX6" fmla="*/ 108524 w 159930"/>
                    <a:gd name="connsiteY6" fmla="*/ 2277 h 13012"/>
                    <a:gd name="connsiteX7" fmla="*/ 9520 w 159930"/>
                    <a:gd name="connsiteY7" fmla="*/ 1325 h 13012"/>
                    <a:gd name="connsiteX8" fmla="*/ 0 w 159930"/>
                    <a:gd name="connsiteY8" fmla="*/ 7987 h 1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930" h="13012">
                      <a:moveTo>
                        <a:pt x="0" y="7987"/>
                      </a:moveTo>
                      <a:cubicBezTo>
                        <a:pt x="0" y="12746"/>
                        <a:pt x="3808" y="12746"/>
                        <a:pt x="7616" y="12746"/>
                      </a:cubicBezTo>
                      <a:cubicBezTo>
                        <a:pt x="24751" y="13698"/>
                        <a:pt x="116140" y="11794"/>
                        <a:pt x="144699" y="11794"/>
                      </a:cubicBezTo>
                      <a:cubicBezTo>
                        <a:pt x="147555" y="11794"/>
                        <a:pt x="150411" y="10843"/>
                        <a:pt x="153267" y="10843"/>
                      </a:cubicBezTo>
                      <a:cubicBezTo>
                        <a:pt x="157074" y="9891"/>
                        <a:pt x="159930" y="8939"/>
                        <a:pt x="159930" y="4180"/>
                      </a:cubicBezTo>
                      <a:cubicBezTo>
                        <a:pt x="158978" y="373"/>
                        <a:pt x="156122" y="373"/>
                        <a:pt x="153267" y="373"/>
                      </a:cubicBezTo>
                      <a:cubicBezTo>
                        <a:pt x="138035" y="-578"/>
                        <a:pt x="122804" y="373"/>
                        <a:pt x="108524" y="2277"/>
                      </a:cubicBezTo>
                      <a:cubicBezTo>
                        <a:pt x="79965" y="5132"/>
                        <a:pt x="14279" y="1325"/>
                        <a:pt x="9520" y="1325"/>
                      </a:cubicBezTo>
                      <a:cubicBezTo>
                        <a:pt x="3808" y="1325"/>
                        <a:pt x="0" y="2277"/>
                        <a:pt x="0" y="7987"/>
                      </a:cubicBezTo>
                      <a:close/>
                    </a:path>
                  </a:pathLst>
                </a:custGeom>
                <a:solidFill>
                  <a:srgbClr val="000000"/>
                </a:solidFill>
                <a:ln w="9509" cap="flat">
                  <a:noFill/>
                  <a:prstDash val="solid"/>
                  <a:miter/>
                </a:ln>
              </p:spPr>
              <p:txBody>
                <a:bodyPr rtlCol="0" anchor="ctr"/>
                <a:lstStyle/>
                <a:p>
                  <a:endParaRPr lang="en-US"/>
                </a:p>
              </p:txBody>
            </p:sp>
            <p:sp>
              <p:nvSpPr>
                <p:cNvPr id="141" name="Freeform 140">
                  <a:extLst>
                    <a:ext uri="{FF2B5EF4-FFF2-40B4-BE49-F238E27FC236}">
                      <a16:creationId xmlns:a16="http://schemas.microsoft.com/office/drawing/2014/main" id="{3945055E-C6BD-5C45-9A1D-CF375139E230}"/>
                    </a:ext>
                  </a:extLst>
                </p:cNvPr>
                <p:cNvSpPr/>
                <p:nvPr/>
              </p:nvSpPr>
              <p:spPr>
                <a:xfrm>
                  <a:off x="4932668" y="4127381"/>
                  <a:ext cx="118043" cy="17421"/>
                </a:xfrm>
                <a:custGeom>
                  <a:avLst/>
                  <a:gdLst>
                    <a:gd name="connsiteX0" fmla="*/ 5712 w 118043"/>
                    <a:gd name="connsiteY0" fmla="*/ 16470 h 17421"/>
                    <a:gd name="connsiteX1" fmla="*/ 14279 w 118043"/>
                    <a:gd name="connsiteY1" fmla="*/ 17421 h 17421"/>
                    <a:gd name="connsiteX2" fmla="*/ 46646 w 118043"/>
                    <a:gd name="connsiteY2" fmla="*/ 16470 h 17421"/>
                    <a:gd name="connsiteX3" fmla="*/ 108524 w 118043"/>
                    <a:gd name="connsiteY3" fmla="*/ 13614 h 17421"/>
                    <a:gd name="connsiteX4" fmla="*/ 118044 w 118043"/>
                    <a:gd name="connsiteY4" fmla="*/ 7904 h 17421"/>
                    <a:gd name="connsiteX5" fmla="*/ 78061 w 118043"/>
                    <a:gd name="connsiteY5" fmla="*/ 1242 h 17421"/>
                    <a:gd name="connsiteX6" fmla="*/ 14279 w 118043"/>
                    <a:gd name="connsiteY6" fmla="*/ 5049 h 17421"/>
                    <a:gd name="connsiteX7" fmla="*/ 5712 w 118043"/>
                    <a:gd name="connsiteY7" fmla="*/ 6001 h 17421"/>
                    <a:gd name="connsiteX8" fmla="*/ 0 w 118043"/>
                    <a:gd name="connsiteY8" fmla="*/ 10759 h 17421"/>
                    <a:gd name="connsiteX9" fmla="*/ 5712 w 118043"/>
                    <a:gd name="connsiteY9" fmla="*/ 16470 h 17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043" h="17421">
                      <a:moveTo>
                        <a:pt x="5712" y="16470"/>
                      </a:moveTo>
                      <a:cubicBezTo>
                        <a:pt x="8568" y="17421"/>
                        <a:pt x="11423" y="17421"/>
                        <a:pt x="14279" y="17421"/>
                      </a:cubicBezTo>
                      <a:cubicBezTo>
                        <a:pt x="24751" y="17421"/>
                        <a:pt x="36175" y="16470"/>
                        <a:pt x="46646" y="16470"/>
                      </a:cubicBezTo>
                      <a:cubicBezTo>
                        <a:pt x="67590" y="16470"/>
                        <a:pt x="87581" y="8856"/>
                        <a:pt x="108524" y="13614"/>
                      </a:cubicBezTo>
                      <a:cubicBezTo>
                        <a:pt x="111380" y="14566"/>
                        <a:pt x="115188" y="12663"/>
                        <a:pt x="118044" y="7904"/>
                      </a:cubicBezTo>
                      <a:cubicBezTo>
                        <a:pt x="104716" y="-1614"/>
                        <a:pt x="91389" y="-662"/>
                        <a:pt x="78061" y="1242"/>
                      </a:cubicBezTo>
                      <a:cubicBezTo>
                        <a:pt x="57118" y="4097"/>
                        <a:pt x="36175" y="5049"/>
                        <a:pt x="14279" y="5049"/>
                      </a:cubicBezTo>
                      <a:cubicBezTo>
                        <a:pt x="11423" y="5049"/>
                        <a:pt x="8568" y="5049"/>
                        <a:pt x="5712" y="6001"/>
                      </a:cubicBezTo>
                      <a:cubicBezTo>
                        <a:pt x="2856" y="6952"/>
                        <a:pt x="0" y="6952"/>
                        <a:pt x="0" y="10759"/>
                      </a:cubicBezTo>
                      <a:cubicBezTo>
                        <a:pt x="0" y="13614"/>
                        <a:pt x="2856" y="15518"/>
                        <a:pt x="5712" y="16470"/>
                      </a:cubicBezTo>
                      <a:close/>
                    </a:path>
                  </a:pathLst>
                </a:custGeom>
                <a:solidFill>
                  <a:srgbClr val="000000"/>
                </a:solidFill>
                <a:ln w="9509" cap="flat">
                  <a:noFill/>
                  <a:prstDash val="solid"/>
                  <a:miter/>
                </a:ln>
              </p:spPr>
              <p:txBody>
                <a:bodyPr rtlCol="0" anchor="ctr"/>
                <a:lstStyle/>
                <a:p>
                  <a:endParaRPr lang="en-US"/>
                </a:p>
              </p:txBody>
            </p:sp>
            <p:sp>
              <p:nvSpPr>
                <p:cNvPr id="142" name="Freeform 141">
                  <a:extLst>
                    <a:ext uri="{FF2B5EF4-FFF2-40B4-BE49-F238E27FC236}">
                      <a16:creationId xmlns:a16="http://schemas.microsoft.com/office/drawing/2014/main" id="{6182E1A3-3C39-1846-B7BE-7CB9A7C85859}"/>
                    </a:ext>
                  </a:extLst>
                </p:cNvPr>
                <p:cNvSpPr/>
                <p:nvPr/>
              </p:nvSpPr>
              <p:spPr>
                <a:xfrm>
                  <a:off x="4849847" y="3519136"/>
                  <a:ext cx="56165" cy="105061"/>
                </a:xfrm>
                <a:custGeom>
                  <a:avLst/>
                  <a:gdLst>
                    <a:gd name="connsiteX0" fmla="*/ 56166 w 56165"/>
                    <a:gd name="connsiteY0" fmla="*/ 369 h 105061"/>
                    <a:gd name="connsiteX1" fmla="*/ 29511 w 56165"/>
                    <a:gd name="connsiteY1" fmla="*/ 11790 h 105061"/>
                    <a:gd name="connsiteX2" fmla="*/ 10472 w 56165"/>
                    <a:gd name="connsiteY2" fmla="*/ 47956 h 105061"/>
                    <a:gd name="connsiteX3" fmla="*/ 0 w 56165"/>
                    <a:gd name="connsiteY3" fmla="*/ 105061 h 105061"/>
                    <a:gd name="connsiteX4" fmla="*/ 56166 w 56165"/>
                    <a:gd name="connsiteY4" fmla="*/ 369 h 105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65" h="105061">
                      <a:moveTo>
                        <a:pt x="56166" y="369"/>
                      </a:moveTo>
                      <a:cubicBezTo>
                        <a:pt x="42838" y="-1535"/>
                        <a:pt x="35223" y="4176"/>
                        <a:pt x="29511" y="11790"/>
                      </a:cubicBezTo>
                      <a:cubicBezTo>
                        <a:pt x="20943" y="22259"/>
                        <a:pt x="14279" y="34632"/>
                        <a:pt x="10472" y="47956"/>
                      </a:cubicBezTo>
                      <a:cubicBezTo>
                        <a:pt x="3808" y="66039"/>
                        <a:pt x="1904" y="86026"/>
                        <a:pt x="0" y="105061"/>
                      </a:cubicBezTo>
                      <a:cubicBezTo>
                        <a:pt x="15232" y="68895"/>
                        <a:pt x="20943" y="27970"/>
                        <a:pt x="56166" y="369"/>
                      </a:cubicBezTo>
                      <a:close/>
                    </a:path>
                  </a:pathLst>
                </a:custGeom>
                <a:solidFill>
                  <a:srgbClr val="000000"/>
                </a:solidFill>
                <a:ln w="9509" cap="flat">
                  <a:noFill/>
                  <a:prstDash val="solid"/>
                  <a:miter/>
                </a:ln>
              </p:spPr>
              <p:txBody>
                <a:bodyPr rtlCol="0" anchor="ctr"/>
                <a:lstStyle/>
                <a:p>
                  <a:endParaRPr lang="en-US"/>
                </a:p>
              </p:txBody>
            </p:sp>
            <p:sp>
              <p:nvSpPr>
                <p:cNvPr id="143" name="Freeform 142">
                  <a:extLst>
                    <a:ext uri="{FF2B5EF4-FFF2-40B4-BE49-F238E27FC236}">
                      <a16:creationId xmlns:a16="http://schemas.microsoft.com/office/drawing/2014/main" id="{42FFCE6E-CA87-8D4F-983E-B02032987ADC}"/>
                    </a:ext>
                  </a:extLst>
                </p:cNvPr>
                <p:cNvSpPr/>
                <p:nvPr/>
              </p:nvSpPr>
              <p:spPr>
                <a:xfrm>
                  <a:off x="4721144" y="4052483"/>
                  <a:ext cx="72659" cy="13324"/>
                </a:xfrm>
                <a:custGeom>
                  <a:avLst/>
                  <a:gdLst>
                    <a:gd name="connsiteX0" fmla="*/ 4947 w 72659"/>
                    <a:gd name="connsiteY0" fmla="*/ 13324 h 13324"/>
                    <a:gd name="connsiteX1" fmla="*/ 38265 w 72659"/>
                    <a:gd name="connsiteY1" fmla="*/ 13324 h 13324"/>
                    <a:gd name="connsiteX2" fmla="*/ 63969 w 72659"/>
                    <a:gd name="connsiteY2" fmla="*/ 12373 h 13324"/>
                    <a:gd name="connsiteX3" fmla="*/ 72536 w 72659"/>
                    <a:gd name="connsiteY3" fmla="*/ 9517 h 13324"/>
                    <a:gd name="connsiteX4" fmla="*/ 64921 w 72659"/>
                    <a:gd name="connsiteY4" fmla="*/ 1903 h 13324"/>
                    <a:gd name="connsiteX5" fmla="*/ 51593 w 72659"/>
                    <a:gd name="connsiteY5" fmla="*/ 0 h 13324"/>
                    <a:gd name="connsiteX6" fmla="*/ 15418 w 72659"/>
                    <a:gd name="connsiteY6" fmla="*/ 952 h 13324"/>
                    <a:gd name="connsiteX7" fmla="*/ 4947 w 72659"/>
                    <a:gd name="connsiteY7" fmla="*/ 1903 h 13324"/>
                    <a:gd name="connsiteX8" fmla="*/ 187 w 72659"/>
                    <a:gd name="connsiteY8" fmla="*/ 7614 h 13324"/>
                    <a:gd name="connsiteX9" fmla="*/ 4947 w 72659"/>
                    <a:gd name="connsiteY9" fmla="*/ 13324 h 1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659" h="13324">
                      <a:moveTo>
                        <a:pt x="4947" y="13324"/>
                      </a:moveTo>
                      <a:cubicBezTo>
                        <a:pt x="15418" y="13324"/>
                        <a:pt x="25890" y="13324"/>
                        <a:pt x="38265" y="13324"/>
                      </a:cubicBezTo>
                      <a:cubicBezTo>
                        <a:pt x="44929" y="11421"/>
                        <a:pt x="54449" y="12373"/>
                        <a:pt x="63969" y="12373"/>
                      </a:cubicBezTo>
                      <a:cubicBezTo>
                        <a:pt x="66824" y="12373"/>
                        <a:pt x="71584" y="14276"/>
                        <a:pt x="72536" y="9517"/>
                      </a:cubicBezTo>
                      <a:cubicBezTo>
                        <a:pt x="73488" y="3807"/>
                        <a:pt x="68728" y="2855"/>
                        <a:pt x="64921" y="1903"/>
                      </a:cubicBezTo>
                      <a:cubicBezTo>
                        <a:pt x="60161" y="952"/>
                        <a:pt x="55401" y="0"/>
                        <a:pt x="51593" y="0"/>
                      </a:cubicBezTo>
                      <a:cubicBezTo>
                        <a:pt x="39217" y="952"/>
                        <a:pt x="26842" y="952"/>
                        <a:pt x="15418" y="952"/>
                      </a:cubicBezTo>
                      <a:cubicBezTo>
                        <a:pt x="11610" y="952"/>
                        <a:pt x="8754" y="952"/>
                        <a:pt x="4947" y="1903"/>
                      </a:cubicBezTo>
                      <a:cubicBezTo>
                        <a:pt x="2091" y="2855"/>
                        <a:pt x="-765" y="3807"/>
                        <a:pt x="187" y="7614"/>
                      </a:cubicBezTo>
                      <a:cubicBezTo>
                        <a:pt x="-765" y="11421"/>
                        <a:pt x="2091" y="13324"/>
                        <a:pt x="4947" y="13324"/>
                      </a:cubicBezTo>
                      <a:close/>
                    </a:path>
                  </a:pathLst>
                </a:custGeom>
                <a:solidFill>
                  <a:srgbClr val="000000"/>
                </a:solidFill>
                <a:ln w="9509" cap="flat">
                  <a:noFill/>
                  <a:prstDash val="solid"/>
                  <a:miter/>
                </a:ln>
              </p:spPr>
              <p:txBody>
                <a:bodyPr rtlCol="0" anchor="ctr"/>
                <a:lstStyle/>
                <a:p>
                  <a:endParaRPr lang="en-US"/>
                </a:p>
              </p:txBody>
            </p:sp>
            <p:sp>
              <p:nvSpPr>
                <p:cNvPr id="144" name="Freeform 143">
                  <a:extLst>
                    <a:ext uri="{FF2B5EF4-FFF2-40B4-BE49-F238E27FC236}">
                      <a16:creationId xmlns:a16="http://schemas.microsoft.com/office/drawing/2014/main" id="{D5BE6A4E-11B6-FD49-B620-D910C35827C7}"/>
                    </a:ext>
                  </a:extLst>
                </p:cNvPr>
                <p:cNvSpPr/>
                <p:nvPr/>
              </p:nvSpPr>
              <p:spPr>
                <a:xfrm>
                  <a:off x="5283943" y="3675468"/>
                  <a:ext cx="70917" cy="100056"/>
                </a:xfrm>
                <a:custGeom>
                  <a:avLst/>
                  <a:gdLst>
                    <a:gd name="connsiteX0" fmla="*/ 32367 w 70917"/>
                    <a:gd name="connsiteY0" fmla="*/ 55324 h 100056"/>
                    <a:gd name="connsiteX1" fmla="*/ 49502 w 70917"/>
                    <a:gd name="connsiteY1" fmla="*/ 51517 h 100056"/>
                    <a:gd name="connsiteX2" fmla="*/ 63782 w 70917"/>
                    <a:gd name="connsiteY2" fmla="*/ 38193 h 100056"/>
                    <a:gd name="connsiteX3" fmla="*/ 70445 w 70917"/>
                    <a:gd name="connsiteY3" fmla="*/ 9641 h 100056"/>
                    <a:gd name="connsiteX4" fmla="*/ 65686 w 70917"/>
                    <a:gd name="connsiteY4" fmla="*/ 123 h 100056"/>
                    <a:gd name="connsiteX5" fmla="*/ 59974 w 70917"/>
                    <a:gd name="connsiteY5" fmla="*/ 7737 h 100056"/>
                    <a:gd name="connsiteX6" fmla="*/ 55214 w 70917"/>
                    <a:gd name="connsiteY6" fmla="*/ 27724 h 100056"/>
                    <a:gd name="connsiteX7" fmla="*/ 33319 w 70917"/>
                    <a:gd name="connsiteY7" fmla="*/ 43904 h 100056"/>
                    <a:gd name="connsiteX8" fmla="*/ 20943 w 70917"/>
                    <a:gd name="connsiteY8" fmla="*/ 54373 h 100056"/>
                    <a:gd name="connsiteX9" fmla="*/ 7616 w 70917"/>
                    <a:gd name="connsiteY9" fmla="*/ 85780 h 100056"/>
                    <a:gd name="connsiteX10" fmla="*/ 0 w 70917"/>
                    <a:gd name="connsiteY10" fmla="*/ 97201 h 100056"/>
                    <a:gd name="connsiteX11" fmla="*/ 14279 w 70917"/>
                    <a:gd name="connsiteY11" fmla="*/ 100056 h 100056"/>
                    <a:gd name="connsiteX12" fmla="*/ 15232 w 70917"/>
                    <a:gd name="connsiteY12" fmla="*/ 100056 h 100056"/>
                    <a:gd name="connsiteX13" fmla="*/ 32367 w 70917"/>
                    <a:gd name="connsiteY13" fmla="*/ 55324 h 100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917" h="100056">
                      <a:moveTo>
                        <a:pt x="32367" y="55324"/>
                      </a:moveTo>
                      <a:cubicBezTo>
                        <a:pt x="35223" y="49614"/>
                        <a:pt x="42838" y="51517"/>
                        <a:pt x="49502" y="51517"/>
                      </a:cubicBezTo>
                      <a:cubicBezTo>
                        <a:pt x="58070" y="51517"/>
                        <a:pt x="62830" y="47710"/>
                        <a:pt x="63782" y="38193"/>
                      </a:cubicBezTo>
                      <a:cubicBezTo>
                        <a:pt x="64734" y="28676"/>
                        <a:pt x="68542" y="19158"/>
                        <a:pt x="70445" y="9641"/>
                      </a:cubicBezTo>
                      <a:cubicBezTo>
                        <a:pt x="71397" y="4882"/>
                        <a:pt x="71397" y="1075"/>
                        <a:pt x="65686" y="123"/>
                      </a:cubicBezTo>
                      <a:cubicBezTo>
                        <a:pt x="59974" y="-829"/>
                        <a:pt x="60926" y="3930"/>
                        <a:pt x="59974" y="7737"/>
                      </a:cubicBezTo>
                      <a:cubicBezTo>
                        <a:pt x="59974" y="10592"/>
                        <a:pt x="56166" y="24869"/>
                        <a:pt x="55214" y="27724"/>
                      </a:cubicBezTo>
                      <a:cubicBezTo>
                        <a:pt x="53310" y="42000"/>
                        <a:pt x="52358" y="43904"/>
                        <a:pt x="33319" y="43904"/>
                      </a:cubicBezTo>
                      <a:cubicBezTo>
                        <a:pt x="25703" y="43904"/>
                        <a:pt x="25703" y="44855"/>
                        <a:pt x="20943" y="54373"/>
                      </a:cubicBezTo>
                      <a:cubicBezTo>
                        <a:pt x="16184" y="67697"/>
                        <a:pt x="12375" y="76263"/>
                        <a:pt x="7616" y="85780"/>
                      </a:cubicBezTo>
                      <a:cubicBezTo>
                        <a:pt x="5712" y="89587"/>
                        <a:pt x="2856" y="94346"/>
                        <a:pt x="0" y="97201"/>
                      </a:cubicBezTo>
                      <a:cubicBezTo>
                        <a:pt x="4760" y="97201"/>
                        <a:pt x="7616" y="97201"/>
                        <a:pt x="14279" y="100056"/>
                      </a:cubicBezTo>
                      <a:cubicBezTo>
                        <a:pt x="14279" y="100056"/>
                        <a:pt x="14279" y="100056"/>
                        <a:pt x="15232" y="100056"/>
                      </a:cubicBezTo>
                      <a:cubicBezTo>
                        <a:pt x="19039" y="85780"/>
                        <a:pt x="25703" y="68649"/>
                        <a:pt x="32367" y="55324"/>
                      </a:cubicBezTo>
                      <a:close/>
                    </a:path>
                  </a:pathLst>
                </a:custGeom>
                <a:solidFill>
                  <a:srgbClr val="C1C1C1"/>
                </a:solidFill>
                <a:ln w="9509" cap="flat">
                  <a:noFill/>
                  <a:prstDash val="solid"/>
                  <a:miter/>
                </a:ln>
              </p:spPr>
              <p:txBody>
                <a:bodyPr rtlCol="0" anchor="ctr"/>
                <a:lstStyle/>
                <a:p>
                  <a:endParaRPr lang="en-US"/>
                </a:p>
              </p:txBody>
            </p:sp>
            <p:sp>
              <p:nvSpPr>
                <p:cNvPr id="145" name="Freeform 144">
                  <a:extLst>
                    <a:ext uri="{FF2B5EF4-FFF2-40B4-BE49-F238E27FC236}">
                      <a16:creationId xmlns:a16="http://schemas.microsoft.com/office/drawing/2014/main" id="{D76A4BD8-C095-C642-BDF1-9545FC29E9A3}"/>
                    </a:ext>
                  </a:extLst>
                </p:cNvPr>
                <p:cNvSpPr/>
                <p:nvPr/>
              </p:nvSpPr>
              <p:spPr>
                <a:xfrm>
                  <a:off x="5109734" y="3817402"/>
                  <a:ext cx="167545" cy="159893"/>
                </a:xfrm>
                <a:custGeom>
                  <a:avLst/>
                  <a:gdLst>
                    <a:gd name="connsiteX0" fmla="*/ 139939 w 167545"/>
                    <a:gd name="connsiteY0" fmla="*/ 38070 h 159893"/>
                    <a:gd name="connsiteX1" fmla="*/ 106620 w 167545"/>
                    <a:gd name="connsiteY1" fmla="*/ 55201 h 159893"/>
                    <a:gd name="connsiteX2" fmla="*/ 47598 w 167545"/>
                    <a:gd name="connsiteY2" fmla="*/ 55201 h 159893"/>
                    <a:gd name="connsiteX3" fmla="*/ 30463 w 167545"/>
                    <a:gd name="connsiteY3" fmla="*/ 68526 h 159893"/>
                    <a:gd name="connsiteX4" fmla="*/ 952 w 167545"/>
                    <a:gd name="connsiteY4" fmla="*/ 140859 h 159893"/>
                    <a:gd name="connsiteX5" fmla="*/ 0 w 167545"/>
                    <a:gd name="connsiteY5" fmla="*/ 142762 h 159893"/>
                    <a:gd name="connsiteX6" fmla="*/ 0 w 167545"/>
                    <a:gd name="connsiteY6" fmla="*/ 142762 h 159893"/>
                    <a:gd name="connsiteX7" fmla="*/ 0 w 167545"/>
                    <a:gd name="connsiteY7" fmla="*/ 145617 h 159893"/>
                    <a:gd name="connsiteX8" fmla="*/ 0 w 167545"/>
                    <a:gd name="connsiteY8" fmla="*/ 150376 h 159893"/>
                    <a:gd name="connsiteX9" fmla="*/ 1904 w 167545"/>
                    <a:gd name="connsiteY9" fmla="*/ 155135 h 159893"/>
                    <a:gd name="connsiteX10" fmla="*/ 3808 w 167545"/>
                    <a:gd name="connsiteY10" fmla="*/ 159893 h 159893"/>
                    <a:gd name="connsiteX11" fmla="*/ 3808 w 167545"/>
                    <a:gd name="connsiteY11" fmla="*/ 159893 h 159893"/>
                    <a:gd name="connsiteX12" fmla="*/ 3808 w 167545"/>
                    <a:gd name="connsiteY12" fmla="*/ 159893 h 159893"/>
                    <a:gd name="connsiteX13" fmla="*/ 4760 w 167545"/>
                    <a:gd name="connsiteY13" fmla="*/ 156086 h 159893"/>
                    <a:gd name="connsiteX14" fmla="*/ 4760 w 167545"/>
                    <a:gd name="connsiteY14" fmla="*/ 156086 h 159893"/>
                    <a:gd name="connsiteX15" fmla="*/ 5712 w 167545"/>
                    <a:gd name="connsiteY15" fmla="*/ 154183 h 159893"/>
                    <a:gd name="connsiteX16" fmla="*/ 24751 w 167545"/>
                    <a:gd name="connsiteY16" fmla="*/ 113258 h 159893"/>
                    <a:gd name="connsiteX17" fmla="*/ 39030 w 167545"/>
                    <a:gd name="connsiteY17" fmla="*/ 81850 h 159893"/>
                    <a:gd name="connsiteX18" fmla="*/ 64734 w 167545"/>
                    <a:gd name="connsiteY18" fmla="*/ 65670 h 159893"/>
                    <a:gd name="connsiteX19" fmla="*/ 119948 w 167545"/>
                    <a:gd name="connsiteY19" fmla="*/ 65670 h 159893"/>
                    <a:gd name="connsiteX20" fmla="*/ 139939 w 167545"/>
                    <a:gd name="connsiteY20" fmla="*/ 56153 h 159893"/>
                    <a:gd name="connsiteX21" fmla="*/ 163738 w 167545"/>
                    <a:gd name="connsiteY21" fmla="*/ 19987 h 159893"/>
                    <a:gd name="connsiteX22" fmla="*/ 163738 w 167545"/>
                    <a:gd name="connsiteY22" fmla="*/ 19035 h 159893"/>
                    <a:gd name="connsiteX23" fmla="*/ 163738 w 167545"/>
                    <a:gd name="connsiteY23" fmla="*/ 19035 h 159893"/>
                    <a:gd name="connsiteX24" fmla="*/ 163738 w 167545"/>
                    <a:gd name="connsiteY24" fmla="*/ 18083 h 159893"/>
                    <a:gd name="connsiteX25" fmla="*/ 163738 w 167545"/>
                    <a:gd name="connsiteY25" fmla="*/ 18083 h 159893"/>
                    <a:gd name="connsiteX26" fmla="*/ 163738 w 167545"/>
                    <a:gd name="connsiteY26" fmla="*/ 17132 h 159893"/>
                    <a:gd name="connsiteX27" fmla="*/ 163738 w 167545"/>
                    <a:gd name="connsiteY27" fmla="*/ 17132 h 159893"/>
                    <a:gd name="connsiteX28" fmla="*/ 164690 w 167545"/>
                    <a:gd name="connsiteY28" fmla="*/ 16180 h 159893"/>
                    <a:gd name="connsiteX29" fmla="*/ 164690 w 167545"/>
                    <a:gd name="connsiteY29" fmla="*/ 16180 h 159893"/>
                    <a:gd name="connsiteX30" fmla="*/ 167546 w 167545"/>
                    <a:gd name="connsiteY30" fmla="*/ 14276 h 159893"/>
                    <a:gd name="connsiteX31" fmla="*/ 167546 w 167545"/>
                    <a:gd name="connsiteY31" fmla="*/ 14276 h 159893"/>
                    <a:gd name="connsiteX32" fmla="*/ 157074 w 167545"/>
                    <a:gd name="connsiteY32" fmla="*/ 0 h 159893"/>
                    <a:gd name="connsiteX33" fmla="*/ 156122 w 167545"/>
                    <a:gd name="connsiteY33" fmla="*/ 2855 h 159893"/>
                    <a:gd name="connsiteX34" fmla="*/ 150411 w 167545"/>
                    <a:gd name="connsiteY34" fmla="*/ 19035 h 159893"/>
                    <a:gd name="connsiteX35" fmla="*/ 139939 w 167545"/>
                    <a:gd name="connsiteY35" fmla="*/ 38070 h 159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545" h="159893">
                      <a:moveTo>
                        <a:pt x="139939" y="38070"/>
                      </a:moveTo>
                      <a:cubicBezTo>
                        <a:pt x="129467" y="55201"/>
                        <a:pt x="121852" y="57105"/>
                        <a:pt x="106620" y="55201"/>
                      </a:cubicBezTo>
                      <a:cubicBezTo>
                        <a:pt x="86629" y="53298"/>
                        <a:pt x="67589" y="55201"/>
                        <a:pt x="47598" y="55201"/>
                      </a:cubicBezTo>
                      <a:cubicBezTo>
                        <a:pt x="34271" y="55201"/>
                        <a:pt x="34271" y="55201"/>
                        <a:pt x="30463" y="68526"/>
                      </a:cubicBezTo>
                      <a:cubicBezTo>
                        <a:pt x="24751" y="91368"/>
                        <a:pt x="9520" y="118968"/>
                        <a:pt x="952" y="140859"/>
                      </a:cubicBezTo>
                      <a:cubicBezTo>
                        <a:pt x="952" y="140859"/>
                        <a:pt x="0" y="141810"/>
                        <a:pt x="0" y="142762"/>
                      </a:cubicBezTo>
                      <a:lnTo>
                        <a:pt x="0" y="142762"/>
                      </a:lnTo>
                      <a:cubicBezTo>
                        <a:pt x="0" y="143714"/>
                        <a:pt x="0" y="144665"/>
                        <a:pt x="0" y="145617"/>
                      </a:cubicBezTo>
                      <a:cubicBezTo>
                        <a:pt x="0" y="147521"/>
                        <a:pt x="0" y="148472"/>
                        <a:pt x="0" y="150376"/>
                      </a:cubicBezTo>
                      <a:cubicBezTo>
                        <a:pt x="0" y="152279"/>
                        <a:pt x="952" y="154183"/>
                        <a:pt x="1904" y="155135"/>
                      </a:cubicBezTo>
                      <a:cubicBezTo>
                        <a:pt x="2856" y="157038"/>
                        <a:pt x="3808" y="157990"/>
                        <a:pt x="3808" y="159893"/>
                      </a:cubicBezTo>
                      <a:cubicBezTo>
                        <a:pt x="3808" y="159893"/>
                        <a:pt x="3808" y="159893"/>
                        <a:pt x="3808" y="159893"/>
                      </a:cubicBezTo>
                      <a:cubicBezTo>
                        <a:pt x="3808" y="159893"/>
                        <a:pt x="3808" y="159893"/>
                        <a:pt x="3808" y="159893"/>
                      </a:cubicBezTo>
                      <a:cubicBezTo>
                        <a:pt x="3808" y="158942"/>
                        <a:pt x="3808" y="157038"/>
                        <a:pt x="4760" y="156086"/>
                      </a:cubicBezTo>
                      <a:cubicBezTo>
                        <a:pt x="4760" y="156086"/>
                        <a:pt x="4760" y="156086"/>
                        <a:pt x="4760" y="156086"/>
                      </a:cubicBezTo>
                      <a:cubicBezTo>
                        <a:pt x="4760" y="155135"/>
                        <a:pt x="4760" y="155135"/>
                        <a:pt x="5712" y="154183"/>
                      </a:cubicBezTo>
                      <a:cubicBezTo>
                        <a:pt x="11423" y="139907"/>
                        <a:pt x="18087" y="126582"/>
                        <a:pt x="24751" y="113258"/>
                      </a:cubicBezTo>
                      <a:cubicBezTo>
                        <a:pt x="29511" y="102789"/>
                        <a:pt x="35223" y="92319"/>
                        <a:pt x="39030" y="81850"/>
                      </a:cubicBezTo>
                      <a:cubicBezTo>
                        <a:pt x="43790" y="69478"/>
                        <a:pt x="52358" y="65670"/>
                        <a:pt x="64734" y="65670"/>
                      </a:cubicBezTo>
                      <a:cubicBezTo>
                        <a:pt x="82821" y="65670"/>
                        <a:pt x="101860" y="65670"/>
                        <a:pt x="119948" y="65670"/>
                      </a:cubicBezTo>
                      <a:cubicBezTo>
                        <a:pt x="131371" y="65670"/>
                        <a:pt x="133275" y="64719"/>
                        <a:pt x="139939" y="56153"/>
                      </a:cubicBezTo>
                      <a:cubicBezTo>
                        <a:pt x="149459" y="42829"/>
                        <a:pt x="156122" y="32359"/>
                        <a:pt x="163738" y="19987"/>
                      </a:cubicBezTo>
                      <a:cubicBezTo>
                        <a:pt x="163738" y="19987"/>
                        <a:pt x="163738" y="19035"/>
                        <a:pt x="163738" y="19035"/>
                      </a:cubicBezTo>
                      <a:cubicBezTo>
                        <a:pt x="163738" y="19035"/>
                        <a:pt x="163738" y="19035"/>
                        <a:pt x="163738" y="19035"/>
                      </a:cubicBezTo>
                      <a:cubicBezTo>
                        <a:pt x="163738" y="19035"/>
                        <a:pt x="163738" y="18083"/>
                        <a:pt x="163738" y="18083"/>
                      </a:cubicBezTo>
                      <a:cubicBezTo>
                        <a:pt x="163738" y="18083"/>
                        <a:pt x="163738" y="18083"/>
                        <a:pt x="163738" y="18083"/>
                      </a:cubicBezTo>
                      <a:cubicBezTo>
                        <a:pt x="163738" y="18083"/>
                        <a:pt x="163738" y="17132"/>
                        <a:pt x="163738" y="17132"/>
                      </a:cubicBezTo>
                      <a:cubicBezTo>
                        <a:pt x="163738" y="17132"/>
                        <a:pt x="163738" y="17132"/>
                        <a:pt x="163738" y="17132"/>
                      </a:cubicBezTo>
                      <a:cubicBezTo>
                        <a:pt x="163738" y="17132"/>
                        <a:pt x="163738" y="16180"/>
                        <a:pt x="164690" y="16180"/>
                      </a:cubicBezTo>
                      <a:cubicBezTo>
                        <a:pt x="164690" y="16180"/>
                        <a:pt x="164690" y="16180"/>
                        <a:pt x="164690" y="16180"/>
                      </a:cubicBezTo>
                      <a:cubicBezTo>
                        <a:pt x="165642" y="15228"/>
                        <a:pt x="166594" y="14276"/>
                        <a:pt x="167546" y="14276"/>
                      </a:cubicBezTo>
                      <a:lnTo>
                        <a:pt x="167546" y="14276"/>
                      </a:lnTo>
                      <a:cubicBezTo>
                        <a:pt x="165642" y="11421"/>
                        <a:pt x="159930" y="6662"/>
                        <a:pt x="157074" y="0"/>
                      </a:cubicBezTo>
                      <a:cubicBezTo>
                        <a:pt x="157074" y="952"/>
                        <a:pt x="157074" y="1904"/>
                        <a:pt x="156122" y="2855"/>
                      </a:cubicBezTo>
                      <a:cubicBezTo>
                        <a:pt x="155170" y="7614"/>
                        <a:pt x="152315" y="16180"/>
                        <a:pt x="150411" y="19035"/>
                      </a:cubicBezTo>
                      <a:cubicBezTo>
                        <a:pt x="146603" y="24745"/>
                        <a:pt x="143747" y="32359"/>
                        <a:pt x="139939" y="38070"/>
                      </a:cubicBezTo>
                      <a:close/>
                    </a:path>
                  </a:pathLst>
                </a:custGeom>
                <a:solidFill>
                  <a:srgbClr val="C1C1C1"/>
                </a:solidFill>
                <a:ln w="9509" cap="flat">
                  <a:noFill/>
                  <a:prstDash val="solid"/>
                  <a:miter/>
                </a:ln>
              </p:spPr>
              <p:txBody>
                <a:bodyPr rtlCol="0" anchor="ctr"/>
                <a:lstStyle/>
                <a:p>
                  <a:endParaRPr lang="en-US"/>
                </a:p>
              </p:txBody>
            </p:sp>
            <p:sp>
              <p:nvSpPr>
                <p:cNvPr id="146" name="Freeform 145">
                  <a:extLst>
                    <a:ext uri="{FF2B5EF4-FFF2-40B4-BE49-F238E27FC236}">
                      <a16:creationId xmlns:a16="http://schemas.microsoft.com/office/drawing/2014/main" id="{4017B2BD-1E31-494B-89B0-544B067675A9}"/>
                    </a:ext>
                  </a:extLst>
                </p:cNvPr>
                <p:cNvSpPr/>
                <p:nvPr/>
              </p:nvSpPr>
              <p:spPr>
                <a:xfrm>
                  <a:off x="5504800" y="3712485"/>
                  <a:ext cx="68653" cy="117289"/>
                </a:xfrm>
                <a:custGeom>
                  <a:avLst/>
                  <a:gdLst>
                    <a:gd name="connsiteX0" fmla="*/ 0 w 68653"/>
                    <a:gd name="connsiteY0" fmla="*/ 22115 h 117289"/>
                    <a:gd name="connsiteX1" fmla="*/ 32367 w 68653"/>
                    <a:gd name="connsiteY1" fmla="*/ 63040 h 117289"/>
                    <a:gd name="connsiteX2" fmla="*/ 43790 w 68653"/>
                    <a:gd name="connsiteY2" fmla="*/ 105868 h 117289"/>
                    <a:gd name="connsiteX3" fmla="*/ 65686 w 68653"/>
                    <a:gd name="connsiteY3" fmla="*/ 117289 h 117289"/>
                    <a:gd name="connsiteX4" fmla="*/ 59974 w 68653"/>
                    <a:gd name="connsiteY4" fmla="*/ 60185 h 117289"/>
                    <a:gd name="connsiteX5" fmla="*/ 0 w 68653"/>
                    <a:gd name="connsiteY5" fmla="*/ 22115 h 117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653" h="117289">
                      <a:moveTo>
                        <a:pt x="0" y="22115"/>
                      </a:moveTo>
                      <a:cubicBezTo>
                        <a:pt x="0" y="22115"/>
                        <a:pt x="38079" y="12597"/>
                        <a:pt x="32367" y="63040"/>
                      </a:cubicBezTo>
                      <a:cubicBezTo>
                        <a:pt x="29511" y="84930"/>
                        <a:pt x="36175" y="98255"/>
                        <a:pt x="43790" y="105868"/>
                      </a:cubicBezTo>
                      <a:cubicBezTo>
                        <a:pt x="53310" y="116338"/>
                        <a:pt x="65686" y="117289"/>
                        <a:pt x="65686" y="117289"/>
                      </a:cubicBezTo>
                      <a:cubicBezTo>
                        <a:pt x="65686" y="117289"/>
                        <a:pt x="25703" y="103965"/>
                        <a:pt x="59974" y="60185"/>
                      </a:cubicBezTo>
                      <a:cubicBezTo>
                        <a:pt x="94245" y="15453"/>
                        <a:pt x="17135" y="-27376"/>
                        <a:pt x="0" y="22115"/>
                      </a:cubicBezTo>
                      <a:close/>
                    </a:path>
                  </a:pathLst>
                </a:custGeom>
                <a:noFill/>
                <a:ln w="7607" cap="flat">
                  <a:solidFill>
                    <a:srgbClr val="000000"/>
                  </a:solidFill>
                  <a:prstDash val="solid"/>
                  <a:miter/>
                </a:ln>
              </p:spPr>
              <p:txBody>
                <a:bodyPr rtlCol="0" anchor="ctr"/>
                <a:lstStyle/>
                <a:p>
                  <a:endParaRPr lang="en-US"/>
                </a:p>
              </p:txBody>
            </p:sp>
          </p:grpSp>
          <p:grpSp>
            <p:nvGrpSpPr>
              <p:cNvPr id="147" name="Graphic 5">
                <a:extLst>
                  <a:ext uri="{FF2B5EF4-FFF2-40B4-BE49-F238E27FC236}">
                    <a16:creationId xmlns:a16="http://schemas.microsoft.com/office/drawing/2014/main" id="{0D8CF9FB-CA11-3844-8BD2-26DEA459D39B}"/>
                  </a:ext>
                </a:extLst>
              </p:cNvPr>
              <p:cNvGrpSpPr/>
              <p:nvPr/>
            </p:nvGrpSpPr>
            <p:grpSpPr>
              <a:xfrm>
                <a:off x="1925253" y="2546188"/>
                <a:ext cx="1000189" cy="833513"/>
                <a:chOff x="2800263" y="2760012"/>
                <a:chExt cx="816787" cy="680674"/>
              </a:xfrm>
            </p:grpSpPr>
            <p:grpSp>
              <p:nvGrpSpPr>
                <p:cNvPr id="148" name="Graphic 5">
                  <a:extLst>
                    <a:ext uri="{FF2B5EF4-FFF2-40B4-BE49-F238E27FC236}">
                      <a16:creationId xmlns:a16="http://schemas.microsoft.com/office/drawing/2014/main" id="{15F6595A-75BF-C84D-8BE9-D047FCA92719}"/>
                    </a:ext>
                  </a:extLst>
                </p:cNvPr>
                <p:cNvGrpSpPr/>
                <p:nvPr/>
              </p:nvGrpSpPr>
              <p:grpSpPr>
                <a:xfrm>
                  <a:off x="2862974" y="2760012"/>
                  <a:ext cx="754076" cy="680674"/>
                  <a:chOff x="2862974" y="2760012"/>
                  <a:chExt cx="754076" cy="680674"/>
                </a:xfrm>
              </p:grpSpPr>
              <p:sp>
                <p:nvSpPr>
                  <p:cNvPr id="149" name="Freeform 148">
                    <a:extLst>
                      <a:ext uri="{FF2B5EF4-FFF2-40B4-BE49-F238E27FC236}">
                        <a16:creationId xmlns:a16="http://schemas.microsoft.com/office/drawing/2014/main" id="{C86E732E-9D91-B445-8C41-F89AADD34E83}"/>
                      </a:ext>
                    </a:extLst>
                  </p:cNvPr>
                  <p:cNvSpPr/>
                  <p:nvPr/>
                </p:nvSpPr>
                <p:spPr>
                  <a:xfrm>
                    <a:off x="3563740" y="2929271"/>
                    <a:ext cx="53310" cy="13297"/>
                  </a:xfrm>
                  <a:custGeom>
                    <a:avLst/>
                    <a:gdLst>
                      <a:gd name="connsiteX0" fmla="*/ 43791 w 53310"/>
                      <a:gd name="connsiteY0" fmla="*/ 152 h 13297"/>
                      <a:gd name="connsiteX1" fmla="*/ 3808 w 53310"/>
                      <a:gd name="connsiteY1" fmla="*/ 4911 h 13297"/>
                      <a:gd name="connsiteX2" fmla="*/ 0 w 53310"/>
                      <a:gd name="connsiteY2" fmla="*/ 7766 h 13297"/>
                      <a:gd name="connsiteX3" fmla="*/ 2856 w 53310"/>
                      <a:gd name="connsiteY3" fmla="*/ 11573 h 13297"/>
                      <a:gd name="connsiteX4" fmla="*/ 29511 w 53310"/>
                      <a:gd name="connsiteY4" fmla="*/ 10621 h 13297"/>
                      <a:gd name="connsiteX5" fmla="*/ 53310 w 53310"/>
                      <a:gd name="connsiteY5" fmla="*/ 2056 h 13297"/>
                      <a:gd name="connsiteX6" fmla="*/ 43791 w 53310"/>
                      <a:gd name="connsiteY6" fmla="*/ 152 h 13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10" h="13297">
                        <a:moveTo>
                          <a:pt x="43791" y="152"/>
                        </a:moveTo>
                        <a:cubicBezTo>
                          <a:pt x="30463" y="3007"/>
                          <a:pt x="18088" y="9670"/>
                          <a:pt x="3808" y="4911"/>
                        </a:cubicBezTo>
                        <a:cubicBezTo>
                          <a:pt x="1904" y="3959"/>
                          <a:pt x="0" y="5863"/>
                          <a:pt x="0" y="7766"/>
                        </a:cubicBezTo>
                        <a:cubicBezTo>
                          <a:pt x="0" y="9670"/>
                          <a:pt x="952" y="11573"/>
                          <a:pt x="2856" y="11573"/>
                        </a:cubicBezTo>
                        <a:cubicBezTo>
                          <a:pt x="11424" y="14428"/>
                          <a:pt x="20943" y="13477"/>
                          <a:pt x="29511" y="10621"/>
                        </a:cubicBezTo>
                        <a:cubicBezTo>
                          <a:pt x="37127" y="7766"/>
                          <a:pt x="43791" y="3959"/>
                          <a:pt x="53310" y="2056"/>
                        </a:cubicBezTo>
                        <a:cubicBezTo>
                          <a:pt x="48550" y="-800"/>
                          <a:pt x="46647" y="152"/>
                          <a:pt x="43791" y="152"/>
                        </a:cubicBezTo>
                        <a:close/>
                      </a:path>
                    </a:pathLst>
                  </a:custGeom>
                  <a:solidFill>
                    <a:srgbClr val="000000"/>
                  </a:solidFill>
                  <a:ln w="9509" cap="flat">
                    <a:noFill/>
                    <a:prstDash val="solid"/>
                    <a:miter/>
                  </a:ln>
                </p:spPr>
                <p:txBody>
                  <a:bodyPr rtlCol="0" anchor="ctr"/>
                  <a:lstStyle/>
                  <a:p>
                    <a:endParaRPr lang="en-US"/>
                  </a:p>
                </p:txBody>
              </p:sp>
              <p:sp>
                <p:nvSpPr>
                  <p:cNvPr id="150" name="Freeform 149">
                    <a:extLst>
                      <a:ext uri="{FF2B5EF4-FFF2-40B4-BE49-F238E27FC236}">
                        <a16:creationId xmlns:a16="http://schemas.microsoft.com/office/drawing/2014/main" id="{5E4CC467-0784-FA4F-AF4E-C82D63999C9B}"/>
                      </a:ext>
                    </a:extLst>
                  </p:cNvPr>
                  <p:cNvSpPr/>
                  <p:nvPr/>
                </p:nvSpPr>
                <p:spPr>
                  <a:xfrm>
                    <a:off x="3573260" y="3055899"/>
                    <a:ext cx="39982" cy="15889"/>
                  </a:xfrm>
                  <a:custGeom>
                    <a:avLst/>
                    <a:gdLst>
                      <a:gd name="connsiteX0" fmla="*/ 5712 w 39982"/>
                      <a:gd name="connsiteY0" fmla="*/ 106 h 15889"/>
                      <a:gd name="connsiteX1" fmla="*/ 0 w 39982"/>
                      <a:gd name="connsiteY1" fmla="*/ 2961 h 15889"/>
                      <a:gd name="connsiteX2" fmla="*/ 3808 w 39982"/>
                      <a:gd name="connsiteY2" fmla="*/ 7720 h 15889"/>
                      <a:gd name="connsiteX3" fmla="*/ 25703 w 39982"/>
                      <a:gd name="connsiteY3" fmla="*/ 14382 h 15889"/>
                      <a:gd name="connsiteX4" fmla="*/ 39983 w 39982"/>
                      <a:gd name="connsiteY4" fmla="*/ 14382 h 15889"/>
                      <a:gd name="connsiteX5" fmla="*/ 21895 w 39982"/>
                      <a:gd name="connsiteY5" fmla="*/ 5816 h 15889"/>
                      <a:gd name="connsiteX6" fmla="*/ 5712 w 39982"/>
                      <a:gd name="connsiteY6" fmla="*/ 106 h 15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982" h="15889">
                        <a:moveTo>
                          <a:pt x="5712" y="106"/>
                        </a:moveTo>
                        <a:cubicBezTo>
                          <a:pt x="3808" y="106"/>
                          <a:pt x="952" y="-846"/>
                          <a:pt x="0" y="2961"/>
                        </a:cubicBezTo>
                        <a:cubicBezTo>
                          <a:pt x="0" y="5816"/>
                          <a:pt x="1904" y="6768"/>
                          <a:pt x="3808" y="7720"/>
                        </a:cubicBezTo>
                        <a:cubicBezTo>
                          <a:pt x="11424" y="8672"/>
                          <a:pt x="18088" y="11527"/>
                          <a:pt x="25703" y="14382"/>
                        </a:cubicBezTo>
                        <a:cubicBezTo>
                          <a:pt x="29511" y="15334"/>
                          <a:pt x="33319" y="17237"/>
                          <a:pt x="39983" y="14382"/>
                        </a:cubicBezTo>
                        <a:cubicBezTo>
                          <a:pt x="32367" y="10575"/>
                          <a:pt x="27607" y="8672"/>
                          <a:pt x="21895" y="5816"/>
                        </a:cubicBezTo>
                        <a:cubicBezTo>
                          <a:pt x="16184" y="2009"/>
                          <a:pt x="11424" y="106"/>
                          <a:pt x="5712" y="106"/>
                        </a:cubicBezTo>
                        <a:close/>
                      </a:path>
                    </a:pathLst>
                  </a:custGeom>
                  <a:solidFill>
                    <a:srgbClr val="000000"/>
                  </a:solidFill>
                  <a:ln w="9509" cap="flat">
                    <a:noFill/>
                    <a:prstDash val="solid"/>
                    <a:miter/>
                  </a:ln>
                </p:spPr>
                <p:txBody>
                  <a:bodyPr rtlCol="0" anchor="ctr"/>
                  <a:lstStyle/>
                  <a:p>
                    <a:endParaRPr lang="en-US"/>
                  </a:p>
                </p:txBody>
              </p:sp>
              <p:sp>
                <p:nvSpPr>
                  <p:cNvPr id="151" name="Freeform 150">
                    <a:extLst>
                      <a:ext uri="{FF2B5EF4-FFF2-40B4-BE49-F238E27FC236}">
                        <a16:creationId xmlns:a16="http://schemas.microsoft.com/office/drawing/2014/main" id="{07CE91F0-BD7E-E748-BF6F-AB3A1D8D7504}"/>
                      </a:ext>
                    </a:extLst>
                  </p:cNvPr>
                  <p:cNvSpPr/>
                  <p:nvPr/>
                </p:nvSpPr>
                <p:spPr>
                  <a:xfrm>
                    <a:off x="3516056" y="3177434"/>
                    <a:ext cx="25210" cy="23236"/>
                  </a:xfrm>
                  <a:custGeom>
                    <a:avLst/>
                    <a:gdLst>
                      <a:gd name="connsiteX0" fmla="*/ 5798 w 25210"/>
                      <a:gd name="connsiteY0" fmla="*/ 1346 h 23236"/>
                      <a:gd name="connsiteX1" fmla="*/ 1038 w 25210"/>
                      <a:gd name="connsiteY1" fmla="*/ 394 h 23236"/>
                      <a:gd name="connsiteX2" fmla="*/ 1990 w 25210"/>
                      <a:gd name="connsiteY2" fmla="*/ 6105 h 23236"/>
                      <a:gd name="connsiteX3" fmla="*/ 22933 w 25210"/>
                      <a:gd name="connsiteY3" fmla="*/ 23236 h 23236"/>
                      <a:gd name="connsiteX4" fmla="*/ 24837 w 25210"/>
                      <a:gd name="connsiteY4" fmla="*/ 18477 h 23236"/>
                      <a:gd name="connsiteX5" fmla="*/ 5798 w 25210"/>
                      <a:gd name="connsiteY5" fmla="*/ 1346 h 2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10" h="23236">
                        <a:moveTo>
                          <a:pt x="5798" y="1346"/>
                        </a:moveTo>
                        <a:cubicBezTo>
                          <a:pt x="3894" y="394"/>
                          <a:pt x="1990" y="-557"/>
                          <a:pt x="1038" y="394"/>
                        </a:cubicBezTo>
                        <a:cubicBezTo>
                          <a:pt x="-866" y="2298"/>
                          <a:pt x="86" y="5153"/>
                          <a:pt x="1990" y="6105"/>
                        </a:cubicBezTo>
                        <a:cubicBezTo>
                          <a:pt x="9605" y="10863"/>
                          <a:pt x="15317" y="17526"/>
                          <a:pt x="22933" y="23236"/>
                        </a:cubicBezTo>
                        <a:cubicBezTo>
                          <a:pt x="24837" y="21333"/>
                          <a:pt x="25789" y="20381"/>
                          <a:pt x="24837" y="18477"/>
                        </a:cubicBezTo>
                        <a:cubicBezTo>
                          <a:pt x="20077" y="12767"/>
                          <a:pt x="13413" y="6105"/>
                          <a:pt x="5798" y="1346"/>
                        </a:cubicBezTo>
                        <a:close/>
                      </a:path>
                    </a:pathLst>
                  </a:custGeom>
                  <a:solidFill>
                    <a:srgbClr val="000000"/>
                  </a:solidFill>
                  <a:ln w="9509" cap="flat">
                    <a:noFill/>
                    <a:prstDash val="solid"/>
                    <a:miter/>
                  </a:ln>
                </p:spPr>
                <p:txBody>
                  <a:bodyPr rtlCol="0" anchor="ctr"/>
                  <a:lstStyle/>
                  <a:p>
                    <a:endParaRPr lang="en-US"/>
                  </a:p>
                </p:txBody>
              </p:sp>
              <p:sp>
                <p:nvSpPr>
                  <p:cNvPr id="152" name="Freeform 151">
                    <a:extLst>
                      <a:ext uri="{FF2B5EF4-FFF2-40B4-BE49-F238E27FC236}">
                        <a16:creationId xmlns:a16="http://schemas.microsoft.com/office/drawing/2014/main" id="{EC5C7BC3-F65B-C64F-B8CD-527797FF2775}"/>
                      </a:ext>
                    </a:extLst>
                  </p:cNvPr>
                  <p:cNvSpPr/>
                  <p:nvPr/>
                </p:nvSpPr>
                <p:spPr>
                  <a:xfrm>
                    <a:off x="3506622" y="2886594"/>
                    <a:ext cx="3808" cy="3806"/>
                  </a:xfrm>
                  <a:custGeom>
                    <a:avLst/>
                    <a:gdLst>
                      <a:gd name="connsiteX0" fmla="*/ 0 w 3808"/>
                      <a:gd name="connsiteY0" fmla="*/ 0 h 3806"/>
                      <a:gd name="connsiteX1" fmla="*/ 3808 w 3808"/>
                      <a:gd name="connsiteY1" fmla="*/ 3807 h 3806"/>
                      <a:gd name="connsiteX2" fmla="*/ 0 w 3808"/>
                      <a:gd name="connsiteY2" fmla="*/ 0 h 3806"/>
                    </a:gdLst>
                    <a:ahLst/>
                    <a:cxnLst>
                      <a:cxn ang="0">
                        <a:pos x="connsiteX0" y="connsiteY0"/>
                      </a:cxn>
                      <a:cxn ang="0">
                        <a:pos x="connsiteX1" y="connsiteY1"/>
                      </a:cxn>
                      <a:cxn ang="0">
                        <a:pos x="connsiteX2" y="connsiteY2"/>
                      </a:cxn>
                    </a:cxnLst>
                    <a:rect l="l" t="t" r="r" b="b"/>
                    <a:pathLst>
                      <a:path w="3808" h="3806">
                        <a:moveTo>
                          <a:pt x="0" y="0"/>
                        </a:moveTo>
                        <a:cubicBezTo>
                          <a:pt x="952" y="952"/>
                          <a:pt x="2856" y="2855"/>
                          <a:pt x="3808" y="3807"/>
                        </a:cubicBezTo>
                        <a:cubicBezTo>
                          <a:pt x="2856" y="2855"/>
                          <a:pt x="952" y="1903"/>
                          <a:pt x="0" y="0"/>
                        </a:cubicBezTo>
                        <a:close/>
                      </a:path>
                    </a:pathLst>
                  </a:custGeom>
                  <a:solidFill>
                    <a:srgbClr val="FFFFFF"/>
                  </a:solidFill>
                  <a:ln w="9509" cap="flat">
                    <a:noFill/>
                    <a:prstDash val="solid"/>
                    <a:miter/>
                  </a:ln>
                </p:spPr>
                <p:txBody>
                  <a:bodyPr rtlCol="0" anchor="ctr"/>
                  <a:lstStyle/>
                  <a:p>
                    <a:endParaRPr lang="en-US"/>
                  </a:p>
                </p:txBody>
              </p:sp>
              <p:sp>
                <p:nvSpPr>
                  <p:cNvPr id="153" name="Freeform 152">
                    <a:extLst>
                      <a:ext uri="{FF2B5EF4-FFF2-40B4-BE49-F238E27FC236}">
                        <a16:creationId xmlns:a16="http://schemas.microsoft.com/office/drawing/2014/main" id="{497B042E-3A92-924C-B5F5-57FB1B06BE76}"/>
                      </a:ext>
                    </a:extLst>
                  </p:cNvPr>
                  <p:cNvSpPr/>
                  <p:nvPr/>
                </p:nvSpPr>
                <p:spPr>
                  <a:xfrm>
                    <a:off x="3501862" y="2882787"/>
                    <a:ext cx="3808" cy="3807"/>
                  </a:xfrm>
                  <a:custGeom>
                    <a:avLst/>
                    <a:gdLst>
                      <a:gd name="connsiteX0" fmla="*/ 0 w 3808"/>
                      <a:gd name="connsiteY0" fmla="*/ 0 h 3807"/>
                      <a:gd name="connsiteX1" fmla="*/ 3808 w 3808"/>
                      <a:gd name="connsiteY1" fmla="*/ 3807 h 3807"/>
                      <a:gd name="connsiteX2" fmla="*/ 0 w 3808"/>
                      <a:gd name="connsiteY2" fmla="*/ 0 h 3807"/>
                    </a:gdLst>
                    <a:ahLst/>
                    <a:cxnLst>
                      <a:cxn ang="0">
                        <a:pos x="connsiteX0" y="connsiteY0"/>
                      </a:cxn>
                      <a:cxn ang="0">
                        <a:pos x="connsiteX1" y="connsiteY1"/>
                      </a:cxn>
                      <a:cxn ang="0">
                        <a:pos x="connsiteX2" y="connsiteY2"/>
                      </a:cxn>
                    </a:cxnLst>
                    <a:rect l="l" t="t" r="r" b="b"/>
                    <a:pathLst>
                      <a:path w="3808" h="3807">
                        <a:moveTo>
                          <a:pt x="0" y="0"/>
                        </a:moveTo>
                        <a:cubicBezTo>
                          <a:pt x="952" y="952"/>
                          <a:pt x="2856" y="2855"/>
                          <a:pt x="3808" y="3807"/>
                        </a:cubicBezTo>
                        <a:cubicBezTo>
                          <a:pt x="2856" y="1903"/>
                          <a:pt x="1904" y="952"/>
                          <a:pt x="0" y="0"/>
                        </a:cubicBezTo>
                        <a:close/>
                      </a:path>
                    </a:pathLst>
                  </a:custGeom>
                  <a:solidFill>
                    <a:srgbClr val="FFFFFF"/>
                  </a:solidFill>
                  <a:ln w="9509" cap="flat">
                    <a:noFill/>
                    <a:prstDash val="solid"/>
                    <a:miter/>
                  </a:ln>
                </p:spPr>
                <p:txBody>
                  <a:bodyPr rtlCol="0" anchor="ctr"/>
                  <a:lstStyle/>
                  <a:p>
                    <a:endParaRPr lang="en-US"/>
                  </a:p>
                </p:txBody>
              </p:sp>
              <p:sp>
                <p:nvSpPr>
                  <p:cNvPr id="155" name="Freeform 154">
                    <a:extLst>
                      <a:ext uri="{FF2B5EF4-FFF2-40B4-BE49-F238E27FC236}">
                        <a16:creationId xmlns:a16="http://schemas.microsoft.com/office/drawing/2014/main" id="{7B8B821D-FEF9-CE4E-AA7C-1C00685B2984}"/>
                      </a:ext>
                    </a:extLst>
                  </p:cNvPr>
                  <p:cNvSpPr/>
                  <p:nvPr/>
                </p:nvSpPr>
                <p:spPr>
                  <a:xfrm>
                    <a:off x="3498054" y="2878980"/>
                    <a:ext cx="3807" cy="3806"/>
                  </a:xfrm>
                  <a:custGeom>
                    <a:avLst/>
                    <a:gdLst>
                      <a:gd name="connsiteX0" fmla="*/ 0 w 3807"/>
                      <a:gd name="connsiteY0" fmla="*/ 0 h 3806"/>
                      <a:gd name="connsiteX1" fmla="*/ 3808 w 3807"/>
                      <a:gd name="connsiteY1" fmla="*/ 3807 h 3806"/>
                      <a:gd name="connsiteX2" fmla="*/ 0 w 3807"/>
                      <a:gd name="connsiteY2" fmla="*/ 0 h 3806"/>
                    </a:gdLst>
                    <a:ahLst/>
                    <a:cxnLst>
                      <a:cxn ang="0">
                        <a:pos x="connsiteX0" y="connsiteY0"/>
                      </a:cxn>
                      <a:cxn ang="0">
                        <a:pos x="connsiteX1" y="connsiteY1"/>
                      </a:cxn>
                      <a:cxn ang="0">
                        <a:pos x="connsiteX2" y="connsiteY2"/>
                      </a:cxn>
                    </a:cxnLst>
                    <a:rect l="l" t="t" r="r" b="b"/>
                    <a:pathLst>
                      <a:path w="3807" h="3806">
                        <a:moveTo>
                          <a:pt x="0" y="0"/>
                        </a:moveTo>
                        <a:cubicBezTo>
                          <a:pt x="952" y="952"/>
                          <a:pt x="2856" y="2855"/>
                          <a:pt x="3808" y="3807"/>
                        </a:cubicBezTo>
                        <a:cubicBezTo>
                          <a:pt x="2856" y="1903"/>
                          <a:pt x="952" y="952"/>
                          <a:pt x="0" y="0"/>
                        </a:cubicBezTo>
                        <a:close/>
                      </a:path>
                    </a:pathLst>
                  </a:custGeom>
                  <a:solidFill>
                    <a:srgbClr val="FFFFFF"/>
                  </a:solidFill>
                  <a:ln w="9509" cap="flat">
                    <a:noFill/>
                    <a:prstDash val="solid"/>
                    <a:miter/>
                  </a:ln>
                </p:spPr>
                <p:txBody>
                  <a:bodyPr rtlCol="0" anchor="ctr"/>
                  <a:lstStyle/>
                  <a:p>
                    <a:endParaRPr lang="en-US"/>
                  </a:p>
                </p:txBody>
              </p:sp>
              <p:sp>
                <p:nvSpPr>
                  <p:cNvPr id="156" name="Freeform 155">
                    <a:extLst>
                      <a:ext uri="{FF2B5EF4-FFF2-40B4-BE49-F238E27FC236}">
                        <a16:creationId xmlns:a16="http://schemas.microsoft.com/office/drawing/2014/main" id="{AE183A21-5708-9447-8290-E7158E0E8DD8}"/>
                      </a:ext>
                    </a:extLst>
                  </p:cNvPr>
                  <p:cNvSpPr/>
                  <p:nvPr/>
                </p:nvSpPr>
                <p:spPr>
                  <a:xfrm>
                    <a:off x="3493295" y="2874222"/>
                    <a:ext cx="3807" cy="3806"/>
                  </a:xfrm>
                  <a:custGeom>
                    <a:avLst/>
                    <a:gdLst>
                      <a:gd name="connsiteX0" fmla="*/ 0 w 3807"/>
                      <a:gd name="connsiteY0" fmla="*/ 0 h 3806"/>
                      <a:gd name="connsiteX1" fmla="*/ 3808 w 3807"/>
                      <a:gd name="connsiteY1" fmla="*/ 3807 h 3806"/>
                      <a:gd name="connsiteX2" fmla="*/ 0 w 3807"/>
                      <a:gd name="connsiteY2" fmla="*/ 0 h 3806"/>
                    </a:gdLst>
                    <a:ahLst/>
                    <a:cxnLst>
                      <a:cxn ang="0">
                        <a:pos x="connsiteX0" y="connsiteY0"/>
                      </a:cxn>
                      <a:cxn ang="0">
                        <a:pos x="connsiteX1" y="connsiteY1"/>
                      </a:cxn>
                      <a:cxn ang="0">
                        <a:pos x="connsiteX2" y="connsiteY2"/>
                      </a:cxn>
                    </a:cxnLst>
                    <a:rect l="l" t="t" r="r" b="b"/>
                    <a:pathLst>
                      <a:path w="3807" h="3806">
                        <a:moveTo>
                          <a:pt x="0" y="0"/>
                        </a:moveTo>
                        <a:cubicBezTo>
                          <a:pt x="952" y="952"/>
                          <a:pt x="2856" y="1903"/>
                          <a:pt x="3808" y="3807"/>
                        </a:cubicBezTo>
                        <a:cubicBezTo>
                          <a:pt x="2856" y="2855"/>
                          <a:pt x="952" y="952"/>
                          <a:pt x="0" y="0"/>
                        </a:cubicBezTo>
                        <a:close/>
                      </a:path>
                    </a:pathLst>
                  </a:custGeom>
                  <a:solidFill>
                    <a:srgbClr val="FFFFFF"/>
                  </a:solidFill>
                  <a:ln w="9509" cap="flat">
                    <a:noFill/>
                    <a:prstDash val="solid"/>
                    <a:miter/>
                  </a:ln>
                </p:spPr>
                <p:txBody>
                  <a:bodyPr rtlCol="0" anchor="ctr"/>
                  <a:lstStyle/>
                  <a:p>
                    <a:endParaRPr lang="en-US"/>
                  </a:p>
                </p:txBody>
              </p:sp>
              <p:sp>
                <p:nvSpPr>
                  <p:cNvPr id="157" name="Freeform 156">
                    <a:extLst>
                      <a:ext uri="{FF2B5EF4-FFF2-40B4-BE49-F238E27FC236}">
                        <a16:creationId xmlns:a16="http://schemas.microsoft.com/office/drawing/2014/main" id="{50BB8E69-DEDF-ED48-B300-514591AC8652}"/>
                      </a:ext>
                    </a:extLst>
                  </p:cNvPr>
                  <p:cNvSpPr/>
                  <p:nvPr/>
                </p:nvSpPr>
                <p:spPr>
                  <a:xfrm>
                    <a:off x="2873318" y="3104662"/>
                    <a:ext cx="176177" cy="301725"/>
                  </a:xfrm>
                  <a:custGeom>
                    <a:avLst/>
                    <a:gdLst>
                      <a:gd name="connsiteX0" fmla="*/ 109723 w 176177"/>
                      <a:gd name="connsiteY0" fmla="*/ 12254 h 301725"/>
                      <a:gd name="connsiteX1" fmla="*/ 68789 w 176177"/>
                      <a:gd name="connsiteY1" fmla="*/ 833 h 301725"/>
                      <a:gd name="connsiteX2" fmla="*/ 21190 w 176177"/>
                      <a:gd name="connsiteY2" fmla="*/ 35096 h 301725"/>
                      <a:gd name="connsiteX3" fmla="*/ 14526 w 176177"/>
                      <a:gd name="connsiteY3" fmla="*/ 60793 h 301725"/>
                      <a:gd name="connsiteX4" fmla="*/ 247 w 176177"/>
                      <a:gd name="connsiteY4" fmla="*/ 154064 h 301725"/>
                      <a:gd name="connsiteX5" fmla="*/ 9767 w 176177"/>
                      <a:gd name="connsiteY5" fmla="*/ 172148 h 301725"/>
                      <a:gd name="connsiteX6" fmla="*/ 17382 w 176177"/>
                      <a:gd name="connsiteY6" fmla="*/ 168341 h 301725"/>
                      <a:gd name="connsiteX7" fmla="*/ 25950 w 176177"/>
                      <a:gd name="connsiteY7" fmla="*/ 86491 h 301725"/>
                      <a:gd name="connsiteX8" fmla="*/ 26902 w 176177"/>
                      <a:gd name="connsiteY8" fmla="*/ 75069 h 301725"/>
                      <a:gd name="connsiteX9" fmla="*/ 31662 w 176177"/>
                      <a:gd name="connsiteY9" fmla="*/ 70311 h 301725"/>
                      <a:gd name="connsiteX10" fmla="*/ 34518 w 176177"/>
                      <a:gd name="connsiteY10" fmla="*/ 75069 h 301725"/>
                      <a:gd name="connsiteX11" fmla="*/ 33566 w 176177"/>
                      <a:gd name="connsiteY11" fmla="*/ 90297 h 301725"/>
                      <a:gd name="connsiteX12" fmla="*/ 26902 w 176177"/>
                      <a:gd name="connsiteY12" fmla="*/ 149306 h 301725"/>
                      <a:gd name="connsiteX13" fmla="*/ 19286 w 176177"/>
                      <a:gd name="connsiteY13" fmla="*/ 235915 h 301725"/>
                      <a:gd name="connsiteX14" fmla="*/ 13574 w 176177"/>
                      <a:gd name="connsiteY14" fmla="*/ 285405 h 301725"/>
                      <a:gd name="connsiteX15" fmla="*/ 27854 w 176177"/>
                      <a:gd name="connsiteY15" fmla="*/ 301585 h 301725"/>
                      <a:gd name="connsiteX16" fmla="*/ 44037 w 176177"/>
                      <a:gd name="connsiteY16" fmla="*/ 288261 h 301725"/>
                      <a:gd name="connsiteX17" fmla="*/ 66885 w 176177"/>
                      <a:gd name="connsiteY17" fmla="*/ 176906 h 301725"/>
                      <a:gd name="connsiteX18" fmla="*/ 77356 w 176177"/>
                      <a:gd name="connsiteY18" fmla="*/ 167389 h 301725"/>
                      <a:gd name="connsiteX19" fmla="*/ 84972 w 176177"/>
                      <a:gd name="connsiteY19" fmla="*/ 175955 h 301725"/>
                      <a:gd name="connsiteX20" fmla="*/ 95444 w 176177"/>
                      <a:gd name="connsiteY20" fmla="*/ 277791 h 301725"/>
                      <a:gd name="connsiteX21" fmla="*/ 123051 w 176177"/>
                      <a:gd name="connsiteY21" fmla="*/ 299682 h 301725"/>
                      <a:gd name="connsiteX22" fmla="*/ 131618 w 176177"/>
                      <a:gd name="connsiteY22" fmla="*/ 287309 h 301725"/>
                      <a:gd name="connsiteX23" fmla="*/ 130666 w 176177"/>
                      <a:gd name="connsiteY23" fmla="*/ 263515 h 301725"/>
                      <a:gd name="connsiteX24" fmla="*/ 122099 w 176177"/>
                      <a:gd name="connsiteY24" fmla="*/ 119802 h 301725"/>
                      <a:gd name="connsiteX25" fmla="*/ 116387 w 176177"/>
                      <a:gd name="connsiteY25" fmla="*/ 67456 h 301725"/>
                      <a:gd name="connsiteX26" fmla="*/ 133522 w 176177"/>
                      <a:gd name="connsiteY26" fmla="*/ 95056 h 301725"/>
                      <a:gd name="connsiteX27" fmla="*/ 155418 w 176177"/>
                      <a:gd name="connsiteY27" fmla="*/ 150257 h 301725"/>
                      <a:gd name="connsiteX28" fmla="*/ 157321 w 176177"/>
                      <a:gd name="connsiteY28" fmla="*/ 155016 h 301725"/>
                      <a:gd name="connsiteX29" fmla="*/ 173505 w 176177"/>
                      <a:gd name="connsiteY29" fmla="*/ 155968 h 301725"/>
                      <a:gd name="connsiteX30" fmla="*/ 174457 w 176177"/>
                      <a:gd name="connsiteY30" fmla="*/ 137885 h 301725"/>
                      <a:gd name="connsiteX31" fmla="*/ 109723 w 176177"/>
                      <a:gd name="connsiteY31" fmla="*/ 12254 h 30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76177" h="301725">
                        <a:moveTo>
                          <a:pt x="109723" y="12254"/>
                        </a:moveTo>
                        <a:cubicBezTo>
                          <a:pt x="100203" y="3689"/>
                          <a:pt x="100203" y="-2022"/>
                          <a:pt x="68789" y="833"/>
                        </a:cubicBezTo>
                        <a:cubicBezTo>
                          <a:pt x="37374" y="-3925"/>
                          <a:pt x="25950" y="12254"/>
                          <a:pt x="21190" y="35096"/>
                        </a:cubicBezTo>
                        <a:cubicBezTo>
                          <a:pt x="19286" y="43662"/>
                          <a:pt x="16430" y="52228"/>
                          <a:pt x="14526" y="60793"/>
                        </a:cubicBezTo>
                        <a:cubicBezTo>
                          <a:pt x="7863" y="88394"/>
                          <a:pt x="-1657" y="147402"/>
                          <a:pt x="247" y="154064"/>
                        </a:cubicBezTo>
                        <a:cubicBezTo>
                          <a:pt x="247" y="172148"/>
                          <a:pt x="7863" y="171196"/>
                          <a:pt x="9767" y="172148"/>
                        </a:cubicBezTo>
                        <a:cubicBezTo>
                          <a:pt x="13574" y="174051"/>
                          <a:pt x="17382" y="174051"/>
                          <a:pt x="17382" y="168341"/>
                        </a:cubicBezTo>
                        <a:cubicBezTo>
                          <a:pt x="18334" y="140740"/>
                          <a:pt x="23094" y="114091"/>
                          <a:pt x="25950" y="86491"/>
                        </a:cubicBezTo>
                        <a:cubicBezTo>
                          <a:pt x="25950" y="82683"/>
                          <a:pt x="25950" y="78877"/>
                          <a:pt x="26902" y="75069"/>
                        </a:cubicBezTo>
                        <a:cubicBezTo>
                          <a:pt x="26902" y="73166"/>
                          <a:pt x="27854" y="70311"/>
                          <a:pt x="31662" y="70311"/>
                        </a:cubicBezTo>
                        <a:cubicBezTo>
                          <a:pt x="33566" y="70311"/>
                          <a:pt x="34518" y="73166"/>
                          <a:pt x="34518" y="75069"/>
                        </a:cubicBezTo>
                        <a:cubicBezTo>
                          <a:pt x="34518" y="79828"/>
                          <a:pt x="34518" y="85539"/>
                          <a:pt x="33566" y="90297"/>
                        </a:cubicBezTo>
                        <a:cubicBezTo>
                          <a:pt x="29758" y="110284"/>
                          <a:pt x="27854" y="129319"/>
                          <a:pt x="26902" y="149306"/>
                        </a:cubicBezTo>
                        <a:cubicBezTo>
                          <a:pt x="24998" y="177858"/>
                          <a:pt x="22142" y="206410"/>
                          <a:pt x="19286" y="235915"/>
                        </a:cubicBezTo>
                        <a:cubicBezTo>
                          <a:pt x="17382" y="252094"/>
                          <a:pt x="14526" y="261612"/>
                          <a:pt x="13574" y="285405"/>
                        </a:cubicBezTo>
                        <a:cubicBezTo>
                          <a:pt x="13574" y="299682"/>
                          <a:pt x="19286" y="299682"/>
                          <a:pt x="27854" y="301585"/>
                        </a:cubicBezTo>
                        <a:cubicBezTo>
                          <a:pt x="36422" y="302537"/>
                          <a:pt x="41182" y="298730"/>
                          <a:pt x="44037" y="288261"/>
                        </a:cubicBezTo>
                        <a:cubicBezTo>
                          <a:pt x="55461" y="256853"/>
                          <a:pt x="65933" y="181665"/>
                          <a:pt x="66885" y="176906"/>
                        </a:cubicBezTo>
                        <a:cubicBezTo>
                          <a:pt x="67837" y="171196"/>
                          <a:pt x="71644" y="167389"/>
                          <a:pt x="77356" y="167389"/>
                        </a:cubicBezTo>
                        <a:cubicBezTo>
                          <a:pt x="83068" y="166437"/>
                          <a:pt x="83068" y="173099"/>
                          <a:pt x="84972" y="175955"/>
                        </a:cubicBezTo>
                        <a:cubicBezTo>
                          <a:pt x="86876" y="178810"/>
                          <a:pt x="92588" y="262564"/>
                          <a:pt x="95444" y="277791"/>
                        </a:cubicBezTo>
                        <a:cubicBezTo>
                          <a:pt x="98300" y="300633"/>
                          <a:pt x="101155" y="304440"/>
                          <a:pt x="123051" y="299682"/>
                        </a:cubicBezTo>
                        <a:cubicBezTo>
                          <a:pt x="129714" y="298730"/>
                          <a:pt x="131618" y="293971"/>
                          <a:pt x="131618" y="287309"/>
                        </a:cubicBezTo>
                        <a:cubicBezTo>
                          <a:pt x="131618" y="279695"/>
                          <a:pt x="130666" y="271129"/>
                          <a:pt x="130666" y="263515"/>
                        </a:cubicBezTo>
                        <a:cubicBezTo>
                          <a:pt x="128762" y="232108"/>
                          <a:pt x="124003" y="135981"/>
                          <a:pt x="122099" y="119802"/>
                        </a:cubicBezTo>
                        <a:cubicBezTo>
                          <a:pt x="120195" y="102670"/>
                          <a:pt x="116387" y="68407"/>
                          <a:pt x="116387" y="67456"/>
                        </a:cubicBezTo>
                        <a:cubicBezTo>
                          <a:pt x="117339" y="65552"/>
                          <a:pt x="128762" y="82683"/>
                          <a:pt x="133522" y="95056"/>
                        </a:cubicBezTo>
                        <a:cubicBezTo>
                          <a:pt x="140186" y="113139"/>
                          <a:pt x="150658" y="130271"/>
                          <a:pt x="155418" y="150257"/>
                        </a:cubicBezTo>
                        <a:cubicBezTo>
                          <a:pt x="155418" y="152161"/>
                          <a:pt x="156369" y="154064"/>
                          <a:pt x="157321" y="155016"/>
                        </a:cubicBezTo>
                        <a:cubicBezTo>
                          <a:pt x="161129" y="161678"/>
                          <a:pt x="168745" y="161678"/>
                          <a:pt x="173505" y="155968"/>
                        </a:cubicBezTo>
                        <a:cubicBezTo>
                          <a:pt x="178265" y="150257"/>
                          <a:pt x="175409" y="144547"/>
                          <a:pt x="174457" y="137885"/>
                        </a:cubicBezTo>
                        <a:cubicBezTo>
                          <a:pt x="166841" y="88394"/>
                          <a:pt x="146850" y="46517"/>
                          <a:pt x="109723" y="12254"/>
                        </a:cubicBezTo>
                        <a:close/>
                      </a:path>
                    </a:pathLst>
                  </a:custGeom>
                  <a:solidFill>
                    <a:srgbClr val="FFFFFF"/>
                  </a:solidFill>
                  <a:ln w="9509" cap="flat">
                    <a:noFill/>
                    <a:prstDash val="solid"/>
                    <a:miter/>
                  </a:ln>
                </p:spPr>
                <p:txBody>
                  <a:bodyPr rtlCol="0" anchor="ctr"/>
                  <a:lstStyle/>
                  <a:p>
                    <a:endParaRPr lang="en-US"/>
                  </a:p>
                </p:txBody>
              </p:sp>
              <p:sp>
                <p:nvSpPr>
                  <p:cNvPr id="158" name="Freeform 157">
                    <a:extLst>
                      <a:ext uri="{FF2B5EF4-FFF2-40B4-BE49-F238E27FC236}">
                        <a16:creationId xmlns:a16="http://schemas.microsoft.com/office/drawing/2014/main" id="{A24BA06B-D010-5144-8D1F-2687D0EACA1F}"/>
                      </a:ext>
                    </a:extLst>
                  </p:cNvPr>
                  <p:cNvSpPr/>
                  <p:nvPr/>
                </p:nvSpPr>
                <p:spPr>
                  <a:xfrm>
                    <a:off x="2862974" y="2820987"/>
                    <a:ext cx="692447" cy="619699"/>
                  </a:xfrm>
                  <a:custGeom>
                    <a:avLst/>
                    <a:gdLst>
                      <a:gd name="connsiteX0" fmla="*/ 602714 w 692447"/>
                      <a:gd name="connsiteY0" fmla="*/ 25634 h 619699"/>
                      <a:gd name="connsiteX1" fmla="*/ 461823 w 692447"/>
                      <a:gd name="connsiteY1" fmla="*/ 889 h 619699"/>
                      <a:gd name="connsiteX2" fmla="*/ 332355 w 692447"/>
                      <a:gd name="connsiteY2" fmla="*/ 58945 h 619699"/>
                      <a:gd name="connsiteX3" fmla="*/ 281901 w 692447"/>
                      <a:gd name="connsiteY3" fmla="*/ 251198 h 619699"/>
                      <a:gd name="connsiteX4" fmla="*/ 318076 w 692447"/>
                      <a:gd name="connsiteY4" fmla="*/ 346373 h 619699"/>
                      <a:gd name="connsiteX5" fmla="*/ 371386 w 692447"/>
                      <a:gd name="connsiteY5" fmla="*/ 432030 h 619699"/>
                      <a:gd name="connsiteX6" fmla="*/ 398993 w 692447"/>
                      <a:gd name="connsiteY6" fmla="*/ 484376 h 619699"/>
                      <a:gd name="connsiteX7" fmla="*/ 397089 w 692447"/>
                      <a:gd name="connsiteY7" fmla="*/ 495797 h 619699"/>
                      <a:gd name="connsiteX8" fmla="*/ 392329 w 692447"/>
                      <a:gd name="connsiteY8" fmla="*/ 509121 h 619699"/>
                      <a:gd name="connsiteX9" fmla="*/ 394233 w 692447"/>
                      <a:gd name="connsiteY9" fmla="*/ 538625 h 619699"/>
                      <a:gd name="connsiteX10" fmla="*/ 402801 w 692447"/>
                      <a:gd name="connsiteY10" fmla="*/ 598585 h 619699"/>
                      <a:gd name="connsiteX11" fmla="*/ 307604 w 692447"/>
                      <a:gd name="connsiteY11" fmla="*/ 576695 h 619699"/>
                      <a:gd name="connsiteX12" fmla="*/ 284757 w 692447"/>
                      <a:gd name="connsiteY12" fmla="*/ 542432 h 619699"/>
                      <a:gd name="connsiteX13" fmla="*/ 242870 w 692447"/>
                      <a:gd name="connsiteY13" fmla="*/ 546239 h 619699"/>
                      <a:gd name="connsiteX14" fmla="*/ 227639 w 692447"/>
                      <a:gd name="connsiteY14" fmla="*/ 563371 h 619699"/>
                      <a:gd name="connsiteX15" fmla="*/ 240967 w 692447"/>
                      <a:gd name="connsiteY15" fmla="*/ 583357 h 619699"/>
                      <a:gd name="connsiteX16" fmla="*/ 273333 w 692447"/>
                      <a:gd name="connsiteY16" fmla="*/ 588116 h 619699"/>
                      <a:gd name="connsiteX17" fmla="*/ 219071 w 692447"/>
                      <a:gd name="connsiteY17" fmla="*/ 596682 h 619699"/>
                      <a:gd name="connsiteX18" fmla="*/ 187656 w 692447"/>
                      <a:gd name="connsiteY18" fmla="*/ 557660 h 619699"/>
                      <a:gd name="connsiteX19" fmla="*/ 208600 w 692447"/>
                      <a:gd name="connsiteY19" fmla="*/ 506266 h 619699"/>
                      <a:gd name="connsiteX20" fmla="*/ 218119 w 692447"/>
                      <a:gd name="connsiteY20" fmla="*/ 459630 h 619699"/>
                      <a:gd name="connsiteX21" fmla="*/ 199080 w 692447"/>
                      <a:gd name="connsiteY21" fmla="*/ 431078 h 619699"/>
                      <a:gd name="connsiteX22" fmla="*/ 189560 w 692447"/>
                      <a:gd name="connsiteY22" fmla="*/ 418705 h 619699"/>
                      <a:gd name="connsiteX23" fmla="*/ 187656 w 692447"/>
                      <a:gd name="connsiteY23" fmla="*/ 409188 h 619699"/>
                      <a:gd name="connsiteX24" fmla="*/ 122923 w 692447"/>
                      <a:gd name="connsiteY24" fmla="*/ 289268 h 619699"/>
                      <a:gd name="connsiteX25" fmla="*/ 111499 w 692447"/>
                      <a:gd name="connsiteY25" fmla="*/ 274992 h 619699"/>
                      <a:gd name="connsiteX26" fmla="*/ 136250 w 692447"/>
                      <a:gd name="connsiteY26" fmla="*/ 235970 h 619699"/>
                      <a:gd name="connsiteX27" fmla="*/ 119115 w 692447"/>
                      <a:gd name="connsiteY27" fmla="*/ 186479 h 619699"/>
                      <a:gd name="connsiteX28" fmla="*/ 50573 w 692447"/>
                      <a:gd name="connsiteY28" fmla="*/ 183624 h 619699"/>
                      <a:gd name="connsiteX29" fmla="*/ 37246 w 692447"/>
                      <a:gd name="connsiteY29" fmla="*/ 261667 h 619699"/>
                      <a:gd name="connsiteX30" fmla="*/ 52477 w 692447"/>
                      <a:gd name="connsiteY30" fmla="*/ 274992 h 619699"/>
                      <a:gd name="connsiteX31" fmla="*/ 46765 w 692447"/>
                      <a:gd name="connsiteY31" fmla="*/ 279750 h 619699"/>
                      <a:gd name="connsiteX32" fmla="*/ 19158 w 692447"/>
                      <a:gd name="connsiteY32" fmla="*/ 316868 h 619699"/>
                      <a:gd name="connsiteX33" fmla="*/ 3927 w 692447"/>
                      <a:gd name="connsiteY33" fmla="*/ 408236 h 619699"/>
                      <a:gd name="connsiteX34" fmla="*/ 119 w 692447"/>
                      <a:gd name="connsiteY34" fmla="*/ 437740 h 619699"/>
                      <a:gd name="connsiteX35" fmla="*/ 14398 w 692447"/>
                      <a:gd name="connsiteY35" fmla="*/ 462486 h 619699"/>
                      <a:gd name="connsiteX36" fmla="*/ 22014 w 692447"/>
                      <a:gd name="connsiteY36" fmla="*/ 475810 h 619699"/>
                      <a:gd name="connsiteX37" fmla="*/ 12495 w 692447"/>
                      <a:gd name="connsiteY37" fmla="*/ 571936 h 619699"/>
                      <a:gd name="connsiteX38" fmla="*/ 24870 w 692447"/>
                      <a:gd name="connsiteY38" fmla="*/ 591923 h 619699"/>
                      <a:gd name="connsiteX39" fmla="*/ 58189 w 692447"/>
                      <a:gd name="connsiteY39" fmla="*/ 574792 h 619699"/>
                      <a:gd name="connsiteX40" fmla="*/ 84844 w 692447"/>
                      <a:gd name="connsiteY40" fmla="*/ 463437 h 619699"/>
                      <a:gd name="connsiteX41" fmla="*/ 91508 w 692447"/>
                      <a:gd name="connsiteY41" fmla="*/ 520542 h 619699"/>
                      <a:gd name="connsiteX42" fmla="*/ 109595 w 692447"/>
                      <a:gd name="connsiteY42" fmla="*/ 590971 h 619699"/>
                      <a:gd name="connsiteX43" fmla="*/ 129586 w 692447"/>
                      <a:gd name="connsiteY43" fmla="*/ 590020 h 619699"/>
                      <a:gd name="connsiteX44" fmla="*/ 145770 w 692447"/>
                      <a:gd name="connsiteY44" fmla="*/ 566226 h 619699"/>
                      <a:gd name="connsiteX45" fmla="*/ 130538 w 692447"/>
                      <a:gd name="connsiteY45" fmla="*/ 375877 h 619699"/>
                      <a:gd name="connsiteX46" fmla="*/ 151482 w 692447"/>
                      <a:gd name="connsiteY46" fmla="*/ 431078 h 619699"/>
                      <a:gd name="connsiteX47" fmla="*/ 163857 w 692447"/>
                      <a:gd name="connsiteY47" fmla="*/ 451065 h 619699"/>
                      <a:gd name="connsiteX48" fmla="*/ 188608 w 692447"/>
                      <a:gd name="connsiteY48" fmla="*/ 440595 h 619699"/>
                      <a:gd name="connsiteX49" fmla="*/ 199080 w 692447"/>
                      <a:gd name="connsiteY49" fmla="*/ 438692 h 619699"/>
                      <a:gd name="connsiteX50" fmla="*/ 209552 w 692447"/>
                      <a:gd name="connsiteY50" fmla="*/ 459630 h 619699"/>
                      <a:gd name="connsiteX51" fmla="*/ 193368 w 692447"/>
                      <a:gd name="connsiteY51" fmla="*/ 517687 h 619699"/>
                      <a:gd name="connsiteX52" fmla="*/ 177185 w 692447"/>
                      <a:gd name="connsiteY52" fmla="*/ 570985 h 619699"/>
                      <a:gd name="connsiteX53" fmla="*/ 182897 w 692447"/>
                      <a:gd name="connsiteY53" fmla="*/ 586213 h 619699"/>
                      <a:gd name="connsiteX54" fmla="*/ 218119 w 692447"/>
                      <a:gd name="connsiteY54" fmla="*/ 602392 h 619699"/>
                      <a:gd name="connsiteX55" fmla="*/ 281901 w 692447"/>
                      <a:gd name="connsiteY55" fmla="*/ 591923 h 619699"/>
                      <a:gd name="connsiteX56" fmla="*/ 333307 w 692447"/>
                      <a:gd name="connsiteY56" fmla="*/ 589068 h 619699"/>
                      <a:gd name="connsiteX57" fmla="*/ 409465 w 692447"/>
                      <a:gd name="connsiteY57" fmla="*/ 610006 h 619699"/>
                      <a:gd name="connsiteX58" fmla="*/ 508469 w 692447"/>
                      <a:gd name="connsiteY58" fmla="*/ 618572 h 619699"/>
                      <a:gd name="connsiteX59" fmla="*/ 549404 w 692447"/>
                      <a:gd name="connsiteY59" fmla="*/ 587164 h 619699"/>
                      <a:gd name="connsiteX60" fmla="*/ 558923 w 692447"/>
                      <a:gd name="connsiteY60" fmla="*/ 507218 h 619699"/>
                      <a:gd name="connsiteX61" fmla="*/ 555115 w 692447"/>
                      <a:gd name="connsiteY61" fmla="*/ 495797 h 619699"/>
                      <a:gd name="connsiteX62" fmla="*/ 553211 w 692447"/>
                      <a:gd name="connsiteY62" fmla="*/ 476762 h 619699"/>
                      <a:gd name="connsiteX63" fmla="*/ 562731 w 692447"/>
                      <a:gd name="connsiteY63" fmla="*/ 461534 h 619699"/>
                      <a:gd name="connsiteX64" fmla="*/ 658880 w 692447"/>
                      <a:gd name="connsiteY64" fmla="*/ 310206 h 619699"/>
                      <a:gd name="connsiteX65" fmla="*/ 691247 w 692447"/>
                      <a:gd name="connsiteY65" fmla="*/ 215983 h 619699"/>
                      <a:gd name="connsiteX66" fmla="*/ 683631 w 692447"/>
                      <a:gd name="connsiteY66" fmla="*/ 127471 h 619699"/>
                      <a:gd name="connsiteX67" fmla="*/ 602714 w 692447"/>
                      <a:gd name="connsiteY67" fmla="*/ 25634 h 619699"/>
                      <a:gd name="connsiteX68" fmla="*/ 41054 w 692447"/>
                      <a:gd name="connsiteY68" fmla="*/ 250246 h 619699"/>
                      <a:gd name="connsiteX69" fmla="*/ 52477 w 692447"/>
                      <a:gd name="connsiteY69" fmla="*/ 194093 h 619699"/>
                      <a:gd name="connsiteX70" fmla="*/ 117211 w 692447"/>
                      <a:gd name="connsiteY70" fmla="*/ 193142 h 619699"/>
                      <a:gd name="connsiteX71" fmla="*/ 122923 w 692447"/>
                      <a:gd name="connsiteY71" fmla="*/ 257860 h 619699"/>
                      <a:gd name="connsiteX72" fmla="*/ 88652 w 692447"/>
                      <a:gd name="connsiteY72" fmla="*/ 275943 h 619699"/>
                      <a:gd name="connsiteX73" fmla="*/ 41054 w 692447"/>
                      <a:gd name="connsiteY73" fmla="*/ 250246 h 619699"/>
                      <a:gd name="connsiteX74" fmla="*/ 182897 w 692447"/>
                      <a:gd name="connsiteY74" fmla="*/ 439644 h 619699"/>
                      <a:gd name="connsiteX75" fmla="*/ 166713 w 692447"/>
                      <a:gd name="connsiteY75" fmla="*/ 438692 h 619699"/>
                      <a:gd name="connsiteX76" fmla="*/ 164809 w 692447"/>
                      <a:gd name="connsiteY76" fmla="*/ 433933 h 619699"/>
                      <a:gd name="connsiteX77" fmla="*/ 142914 w 692447"/>
                      <a:gd name="connsiteY77" fmla="*/ 378732 h 619699"/>
                      <a:gd name="connsiteX78" fmla="*/ 125779 w 692447"/>
                      <a:gd name="connsiteY78" fmla="*/ 351131 h 619699"/>
                      <a:gd name="connsiteX79" fmla="*/ 131490 w 692447"/>
                      <a:gd name="connsiteY79" fmla="*/ 403477 h 619699"/>
                      <a:gd name="connsiteX80" fmla="*/ 140058 w 692447"/>
                      <a:gd name="connsiteY80" fmla="*/ 547191 h 619699"/>
                      <a:gd name="connsiteX81" fmla="*/ 141010 w 692447"/>
                      <a:gd name="connsiteY81" fmla="*/ 570985 h 619699"/>
                      <a:gd name="connsiteX82" fmla="*/ 132442 w 692447"/>
                      <a:gd name="connsiteY82" fmla="*/ 583357 h 619699"/>
                      <a:gd name="connsiteX83" fmla="*/ 104835 w 692447"/>
                      <a:gd name="connsiteY83" fmla="*/ 561467 h 619699"/>
                      <a:gd name="connsiteX84" fmla="*/ 94364 w 692447"/>
                      <a:gd name="connsiteY84" fmla="*/ 459630 h 619699"/>
                      <a:gd name="connsiteX85" fmla="*/ 86748 w 692447"/>
                      <a:gd name="connsiteY85" fmla="*/ 451065 h 619699"/>
                      <a:gd name="connsiteX86" fmla="*/ 76276 w 692447"/>
                      <a:gd name="connsiteY86" fmla="*/ 460582 h 619699"/>
                      <a:gd name="connsiteX87" fmla="*/ 53429 w 692447"/>
                      <a:gd name="connsiteY87" fmla="*/ 571936 h 619699"/>
                      <a:gd name="connsiteX88" fmla="*/ 37246 w 692447"/>
                      <a:gd name="connsiteY88" fmla="*/ 585261 h 619699"/>
                      <a:gd name="connsiteX89" fmla="*/ 22966 w 692447"/>
                      <a:gd name="connsiteY89" fmla="*/ 569081 h 619699"/>
                      <a:gd name="connsiteX90" fmla="*/ 28678 w 692447"/>
                      <a:gd name="connsiteY90" fmla="*/ 519590 h 619699"/>
                      <a:gd name="connsiteX91" fmla="*/ 36294 w 692447"/>
                      <a:gd name="connsiteY91" fmla="*/ 432981 h 619699"/>
                      <a:gd name="connsiteX92" fmla="*/ 42957 w 692447"/>
                      <a:gd name="connsiteY92" fmla="*/ 373973 h 619699"/>
                      <a:gd name="connsiteX93" fmla="*/ 43909 w 692447"/>
                      <a:gd name="connsiteY93" fmla="*/ 358745 h 619699"/>
                      <a:gd name="connsiteX94" fmla="*/ 41054 w 692447"/>
                      <a:gd name="connsiteY94" fmla="*/ 353987 h 619699"/>
                      <a:gd name="connsiteX95" fmla="*/ 36294 w 692447"/>
                      <a:gd name="connsiteY95" fmla="*/ 358745 h 619699"/>
                      <a:gd name="connsiteX96" fmla="*/ 35342 w 692447"/>
                      <a:gd name="connsiteY96" fmla="*/ 370166 h 619699"/>
                      <a:gd name="connsiteX97" fmla="*/ 26774 w 692447"/>
                      <a:gd name="connsiteY97" fmla="*/ 452016 h 619699"/>
                      <a:gd name="connsiteX98" fmla="*/ 19158 w 692447"/>
                      <a:gd name="connsiteY98" fmla="*/ 455823 h 619699"/>
                      <a:gd name="connsiteX99" fmla="*/ 9639 w 692447"/>
                      <a:gd name="connsiteY99" fmla="*/ 437740 h 619699"/>
                      <a:gd name="connsiteX100" fmla="*/ 23918 w 692447"/>
                      <a:gd name="connsiteY100" fmla="*/ 344469 h 619699"/>
                      <a:gd name="connsiteX101" fmla="*/ 30582 w 692447"/>
                      <a:gd name="connsiteY101" fmla="*/ 318772 h 619699"/>
                      <a:gd name="connsiteX102" fmla="*/ 78180 w 692447"/>
                      <a:gd name="connsiteY102" fmla="*/ 284509 h 619699"/>
                      <a:gd name="connsiteX103" fmla="*/ 119115 w 692447"/>
                      <a:gd name="connsiteY103" fmla="*/ 295930 h 619699"/>
                      <a:gd name="connsiteX104" fmla="*/ 182897 w 692447"/>
                      <a:gd name="connsiteY104" fmla="*/ 422512 h 619699"/>
                      <a:gd name="connsiteX105" fmla="*/ 182897 w 692447"/>
                      <a:gd name="connsiteY105" fmla="*/ 439644 h 619699"/>
                      <a:gd name="connsiteX106" fmla="*/ 290469 w 692447"/>
                      <a:gd name="connsiteY106" fmla="*/ 581454 h 619699"/>
                      <a:gd name="connsiteX107" fmla="*/ 277141 w 692447"/>
                      <a:gd name="connsiteY107" fmla="*/ 582406 h 619699"/>
                      <a:gd name="connsiteX108" fmla="*/ 252390 w 692447"/>
                      <a:gd name="connsiteY108" fmla="*/ 579550 h 619699"/>
                      <a:gd name="connsiteX109" fmla="*/ 239063 w 692447"/>
                      <a:gd name="connsiteY109" fmla="*/ 565274 h 619699"/>
                      <a:gd name="connsiteX110" fmla="*/ 252390 w 692447"/>
                      <a:gd name="connsiteY110" fmla="*/ 551950 h 619699"/>
                      <a:gd name="connsiteX111" fmla="*/ 300940 w 692447"/>
                      <a:gd name="connsiteY111" fmla="*/ 562419 h 619699"/>
                      <a:gd name="connsiteX112" fmla="*/ 290469 w 692447"/>
                      <a:gd name="connsiteY112" fmla="*/ 581454 h 619699"/>
                      <a:gd name="connsiteX113" fmla="*/ 512277 w 692447"/>
                      <a:gd name="connsiteY113" fmla="*/ 611910 h 619699"/>
                      <a:gd name="connsiteX114" fmla="*/ 449447 w 692447"/>
                      <a:gd name="connsiteY114" fmla="*/ 611910 h 619699"/>
                      <a:gd name="connsiteX115" fmla="*/ 417080 w 692447"/>
                      <a:gd name="connsiteY115" fmla="*/ 600489 h 619699"/>
                      <a:gd name="connsiteX116" fmla="*/ 409465 w 692447"/>
                      <a:gd name="connsiteY116" fmla="*/ 576695 h 619699"/>
                      <a:gd name="connsiteX117" fmla="*/ 477054 w 692447"/>
                      <a:gd name="connsiteY117" fmla="*/ 587164 h 619699"/>
                      <a:gd name="connsiteX118" fmla="*/ 545596 w 692447"/>
                      <a:gd name="connsiteY118" fmla="*/ 577647 h 619699"/>
                      <a:gd name="connsiteX119" fmla="*/ 512277 w 692447"/>
                      <a:gd name="connsiteY119" fmla="*/ 611910 h 619699"/>
                      <a:gd name="connsiteX120" fmla="*/ 521797 w 692447"/>
                      <a:gd name="connsiteY120" fmla="*/ 575743 h 619699"/>
                      <a:gd name="connsiteX121" fmla="*/ 429456 w 692447"/>
                      <a:gd name="connsiteY121" fmla="*/ 573840 h 619699"/>
                      <a:gd name="connsiteX122" fmla="*/ 407561 w 692447"/>
                      <a:gd name="connsiteY122" fmla="*/ 541481 h 619699"/>
                      <a:gd name="connsiteX123" fmla="*/ 435168 w 692447"/>
                      <a:gd name="connsiteY123" fmla="*/ 547191 h 619699"/>
                      <a:gd name="connsiteX124" fmla="*/ 536076 w 692447"/>
                      <a:gd name="connsiteY124" fmla="*/ 542432 h 619699"/>
                      <a:gd name="connsiteX125" fmla="*/ 543692 w 692447"/>
                      <a:gd name="connsiteY125" fmla="*/ 539577 h 619699"/>
                      <a:gd name="connsiteX126" fmla="*/ 550356 w 692447"/>
                      <a:gd name="connsiteY126" fmla="*/ 538625 h 619699"/>
                      <a:gd name="connsiteX127" fmla="*/ 552260 w 692447"/>
                      <a:gd name="connsiteY127" fmla="*/ 541481 h 619699"/>
                      <a:gd name="connsiteX128" fmla="*/ 521797 w 692447"/>
                      <a:gd name="connsiteY128" fmla="*/ 575743 h 619699"/>
                      <a:gd name="connsiteX129" fmla="*/ 548452 w 692447"/>
                      <a:gd name="connsiteY129" fmla="*/ 527204 h 619699"/>
                      <a:gd name="connsiteX130" fmla="*/ 542740 w 692447"/>
                      <a:gd name="connsiteY130" fmla="*/ 531011 h 619699"/>
                      <a:gd name="connsiteX131" fmla="*/ 457063 w 692447"/>
                      <a:gd name="connsiteY131" fmla="*/ 544336 h 619699"/>
                      <a:gd name="connsiteX132" fmla="*/ 417080 w 692447"/>
                      <a:gd name="connsiteY132" fmla="*/ 534818 h 619699"/>
                      <a:gd name="connsiteX133" fmla="*/ 401849 w 692447"/>
                      <a:gd name="connsiteY133" fmla="*/ 515783 h 619699"/>
                      <a:gd name="connsiteX134" fmla="*/ 417080 w 692447"/>
                      <a:gd name="connsiteY134" fmla="*/ 503411 h 619699"/>
                      <a:gd name="connsiteX135" fmla="*/ 497045 w 692447"/>
                      <a:gd name="connsiteY135" fmla="*/ 512928 h 619699"/>
                      <a:gd name="connsiteX136" fmla="*/ 518941 w 692447"/>
                      <a:gd name="connsiteY136" fmla="*/ 508169 h 619699"/>
                      <a:gd name="connsiteX137" fmla="*/ 533220 w 692447"/>
                      <a:gd name="connsiteY137" fmla="*/ 502459 h 619699"/>
                      <a:gd name="connsiteX138" fmla="*/ 549404 w 692447"/>
                      <a:gd name="connsiteY138" fmla="*/ 501507 h 619699"/>
                      <a:gd name="connsiteX139" fmla="*/ 548452 w 692447"/>
                      <a:gd name="connsiteY139" fmla="*/ 527204 h 619699"/>
                      <a:gd name="connsiteX140" fmla="*/ 663640 w 692447"/>
                      <a:gd name="connsiteY140" fmla="*/ 293075 h 619699"/>
                      <a:gd name="connsiteX141" fmla="*/ 601762 w 692447"/>
                      <a:gd name="connsiteY141" fmla="*/ 396815 h 619699"/>
                      <a:gd name="connsiteX142" fmla="*/ 549404 w 692447"/>
                      <a:gd name="connsiteY142" fmla="*/ 477713 h 619699"/>
                      <a:gd name="connsiteX143" fmla="*/ 514181 w 692447"/>
                      <a:gd name="connsiteY143" fmla="*/ 501507 h 619699"/>
                      <a:gd name="connsiteX144" fmla="*/ 507517 w 692447"/>
                      <a:gd name="connsiteY144" fmla="*/ 501507 h 619699"/>
                      <a:gd name="connsiteX145" fmla="*/ 507517 w 692447"/>
                      <a:gd name="connsiteY145" fmla="*/ 501507 h 619699"/>
                      <a:gd name="connsiteX146" fmla="*/ 497045 w 692447"/>
                      <a:gd name="connsiteY146" fmla="*/ 502459 h 619699"/>
                      <a:gd name="connsiteX147" fmla="*/ 494190 w 692447"/>
                      <a:gd name="connsiteY147" fmla="*/ 502459 h 619699"/>
                      <a:gd name="connsiteX148" fmla="*/ 482766 w 692447"/>
                      <a:gd name="connsiteY148" fmla="*/ 503411 h 619699"/>
                      <a:gd name="connsiteX149" fmla="*/ 477054 w 692447"/>
                      <a:gd name="connsiteY149" fmla="*/ 503411 h 619699"/>
                      <a:gd name="connsiteX150" fmla="*/ 477054 w 692447"/>
                      <a:gd name="connsiteY150" fmla="*/ 503411 h 619699"/>
                      <a:gd name="connsiteX151" fmla="*/ 462775 w 692447"/>
                      <a:gd name="connsiteY151" fmla="*/ 502459 h 619699"/>
                      <a:gd name="connsiteX152" fmla="*/ 452303 w 692447"/>
                      <a:gd name="connsiteY152" fmla="*/ 499604 h 619699"/>
                      <a:gd name="connsiteX153" fmla="*/ 453255 w 692447"/>
                      <a:gd name="connsiteY153" fmla="*/ 500555 h 619699"/>
                      <a:gd name="connsiteX154" fmla="*/ 437072 w 692447"/>
                      <a:gd name="connsiteY154" fmla="*/ 498652 h 619699"/>
                      <a:gd name="connsiteX155" fmla="*/ 437072 w 692447"/>
                      <a:gd name="connsiteY155" fmla="*/ 497700 h 619699"/>
                      <a:gd name="connsiteX156" fmla="*/ 407561 w 692447"/>
                      <a:gd name="connsiteY156" fmla="*/ 476762 h 619699"/>
                      <a:gd name="connsiteX157" fmla="*/ 385665 w 692447"/>
                      <a:gd name="connsiteY157" fmla="*/ 434885 h 619699"/>
                      <a:gd name="connsiteX158" fmla="*/ 379002 w 692447"/>
                      <a:gd name="connsiteY158" fmla="*/ 424416 h 619699"/>
                      <a:gd name="connsiteX159" fmla="*/ 378050 w 692447"/>
                      <a:gd name="connsiteY159" fmla="*/ 423464 h 619699"/>
                      <a:gd name="connsiteX160" fmla="*/ 372338 w 692447"/>
                      <a:gd name="connsiteY160" fmla="*/ 414898 h 619699"/>
                      <a:gd name="connsiteX161" fmla="*/ 339971 w 692447"/>
                      <a:gd name="connsiteY161" fmla="*/ 362552 h 619699"/>
                      <a:gd name="connsiteX162" fmla="*/ 292373 w 692447"/>
                      <a:gd name="connsiteY162" fmla="*/ 243584 h 619699"/>
                      <a:gd name="connsiteX163" fmla="*/ 334259 w 692447"/>
                      <a:gd name="connsiteY163" fmla="*/ 72270 h 619699"/>
                      <a:gd name="connsiteX164" fmla="*/ 443735 w 692447"/>
                      <a:gd name="connsiteY164" fmla="*/ 11358 h 619699"/>
                      <a:gd name="connsiteX165" fmla="*/ 612233 w 692447"/>
                      <a:gd name="connsiteY165" fmla="*/ 39910 h 619699"/>
                      <a:gd name="connsiteX166" fmla="*/ 612233 w 692447"/>
                      <a:gd name="connsiteY166" fmla="*/ 39910 h 619699"/>
                      <a:gd name="connsiteX167" fmla="*/ 616993 w 692447"/>
                      <a:gd name="connsiteY167" fmla="*/ 42766 h 619699"/>
                      <a:gd name="connsiteX168" fmla="*/ 616993 w 692447"/>
                      <a:gd name="connsiteY168" fmla="*/ 42766 h 619699"/>
                      <a:gd name="connsiteX169" fmla="*/ 621753 w 692447"/>
                      <a:gd name="connsiteY169" fmla="*/ 45621 h 619699"/>
                      <a:gd name="connsiteX170" fmla="*/ 621753 w 692447"/>
                      <a:gd name="connsiteY170" fmla="*/ 45621 h 619699"/>
                      <a:gd name="connsiteX171" fmla="*/ 626513 w 692447"/>
                      <a:gd name="connsiteY171" fmla="*/ 48476 h 619699"/>
                      <a:gd name="connsiteX172" fmla="*/ 627465 w 692447"/>
                      <a:gd name="connsiteY172" fmla="*/ 48476 h 619699"/>
                      <a:gd name="connsiteX173" fmla="*/ 632225 w 692447"/>
                      <a:gd name="connsiteY173" fmla="*/ 52283 h 619699"/>
                      <a:gd name="connsiteX174" fmla="*/ 632225 w 692447"/>
                      <a:gd name="connsiteY174" fmla="*/ 52283 h 619699"/>
                      <a:gd name="connsiteX175" fmla="*/ 636033 w 692447"/>
                      <a:gd name="connsiteY175" fmla="*/ 56090 h 619699"/>
                      <a:gd name="connsiteX176" fmla="*/ 636985 w 692447"/>
                      <a:gd name="connsiteY176" fmla="*/ 57042 h 619699"/>
                      <a:gd name="connsiteX177" fmla="*/ 640792 w 692447"/>
                      <a:gd name="connsiteY177" fmla="*/ 60849 h 619699"/>
                      <a:gd name="connsiteX178" fmla="*/ 640792 w 692447"/>
                      <a:gd name="connsiteY178" fmla="*/ 60849 h 619699"/>
                      <a:gd name="connsiteX179" fmla="*/ 644600 w 692447"/>
                      <a:gd name="connsiteY179" fmla="*/ 64656 h 619699"/>
                      <a:gd name="connsiteX180" fmla="*/ 645552 w 692447"/>
                      <a:gd name="connsiteY180" fmla="*/ 65608 h 619699"/>
                      <a:gd name="connsiteX181" fmla="*/ 649360 w 692447"/>
                      <a:gd name="connsiteY181" fmla="*/ 69415 h 619699"/>
                      <a:gd name="connsiteX182" fmla="*/ 689343 w 692447"/>
                      <a:gd name="connsiteY182" fmla="*/ 160782 h 619699"/>
                      <a:gd name="connsiteX183" fmla="*/ 663640 w 692447"/>
                      <a:gd name="connsiteY183" fmla="*/ 293075 h 619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692447" h="619699">
                        <a:moveTo>
                          <a:pt x="602714" y="25634"/>
                        </a:moveTo>
                        <a:cubicBezTo>
                          <a:pt x="583674" y="11358"/>
                          <a:pt x="496094" y="-3870"/>
                          <a:pt x="461823" y="889"/>
                        </a:cubicBezTo>
                        <a:cubicBezTo>
                          <a:pt x="387569" y="10406"/>
                          <a:pt x="345683" y="41814"/>
                          <a:pt x="332355" y="58945"/>
                        </a:cubicBezTo>
                        <a:cubicBezTo>
                          <a:pt x="317124" y="77980"/>
                          <a:pt x="254294" y="136989"/>
                          <a:pt x="281901" y="251198"/>
                        </a:cubicBezTo>
                        <a:cubicBezTo>
                          <a:pt x="289517" y="284509"/>
                          <a:pt x="302844" y="315917"/>
                          <a:pt x="318076" y="346373"/>
                        </a:cubicBezTo>
                        <a:cubicBezTo>
                          <a:pt x="333307" y="375877"/>
                          <a:pt x="353299" y="403477"/>
                          <a:pt x="371386" y="432030"/>
                        </a:cubicBezTo>
                        <a:cubicBezTo>
                          <a:pt x="381858" y="449161"/>
                          <a:pt x="391377" y="466293"/>
                          <a:pt x="398993" y="484376"/>
                        </a:cubicBezTo>
                        <a:cubicBezTo>
                          <a:pt x="400897" y="489135"/>
                          <a:pt x="401849" y="491990"/>
                          <a:pt x="397089" y="495797"/>
                        </a:cubicBezTo>
                        <a:cubicBezTo>
                          <a:pt x="393281" y="498652"/>
                          <a:pt x="392329" y="504362"/>
                          <a:pt x="392329" y="509121"/>
                        </a:cubicBezTo>
                        <a:cubicBezTo>
                          <a:pt x="392329" y="518639"/>
                          <a:pt x="392329" y="529108"/>
                          <a:pt x="394233" y="538625"/>
                        </a:cubicBezTo>
                        <a:cubicBezTo>
                          <a:pt x="397089" y="558612"/>
                          <a:pt x="398041" y="578599"/>
                          <a:pt x="402801" y="598585"/>
                        </a:cubicBezTo>
                        <a:cubicBezTo>
                          <a:pt x="396137" y="598585"/>
                          <a:pt x="319980" y="581454"/>
                          <a:pt x="307604" y="576695"/>
                        </a:cubicBezTo>
                        <a:cubicBezTo>
                          <a:pt x="307604" y="571936"/>
                          <a:pt x="315220" y="551950"/>
                          <a:pt x="284757" y="542432"/>
                        </a:cubicBezTo>
                        <a:cubicBezTo>
                          <a:pt x="270478" y="539577"/>
                          <a:pt x="256198" y="540529"/>
                          <a:pt x="242870" y="546239"/>
                        </a:cubicBezTo>
                        <a:cubicBezTo>
                          <a:pt x="235255" y="550046"/>
                          <a:pt x="228591" y="554805"/>
                          <a:pt x="227639" y="563371"/>
                        </a:cubicBezTo>
                        <a:cubicBezTo>
                          <a:pt x="226687" y="572888"/>
                          <a:pt x="233351" y="579550"/>
                          <a:pt x="240967" y="583357"/>
                        </a:cubicBezTo>
                        <a:cubicBezTo>
                          <a:pt x="244774" y="585261"/>
                          <a:pt x="260958" y="590971"/>
                          <a:pt x="273333" y="588116"/>
                        </a:cubicBezTo>
                        <a:cubicBezTo>
                          <a:pt x="258102" y="592875"/>
                          <a:pt x="233351" y="597634"/>
                          <a:pt x="219071" y="596682"/>
                        </a:cubicBezTo>
                        <a:cubicBezTo>
                          <a:pt x="193368" y="595730"/>
                          <a:pt x="183849" y="582406"/>
                          <a:pt x="187656" y="557660"/>
                        </a:cubicBezTo>
                        <a:cubicBezTo>
                          <a:pt x="190512" y="538625"/>
                          <a:pt x="200032" y="523397"/>
                          <a:pt x="208600" y="506266"/>
                        </a:cubicBezTo>
                        <a:cubicBezTo>
                          <a:pt x="215263" y="491038"/>
                          <a:pt x="219071" y="475810"/>
                          <a:pt x="218119" y="459630"/>
                        </a:cubicBezTo>
                        <a:cubicBezTo>
                          <a:pt x="218119" y="446306"/>
                          <a:pt x="212408" y="435837"/>
                          <a:pt x="199080" y="431078"/>
                        </a:cubicBezTo>
                        <a:cubicBezTo>
                          <a:pt x="192416" y="429175"/>
                          <a:pt x="190512" y="425367"/>
                          <a:pt x="189560" y="418705"/>
                        </a:cubicBezTo>
                        <a:cubicBezTo>
                          <a:pt x="188608" y="415850"/>
                          <a:pt x="188608" y="412043"/>
                          <a:pt x="187656" y="409188"/>
                        </a:cubicBezTo>
                        <a:cubicBezTo>
                          <a:pt x="180041" y="361601"/>
                          <a:pt x="158145" y="321627"/>
                          <a:pt x="122923" y="289268"/>
                        </a:cubicBezTo>
                        <a:cubicBezTo>
                          <a:pt x="119115" y="285461"/>
                          <a:pt x="114355" y="279750"/>
                          <a:pt x="111499" y="274992"/>
                        </a:cubicBezTo>
                        <a:cubicBezTo>
                          <a:pt x="121971" y="266426"/>
                          <a:pt x="134346" y="255957"/>
                          <a:pt x="136250" y="235970"/>
                        </a:cubicBezTo>
                        <a:cubicBezTo>
                          <a:pt x="138154" y="216935"/>
                          <a:pt x="135298" y="198852"/>
                          <a:pt x="119115" y="186479"/>
                        </a:cubicBezTo>
                        <a:cubicBezTo>
                          <a:pt x="101979" y="174107"/>
                          <a:pt x="79132" y="169348"/>
                          <a:pt x="50573" y="183624"/>
                        </a:cubicBezTo>
                        <a:cubicBezTo>
                          <a:pt x="25822" y="195997"/>
                          <a:pt x="16302" y="235970"/>
                          <a:pt x="37246" y="261667"/>
                        </a:cubicBezTo>
                        <a:cubicBezTo>
                          <a:pt x="42957" y="268329"/>
                          <a:pt x="46765" y="269281"/>
                          <a:pt x="52477" y="274992"/>
                        </a:cubicBezTo>
                        <a:cubicBezTo>
                          <a:pt x="51525" y="277847"/>
                          <a:pt x="49621" y="278799"/>
                          <a:pt x="46765" y="279750"/>
                        </a:cubicBezTo>
                        <a:cubicBezTo>
                          <a:pt x="30582" y="286413"/>
                          <a:pt x="23918" y="299737"/>
                          <a:pt x="19158" y="316868"/>
                        </a:cubicBezTo>
                        <a:cubicBezTo>
                          <a:pt x="11543" y="347324"/>
                          <a:pt x="7735" y="377780"/>
                          <a:pt x="3927" y="408236"/>
                        </a:cubicBezTo>
                        <a:cubicBezTo>
                          <a:pt x="2975" y="417754"/>
                          <a:pt x="1071" y="428223"/>
                          <a:pt x="119" y="437740"/>
                        </a:cubicBezTo>
                        <a:cubicBezTo>
                          <a:pt x="-833" y="450113"/>
                          <a:pt x="3927" y="459630"/>
                          <a:pt x="14398" y="462486"/>
                        </a:cubicBezTo>
                        <a:cubicBezTo>
                          <a:pt x="22966" y="464389"/>
                          <a:pt x="22966" y="468196"/>
                          <a:pt x="22014" y="475810"/>
                        </a:cubicBezTo>
                        <a:cubicBezTo>
                          <a:pt x="18206" y="508169"/>
                          <a:pt x="15350" y="539577"/>
                          <a:pt x="12495" y="571936"/>
                        </a:cubicBezTo>
                        <a:cubicBezTo>
                          <a:pt x="11543" y="582406"/>
                          <a:pt x="16302" y="589068"/>
                          <a:pt x="24870" y="591923"/>
                        </a:cubicBezTo>
                        <a:cubicBezTo>
                          <a:pt x="41054" y="596682"/>
                          <a:pt x="52477" y="590971"/>
                          <a:pt x="58189" y="574792"/>
                        </a:cubicBezTo>
                        <a:cubicBezTo>
                          <a:pt x="75324" y="526253"/>
                          <a:pt x="80084" y="445354"/>
                          <a:pt x="84844" y="463437"/>
                        </a:cubicBezTo>
                        <a:cubicBezTo>
                          <a:pt x="87700" y="481521"/>
                          <a:pt x="91508" y="503411"/>
                          <a:pt x="91508" y="520542"/>
                        </a:cubicBezTo>
                        <a:cubicBezTo>
                          <a:pt x="93412" y="576695"/>
                          <a:pt x="101027" y="590971"/>
                          <a:pt x="109595" y="590971"/>
                        </a:cubicBezTo>
                        <a:cubicBezTo>
                          <a:pt x="116259" y="590971"/>
                          <a:pt x="122923" y="591923"/>
                          <a:pt x="129586" y="590020"/>
                        </a:cubicBezTo>
                        <a:cubicBezTo>
                          <a:pt x="146722" y="586213"/>
                          <a:pt x="147674" y="581454"/>
                          <a:pt x="145770" y="566226"/>
                        </a:cubicBezTo>
                        <a:cubicBezTo>
                          <a:pt x="143866" y="544336"/>
                          <a:pt x="137202" y="401574"/>
                          <a:pt x="130538" y="375877"/>
                        </a:cubicBezTo>
                        <a:cubicBezTo>
                          <a:pt x="137202" y="393960"/>
                          <a:pt x="148626" y="416802"/>
                          <a:pt x="151482" y="431078"/>
                        </a:cubicBezTo>
                        <a:cubicBezTo>
                          <a:pt x="153386" y="439644"/>
                          <a:pt x="153386" y="449161"/>
                          <a:pt x="163857" y="451065"/>
                        </a:cubicBezTo>
                        <a:cubicBezTo>
                          <a:pt x="173377" y="453920"/>
                          <a:pt x="182897" y="447258"/>
                          <a:pt x="188608" y="440595"/>
                        </a:cubicBezTo>
                        <a:cubicBezTo>
                          <a:pt x="193368" y="434885"/>
                          <a:pt x="193368" y="435837"/>
                          <a:pt x="199080" y="438692"/>
                        </a:cubicBezTo>
                        <a:cubicBezTo>
                          <a:pt x="206696" y="443451"/>
                          <a:pt x="208600" y="451065"/>
                          <a:pt x="209552" y="459630"/>
                        </a:cubicBezTo>
                        <a:cubicBezTo>
                          <a:pt x="209552" y="480569"/>
                          <a:pt x="201936" y="499604"/>
                          <a:pt x="193368" y="517687"/>
                        </a:cubicBezTo>
                        <a:cubicBezTo>
                          <a:pt x="184801" y="534818"/>
                          <a:pt x="176233" y="551950"/>
                          <a:pt x="177185" y="570985"/>
                        </a:cubicBezTo>
                        <a:cubicBezTo>
                          <a:pt x="177185" y="576695"/>
                          <a:pt x="178137" y="582406"/>
                          <a:pt x="182897" y="586213"/>
                        </a:cubicBezTo>
                        <a:cubicBezTo>
                          <a:pt x="192416" y="596682"/>
                          <a:pt x="203840" y="602392"/>
                          <a:pt x="218119" y="602392"/>
                        </a:cubicBezTo>
                        <a:cubicBezTo>
                          <a:pt x="240014" y="602392"/>
                          <a:pt x="261910" y="600489"/>
                          <a:pt x="281901" y="591923"/>
                        </a:cubicBezTo>
                        <a:cubicBezTo>
                          <a:pt x="299037" y="585261"/>
                          <a:pt x="316172" y="584309"/>
                          <a:pt x="333307" y="589068"/>
                        </a:cubicBezTo>
                        <a:cubicBezTo>
                          <a:pt x="359010" y="595730"/>
                          <a:pt x="384713" y="603344"/>
                          <a:pt x="409465" y="610006"/>
                        </a:cubicBezTo>
                        <a:cubicBezTo>
                          <a:pt x="439927" y="624282"/>
                          <a:pt x="492286" y="618572"/>
                          <a:pt x="508469" y="618572"/>
                        </a:cubicBezTo>
                        <a:cubicBezTo>
                          <a:pt x="528460" y="618572"/>
                          <a:pt x="544644" y="606199"/>
                          <a:pt x="549404" y="587164"/>
                        </a:cubicBezTo>
                        <a:cubicBezTo>
                          <a:pt x="556067" y="560516"/>
                          <a:pt x="558923" y="533867"/>
                          <a:pt x="558923" y="507218"/>
                        </a:cubicBezTo>
                        <a:cubicBezTo>
                          <a:pt x="558923" y="503411"/>
                          <a:pt x="558923" y="497700"/>
                          <a:pt x="555115" y="495797"/>
                        </a:cubicBezTo>
                        <a:cubicBezTo>
                          <a:pt x="546548" y="490086"/>
                          <a:pt x="548452" y="483424"/>
                          <a:pt x="553211" y="476762"/>
                        </a:cubicBezTo>
                        <a:cubicBezTo>
                          <a:pt x="557019" y="472003"/>
                          <a:pt x="559875" y="466293"/>
                          <a:pt x="562731" y="461534"/>
                        </a:cubicBezTo>
                        <a:cubicBezTo>
                          <a:pt x="595098" y="411091"/>
                          <a:pt x="631273" y="363504"/>
                          <a:pt x="658880" y="310206"/>
                        </a:cubicBezTo>
                        <a:cubicBezTo>
                          <a:pt x="674111" y="280702"/>
                          <a:pt x="689343" y="250246"/>
                          <a:pt x="691247" y="215983"/>
                        </a:cubicBezTo>
                        <a:cubicBezTo>
                          <a:pt x="693151" y="185528"/>
                          <a:pt x="694103" y="156024"/>
                          <a:pt x="683631" y="127471"/>
                        </a:cubicBezTo>
                        <a:cubicBezTo>
                          <a:pt x="672207" y="81787"/>
                          <a:pt x="646504" y="50380"/>
                          <a:pt x="602714" y="25634"/>
                        </a:cubicBezTo>
                        <a:close/>
                        <a:moveTo>
                          <a:pt x="41054" y="250246"/>
                        </a:moveTo>
                        <a:cubicBezTo>
                          <a:pt x="29630" y="228356"/>
                          <a:pt x="36294" y="210273"/>
                          <a:pt x="52477" y="194093"/>
                        </a:cubicBezTo>
                        <a:cubicBezTo>
                          <a:pt x="71516" y="177914"/>
                          <a:pt x="95316" y="178865"/>
                          <a:pt x="117211" y="193142"/>
                        </a:cubicBezTo>
                        <a:cubicBezTo>
                          <a:pt x="138154" y="204562"/>
                          <a:pt x="136250" y="240729"/>
                          <a:pt x="122923" y="257860"/>
                        </a:cubicBezTo>
                        <a:cubicBezTo>
                          <a:pt x="112451" y="271185"/>
                          <a:pt x="103883" y="274040"/>
                          <a:pt x="88652" y="275943"/>
                        </a:cubicBezTo>
                        <a:cubicBezTo>
                          <a:pt x="62949" y="279750"/>
                          <a:pt x="51525" y="267378"/>
                          <a:pt x="41054" y="250246"/>
                        </a:cubicBezTo>
                        <a:close/>
                        <a:moveTo>
                          <a:pt x="182897" y="439644"/>
                        </a:moveTo>
                        <a:cubicBezTo>
                          <a:pt x="178137" y="445354"/>
                          <a:pt x="170521" y="445354"/>
                          <a:pt x="166713" y="438692"/>
                        </a:cubicBezTo>
                        <a:cubicBezTo>
                          <a:pt x="165761" y="436789"/>
                          <a:pt x="164809" y="434885"/>
                          <a:pt x="164809" y="433933"/>
                        </a:cubicBezTo>
                        <a:cubicBezTo>
                          <a:pt x="161001" y="414898"/>
                          <a:pt x="150530" y="396815"/>
                          <a:pt x="142914" y="378732"/>
                        </a:cubicBezTo>
                        <a:cubicBezTo>
                          <a:pt x="138154" y="366359"/>
                          <a:pt x="126731" y="349228"/>
                          <a:pt x="125779" y="351131"/>
                        </a:cubicBezTo>
                        <a:cubicBezTo>
                          <a:pt x="124827" y="352083"/>
                          <a:pt x="129586" y="386346"/>
                          <a:pt x="131490" y="403477"/>
                        </a:cubicBezTo>
                        <a:cubicBezTo>
                          <a:pt x="133394" y="420609"/>
                          <a:pt x="138154" y="516735"/>
                          <a:pt x="140058" y="547191"/>
                        </a:cubicBezTo>
                        <a:cubicBezTo>
                          <a:pt x="141010" y="554805"/>
                          <a:pt x="141010" y="563371"/>
                          <a:pt x="141010" y="570985"/>
                        </a:cubicBezTo>
                        <a:cubicBezTo>
                          <a:pt x="141010" y="577647"/>
                          <a:pt x="139106" y="581454"/>
                          <a:pt x="132442" y="583357"/>
                        </a:cubicBezTo>
                        <a:cubicBezTo>
                          <a:pt x="110547" y="588116"/>
                          <a:pt x="107691" y="584309"/>
                          <a:pt x="104835" y="561467"/>
                        </a:cubicBezTo>
                        <a:cubicBezTo>
                          <a:pt x="102931" y="546239"/>
                          <a:pt x="96268" y="462486"/>
                          <a:pt x="94364" y="459630"/>
                        </a:cubicBezTo>
                        <a:cubicBezTo>
                          <a:pt x="92460" y="455823"/>
                          <a:pt x="92460" y="450113"/>
                          <a:pt x="86748" y="451065"/>
                        </a:cubicBezTo>
                        <a:cubicBezTo>
                          <a:pt x="81036" y="452016"/>
                          <a:pt x="77228" y="455823"/>
                          <a:pt x="76276" y="460582"/>
                        </a:cubicBezTo>
                        <a:cubicBezTo>
                          <a:pt x="75324" y="465341"/>
                          <a:pt x="64853" y="540529"/>
                          <a:pt x="53429" y="571936"/>
                        </a:cubicBezTo>
                        <a:cubicBezTo>
                          <a:pt x="49621" y="581454"/>
                          <a:pt x="44861" y="586213"/>
                          <a:pt x="37246" y="585261"/>
                        </a:cubicBezTo>
                        <a:cubicBezTo>
                          <a:pt x="27726" y="584309"/>
                          <a:pt x="22966" y="583357"/>
                          <a:pt x="22966" y="569081"/>
                        </a:cubicBezTo>
                        <a:cubicBezTo>
                          <a:pt x="23918" y="545288"/>
                          <a:pt x="26774" y="535770"/>
                          <a:pt x="28678" y="519590"/>
                        </a:cubicBezTo>
                        <a:cubicBezTo>
                          <a:pt x="31534" y="491038"/>
                          <a:pt x="34390" y="462486"/>
                          <a:pt x="36294" y="432981"/>
                        </a:cubicBezTo>
                        <a:cubicBezTo>
                          <a:pt x="37246" y="412995"/>
                          <a:pt x="39150" y="393008"/>
                          <a:pt x="42957" y="373973"/>
                        </a:cubicBezTo>
                        <a:cubicBezTo>
                          <a:pt x="43909" y="369215"/>
                          <a:pt x="43909" y="363504"/>
                          <a:pt x="43909" y="358745"/>
                        </a:cubicBezTo>
                        <a:cubicBezTo>
                          <a:pt x="43909" y="356842"/>
                          <a:pt x="43909" y="354938"/>
                          <a:pt x="41054" y="353987"/>
                        </a:cubicBezTo>
                        <a:cubicBezTo>
                          <a:pt x="38198" y="353987"/>
                          <a:pt x="37246" y="355890"/>
                          <a:pt x="36294" y="358745"/>
                        </a:cubicBezTo>
                        <a:cubicBezTo>
                          <a:pt x="36294" y="362552"/>
                          <a:pt x="36294" y="366359"/>
                          <a:pt x="35342" y="370166"/>
                        </a:cubicBezTo>
                        <a:cubicBezTo>
                          <a:pt x="32486" y="397767"/>
                          <a:pt x="27726" y="424416"/>
                          <a:pt x="26774" y="452016"/>
                        </a:cubicBezTo>
                        <a:cubicBezTo>
                          <a:pt x="26774" y="457727"/>
                          <a:pt x="22966" y="457727"/>
                          <a:pt x="19158" y="455823"/>
                        </a:cubicBezTo>
                        <a:cubicBezTo>
                          <a:pt x="16302" y="454872"/>
                          <a:pt x="9639" y="455823"/>
                          <a:pt x="9639" y="437740"/>
                        </a:cubicBezTo>
                        <a:cubicBezTo>
                          <a:pt x="8687" y="431078"/>
                          <a:pt x="18206" y="372070"/>
                          <a:pt x="23918" y="344469"/>
                        </a:cubicBezTo>
                        <a:cubicBezTo>
                          <a:pt x="25822" y="335903"/>
                          <a:pt x="28678" y="327338"/>
                          <a:pt x="30582" y="318772"/>
                        </a:cubicBezTo>
                        <a:cubicBezTo>
                          <a:pt x="35342" y="294978"/>
                          <a:pt x="46765" y="278799"/>
                          <a:pt x="78180" y="284509"/>
                        </a:cubicBezTo>
                        <a:cubicBezTo>
                          <a:pt x="109595" y="281654"/>
                          <a:pt x="109595" y="287364"/>
                          <a:pt x="119115" y="295930"/>
                        </a:cubicBezTo>
                        <a:cubicBezTo>
                          <a:pt x="156242" y="330193"/>
                          <a:pt x="176233" y="373021"/>
                          <a:pt x="182897" y="422512"/>
                        </a:cubicBezTo>
                        <a:cubicBezTo>
                          <a:pt x="184801" y="428223"/>
                          <a:pt x="186704" y="433933"/>
                          <a:pt x="182897" y="439644"/>
                        </a:cubicBezTo>
                        <a:close/>
                        <a:moveTo>
                          <a:pt x="290469" y="581454"/>
                        </a:moveTo>
                        <a:cubicBezTo>
                          <a:pt x="285709" y="582406"/>
                          <a:pt x="279997" y="582406"/>
                          <a:pt x="277141" y="582406"/>
                        </a:cubicBezTo>
                        <a:cubicBezTo>
                          <a:pt x="266670" y="582406"/>
                          <a:pt x="259054" y="582406"/>
                          <a:pt x="252390" y="579550"/>
                        </a:cubicBezTo>
                        <a:cubicBezTo>
                          <a:pt x="244774" y="576695"/>
                          <a:pt x="238111" y="570985"/>
                          <a:pt x="239063" y="565274"/>
                        </a:cubicBezTo>
                        <a:cubicBezTo>
                          <a:pt x="240014" y="557660"/>
                          <a:pt x="245726" y="553853"/>
                          <a:pt x="252390" y="551950"/>
                        </a:cubicBezTo>
                        <a:cubicBezTo>
                          <a:pt x="282853" y="544336"/>
                          <a:pt x="294277" y="553853"/>
                          <a:pt x="300940" y="562419"/>
                        </a:cubicBezTo>
                        <a:cubicBezTo>
                          <a:pt x="305700" y="569081"/>
                          <a:pt x="299988" y="579550"/>
                          <a:pt x="290469" y="581454"/>
                        </a:cubicBezTo>
                        <a:close/>
                        <a:moveTo>
                          <a:pt x="512277" y="611910"/>
                        </a:moveTo>
                        <a:cubicBezTo>
                          <a:pt x="490382" y="613813"/>
                          <a:pt x="471342" y="613813"/>
                          <a:pt x="449447" y="611910"/>
                        </a:cubicBezTo>
                        <a:cubicBezTo>
                          <a:pt x="438024" y="610958"/>
                          <a:pt x="424696" y="608103"/>
                          <a:pt x="417080" y="600489"/>
                        </a:cubicBezTo>
                        <a:cubicBezTo>
                          <a:pt x="411368" y="595730"/>
                          <a:pt x="409465" y="586213"/>
                          <a:pt x="409465" y="576695"/>
                        </a:cubicBezTo>
                        <a:cubicBezTo>
                          <a:pt x="432312" y="579550"/>
                          <a:pt x="454207" y="589068"/>
                          <a:pt x="477054" y="587164"/>
                        </a:cubicBezTo>
                        <a:cubicBezTo>
                          <a:pt x="499901" y="585261"/>
                          <a:pt x="522749" y="585261"/>
                          <a:pt x="545596" y="577647"/>
                        </a:cubicBezTo>
                        <a:cubicBezTo>
                          <a:pt x="542740" y="602392"/>
                          <a:pt x="530364" y="609054"/>
                          <a:pt x="512277" y="611910"/>
                        </a:cubicBezTo>
                        <a:close/>
                        <a:moveTo>
                          <a:pt x="521797" y="575743"/>
                        </a:moveTo>
                        <a:cubicBezTo>
                          <a:pt x="490382" y="580502"/>
                          <a:pt x="459919" y="581454"/>
                          <a:pt x="429456" y="573840"/>
                        </a:cubicBezTo>
                        <a:cubicBezTo>
                          <a:pt x="407561" y="568129"/>
                          <a:pt x="404705" y="565274"/>
                          <a:pt x="407561" y="541481"/>
                        </a:cubicBezTo>
                        <a:cubicBezTo>
                          <a:pt x="417080" y="542432"/>
                          <a:pt x="425648" y="544336"/>
                          <a:pt x="435168" y="547191"/>
                        </a:cubicBezTo>
                        <a:cubicBezTo>
                          <a:pt x="469438" y="556708"/>
                          <a:pt x="502757" y="558612"/>
                          <a:pt x="536076" y="542432"/>
                        </a:cubicBezTo>
                        <a:cubicBezTo>
                          <a:pt x="538932" y="541481"/>
                          <a:pt x="540836" y="540529"/>
                          <a:pt x="543692" y="539577"/>
                        </a:cubicBezTo>
                        <a:cubicBezTo>
                          <a:pt x="545596" y="538625"/>
                          <a:pt x="548452" y="538625"/>
                          <a:pt x="550356" y="538625"/>
                        </a:cubicBezTo>
                        <a:cubicBezTo>
                          <a:pt x="551308" y="539577"/>
                          <a:pt x="552260" y="540529"/>
                          <a:pt x="552260" y="541481"/>
                        </a:cubicBezTo>
                        <a:cubicBezTo>
                          <a:pt x="551308" y="567178"/>
                          <a:pt x="548452" y="570985"/>
                          <a:pt x="521797" y="575743"/>
                        </a:cubicBezTo>
                        <a:close/>
                        <a:moveTo>
                          <a:pt x="548452" y="527204"/>
                        </a:moveTo>
                        <a:cubicBezTo>
                          <a:pt x="546548" y="529108"/>
                          <a:pt x="545596" y="530060"/>
                          <a:pt x="542740" y="531011"/>
                        </a:cubicBezTo>
                        <a:cubicBezTo>
                          <a:pt x="515133" y="544336"/>
                          <a:pt x="486574" y="549094"/>
                          <a:pt x="457063" y="544336"/>
                        </a:cubicBezTo>
                        <a:cubicBezTo>
                          <a:pt x="443735" y="542432"/>
                          <a:pt x="430408" y="538625"/>
                          <a:pt x="417080" y="534818"/>
                        </a:cubicBezTo>
                        <a:cubicBezTo>
                          <a:pt x="405657" y="531963"/>
                          <a:pt x="401849" y="527204"/>
                          <a:pt x="401849" y="515783"/>
                        </a:cubicBezTo>
                        <a:cubicBezTo>
                          <a:pt x="401849" y="503411"/>
                          <a:pt x="404705" y="499604"/>
                          <a:pt x="417080" y="503411"/>
                        </a:cubicBezTo>
                        <a:cubicBezTo>
                          <a:pt x="443735" y="511025"/>
                          <a:pt x="470390" y="511025"/>
                          <a:pt x="497045" y="512928"/>
                        </a:cubicBezTo>
                        <a:cubicBezTo>
                          <a:pt x="504661" y="512928"/>
                          <a:pt x="512277" y="510073"/>
                          <a:pt x="518941" y="508169"/>
                        </a:cubicBezTo>
                        <a:cubicBezTo>
                          <a:pt x="523701" y="507218"/>
                          <a:pt x="528460" y="504362"/>
                          <a:pt x="533220" y="502459"/>
                        </a:cubicBezTo>
                        <a:cubicBezTo>
                          <a:pt x="538932" y="500555"/>
                          <a:pt x="544644" y="494845"/>
                          <a:pt x="549404" y="501507"/>
                        </a:cubicBezTo>
                        <a:cubicBezTo>
                          <a:pt x="556067" y="509121"/>
                          <a:pt x="553211" y="521494"/>
                          <a:pt x="548452" y="527204"/>
                        </a:cubicBezTo>
                        <a:close/>
                        <a:moveTo>
                          <a:pt x="663640" y="293075"/>
                        </a:moveTo>
                        <a:cubicBezTo>
                          <a:pt x="646504" y="329241"/>
                          <a:pt x="624609" y="363504"/>
                          <a:pt x="601762" y="396815"/>
                        </a:cubicBezTo>
                        <a:cubicBezTo>
                          <a:pt x="583674" y="423464"/>
                          <a:pt x="566539" y="451065"/>
                          <a:pt x="549404" y="477713"/>
                        </a:cubicBezTo>
                        <a:cubicBezTo>
                          <a:pt x="540836" y="491038"/>
                          <a:pt x="529412" y="498652"/>
                          <a:pt x="514181" y="501507"/>
                        </a:cubicBezTo>
                        <a:cubicBezTo>
                          <a:pt x="510373" y="502459"/>
                          <a:pt x="508469" y="502459"/>
                          <a:pt x="507517" y="501507"/>
                        </a:cubicBezTo>
                        <a:cubicBezTo>
                          <a:pt x="507517" y="501507"/>
                          <a:pt x="507517" y="501507"/>
                          <a:pt x="507517" y="501507"/>
                        </a:cubicBezTo>
                        <a:cubicBezTo>
                          <a:pt x="504661" y="502459"/>
                          <a:pt x="499901" y="501507"/>
                          <a:pt x="497045" y="502459"/>
                        </a:cubicBezTo>
                        <a:cubicBezTo>
                          <a:pt x="496094" y="502459"/>
                          <a:pt x="495142" y="502459"/>
                          <a:pt x="494190" y="502459"/>
                        </a:cubicBezTo>
                        <a:cubicBezTo>
                          <a:pt x="492286" y="503411"/>
                          <a:pt x="488478" y="503411"/>
                          <a:pt x="482766" y="503411"/>
                        </a:cubicBezTo>
                        <a:cubicBezTo>
                          <a:pt x="480862" y="503411"/>
                          <a:pt x="478958" y="503411"/>
                          <a:pt x="477054" y="503411"/>
                        </a:cubicBezTo>
                        <a:cubicBezTo>
                          <a:pt x="477054" y="503411"/>
                          <a:pt x="477054" y="503411"/>
                          <a:pt x="477054" y="503411"/>
                        </a:cubicBezTo>
                        <a:cubicBezTo>
                          <a:pt x="472294" y="503411"/>
                          <a:pt x="467535" y="503411"/>
                          <a:pt x="462775" y="502459"/>
                        </a:cubicBezTo>
                        <a:cubicBezTo>
                          <a:pt x="458015" y="501507"/>
                          <a:pt x="455159" y="501507"/>
                          <a:pt x="452303" y="499604"/>
                        </a:cubicBezTo>
                        <a:cubicBezTo>
                          <a:pt x="452303" y="499604"/>
                          <a:pt x="453255" y="500555"/>
                          <a:pt x="453255" y="500555"/>
                        </a:cubicBezTo>
                        <a:cubicBezTo>
                          <a:pt x="449447" y="499604"/>
                          <a:pt x="440879" y="499604"/>
                          <a:pt x="437072" y="498652"/>
                        </a:cubicBezTo>
                        <a:cubicBezTo>
                          <a:pt x="437072" y="498652"/>
                          <a:pt x="437072" y="498652"/>
                          <a:pt x="437072" y="497700"/>
                        </a:cubicBezTo>
                        <a:cubicBezTo>
                          <a:pt x="420888" y="500555"/>
                          <a:pt x="414224" y="488183"/>
                          <a:pt x="407561" y="476762"/>
                        </a:cubicBezTo>
                        <a:cubicBezTo>
                          <a:pt x="400897" y="462486"/>
                          <a:pt x="394233" y="448209"/>
                          <a:pt x="385665" y="434885"/>
                        </a:cubicBezTo>
                        <a:cubicBezTo>
                          <a:pt x="383761" y="431078"/>
                          <a:pt x="380906" y="428223"/>
                          <a:pt x="379002" y="424416"/>
                        </a:cubicBezTo>
                        <a:cubicBezTo>
                          <a:pt x="379002" y="424416"/>
                          <a:pt x="378050" y="423464"/>
                          <a:pt x="378050" y="423464"/>
                        </a:cubicBezTo>
                        <a:cubicBezTo>
                          <a:pt x="376146" y="420609"/>
                          <a:pt x="374242" y="417754"/>
                          <a:pt x="372338" y="414898"/>
                        </a:cubicBezTo>
                        <a:cubicBezTo>
                          <a:pt x="360914" y="397767"/>
                          <a:pt x="349491" y="380635"/>
                          <a:pt x="339971" y="362552"/>
                        </a:cubicBezTo>
                        <a:cubicBezTo>
                          <a:pt x="319028" y="324482"/>
                          <a:pt x="299037" y="286413"/>
                          <a:pt x="292373" y="243584"/>
                        </a:cubicBezTo>
                        <a:cubicBezTo>
                          <a:pt x="288565" y="217887"/>
                          <a:pt x="270478" y="135085"/>
                          <a:pt x="334259" y="72270"/>
                        </a:cubicBezTo>
                        <a:cubicBezTo>
                          <a:pt x="368530" y="29441"/>
                          <a:pt x="415176" y="17069"/>
                          <a:pt x="443735" y="11358"/>
                        </a:cubicBezTo>
                        <a:cubicBezTo>
                          <a:pt x="481814" y="3744"/>
                          <a:pt x="554163" y="3744"/>
                          <a:pt x="612233" y="39910"/>
                        </a:cubicBezTo>
                        <a:cubicBezTo>
                          <a:pt x="612233" y="39910"/>
                          <a:pt x="612233" y="39910"/>
                          <a:pt x="612233" y="39910"/>
                        </a:cubicBezTo>
                        <a:cubicBezTo>
                          <a:pt x="614137" y="40862"/>
                          <a:pt x="615089" y="41814"/>
                          <a:pt x="616993" y="42766"/>
                        </a:cubicBezTo>
                        <a:cubicBezTo>
                          <a:pt x="616993" y="42766"/>
                          <a:pt x="616993" y="42766"/>
                          <a:pt x="616993" y="42766"/>
                        </a:cubicBezTo>
                        <a:cubicBezTo>
                          <a:pt x="618897" y="43717"/>
                          <a:pt x="619849" y="44669"/>
                          <a:pt x="621753" y="45621"/>
                        </a:cubicBezTo>
                        <a:cubicBezTo>
                          <a:pt x="621753" y="45621"/>
                          <a:pt x="621753" y="45621"/>
                          <a:pt x="621753" y="45621"/>
                        </a:cubicBezTo>
                        <a:cubicBezTo>
                          <a:pt x="623657" y="46573"/>
                          <a:pt x="624609" y="47524"/>
                          <a:pt x="626513" y="48476"/>
                        </a:cubicBezTo>
                        <a:cubicBezTo>
                          <a:pt x="626513" y="48476"/>
                          <a:pt x="626513" y="48476"/>
                          <a:pt x="627465" y="48476"/>
                        </a:cubicBezTo>
                        <a:cubicBezTo>
                          <a:pt x="629369" y="49428"/>
                          <a:pt x="630321" y="50380"/>
                          <a:pt x="632225" y="52283"/>
                        </a:cubicBezTo>
                        <a:cubicBezTo>
                          <a:pt x="632225" y="52283"/>
                          <a:pt x="632225" y="52283"/>
                          <a:pt x="632225" y="52283"/>
                        </a:cubicBezTo>
                        <a:cubicBezTo>
                          <a:pt x="633177" y="53235"/>
                          <a:pt x="635081" y="54187"/>
                          <a:pt x="636033" y="56090"/>
                        </a:cubicBezTo>
                        <a:cubicBezTo>
                          <a:pt x="636033" y="56090"/>
                          <a:pt x="636985" y="57042"/>
                          <a:pt x="636985" y="57042"/>
                        </a:cubicBezTo>
                        <a:cubicBezTo>
                          <a:pt x="637937" y="57994"/>
                          <a:pt x="639840" y="59897"/>
                          <a:pt x="640792" y="60849"/>
                        </a:cubicBezTo>
                        <a:cubicBezTo>
                          <a:pt x="640792" y="60849"/>
                          <a:pt x="640792" y="60849"/>
                          <a:pt x="640792" y="60849"/>
                        </a:cubicBezTo>
                        <a:cubicBezTo>
                          <a:pt x="641744" y="61801"/>
                          <a:pt x="643648" y="63704"/>
                          <a:pt x="644600" y="64656"/>
                        </a:cubicBezTo>
                        <a:cubicBezTo>
                          <a:pt x="644600" y="64656"/>
                          <a:pt x="645552" y="65608"/>
                          <a:pt x="645552" y="65608"/>
                        </a:cubicBezTo>
                        <a:cubicBezTo>
                          <a:pt x="646504" y="66559"/>
                          <a:pt x="648408" y="68463"/>
                          <a:pt x="649360" y="69415"/>
                        </a:cubicBezTo>
                        <a:cubicBezTo>
                          <a:pt x="670303" y="94160"/>
                          <a:pt x="684583" y="129375"/>
                          <a:pt x="689343" y="160782"/>
                        </a:cubicBezTo>
                        <a:cubicBezTo>
                          <a:pt x="696006" y="216935"/>
                          <a:pt x="675063" y="270233"/>
                          <a:pt x="663640" y="293075"/>
                        </a:cubicBezTo>
                        <a:close/>
                      </a:path>
                    </a:pathLst>
                  </a:custGeom>
                  <a:solidFill>
                    <a:srgbClr val="000000"/>
                  </a:solidFill>
                  <a:ln w="9509" cap="flat">
                    <a:noFill/>
                    <a:prstDash val="solid"/>
                    <a:miter/>
                  </a:ln>
                </p:spPr>
                <p:txBody>
                  <a:bodyPr rtlCol="0" anchor="ctr"/>
                  <a:lstStyle/>
                  <a:p>
                    <a:endParaRPr lang="en-US"/>
                  </a:p>
                </p:txBody>
              </p:sp>
              <p:grpSp>
                <p:nvGrpSpPr>
                  <p:cNvPr id="159" name="Graphic 5">
                    <a:extLst>
                      <a:ext uri="{FF2B5EF4-FFF2-40B4-BE49-F238E27FC236}">
                        <a16:creationId xmlns:a16="http://schemas.microsoft.com/office/drawing/2014/main" id="{E157601E-51D1-B14F-A96E-58DE75693FEA}"/>
                      </a:ext>
                    </a:extLst>
                  </p:cNvPr>
                  <p:cNvGrpSpPr/>
                  <p:nvPr/>
                </p:nvGrpSpPr>
                <p:grpSpPr>
                  <a:xfrm>
                    <a:off x="2897359" y="2760012"/>
                    <a:ext cx="654108" cy="674311"/>
                    <a:chOff x="2897359" y="2760012"/>
                    <a:chExt cx="654108" cy="674311"/>
                  </a:xfrm>
                </p:grpSpPr>
                <p:sp>
                  <p:nvSpPr>
                    <p:cNvPr id="160" name="Freeform 159">
                      <a:extLst>
                        <a:ext uri="{FF2B5EF4-FFF2-40B4-BE49-F238E27FC236}">
                          <a16:creationId xmlns:a16="http://schemas.microsoft.com/office/drawing/2014/main" id="{E05FB2DA-4482-1541-9330-0707ED3DDA2D}"/>
                        </a:ext>
                      </a:extLst>
                    </p:cNvPr>
                    <p:cNvSpPr/>
                    <p:nvPr/>
                  </p:nvSpPr>
                  <p:spPr>
                    <a:xfrm>
                      <a:off x="3366683" y="3260630"/>
                      <a:ext cx="9519" cy="1903"/>
                    </a:xfrm>
                    <a:custGeom>
                      <a:avLst/>
                      <a:gdLst>
                        <a:gd name="connsiteX0" fmla="*/ 0 w 9519"/>
                        <a:gd name="connsiteY0" fmla="*/ 0 h 1903"/>
                        <a:gd name="connsiteX1" fmla="*/ 0 w 9519"/>
                        <a:gd name="connsiteY1" fmla="*/ 1904 h 1903"/>
                        <a:gd name="connsiteX2" fmla="*/ 0 w 9519"/>
                        <a:gd name="connsiteY2" fmla="*/ 0 h 1903"/>
                      </a:gdLst>
                      <a:ahLst/>
                      <a:cxnLst>
                        <a:cxn ang="0">
                          <a:pos x="connsiteX0" y="connsiteY0"/>
                        </a:cxn>
                        <a:cxn ang="0">
                          <a:pos x="connsiteX1" y="connsiteY1"/>
                        </a:cxn>
                        <a:cxn ang="0">
                          <a:pos x="connsiteX2" y="connsiteY2"/>
                        </a:cxn>
                      </a:cxnLst>
                      <a:rect l="l" t="t" r="r" b="b"/>
                      <a:pathLst>
                        <a:path w="9519" h="1903">
                          <a:moveTo>
                            <a:pt x="0" y="0"/>
                          </a:moveTo>
                          <a:cubicBezTo>
                            <a:pt x="0" y="952"/>
                            <a:pt x="0" y="952"/>
                            <a:pt x="0" y="1904"/>
                          </a:cubicBezTo>
                          <a:cubicBezTo>
                            <a:pt x="0" y="952"/>
                            <a:pt x="0" y="952"/>
                            <a:pt x="0" y="0"/>
                          </a:cubicBezTo>
                          <a:close/>
                        </a:path>
                      </a:pathLst>
                    </a:custGeom>
                    <a:solidFill>
                      <a:srgbClr val="FFFFFF"/>
                    </a:solidFill>
                    <a:ln w="9509" cap="flat">
                      <a:noFill/>
                      <a:prstDash val="solid"/>
                      <a:miter/>
                    </a:ln>
                  </p:spPr>
                  <p:txBody>
                    <a:bodyPr rtlCol="0" anchor="ctr"/>
                    <a:lstStyle/>
                    <a:p>
                      <a:endParaRPr lang="en-US"/>
                    </a:p>
                  </p:txBody>
                </p:sp>
                <p:sp>
                  <p:nvSpPr>
                    <p:cNvPr id="161" name="Freeform 160">
                      <a:extLst>
                        <a:ext uri="{FF2B5EF4-FFF2-40B4-BE49-F238E27FC236}">
                          <a16:creationId xmlns:a16="http://schemas.microsoft.com/office/drawing/2014/main" id="{D087F272-53BD-9741-BCCA-5B20CD1B2B00}"/>
                        </a:ext>
                      </a:extLst>
                    </p:cNvPr>
                    <p:cNvSpPr/>
                    <p:nvPr/>
                  </p:nvSpPr>
                  <p:spPr>
                    <a:xfrm>
                      <a:off x="3306709" y="3283472"/>
                      <a:ext cx="1903" cy="23793"/>
                    </a:xfrm>
                    <a:custGeom>
                      <a:avLst/>
                      <a:gdLst>
                        <a:gd name="connsiteX0" fmla="*/ 1904 w 1903"/>
                        <a:gd name="connsiteY0" fmla="*/ 23794 h 23793"/>
                        <a:gd name="connsiteX1" fmla="*/ 0 w 1903"/>
                        <a:gd name="connsiteY1" fmla="*/ 0 h 23793"/>
                        <a:gd name="connsiteX2" fmla="*/ 1904 w 1903"/>
                        <a:gd name="connsiteY2" fmla="*/ 23794 h 23793"/>
                      </a:gdLst>
                      <a:ahLst/>
                      <a:cxnLst>
                        <a:cxn ang="0">
                          <a:pos x="connsiteX0" y="connsiteY0"/>
                        </a:cxn>
                        <a:cxn ang="0">
                          <a:pos x="connsiteX1" y="connsiteY1"/>
                        </a:cxn>
                        <a:cxn ang="0">
                          <a:pos x="connsiteX2" y="connsiteY2"/>
                        </a:cxn>
                      </a:cxnLst>
                      <a:rect l="l" t="t" r="r" b="b"/>
                      <a:pathLst>
                        <a:path w="1903" h="23793">
                          <a:moveTo>
                            <a:pt x="1904" y="23794"/>
                          </a:moveTo>
                          <a:cubicBezTo>
                            <a:pt x="952" y="16180"/>
                            <a:pt x="952" y="7614"/>
                            <a:pt x="0" y="0"/>
                          </a:cubicBezTo>
                          <a:cubicBezTo>
                            <a:pt x="952" y="8566"/>
                            <a:pt x="1904" y="16180"/>
                            <a:pt x="1904" y="23794"/>
                          </a:cubicBezTo>
                          <a:close/>
                        </a:path>
                      </a:pathLst>
                    </a:custGeom>
                    <a:solidFill>
                      <a:srgbClr val="FFFFFF"/>
                    </a:solidFill>
                    <a:ln w="9509" cap="flat">
                      <a:noFill/>
                      <a:prstDash val="solid"/>
                      <a:miter/>
                    </a:ln>
                  </p:spPr>
                  <p:txBody>
                    <a:bodyPr rtlCol="0" anchor="ctr"/>
                    <a:lstStyle/>
                    <a:p>
                      <a:endParaRPr lang="en-US"/>
                    </a:p>
                  </p:txBody>
                </p:sp>
                <p:sp>
                  <p:nvSpPr>
                    <p:cNvPr id="162" name="Freeform 161">
                      <a:extLst>
                        <a:ext uri="{FF2B5EF4-FFF2-40B4-BE49-F238E27FC236}">
                          <a16:creationId xmlns:a16="http://schemas.microsoft.com/office/drawing/2014/main" id="{DAB7E40C-A454-C447-B26F-0BB22DD4FA6B}"/>
                        </a:ext>
                      </a:extLst>
                    </p:cNvPr>
                    <p:cNvSpPr/>
                    <p:nvPr/>
                  </p:nvSpPr>
                  <p:spPr>
                    <a:xfrm>
                      <a:off x="3366921" y="3253968"/>
                      <a:ext cx="713" cy="951"/>
                    </a:xfrm>
                    <a:custGeom>
                      <a:avLst/>
                      <a:gdLst>
                        <a:gd name="connsiteX0" fmla="*/ 714 w 713"/>
                        <a:gd name="connsiteY0" fmla="*/ 0 h 951"/>
                        <a:gd name="connsiteX1" fmla="*/ 714 w 713"/>
                        <a:gd name="connsiteY1" fmla="*/ 952 h 951"/>
                        <a:gd name="connsiteX2" fmla="*/ 714 w 713"/>
                        <a:gd name="connsiteY2" fmla="*/ 0 h 951"/>
                      </a:gdLst>
                      <a:ahLst/>
                      <a:cxnLst>
                        <a:cxn ang="0">
                          <a:pos x="connsiteX0" y="connsiteY0"/>
                        </a:cxn>
                        <a:cxn ang="0">
                          <a:pos x="connsiteX1" y="connsiteY1"/>
                        </a:cxn>
                        <a:cxn ang="0">
                          <a:pos x="connsiteX2" y="connsiteY2"/>
                        </a:cxn>
                      </a:cxnLst>
                      <a:rect l="l" t="t" r="r" b="b"/>
                      <a:pathLst>
                        <a:path w="713" h="951">
                          <a:moveTo>
                            <a:pt x="714" y="0"/>
                          </a:moveTo>
                          <a:cubicBezTo>
                            <a:pt x="714" y="0"/>
                            <a:pt x="714" y="952"/>
                            <a:pt x="714" y="952"/>
                          </a:cubicBezTo>
                          <a:cubicBezTo>
                            <a:pt x="-238" y="952"/>
                            <a:pt x="-238" y="0"/>
                            <a:pt x="714" y="0"/>
                          </a:cubicBezTo>
                          <a:close/>
                        </a:path>
                      </a:pathLst>
                    </a:custGeom>
                    <a:solidFill>
                      <a:srgbClr val="FFFFFF"/>
                    </a:solidFill>
                    <a:ln w="9509" cap="flat">
                      <a:noFill/>
                      <a:prstDash val="solid"/>
                      <a:miter/>
                    </a:ln>
                  </p:spPr>
                  <p:txBody>
                    <a:bodyPr rtlCol="0" anchor="ctr"/>
                    <a:lstStyle/>
                    <a:p>
                      <a:endParaRPr lang="en-US"/>
                    </a:p>
                  </p:txBody>
                </p:sp>
                <p:sp>
                  <p:nvSpPr>
                    <p:cNvPr id="163" name="Freeform 162">
                      <a:extLst>
                        <a:ext uri="{FF2B5EF4-FFF2-40B4-BE49-F238E27FC236}">
                          <a16:creationId xmlns:a16="http://schemas.microsoft.com/office/drawing/2014/main" id="{311F84AF-E71C-0A4B-AF84-29921B86C6EE}"/>
                        </a:ext>
                      </a:extLst>
                    </p:cNvPr>
                    <p:cNvSpPr/>
                    <p:nvPr/>
                  </p:nvSpPr>
                  <p:spPr>
                    <a:xfrm>
                      <a:off x="3304805" y="3255872"/>
                      <a:ext cx="1903" cy="20938"/>
                    </a:xfrm>
                    <a:custGeom>
                      <a:avLst/>
                      <a:gdLst>
                        <a:gd name="connsiteX0" fmla="*/ 1904 w 1903"/>
                        <a:gd name="connsiteY0" fmla="*/ 20939 h 20938"/>
                        <a:gd name="connsiteX1" fmla="*/ 0 w 1903"/>
                        <a:gd name="connsiteY1" fmla="*/ 0 h 20938"/>
                        <a:gd name="connsiteX2" fmla="*/ 1904 w 1903"/>
                        <a:gd name="connsiteY2" fmla="*/ 20939 h 20938"/>
                      </a:gdLst>
                      <a:ahLst/>
                      <a:cxnLst>
                        <a:cxn ang="0">
                          <a:pos x="connsiteX0" y="connsiteY0"/>
                        </a:cxn>
                        <a:cxn ang="0">
                          <a:pos x="connsiteX1" y="connsiteY1"/>
                        </a:cxn>
                        <a:cxn ang="0">
                          <a:pos x="connsiteX2" y="connsiteY2"/>
                        </a:cxn>
                      </a:cxnLst>
                      <a:rect l="l" t="t" r="r" b="b"/>
                      <a:pathLst>
                        <a:path w="1903" h="20938">
                          <a:moveTo>
                            <a:pt x="1904" y="20939"/>
                          </a:moveTo>
                          <a:cubicBezTo>
                            <a:pt x="952" y="14276"/>
                            <a:pt x="952" y="7614"/>
                            <a:pt x="0" y="0"/>
                          </a:cubicBezTo>
                          <a:cubicBezTo>
                            <a:pt x="952" y="7614"/>
                            <a:pt x="952" y="14276"/>
                            <a:pt x="1904" y="20939"/>
                          </a:cubicBezTo>
                          <a:close/>
                        </a:path>
                      </a:pathLst>
                    </a:custGeom>
                    <a:solidFill>
                      <a:srgbClr val="FFFFFF"/>
                    </a:solidFill>
                    <a:ln w="9509" cap="flat">
                      <a:noFill/>
                      <a:prstDash val="solid"/>
                      <a:miter/>
                    </a:ln>
                  </p:spPr>
                  <p:txBody>
                    <a:bodyPr rtlCol="0" anchor="ctr"/>
                    <a:lstStyle/>
                    <a:p>
                      <a:endParaRPr lang="en-US"/>
                    </a:p>
                  </p:txBody>
                </p:sp>
                <p:sp>
                  <p:nvSpPr>
                    <p:cNvPr id="164" name="Freeform 163">
                      <a:extLst>
                        <a:ext uri="{FF2B5EF4-FFF2-40B4-BE49-F238E27FC236}">
                          <a16:creationId xmlns:a16="http://schemas.microsoft.com/office/drawing/2014/main" id="{E80CA9EE-B738-7248-BCDC-0520250F872E}"/>
                        </a:ext>
                      </a:extLst>
                    </p:cNvPr>
                    <p:cNvSpPr/>
                    <p:nvPr/>
                  </p:nvSpPr>
                  <p:spPr>
                    <a:xfrm>
                      <a:off x="3279374" y="3131971"/>
                      <a:ext cx="135115" cy="124851"/>
                    </a:xfrm>
                    <a:custGeom>
                      <a:avLst/>
                      <a:gdLst>
                        <a:gd name="connsiteX0" fmla="*/ 47326 w 135115"/>
                        <a:gd name="connsiteY0" fmla="*/ 123900 h 124851"/>
                        <a:gd name="connsiteX1" fmla="*/ 85405 w 135115"/>
                        <a:gd name="connsiteY1" fmla="*/ 116286 h 124851"/>
                        <a:gd name="connsiteX2" fmla="*/ 88261 w 135115"/>
                        <a:gd name="connsiteY2" fmla="*/ 115335 h 124851"/>
                        <a:gd name="connsiteX3" fmla="*/ 96829 w 135115"/>
                        <a:gd name="connsiteY3" fmla="*/ 54423 h 124851"/>
                        <a:gd name="connsiteX4" fmla="*/ 107300 w 135115"/>
                        <a:gd name="connsiteY4" fmla="*/ 37291 h 124851"/>
                        <a:gd name="connsiteX5" fmla="*/ 130147 w 135115"/>
                        <a:gd name="connsiteY5" fmla="*/ 18256 h 124851"/>
                        <a:gd name="connsiteX6" fmla="*/ 133955 w 135115"/>
                        <a:gd name="connsiteY6" fmla="*/ 5884 h 124851"/>
                        <a:gd name="connsiteX7" fmla="*/ 118724 w 135115"/>
                        <a:gd name="connsiteY7" fmla="*/ 1125 h 124851"/>
                        <a:gd name="connsiteX8" fmla="*/ 104444 w 135115"/>
                        <a:gd name="connsiteY8" fmla="*/ 9691 h 124851"/>
                        <a:gd name="connsiteX9" fmla="*/ 44470 w 135115"/>
                        <a:gd name="connsiteY9" fmla="*/ 13498 h 124851"/>
                        <a:gd name="connsiteX10" fmla="*/ 39711 w 135115"/>
                        <a:gd name="connsiteY10" fmla="*/ 10642 h 124851"/>
                        <a:gd name="connsiteX11" fmla="*/ 10200 w 135115"/>
                        <a:gd name="connsiteY11" fmla="*/ 173 h 124851"/>
                        <a:gd name="connsiteX12" fmla="*/ 1632 w 135115"/>
                        <a:gd name="connsiteY12" fmla="*/ 11594 h 124851"/>
                        <a:gd name="connsiteX13" fmla="*/ 14959 w 135115"/>
                        <a:gd name="connsiteY13" fmla="*/ 32533 h 124851"/>
                        <a:gd name="connsiteX14" fmla="*/ 19719 w 135115"/>
                        <a:gd name="connsiteY14" fmla="*/ 43954 h 124851"/>
                        <a:gd name="connsiteX15" fmla="*/ 24479 w 135115"/>
                        <a:gd name="connsiteY15" fmla="*/ 100107 h 124851"/>
                        <a:gd name="connsiteX16" fmla="*/ 26383 w 135115"/>
                        <a:gd name="connsiteY16" fmla="*/ 124852 h 124851"/>
                        <a:gd name="connsiteX17" fmla="*/ 47326 w 135115"/>
                        <a:gd name="connsiteY17" fmla="*/ 123900 h 124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5115" h="124851">
                          <a:moveTo>
                            <a:pt x="47326" y="123900"/>
                          </a:moveTo>
                          <a:cubicBezTo>
                            <a:pt x="60654" y="121997"/>
                            <a:pt x="73029" y="121045"/>
                            <a:pt x="85405" y="116286"/>
                          </a:cubicBezTo>
                          <a:cubicBezTo>
                            <a:pt x="86357" y="116286"/>
                            <a:pt x="87309" y="115335"/>
                            <a:pt x="88261" y="115335"/>
                          </a:cubicBezTo>
                          <a:cubicBezTo>
                            <a:pt x="91117" y="94396"/>
                            <a:pt x="93973" y="74409"/>
                            <a:pt x="96829" y="54423"/>
                          </a:cubicBezTo>
                          <a:cubicBezTo>
                            <a:pt x="97781" y="46809"/>
                            <a:pt x="101588" y="41098"/>
                            <a:pt x="107300" y="37291"/>
                          </a:cubicBezTo>
                          <a:cubicBezTo>
                            <a:pt x="114916" y="31581"/>
                            <a:pt x="123484" y="25870"/>
                            <a:pt x="130147" y="18256"/>
                          </a:cubicBezTo>
                          <a:cubicBezTo>
                            <a:pt x="133955" y="14449"/>
                            <a:pt x="136811" y="10642"/>
                            <a:pt x="133955" y="5884"/>
                          </a:cubicBezTo>
                          <a:cubicBezTo>
                            <a:pt x="130147" y="1125"/>
                            <a:pt x="124436" y="-778"/>
                            <a:pt x="118724" y="1125"/>
                          </a:cubicBezTo>
                          <a:cubicBezTo>
                            <a:pt x="113012" y="3028"/>
                            <a:pt x="109204" y="6836"/>
                            <a:pt x="104444" y="9691"/>
                          </a:cubicBezTo>
                          <a:cubicBezTo>
                            <a:pt x="77789" y="23015"/>
                            <a:pt x="67318" y="28726"/>
                            <a:pt x="44470" y="13498"/>
                          </a:cubicBezTo>
                          <a:cubicBezTo>
                            <a:pt x="42566" y="12546"/>
                            <a:pt x="41615" y="11594"/>
                            <a:pt x="39711" y="10642"/>
                          </a:cubicBezTo>
                          <a:cubicBezTo>
                            <a:pt x="30191" y="6836"/>
                            <a:pt x="20671" y="2077"/>
                            <a:pt x="10200" y="173"/>
                          </a:cubicBezTo>
                          <a:cubicBezTo>
                            <a:pt x="680" y="-778"/>
                            <a:pt x="-2176" y="2077"/>
                            <a:pt x="1632" y="11594"/>
                          </a:cubicBezTo>
                          <a:cubicBezTo>
                            <a:pt x="4488" y="20160"/>
                            <a:pt x="9248" y="26822"/>
                            <a:pt x="14959" y="32533"/>
                          </a:cubicBezTo>
                          <a:cubicBezTo>
                            <a:pt x="17815" y="35388"/>
                            <a:pt x="19719" y="39195"/>
                            <a:pt x="19719" y="43954"/>
                          </a:cubicBezTo>
                          <a:cubicBezTo>
                            <a:pt x="20671" y="62988"/>
                            <a:pt x="22575" y="82023"/>
                            <a:pt x="24479" y="100107"/>
                          </a:cubicBezTo>
                          <a:cubicBezTo>
                            <a:pt x="25431" y="108672"/>
                            <a:pt x="25431" y="117238"/>
                            <a:pt x="26383" y="124852"/>
                          </a:cubicBezTo>
                          <a:cubicBezTo>
                            <a:pt x="33047" y="124852"/>
                            <a:pt x="40663" y="124852"/>
                            <a:pt x="47326" y="123900"/>
                          </a:cubicBezTo>
                          <a:close/>
                        </a:path>
                      </a:pathLst>
                    </a:custGeom>
                    <a:solidFill>
                      <a:srgbClr val="FFFFFF"/>
                    </a:solidFill>
                    <a:ln w="9509" cap="flat">
                      <a:noFill/>
                      <a:prstDash val="solid"/>
                      <a:miter/>
                    </a:ln>
                  </p:spPr>
                  <p:txBody>
                    <a:bodyPr rtlCol="0" anchor="ctr"/>
                    <a:lstStyle/>
                    <a:p>
                      <a:endParaRPr lang="en-US"/>
                    </a:p>
                  </p:txBody>
                </p:sp>
                <p:sp>
                  <p:nvSpPr>
                    <p:cNvPr id="165" name="Freeform 164">
                      <a:extLst>
                        <a:ext uri="{FF2B5EF4-FFF2-40B4-BE49-F238E27FC236}">
                          <a16:creationId xmlns:a16="http://schemas.microsoft.com/office/drawing/2014/main" id="{2F350EED-3688-3248-8364-6A387D8BE5FC}"/>
                        </a:ext>
                      </a:extLst>
                    </p:cNvPr>
                    <p:cNvSpPr/>
                    <p:nvPr/>
                  </p:nvSpPr>
                  <p:spPr>
                    <a:xfrm>
                      <a:off x="3365731" y="3267293"/>
                      <a:ext cx="9519" cy="1903"/>
                    </a:xfrm>
                    <a:custGeom>
                      <a:avLst/>
                      <a:gdLst>
                        <a:gd name="connsiteX0" fmla="*/ 0 w 9519"/>
                        <a:gd name="connsiteY0" fmla="*/ 0 h 1903"/>
                        <a:gd name="connsiteX1" fmla="*/ 0 w 9519"/>
                        <a:gd name="connsiteY1" fmla="*/ 1903 h 1903"/>
                        <a:gd name="connsiteX2" fmla="*/ 0 w 9519"/>
                        <a:gd name="connsiteY2" fmla="*/ 0 h 1903"/>
                      </a:gdLst>
                      <a:ahLst/>
                      <a:cxnLst>
                        <a:cxn ang="0">
                          <a:pos x="connsiteX0" y="connsiteY0"/>
                        </a:cxn>
                        <a:cxn ang="0">
                          <a:pos x="connsiteX1" y="connsiteY1"/>
                        </a:cxn>
                        <a:cxn ang="0">
                          <a:pos x="connsiteX2" y="connsiteY2"/>
                        </a:cxn>
                      </a:cxnLst>
                      <a:rect l="l" t="t" r="r" b="b"/>
                      <a:pathLst>
                        <a:path w="9519" h="1903">
                          <a:moveTo>
                            <a:pt x="0" y="0"/>
                          </a:moveTo>
                          <a:cubicBezTo>
                            <a:pt x="0" y="952"/>
                            <a:pt x="0" y="952"/>
                            <a:pt x="0" y="1903"/>
                          </a:cubicBezTo>
                          <a:cubicBezTo>
                            <a:pt x="0" y="952"/>
                            <a:pt x="0" y="952"/>
                            <a:pt x="0" y="0"/>
                          </a:cubicBezTo>
                          <a:close/>
                        </a:path>
                      </a:pathLst>
                    </a:custGeom>
                    <a:solidFill>
                      <a:srgbClr val="FFFFFF"/>
                    </a:solidFill>
                    <a:ln w="9509" cap="flat">
                      <a:noFill/>
                      <a:prstDash val="solid"/>
                      <a:miter/>
                    </a:ln>
                  </p:spPr>
                  <p:txBody>
                    <a:bodyPr rtlCol="0" anchor="ctr"/>
                    <a:lstStyle/>
                    <a:p>
                      <a:endParaRPr lang="en-US"/>
                    </a:p>
                  </p:txBody>
                </p:sp>
                <p:sp>
                  <p:nvSpPr>
                    <p:cNvPr id="166" name="Freeform 165">
                      <a:extLst>
                        <a:ext uri="{FF2B5EF4-FFF2-40B4-BE49-F238E27FC236}">
                          <a16:creationId xmlns:a16="http://schemas.microsoft.com/office/drawing/2014/main" id="{DF569C12-6140-7549-A6A8-079B35902EAD}"/>
                        </a:ext>
                      </a:extLst>
                    </p:cNvPr>
                    <p:cNvSpPr/>
                    <p:nvPr/>
                  </p:nvSpPr>
                  <p:spPr>
                    <a:xfrm>
                      <a:off x="3298141" y="3287279"/>
                      <a:ext cx="714" cy="3807"/>
                    </a:xfrm>
                    <a:custGeom>
                      <a:avLst/>
                      <a:gdLst>
                        <a:gd name="connsiteX0" fmla="*/ 0 w 714"/>
                        <a:gd name="connsiteY0" fmla="*/ 0 h 3807"/>
                        <a:gd name="connsiteX1" fmla="*/ 0 w 714"/>
                        <a:gd name="connsiteY1" fmla="*/ 3807 h 3807"/>
                        <a:gd name="connsiteX2" fmla="*/ 0 w 714"/>
                        <a:gd name="connsiteY2" fmla="*/ 0 h 3807"/>
                      </a:gdLst>
                      <a:ahLst/>
                      <a:cxnLst>
                        <a:cxn ang="0">
                          <a:pos x="connsiteX0" y="connsiteY0"/>
                        </a:cxn>
                        <a:cxn ang="0">
                          <a:pos x="connsiteX1" y="connsiteY1"/>
                        </a:cxn>
                        <a:cxn ang="0">
                          <a:pos x="connsiteX2" y="connsiteY2"/>
                        </a:cxn>
                      </a:cxnLst>
                      <a:rect l="l" t="t" r="r" b="b"/>
                      <a:pathLst>
                        <a:path w="714" h="3807">
                          <a:moveTo>
                            <a:pt x="0" y="0"/>
                          </a:moveTo>
                          <a:cubicBezTo>
                            <a:pt x="0" y="952"/>
                            <a:pt x="0" y="2855"/>
                            <a:pt x="0" y="3807"/>
                          </a:cubicBezTo>
                          <a:cubicBezTo>
                            <a:pt x="952" y="2855"/>
                            <a:pt x="952" y="1903"/>
                            <a:pt x="0" y="0"/>
                          </a:cubicBezTo>
                          <a:close/>
                        </a:path>
                      </a:pathLst>
                    </a:custGeom>
                    <a:solidFill>
                      <a:srgbClr val="FFFFFF"/>
                    </a:solidFill>
                    <a:ln w="9509" cap="flat">
                      <a:noFill/>
                      <a:prstDash val="solid"/>
                      <a:miter/>
                    </a:ln>
                  </p:spPr>
                  <p:txBody>
                    <a:bodyPr rtlCol="0" anchor="ctr"/>
                    <a:lstStyle/>
                    <a:p>
                      <a:endParaRPr lang="en-US"/>
                    </a:p>
                  </p:txBody>
                </p:sp>
                <p:sp>
                  <p:nvSpPr>
                    <p:cNvPr id="167" name="Freeform 166">
                      <a:extLst>
                        <a:ext uri="{FF2B5EF4-FFF2-40B4-BE49-F238E27FC236}">
                          <a16:creationId xmlns:a16="http://schemas.microsoft.com/office/drawing/2014/main" id="{5A63B770-B84A-7F47-BD0C-FFBDEBA99EAD}"/>
                        </a:ext>
                      </a:extLst>
                    </p:cNvPr>
                    <p:cNvSpPr/>
                    <p:nvPr/>
                  </p:nvSpPr>
                  <p:spPr>
                    <a:xfrm>
                      <a:off x="3240072" y="3245402"/>
                      <a:ext cx="951" cy="951"/>
                    </a:xfrm>
                    <a:custGeom>
                      <a:avLst/>
                      <a:gdLst>
                        <a:gd name="connsiteX0" fmla="*/ 952 w 951"/>
                        <a:gd name="connsiteY0" fmla="*/ 952 h 951"/>
                        <a:gd name="connsiteX1" fmla="*/ 0 w 951"/>
                        <a:gd name="connsiteY1" fmla="*/ 0 h 951"/>
                        <a:gd name="connsiteX2" fmla="*/ 952 w 951"/>
                        <a:gd name="connsiteY2" fmla="*/ 952 h 951"/>
                      </a:gdLst>
                      <a:ahLst/>
                      <a:cxnLst>
                        <a:cxn ang="0">
                          <a:pos x="connsiteX0" y="connsiteY0"/>
                        </a:cxn>
                        <a:cxn ang="0">
                          <a:pos x="connsiteX1" y="connsiteY1"/>
                        </a:cxn>
                        <a:cxn ang="0">
                          <a:pos x="connsiteX2" y="connsiteY2"/>
                        </a:cxn>
                      </a:cxnLst>
                      <a:rect l="l" t="t" r="r" b="b"/>
                      <a:pathLst>
                        <a:path w="951" h="951">
                          <a:moveTo>
                            <a:pt x="952" y="952"/>
                          </a:moveTo>
                          <a:cubicBezTo>
                            <a:pt x="952" y="952"/>
                            <a:pt x="0" y="0"/>
                            <a:pt x="0" y="0"/>
                          </a:cubicBezTo>
                          <a:cubicBezTo>
                            <a:pt x="952" y="0"/>
                            <a:pt x="952" y="952"/>
                            <a:pt x="952" y="952"/>
                          </a:cubicBezTo>
                          <a:close/>
                        </a:path>
                      </a:pathLst>
                    </a:custGeom>
                    <a:solidFill>
                      <a:srgbClr val="FFFFFF"/>
                    </a:solidFill>
                    <a:ln w="9509" cap="flat">
                      <a:noFill/>
                      <a:prstDash val="solid"/>
                      <a:miter/>
                    </a:ln>
                  </p:spPr>
                  <p:txBody>
                    <a:bodyPr rtlCol="0" anchor="ctr"/>
                    <a:lstStyle/>
                    <a:p>
                      <a:endParaRPr lang="en-US"/>
                    </a:p>
                  </p:txBody>
                </p:sp>
                <p:sp>
                  <p:nvSpPr>
                    <p:cNvPr id="168" name="Freeform 167">
                      <a:extLst>
                        <a:ext uri="{FF2B5EF4-FFF2-40B4-BE49-F238E27FC236}">
                          <a16:creationId xmlns:a16="http://schemas.microsoft.com/office/drawing/2014/main" id="{88AD870C-CC6F-6740-9FB2-21FBF77822C6}"/>
                        </a:ext>
                      </a:extLst>
                    </p:cNvPr>
                    <p:cNvSpPr/>
                    <p:nvPr/>
                  </p:nvSpPr>
                  <p:spPr>
                    <a:xfrm>
                      <a:off x="3299093" y="3295845"/>
                      <a:ext cx="9519" cy="3806"/>
                    </a:xfrm>
                    <a:custGeom>
                      <a:avLst/>
                      <a:gdLst>
                        <a:gd name="connsiteX0" fmla="*/ 0 w 9519"/>
                        <a:gd name="connsiteY0" fmla="*/ 0 h 3806"/>
                        <a:gd name="connsiteX1" fmla="*/ 0 w 9519"/>
                        <a:gd name="connsiteY1" fmla="*/ 3807 h 3806"/>
                        <a:gd name="connsiteX2" fmla="*/ 0 w 9519"/>
                        <a:gd name="connsiteY2" fmla="*/ 0 h 3806"/>
                      </a:gdLst>
                      <a:ahLst/>
                      <a:cxnLst>
                        <a:cxn ang="0">
                          <a:pos x="connsiteX0" y="connsiteY0"/>
                        </a:cxn>
                        <a:cxn ang="0">
                          <a:pos x="connsiteX1" y="connsiteY1"/>
                        </a:cxn>
                        <a:cxn ang="0">
                          <a:pos x="connsiteX2" y="connsiteY2"/>
                        </a:cxn>
                      </a:cxnLst>
                      <a:rect l="l" t="t" r="r" b="b"/>
                      <a:pathLst>
                        <a:path w="9519" h="3806">
                          <a:moveTo>
                            <a:pt x="0" y="0"/>
                          </a:moveTo>
                          <a:cubicBezTo>
                            <a:pt x="0" y="952"/>
                            <a:pt x="0" y="1903"/>
                            <a:pt x="0" y="3807"/>
                          </a:cubicBezTo>
                          <a:cubicBezTo>
                            <a:pt x="0" y="1903"/>
                            <a:pt x="0" y="952"/>
                            <a:pt x="0" y="0"/>
                          </a:cubicBezTo>
                          <a:close/>
                        </a:path>
                      </a:pathLst>
                    </a:custGeom>
                    <a:solidFill>
                      <a:srgbClr val="FFFFFF"/>
                    </a:solidFill>
                    <a:ln w="9509" cap="flat">
                      <a:noFill/>
                      <a:prstDash val="solid"/>
                      <a:miter/>
                    </a:ln>
                  </p:spPr>
                  <p:txBody>
                    <a:bodyPr rtlCol="0" anchor="ctr"/>
                    <a:lstStyle/>
                    <a:p>
                      <a:endParaRPr lang="en-US"/>
                    </a:p>
                  </p:txBody>
                </p:sp>
                <p:sp>
                  <p:nvSpPr>
                    <p:cNvPr id="169" name="Freeform 168">
                      <a:extLst>
                        <a:ext uri="{FF2B5EF4-FFF2-40B4-BE49-F238E27FC236}">
                          <a16:creationId xmlns:a16="http://schemas.microsoft.com/office/drawing/2014/main" id="{7B24EBAC-4BE8-1B46-94CE-9F8EB0F0A5B0}"/>
                        </a:ext>
                      </a:extLst>
                    </p:cNvPr>
                    <p:cNvSpPr/>
                    <p:nvPr/>
                  </p:nvSpPr>
                  <p:spPr>
                    <a:xfrm>
                      <a:off x="3147220" y="2829260"/>
                      <a:ext cx="363397" cy="432321"/>
                    </a:xfrm>
                    <a:custGeom>
                      <a:avLst/>
                      <a:gdLst>
                        <a:gd name="connsiteX0" fmla="*/ 78572 w 363397"/>
                        <a:gd name="connsiteY0" fmla="*/ 390445 h 432321"/>
                        <a:gd name="connsiteX1" fmla="*/ 108083 w 363397"/>
                        <a:gd name="connsiteY1" fmla="*/ 412335 h 432321"/>
                        <a:gd name="connsiteX2" fmla="*/ 149018 w 363397"/>
                        <a:gd name="connsiteY2" fmla="*/ 426611 h 432321"/>
                        <a:gd name="connsiteX3" fmla="*/ 149018 w 363397"/>
                        <a:gd name="connsiteY3" fmla="*/ 432322 h 432321"/>
                        <a:gd name="connsiteX4" fmla="*/ 142354 w 363397"/>
                        <a:gd name="connsiteY4" fmla="*/ 352375 h 432321"/>
                        <a:gd name="connsiteX5" fmla="*/ 122363 w 363397"/>
                        <a:gd name="connsiteY5" fmla="*/ 314306 h 432321"/>
                        <a:gd name="connsiteX6" fmla="*/ 138546 w 363397"/>
                        <a:gd name="connsiteY6" fmla="*/ 295271 h 432321"/>
                        <a:gd name="connsiteX7" fmla="*/ 183289 w 363397"/>
                        <a:gd name="connsiteY7" fmla="*/ 311450 h 432321"/>
                        <a:gd name="connsiteX8" fmla="*/ 209944 w 363397"/>
                        <a:gd name="connsiteY8" fmla="*/ 314306 h 432321"/>
                        <a:gd name="connsiteX9" fmla="*/ 250878 w 363397"/>
                        <a:gd name="connsiteY9" fmla="*/ 295271 h 432321"/>
                        <a:gd name="connsiteX10" fmla="*/ 272773 w 363397"/>
                        <a:gd name="connsiteY10" fmla="*/ 304788 h 432321"/>
                        <a:gd name="connsiteX11" fmla="*/ 268014 w 363397"/>
                        <a:gd name="connsiteY11" fmla="*/ 325726 h 432321"/>
                        <a:gd name="connsiteX12" fmla="*/ 253734 w 363397"/>
                        <a:gd name="connsiteY12" fmla="*/ 339051 h 432321"/>
                        <a:gd name="connsiteX13" fmla="*/ 233743 w 363397"/>
                        <a:gd name="connsiteY13" fmla="*/ 376169 h 432321"/>
                        <a:gd name="connsiteX14" fmla="*/ 228031 w 363397"/>
                        <a:gd name="connsiteY14" fmla="*/ 415191 h 432321"/>
                        <a:gd name="connsiteX15" fmla="*/ 249926 w 363397"/>
                        <a:gd name="connsiteY15" fmla="*/ 403770 h 432321"/>
                        <a:gd name="connsiteX16" fmla="*/ 278485 w 363397"/>
                        <a:gd name="connsiteY16" fmla="*/ 379976 h 432321"/>
                        <a:gd name="connsiteX17" fmla="*/ 302284 w 363397"/>
                        <a:gd name="connsiteY17" fmla="*/ 350472 h 432321"/>
                        <a:gd name="connsiteX18" fmla="*/ 347027 w 363397"/>
                        <a:gd name="connsiteY18" fmla="*/ 253394 h 432321"/>
                        <a:gd name="connsiteX19" fmla="*/ 362258 w 363397"/>
                        <a:gd name="connsiteY19" fmla="*/ 181061 h 432321"/>
                        <a:gd name="connsiteX20" fmla="*/ 357498 w 363397"/>
                        <a:gd name="connsiteY20" fmla="*/ 112535 h 432321"/>
                        <a:gd name="connsiteX21" fmla="*/ 332747 w 363397"/>
                        <a:gd name="connsiteY21" fmla="*/ 46865 h 432321"/>
                        <a:gd name="connsiteX22" fmla="*/ 325132 w 363397"/>
                        <a:gd name="connsiteY22" fmla="*/ 32589 h 432321"/>
                        <a:gd name="connsiteX23" fmla="*/ 156633 w 363397"/>
                        <a:gd name="connsiteY23" fmla="*/ 4036 h 432321"/>
                        <a:gd name="connsiteX24" fmla="*/ 47157 w 363397"/>
                        <a:gd name="connsiteY24" fmla="*/ 64948 h 432321"/>
                        <a:gd name="connsiteX25" fmla="*/ 5271 w 363397"/>
                        <a:gd name="connsiteY25" fmla="*/ 236262 h 432321"/>
                        <a:gd name="connsiteX26" fmla="*/ 52869 w 363397"/>
                        <a:gd name="connsiteY26" fmla="*/ 355230 h 432321"/>
                        <a:gd name="connsiteX27" fmla="*/ 85236 w 363397"/>
                        <a:gd name="connsiteY27" fmla="*/ 407577 h 432321"/>
                        <a:gd name="connsiteX28" fmla="*/ 70004 w 363397"/>
                        <a:gd name="connsiteY28" fmla="*/ 384735 h 432321"/>
                        <a:gd name="connsiteX29" fmla="*/ 78572 w 363397"/>
                        <a:gd name="connsiteY29" fmla="*/ 390445 h 432321"/>
                        <a:gd name="connsiteX30" fmla="*/ 17646 w 363397"/>
                        <a:gd name="connsiteY30" fmla="*/ 193434 h 432321"/>
                        <a:gd name="connsiteX31" fmla="*/ 97612 w 363397"/>
                        <a:gd name="connsiteY31" fmla="*/ 35444 h 432321"/>
                        <a:gd name="connsiteX32" fmla="*/ 140450 w 363397"/>
                        <a:gd name="connsiteY32" fmla="*/ 19264 h 432321"/>
                        <a:gd name="connsiteX33" fmla="*/ 58581 w 363397"/>
                        <a:gd name="connsiteY33" fmla="*/ 100163 h 432321"/>
                        <a:gd name="connsiteX34" fmla="*/ 17646 w 363397"/>
                        <a:gd name="connsiteY34" fmla="*/ 193434 h 432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63397" h="432321">
                          <a:moveTo>
                            <a:pt x="78572" y="390445"/>
                          </a:moveTo>
                          <a:cubicBezTo>
                            <a:pt x="88092" y="398059"/>
                            <a:pt x="97612" y="406625"/>
                            <a:pt x="108083" y="412335"/>
                          </a:cubicBezTo>
                          <a:cubicBezTo>
                            <a:pt x="121411" y="418998"/>
                            <a:pt x="134738" y="423756"/>
                            <a:pt x="149018" y="426611"/>
                          </a:cubicBezTo>
                          <a:cubicBezTo>
                            <a:pt x="149018" y="428515"/>
                            <a:pt x="149018" y="430418"/>
                            <a:pt x="149018" y="432322"/>
                          </a:cubicBezTo>
                          <a:cubicBezTo>
                            <a:pt x="147114" y="405673"/>
                            <a:pt x="144258" y="379024"/>
                            <a:pt x="142354" y="352375"/>
                          </a:cubicBezTo>
                          <a:cubicBezTo>
                            <a:pt x="141402" y="345713"/>
                            <a:pt x="124267" y="322871"/>
                            <a:pt x="122363" y="314306"/>
                          </a:cubicBezTo>
                          <a:cubicBezTo>
                            <a:pt x="118555" y="300029"/>
                            <a:pt x="124267" y="293367"/>
                            <a:pt x="138546" y="295271"/>
                          </a:cubicBezTo>
                          <a:cubicBezTo>
                            <a:pt x="154730" y="297174"/>
                            <a:pt x="169961" y="302884"/>
                            <a:pt x="183289" y="311450"/>
                          </a:cubicBezTo>
                          <a:cubicBezTo>
                            <a:pt x="191856" y="316209"/>
                            <a:pt x="200424" y="318112"/>
                            <a:pt x="209944" y="314306"/>
                          </a:cubicBezTo>
                          <a:cubicBezTo>
                            <a:pt x="219463" y="310498"/>
                            <a:pt x="246118" y="296222"/>
                            <a:pt x="250878" y="295271"/>
                          </a:cubicBezTo>
                          <a:cubicBezTo>
                            <a:pt x="257542" y="293367"/>
                            <a:pt x="269917" y="299078"/>
                            <a:pt x="272773" y="304788"/>
                          </a:cubicBezTo>
                          <a:cubicBezTo>
                            <a:pt x="275629" y="311450"/>
                            <a:pt x="274677" y="319064"/>
                            <a:pt x="268014" y="325726"/>
                          </a:cubicBezTo>
                          <a:cubicBezTo>
                            <a:pt x="263254" y="330485"/>
                            <a:pt x="259446" y="336196"/>
                            <a:pt x="253734" y="339051"/>
                          </a:cubicBezTo>
                          <a:cubicBezTo>
                            <a:pt x="240406" y="347617"/>
                            <a:pt x="235647" y="361893"/>
                            <a:pt x="233743" y="376169"/>
                          </a:cubicBezTo>
                          <a:cubicBezTo>
                            <a:pt x="231839" y="389493"/>
                            <a:pt x="229935" y="401866"/>
                            <a:pt x="228031" y="415191"/>
                          </a:cubicBezTo>
                          <a:cubicBezTo>
                            <a:pt x="235647" y="412335"/>
                            <a:pt x="243262" y="408528"/>
                            <a:pt x="249926" y="403770"/>
                          </a:cubicBezTo>
                          <a:cubicBezTo>
                            <a:pt x="260398" y="397107"/>
                            <a:pt x="269917" y="388542"/>
                            <a:pt x="278485" y="379976"/>
                          </a:cubicBezTo>
                          <a:cubicBezTo>
                            <a:pt x="287053" y="371410"/>
                            <a:pt x="294669" y="360941"/>
                            <a:pt x="302284" y="350472"/>
                          </a:cubicBezTo>
                          <a:cubicBezTo>
                            <a:pt x="323228" y="321919"/>
                            <a:pt x="335603" y="286705"/>
                            <a:pt x="347027" y="253394"/>
                          </a:cubicBezTo>
                          <a:cubicBezTo>
                            <a:pt x="354642" y="229600"/>
                            <a:pt x="359402" y="205806"/>
                            <a:pt x="362258" y="181061"/>
                          </a:cubicBezTo>
                          <a:cubicBezTo>
                            <a:pt x="365114" y="158219"/>
                            <a:pt x="362258" y="135377"/>
                            <a:pt x="357498" y="112535"/>
                          </a:cubicBezTo>
                          <a:cubicBezTo>
                            <a:pt x="352739" y="89693"/>
                            <a:pt x="343219" y="66852"/>
                            <a:pt x="332747" y="46865"/>
                          </a:cubicBezTo>
                          <a:cubicBezTo>
                            <a:pt x="329891" y="42106"/>
                            <a:pt x="327987" y="37347"/>
                            <a:pt x="325132" y="32589"/>
                          </a:cubicBezTo>
                          <a:cubicBezTo>
                            <a:pt x="267062" y="-3578"/>
                            <a:pt x="194712" y="-3578"/>
                            <a:pt x="156633" y="4036"/>
                          </a:cubicBezTo>
                          <a:cubicBezTo>
                            <a:pt x="128074" y="9747"/>
                            <a:pt x="81428" y="22119"/>
                            <a:pt x="47157" y="64948"/>
                          </a:cubicBezTo>
                          <a:cubicBezTo>
                            <a:pt x="-16624" y="127763"/>
                            <a:pt x="1463" y="210565"/>
                            <a:pt x="5271" y="236262"/>
                          </a:cubicBezTo>
                          <a:cubicBezTo>
                            <a:pt x="10983" y="280043"/>
                            <a:pt x="31926" y="318112"/>
                            <a:pt x="52869" y="355230"/>
                          </a:cubicBezTo>
                          <a:cubicBezTo>
                            <a:pt x="62389" y="373314"/>
                            <a:pt x="73812" y="390445"/>
                            <a:pt x="85236" y="407577"/>
                          </a:cubicBezTo>
                          <a:cubicBezTo>
                            <a:pt x="80476" y="399963"/>
                            <a:pt x="75716" y="392349"/>
                            <a:pt x="70004" y="384735"/>
                          </a:cubicBezTo>
                          <a:cubicBezTo>
                            <a:pt x="74764" y="386638"/>
                            <a:pt x="76668" y="388542"/>
                            <a:pt x="78572" y="390445"/>
                          </a:cubicBezTo>
                          <a:close/>
                          <a:moveTo>
                            <a:pt x="17646" y="193434"/>
                          </a:moveTo>
                          <a:cubicBezTo>
                            <a:pt x="13838" y="89693"/>
                            <a:pt x="85236" y="43058"/>
                            <a:pt x="97612" y="35444"/>
                          </a:cubicBezTo>
                          <a:cubicBezTo>
                            <a:pt x="103323" y="31637"/>
                            <a:pt x="146162" y="15457"/>
                            <a:pt x="140450" y="19264"/>
                          </a:cubicBezTo>
                          <a:cubicBezTo>
                            <a:pt x="129026" y="25926"/>
                            <a:pt x="84284" y="58286"/>
                            <a:pt x="58581" y="100163"/>
                          </a:cubicBezTo>
                          <a:cubicBezTo>
                            <a:pt x="24310" y="157267"/>
                            <a:pt x="17646" y="201048"/>
                            <a:pt x="17646" y="193434"/>
                          </a:cubicBezTo>
                          <a:close/>
                        </a:path>
                      </a:pathLst>
                    </a:custGeom>
                    <a:solidFill>
                      <a:srgbClr val="FFFFFF"/>
                    </a:solidFill>
                    <a:ln w="9509" cap="flat">
                      <a:noFill/>
                      <a:prstDash val="solid"/>
                      <a:miter/>
                    </a:ln>
                  </p:spPr>
                  <p:txBody>
                    <a:bodyPr rtlCol="0" anchor="ctr"/>
                    <a:lstStyle/>
                    <a:p>
                      <a:endParaRPr lang="en-US"/>
                    </a:p>
                  </p:txBody>
                </p:sp>
                <p:sp>
                  <p:nvSpPr>
                    <p:cNvPr id="170" name="Freeform 169">
                      <a:extLst>
                        <a:ext uri="{FF2B5EF4-FFF2-40B4-BE49-F238E27FC236}">
                          <a16:creationId xmlns:a16="http://schemas.microsoft.com/office/drawing/2014/main" id="{636BC19E-46EB-5D40-A8E9-C6A928677769}"/>
                        </a:ext>
                      </a:extLst>
                    </p:cNvPr>
                    <p:cNvSpPr/>
                    <p:nvPr/>
                  </p:nvSpPr>
                  <p:spPr>
                    <a:xfrm>
                      <a:off x="3299093" y="3304411"/>
                      <a:ext cx="423" cy="2855"/>
                    </a:xfrm>
                    <a:custGeom>
                      <a:avLst/>
                      <a:gdLst>
                        <a:gd name="connsiteX0" fmla="*/ 0 w 423"/>
                        <a:gd name="connsiteY0" fmla="*/ 0 h 2855"/>
                        <a:gd name="connsiteX1" fmla="*/ 0 w 423"/>
                        <a:gd name="connsiteY1" fmla="*/ 2855 h 2855"/>
                        <a:gd name="connsiteX2" fmla="*/ 0 w 423"/>
                        <a:gd name="connsiteY2" fmla="*/ 0 h 2855"/>
                      </a:gdLst>
                      <a:ahLst/>
                      <a:cxnLst>
                        <a:cxn ang="0">
                          <a:pos x="connsiteX0" y="connsiteY0"/>
                        </a:cxn>
                        <a:cxn ang="0">
                          <a:pos x="connsiteX1" y="connsiteY1"/>
                        </a:cxn>
                        <a:cxn ang="0">
                          <a:pos x="connsiteX2" y="connsiteY2"/>
                        </a:cxn>
                      </a:cxnLst>
                      <a:rect l="l" t="t" r="r" b="b"/>
                      <a:pathLst>
                        <a:path w="423" h="2855">
                          <a:moveTo>
                            <a:pt x="0" y="0"/>
                          </a:moveTo>
                          <a:cubicBezTo>
                            <a:pt x="0" y="952"/>
                            <a:pt x="0" y="1903"/>
                            <a:pt x="0" y="2855"/>
                          </a:cubicBezTo>
                          <a:cubicBezTo>
                            <a:pt x="952" y="1903"/>
                            <a:pt x="0" y="952"/>
                            <a:pt x="0" y="0"/>
                          </a:cubicBezTo>
                          <a:close/>
                        </a:path>
                      </a:pathLst>
                    </a:custGeom>
                    <a:solidFill>
                      <a:srgbClr val="FFFFFF"/>
                    </a:solidFill>
                    <a:ln w="9509" cap="flat">
                      <a:noFill/>
                      <a:prstDash val="solid"/>
                      <a:miter/>
                    </a:ln>
                  </p:spPr>
                  <p:txBody>
                    <a:bodyPr rtlCol="0" anchor="ctr"/>
                    <a:lstStyle/>
                    <a:p>
                      <a:endParaRPr lang="en-US"/>
                    </a:p>
                  </p:txBody>
                </p:sp>
                <p:sp>
                  <p:nvSpPr>
                    <p:cNvPr id="171" name="Freeform 170">
                      <a:extLst>
                        <a:ext uri="{FF2B5EF4-FFF2-40B4-BE49-F238E27FC236}">
                          <a16:creationId xmlns:a16="http://schemas.microsoft.com/office/drawing/2014/main" id="{A272C3CD-EBDC-A74E-885F-57B9D59913DD}"/>
                        </a:ext>
                      </a:extLst>
                    </p:cNvPr>
                    <p:cNvSpPr/>
                    <p:nvPr/>
                  </p:nvSpPr>
                  <p:spPr>
                    <a:xfrm>
                      <a:off x="3298141" y="3279665"/>
                      <a:ext cx="9519" cy="3807"/>
                    </a:xfrm>
                    <a:custGeom>
                      <a:avLst/>
                      <a:gdLst>
                        <a:gd name="connsiteX0" fmla="*/ 0 w 9519"/>
                        <a:gd name="connsiteY0" fmla="*/ 0 h 3807"/>
                        <a:gd name="connsiteX1" fmla="*/ 0 w 9519"/>
                        <a:gd name="connsiteY1" fmla="*/ 3807 h 3807"/>
                        <a:gd name="connsiteX2" fmla="*/ 0 w 9519"/>
                        <a:gd name="connsiteY2" fmla="*/ 0 h 3807"/>
                      </a:gdLst>
                      <a:ahLst/>
                      <a:cxnLst>
                        <a:cxn ang="0">
                          <a:pos x="connsiteX0" y="connsiteY0"/>
                        </a:cxn>
                        <a:cxn ang="0">
                          <a:pos x="connsiteX1" y="connsiteY1"/>
                        </a:cxn>
                        <a:cxn ang="0">
                          <a:pos x="connsiteX2" y="connsiteY2"/>
                        </a:cxn>
                      </a:cxnLst>
                      <a:rect l="l" t="t" r="r" b="b"/>
                      <a:pathLst>
                        <a:path w="9519" h="3807">
                          <a:moveTo>
                            <a:pt x="0" y="0"/>
                          </a:moveTo>
                          <a:cubicBezTo>
                            <a:pt x="0" y="952"/>
                            <a:pt x="0" y="2855"/>
                            <a:pt x="0" y="3807"/>
                          </a:cubicBezTo>
                          <a:cubicBezTo>
                            <a:pt x="0" y="1904"/>
                            <a:pt x="0" y="952"/>
                            <a:pt x="0" y="0"/>
                          </a:cubicBezTo>
                          <a:close/>
                        </a:path>
                      </a:pathLst>
                    </a:custGeom>
                    <a:solidFill>
                      <a:srgbClr val="FFFFFF"/>
                    </a:solidFill>
                    <a:ln w="9509" cap="flat">
                      <a:noFill/>
                      <a:prstDash val="solid"/>
                      <a:miter/>
                    </a:ln>
                  </p:spPr>
                  <p:txBody>
                    <a:bodyPr rtlCol="0" anchor="ctr"/>
                    <a:lstStyle/>
                    <a:p>
                      <a:endParaRPr lang="en-US"/>
                    </a:p>
                  </p:txBody>
                </p:sp>
                <p:sp>
                  <p:nvSpPr>
                    <p:cNvPr id="172" name="Freeform 171">
                      <a:extLst>
                        <a:ext uri="{FF2B5EF4-FFF2-40B4-BE49-F238E27FC236}">
                          <a16:creationId xmlns:a16="http://schemas.microsoft.com/office/drawing/2014/main" id="{E56BABB4-0154-6842-A151-9E0F5536B7B2}"/>
                        </a:ext>
                      </a:extLst>
                    </p:cNvPr>
                    <p:cNvSpPr/>
                    <p:nvPr/>
                  </p:nvSpPr>
                  <p:spPr>
                    <a:xfrm>
                      <a:off x="3483775" y="2867559"/>
                      <a:ext cx="4759" cy="2855"/>
                    </a:xfrm>
                    <a:custGeom>
                      <a:avLst/>
                      <a:gdLst>
                        <a:gd name="connsiteX0" fmla="*/ 0 w 4759"/>
                        <a:gd name="connsiteY0" fmla="*/ 0 h 2855"/>
                        <a:gd name="connsiteX1" fmla="*/ 4760 w 4759"/>
                        <a:gd name="connsiteY1" fmla="*/ 2855 h 2855"/>
                        <a:gd name="connsiteX2" fmla="*/ 0 w 4759"/>
                        <a:gd name="connsiteY2" fmla="*/ 0 h 2855"/>
                      </a:gdLst>
                      <a:ahLst/>
                      <a:cxnLst>
                        <a:cxn ang="0">
                          <a:pos x="connsiteX0" y="connsiteY0"/>
                        </a:cxn>
                        <a:cxn ang="0">
                          <a:pos x="connsiteX1" y="connsiteY1"/>
                        </a:cxn>
                        <a:cxn ang="0">
                          <a:pos x="connsiteX2" y="connsiteY2"/>
                        </a:cxn>
                      </a:cxnLst>
                      <a:rect l="l" t="t" r="r" b="b"/>
                      <a:pathLst>
                        <a:path w="4759" h="2855">
                          <a:moveTo>
                            <a:pt x="0" y="0"/>
                          </a:moveTo>
                          <a:cubicBezTo>
                            <a:pt x="1904" y="952"/>
                            <a:pt x="2856" y="1903"/>
                            <a:pt x="4760" y="2855"/>
                          </a:cubicBezTo>
                          <a:cubicBezTo>
                            <a:pt x="2856" y="1903"/>
                            <a:pt x="952" y="952"/>
                            <a:pt x="0" y="0"/>
                          </a:cubicBezTo>
                          <a:close/>
                        </a:path>
                      </a:pathLst>
                    </a:custGeom>
                    <a:solidFill>
                      <a:srgbClr val="FFFFFF"/>
                    </a:solidFill>
                    <a:ln w="9509" cap="flat">
                      <a:noFill/>
                      <a:prstDash val="solid"/>
                      <a:miter/>
                    </a:ln>
                  </p:spPr>
                  <p:txBody>
                    <a:bodyPr rtlCol="0" anchor="ctr"/>
                    <a:lstStyle/>
                    <a:p>
                      <a:endParaRPr lang="en-US"/>
                    </a:p>
                  </p:txBody>
                </p:sp>
                <p:sp>
                  <p:nvSpPr>
                    <p:cNvPr id="173" name="Freeform 172">
                      <a:extLst>
                        <a:ext uri="{FF2B5EF4-FFF2-40B4-BE49-F238E27FC236}">
                          <a16:creationId xmlns:a16="http://schemas.microsoft.com/office/drawing/2014/main" id="{4FFCB0E8-CE51-3846-99A1-A22878DFEBFC}"/>
                        </a:ext>
                      </a:extLst>
                    </p:cNvPr>
                    <p:cNvSpPr/>
                    <p:nvPr/>
                  </p:nvSpPr>
                  <p:spPr>
                    <a:xfrm>
                      <a:off x="3488535" y="2870415"/>
                      <a:ext cx="4759" cy="3807"/>
                    </a:xfrm>
                    <a:custGeom>
                      <a:avLst/>
                      <a:gdLst>
                        <a:gd name="connsiteX0" fmla="*/ 0 w 4759"/>
                        <a:gd name="connsiteY0" fmla="*/ 0 h 3807"/>
                        <a:gd name="connsiteX1" fmla="*/ 4760 w 4759"/>
                        <a:gd name="connsiteY1" fmla="*/ 3807 h 3807"/>
                        <a:gd name="connsiteX2" fmla="*/ 0 w 4759"/>
                        <a:gd name="connsiteY2" fmla="*/ 0 h 3807"/>
                      </a:gdLst>
                      <a:ahLst/>
                      <a:cxnLst>
                        <a:cxn ang="0">
                          <a:pos x="connsiteX0" y="connsiteY0"/>
                        </a:cxn>
                        <a:cxn ang="0">
                          <a:pos x="connsiteX1" y="connsiteY1"/>
                        </a:cxn>
                        <a:cxn ang="0">
                          <a:pos x="connsiteX2" y="connsiteY2"/>
                        </a:cxn>
                      </a:cxnLst>
                      <a:rect l="l" t="t" r="r" b="b"/>
                      <a:pathLst>
                        <a:path w="4759" h="3807">
                          <a:moveTo>
                            <a:pt x="0" y="0"/>
                          </a:moveTo>
                          <a:cubicBezTo>
                            <a:pt x="1904" y="952"/>
                            <a:pt x="2856" y="1904"/>
                            <a:pt x="4760" y="3807"/>
                          </a:cubicBezTo>
                          <a:cubicBezTo>
                            <a:pt x="2856" y="2855"/>
                            <a:pt x="1904" y="1904"/>
                            <a:pt x="0" y="0"/>
                          </a:cubicBezTo>
                          <a:close/>
                        </a:path>
                      </a:pathLst>
                    </a:custGeom>
                    <a:solidFill>
                      <a:srgbClr val="FFFFFF"/>
                    </a:solidFill>
                    <a:ln w="9509" cap="flat">
                      <a:noFill/>
                      <a:prstDash val="solid"/>
                      <a:miter/>
                    </a:ln>
                  </p:spPr>
                  <p:txBody>
                    <a:bodyPr rtlCol="0" anchor="ctr"/>
                    <a:lstStyle/>
                    <a:p>
                      <a:endParaRPr lang="en-US"/>
                    </a:p>
                  </p:txBody>
                </p:sp>
                <p:sp>
                  <p:nvSpPr>
                    <p:cNvPr id="174" name="Freeform 173">
                      <a:extLst>
                        <a:ext uri="{FF2B5EF4-FFF2-40B4-BE49-F238E27FC236}">
                          <a16:creationId xmlns:a16="http://schemas.microsoft.com/office/drawing/2014/main" id="{FC24CA34-554A-2049-BE44-74B5461156E1}"/>
                        </a:ext>
                      </a:extLst>
                    </p:cNvPr>
                    <p:cNvSpPr/>
                    <p:nvPr/>
                  </p:nvSpPr>
                  <p:spPr>
                    <a:xfrm>
                      <a:off x="3479015" y="2863752"/>
                      <a:ext cx="4759" cy="2855"/>
                    </a:xfrm>
                    <a:custGeom>
                      <a:avLst/>
                      <a:gdLst>
                        <a:gd name="connsiteX0" fmla="*/ 0 w 4759"/>
                        <a:gd name="connsiteY0" fmla="*/ 0 h 2855"/>
                        <a:gd name="connsiteX1" fmla="*/ 4760 w 4759"/>
                        <a:gd name="connsiteY1" fmla="*/ 2855 h 2855"/>
                        <a:gd name="connsiteX2" fmla="*/ 0 w 4759"/>
                        <a:gd name="connsiteY2" fmla="*/ 0 h 2855"/>
                      </a:gdLst>
                      <a:ahLst/>
                      <a:cxnLst>
                        <a:cxn ang="0">
                          <a:pos x="connsiteX0" y="connsiteY0"/>
                        </a:cxn>
                        <a:cxn ang="0">
                          <a:pos x="connsiteX1" y="connsiteY1"/>
                        </a:cxn>
                        <a:cxn ang="0">
                          <a:pos x="connsiteX2" y="connsiteY2"/>
                        </a:cxn>
                      </a:cxnLst>
                      <a:rect l="l" t="t" r="r" b="b"/>
                      <a:pathLst>
                        <a:path w="4759" h="2855">
                          <a:moveTo>
                            <a:pt x="0" y="0"/>
                          </a:moveTo>
                          <a:cubicBezTo>
                            <a:pt x="1904" y="952"/>
                            <a:pt x="2856" y="1903"/>
                            <a:pt x="4760" y="2855"/>
                          </a:cubicBezTo>
                          <a:cubicBezTo>
                            <a:pt x="2856" y="1903"/>
                            <a:pt x="1904" y="952"/>
                            <a:pt x="0" y="0"/>
                          </a:cubicBezTo>
                          <a:close/>
                        </a:path>
                      </a:pathLst>
                    </a:custGeom>
                    <a:solidFill>
                      <a:srgbClr val="FFFFFF"/>
                    </a:solidFill>
                    <a:ln w="9509" cap="flat">
                      <a:noFill/>
                      <a:prstDash val="solid"/>
                      <a:miter/>
                    </a:ln>
                  </p:spPr>
                  <p:txBody>
                    <a:bodyPr rtlCol="0" anchor="ctr"/>
                    <a:lstStyle/>
                    <a:p>
                      <a:endParaRPr lang="en-US"/>
                    </a:p>
                  </p:txBody>
                </p:sp>
                <p:sp>
                  <p:nvSpPr>
                    <p:cNvPr id="175" name="Freeform 174">
                      <a:extLst>
                        <a:ext uri="{FF2B5EF4-FFF2-40B4-BE49-F238E27FC236}">
                          <a16:creationId xmlns:a16="http://schemas.microsoft.com/office/drawing/2014/main" id="{D69316DB-27D9-0D49-B87D-BCCB8B099891}"/>
                        </a:ext>
                      </a:extLst>
                    </p:cNvPr>
                    <p:cNvSpPr/>
                    <p:nvPr/>
                  </p:nvSpPr>
                  <p:spPr>
                    <a:xfrm>
                      <a:off x="3297190" y="3271100"/>
                      <a:ext cx="423" cy="4758"/>
                    </a:xfrm>
                    <a:custGeom>
                      <a:avLst/>
                      <a:gdLst>
                        <a:gd name="connsiteX0" fmla="*/ 0 w 423"/>
                        <a:gd name="connsiteY0" fmla="*/ 0 h 4758"/>
                        <a:gd name="connsiteX1" fmla="*/ 0 w 423"/>
                        <a:gd name="connsiteY1" fmla="*/ 4759 h 4758"/>
                        <a:gd name="connsiteX2" fmla="*/ 0 w 423"/>
                        <a:gd name="connsiteY2" fmla="*/ 0 h 4758"/>
                      </a:gdLst>
                      <a:ahLst/>
                      <a:cxnLst>
                        <a:cxn ang="0">
                          <a:pos x="connsiteX0" y="connsiteY0"/>
                        </a:cxn>
                        <a:cxn ang="0">
                          <a:pos x="connsiteX1" y="connsiteY1"/>
                        </a:cxn>
                        <a:cxn ang="0">
                          <a:pos x="connsiteX2" y="connsiteY2"/>
                        </a:cxn>
                      </a:cxnLst>
                      <a:rect l="l" t="t" r="r" b="b"/>
                      <a:pathLst>
                        <a:path w="423" h="4758">
                          <a:moveTo>
                            <a:pt x="0" y="0"/>
                          </a:moveTo>
                          <a:cubicBezTo>
                            <a:pt x="0" y="1903"/>
                            <a:pt x="0" y="2855"/>
                            <a:pt x="0" y="4759"/>
                          </a:cubicBezTo>
                          <a:cubicBezTo>
                            <a:pt x="952" y="2855"/>
                            <a:pt x="0" y="1903"/>
                            <a:pt x="0" y="0"/>
                          </a:cubicBezTo>
                          <a:close/>
                        </a:path>
                      </a:pathLst>
                    </a:custGeom>
                    <a:solidFill>
                      <a:srgbClr val="FFFFFF"/>
                    </a:solidFill>
                    <a:ln w="9509" cap="flat">
                      <a:noFill/>
                      <a:prstDash val="solid"/>
                      <a:miter/>
                    </a:ln>
                  </p:spPr>
                  <p:txBody>
                    <a:bodyPr rtlCol="0" anchor="ctr"/>
                    <a:lstStyle/>
                    <a:p>
                      <a:endParaRPr lang="en-US"/>
                    </a:p>
                  </p:txBody>
                </p:sp>
                <p:sp>
                  <p:nvSpPr>
                    <p:cNvPr id="176" name="Freeform 175">
                      <a:extLst>
                        <a:ext uri="{FF2B5EF4-FFF2-40B4-BE49-F238E27FC236}">
                          <a16:creationId xmlns:a16="http://schemas.microsoft.com/office/drawing/2014/main" id="{C9F6B264-8B99-6146-8B00-A59EA9CE9FB9}"/>
                        </a:ext>
                      </a:extLst>
                    </p:cNvPr>
                    <p:cNvSpPr/>
                    <p:nvPr/>
                  </p:nvSpPr>
                  <p:spPr>
                    <a:xfrm>
                      <a:off x="3474255" y="2860897"/>
                      <a:ext cx="4759" cy="2855"/>
                    </a:xfrm>
                    <a:custGeom>
                      <a:avLst/>
                      <a:gdLst>
                        <a:gd name="connsiteX0" fmla="*/ 0 w 4759"/>
                        <a:gd name="connsiteY0" fmla="*/ 0 h 2855"/>
                        <a:gd name="connsiteX1" fmla="*/ 4760 w 4759"/>
                        <a:gd name="connsiteY1" fmla="*/ 2855 h 2855"/>
                        <a:gd name="connsiteX2" fmla="*/ 0 w 4759"/>
                        <a:gd name="connsiteY2" fmla="*/ 0 h 2855"/>
                      </a:gdLst>
                      <a:ahLst/>
                      <a:cxnLst>
                        <a:cxn ang="0">
                          <a:pos x="connsiteX0" y="connsiteY0"/>
                        </a:cxn>
                        <a:cxn ang="0">
                          <a:pos x="connsiteX1" y="connsiteY1"/>
                        </a:cxn>
                        <a:cxn ang="0">
                          <a:pos x="connsiteX2" y="connsiteY2"/>
                        </a:cxn>
                      </a:cxnLst>
                      <a:rect l="l" t="t" r="r" b="b"/>
                      <a:pathLst>
                        <a:path w="4759" h="2855">
                          <a:moveTo>
                            <a:pt x="0" y="0"/>
                          </a:moveTo>
                          <a:cubicBezTo>
                            <a:pt x="1904" y="952"/>
                            <a:pt x="2856" y="1904"/>
                            <a:pt x="4760" y="2855"/>
                          </a:cubicBezTo>
                          <a:cubicBezTo>
                            <a:pt x="2856" y="1904"/>
                            <a:pt x="952" y="952"/>
                            <a:pt x="0" y="0"/>
                          </a:cubicBezTo>
                          <a:close/>
                        </a:path>
                      </a:pathLst>
                    </a:custGeom>
                    <a:solidFill>
                      <a:srgbClr val="FFFFFF"/>
                    </a:solidFill>
                    <a:ln w="9509" cap="flat">
                      <a:noFill/>
                      <a:prstDash val="solid"/>
                      <a:miter/>
                    </a:ln>
                  </p:spPr>
                  <p:txBody>
                    <a:bodyPr rtlCol="0" anchor="ctr"/>
                    <a:lstStyle/>
                    <a:p>
                      <a:endParaRPr lang="en-US"/>
                    </a:p>
                  </p:txBody>
                </p:sp>
                <p:sp>
                  <p:nvSpPr>
                    <p:cNvPr id="177" name="Freeform 176">
                      <a:extLst>
                        <a:ext uri="{FF2B5EF4-FFF2-40B4-BE49-F238E27FC236}">
                          <a16:creationId xmlns:a16="http://schemas.microsoft.com/office/drawing/2014/main" id="{B4AE3135-DEDA-F94B-8AE6-C519C0DDC656}"/>
                        </a:ext>
                      </a:extLst>
                    </p:cNvPr>
                    <p:cNvSpPr/>
                    <p:nvPr/>
                  </p:nvSpPr>
                  <p:spPr>
                    <a:xfrm>
                      <a:off x="3297190" y="3263486"/>
                      <a:ext cx="9519" cy="4758"/>
                    </a:xfrm>
                    <a:custGeom>
                      <a:avLst/>
                      <a:gdLst>
                        <a:gd name="connsiteX0" fmla="*/ 0 w 9519"/>
                        <a:gd name="connsiteY0" fmla="*/ 0 h 4758"/>
                        <a:gd name="connsiteX1" fmla="*/ 0 w 9519"/>
                        <a:gd name="connsiteY1" fmla="*/ 4759 h 4758"/>
                        <a:gd name="connsiteX2" fmla="*/ 0 w 9519"/>
                        <a:gd name="connsiteY2" fmla="*/ 0 h 4758"/>
                      </a:gdLst>
                      <a:ahLst/>
                      <a:cxnLst>
                        <a:cxn ang="0">
                          <a:pos x="connsiteX0" y="connsiteY0"/>
                        </a:cxn>
                        <a:cxn ang="0">
                          <a:pos x="connsiteX1" y="connsiteY1"/>
                        </a:cxn>
                        <a:cxn ang="0">
                          <a:pos x="connsiteX2" y="connsiteY2"/>
                        </a:cxn>
                      </a:cxnLst>
                      <a:rect l="l" t="t" r="r" b="b"/>
                      <a:pathLst>
                        <a:path w="9519" h="4758">
                          <a:moveTo>
                            <a:pt x="0" y="0"/>
                          </a:moveTo>
                          <a:cubicBezTo>
                            <a:pt x="0" y="1903"/>
                            <a:pt x="0" y="2855"/>
                            <a:pt x="0" y="4759"/>
                          </a:cubicBezTo>
                          <a:cubicBezTo>
                            <a:pt x="0" y="2855"/>
                            <a:pt x="0" y="952"/>
                            <a:pt x="0" y="0"/>
                          </a:cubicBezTo>
                          <a:close/>
                        </a:path>
                      </a:pathLst>
                    </a:custGeom>
                    <a:solidFill>
                      <a:srgbClr val="FFFFFF"/>
                    </a:solidFill>
                    <a:ln w="9509" cap="flat">
                      <a:noFill/>
                      <a:prstDash val="solid"/>
                      <a:miter/>
                    </a:ln>
                  </p:spPr>
                  <p:txBody>
                    <a:bodyPr rtlCol="0" anchor="ctr"/>
                    <a:lstStyle/>
                    <a:p>
                      <a:endParaRPr lang="en-US"/>
                    </a:p>
                  </p:txBody>
                </p:sp>
                <p:sp>
                  <p:nvSpPr>
                    <p:cNvPr id="178" name="Freeform 177">
                      <a:extLst>
                        <a:ext uri="{FF2B5EF4-FFF2-40B4-BE49-F238E27FC236}">
                          <a16:creationId xmlns:a16="http://schemas.microsoft.com/office/drawing/2014/main" id="{B8273FF8-4E2F-A345-93B9-279C0DEBFD42}"/>
                        </a:ext>
                      </a:extLst>
                    </p:cNvPr>
                    <p:cNvSpPr/>
                    <p:nvPr/>
                  </p:nvSpPr>
                  <p:spPr>
                    <a:xfrm>
                      <a:off x="3302901" y="3247306"/>
                      <a:ext cx="62829" cy="77091"/>
                    </a:xfrm>
                    <a:custGeom>
                      <a:avLst/>
                      <a:gdLst>
                        <a:gd name="connsiteX0" fmla="*/ 53310 w 62829"/>
                        <a:gd name="connsiteY0" fmla="*/ 76140 h 77091"/>
                        <a:gd name="connsiteX1" fmla="*/ 53310 w 62829"/>
                        <a:gd name="connsiteY1" fmla="*/ 76140 h 77091"/>
                        <a:gd name="connsiteX2" fmla="*/ 53310 w 62829"/>
                        <a:gd name="connsiteY2" fmla="*/ 76140 h 77091"/>
                        <a:gd name="connsiteX3" fmla="*/ 53310 w 62829"/>
                        <a:gd name="connsiteY3" fmla="*/ 76140 h 77091"/>
                        <a:gd name="connsiteX4" fmla="*/ 54262 w 62829"/>
                        <a:gd name="connsiteY4" fmla="*/ 75188 h 77091"/>
                        <a:gd name="connsiteX5" fmla="*/ 54262 w 62829"/>
                        <a:gd name="connsiteY5" fmla="*/ 75188 h 77091"/>
                        <a:gd name="connsiteX6" fmla="*/ 55214 w 62829"/>
                        <a:gd name="connsiteY6" fmla="*/ 73284 h 77091"/>
                        <a:gd name="connsiteX7" fmla="*/ 55214 w 62829"/>
                        <a:gd name="connsiteY7" fmla="*/ 73284 h 77091"/>
                        <a:gd name="connsiteX8" fmla="*/ 55214 w 62829"/>
                        <a:gd name="connsiteY8" fmla="*/ 72333 h 77091"/>
                        <a:gd name="connsiteX9" fmla="*/ 55214 w 62829"/>
                        <a:gd name="connsiteY9" fmla="*/ 72333 h 77091"/>
                        <a:gd name="connsiteX10" fmla="*/ 55214 w 62829"/>
                        <a:gd name="connsiteY10" fmla="*/ 71381 h 77091"/>
                        <a:gd name="connsiteX11" fmla="*/ 55214 w 62829"/>
                        <a:gd name="connsiteY11" fmla="*/ 71381 h 77091"/>
                        <a:gd name="connsiteX12" fmla="*/ 55214 w 62829"/>
                        <a:gd name="connsiteY12" fmla="*/ 70429 h 77091"/>
                        <a:gd name="connsiteX13" fmla="*/ 55214 w 62829"/>
                        <a:gd name="connsiteY13" fmla="*/ 70429 h 77091"/>
                        <a:gd name="connsiteX14" fmla="*/ 55214 w 62829"/>
                        <a:gd name="connsiteY14" fmla="*/ 68526 h 77091"/>
                        <a:gd name="connsiteX15" fmla="*/ 55214 w 62829"/>
                        <a:gd name="connsiteY15" fmla="*/ 68526 h 77091"/>
                        <a:gd name="connsiteX16" fmla="*/ 55214 w 62829"/>
                        <a:gd name="connsiteY16" fmla="*/ 67574 h 77091"/>
                        <a:gd name="connsiteX17" fmla="*/ 55214 w 62829"/>
                        <a:gd name="connsiteY17" fmla="*/ 67574 h 77091"/>
                        <a:gd name="connsiteX18" fmla="*/ 55214 w 62829"/>
                        <a:gd name="connsiteY18" fmla="*/ 66622 h 77091"/>
                        <a:gd name="connsiteX19" fmla="*/ 55214 w 62829"/>
                        <a:gd name="connsiteY19" fmla="*/ 66622 h 77091"/>
                        <a:gd name="connsiteX20" fmla="*/ 55214 w 62829"/>
                        <a:gd name="connsiteY20" fmla="*/ 65670 h 77091"/>
                        <a:gd name="connsiteX21" fmla="*/ 55214 w 62829"/>
                        <a:gd name="connsiteY21" fmla="*/ 65670 h 77091"/>
                        <a:gd name="connsiteX22" fmla="*/ 55214 w 62829"/>
                        <a:gd name="connsiteY22" fmla="*/ 64719 h 77091"/>
                        <a:gd name="connsiteX23" fmla="*/ 55214 w 62829"/>
                        <a:gd name="connsiteY23" fmla="*/ 64719 h 77091"/>
                        <a:gd name="connsiteX24" fmla="*/ 55214 w 62829"/>
                        <a:gd name="connsiteY24" fmla="*/ 63767 h 77091"/>
                        <a:gd name="connsiteX25" fmla="*/ 59974 w 62829"/>
                        <a:gd name="connsiteY25" fmla="*/ 28552 h 77091"/>
                        <a:gd name="connsiteX26" fmla="*/ 60926 w 62829"/>
                        <a:gd name="connsiteY26" fmla="*/ 21890 h 77091"/>
                        <a:gd name="connsiteX27" fmla="*/ 60926 w 62829"/>
                        <a:gd name="connsiteY27" fmla="*/ 19987 h 77091"/>
                        <a:gd name="connsiteX28" fmla="*/ 60926 w 62829"/>
                        <a:gd name="connsiteY28" fmla="*/ 15228 h 77091"/>
                        <a:gd name="connsiteX29" fmla="*/ 60926 w 62829"/>
                        <a:gd name="connsiteY29" fmla="*/ 13324 h 77091"/>
                        <a:gd name="connsiteX30" fmla="*/ 61878 w 62829"/>
                        <a:gd name="connsiteY30" fmla="*/ 7614 h 77091"/>
                        <a:gd name="connsiteX31" fmla="*/ 61878 w 62829"/>
                        <a:gd name="connsiteY31" fmla="*/ 6662 h 77091"/>
                        <a:gd name="connsiteX32" fmla="*/ 62830 w 62829"/>
                        <a:gd name="connsiteY32" fmla="*/ 0 h 77091"/>
                        <a:gd name="connsiteX33" fmla="*/ 59974 w 62829"/>
                        <a:gd name="connsiteY33" fmla="*/ 952 h 77091"/>
                        <a:gd name="connsiteX34" fmla="*/ 21895 w 62829"/>
                        <a:gd name="connsiteY34" fmla="*/ 8566 h 77091"/>
                        <a:gd name="connsiteX35" fmla="*/ 0 w 62829"/>
                        <a:gd name="connsiteY35" fmla="*/ 8566 h 77091"/>
                        <a:gd name="connsiteX36" fmla="*/ 0 w 62829"/>
                        <a:gd name="connsiteY36" fmla="*/ 8566 h 77091"/>
                        <a:gd name="connsiteX37" fmla="*/ 1904 w 62829"/>
                        <a:gd name="connsiteY37" fmla="*/ 29504 h 77091"/>
                        <a:gd name="connsiteX38" fmla="*/ 2856 w 62829"/>
                        <a:gd name="connsiteY38" fmla="*/ 36166 h 77091"/>
                        <a:gd name="connsiteX39" fmla="*/ 4760 w 62829"/>
                        <a:gd name="connsiteY39" fmla="*/ 59960 h 77091"/>
                        <a:gd name="connsiteX40" fmla="*/ 10472 w 62829"/>
                        <a:gd name="connsiteY40" fmla="*/ 73284 h 77091"/>
                        <a:gd name="connsiteX41" fmla="*/ 20943 w 62829"/>
                        <a:gd name="connsiteY41" fmla="*/ 76140 h 77091"/>
                        <a:gd name="connsiteX42" fmla="*/ 35223 w 62829"/>
                        <a:gd name="connsiteY42" fmla="*/ 77091 h 77091"/>
                        <a:gd name="connsiteX43" fmla="*/ 35223 w 62829"/>
                        <a:gd name="connsiteY43" fmla="*/ 77091 h 77091"/>
                        <a:gd name="connsiteX44" fmla="*/ 40935 w 62829"/>
                        <a:gd name="connsiteY44" fmla="*/ 77091 h 77091"/>
                        <a:gd name="connsiteX45" fmla="*/ 53310 w 62829"/>
                        <a:gd name="connsiteY45" fmla="*/ 76140 h 77091"/>
                        <a:gd name="connsiteX46" fmla="*/ 53310 w 62829"/>
                        <a:gd name="connsiteY46" fmla="*/ 76140 h 77091"/>
                        <a:gd name="connsiteX47" fmla="*/ 53310 w 62829"/>
                        <a:gd name="connsiteY47" fmla="*/ 76140 h 7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2829" h="77091">
                          <a:moveTo>
                            <a:pt x="53310" y="76140"/>
                          </a:moveTo>
                          <a:cubicBezTo>
                            <a:pt x="53310" y="76140"/>
                            <a:pt x="53310" y="76140"/>
                            <a:pt x="53310" y="76140"/>
                          </a:cubicBezTo>
                          <a:cubicBezTo>
                            <a:pt x="53310" y="76140"/>
                            <a:pt x="53310" y="76140"/>
                            <a:pt x="53310" y="76140"/>
                          </a:cubicBezTo>
                          <a:cubicBezTo>
                            <a:pt x="53310" y="75188"/>
                            <a:pt x="54262" y="75188"/>
                            <a:pt x="53310" y="76140"/>
                          </a:cubicBezTo>
                          <a:cubicBezTo>
                            <a:pt x="54262" y="75188"/>
                            <a:pt x="54262" y="75188"/>
                            <a:pt x="54262" y="75188"/>
                          </a:cubicBezTo>
                          <a:cubicBezTo>
                            <a:pt x="54262" y="75188"/>
                            <a:pt x="54262" y="75188"/>
                            <a:pt x="54262" y="75188"/>
                          </a:cubicBezTo>
                          <a:cubicBezTo>
                            <a:pt x="54262" y="75188"/>
                            <a:pt x="55214" y="74236"/>
                            <a:pt x="55214" y="73284"/>
                          </a:cubicBezTo>
                          <a:cubicBezTo>
                            <a:pt x="55214" y="73284"/>
                            <a:pt x="55214" y="73284"/>
                            <a:pt x="55214" y="73284"/>
                          </a:cubicBezTo>
                          <a:cubicBezTo>
                            <a:pt x="55214" y="73284"/>
                            <a:pt x="55214" y="73284"/>
                            <a:pt x="55214" y="72333"/>
                          </a:cubicBezTo>
                          <a:cubicBezTo>
                            <a:pt x="55214" y="72333"/>
                            <a:pt x="55214" y="72333"/>
                            <a:pt x="55214" y="72333"/>
                          </a:cubicBezTo>
                          <a:cubicBezTo>
                            <a:pt x="55214" y="72333"/>
                            <a:pt x="55214" y="72333"/>
                            <a:pt x="55214" y="71381"/>
                          </a:cubicBezTo>
                          <a:cubicBezTo>
                            <a:pt x="55214" y="71381"/>
                            <a:pt x="55214" y="71381"/>
                            <a:pt x="55214" y="71381"/>
                          </a:cubicBezTo>
                          <a:cubicBezTo>
                            <a:pt x="55214" y="71381"/>
                            <a:pt x="55214" y="71381"/>
                            <a:pt x="55214" y="70429"/>
                          </a:cubicBezTo>
                          <a:cubicBezTo>
                            <a:pt x="55214" y="70429"/>
                            <a:pt x="55214" y="70429"/>
                            <a:pt x="55214" y="70429"/>
                          </a:cubicBezTo>
                          <a:cubicBezTo>
                            <a:pt x="55214" y="69477"/>
                            <a:pt x="55214" y="69477"/>
                            <a:pt x="55214" y="68526"/>
                          </a:cubicBezTo>
                          <a:cubicBezTo>
                            <a:pt x="55214" y="68526"/>
                            <a:pt x="55214" y="68526"/>
                            <a:pt x="55214" y="68526"/>
                          </a:cubicBezTo>
                          <a:cubicBezTo>
                            <a:pt x="55214" y="68526"/>
                            <a:pt x="55214" y="67574"/>
                            <a:pt x="55214" y="67574"/>
                          </a:cubicBezTo>
                          <a:cubicBezTo>
                            <a:pt x="55214" y="67574"/>
                            <a:pt x="55214" y="67574"/>
                            <a:pt x="55214" y="67574"/>
                          </a:cubicBezTo>
                          <a:cubicBezTo>
                            <a:pt x="55214" y="67574"/>
                            <a:pt x="55214" y="66622"/>
                            <a:pt x="55214" y="66622"/>
                          </a:cubicBezTo>
                          <a:cubicBezTo>
                            <a:pt x="55214" y="66622"/>
                            <a:pt x="55214" y="66622"/>
                            <a:pt x="55214" y="66622"/>
                          </a:cubicBezTo>
                          <a:cubicBezTo>
                            <a:pt x="55214" y="66622"/>
                            <a:pt x="55214" y="65670"/>
                            <a:pt x="55214" y="65670"/>
                          </a:cubicBezTo>
                          <a:cubicBezTo>
                            <a:pt x="55214" y="65670"/>
                            <a:pt x="55214" y="65670"/>
                            <a:pt x="55214" y="65670"/>
                          </a:cubicBezTo>
                          <a:cubicBezTo>
                            <a:pt x="55214" y="65670"/>
                            <a:pt x="55214" y="64719"/>
                            <a:pt x="55214" y="64719"/>
                          </a:cubicBezTo>
                          <a:cubicBezTo>
                            <a:pt x="55214" y="64719"/>
                            <a:pt x="55214" y="64719"/>
                            <a:pt x="55214" y="64719"/>
                          </a:cubicBezTo>
                          <a:cubicBezTo>
                            <a:pt x="55214" y="64719"/>
                            <a:pt x="55214" y="63767"/>
                            <a:pt x="55214" y="63767"/>
                          </a:cubicBezTo>
                          <a:cubicBezTo>
                            <a:pt x="57118" y="52346"/>
                            <a:pt x="59022" y="39973"/>
                            <a:pt x="59974" y="28552"/>
                          </a:cubicBezTo>
                          <a:cubicBezTo>
                            <a:pt x="59974" y="26649"/>
                            <a:pt x="59974" y="23794"/>
                            <a:pt x="60926" y="21890"/>
                          </a:cubicBezTo>
                          <a:cubicBezTo>
                            <a:pt x="60926" y="20938"/>
                            <a:pt x="60926" y="20938"/>
                            <a:pt x="60926" y="19987"/>
                          </a:cubicBezTo>
                          <a:cubicBezTo>
                            <a:pt x="60926" y="18083"/>
                            <a:pt x="60926" y="17131"/>
                            <a:pt x="60926" y="15228"/>
                          </a:cubicBezTo>
                          <a:cubicBezTo>
                            <a:pt x="60926" y="14276"/>
                            <a:pt x="60926" y="14276"/>
                            <a:pt x="60926" y="13324"/>
                          </a:cubicBezTo>
                          <a:cubicBezTo>
                            <a:pt x="60926" y="11421"/>
                            <a:pt x="60926" y="9517"/>
                            <a:pt x="61878" y="7614"/>
                          </a:cubicBezTo>
                          <a:cubicBezTo>
                            <a:pt x="61878" y="7614"/>
                            <a:pt x="61878" y="6662"/>
                            <a:pt x="61878" y="6662"/>
                          </a:cubicBezTo>
                          <a:cubicBezTo>
                            <a:pt x="61878" y="4759"/>
                            <a:pt x="62830" y="1903"/>
                            <a:pt x="62830" y="0"/>
                          </a:cubicBezTo>
                          <a:cubicBezTo>
                            <a:pt x="61878" y="0"/>
                            <a:pt x="60926" y="952"/>
                            <a:pt x="59974" y="952"/>
                          </a:cubicBezTo>
                          <a:cubicBezTo>
                            <a:pt x="47598" y="5711"/>
                            <a:pt x="35223" y="6662"/>
                            <a:pt x="21895" y="8566"/>
                          </a:cubicBezTo>
                          <a:cubicBezTo>
                            <a:pt x="14279" y="9517"/>
                            <a:pt x="6664" y="9517"/>
                            <a:pt x="0" y="8566"/>
                          </a:cubicBezTo>
                          <a:cubicBezTo>
                            <a:pt x="0" y="8566"/>
                            <a:pt x="0" y="8566"/>
                            <a:pt x="0" y="8566"/>
                          </a:cubicBezTo>
                          <a:cubicBezTo>
                            <a:pt x="952" y="15228"/>
                            <a:pt x="952" y="21890"/>
                            <a:pt x="1904" y="29504"/>
                          </a:cubicBezTo>
                          <a:cubicBezTo>
                            <a:pt x="1904" y="31408"/>
                            <a:pt x="1904" y="34263"/>
                            <a:pt x="2856" y="36166"/>
                          </a:cubicBezTo>
                          <a:cubicBezTo>
                            <a:pt x="3808" y="43780"/>
                            <a:pt x="3808" y="52346"/>
                            <a:pt x="4760" y="59960"/>
                          </a:cubicBezTo>
                          <a:cubicBezTo>
                            <a:pt x="4760" y="64719"/>
                            <a:pt x="8568" y="70429"/>
                            <a:pt x="10472" y="73284"/>
                          </a:cubicBezTo>
                          <a:cubicBezTo>
                            <a:pt x="12376" y="74236"/>
                            <a:pt x="16184" y="75188"/>
                            <a:pt x="20943" y="76140"/>
                          </a:cubicBezTo>
                          <a:cubicBezTo>
                            <a:pt x="25703" y="77091"/>
                            <a:pt x="30463" y="77091"/>
                            <a:pt x="35223" y="77091"/>
                          </a:cubicBezTo>
                          <a:cubicBezTo>
                            <a:pt x="35223" y="77091"/>
                            <a:pt x="35223" y="77091"/>
                            <a:pt x="35223" y="77091"/>
                          </a:cubicBezTo>
                          <a:cubicBezTo>
                            <a:pt x="37127" y="77091"/>
                            <a:pt x="39031" y="77091"/>
                            <a:pt x="40935" y="77091"/>
                          </a:cubicBezTo>
                          <a:cubicBezTo>
                            <a:pt x="46646" y="77091"/>
                            <a:pt x="50454" y="77091"/>
                            <a:pt x="53310" y="76140"/>
                          </a:cubicBezTo>
                          <a:lnTo>
                            <a:pt x="53310" y="76140"/>
                          </a:lnTo>
                          <a:cubicBezTo>
                            <a:pt x="53310" y="76140"/>
                            <a:pt x="53310" y="76140"/>
                            <a:pt x="53310" y="76140"/>
                          </a:cubicBezTo>
                          <a:close/>
                        </a:path>
                      </a:pathLst>
                    </a:custGeom>
                    <a:solidFill>
                      <a:srgbClr val="FFFFFF"/>
                    </a:solidFill>
                    <a:ln w="9509" cap="flat">
                      <a:noFill/>
                      <a:prstDash val="solid"/>
                      <a:miter/>
                    </a:ln>
                  </p:spPr>
                  <p:txBody>
                    <a:bodyPr rtlCol="0" anchor="ctr"/>
                    <a:lstStyle/>
                    <a:p>
                      <a:endParaRPr lang="en-US"/>
                    </a:p>
                  </p:txBody>
                </p:sp>
                <p:sp>
                  <p:nvSpPr>
                    <p:cNvPr id="179" name="Freeform 178">
                      <a:extLst>
                        <a:ext uri="{FF2B5EF4-FFF2-40B4-BE49-F238E27FC236}">
                          <a16:creationId xmlns:a16="http://schemas.microsoft.com/office/drawing/2014/main" id="{24D7E23E-15F9-1944-8522-0BBA23E92FE2}"/>
                        </a:ext>
                      </a:extLst>
                    </p:cNvPr>
                    <p:cNvSpPr/>
                    <p:nvPr/>
                  </p:nvSpPr>
                  <p:spPr>
                    <a:xfrm>
                      <a:off x="3268661" y="3358660"/>
                      <a:ext cx="145062" cy="40813"/>
                    </a:xfrm>
                    <a:custGeom>
                      <a:avLst/>
                      <a:gdLst>
                        <a:gd name="connsiteX0" fmla="*/ 143717 w 145062"/>
                        <a:gd name="connsiteY0" fmla="*/ 0 h 40813"/>
                        <a:gd name="connsiteX1" fmla="*/ 137053 w 145062"/>
                        <a:gd name="connsiteY1" fmla="*/ 952 h 40813"/>
                        <a:gd name="connsiteX2" fmla="*/ 129437 w 145062"/>
                        <a:gd name="connsiteY2" fmla="*/ 3807 h 40813"/>
                        <a:gd name="connsiteX3" fmla="*/ 28529 w 145062"/>
                        <a:gd name="connsiteY3" fmla="*/ 8566 h 40813"/>
                        <a:gd name="connsiteX4" fmla="*/ 922 w 145062"/>
                        <a:gd name="connsiteY4" fmla="*/ 2855 h 40813"/>
                        <a:gd name="connsiteX5" fmla="*/ 22817 w 145062"/>
                        <a:gd name="connsiteY5" fmla="*/ 35215 h 40813"/>
                        <a:gd name="connsiteX6" fmla="*/ 115158 w 145062"/>
                        <a:gd name="connsiteY6" fmla="*/ 37118 h 40813"/>
                        <a:gd name="connsiteX7" fmla="*/ 144669 w 145062"/>
                        <a:gd name="connsiteY7" fmla="*/ 1903 h 40813"/>
                        <a:gd name="connsiteX8" fmla="*/ 143717 w 145062"/>
                        <a:gd name="connsiteY8" fmla="*/ 0 h 40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062" h="40813">
                          <a:moveTo>
                            <a:pt x="143717" y="0"/>
                          </a:moveTo>
                          <a:cubicBezTo>
                            <a:pt x="141813" y="0"/>
                            <a:pt x="138957" y="0"/>
                            <a:pt x="137053" y="952"/>
                          </a:cubicBezTo>
                          <a:cubicBezTo>
                            <a:pt x="134197" y="1903"/>
                            <a:pt x="131341" y="2855"/>
                            <a:pt x="129437" y="3807"/>
                          </a:cubicBezTo>
                          <a:cubicBezTo>
                            <a:pt x="97070" y="20938"/>
                            <a:pt x="62799" y="18083"/>
                            <a:pt x="28529" y="8566"/>
                          </a:cubicBezTo>
                          <a:cubicBezTo>
                            <a:pt x="19009" y="5711"/>
                            <a:pt x="10441" y="4759"/>
                            <a:pt x="922" y="2855"/>
                          </a:cubicBezTo>
                          <a:cubicBezTo>
                            <a:pt x="-1934" y="26649"/>
                            <a:pt x="922" y="29504"/>
                            <a:pt x="22817" y="35215"/>
                          </a:cubicBezTo>
                          <a:cubicBezTo>
                            <a:pt x="53280" y="42829"/>
                            <a:pt x="84695" y="41877"/>
                            <a:pt x="115158" y="37118"/>
                          </a:cubicBezTo>
                          <a:cubicBezTo>
                            <a:pt x="141813" y="33311"/>
                            <a:pt x="144669" y="29504"/>
                            <a:pt x="144669" y="1903"/>
                          </a:cubicBezTo>
                          <a:cubicBezTo>
                            <a:pt x="145621" y="1903"/>
                            <a:pt x="144669" y="952"/>
                            <a:pt x="143717" y="0"/>
                          </a:cubicBezTo>
                          <a:close/>
                        </a:path>
                      </a:pathLst>
                    </a:custGeom>
                    <a:solidFill>
                      <a:srgbClr val="FFFFFF"/>
                    </a:solidFill>
                    <a:ln w="9509" cap="flat">
                      <a:noFill/>
                      <a:prstDash val="solid"/>
                      <a:miter/>
                    </a:ln>
                  </p:spPr>
                  <p:txBody>
                    <a:bodyPr rtlCol="0" anchor="ctr"/>
                    <a:lstStyle/>
                    <a:p>
                      <a:endParaRPr lang="en-US"/>
                    </a:p>
                  </p:txBody>
                </p:sp>
                <p:sp>
                  <p:nvSpPr>
                    <p:cNvPr id="180" name="Freeform 179">
                      <a:extLst>
                        <a:ext uri="{FF2B5EF4-FFF2-40B4-BE49-F238E27FC236}">
                          <a16:creationId xmlns:a16="http://schemas.microsoft.com/office/drawing/2014/main" id="{0FD6D065-6380-BF40-843B-AD6E79149D54}"/>
                        </a:ext>
                      </a:extLst>
                    </p:cNvPr>
                    <p:cNvSpPr/>
                    <p:nvPr/>
                  </p:nvSpPr>
                  <p:spPr>
                    <a:xfrm>
                      <a:off x="3265775" y="3320549"/>
                      <a:ext cx="152156" cy="47524"/>
                    </a:xfrm>
                    <a:custGeom>
                      <a:avLst/>
                      <a:gdLst>
                        <a:gd name="connsiteX0" fmla="*/ 131371 w 152156"/>
                        <a:gd name="connsiteY0" fmla="*/ 3848 h 47524"/>
                        <a:gd name="connsiteX1" fmla="*/ 117092 w 152156"/>
                        <a:gd name="connsiteY1" fmla="*/ 9558 h 47524"/>
                        <a:gd name="connsiteX2" fmla="*/ 95197 w 152156"/>
                        <a:gd name="connsiteY2" fmla="*/ 14317 h 47524"/>
                        <a:gd name="connsiteX3" fmla="*/ 15232 w 152156"/>
                        <a:gd name="connsiteY3" fmla="*/ 4800 h 47524"/>
                        <a:gd name="connsiteX4" fmla="*/ 0 w 152156"/>
                        <a:gd name="connsiteY4" fmla="*/ 17172 h 47524"/>
                        <a:gd name="connsiteX5" fmla="*/ 15232 w 152156"/>
                        <a:gd name="connsiteY5" fmla="*/ 36207 h 47524"/>
                        <a:gd name="connsiteX6" fmla="*/ 55214 w 152156"/>
                        <a:gd name="connsiteY6" fmla="*/ 45725 h 47524"/>
                        <a:gd name="connsiteX7" fmla="*/ 140891 w 152156"/>
                        <a:gd name="connsiteY7" fmla="*/ 32400 h 47524"/>
                        <a:gd name="connsiteX8" fmla="*/ 146603 w 152156"/>
                        <a:gd name="connsiteY8" fmla="*/ 28593 h 47524"/>
                        <a:gd name="connsiteX9" fmla="*/ 149459 w 152156"/>
                        <a:gd name="connsiteY9" fmla="*/ 3848 h 47524"/>
                        <a:gd name="connsiteX10" fmla="*/ 131371 w 152156"/>
                        <a:gd name="connsiteY10" fmla="*/ 3848 h 47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56" h="47524">
                          <a:moveTo>
                            <a:pt x="131371" y="3848"/>
                          </a:moveTo>
                          <a:cubicBezTo>
                            <a:pt x="126611" y="5751"/>
                            <a:pt x="121852" y="7655"/>
                            <a:pt x="117092" y="9558"/>
                          </a:cubicBezTo>
                          <a:cubicBezTo>
                            <a:pt x="109476" y="11462"/>
                            <a:pt x="102812" y="14317"/>
                            <a:pt x="95197" y="14317"/>
                          </a:cubicBezTo>
                          <a:cubicBezTo>
                            <a:pt x="68542" y="13365"/>
                            <a:pt x="41886" y="12414"/>
                            <a:pt x="15232" y="4800"/>
                          </a:cubicBezTo>
                          <a:cubicBezTo>
                            <a:pt x="2856" y="993"/>
                            <a:pt x="0" y="4800"/>
                            <a:pt x="0" y="17172"/>
                          </a:cubicBezTo>
                          <a:cubicBezTo>
                            <a:pt x="0" y="28593"/>
                            <a:pt x="3808" y="33352"/>
                            <a:pt x="15232" y="36207"/>
                          </a:cubicBezTo>
                          <a:cubicBezTo>
                            <a:pt x="28559" y="40014"/>
                            <a:pt x="41886" y="42870"/>
                            <a:pt x="55214" y="45725"/>
                          </a:cubicBezTo>
                          <a:cubicBezTo>
                            <a:pt x="84725" y="50484"/>
                            <a:pt x="113284" y="45725"/>
                            <a:pt x="140891" y="32400"/>
                          </a:cubicBezTo>
                          <a:cubicBezTo>
                            <a:pt x="142795" y="31449"/>
                            <a:pt x="144699" y="29545"/>
                            <a:pt x="146603" y="28593"/>
                          </a:cubicBezTo>
                          <a:cubicBezTo>
                            <a:pt x="152315" y="22883"/>
                            <a:pt x="154219" y="10510"/>
                            <a:pt x="149459" y="3848"/>
                          </a:cubicBezTo>
                          <a:cubicBezTo>
                            <a:pt x="142795" y="-3766"/>
                            <a:pt x="137083" y="1944"/>
                            <a:pt x="131371" y="3848"/>
                          </a:cubicBezTo>
                          <a:close/>
                        </a:path>
                      </a:pathLst>
                    </a:custGeom>
                    <a:solidFill>
                      <a:srgbClr val="FFFFFF"/>
                    </a:solidFill>
                    <a:ln w="9509" cap="flat">
                      <a:noFill/>
                      <a:prstDash val="solid"/>
                      <a:miter/>
                    </a:ln>
                  </p:spPr>
                  <p:txBody>
                    <a:bodyPr rtlCol="0" anchor="ctr"/>
                    <a:lstStyle/>
                    <a:p>
                      <a:endParaRPr lang="en-US"/>
                    </a:p>
                  </p:txBody>
                </p:sp>
                <p:sp>
                  <p:nvSpPr>
                    <p:cNvPr id="181" name="Freeform 180">
                      <a:extLst>
                        <a:ext uri="{FF2B5EF4-FFF2-40B4-BE49-F238E27FC236}">
                          <a16:creationId xmlns:a16="http://schemas.microsoft.com/office/drawing/2014/main" id="{4DAFACD6-709D-BA43-98B4-2BB0B6CE57D0}"/>
                        </a:ext>
                      </a:extLst>
                    </p:cNvPr>
                    <p:cNvSpPr/>
                    <p:nvPr/>
                  </p:nvSpPr>
                  <p:spPr>
                    <a:xfrm>
                      <a:off x="3368587" y="2861849"/>
                      <a:ext cx="182879" cy="461358"/>
                    </a:xfrm>
                    <a:custGeom>
                      <a:avLst/>
                      <a:gdLst>
                        <a:gd name="connsiteX0" fmla="*/ 141843 w 182879"/>
                        <a:gd name="connsiteY0" fmla="*/ 29504 h 461358"/>
                        <a:gd name="connsiteX1" fmla="*/ 138035 w 182879"/>
                        <a:gd name="connsiteY1" fmla="*/ 25697 h 461358"/>
                        <a:gd name="connsiteX2" fmla="*/ 137083 w 182879"/>
                        <a:gd name="connsiteY2" fmla="*/ 24745 h 461358"/>
                        <a:gd name="connsiteX3" fmla="*/ 133275 w 182879"/>
                        <a:gd name="connsiteY3" fmla="*/ 20938 h 461358"/>
                        <a:gd name="connsiteX4" fmla="*/ 133275 w 182879"/>
                        <a:gd name="connsiteY4" fmla="*/ 20938 h 461358"/>
                        <a:gd name="connsiteX5" fmla="*/ 129467 w 182879"/>
                        <a:gd name="connsiteY5" fmla="*/ 17131 h 461358"/>
                        <a:gd name="connsiteX6" fmla="*/ 128515 w 182879"/>
                        <a:gd name="connsiteY6" fmla="*/ 16180 h 461358"/>
                        <a:gd name="connsiteX7" fmla="*/ 124708 w 182879"/>
                        <a:gd name="connsiteY7" fmla="*/ 12373 h 461358"/>
                        <a:gd name="connsiteX8" fmla="*/ 124708 w 182879"/>
                        <a:gd name="connsiteY8" fmla="*/ 12373 h 461358"/>
                        <a:gd name="connsiteX9" fmla="*/ 119948 w 182879"/>
                        <a:gd name="connsiteY9" fmla="*/ 8566 h 461358"/>
                        <a:gd name="connsiteX10" fmla="*/ 118996 w 182879"/>
                        <a:gd name="connsiteY10" fmla="*/ 8566 h 461358"/>
                        <a:gd name="connsiteX11" fmla="*/ 114236 w 182879"/>
                        <a:gd name="connsiteY11" fmla="*/ 5711 h 461358"/>
                        <a:gd name="connsiteX12" fmla="*/ 114236 w 182879"/>
                        <a:gd name="connsiteY12" fmla="*/ 5711 h 461358"/>
                        <a:gd name="connsiteX13" fmla="*/ 109476 w 182879"/>
                        <a:gd name="connsiteY13" fmla="*/ 2855 h 461358"/>
                        <a:gd name="connsiteX14" fmla="*/ 109476 w 182879"/>
                        <a:gd name="connsiteY14" fmla="*/ 2855 h 461358"/>
                        <a:gd name="connsiteX15" fmla="*/ 104716 w 182879"/>
                        <a:gd name="connsiteY15" fmla="*/ 0 h 461358"/>
                        <a:gd name="connsiteX16" fmla="*/ 104716 w 182879"/>
                        <a:gd name="connsiteY16" fmla="*/ 0 h 461358"/>
                        <a:gd name="connsiteX17" fmla="*/ 112332 w 182879"/>
                        <a:gd name="connsiteY17" fmla="*/ 14276 h 461358"/>
                        <a:gd name="connsiteX18" fmla="*/ 137083 w 182879"/>
                        <a:gd name="connsiteY18" fmla="*/ 79947 h 461358"/>
                        <a:gd name="connsiteX19" fmla="*/ 141843 w 182879"/>
                        <a:gd name="connsiteY19" fmla="*/ 148472 h 461358"/>
                        <a:gd name="connsiteX20" fmla="*/ 126612 w 182879"/>
                        <a:gd name="connsiteY20" fmla="*/ 220805 h 461358"/>
                        <a:gd name="connsiteX21" fmla="*/ 81869 w 182879"/>
                        <a:gd name="connsiteY21" fmla="*/ 317883 h 461358"/>
                        <a:gd name="connsiteX22" fmla="*/ 58070 w 182879"/>
                        <a:gd name="connsiteY22" fmla="*/ 347387 h 461358"/>
                        <a:gd name="connsiteX23" fmla="*/ 29511 w 182879"/>
                        <a:gd name="connsiteY23" fmla="*/ 371181 h 461358"/>
                        <a:gd name="connsiteX24" fmla="*/ 7616 w 182879"/>
                        <a:gd name="connsiteY24" fmla="*/ 382602 h 461358"/>
                        <a:gd name="connsiteX25" fmla="*/ 6664 w 182879"/>
                        <a:gd name="connsiteY25" fmla="*/ 392119 h 461358"/>
                        <a:gd name="connsiteX26" fmla="*/ 0 w 182879"/>
                        <a:gd name="connsiteY26" fmla="*/ 453983 h 461358"/>
                        <a:gd name="connsiteX27" fmla="*/ 952 w 182879"/>
                        <a:gd name="connsiteY27" fmla="*/ 460645 h 461358"/>
                        <a:gd name="connsiteX28" fmla="*/ 7616 w 182879"/>
                        <a:gd name="connsiteY28" fmla="*/ 460645 h 461358"/>
                        <a:gd name="connsiteX29" fmla="*/ 42838 w 182879"/>
                        <a:gd name="connsiteY29" fmla="*/ 436851 h 461358"/>
                        <a:gd name="connsiteX30" fmla="*/ 95196 w 182879"/>
                        <a:gd name="connsiteY30" fmla="*/ 355953 h 461358"/>
                        <a:gd name="connsiteX31" fmla="*/ 157074 w 182879"/>
                        <a:gd name="connsiteY31" fmla="*/ 252213 h 461358"/>
                        <a:gd name="connsiteX32" fmla="*/ 180873 w 182879"/>
                        <a:gd name="connsiteY32" fmla="*/ 119920 h 461358"/>
                        <a:gd name="connsiteX33" fmla="*/ 141843 w 182879"/>
                        <a:gd name="connsiteY33" fmla="*/ 29504 h 461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82879" h="461358">
                          <a:moveTo>
                            <a:pt x="141843" y="29504"/>
                          </a:moveTo>
                          <a:cubicBezTo>
                            <a:pt x="140891" y="28552"/>
                            <a:pt x="138987" y="26649"/>
                            <a:pt x="138035" y="25697"/>
                          </a:cubicBezTo>
                          <a:cubicBezTo>
                            <a:pt x="138035" y="25697"/>
                            <a:pt x="137083" y="24745"/>
                            <a:pt x="137083" y="24745"/>
                          </a:cubicBezTo>
                          <a:cubicBezTo>
                            <a:pt x="136131" y="23794"/>
                            <a:pt x="134227" y="21890"/>
                            <a:pt x="133275" y="20938"/>
                          </a:cubicBezTo>
                          <a:cubicBezTo>
                            <a:pt x="133275" y="20938"/>
                            <a:pt x="133275" y="20938"/>
                            <a:pt x="133275" y="20938"/>
                          </a:cubicBezTo>
                          <a:cubicBezTo>
                            <a:pt x="132323" y="19987"/>
                            <a:pt x="130419" y="18083"/>
                            <a:pt x="129467" y="17131"/>
                          </a:cubicBezTo>
                          <a:cubicBezTo>
                            <a:pt x="129467" y="17131"/>
                            <a:pt x="128515" y="16180"/>
                            <a:pt x="128515" y="16180"/>
                          </a:cubicBezTo>
                          <a:cubicBezTo>
                            <a:pt x="127564" y="15228"/>
                            <a:pt x="125660" y="14276"/>
                            <a:pt x="124708" y="12373"/>
                          </a:cubicBezTo>
                          <a:cubicBezTo>
                            <a:pt x="124708" y="12373"/>
                            <a:pt x="124708" y="12373"/>
                            <a:pt x="124708" y="12373"/>
                          </a:cubicBezTo>
                          <a:cubicBezTo>
                            <a:pt x="122804" y="11421"/>
                            <a:pt x="121852" y="10469"/>
                            <a:pt x="119948" y="8566"/>
                          </a:cubicBezTo>
                          <a:cubicBezTo>
                            <a:pt x="119948" y="8566"/>
                            <a:pt x="119948" y="8566"/>
                            <a:pt x="118996" y="8566"/>
                          </a:cubicBezTo>
                          <a:cubicBezTo>
                            <a:pt x="117092" y="7614"/>
                            <a:pt x="116140" y="6662"/>
                            <a:pt x="114236" y="5711"/>
                          </a:cubicBezTo>
                          <a:cubicBezTo>
                            <a:pt x="114236" y="5711"/>
                            <a:pt x="114236" y="5711"/>
                            <a:pt x="114236" y="5711"/>
                          </a:cubicBezTo>
                          <a:cubicBezTo>
                            <a:pt x="112332" y="4759"/>
                            <a:pt x="111380" y="3807"/>
                            <a:pt x="109476" y="2855"/>
                          </a:cubicBezTo>
                          <a:cubicBezTo>
                            <a:pt x="109476" y="2855"/>
                            <a:pt x="109476" y="2855"/>
                            <a:pt x="109476" y="2855"/>
                          </a:cubicBezTo>
                          <a:cubicBezTo>
                            <a:pt x="107572" y="1903"/>
                            <a:pt x="106620" y="952"/>
                            <a:pt x="104716" y="0"/>
                          </a:cubicBezTo>
                          <a:cubicBezTo>
                            <a:pt x="104716" y="0"/>
                            <a:pt x="104716" y="0"/>
                            <a:pt x="104716" y="0"/>
                          </a:cubicBezTo>
                          <a:cubicBezTo>
                            <a:pt x="107572" y="4759"/>
                            <a:pt x="110428" y="9517"/>
                            <a:pt x="112332" y="14276"/>
                          </a:cubicBezTo>
                          <a:cubicBezTo>
                            <a:pt x="122804" y="35215"/>
                            <a:pt x="132323" y="57105"/>
                            <a:pt x="137083" y="79947"/>
                          </a:cubicBezTo>
                          <a:cubicBezTo>
                            <a:pt x="141843" y="102789"/>
                            <a:pt x="143747" y="125630"/>
                            <a:pt x="141843" y="148472"/>
                          </a:cubicBezTo>
                          <a:cubicBezTo>
                            <a:pt x="138987" y="173218"/>
                            <a:pt x="135179" y="197011"/>
                            <a:pt x="126612" y="220805"/>
                          </a:cubicBezTo>
                          <a:cubicBezTo>
                            <a:pt x="115188" y="254116"/>
                            <a:pt x="102812" y="289331"/>
                            <a:pt x="81869" y="317883"/>
                          </a:cubicBezTo>
                          <a:cubicBezTo>
                            <a:pt x="74253" y="328352"/>
                            <a:pt x="66638" y="338822"/>
                            <a:pt x="58070" y="347387"/>
                          </a:cubicBezTo>
                          <a:cubicBezTo>
                            <a:pt x="49502" y="355953"/>
                            <a:pt x="39031" y="363567"/>
                            <a:pt x="29511" y="371181"/>
                          </a:cubicBezTo>
                          <a:cubicBezTo>
                            <a:pt x="22847" y="375940"/>
                            <a:pt x="15231" y="379747"/>
                            <a:pt x="7616" y="382602"/>
                          </a:cubicBezTo>
                          <a:cubicBezTo>
                            <a:pt x="7616" y="385457"/>
                            <a:pt x="6664" y="389264"/>
                            <a:pt x="6664" y="392119"/>
                          </a:cubicBezTo>
                          <a:cubicBezTo>
                            <a:pt x="3808" y="413058"/>
                            <a:pt x="1904" y="433044"/>
                            <a:pt x="0" y="453983"/>
                          </a:cubicBezTo>
                          <a:cubicBezTo>
                            <a:pt x="0" y="455886"/>
                            <a:pt x="952" y="458741"/>
                            <a:pt x="952" y="460645"/>
                          </a:cubicBezTo>
                          <a:cubicBezTo>
                            <a:pt x="1904" y="461597"/>
                            <a:pt x="4760" y="461597"/>
                            <a:pt x="7616" y="460645"/>
                          </a:cubicBezTo>
                          <a:cubicBezTo>
                            <a:pt x="22847" y="457790"/>
                            <a:pt x="34271" y="450176"/>
                            <a:pt x="42838" y="436851"/>
                          </a:cubicBezTo>
                          <a:cubicBezTo>
                            <a:pt x="59974" y="410203"/>
                            <a:pt x="77109" y="382602"/>
                            <a:pt x="95196" y="355953"/>
                          </a:cubicBezTo>
                          <a:cubicBezTo>
                            <a:pt x="118044" y="322642"/>
                            <a:pt x="139939" y="288379"/>
                            <a:pt x="157074" y="252213"/>
                          </a:cubicBezTo>
                          <a:cubicBezTo>
                            <a:pt x="168498" y="228419"/>
                            <a:pt x="189441" y="175121"/>
                            <a:pt x="180873" y="119920"/>
                          </a:cubicBezTo>
                          <a:cubicBezTo>
                            <a:pt x="177066" y="88512"/>
                            <a:pt x="162786" y="54249"/>
                            <a:pt x="141843" y="29504"/>
                          </a:cubicBezTo>
                          <a:close/>
                        </a:path>
                      </a:pathLst>
                    </a:custGeom>
                    <a:solidFill>
                      <a:srgbClr val="94C33D"/>
                    </a:solidFill>
                    <a:ln w="9509" cap="flat">
                      <a:noFill/>
                      <a:prstDash val="solid"/>
                      <a:miter/>
                    </a:ln>
                  </p:spPr>
                  <p:txBody>
                    <a:bodyPr rtlCol="0" anchor="ctr"/>
                    <a:lstStyle/>
                    <a:p>
                      <a:endParaRPr lang="en-US"/>
                    </a:p>
                  </p:txBody>
                </p:sp>
                <p:sp>
                  <p:nvSpPr>
                    <p:cNvPr id="182" name="Freeform 181">
                      <a:extLst>
                        <a:ext uri="{FF2B5EF4-FFF2-40B4-BE49-F238E27FC236}">
                          <a16:creationId xmlns:a16="http://schemas.microsoft.com/office/drawing/2014/main" id="{E81C8066-7E7F-374E-8A8E-4ECF0759D32B}"/>
                        </a:ext>
                      </a:extLst>
                    </p:cNvPr>
                    <p:cNvSpPr/>
                    <p:nvPr/>
                  </p:nvSpPr>
                  <p:spPr>
                    <a:xfrm>
                      <a:off x="3223888" y="3213043"/>
                      <a:ext cx="80917" cy="106059"/>
                    </a:xfrm>
                    <a:custGeom>
                      <a:avLst/>
                      <a:gdLst>
                        <a:gd name="connsiteX0" fmla="*/ 76157 w 80917"/>
                        <a:gd name="connsiteY0" fmla="*/ 94223 h 106059"/>
                        <a:gd name="connsiteX1" fmla="*/ 76157 w 80917"/>
                        <a:gd name="connsiteY1" fmla="*/ 91368 h 106059"/>
                        <a:gd name="connsiteX2" fmla="*/ 76157 w 80917"/>
                        <a:gd name="connsiteY2" fmla="*/ 86609 h 106059"/>
                        <a:gd name="connsiteX3" fmla="*/ 76157 w 80917"/>
                        <a:gd name="connsiteY3" fmla="*/ 82802 h 106059"/>
                        <a:gd name="connsiteX4" fmla="*/ 76157 w 80917"/>
                        <a:gd name="connsiteY4" fmla="*/ 78043 h 106059"/>
                        <a:gd name="connsiteX5" fmla="*/ 76157 w 80917"/>
                        <a:gd name="connsiteY5" fmla="*/ 74236 h 106059"/>
                        <a:gd name="connsiteX6" fmla="*/ 76157 w 80917"/>
                        <a:gd name="connsiteY6" fmla="*/ 70429 h 106059"/>
                        <a:gd name="connsiteX7" fmla="*/ 76157 w 80917"/>
                        <a:gd name="connsiteY7" fmla="*/ 66622 h 106059"/>
                        <a:gd name="connsiteX8" fmla="*/ 76157 w 80917"/>
                        <a:gd name="connsiteY8" fmla="*/ 62815 h 106059"/>
                        <a:gd name="connsiteX9" fmla="*/ 76157 w 80917"/>
                        <a:gd name="connsiteY9" fmla="*/ 58057 h 106059"/>
                        <a:gd name="connsiteX10" fmla="*/ 76157 w 80917"/>
                        <a:gd name="connsiteY10" fmla="*/ 55201 h 106059"/>
                        <a:gd name="connsiteX11" fmla="*/ 76157 w 80917"/>
                        <a:gd name="connsiteY11" fmla="*/ 50443 h 106059"/>
                        <a:gd name="connsiteX12" fmla="*/ 76157 w 80917"/>
                        <a:gd name="connsiteY12" fmla="*/ 47587 h 106059"/>
                        <a:gd name="connsiteX13" fmla="*/ 76157 w 80917"/>
                        <a:gd name="connsiteY13" fmla="*/ 41877 h 106059"/>
                        <a:gd name="connsiteX14" fmla="*/ 35223 w 80917"/>
                        <a:gd name="connsiteY14" fmla="*/ 27601 h 106059"/>
                        <a:gd name="connsiteX15" fmla="*/ 5712 w 80917"/>
                        <a:gd name="connsiteY15" fmla="*/ 5711 h 106059"/>
                        <a:gd name="connsiteX16" fmla="*/ 0 w 80917"/>
                        <a:gd name="connsiteY16" fmla="*/ 0 h 106059"/>
                        <a:gd name="connsiteX17" fmla="*/ 15231 w 80917"/>
                        <a:gd name="connsiteY17" fmla="*/ 22842 h 106059"/>
                        <a:gd name="connsiteX18" fmla="*/ 20943 w 80917"/>
                        <a:gd name="connsiteY18" fmla="*/ 31408 h 106059"/>
                        <a:gd name="connsiteX19" fmla="*/ 21895 w 80917"/>
                        <a:gd name="connsiteY19" fmla="*/ 32359 h 106059"/>
                        <a:gd name="connsiteX20" fmla="*/ 28559 w 80917"/>
                        <a:gd name="connsiteY20" fmla="*/ 42829 h 106059"/>
                        <a:gd name="connsiteX21" fmla="*/ 50454 w 80917"/>
                        <a:gd name="connsiteY21" fmla="*/ 84705 h 106059"/>
                        <a:gd name="connsiteX22" fmla="*/ 79965 w 80917"/>
                        <a:gd name="connsiteY22" fmla="*/ 105644 h 106059"/>
                        <a:gd name="connsiteX23" fmla="*/ 80917 w 80917"/>
                        <a:gd name="connsiteY23" fmla="*/ 101837 h 106059"/>
                        <a:gd name="connsiteX24" fmla="*/ 76157 w 80917"/>
                        <a:gd name="connsiteY24" fmla="*/ 94223 h 106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0917" h="106059">
                          <a:moveTo>
                            <a:pt x="76157" y="94223"/>
                          </a:moveTo>
                          <a:cubicBezTo>
                            <a:pt x="76157" y="93271"/>
                            <a:pt x="76157" y="92319"/>
                            <a:pt x="76157" y="91368"/>
                          </a:cubicBezTo>
                          <a:cubicBezTo>
                            <a:pt x="76157" y="89464"/>
                            <a:pt x="76157" y="87561"/>
                            <a:pt x="76157" y="86609"/>
                          </a:cubicBezTo>
                          <a:cubicBezTo>
                            <a:pt x="76157" y="85657"/>
                            <a:pt x="76157" y="84705"/>
                            <a:pt x="76157" y="82802"/>
                          </a:cubicBezTo>
                          <a:cubicBezTo>
                            <a:pt x="76157" y="80898"/>
                            <a:pt x="76157" y="79947"/>
                            <a:pt x="76157" y="78043"/>
                          </a:cubicBezTo>
                          <a:cubicBezTo>
                            <a:pt x="76157" y="77091"/>
                            <a:pt x="76157" y="75188"/>
                            <a:pt x="76157" y="74236"/>
                          </a:cubicBezTo>
                          <a:cubicBezTo>
                            <a:pt x="76157" y="73285"/>
                            <a:pt x="76157" y="71381"/>
                            <a:pt x="76157" y="70429"/>
                          </a:cubicBezTo>
                          <a:cubicBezTo>
                            <a:pt x="76157" y="69477"/>
                            <a:pt x="76157" y="67574"/>
                            <a:pt x="76157" y="66622"/>
                          </a:cubicBezTo>
                          <a:cubicBezTo>
                            <a:pt x="76157" y="65671"/>
                            <a:pt x="76157" y="63767"/>
                            <a:pt x="76157" y="62815"/>
                          </a:cubicBezTo>
                          <a:cubicBezTo>
                            <a:pt x="76157" y="60912"/>
                            <a:pt x="76157" y="59960"/>
                            <a:pt x="76157" y="58057"/>
                          </a:cubicBezTo>
                          <a:cubicBezTo>
                            <a:pt x="76157" y="57105"/>
                            <a:pt x="76157" y="56153"/>
                            <a:pt x="76157" y="55201"/>
                          </a:cubicBezTo>
                          <a:cubicBezTo>
                            <a:pt x="76157" y="53298"/>
                            <a:pt x="76157" y="52346"/>
                            <a:pt x="76157" y="50443"/>
                          </a:cubicBezTo>
                          <a:cubicBezTo>
                            <a:pt x="76157" y="49491"/>
                            <a:pt x="76157" y="48539"/>
                            <a:pt x="76157" y="47587"/>
                          </a:cubicBezTo>
                          <a:cubicBezTo>
                            <a:pt x="76157" y="45684"/>
                            <a:pt x="76157" y="43780"/>
                            <a:pt x="76157" y="41877"/>
                          </a:cubicBezTo>
                          <a:cubicBezTo>
                            <a:pt x="61878" y="39022"/>
                            <a:pt x="47598" y="34263"/>
                            <a:pt x="35223" y="27601"/>
                          </a:cubicBezTo>
                          <a:cubicBezTo>
                            <a:pt x="24751" y="21890"/>
                            <a:pt x="15231" y="14276"/>
                            <a:pt x="5712" y="5711"/>
                          </a:cubicBezTo>
                          <a:cubicBezTo>
                            <a:pt x="3808" y="3807"/>
                            <a:pt x="1904" y="1904"/>
                            <a:pt x="0" y="0"/>
                          </a:cubicBezTo>
                          <a:cubicBezTo>
                            <a:pt x="4760" y="7614"/>
                            <a:pt x="9520" y="15228"/>
                            <a:pt x="15231" y="22842"/>
                          </a:cubicBezTo>
                          <a:cubicBezTo>
                            <a:pt x="17135" y="25697"/>
                            <a:pt x="19039" y="28552"/>
                            <a:pt x="20943" y="31408"/>
                          </a:cubicBezTo>
                          <a:cubicBezTo>
                            <a:pt x="20943" y="31408"/>
                            <a:pt x="21895" y="32359"/>
                            <a:pt x="21895" y="32359"/>
                          </a:cubicBezTo>
                          <a:cubicBezTo>
                            <a:pt x="23799" y="36166"/>
                            <a:pt x="26655" y="39022"/>
                            <a:pt x="28559" y="42829"/>
                          </a:cubicBezTo>
                          <a:cubicBezTo>
                            <a:pt x="37127" y="56153"/>
                            <a:pt x="43790" y="70429"/>
                            <a:pt x="50454" y="84705"/>
                          </a:cubicBezTo>
                          <a:cubicBezTo>
                            <a:pt x="56166" y="96126"/>
                            <a:pt x="62830" y="108499"/>
                            <a:pt x="79965" y="105644"/>
                          </a:cubicBezTo>
                          <a:cubicBezTo>
                            <a:pt x="79965" y="104692"/>
                            <a:pt x="80917" y="101837"/>
                            <a:pt x="80917" y="101837"/>
                          </a:cubicBezTo>
                          <a:cubicBezTo>
                            <a:pt x="76157" y="99933"/>
                            <a:pt x="76157" y="97078"/>
                            <a:pt x="76157" y="94223"/>
                          </a:cubicBezTo>
                          <a:close/>
                        </a:path>
                      </a:pathLst>
                    </a:custGeom>
                    <a:solidFill>
                      <a:srgbClr val="FFFFFF"/>
                    </a:solidFill>
                    <a:ln w="9509" cap="flat">
                      <a:noFill/>
                      <a:prstDash val="solid"/>
                      <a:miter/>
                    </a:ln>
                  </p:spPr>
                  <p:txBody>
                    <a:bodyPr rtlCol="0" anchor="ctr"/>
                    <a:lstStyle/>
                    <a:p>
                      <a:endParaRPr lang="en-US"/>
                    </a:p>
                  </p:txBody>
                </p:sp>
                <p:sp>
                  <p:nvSpPr>
                    <p:cNvPr id="183" name="Freeform 182">
                      <a:extLst>
                        <a:ext uri="{FF2B5EF4-FFF2-40B4-BE49-F238E27FC236}">
                          <a16:creationId xmlns:a16="http://schemas.microsoft.com/office/drawing/2014/main" id="{235F5B15-B856-674A-A462-2D58FF913A0C}"/>
                        </a:ext>
                      </a:extLst>
                    </p:cNvPr>
                    <p:cNvSpPr/>
                    <p:nvPr/>
                  </p:nvSpPr>
                  <p:spPr>
                    <a:xfrm>
                      <a:off x="2897359" y="3003775"/>
                      <a:ext cx="97621" cy="94518"/>
                    </a:xfrm>
                    <a:custGeom>
                      <a:avLst/>
                      <a:gdLst>
                        <a:gd name="connsiteX0" fmla="*/ 53315 w 97621"/>
                        <a:gd name="connsiteY0" fmla="*/ 94107 h 94518"/>
                        <a:gd name="connsiteX1" fmla="*/ 87586 w 97621"/>
                        <a:gd name="connsiteY1" fmla="*/ 76023 h 94518"/>
                        <a:gd name="connsiteX2" fmla="*/ 81874 w 97621"/>
                        <a:gd name="connsiteY2" fmla="*/ 11305 h 94518"/>
                        <a:gd name="connsiteX3" fmla="*/ 17140 w 97621"/>
                        <a:gd name="connsiteY3" fmla="*/ 12256 h 94518"/>
                        <a:gd name="connsiteX4" fmla="*/ 5717 w 97621"/>
                        <a:gd name="connsiteY4" fmla="*/ 68409 h 94518"/>
                        <a:gd name="connsiteX5" fmla="*/ 53315 w 97621"/>
                        <a:gd name="connsiteY5" fmla="*/ 94107 h 94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621" h="94518">
                          <a:moveTo>
                            <a:pt x="53315" y="94107"/>
                          </a:moveTo>
                          <a:cubicBezTo>
                            <a:pt x="68547" y="92203"/>
                            <a:pt x="77114" y="89348"/>
                            <a:pt x="87586" y="76023"/>
                          </a:cubicBezTo>
                          <a:cubicBezTo>
                            <a:pt x="100913" y="58892"/>
                            <a:pt x="102817" y="22726"/>
                            <a:pt x="81874" y="11305"/>
                          </a:cubicBezTo>
                          <a:cubicBezTo>
                            <a:pt x="59979" y="-3923"/>
                            <a:pt x="36180" y="-3923"/>
                            <a:pt x="17140" y="12256"/>
                          </a:cubicBezTo>
                          <a:cubicBezTo>
                            <a:pt x="957" y="29388"/>
                            <a:pt x="-5707" y="47471"/>
                            <a:pt x="5717" y="68409"/>
                          </a:cubicBezTo>
                          <a:cubicBezTo>
                            <a:pt x="17140" y="84589"/>
                            <a:pt x="28564" y="96962"/>
                            <a:pt x="53315" y="94107"/>
                          </a:cubicBezTo>
                          <a:close/>
                        </a:path>
                      </a:pathLst>
                    </a:custGeom>
                    <a:solidFill>
                      <a:srgbClr val="FFFFFF"/>
                    </a:solidFill>
                    <a:ln w="9509" cap="flat">
                      <a:noFill/>
                      <a:prstDash val="solid"/>
                      <a:miter/>
                    </a:ln>
                  </p:spPr>
                  <p:txBody>
                    <a:bodyPr rtlCol="0" anchor="ctr"/>
                    <a:lstStyle/>
                    <a:p>
                      <a:endParaRPr lang="en-US"/>
                    </a:p>
                  </p:txBody>
                </p:sp>
                <p:sp>
                  <p:nvSpPr>
                    <p:cNvPr id="184" name="Freeform 183">
                      <a:extLst>
                        <a:ext uri="{FF2B5EF4-FFF2-40B4-BE49-F238E27FC236}">
                          <a16:creationId xmlns:a16="http://schemas.microsoft.com/office/drawing/2014/main" id="{B89C4E37-E9B0-0746-8E98-4BF28B3681F3}"/>
                        </a:ext>
                      </a:extLst>
                    </p:cNvPr>
                    <p:cNvSpPr/>
                    <p:nvPr/>
                  </p:nvSpPr>
                  <p:spPr>
                    <a:xfrm>
                      <a:off x="3272438" y="3397682"/>
                      <a:ext cx="136131" cy="36642"/>
                    </a:xfrm>
                    <a:custGeom>
                      <a:avLst/>
                      <a:gdLst>
                        <a:gd name="connsiteX0" fmla="*/ 0 w 136131"/>
                        <a:gd name="connsiteY0" fmla="*/ 0 h 36642"/>
                        <a:gd name="connsiteX1" fmla="*/ 7616 w 136131"/>
                        <a:gd name="connsiteY1" fmla="*/ 23794 h 36642"/>
                        <a:gd name="connsiteX2" fmla="*/ 39983 w 136131"/>
                        <a:gd name="connsiteY2" fmla="*/ 35215 h 36642"/>
                        <a:gd name="connsiteX3" fmla="*/ 102812 w 136131"/>
                        <a:gd name="connsiteY3" fmla="*/ 35215 h 36642"/>
                        <a:gd name="connsiteX4" fmla="*/ 136131 w 136131"/>
                        <a:gd name="connsiteY4" fmla="*/ 952 h 36642"/>
                        <a:gd name="connsiteX5" fmla="*/ 67590 w 136131"/>
                        <a:gd name="connsiteY5" fmla="*/ 10469 h 36642"/>
                        <a:gd name="connsiteX6" fmla="*/ 0 w 136131"/>
                        <a:gd name="connsiteY6" fmla="*/ 0 h 36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131" h="36642">
                          <a:moveTo>
                            <a:pt x="0" y="0"/>
                          </a:moveTo>
                          <a:cubicBezTo>
                            <a:pt x="0" y="9517"/>
                            <a:pt x="1904" y="18083"/>
                            <a:pt x="7616" y="23794"/>
                          </a:cubicBezTo>
                          <a:cubicBezTo>
                            <a:pt x="15232" y="30456"/>
                            <a:pt x="27607" y="34263"/>
                            <a:pt x="39983" y="35215"/>
                          </a:cubicBezTo>
                          <a:cubicBezTo>
                            <a:pt x="61878" y="37118"/>
                            <a:pt x="80917" y="37118"/>
                            <a:pt x="102812" y="35215"/>
                          </a:cubicBezTo>
                          <a:cubicBezTo>
                            <a:pt x="120900" y="33311"/>
                            <a:pt x="134227" y="25697"/>
                            <a:pt x="136131" y="952"/>
                          </a:cubicBezTo>
                          <a:cubicBezTo>
                            <a:pt x="113284" y="8566"/>
                            <a:pt x="90437" y="8566"/>
                            <a:pt x="67590" y="10469"/>
                          </a:cubicBezTo>
                          <a:cubicBezTo>
                            <a:pt x="44742" y="12373"/>
                            <a:pt x="22847" y="3807"/>
                            <a:pt x="0" y="0"/>
                          </a:cubicBezTo>
                          <a:close/>
                        </a:path>
                      </a:pathLst>
                    </a:custGeom>
                    <a:solidFill>
                      <a:srgbClr val="FFFFFF"/>
                    </a:solidFill>
                    <a:ln w="9509" cap="flat">
                      <a:noFill/>
                      <a:prstDash val="solid"/>
                      <a:miter/>
                    </a:ln>
                  </p:spPr>
                  <p:txBody>
                    <a:bodyPr rtlCol="0" anchor="ctr"/>
                    <a:lstStyle/>
                    <a:p>
                      <a:endParaRPr lang="en-US"/>
                    </a:p>
                  </p:txBody>
                </p:sp>
                <p:sp>
                  <p:nvSpPr>
                    <p:cNvPr id="185" name="Freeform 184">
                      <a:extLst>
                        <a:ext uri="{FF2B5EF4-FFF2-40B4-BE49-F238E27FC236}">
                          <a16:creationId xmlns:a16="http://schemas.microsoft.com/office/drawing/2014/main" id="{F67FD188-4BC6-2240-BED7-F9223081131A}"/>
                        </a:ext>
                      </a:extLst>
                    </p:cNvPr>
                    <p:cNvSpPr/>
                    <p:nvPr/>
                  </p:nvSpPr>
                  <p:spPr>
                    <a:xfrm>
                      <a:off x="3164719" y="2847975"/>
                      <a:ext cx="123484" cy="175389"/>
                    </a:xfrm>
                    <a:custGeom>
                      <a:avLst/>
                      <a:gdLst>
                        <a:gd name="connsiteX0" fmla="*/ 122951 w 123484"/>
                        <a:gd name="connsiteY0" fmla="*/ 549 h 175389"/>
                        <a:gd name="connsiteX1" fmla="*/ 80112 w 123484"/>
                        <a:gd name="connsiteY1" fmla="*/ 16729 h 175389"/>
                        <a:gd name="connsiteX2" fmla="*/ 147 w 123484"/>
                        <a:gd name="connsiteY2" fmla="*/ 174719 h 175389"/>
                        <a:gd name="connsiteX3" fmla="*/ 41081 w 123484"/>
                        <a:gd name="connsiteY3" fmla="*/ 81448 h 175389"/>
                        <a:gd name="connsiteX4" fmla="*/ 122951 w 123484"/>
                        <a:gd name="connsiteY4" fmla="*/ 549 h 175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484" h="175389">
                          <a:moveTo>
                            <a:pt x="122951" y="549"/>
                          </a:moveTo>
                          <a:cubicBezTo>
                            <a:pt x="128662" y="-3258"/>
                            <a:pt x="86776" y="13874"/>
                            <a:pt x="80112" y="16729"/>
                          </a:cubicBezTo>
                          <a:cubicBezTo>
                            <a:pt x="67737" y="24343"/>
                            <a:pt x="-3661" y="70978"/>
                            <a:pt x="147" y="174719"/>
                          </a:cubicBezTo>
                          <a:cubicBezTo>
                            <a:pt x="147" y="181381"/>
                            <a:pt x="6811" y="137601"/>
                            <a:pt x="41081" y="81448"/>
                          </a:cubicBezTo>
                          <a:cubicBezTo>
                            <a:pt x="66785" y="39571"/>
                            <a:pt x="111527" y="7211"/>
                            <a:pt x="122951" y="549"/>
                          </a:cubicBezTo>
                          <a:close/>
                        </a:path>
                      </a:pathLst>
                    </a:custGeom>
                    <a:solidFill>
                      <a:srgbClr val="FFFFFF"/>
                    </a:solidFill>
                    <a:ln w="9509" cap="flat">
                      <a:noFill/>
                      <a:prstDash val="solid"/>
                      <a:miter/>
                    </a:ln>
                  </p:spPr>
                  <p:txBody>
                    <a:bodyPr rtlCol="0" anchor="ctr"/>
                    <a:lstStyle/>
                    <a:p>
                      <a:endParaRPr lang="en-US"/>
                    </a:p>
                  </p:txBody>
                </p:sp>
                <p:sp>
                  <p:nvSpPr>
                    <p:cNvPr id="186" name="Freeform 185">
                      <a:extLst>
                        <a:ext uri="{FF2B5EF4-FFF2-40B4-BE49-F238E27FC236}">
                          <a16:creationId xmlns:a16="http://schemas.microsoft.com/office/drawing/2014/main" id="{E63DF6C4-4CC5-AB45-BEDF-6C1ADD8457DC}"/>
                        </a:ext>
                      </a:extLst>
                    </p:cNvPr>
                    <p:cNvSpPr/>
                    <p:nvPr/>
                  </p:nvSpPr>
                  <p:spPr>
                    <a:xfrm>
                      <a:off x="3360019" y="3314880"/>
                      <a:ext cx="9519" cy="9517"/>
                    </a:xfrm>
                    <a:custGeom>
                      <a:avLst/>
                      <a:gdLst>
                        <a:gd name="connsiteX0" fmla="*/ 0 w 9519"/>
                        <a:gd name="connsiteY0" fmla="*/ 0 h 9517"/>
                        <a:gd name="connsiteX1" fmla="*/ 0 w 9519"/>
                        <a:gd name="connsiteY1" fmla="*/ 0 h 9517"/>
                        <a:gd name="connsiteX2" fmla="*/ 0 w 9519"/>
                        <a:gd name="connsiteY2" fmla="*/ 0 h 9517"/>
                      </a:gdLst>
                      <a:ahLst/>
                      <a:cxnLst>
                        <a:cxn ang="0">
                          <a:pos x="connsiteX0" y="connsiteY0"/>
                        </a:cxn>
                        <a:cxn ang="0">
                          <a:pos x="connsiteX1" y="connsiteY1"/>
                        </a:cxn>
                        <a:cxn ang="0">
                          <a:pos x="connsiteX2" y="connsiteY2"/>
                        </a:cxn>
                      </a:cxnLst>
                      <a:rect l="l" t="t" r="r" b="b"/>
                      <a:pathLst>
                        <a:path w="9519" h="9517">
                          <a:moveTo>
                            <a:pt x="0" y="0"/>
                          </a:moveTo>
                          <a:cubicBezTo>
                            <a:pt x="0" y="0"/>
                            <a:pt x="0" y="0"/>
                            <a:pt x="0" y="0"/>
                          </a:cubicBezTo>
                          <a:cubicBezTo>
                            <a:pt x="0" y="0"/>
                            <a:pt x="0" y="0"/>
                            <a:pt x="0" y="0"/>
                          </a:cubicBezTo>
                          <a:close/>
                        </a:path>
                      </a:pathLst>
                    </a:custGeom>
                    <a:solidFill>
                      <a:srgbClr val="000000"/>
                    </a:solidFill>
                    <a:ln w="9509" cap="flat">
                      <a:noFill/>
                      <a:prstDash val="solid"/>
                      <a:miter/>
                    </a:ln>
                  </p:spPr>
                  <p:txBody>
                    <a:bodyPr rtlCol="0" anchor="ctr"/>
                    <a:lstStyle/>
                    <a:p>
                      <a:endParaRPr lang="en-US"/>
                    </a:p>
                  </p:txBody>
                </p:sp>
                <p:sp>
                  <p:nvSpPr>
                    <p:cNvPr id="187" name="Freeform 186">
                      <a:extLst>
                        <a:ext uri="{FF2B5EF4-FFF2-40B4-BE49-F238E27FC236}">
                          <a16:creationId xmlns:a16="http://schemas.microsoft.com/office/drawing/2014/main" id="{8EE8ADE5-1F11-2D44-A288-1694000D04D9}"/>
                        </a:ext>
                      </a:extLst>
                    </p:cNvPr>
                    <p:cNvSpPr/>
                    <p:nvPr/>
                  </p:nvSpPr>
                  <p:spPr>
                    <a:xfrm>
                      <a:off x="3360019" y="3316783"/>
                      <a:ext cx="9519" cy="9517"/>
                    </a:xfrm>
                    <a:custGeom>
                      <a:avLst/>
                      <a:gdLst>
                        <a:gd name="connsiteX0" fmla="*/ 0 w 9519"/>
                        <a:gd name="connsiteY0" fmla="*/ 0 h 9517"/>
                        <a:gd name="connsiteX1" fmla="*/ 0 w 9519"/>
                        <a:gd name="connsiteY1" fmla="*/ 0 h 9517"/>
                        <a:gd name="connsiteX2" fmla="*/ 0 w 9519"/>
                        <a:gd name="connsiteY2" fmla="*/ 0 h 9517"/>
                      </a:gdLst>
                      <a:ahLst/>
                      <a:cxnLst>
                        <a:cxn ang="0">
                          <a:pos x="connsiteX0" y="connsiteY0"/>
                        </a:cxn>
                        <a:cxn ang="0">
                          <a:pos x="connsiteX1" y="connsiteY1"/>
                        </a:cxn>
                        <a:cxn ang="0">
                          <a:pos x="connsiteX2" y="connsiteY2"/>
                        </a:cxn>
                      </a:cxnLst>
                      <a:rect l="l" t="t" r="r" b="b"/>
                      <a:pathLst>
                        <a:path w="9519" h="9517">
                          <a:moveTo>
                            <a:pt x="0" y="0"/>
                          </a:moveTo>
                          <a:cubicBezTo>
                            <a:pt x="0" y="0"/>
                            <a:pt x="0" y="0"/>
                            <a:pt x="0" y="0"/>
                          </a:cubicBezTo>
                          <a:cubicBezTo>
                            <a:pt x="0" y="0"/>
                            <a:pt x="0" y="0"/>
                            <a:pt x="0" y="0"/>
                          </a:cubicBezTo>
                          <a:close/>
                        </a:path>
                      </a:pathLst>
                    </a:custGeom>
                    <a:solidFill>
                      <a:srgbClr val="000000"/>
                    </a:solidFill>
                    <a:ln w="9509" cap="flat">
                      <a:noFill/>
                      <a:prstDash val="solid"/>
                      <a:miter/>
                    </a:ln>
                  </p:spPr>
                  <p:txBody>
                    <a:bodyPr rtlCol="0" anchor="ctr"/>
                    <a:lstStyle/>
                    <a:p>
                      <a:endParaRPr lang="en-US"/>
                    </a:p>
                  </p:txBody>
                </p:sp>
                <p:sp>
                  <p:nvSpPr>
                    <p:cNvPr id="188" name="Freeform 187">
                      <a:extLst>
                        <a:ext uri="{FF2B5EF4-FFF2-40B4-BE49-F238E27FC236}">
                          <a16:creationId xmlns:a16="http://schemas.microsoft.com/office/drawing/2014/main" id="{CB5E5072-B6F3-8444-A382-CA67CF4E92D2}"/>
                        </a:ext>
                      </a:extLst>
                    </p:cNvPr>
                    <p:cNvSpPr/>
                    <p:nvPr/>
                  </p:nvSpPr>
                  <p:spPr>
                    <a:xfrm>
                      <a:off x="3359067" y="3318687"/>
                      <a:ext cx="9519" cy="9517"/>
                    </a:xfrm>
                    <a:custGeom>
                      <a:avLst/>
                      <a:gdLst>
                        <a:gd name="connsiteX0" fmla="*/ 0 w 9519"/>
                        <a:gd name="connsiteY0" fmla="*/ 0 h 9517"/>
                        <a:gd name="connsiteX1" fmla="*/ 0 w 9519"/>
                        <a:gd name="connsiteY1" fmla="*/ 0 h 9517"/>
                        <a:gd name="connsiteX2" fmla="*/ 0 w 9519"/>
                        <a:gd name="connsiteY2" fmla="*/ 0 h 9517"/>
                      </a:gdLst>
                      <a:ahLst/>
                      <a:cxnLst>
                        <a:cxn ang="0">
                          <a:pos x="connsiteX0" y="connsiteY0"/>
                        </a:cxn>
                        <a:cxn ang="0">
                          <a:pos x="connsiteX1" y="connsiteY1"/>
                        </a:cxn>
                        <a:cxn ang="0">
                          <a:pos x="connsiteX2" y="connsiteY2"/>
                        </a:cxn>
                      </a:cxnLst>
                      <a:rect l="l" t="t" r="r" b="b"/>
                      <a:pathLst>
                        <a:path w="9519" h="9517">
                          <a:moveTo>
                            <a:pt x="0" y="0"/>
                          </a:moveTo>
                          <a:cubicBezTo>
                            <a:pt x="0" y="0"/>
                            <a:pt x="0" y="0"/>
                            <a:pt x="0" y="0"/>
                          </a:cubicBezTo>
                          <a:cubicBezTo>
                            <a:pt x="0" y="0"/>
                            <a:pt x="0" y="0"/>
                            <a:pt x="0" y="0"/>
                          </a:cubicBezTo>
                          <a:close/>
                        </a:path>
                      </a:pathLst>
                    </a:custGeom>
                    <a:solidFill>
                      <a:srgbClr val="000000"/>
                    </a:solidFill>
                    <a:ln w="9509" cap="flat">
                      <a:noFill/>
                      <a:prstDash val="solid"/>
                      <a:miter/>
                    </a:ln>
                  </p:spPr>
                  <p:txBody>
                    <a:bodyPr rtlCol="0" anchor="ctr"/>
                    <a:lstStyle/>
                    <a:p>
                      <a:endParaRPr lang="en-US"/>
                    </a:p>
                  </p:txBody>
                </p:sp>
                <p:sp>
                  <p:nvSpPr>
                    <p:cNvPr id="189" name="Freeform 188">
                      <a:extLst>
                        <a:ext uri="{FF2B5EF4-FFF2-40B4-BE49-F238E27FC236}">
                          <a16:creationId xmlns:a16="http://schemas.microsoft.com/office/drawing/2014/main" id="{745798CC-D937-C84E-9849-D9185BDCE47E}"/>
                        </a:ext>
                      </a:extLst>
                    </p:cNvPr>
                    <p:cNvSpPr/>
                    <p:nvPr/>
                  </p:nvSpPr>
                  <p:spPr>
                    <a:xfrm>
                      <a:off x="3360971" y="3312025"/>
                      <a:ext cx="0" cy="422"/>
                    </a:xfrm>
                    <a:custGeom>
                      <a:avLst/>
                      <a:gdLst>
                        <a:gd name="connsiteX0" fmla="*/ 0 w 0"/>
                        <a:gd name="connsiteY0" fmla="*/ 0 h 422"/>
                        <a:gd name="connsiteX1" fmla="*/ 0 w 0"/>
                        <a:gd name="connsiteY1" fmla="*/ 0 h 422"/>
                        <a:gd name="connsiteX2" fmla="*/ 0 w 0"/>
                        <a:gd name="connsiteY2" fmla="*/ 0 h 422"/>
                      </a:gdLst>
                      <a:ahLst/>
                      <a:cxnLst>
                        <a:cxn ang="0">
                          <a:pos x="connsiteX0" y="connsiteY0"/>
                        </a:cxn>
                        <a:cxn ang="0">
                          <a:pos x="connsiteX1" y="connsiteY1"/>
                        </a:cxn>
                        <a:cxn ang="0">
                          <a:pos x="connsiteX2" y="connsiteY2"/>
                        </a:cxn>
                      </a:cxnLst>
                      <a:rect l="l" t="t" r="r" b="b"/>
                      <a:pathLst>
                        <a:path h="422">
                          <a:moveTo>
                            <a:pt x="0" y="0"/>
                          </a:moveTo>
                          <a:cubicBezTo>
                            <a:pt x="0" y="0"/>
                            <a:pt x="0" y="952"/>
                            <a:pt x="0" y="0"/>
                          </a:cubicBezTo>
                          <a:cubicBezTo>
                            <a:pt x="0" y="952"/>
                            <a:pt x="0" y="0"/>
                            <a:pt x="0" y="0"/>
                          </a:cubicBezTo>
                          <a:close/>
                        </a:path>
                      </a:pathLst>
                    </a:custGeom>
                    <a:solidFill>
                      <a:srgbClr val="000000"/>
                    </a:solidFill>
                    <a:ln w="9509" cap="flat">
                      <a:noFill/>
                      <a:prstDash val="solid"/>
                      <a:miter/>
                    </a:ln>
                  </p:spPr>
                  <p:txBody>
                    <a:bodyPr rtlCol="0" anchor="ctr"/>
                    <a:lstStyle/>
                    <a:p>
                      <a:endParaRPr lang="en-US"/>
                    </a:p>
                  </p:txBody>
                </p:sp>
                <p:sp>
                  <p:nvSpPr>
                    <p:cNvPr id="190" name="Freeform 189">
                      <a:extLst>
                        <a:ext uri="{FF2B5EF4-FFF2-40B4-BE49-F238E27FC236}">
                          <a16:creationId xmlns:a16="http://schemas.microsoft.com/office/drawing/2014/main" id="{DB0204C0-9965-3F47-ADCF-FD471B05C0EC}"/>
                        </a:ext>
                      </a:extLst>
                    </p:cNvPr>
                    <p:cNvSpPr/>
                    <p:nvPr/>
                  </p:nvSpPr>
                  <p:spPr>
                    <a:xfrm>
                      <a:off x="3358115" y="3320590"/>
                      <a:ext cx="9519" cy="9517"/>
                    </a:xfrm>
                    <a:custGeom>
                      <a:avLst/>
                      <a:gdLst>
                        <a:gd name="connsiteX0" fmla="*/ 0 w 9519"/>
                        <a:gd name="connsiteY0" fmla="*/ 0 h 9517"/>
                        <a:gd name="connsiteX1" fmla="*/ 0 w 9519"/>
                        <a:gd name="connsiteY1" fmla="*/ 0 h 9517"/>
                        <a:gd name="connsiteX2" fmla="*/ 0 w 9519"/>
                        <a:gd name="connsiteY2" fmla="*/ 0 h 9517"/>
                      </a:gdLst>
                      <a:ahLst/>
                      <a:cxnLst>
                        <a:cxn ang="0">
                          <a:pos x="connsiteX0" y="connsiteY0"/>
                        </a:cxn>
                        <a:cxn ang="0">
                          <a:pos x="connsiteX1" y="connsiteY1"/>
                        </a:cxn>
                        <a:cxn ang="0">
                          <a:pos x="connsiteX2" y="connsiteY2"/>
                        </a:cxn>
                      </a:cxnLst>
                      <a:rect l="l" t="t" r="r" b="b"/>
                      <a:pathLst>
                        <a:path w="9519" h="9517">
                          <a:moveTo>
                            <a:pt x="0" y="0"/>
                          </a:moveTo>
                          <a:cubicBezTo>
                            <a:pt x="0" y="0"/>
                            <a:pt x="0" y="0"/>
                            <a:pt x="0" y="0"/>
                          </a:cubicBezTo>
                          <a:cubicBezTo>
                            <a:pt x="0" y="0"/>
                            <a:pt x="0" y="0"/>
                            <a:pt x="0" y="0"/>
                          </a:cubicBezTo>
                          <a:close/>
                        </a:path>
                      </a:pathLst>
                    </a:custGeom>
                    <a:solidFill>
                      <a:srgbClr val="000000"/>
                    </a:solidFill>
                    <a:ln w="9509" cap="flat">
                      <a:noFill/>
                      <a:prstDash val="solid"/>
                      <a:miter/>
                    </a:ln>
                  </p:spPr>
                  <p:txBody>
                    <a:bodyPr rtlCol="0" anchor="ctr"/>
                    <a:lstStyle/>
                    <a:p>
                      <a:endParaRPr lang="en-US"/>
                    </a:p>
                  </p:txBody>
                </p:sp>
                <p:sp>
                  <p:nvSpPr>
                    <p:cNvPr id="191" name="Freeform 190">
                      <a:extLst>
                        <a:ext uri="{FF2B5EF4-FFF2-40B4-BE49-F238E27FC236}">
                          <a16:creationId xmlns:a16="http://schemas.microsoft.com/office/drawing/2014/main" id="{F97180D7-1C62-A74A-BB96-2E3881640B08}"/>
                        </a:ext>
                      </a:extLst>
                    </p:cNvPr>
                    <p:cNvSpPr/>
                    <p:nvPr/>
                  </p:nvSpPr>
                  <p:spPr>
                    <a:xfrm>
                      <a:off x="3360019" y="3313928"/>
                      <a:ext cx="9519" cy="9517"/>
                    </a:xfrm>
                    <a:custGeom>
                      <a:avLst/>
                      <a:gdLst>
                        <a:gd name="connsiteX0" fmla="*/ 0 w 9519"/>
                        <a:gd name="connsiteY0" fmla="*/ 0 h 9517"/>
                        <a:gd name="connsiteX1" fmla="*/ 0 w 9519"/>
                        <a:gd name="connsiteY1" fmla="*/ 0 h 9517"/>
                        <a:gd name="connsiteX2" fmla="*/ 0 w 9519"/>
                        <a:gd name="connsiteY2" fmla="*/ 0 h 9517"/>
                      </a:gdLst>
                      <a:ahLst/>
                      <a:cxnLst>
                        <a:cxn ang="0">
                          <a:pos x="connsiteX0" y="connsiteY0"/>
                        </a:cxn>
                        <a:cxn ang="0">
                          <a:pos x="connsiteX1" y="connsiteY1"/>
                        </a:cxn>
                        <a:cxn ang="0">
                          <a:pos x="connsiteX2" y="connsiteY2"/>
                        </a:cxn>
                      </a:cxnLst>
                      <a:rect l="l" t="t" r="r" b="b"/>
                      <a:pathLst>
                        <a:path w="9519" h="9517">
                          <a:moveTo>
                            <a:pt x="0" y="0"/>
                          </a:moveTo>
                          <a:cubicBezTo>
                            <a:pt x="0" y="0"/>
                            <a:pt x="0" y="0"/>
                            <a:pt x="0" y="0"/>
                          </a:cubicBezTo>
                          <a:cubicBezTo>
                            <a:pt x="0" y="0"/>
                            <a:pt x="0" y="0"/>
                            <a:pt x="0" y="0"/>
                          </a:cubicBezTo>
                          <a:close/>
                        </a:path>
                      </a:pathLst>
                    </a:custGeom>
                    <a:solidFill>
                      <a:srgbClr val="000000"/>
                    </a:solidFill>
                    <a:ln w="9509" cap="flat">
                      <a:noFill/>
                      <a:prstDash val="solid"/>
                      <a:miter/>
                    </a:ln>
                  </p:spPr>
                  <p:txBody>
                    <a:bodyPr rtlCol="0" anchor="ctr"/>
                    <a:lstStyle/>
                    <a:p>
                      <a:endParaRPr lang="en-US"/>
                    </a:p>
                  </p:txBody>
                </p:sp>
                <p:sp>
                  <p:nvSpPr>
                    <p:cNvPr id="192" name="Freeform 191">
                      <a:extLst>
                        <a:ext uri="{FF2B5EF4-FFF2-40B4-BE49-F238E27FC236}">
                          <a16:creationId xmlns:a16="http://schemas.microsoft.com/office/drawing/2014/main" id="{FF89295E-7797-BA47-810B-702217D1F89C}"/>
                        </a:ext>
                      </a:extLst>
                    </p:cNvPr>
                    <p:cNvSpPr/>
                    <p:nvPr/>
                  </p:nvSpPr>
                  <p:spPr>
                    <a:xfrm>
                      <a:off x="3359067" y="3319639"/>
                      <a:ext cx="9519" cy="9517"/>
                    </a:xfrm>
                    <a:custGeom>
                      <a:avLst/>
                      <a:gdLst>
                        <a:gd name="connsiteX0" fmla="*/ 0 w 9519"/>
                        <a:gd name="connsiteY0" fmla="*/ 0 h 9517"/>
                        <a:gd name="connsiteX1" fmla="*/ 0 w 9519"/>
                        <a:gd name="connsiteY1" fmla="*/ 0 h 9517"/>
                        <a:gd name="connsiteX2" fmla="*/ 0 w 9519"/>
                        <a:gd name="connsiteY2" fmla="*/ 0 h 9517"/>
                      </a:gdLst>
                      <a:ahLst/>
                      <a:cxnLst>
                        <a:cxn ang="0">
                          <a:pos x="connsiteX0" y="connsiteY0"/>
                        </a:cxn>
                        <a:cxn ang="0">
                          <a:pos x="connsiteX1" y="connsiteY1"/>
                        </a:cxn>
                        <a:cxn ang="0">
                          <a:pos x="connsiteX2" y="connsiteY2"/>
                        </a:cxn>
                      </a:cxnLst>
                      <a:rect l="l" t="t" r="r" b="b"/>
                      <a:pathLst>
                        <a:path w="9519" h="9517">
                          <a:moveTo>
                            <a:pt x="0" y="0"/>
                          </a:moveTo>
                          <a:cubicBezTo>
                            <a:pt x="0" y="0"/>
                            <a:pt x="0" y="0"/>
                            <a:pt x="0" y="0"/>
                          </a:cubicBezTo>
                          <a:cubicBezTo>
                            <a:pt x="0" y="0"/>
                            <a:pt x="0" y="0"/>
                            <a:pt x="0" y="0"/>
                          </a:cubicBezTo>
                          <a:close/>
                        </a:path>
                      </a:pathLst>
                    </a:custGeom>
                    <a:solidFill>
                      <a:srgbClr val="000000"/>
                    </a:solidFill>
                    <a:ln w="9509" cap="flat">
                      <a:noFill/>
                      <a:prstDash val="solid"/>
                      <a:miter/>
                    </a:ln>
                  </p:spPr>
                  <p:txBody>
                    <a:bodyPr rtlCol="0" anchor="ctr"/>
                    <a:lstStyle/>
                    <a:p>
                      <a:endParaRPr lang="en-US"/>
                    </a:p>
                  </p:txBody>
                </p:sp>
                <p:sp>
                  <p:nvSpPr>
                    <p:cNvPr id="193" name="Freeform 192">
                      <a:extLst>
                        <a:ext uri="{FF2B5EF4-FFF2-40B4-BE49-F238E27FC236}">
                          <a16:creationId xmlns:a16="http://schemas.microsoft.com/office/drawing/2014/main" id="{4EC74153-4AC8-C84B-B38F-3541001DCDA0}"/>
                        </a:ext>
                      </a:extLst>
                    </p:cNvPr>
                    <p:cNvSpPr/>
                    <p:nvPr/>
                  </p:nvSpPr>
                  <p:spPr>
                    <a:xfrm>
                      <a:off x="3357163" y="3322494"/>
                      <a:ext cx="9519" cy="9517"/>
                    </a:xfrm>
                    <a:custGeom>
                      <a:avLst/>
                      <a:gdLst>
                        <a:gd name="connsiteX0" fmla="*/ 0 w 9519"/>
                        <a:gd name="connsiteY0" fmla="*/ 0 h 9517"/>
                        <a:gd name="connsiteX1" fmla="*/ 0 w 9519"/>
                        <a:gd name="connsiteY1" fmla="*/ 0 h 9517"/>
                        <a:gd name="connsiteX2" fmla="*/ 0 w 9519"/>
                        <a:gd name="connsiteY2" fmla="*/ 0 h 9517"/>
                      </a:gdLst>
                      <a:ahLst/>
                      <a:cxnLst>
                        <a:cxn ang="0">
                          <a:pos x="connsiteX0" y="connsiteY0"/>
                        </a:cxn>
                        <a:cxn ang="0">
                          <a:pos x="connsiteX1" y="connsiteY1"/>
                        </a:cxn>
                        <a:cxn ang="0">
                          <a:pos x="connsiteX2" y="connsiteY2"/>
                        </a:cxn>
                      </a:cxnLst>
                      <a:rect l="l" t="t" r="r" b="b"/>
                      <a:pathLst>
                        <a:path w="9519" h="9517">
                          <a:moveTo>
                            <a:pt x="0" y="0"/>
                          </a:moveTo>
                          <a:cubicBezTo>
                            <a:pt x="0" y="0"/>
                            <a:pt x="0" y="0"/>
                            <a:pt x="0" y="0"/>
                          </a:cubicBezTo>
                          <a:cubicBezTo>
                            <a:pt x="0" y="0"/>
                            <a:pt x="0" y="0"/>
                            <a:pt x="0" y="0"/>
                          </a:cubicBezTo>
                          <a:close/>
                        </a:path>
                      </a:pathLst>
                    </a:custGeom>
                    <a:solidFill>
                      <a:srgbClr val="000000"/>
                    </a:solidFill>
                    <a:ln w="9509" cap="flat">
                      <a:noFill/>
                      <a:prstDash val="solid"/>
                      <a:miter/>
                    </a:ln>
                  </p:spPr>
                  <p:txBody>
                    <a:bodyPr rtlCol="0" anchor="ctr"/>
                    <a:lstStyle/>
                    <a:p>
                      <a:endParaRPr lang="en-US"/>
                    </a:p>
                  </p:txBody>
                </p:sp>
                <p:sp>
                  <p:nvSpPr>
                    <p:cNvPr id="194" name="Freeform 193">
                      <a:extLst>
                        <a:ext uri="{FF2B5EF4-FFF2-40B4-BE49-F238E27FC236}">
                          <a16:creationId xmlns:a16="http://schemas.microsoft.com/office/drawing/2014/main" id="{5A9ADAB3-0E73-8449-94AE-1B45A7E25BBB}"/>
                        </a:ext>
                      </a:extLst>
                    </p:cNvPr>
                    <p:cNvSpPr/>
                    <p:nvPr/>
                  </p:nvSpPr>
                  <p:spPr>
                    <a:xfrm>
                      <a:off x="3360019" y="3315832"/>
                      <a:ext cx="9519" cy="9517"/>
                    </a:xfrm>
                    <a:custGeom>
                      <a:avLst/>
                      <a:gdLst>
                        <a:gd name="connsiteX0" fmla="*/ 0 w 9519"/>
                        <a:gd name="connsiteY0" fmla="*/ 0 h 9517"/>
                        <a:gd name="connsiteX1" fmla="*/ 0 w 9519"/>
                        <a:gd name="connsiteY1" fmla="*/ 0 h 9517"/>
                        <a:gd name="connsiteX2" fmla="*/ 0 w 9519"/>
                        <a:gd name="connsiteY2" fmla="*/ 0 h 9517"/>
                      </a:gdLst>
                      <a:ahLst/>
                      <a:cxnLst>
                        <a:cxn ang="0">
                          <a:pos x="connsiteX0" y="connsiteY0"/>
                        </a:cxn>
                        <a:cxn ang="0">
                          <a:pos x="connsiteX1" y="connsiteY1"/>
                        </a:cxn>
                        <a:cxn ang="0">
                          <a:pos x="connsiteX2" y="connsiteY2"/>
                        </a:cxn>
                      </a:cxnLst>
                      <a:rect l="l" t="t" r="r" b="b"/>
                      <a:pathLst>
                        <a:path w="9519" h="9517">
                          <a:moveTo>
                            <a:pt x="0" y="0"/>
                          </a:moveTo>
                          <a:cubicBezTo>
                            <a:pt x="0" y="0"/>
                            <a:pt x="0" y="0"/>
                            <a:pt x="0" y="0"/>
                          </a:cubicBezTo>
                          <a:cubicBezTo>
                            <a:pt x="0" y="0"/>
                            <a:pt x="0" y="0"/>
                            <a:pt x="0" y="0"/>
                          </a:cubicBezTo>
                          <a:close/>
                        </a:path>
                      </a:pathLst>
                    </a:custGeom>
                    <a:solidFill>
                      <a:srgbClr val="000000"/>
                    </a:solidFill>
                    <a:ln w="9509" cap="flat">
                      <a:noFill/>
                      <a:prstDash val="solid"/>
                      <a:miter/>
                    </a:ln>
                  </p:spPr>
                  <p:txBody>
                    <a:bodyPr rtlCol="0" anchor="ctr"/>
                    <a:lstStyle/>
                    <a:p>
                      <a:endParaRPr lang="en-US"/>
                    </a:p>
                  </p:txBody>
                </p:sp>
                <p:sp>
                  <p:nvSpPr>
                    <p:cNvPr id="195" name="Freeform 194">
                      <a:extLst>
                        <a:ext uri="{FF2B5EF4-FFF2-40B4-BE49-F238E27FC236}">
                          <a16:creationId xmlns:a16="http://schemas.microsoft.com/office/drawing/2014/main" id="{0E81F8F1-838B-E045-8989-E31F92744F95}"/>
                        </a:ext>
                      </a:extLst>
                    </p:cNvPr>
                    <p:cNvSpPr/>
                    <p:nvPr/>
                  </p:nvSpPr>
                  <p:spPr>
                    <a:xfrm>
                      <a:off x="3356740" y="3322494"/>
                      <a:ext cx="423" cy="9517"/>
                    </a:xfrm>
                    <a:custGeom>
                      <a:avLst/>
                      <a:gdLst>
                        <a:gd name="connsiteX0" fmla="*/ 423 w 423"/>
                        <a:gd name="connsiteY0" fmla="*/ 0 h 9517"/>
                        <a:gd name="connsiteX1" fmla="*/ 423 w 423"/>
                        <a:gd name="connsiteY1" fmla="*/ 0 h 9517"/>
                        <a:gd name="connsiteX2" fmla="*/ 423 w 423"/>
                        <a:gd name="connsiteY2" fmla="*/ 0 h 9517"/>
                      </a:gdLst>
                      <a:ahLst/>
                      <a:cxnLst>
                        <a:cxn ang="0">
                          <a:pos x="connsiteX0" y="connsiteY0"/>
                        </a:cxn>
                        <a:cxn ang="0">
                          <a:pos x="connsiteX1" y="connsiteY1"/>
                        </a:cxn>
                        <a:cxn ang="0">
                          <a:pos x="connsiteX2" y="connsiteY2"/>
                        </a:cxn>
                      </a:cxnLst>
                      <a:rect l="l" t="t" r="r" b="b"/>
                      <a:pathLst>
                        <a:path w="423" h="9517">
                          <a:moveTo>
                            <a:pt x="423" y="0"/>
                          </a:moveTo>
                          <a:cubicBezTo>
                            <a:pt x="423" y="0"/>
                            <a:pt x="-529" y="0"/>
                            <a:pt x="423" y="0"/>
                          </a:cubicBezTo>
                          <a:cubicBezTo>
                            <a:pt x="-529" y="0"/>
                            <a:pt x="423" y="0"/>
                            <a:pt x="423" y="0"/>
                          </a:cubicBezTo>
                          <a:close/>
                        </a:path>
                      </a:pathLst>
                    </a:custGeom>
                    <a:solidFill>
                      <a:srgbClr val="000000"/>
                    </a:solidFill>
                    <a:ln w="9509" cap="flat">
                      <a:noFill/>
                      <a:prstDash val="solid"/>
                      <a:miter/>
                    </a:ln>
                  </p:spPr>
                  <p:txBody>
                    <a:bodyPr rtlCol="0" anchor="ctr"/>
                    <a:lstStyle/>
                    <a:p>
                      <a:endParaRPr lang="en-US"/>
                    </a:p>
                  </p:txBody>
                </p:sp>
                <p:sp>
                  <p:nvSpPr>
                    <p:cNvPr id="196" name="Freeform 195">
                      <a:extLst>
                        <a:ext uri="{FF2B5EF4-FFF2-40B4-BE49-F238E27FC236}">
                          <a16:creationId xmlns:a16="http://schemas.microsoft.com/office/drawing/2014/main" id="{5FD37D26-D3AD-3540-A465-BB2414630BF5}"/>
                        </a:ext>
                      </a:extLst>
                    </p:cNvPr>
                    <p:cNvSpPr/>
                    <p:nvPr/>
                  </p:nvSpPr>
                  <p:spPr>
                    <a:xfrm>
                      <a:off x="3359067" y="3320590"/>
                      <a:ext cx="9519" cy="9517"/>
                    </a:xfrm>
                    <a:custGeom>
                      <a:avLst/>
                      <a:gdLst>
                        <a:gd name="connsiteX0" fmla="*/ 0 w 9519"/>
                        <a:gd name="connsiteY0" fmla="*/ 0 h 9517"/>
                        <a:gd name="connsiteX1" fmla="*/ 0 w 9519"/>
                        <a:gd name="connsiteY1" fmla="*/ 0 h 9517"/>
                        <a:gd name="connsiteX2" fmla="*/ 0 w 9519"/>
                        <a:gd name="connsiteY2" fmla="*/ 0 h 9517"/>
                      </a:gdLst>
                      <a:ahLst/>
                      <a:cxnLst>
                        <a:cxn ang="0">
                          <a:pos x="connsiteX0" y="connsiteY0"/>
                        </a:cxn>
                        <a:cxn ang="0">
                          <a:pos x="connsiteX1" y="connsiteY1"/>
                        </a:cxn>
                        <a:cxn ang="0">
                          <a:pos x="connsiteX2" y="connsiteY2"/>
                        </a:cxn>
                      </a:cxnLst>
                      <a:rect l="l" t="t" r="r" b="b"/>
                      <a:pathLst>
                        <a:path w="9519" h="9517">
                          <a:moveTo>
                            <a:pt x="0" y="0"/>
                          </a:moveTo>
                          <a:cubicBezTo>
                            <a:pt x="0" y="0"/>
                            <a:pt x="0" y="0"/>
                            <a:pt x="0" y="0"/>
                          </a:cubicBezTo>
                          <a:cubicBezTo>
                            <a:pt x="0" y="0"/>
                            <a:pt x="0" y="0"/>
                            <a:pt x="0" y="0"/>
                          </a:cubicBezTo>
                          <a:close/>
                        </a:path>
                      </a:pathLst>
                    </a:custGeom>
                    <a:solidFill>
                      <a:srgbClr val="000000"/>
                    </a:solidFill>
                    <a:ln w="9509" cap="flat">
                      <a:noFill/>
                      <a:prstDash val="solid"/>
                      <a:miter/>
                    </a:ln>
                  </p:spPr>
                  <p:txBody>
                    <a:bodyPr rtlCol="0" anchor="ctr"/>
                    <a:lstStyle/>
                    <a:p>
                      <a:endParaRPr lang="en-US"/>
                    </a:p>
                  </p:txBody>
                </p:sp>
                <p:sp>
                  <p:nvSpPr>
                    <p:cNvPr id="197" name="Freeform 196">
                      <a:extLst>
                        <a:ext uri="{FF2B5EF4-FFF2-40B4-BE49-F238E27FC236}">
                          <a16:creationId xmlns:a16="http://schemas.microsoft.com/office/drawing/2014/main" id="{2556C1C9-1A61-044D-B461-A44BB316A93C}"/>
                        </a:ext>
                      </a:extLst>
                    </p:cNvPr>
                    <p:cNvSpPr/>
                    <p:nvPr/>
                  </p:nvSpPr>
                  <p:spPr>
                    <a:xfrm>
                      <a:off x="3356211" y="3323446"/>
                      <a:ext cx="9519" cy="9517"/>
                    </a:xfrm>
                    <a:custGeom>
                      <a:avLst/>
                      <a:gdLst>
                        <a:gd name="connsiteX0" fmla="*/ 0 w 9519"/>
                        <a:gd name="connsiteY0" fmla="*/ 0 h 9517"/>
                        <a:gd name="connsiteX1" fmla="*/ 0 w 9519"/>
                        <a:gd name="connsiteY1" fmla="*/ 0 h 9517"/>
                        <a:gd name="connsiteX2" fmla="*/ 0 w 9519"/>
                        <a:gd name="connsiteY2" fmla="*/ 0 h 9517"/>
                      </a:gdLst>
                      <a:ahLst/>
                      <a:cxnLst>
                        <a:cxn ang="0">
                          <a:pos x="connsiteX0" y="connsiteY0"/>
                        </a:cxn>
                        <a:cxn ang="0">
                          <a:pos x="connsiteX1" y="connsiteY1"/>
                        </a:cxn>
                        <a:cxn ang="0">
                          <a:pos x="connsiteX2" y="connsiteY2"/>
                        </a:cxn>
                      </a:cxnLst>
                      <a:rect l="l" t="t" r="r" b="b"/>
                      <a:pathLst>
                        <a:path w="9519" h="9517">
                          <a:moveTo>
                            <a:pt x="0" y="0"/>
                          </a:moveTo>
                          <a:cubicBezTo>
                            <a:pt x="0" y="0"/>
                            <a:pt x="0" y="0"/>
                            <a:pt x="0" y="0"/>
                          </a:cubicBezTo>
                          <a:cubicBezTo>
                            <a:pt x="0" y="0"/>
                            <a:pt x="0" y="0"/>
                            <a:pt x="0" y="0"/>
                          </a:cubicBezTo>
                          <a:close/>
                        </a:path>
                      </a:pathLst>
                    </a:custGeom>
                    <a:solidFill>
                      <a:srgbClr val="000000"/>
                    </a:solidFill>
                    <a:ln w="9509" cap="flat">
                      <a:noFill/>
                      <a:prstDash val="solid"/>
                      <a:miter/>
                    </a:ln>
                  </p:spPr>
                  <p:txBody>
                    <a:bodyPr rtlCol="0" anchor="ctr"/>
                    <a:lstStyle/>
                    <a:p>
                      <a:endParaRPr lang="en-US"/>
                    </a:p>
                  </p:txBody>
                </p:sp>
                <p:sp>
                  <p:nvSpPr>
                    <p:cNvPr id="198" name="Freeform 197">
                      <a:extLst>
                        <a:ext uri="{FF2B5EF4-FFF2-40B4-BE49-F238E27FC236}">
                          <a16:creationId xmlns:a16="http://schemas.microsoft.com/office/drawing/2014/main" id="{B404A90E-AABC-1748-84F1-4686551F4544}"/>
                        </a:ext>
                      </a:extLst>
                    </p:cNvPr>
                    <p:cNvSpPr/>
                    <p:nvPr/>
                  </p:nvSpPr>
                  <p:spPr>
                    <a:xfrm>
                      <a:off x="3420796" y="3418620"/>
                      <a:ext cx="90585" cy="8565"/>
                    </a:xfrm>
                    <a:custGeom>
                      <a:avLst/>
                      <a:gdLst>
                        <a:gd name="connsiteX0" fmla="*/ 78210 w 90585"/>
                        <a:gd name="connsiteY0" fmla="*/ 952 h 8565"/>
                        <a:gd name="connsiteX1" fmla="*/ 31564 w 90585"/>
                        <a:gd name="connsiteY1" fmla="*/ 0 h 8565"/>
                        <a:gd name="connsiteX2" fmla="*/ 5861 w 90585"/>
                        <a:gd name="connsiteY2" fmla="*/ 0 h 8565"/>
                        <a:gd name="connsiteX3" fmla="*/ 149 w 90585"/>
                        <a:gd name="connsiteY3" fmla="*/ 4759 h 8565"/>
                        <a:gd name="connsiteX4" fmla="*/ 5861 w 90585"/>
                        <a:gd name="connsiteY4" fmla="*/ 8566 h 8565"/>
                        <a:gd name="connsiteX5" fmla="*/ 15381 w 90585"/>
                        <a:gd name="connsiteY5" fmla="*/ 8566 h 8565"/>
                        <a:gd name="connsiteX6" fmla="*/ 62027 w 90585"/>
                        <a:gd name="connsiteY6" fmla="*/ 7614 h 8565"/>
                        <a:gd name="connsiteX7" fmla="*/ 90586 w 90585"/>
                        <a:gd name="connsiteY7" fmla="*/ 6662 h 8565"/>
                        <a:gd name="connsiteX8" fmla="*/ 78210 w 90585"/>
                        <a:gd name="connsiteY8" fmla="*/ 952 h 8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85" h="8565">
                          <a:moveTo>
                            <a:pt x="78210" y="952"/>
                          </a:moveTo>
                          <a:cubicBezTo>
                            <a:pt x="62979" y="952"/>
                            <a:pt x="46796" y="0"/>
                            <a:pt x="31564" y="0"/>
                          </a:cubicBezTo>
                          <a:cubicBezTo>
                            <a:pt x="22996" y="0"/>
                            <a:pt x="14429" y="0"/>
                            <a:pt x="5861" y="0"/>
                          </a:cubicBezTo>
                          <a:cubicBezTo>
                            <a:pt x="3005" y="0"/>
                            <a:pt x="-803" y="0"/>
                            <a:pt x="149" y="4759"/>
                          </a:cubicBezTo>
                          <a:cubicBezTo>
                            <a:pt x="149" y="7614"/>
                            <a:pt x="3005" y="7614"/>
                            <a:pt x="5861" y="8566"/>
                          </a:cubicBezTo>
                          <a:cubicBezTo>
                            <a:pt x="8717" y="8566"/>
                            <a:pt x="12525" y="8566"/>
                            <a:pt x="15381" y="8566"/>
                          </a:cubicBezTo>
                          <a:cubicBezTo>
                            <a:pt x="30612" y="8566"/>
                            <a:pt x="46796" y="8566"/>
                            <a:pt x="62027" y="7614"/>
                          </a:cubicBezTo>
                          <a:cubicBezTo>
                            <a:pt x="71547" y="7614"/>
                            <a:pt x="80114" y="9517"/>
                            <a:pt x="90586" y="6662"/>
                          </a:cubicBezTo>
                          <a:cubicBezTo>
                            <a:pt x="87730" y="952"/>
                            <a:pt x="82018" y="952"/>
                            <a:pt x="78210" y="952"/>
                          </a:cubicBezTo>
                          <a:close/>
                        </a:path>
                      </a:pathLst>
                    </a:custGeom>
                    <a:solidFill>
                      <a:srgbClr val="000000"/>
                    </a:solidFill>
                    <a:ln w="9509" cap="flat">
                      <a:noFill/>
                      <a:prstDash val="solid"/>
                      <a:miter/>
                    </a:ln>
                  </p:spPr>
                  <p:txBody>
                    <a:bodyPr rtlCol="0" anchor="ctr"/>
                    <a:lstStyle/>
                    <a:p>
                      <a:endParaRPr lang="en-US"/>
                    </a:p>
                  </p:txBody>
                </p:sp>
                <p:sp>
                  <p:nvSpPr>
                    <p:cNvPr id="199" name="Freeform 198">
                      <a:extLst>
                        <a:ext uri="{FF2B5EF4-FFF2-40B4-BE49-F238E27FC236}">
                          <a16:creationId xmlns:a16="http://schemas.microsoft.com/office/drawing/2014/main" id="{33449ABF-8147-154A-80C3-E4FA4BA2EBC3}"/>
                        </a:ext>
                      </a:extLst>
                    </p:cNvPr>
                    <p:cNvSpPr/>
                    <p:nvPr/>
                  </p:nvSpPr>
                  <p:spPr>
                    <a:xfrm>
                      <a:off x="3045082" y="3144517"/>
                      <a:ext cx="36963" cy="71380"/>
                    </a:xfrm>
                    <a:custGeom>
                      <a:avLst/>
                      <a:gdLst>
                        <a:gd name="connsiteX0" fmla="*/ 2693 w 36963"/>
                        <a:gd name="connsiteY0" fmla="*/ 7614 h 71380"/>
                        <a:gd name="connsiteX1" fmla="*/ 29348 w 36963"/>
                        <a:gd name="connsiteY1" fmla="*/ 58057 h 71380"/>
                        <a:gd name="connsiteX2" fmla="*/ 36963 w 36963"/>
                        <a:gd name="connsiteY2" fmla="*/ 71381 h 71380"/>
                        <a:gd name="connsiteX3" fmla="*/ 16972 w 36963"/>
                        <a:gd name="connsiteY3" fmla="*/ 9517 h 71380"/>
                        <a:gd name="connsiteX4" fmla="*/ 7453 w 36963"/>
                        <a:gd name="connsiteY4" fmla="*/ 952 h 71380"/>
                        <a:gd name="connsiteX5" fmla="*/ 789 w 36963"/>
                        <a:gd name="connsiteY5" fmla="*/ 1903 h 71380"/>
                        <a:gd name="connsiteX6" fmla="*/ 2693 w 36963"/>
                        <a:gd name="connsiteY6" fmla="*/ 7614 h 71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963" h="71380">
                          <a:moveTo>
                            <a:pt x="2693" y="7614"/>
                          </a:moveTo>
                          <a:cubicBezTo>
                            <a:pt x="17924" y="20938"/>
                            <a:pt x="24588" y="39022"/>
                            <a:pt x="29348" y="58057"/>
                          </a:cubicBezTo>
                          <a:cubicBezTo>
                            <a:pt x="30300" y="61863"/>
                            <a:pt x="29348" y="66622"/>
                            <a:pt x="36963" y="71381"/>
                          </a:cubicBezTo>
                          <a:cubicBezTo>
                            <a:pt x="35059" y="47587"/>
                            <a:pt x="31252" y="26649"/>
                            <a:pt x="16972" y="9517"/>
                          </a:cubicBezTo>
                          <a:cubicBezTo>
                            <a:pt x="14116" y="6662"/>
                            <a:pt x="11260" y="3807"/>
                            <a:pt x="7453" y="952"/>
                          </a:cubicBezTo>
                          <a:cubicBezTo>
                            <a:pt x="5548" y="0"/>
                            <a:pt x="2693" y="-952"/>
                            <a:pt x="789" y="1903"/>
                          </a:cubicBezTo>
                          <a:cubicBezTo>
                            <a:pt x="-1115" y="3807"/>
                            <a:pt x="789" y="5710"/>
                            <a:pt x="2693" y="7614"/>
                          </a:cubicBezTo>
                          <a:close/>
                        </a:path>
                      </a:pathLst>
                    </a:custGeom>
                    <a:solidFill>
                      <a:srgbClr val="000000"/>
                    </a:solidFill>
                    <a:ln w="9509" cap="flat">
                      <a:noFill/>
                      <a:prstDash val="solid"/>
                      <a:miter/>
                    </a:ln>
                  </p:spPr>
                  <p:txBody>
                    <a:bodyPr rtlCol="0" anchor="ctr"/>
                    <a:lstStyle/>
                    <a:p>
                      <a:endParaRPr lang="en-US"/>
                    </a:p>
                  </p:txBody>
                </p:sp>
                <p:sp>
                  <p:nvSpPr>
                    <p:cNvPr id="200" name="Freeform 199">
                      <a:extLst>
                        <a:ext uri="{FF2B5EF4-FFF2-40B4-BE49-F238E27FC236}">
                          <a16:creationId xmlns:a16="http://schemas.microsoft.com/office/drawing/2014/main" id="{BFB70EC7-3024-D440-A402-BB1AB3C6CDE6}"/>
                        </a:ext>
                      </a:extLst>
                    </p:cNvPr>
                    <p:cNvSpPr/>
                    <p:nvPr/>
                  </p:nvSpPr>
                  <p:spPr>
                    <a:xfrm>
                      <a:off x="3449219" y="3319022"/>
                      <a:ext cx="13969" cy="63431"/>
                    </a:xfrm>
                    <a:custGeom>
                      <a:avLst/>
                      <a:gdLst>
                        <a:gd name="connsiteX0" fmla="*/ 1237 w 13969"/>
                        <a:gd name="connsiteY0" fmla="*/ 63432 h 63431"/>
                        <a:gd name="connsiteX1" fmla="*/ 13612 w 13969"/>
                        <a:gd name="connsiteY1" fmla="*/ 28217 h 63431"/>
                        <a:gd name="connsiteX2" fmla="*/ 10756 w 13969"/>
                        <a:gd name="connsiteY2" fmla="*/ 4423 h 63431"/>
                        <a:gd name="connsiteX3" fmla="*/ 4093 w 13969"/>
                        <a:gd name="connsiteY3" fmla="*/ 616 h 63431"/>
                        <a:gd name="connsiteX4" fmla="*/ 2189 w 13969"/>
                        <a:gd name="connsiteY4" fmla="*/ 8230 h 63431"/>
                        <a:gd name="connsiteX5" fmla="*/ 2189 w 13969"/>
                        <a:gd name="connsiteY5" fmla="*/ 46300 h 63431"/>
                        <a:gd name="connsiteX6" fmla="*/ 1237 w 13969"/>
                        <a:gd name="connsiteY6" fmla="*/ 63432 h 63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69" h="63431">
                          <a:moveTo>
                            <a:pt x="1237" y="63432"/>
                          </a:moveTo>
                          <a:cubicBezTo>
                            <a:pt x="7900" y="50107"/>
                            <a:pt x="11708" y="39638"/>
                            <a:pt x="13612" y="28217"/>
                          </a:cubicBezTo>
                          <a:cubicBezTo>
                            <a:pt x="14564" y="19651"/>
                            <a:pt x="13612" y="12037"/>
                            <a:pt x="10756" y="4423"/>
                          </a:cubicBezTo>
                          <a:cubicBezTo>
                            <a:pt x="9804" y="1568"/>
                            <a:pt x="7900" y="-1287"/>
                            <a:pt x="4093" y="616"/>
                          </a:cubicBezTo>
                          <a:cubicBezTo>
                            <a:pt x="285" y="1568"/>
                            <a:pt x="1237" y="5375"/>
                            <a:pt x="2189" y="8230"/>
                          </a:cubicBezTo>
                          <a:cubicBezTo>
                            <a:pt x="6948" y="20603"/>
                            <a:pt x="5044" y="32976"/>
                            <a:pt x="2189" y="46300"/>
                          </a:cubicBezTo>
                          <a:cubicBezTo>
                            <a:pt x="1237" y="50107"/>
                            <a:pt x="-1619" y="54866"/>
                            <a:pt x="1237" y="63432"/>
                          </a:cubicBezTo>
                          <a:close/>
                        </a:path>
                      </a:pathLst>
                    </a:custGeom>
                    <a:solidFill>
                      <a:srgbClr val="000000"/>
                    </a:solidFill>
                    <a:ln w="9509" cap="flat">
                      <a:noFill/>
                      <a:prstDash val="solid"/>
                      <a:miter/>
                    </a:ln>
                  </p:spPr>
                  <p:txBody>
                    <a:bodyPr rtlCol="0" anchor="ctr"/>
                    <a:lstStyle/>
                    <a:p>
                      <a:endParaRPr lang="en-US"/>
                    </a:p>
                  </p:txBody>
                </p:sp>
                <p:sp>
                  <p:nvSpPr>
                    <p:cNvPr id="201" name="Freeform 200">
                      <a:extLst>
                        <a:ext uri="{FF2B5EF4-FFF2-40B4-BE49-F238E27FC236}">
                          <a16:creationId xmlns:a16="http://schemas.microsoft.com/office/drawing/2014/main" id="{8BA84E85-3C08-A347-9642-E7B0122B1E35}"/>
                        </a:ext>
                      </a:extLst>
                    </p:cNvPr>
                    <p:cNvSpPr/>
                    <p:nvPr/>
                  </p:nvSpPr>
                  <p:spPr>
                    <a:xfrm>
                      <a:off x="3136307" y="2832784"/>
                      <a:ext cx="47019" cy="33245"/>
                    </a:xfrm>
                    <a:custGeom>
                      <a:avLst/>
                      <a:gdLst>
                        <a:gd name="connsiteX0" fmla="*/ 16184 w 47019"/>
                        <a:gd name="connsiteY0" fmla="*/ 5271 h 33245"/>
                        <a:gd name="connsiteX1" fmla="*/ 0 w 47019"/>
                        <a:gd name="connsiteY1" fmla="*/ 512 h 33245"/>
                        <a:gd name="connsiteX2" fmla="*/ 31415 w 47019"/>
                        <a:gd name="connsiteY2" fmla="*/ 26209 h 33245"/>
                        <a:gd name="connsiteX3" fmla="*/ 41887 w 47019"/>
                        <a:gd name="connsiteY3" fmla="*/ 32872 h 33245"/>
                        <a:gd name="connsiteX4" fmla="*/ 46646 w 47019"/>
                        <a:gd name="connsiteY4" fmla="*/ 30968 h 33245"/>
                        <a:gd name="connsiteX5" fmla="*/ 44743 w 47019"/>
                        <a:gd name="connsiteY5" fmla="*/ 26209 h 33245"/>
                        <a:gd name="connsiteX6" fmla="*/ 16184 w 47019"/>
                        <a:gd name="connsiteY6" fmla="*/ 5271 h 3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019" h="33245">
                          <a:moveTo>
                            <a:pt x="16184" y="5271"/>
                          </a:moveTo>
                          <a:cubicBezTo>
                            <a:pt x="12376" y="2416"/>
                            <a:pt x="7616" y="-1391"/>
                            <a:pt x="0" y="512"/>
                          </a:cubicBezTo>
                          <a:cubicBezTo>
                            <a:pt x="11424" y="9078"/>
                            <a:pt x="22847" y="16692"/>
                            <a:pt x="31415" y="26209"/>
                          </a:cubicBezTo>
                          <a:cubicBezTo>
                            <a:pt x="34271" y="29065"/>
                            <a:pt x="38079" y="30968"/>
                            <a:pt x="41887" y="32872"/>
                          </a:cubicBezTo>
                          <a:cubicBezTo>
                            <a:pt x="43791" y="33823"/>
                            <a:pt x="45694" y="32872"/>
                            <a:pt x="46646" y="30968"/>
                          </a:cubicBezTo>
                          <a:cubicBezTo>
                            <a:pt x="47598" y="29065"/>
                            <a:pt x="46646" y="27161"/>
                            <a:pt x="44743" y="26209"/>
                          </a:cubicBezTo>
                          <a:cubicBezTo>
                            <a:pt x="34271" y="21451"/>
                            <a:pt x="26655" y="11933"/>
                            <a:pt x="16184" y="5271"/>
                          </a:cubicBezTo>
                          <a:close/>
                        </a:path>
                      </a:pathLst>
                    </a:custGeom>
                    <a:solidFill>
                      <a:srgbClr val="000000"/>
                    </a:solidFill>
                    <a:ln w="9509" cap="flat">
                      <a:noFill/>
                      <a:prstDash val="solid"/>
                      <a:miter/>
                    </a:ln>
                  </p:spPr>
                  <p:txBody>
                    <a:bodyPr rtlCol="0" anchor="ctr"/>
                    <a:lstStyle/>
                    <a:p>
                      <a:endParaRPr lang="en-US"/>
                    </a:p>
                  </p:txBody>
                </p:sp>
                <p:sp>
                  <p:nvSpPr>
                    <p:cNvPr id="202" name="Freeform 201">
                      <a:extLst>
                        <a:ext uri="{FF2B5EF4-FFF2-40B4-BE49-F238E27FC236}">
                          <a16:creationId xmlns:a16="http://schemas.microsoft.com/office/drawing/2014/main" id="{31650CE0-7974-5141-A0C1-34FAEE14B07D}"/>
                        </a:ext>
                      </a:extLst>
                    </p:cNvPr>
                    <p:cNvSpPr/>
                    <p:nvPr/>
                  </p:nvSpPr>
                  <p:spPr>
                    <a:xfrm>
                      <a:off x="3059198" y="2985431"/>
                      <a:ext cx="59021" cy="10614"/>
                    </a:xfrm>
                    <a:custGeom>
                      <a:avLst/>
                      <a:gdLst>
                        <a:gd name="connsiteX0" fmla="*/ 0 w 59021"/>
                        <a:gd name="connsiteY0" fmla="*/ 2049 h 10614"/>
                        <a:gd name="connsiteX1" fmla="*/ 59022 w 59021"/>
                        <a:gd name="connsiteY1" fmla="*/ 10614 h 10614"/>
                        <a:gd name="connsiteX2" fmla="*/ 0 w 59021"/>
                        <a:gd name="connsiteY2" fmla="*/ 2049 h 10614"/>
                      </a:gdLst>
                      <a:ahLst/>
                      <a:cxnLst>
                        <a:cxn ang="0">
                          <a:pos x="connsiteX0" y="connsiteY0"/>
                        </a:cxn>
                        <a:cxn ang="0">
                          <a:pos x="connsiteX1" y="connsiteY1"/>
                        </a:cxn>
                        <a:cxn ang="0">
                          <a:pos x="connsiteX2" y="connsiteY2"/>
                        </a:cxn>
                      </a:cxnLst>
                      <a:rect l="l" t="t" r="r" b="b"/>
                      <a:pathLst>
                        <a:path w="59021" h="10614">
                          <a:moveTo>
                            <a:pt x="0" y="2049"/>
                          </a:moveTo>
                          <a:cubicBezTo>
                            <a:pt x="19991" y="4904"/>
                            <a:pt x="38079" y="7759"/>
                            <a:pt x="59022" y="10614"/>
                          </a:cubicBezTo>
                          <a:cubicBezTo>
                            <a:pt x="48550" y="1097"/>
                            <a:pt x="19991" y="-2710"/>
                            <a:pt x="0" y="2049"/>
                          </a:cubicBezTo>
                          <a:close/>
                        </a:path>
                      </a:pathLst>
                    </a:custGeom>
                    <a:solidFill>
                      <a:srgbClr val="000000"/>
                    </a:solidFill>
                    <a:ln w="9509" cap="flat">
                      <a:noFill/>
                      <a:prstDash val="solid"/>
                      <a:miter/>
                    </a:ln>
                  </p:spPr>
                  <p:txBody>
                    <a:bodyPr rtlCol="0" anchor="ctr"/>
                    <a:lstStyle/>
                    <a:p>
                      <a:endParaRPr lang="en-US"/>
                    </a:p>
                  </p:txBody>
                </p:sp>
                <p:sp>
                  <p:nvSpPr>
                    <p:cNvPr id="203" name="Freeform 202">
                      <a:extLst>
                        <a:ext uri="{FF2B5EF4-FFF2-40B4-BE49-F238E27FC236}">
                          <a16:creationId xmlns:a16="http://schemas.microsoft.com/office/drawing/2014/main" id="{4396C67B-F773-134D-AE68-36571B9989D3}"/>
                        </a:ext>
                      </a:extLst>
                    </p:cNvPr>
                    <p:cNvSpPr/>
                    <p:nvPr/>
                  </p:nvSpPr>
                  <p:spPr>
                    <a:xfrm>
                      <a:off x="3104892" y="3140710"/>
                      <a:ext cx="45694" cy="22841"/>
                    </a:xfrm>
                    <a:custGeom>
                      <a:avLst/>
                      <a:gdLst>
                        <a:gd name="connsiteX0" fmla="*/ 45694 w 45694"/>
                        <a:gd name="connsiteY0" fmla="*/ 0 h 22841"/>
                        <a:gd name="connsiteX1" fmla="*/ 0 w 45694"/>
                        <a:gd name="connsiteY1" fmla="*/ 22842 h 22841"/>
                        <a:gd name="connsiteX2" fmla="*/ 45694 w 45694"/>
                        <a:gd name="connsiteY2" fmla="*/ 0 h 22841"/>
                      </a:gdLst>
                      <a:ahLst/>
                      <a:cxnLst>
                        <a:cxn ang="0">
                          <a:pos x="connsiteX0" y="connsiteY0"/>
                        </a:cxn>
                        <a:cxn ang="0">
                          <a:pos x="connsiteX1" y="connsiteY1"/>
                        </a:cxn>
                        <a:cxn ang="0">
                          <a:pos x="connsiteX2" y="connsiteY2"/>
                        </a:cxn>
                      </a:cxnLst>
                      <a:rect l="l" t="t" r="r" b="b"/>
                      <a:pathLst>
                        <a:path w="45694" h="22841">
                          <a:moveTo>
                            <a:pt x="45694" y="0"/>
                          </a:moveTo>
                          <a:cubicBezTo>
                            <a:pt x="33319" y="952"/>
                            <a:pt x="3808" y="16180"/>
                            <a:pt x="0" y="22842"/>
                          </a:cubicBezTo>
                          <a:cubicBezTo>
                            <a:pt x="16183" y="15228"/>
                            <a:pt x="34271" y="15228"/>
                            <a:pt x="45694" y="0"/>
                          </a:cubicBezTo>
                          <a:close/>
                        </a:path>
                      </a:pathLst>
                    </a:custGeom>
                    <a:solidFill>
                      <a:srgbClr val="000000"/>
                    </a:solidFill>
                    <a:ln w="9509" cap="flat">
                      <a:noFill/>
                      <a:prstDash val="solid"/>
                      <a:miter/>
                    </a:ln>
                  </p:spPr>
                  <p:txBody>
                    <a:bodyPr rtlCol="0" anchor="ctr"/>
                    <a:lstStyle/>
                    <a:p>
                      <a:endParaRPr lang="en-US"/>
                    </a:p>
                  </p:txBody>
                </p:sp>
                <p:sp>
                  <p:nvSpPr>
                    <p:cNvPr id="204" name="Freeform 203">
                      <a:extLst>
                        <a:ext uri="{FF2B5EF4-FFF2-40B4-BE49-F238E27FC236}">
                          <a16:creationId xmlns:a16="http://schemas.microsoft.com/office/drawing/2014/main" id="{2F500F95-1AF5-554B-B845-1E5FD074B78E}"/>
                        </a:ext>
                      </a:extLst>
                    </p:cNvPr>
                    <p:cNvSpPr/>
                    <p:nvPr/>
                  </p:nvSpPr>
                  <p:spPr>
                    <a:xfrm>
                      <a:off x="3474108" y="2798082"/>
                      <a:ext cx="29658" cy="33396"/>
                    </a:xfrm>
                    <a:custGeom>
                      <a:avLst/>
                      <a:gdLst>
                        <a:gd name="connsiteX0" fmla="*/ 7763 w 29658"/>
                        <a:gd name="connsiteY0" fmla="*/ 31408 h 33396"/>
                        <a:gd name="connsiteX1" fmla="*/ 22043 w 29658"/>
                        <a:gd name="connsiteY1" fmla="*/ 12373 h 33396"/>
                        <a:gd name="connsiteX2" fmla="*/ 29658 w 29658"/>
                        <a:gd name="connsiteY2" fmla="*/ 0 h 33396"/>
                        <a:gd name="connsiteX3" fmla="*/ 1099 w 29658"/>
                        <a:gd name="connsiteY3" fmla="*/ 27601 h 33396"/>
                        <a:gd name="connsiteX4" fmla="*/ 1099 w 29658"/>
                        <a:gd name="connsiteY4" fmla="*/ 32359 h 33396"/>
                        <a:gd name="connsiteX5" fmla="*/ 7763 w 29658"/>
                        <a:gd name="connsiteY5" fmla="*/ 31408 h 33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58" h="33396">
                          <a:moveTo>
                            <a:pt x="7763" y="31408"/>
                          </a:moveTo>
                          <a:cubicBezTo>
                            <a:pt x="12523" y="24745"/>
                            <a:pt x="17283" y="19035"/>
                            <a:pt x="22043" y="12373"/>
                          </a:cubicBezTo>
                          <a:cubicBezTo>
                            <a:pt x="24898" y="9517"/>
                            <a:pt x="29658" y="7614"/>
                            <a:pt x="29658" y="0"/>
                          </a:cubicBezTo>
                          <a:cubicBezTo>
                            <a:pt x="16331" y="6662"/>
                            <a:pt x="7763" y="16180"/>
                            <a:pt x="1099" y="27601"/>
                          </a:cubicBezTo>
                          <a:cubicBezTo>
                            <a:pt x="147" y="29504"/>
                            <a:pt x="-805" y="31408"/>
                            <a:pt x="1099" y="32359"/>
                          </a:cubicBezTo>
                          <a:cubicBezTo>
                            <a:pt x="3955" y="34263"/>
                            <a:pt x="5859" y="33311"/>
                            <a:pt x="7763" y="31408"/>
                          </a:cubicBezTo>
                          <a:close/>
                        </a:path>
                      </a:pathLst>
                    </a:custGeom>
                    <a:solidFill>
                      <a:srgbClr val="000000"/>
                    </a:solidFill>
                    <a:ln w="9509" cap="flat">
                      <a:noFill/>
                      <a:prstDash val="solid"/>
                      <a:miter/>
                    </a:ln>
                  </p:spPr>
                  <p:txBody>
                    <a:bodyPr rtlCol="0" anchor="ctr"/>
                    <a:lstStyle/>
                    <a:p>
                      <a:endParaRPr lang="en-US"/>
                    </a:p>
                  </p:txBody>
                </p:sp>
                <p:sp>
                  <p:nvSpPr>
                    <p:cNvPr id="205" name="Freeform 204">
                      <a:extLst>
                        <a:ext uri="{FF2B5EF4-FFF2-40B4-BE49-F238E27FC236}">
                          <a16:creationId xmlns:a16="http://schemas.microsoft.com/office/drawing/2014/main" id="{AF163A41-76AD-1941-B03B-CB4580C79C63}"/>
                        </a:ext>
                      </a:extLst>
                    </p:cNvPr>
                    <p:cNvSpPr/>
                    <p:nvPr/>
                  </p:nvSpPr>
                  <p:spPr>
                    <a:xfrm>
                      <a:off x="3319186" y="2760012"/>
                      <a:ext cx="8839" cy="45683"/>
                    </a:xfrm>
                    <a:custGeom>
                      <a:avLst/>
                      <a:gdLst>
                        <a:gd name="connsiteX0" fmla="*/ 1802 w 8839"/>
                        <a:gd name="connsiteY0" fmla="*/ 41877 h 45683"/>
                        <a:gd name="connsiteX1" fmla="*/ 6562 w 8839"/>
                        <a:gd name="connsiteY1" fmla="*/ 45684 h 45683"/>
                        <a:gd name="connsiteX2" fmla="*/ 8466 w 8839"/>
                        <a:gd name="connsiteY2" fmla="*/ 40925 h 45683"/>
                        <a:gd name="connsiteX3" fmla="*/ 1802 w 8839"/>
                        <a:gd name="connsiteY3" fmla="*/ 0 h 45683"/>
                        <a:gd name="connsiteX4" fmla="*/ 1802 w 8839"/>
                        <a:gd name="connsiteY4" fmla="*/ 41877 h 45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9" h="45683">
                          <a:moveTo>
                            <a:pt x="1802" y="41877"/>
                          </a:moveTo>
                          <a:cubicBezTo>
                            <a:pt x="2754" y="44732"/>
                            <a:pt x="3706" y="45684"/>
                            <a:pt x="6562" y="45684"/>
                          </a:cubicBezTo>
                          <a:cubicBezTo>
                            <a:pt x="8466" y="44732"/>
                            <a:pt x="9418" y="42829"/>
                            <a:pt x="8466" y="40925"/>
                          </a:cubicBezTo>
                          <a:cubicBezTo>
                            <a:pt x="5610" y="28552"/>
                            <a:pt x="7514" y="15228"/>
                            <a:pt x="1802" y="0"/>
                          </a:cubicBezTo>
                          <a:cubicBezTo>
                            <a:pt x="-101" y="16180"/>
                            <a:pt x="-1053" y="29504"/>
                            <a:pt x="1802" y="41877"/>
                          </a:cubicBezTo>
                          <a:close/>
                        </a:path>
                      </a:pathLst>
                    </a:custGeom>
                    <a:solidFill>
                      <a:srgbClr val="000000"/>
                    </a:solidFill>
                    <a:ln w="9509" cap="flat">
                      <a:noFill/>
                      <a:prstDash val="solid"/>
                      <a:miter/>
                    </a:ln>
                  </p:spPr>
                  <p:txBody>
                    <a:bodyPr rtlCol="0" anchor="ctr"/>
                    <a:lstStyle/>
                    <a:p>
                      <a:endParaRPr lang="en-US"/>
                    </a:p>
                  </p:txBody>
                </p:sp>
                <p:sp>
                  <p:nvSpPr>
                    <p:cNvPr id="206" name="Freeform 205">
                      <a:extLst>
                        <a:ext uri="{FF2B5EF4-FFF2-40B4-BE49-F238E27FC236}">
                          <a16:creationId xmlns:a16="http://schemas.microsoft.com/office/drawing/2014/main" id="{A87ECDD7-B31C-E345-803D-E3D0E855E3A2}"/>
                        </a:ext>
                      </a:extLst>
                    </p:cNvPr>
                    <p:cNvSpPr/>
                    <p:nvPr/>
                  </p:nvSpPr>
                  <p:spPr>
                    <a:xfrm>
                      <a:off x="3269285" y="3124157"/>
                      <a:ext cx="153177" cy="198336"/>
                    </a:xfrm>
                    <a:custGeom>
                      <a:avLst/>
                      <a:gdLst>
                        <a:gd name="connsiteX0" fmla="*/ 99302 w 153177"/>
                        <a:gd name="connsiteY0" fmla="*/ 191674 h 198336"/>
                        <a:gd name="connsiteX1" fmla="*/ 105965 w 153177"/>
                        <a:gd name="connsiteY1" fmla="*/ 129811 h 198336"/>
                        <a:gd name="connsiteX2" fmla="*/ 106917 w 153177"/>
                        <a:gd name="connsiteY2" fmla="*/ 120293 h 198336"/>
                        <a:gd name="connsiteX3" fmla="*/ 112629 w 153177"/>
                        <a:gd name="connsiteY3" fmla="*/ 81272 h 198336"/>
                        <a:gd name="connsiteX4" fmla="*/ 132620 w 153177"/>
                        <a:gd name="connsiteY4" fmla="*/ 44154 h 198336"/>
                        <a:gd name="connsiteX5" fmla="*/ 146900 w 153177"/>
                        <a:gd name="connsiteY5" fmla="*/ 30829 h 198336"/>
                        <a:gd name="connsiteX6" fmla="*/ 151660 w 153177"/>
                        <a:gd name="connsiteY6" fmla="*/ 9891 h 198336"/>
                        <a:gd name="connsiteX7" fmla="*/ 129765 w 153177"/>
                        <a:gd name="connsiteY7" fmla="*/ 373 h 198336"/>
                        <a:gd name="connsiteX8" fmla="*/ 88830 w 153177"/>
                        <a:gd name="connsiteY8" fmla="*/ 19408 h 198336"/>
                        <a:gd name="connsiteX9" fmla="*/ 62175 w 153177"/>
                        <a:gd name="connsiteY9" fmla="*/ 16553 h 198336"/>
                        <a:gd name="connsiteX10" fmla="*/ 17433 w 153177"/>
                        <a:gd name="connsiteY10" fmla="*/ 373 h 198336"/>
                        <a:gd name="connsiteX11" fmla="*/ 1249 w 153177"/>
                        <a:gd name="connsiteY11" fmla="*/ 19408 h 198336"/>
                        <a:gd name="connsiteX12" fmla="*/ 21240 w 153177"/>
                        <a:gd name="connsiteY12" fmla="*/ 57478 h 198336"/>
                        <a:gd name="connsiteX13" fmla="*/ 27904 w 153177"/>
                        <a:gd name="connsiteY13" fmla="*/ 137425 h 198336"/>
                        <a:gd name="connsiteX14" fmla="*/ 27904 w 153177"/>
                        <a:gd name="connsiteY14" fmla="*/ 140280 h 198336"/>
                        <a:gd name="connsiteX15" fmla="*/ 27904 w 153177"/>
                        <a:gd name="connsiteY15" fmla="*/ 145039 h 198336"/>
                        <a:gd name="connsiteX16" fmla="*/ 27904 w 153177"/>
                        <a:gd name="connsiteY16" fmla="*/ 147894 h 198336"/>
                        <a:gd name="connsiteX17" fmla="*/ 27904 w 153177"/>
                        <a:gd name="connsiteY17" fmla="*/ 152653 h 198336"/>
                        <a:gd name="connsiteX18" fmla="*/ 27904 w 153177"/>
                        <a:gd name="connsiteY18" fmla="*/ 156460 h 198336"/>
                        <a:gd name="connsiteX19" fmla="*/ 27904 w 153177"/>
                        <a:gd name="connsiteY19" fmla="*/ 160267 h 198336"/>
                        <a:gd name="connsiteX20" fmla="*/ 27904 w 153177"/>
                        <a:gd name="connsiteY20" fmla="*/ 164074 h 198336"/>
                        <a:gd name="connsiteX21" fmla="*/ 27904 w 153177"/>
                        <a:gd name="connsiteY21" fmla="*/ 167881 h 198336"/>
                        <a:gd name="connsiteX22" fmla="*/ 27904 w 153177"/>
                        <a:gd name="connsiteY22" fmla="*/ 172639 h 198336"/>
                        <a:gd name="connsiteX23" fmla="*/ 27904 w 153177"/>
                        <a:gd name="connsiteY23" fmla="*/ 176446 h 198336"/>
                        <a:gd name="connsiteX24" fmla="*/ 27904 w 153177"/>
                        <a:gd name="connsiteY24" fmla="*/ 181205 h 198336"/>
                        <a:gd name="connsiteX25" fmla="*/ 27904 w 153177"/>
                        <a:gd name="connsiteY25" fmla="*/ 184060 h 198336"/>
                        <a:gd name="connsiteX26" fmla="*/ 27904 w 153177"/>
                        <a:gd name="connsiteY26" fmla="*/ 191674 h 198336"/>
                        <a:gd name="connsiteX27" fmla="*/ 26952 w 153177"/>
                        <a:gd name="connsiteY27" fmla="*/ 195481 h 198336"/>
                        <a:gd name="connsiteX28" fmla="*/ 26952 w 153177"/>
                        <a:gd name="connsiteY28" fmla="*/ 196433 h 198336"/>
                        <a:gd name="connsiteX29" fmla="*/ 43136 w 153177"/>
                        <a:gd name="connsiteY29" fmla="*/ 198336 h 198336"/>
                        <a:gd name="connsiteX30" fmla="*/ 42184 w 153177"/>
                        <a:gd name="connsiteY30" fmla="*/ 197385 h 198336"/>
                        <a:gd name="connsiteX31" fmla="*/ 36472 w 153177"/>
                        <a:gd name="connsiteY31" fmla="*/ 184060 h 198336"/>
                        <a:gd name="connsiteX32" fmla="*/ 34568 w 153177"/>
                        <a:gd name="connsiteY32" fmla="*/ 160267 h 198336"/>
                        <a:gd name="connsiteX33" fmla="*/ 33616 w 153177"/>
                        <a:gd name="connsiteY33" fmla="*/ 153604 h 198336"/>
                        <a:gd name="connsiteX34" fmla="*/ 31712 w 153177"/>
                        <a:gd name="connsiteY34" fmla="*/ 132666 h 198336"/>
                        <a:gd name="connsiteX35" fmla="*/ 31712 w 153177"/>
                        <a:gd name="connsiteY35" fmla="*/ 132666 h 198336"/>
                        <a:gd name="connsiteX36" fmla="*/ 29808 w 153177"/>
                        <a:gd name="connsiteY36" fmla="*/ 107921 h 198336"/>
                        <a:gd name="connsiteX37" fmla="*/ 25048 w 153177"/>
                        <a:gd name="connsiteY37" fmla="*/ 51768 h 198336"/>
                        <a:gd name="connsiteX38" fmla="*/ 20288 w 153177"/>
                        <a:gd name="connsiteY38" fmla="*/ 40347 h 198336"/>
                        <a:gd name="connsiteX39" fmla="*/ 6961 w 153177"/>
                        <a:gd name="connsiteY39" fmla="*/ 19408 h 198336"/>
                        <a:gd name="connsiteX40" fmla="*/ 15529 w 153177"/>
                        <a:gd name="connsiteY40" fmla="*/ 7987 h 198336"/>
                        <a:gd name="connsiteX41" fmla="*/ 45040 w 153177"/>
                        <a:gd name="connsiteY41" fmla="*/ 18457 h 198336"/>
                        <a:gd name="connsiteX42" fmla="*/ 49799 w 153177"/>
                        <a:gd name="connsiteY42" fmla="*/ 21312 h 198336"/>
                        <a:gd name="connsiteX43" fmla="*/ 109773 w 153177"/>
                        <a:gd name="connsiteY43" fmla="*/ 17505 h 198336"/>
                        <a:gd name="connsiteX44" fmla="*/ 124053 w 153177"/>
                        <a:gd name="connsiteY44" fmla="*/ 8939 h 198336"/>
                        <a:gd name="connsiteX45" fmla="*/ 139284 w 153177"/>
                        <a:gd name="connsiteY45" fmla="*/ 13698 h 198336"/>
                        <a:gd name="connsiteX46" fmla="*/ 135476 w 153177"/>
                        <a:gd name="connsiteY46" fmla="*/ 26071 h 198336"/>
                        <a:gd name="connsiteX47" fmla="*/ 112629 w 153177"/>
                        <a:gd name="connsiteY47" fmla="*/ 45105 h 198336"/>
                        <a:gd name="connsiteX48" fmla="*/ 102158 w 153177"/>
                        <a:gd name="connsiteY48" fmla="*/ 62237 h 198336"/>
                        <a:gd name="connsiteX49" fmla="*/ 93590 w 153177"/>
                        <a:gd name="connsiteY49" fmla="*/ 123149 h 198336"/>
                        <a:gd name="connsiteX50" fmla="*/ 92638 w 153177"/>
                        <a:gd name="connsiteY50" fmla="*/ 129811 h 198336"/>
                        <a:gd name="connsiteX51" fmla="*/ 92638 w 153177"/>
                        <a:gd name="connsiteY51" fmla="*/ 130763 h 198336"/>
                        <a:gd name="connsiteX52" fmla="*/ 91686 w 153177"/>
                        <a:gd name="connsiteY52" fmla="*/ 136473 h 198336"/>
                        <a:gd name="connsiteX53" fmla="*/ 91686 w 153177"/>
                        <a:gd name="connsiteY53" fmla="*/ 138377 h 198336"/>
                        <a:gd name="connsiteX54" fmla="*/ 91686 w 153177"/>
                        <a:gd name="connsiteY54" fmla="*/ 143135 h 198336"/>
                        <a:gd name="connsiteX55" fmla="*/ 91686 w 153177"/>
                        <a:gd name="connsiteY55" fmla="*/ 145039 h 198336"/>
                        <a:gd name="connsiteX56" fmla="*/ 90734 w 153177"/>
                        <a:gd name="connsiteY56" fmla="*/ 151701 h 198336"/>
                        <a:gd name="connsiteX57" fmla="*/ 85974 w 153177"/>
                        <a:gd name="connsiteY57" fmla="*/ 186916 h 198336"/>
                        <a:gd name="connsiteX58" fmla="*/ 85974 w 153177"/>
                        <a:gd name="connsiteY58" fmla="*/ 187867 h 198336"/>
                        <a:gd name="connsiteX59" fmla="*/ 85974 w 153177"/>
                        <a:gd name="connsiteY59" fmla="*/ 187867 h 198336"/>
                        <a:gd name="connsiteX60" fmla="*/ 85974 w 153177"/>
                        <a:gd name="connsiteY60" fmla="*/ 188819 h 198336"/>
                        <a:gd name="connsiteX61" fmla="*/ 85974 w 153177"/>
                        <a:gd name="connsiteY61" fmla="*/ 188819 h 198336"/>
                        <a:gd name="connsiteX62" fmla="*/ 85974 w 153177"/>
                        <a:gd name="connsiteY62" fmla="*/ 189771 h 198336"/>
                        <a:gd name="connsiteX63" fmla="*/ 85974 w 153177"/>
                        <a:gd name="connsiteY63" fmla="*/ 189771 h 198336"/>
                        <a:gd name="connsiteX64" fmla="*/ 85974 w 153177"/>
                        <a:gd name="connsiteY64" fmla="*/ 190723 h 198336"/>
                        <a:gd name="connsiteX65" fmla="*/ 85974 w 153177"/>
                        <a:gd name="connsiteY65" fmla="*/ 190723 h 198336"/>
                        <a:gd name="connsiteX66" fmla="*/ 85974 w 153177"/>
                        <a:gd name="connsiteY66" fmla="*/ 191674 h 198336"/>
                        <a:gd name="connsiteX67" fmla="*/ 85974 w 153177"/>
                        <a:gd name="connsiteY67" fmla="*/ 191674 h 198336"/>
                        <a:gd name="connsiteX68" fmla="*/ 85974 w 153177"/>
                        <a:gd name="connsiteY68" fmla="*/ 193578 h 198336"/>
                        <a:gd name="connsiteX69" fmla="*/ 85974 w 153177"/>
                        <a:gd name="connsiteY69" fmla="*/ 193578 h 198336"/>
                        <a:gd name="connsiteX70" fmla="*/ 85974 w 153177"/>
                        <a:gd name="connsiteY70" fmla="*/ 194530 h 198336"/>
                        <a:gd name="connsiteX71" fmla="*/ 85974 w 153177"/>
                        <a:gd name="connsiteY71" fmla="*/ 194530 h 198336"/>
                        <a:gd name="connsiteX72" fmla="*/ 85974 w 153177"/>
                        <a:gd name="connsiteY72" fmla="*/ 195481 h 198336"/>
                        <a:gd name="connsiteX73" fmla="*/ 85974 w 153177"/>
                        <a:gd name="connsiteY73" fmla="*/ 195481 h 198336"/>
                        <a:gd name="connsiteX74" fmla="*/ 85974 w 153177"/>
                        <a:gd name="connsiteY74" fmla="*/ 196433 h 198336"/>
                        <a:gd name="connsiteX75" fmla="*/ 85974 w 153177"/>
                        <a:gd name="connsiteY75" fmla="*/ 196433 h 198336"/>
                        <a:gd name="connsiteX76" fmla="*/ 85022 w 153177"/>
                        <a:gd name="connsiteY76" fmla="*/ 198336 h 198336"/>
                        <a:gd name="connsiteX77" fmla="*/ 85022 w 153177"/>
                        <a:gd name="connsiteY77" fmla="*/ 198336 h 198336"/>
                        <a:gd name="connsiteX78" fmla="*/ 85022 w 153177"/>
                        <a:gd name="connsiteY78" fmla="*/ 198336 h 198336"/>
                        <a:gd name="connsiteX79" fmla="*/ 85022 w 153177"/>
                        <a:gd name="connsiteY79" fmla="*/ 198336 h 198336"/>
                        <a:gd name="connsiteX80" fmla="*/ 85022 w 153177"/>
                        <a:gd name="connsiteY80" fmla="*/ 198336 h 198336"/>
                        <a:gd name="connsiteX81" fmla="*/ 85022 w 153177"/>
                        <a:gd name="connsiteY81" fmla="*/ 198336 h 198336"/>
                        <a:gd name="connsiteX82" fmla="*/ 84070 w 153177"/>
                        <a:gd name="connsiteY82" fmla="*/ 198336 h 198336"/>
                        <a:gd name="connsiteX83" fmla="*/ 84070 w 153177"/>
                        <a:gd name="connsiteY83" fmla="*/ 198336 h 198336"/>
                        <a:gd name="connsiteX84" fmla="*/ 86926 w 153177"/>
                        <a:gd name="connsiteY84" fmla="*/ 198336 h 198336"/>
                        <a:gd name="connsiteX85" fmla="*/ 97398 w 153177"/>
                        <a:gd name="connsiteY85" fmla="*/ 197385 h 198336"/>
                        <a:gd name="connsiteX86" fmla="*/ 97398 w 153177"/>
                        <a:gd name="connsiteY86" fmla="*/ 197385 h 198336"/>
                        <a:gd name="connsiteX87" fmla="*/ 99302 w 153177"/>
                        <a:gd name="connsiteY87" fmla="*/ 191674 h 19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53177" h="198336">
                          <a:moveTo>
                            <a:pt x="99302" y="191674"/>
                          </a:moveTo>
                          <a:cubicBezTo>
                            <a:pt x="101206" y="170736"/>
                            <a:pt x="103109" y="149797"/>
                            <a:pt x="105965" y="129811"/>
                          </a:cubicBezTo>
                          <a:cubicBezTo>
                            <a:pt x="105965" y="126955"/>
                            <a:pt x="106917" y="123149"/>
                            <a:pt x="106917" y="120293"/>
                          </a:cubicBezTo>
                          <a:cubicBezTo>
                            <a:pt x="108821" y="106969"/>
                            <a:pt x="110725" y="93644"/>
                            <a:pt x="112629" y="81272"/>
                          </a:cubicBezTo>
                          <a:cubicBezTo>
                            <a:pt x="114533" y="66044"/>
                            <a:pt x="119293" y="52719"/>
                            <a:pt x="132620" y="44154"/>
                          </a:cubicBezTo>
                          <a:cubicBezTo>
                            <a:pt x="138332" y="40347"/>
                            <a:pt x="142140" y="35588"/>
                            <a:pt x="146900" y="30829"/>
                          </a:cubicBezTo>
                          <a:cubicBezTo>
                            <a:pt x="153564" y="24167"/>
                            <a:pt x="154516" y="16553"/>
                            <a:pt x="151660" y="9891"/>
                          </a:cubicBezTo>
                          <a:cubicBezTo>
                            <a:pt x="148804" y="4180"/>
                            <a:pt x="136428" y="-1530"/>
                            <a:pt x="129765" y="373"/>
                          </a:cubicBezTo>
                          <a:cubicBezTo>
                            <a:pt x="125005" y="1325"/>
                            <a:pt x="98350" y="15601"/>
                            <a:pt x="88830" y="19408"/>
                          </a:cubicBezTo>
                          <a:cubicBezTo>
                            <a:pt x="79310" y="23215"/>
                            <a:pt x="70743" y="21312"/>
                            <a:pt x="62175" y="16553"/>
                          </a:cubicBezTo>
                          <a:cubicBezTo>
                            <a:pt x="47895" y="7987"/>
                            <a:pt x="33616" y="2277"/>
                            <a:pt x="17433" y="373"/>
                          </a:cubicBezTo>
                          <a:cubicBezTo>
                            <a:pt x="2201" y="-578"/>
                            <a:pt x="-2559" y="5132"/>
                            <a:pt x="1249" y="19408"/>
                          </a:cubicBezTo>
                          <a:cubicBezTo>
                            <a:pt x="3153" y="27974"/>
                            <a:pt x="21240" y="50816"/>
                            <a:pt x="21240" y="57478"/>
                          </a:cubicBezTo>
                          <a:cubicBezTo>
                            <a:pt x="23144" y="84127"/>
                            <a:pt x="26000" y="110776"/>
                            <a:pt x="27904" y="137425"/>
                          </a:cubicBezTo>
                          <a:cubicBezTo>
                            <a:pt x="27904" y="138377"/>
                            <a:pt x="27904" y="139328"/>
                            <a:pt x="27904" y="140280"/>
                          </a:cubicBezTo>
                          <a:cubicBezTo>
                            <a:pt x="27904" y="142183"/>
                            <a:pt x="27904" y="143135"/>
                            <a:pt x="27904" y="145039"/>
                          </a:cubicBezTo>
                          <a:cubicBezTo>
                            <a:pt x="27904" y="145990"/>
                            <a:pt x="27904" y="146942"/>
                            <a:pt x="27904" y="147894"/>
                          </a:cubicBezTo>
                          <a:cubicBezTo>
                            <a:pt x="27904" y="149797"/>
                            <a:pt x="27904" y="150749"/>
                            <a:pt x="27904" y="152653"/>
                          </a:cubicBezTo>
                          <a:cubicBezTo>
                            <a:pt x="27904" y="153604"/>
                            <a:pt x="27904" y="155508"/>
                            <a:pt x="27904" y="156460"/>
                          </a:cubicBezTo>
                          <a:cubicBezTo>
                            <a:pt x="27904" y="157411"/>
                            <a:pt x="27904" y="159315"/>
                            <a:pt x="27904" y="160267"/>
                          </a:cubicBezTo>
                          <a:cubicBezTo>
                            <a:pt x="27904" y="161218"/>
                            <a:pt x="27904" y="163122"/>
                            <a:pt x="27904" y="164074"/>
                          </a:cubicBezTo>
                          <a:cubicBezTo>
                            <a:pt x="27904" y="165025"/>
                            <a:pt x="27904" y="166929"/>
                            <a:pt x="27904" y="167881"/>
                          </a:cubicBezTo>
                          <a:cubicBezTo>
                            <a:pt x="27904" y="169784"/>
                            <a:pt x="27904" y="170736"/>
                            <a:pt x="27904" y="172639"/>
                          </a:cubicBezTo>
                          <a:cubicBezTo>
                            <a:pt x="27904" y="173591"/>
                            <a:pt x="27904" y="174543"/>
                            <a:pt x="27904" y="176446"/>
                          </a:cubicBezTo>
                          <a:cubicBezTo>
                            <a:pt x="27904" y="178350"/>
                            <a:pt x="27904" y="180253"/>
                            <a:pt x="27904" y="181205"/>
                          </a:cubicBezTo>
                          <a:cubicBezTo>
                            <a:pt x="27904" y="182157"/>
                            <a:pt x="27904" y="183109"/>
                            <a:pt x="27904" y="184060"/>
                          </a:cubicBezTo>
                          <a:cubicBezTo>
                            <a:pt x="27904" y="186916"/>
                            <a:pt x="27904" y="189771"/>
                            <a:pt x="27904" y="191674"/>
                          </a:cubicBezTo>
                          <a:cubicBezTo>
                            <a:pt x="27904" y="191674"/>
                            <a:pt x="26952" y="194530"/>
                            <a:pt x="26952" y="195481"/>
                          </a:cubicBezTo>
                          <a:cubicBezTo>
                            <a:pt x="26952" y="195481"/>
                            <a:pt x="26952" y="196433"/>
                            <a:pt x="26952" y="196433"/>
                          </a:cubicBezTo>
                          <a:cubicBezTo>
                            <a:pt x="30760" y="197385"/>
                            <a:pt x="39328" y="197385"/>
                            <a:pt x="43136" y="198336"/>
                          </a:cubicBezTo>
                          <a:cubicBezTo>
                            <a:pt x="43136" y="198336"/>
                            <a:pt x="43136" y="197385"/>
                            <a:pt x="42184" y="197385"/>
                          </a:cubicBezTo>
                          <a:cubicBezTo>
                            <a:pt x="40280" y="194530"/>
                            <a:pt x="37424" y="188819"/>
                            <a:pt x="36472" y="184060"/>
                          </a:cubicBezTo>
                          <a:cubicBezTo>
                            <a:pt x="35520" y="176446"/>
                            <a:pt x="35520" y="167881"/>
                            <a:pt x="34568" y="160267"/>
                          </a:cubicBezTo>
                          <a:cubicBezTo>
                            <a:pt x="34568" y="158363"/>
                            <a:pt x="34568" y="155508"/>
                            <a:pt x="33616" y="153604"/>
                          </a:cubicBezTo>
                          <a:cubicBezTo>
                            <a:pt x="32664" y="146942"/>
                            <a:pt x="32664" y="140280"/>
                            <a:pt x="31712" y="132666"/>
                          </a:cubicBezTo>
                          <a:cubicBezTo>
                            <a:pt x="31712" y="132666"/>
                            <a:pt x="31712" y="132666"/>
                            <a:pt x="31712" y="132666"/>
                          </a:cubicBezTo>
                          <a:cubicBezTo>
                            <a:pt x="30760" y="124100"/>
                            <a:pt x="30760" y="115535"/>
                            <a:pt x="29808" y="107921"/>
                          </a:cubicBezTo>
                          <a:cubicBezTo>
                            <a:pt x="27904" y="88886"/>
                            <a:pt x="26952" y="69851"/>
                            <a:pt x="25048" y="51768"/>
                          </a:cubicBezTo>
                          <a:cubicBezTo>
                            <a:pt x="25048" y="47009"/>
                            <a:pt x="23144" y="44154"/>
                            <a:pt x="20288" y="40347"/>
                          </a:cubicBezTo>
                          <a:cubicBezTo>
                            <a:pt x="14577" y="33685"/>
                            <a:pt x="9817" y="27022"/>
                            <a:pt x="6961" y="19408"/>
                          </a:cubicBezTo>
                          <a:cubicBezTo>
                            <a:pt x="4105" y="9891"/>
                            <a:pt x="6009" y="7036"/>
                            <a:pt x="15529" y="7987"/>
                          </a:cubicBezTo>
                          <a:cubicBezTo>
                            <a:pt x="26000" y="9891"/>
                            <a:pt x="35520" y="13698"/>
                            <a:pt x="45040" y="18457"/>
                          </a:cubicBezTo>
                          <a:cubicBezTo>
                            <a:pt x="46944" y="19408"/>
                            <a:pt x="47895" y="20360"/>
                            <a:pt x="49799" y="21312"/>
                          </a:cubicBezTo>
                          <a:cubicBezTo>
                            <a:pt x="73599" y="36540"/>
                            <a:pt x="84070" y="30829"/>
                            <a:pt x="109773" y="17505"/>
                          </a:cubicBezTo>
                          <a:cubicBezTo>
                            <a:pt x="114533" y="14650"/>
                            <a:pt x="119293" y="10843"/>
                            <a:pt x="124053" y="8939"/>
                          </a:cubicBezTo>
                          <a:cubicBezTo>
                            <a:pt x="129765" y="7036"/>
                            <a:pt x="135476" y="7987"/>
                            <a:pt x="139284" y="13698"/>
                          </a:cubicBezTo>
                          <a:cubicBezTo>
                            <a:pt x="142140" y="18457"/>
                            <a:pt x="138332" y="22263"/>
                            <a:pt x="135476" y="26071"/>
                          </a:cubicBezTo>
                          <a:cubicBezTo>
                            <a:pt x="128813" y="33685"/>
                            <a:pt x="120245" y="39395"/>
                            <a:pt x="112629" y="45105"/>
                          </a:cubicBezTo>
                          <a:cubicBezTo>
                            <a:pt x="106917" y="49864"/>
                            <a:pt x="103109" y="54623"/>
                            <a:pt x="102158" y="62237"/>
                          </a:cubicBezTo>
                          <a:cubicBezTo>
                            <a:pt x="99302" y="82223"/>
                            <a:pt x="96446" y="103162"/>
                            <a:pt x="93590" y="123149"/>
                          </a:cubicBezTo>
                          <a:cubicBezTo>
                            <a:pt x="93590" y="125052"/>
                            <a:pt x="92638" y="127907"/>
                            <a:pt x="92638" y="129811"/>
                          </a:cubicBezTo>
                          <a:cubicBezTo>
                            <a:pt x="92638" y="129811"/>
                            <a:pt x="92638" y="130763"/>
                            <a:pt x="92638" y="130763"/>
                          </a:cubicBezTo>
                          <a:cubicBezTo>
                            <a:pt x="92638" y="132666"/>
                            <a:pt x="92638" y="134569"/>
                            <a:pt x="91686" y="136473"/>
                          </a:cubicBezTo>
                          <a:cubicBezTo>
                            <a:pt x="91686" y="137425"/>
                            <a:pt x="91686" y="137425"/>
                            <a:pt x="91686" y="138377"/>
                          </a:cubicBezTo>
                          <a:cubicBezTo>
                            <a:pt x="91686" y="140280"/>
                            <a:pt x="91686" y="141232"/>
                            <a:pt x="91686" y="143135"/>
                          </a:cubicBezTo>
                          <a:cubicBezTo>
                            <a:pt x="91686" y="144087"/>
                            <a:pt x="91686" y="144087"/>
                            <a:pt x="91686" y="145039"/>
                          </a:cubicBezTo>
                          <a:cubicBezTo>
                            <a:pt x="91686" y="146942"/>
                            <a:pt x="91686" y="149797"/>
                            <a:pt x="90734" y="151701"/>
                          </a:cubicBezTo>
                          <a:cubicBezTo>
                            <a:pt x="89782" y="163122"/>
                            <a:pt x="87878" y="175495"/>
                            <a:pt x="85974" y="186916"/>
                          </a:cubicBezTo>
                          <a:cubicBezTo>
                            <a:pt x="85974" y="186916"/>
                            <a:pt x="85974" y="187867"/>
                            <a:pt x="85974" y="187867"/>
                          </a:cubicBezTo>
                          <a:cubicBezTo>
                            <a:pt x="85974" y="187867"/>
                            <a:pt x="85974" y="187867"/>
                            <a:pt x="85974" y="187867"/>
                          </a:cubicBezTo>
                          <a:cubicBezTo>
                            <a:pt x="85974" y="187867"/>
                            <a:pt x="85974" y="188819"/>
                            <a:pt x="85974" y="188819"/>
                          </a:cubicBezTo>
                          <a:cubicBezTo>
                            <a:pt x="85974" y="188819"/>
                            <a:pt x="85974" y="188819"/>
                            <a:pt x="85974" y="188819"/>
                          </a:cubicBezTo>
                          <a:cubicBezTo>
                            <a:pt x="85974" y="188819"/>
                            <a:pt x="85974" y="189771"/>
                            <a:pt x="85974" y="189771"/>
                          </a:cubicBezTo>
                          <a:cubicBezTo>
                            <a:pt x="85974" y="189771"/>
                            <a:pt x="85974" y="189771"/>
                            <a:pt x="85974" y="189771"/>
                          </a:cubicBezTo>
                          <a:cubicBezTo>
                            <a:pt x="85974" y="189771"/>
                            <a:pt x="85974" y="190723"/>
                            <a:pt x="85974" y="190723"/>
                          </a:cubicBezTo>
                          <a:cubicBezTo>
                            <a:pt x="85974" y="190723"/>
                            <a:pt x="85974" y="190723"/>
                            <a:pt x="85974" y="190723"/>
                          </a:cubicBezTo>
                          <a:cubicBezTo>
                            <a:pt x="85974" y="190723"/>
                            <a:pt x="85974" y="191674"/>
                            <a:pt x="85974" y="191674"/>
                          </a:cubicBezTo>
                          <a:cubicBezTo>
                            <a:pt x="85974" y="191674"/>
                            <a:pt x="85974" y="191674"/>
                            <a:pt x="85974" y="191674"/>
                          </a:cubicBezTo>
                          <a:cubicBezTo>
                            <a:pt x="85974" y="192626"/>
                            <a:pt x="85974" y="192626"/>
                            <a:pt x="85974" y="193578"/>
                          </a:cubicBezTo>
                          <a:cubicBezTo>
                            <a:pt x="85974" y="193578"/>
                            <a:pt x="85974" y="193578"/>
                            <a:pt x="85974" y="193578"/>
                          </a:cubicBezTo>
                          <a:cubicBezTo>
                            <a:pt x="85974" y="193578"/>
                            <a:pt x="85974" y="193578"/>
                            <a:pt x="85974" y="194530"/>
                          </a:cubicBezTo>
                          <a:cubicBezTo>
                            <a:pt x="85974" y="194530"/>
                            <a:pt x="85974" y="194530"/>
                            <a:pt x="85974" y="194530"/>
                          </a:cubicBezTo>
                          <a:cubicBezTo>
                            <a:pt x="85974" y="194530"/>
                            <a:pt x="85974" y="194530"/>
                            <a:pt x="85974" y="195481"/>
                          </a:cubicBezTo>
                          <a:cubicBezTo>
                            <a:pt x="85974" y="195481"/>
                            <a:pt x="85974" y="195481"/>
                            <a:pt x="85974" y="195481"/>
                          </a:cubicBezTo>
                          <a:cubicBezTo>
                            <a:pt x="85974" y="195481"/>
                            <a:pt x="85974" y="195481"/>
                            <a:pt x="85974" y="196433"/>
                          </a:cubicBezTo>
                          <a:cubicBezTo>
                            <a:pt x="85974" y="196433"/>
                            <a:pt x="85974" y="196433"/>
                            <a:pt x="85974" y="196433"/>
                          </a:cubicBezTo>
                          <a:cubicBezTo>
                            <a:pt x="85974" y="197385"/>
                            <a:pt x="85022" y="197385"/>
                            <a:pt x="85022" y="198336"/>
                          </a:cubicBezTo>
                          <a:cubicBezTo>
                            <a:pt x="85022" y="198336"/>
                            <a:pt x="85022" y="198336"/>
                            <a:pt x="85022" y="198336"/>
                          </a:cubicBezTo>
                          <a:cubicBezTo>
                            <a:pt x="85022" y="198336"/>
                            <a:pt x="85022" y="198336"/>
                            <a:pt x="85022" y="198336"/>
                          </a:cubicBezTo>
                          <a:cubicBezTo>
                            <a:pt x="85022" y="198336"/>
                            <a:pt x="85022" y="198336"/>
                            <a:pt x="85022" y="198336"/>
                          </a:cubicBezTo>
                          <a:cubicBezTo>
                            <a:pt x="85022" y="198336"/>
                            <a:pt x="85022" y="198336"/>
                            <a:pt x="85022" y="198336"/>
                          </a:cubicBezTo>
                          <a:cubicBezTo>
                            <a:pt x="85022" y="198336"/>
                            <a:pt x="85022" y="198336"/>
                            <a:pt x="85022" y="198336"/>
                          </a:cubicBezTo>
                          <a:cubicBezTo>
                            <a:pt x="85022" y="198336"/>
                            <a:pt x="85022" y="198336"/>
                            <a:pt x="84070" y="198336"/>
                          </a:cubicBezTo>
                          <a:lnTo>
                            <a:pt x="84070" y="198336"/>
                          </a:lnTo>
                          <a:cubicBezTo>
                            <a:pt x="85022" y="198336"/>
                            <a:pt x="85974" y="198336"/>
                            <a:pt x="86926" y="198336"/>
                          </a:cubicBezTo>
                          <a:cubicBezTo>
                            <a:pt x="89782" y="197385"/>
                            <a:pt x="94542" y="199288"/>
                            <a:pt x="97398" y="197385"/>
                          </a:cubicBezTo>
                          <a:cubicBezTo>
                            <a:pt x="97398" y="197385"/>
                            <a:pt x="97398" y="197385"/>
                            <a:pt x="97398" y="197385"/>
                          </a:cubicBezTo>
                          <a:cubicBezTo>
                            <a:pt x="100254" y="196433"/>
                            <a:pt x="99302" y="193578"/>
                            <a:pt x="99302" y="191674"/>
                          </a:cubicBezTo>
                          <a:close/>
                        </a:path>
                      </a:pathLst>
                    </a:custGeom>
                    <a:solidFill>
                      <a:srgbClr val="000000"/>
                    </a:solidFill>
                    <a:ln w="9509" cap="flat">
                      <a:noFill/>
                      <a:prstDash val="solid"/>
                      <a:miter/>
                    </a:ln>
                  </p:spPr>
                  <p:txBody>
                    <a:bodyPr rtlCol="0" anchor="ctr"/>
                    <a:lstStyle/>
                    <a:p>
                      <a:endParaRPr lang="en-US"/>
                    </a:p>
                  </p:txBody>
                </p:sp>
                <p:sp>
                  <p:nvSpPr>
                    <p:cNvPr id="207" name="Freeform 206">
                      <a:extLst>
                        <a:ext uri="{FF2B5EF4-FFF2-40B4-BE49-F238E27FC236}">
                          <a16:creationId xmlns:a16="http://schemas.microsoft.com/office/drawing/2014/main" id="{30FF4EC0-E9D9-674D-A5A9-7926DBDE3548}"/>
                        </a:ext>
                      </a:extLst>
                    </p:cNvPr>
                    <p:cNvSpPr/>
                    <p:nvPr/>
                  </p:nvSpPr>
                  <p:spPr>
                    <a:xfrm>
                      <a:off x="2990656" y="2999210"/>
                      <a:ext cx="55485" cy="93913"/>
                    </a:xfrm>
                    <a:custGeom>
                      <a:avLst/>
                      <a:gdLst>
                        <a:gd name="connsiteX0" fmla="*/ 0 w 55485"/>
                        <a:gd name="connsiteY0" fmla="*/ 17773 h 93913"/>
                        <a:gd name="connsiteX1" fmla="*/ 26655 w 55485"/>
                        <a:gd name="connsiteY1" fmla="*/ 51085 h 93913"/>
                        <a:gd name="connsiteX2" fmla="*/ 35223 w 55485"/>
                        <a:gd name="connsiteY2" fmla="*/ 85347 h 93913"/>
                        <a:gd name="connsiteX3" fmla="*/ 53310 w 55485"/>
                        <a:gd name="connsiteY3" fmla="*/ 93913 h 93913"/>
                        <a:gd name="connsiteX4" fmla="*/ 48550 w 55485"/>
                        <a:gd name="connsiteY4" fmla="*/ 47277 h 93913"/>
                        <a:gd name="connsiteX5" fmla="*/ 0 w 55485"/>
                        <a:gd name="connsiteY5" fmla="*/ 17773 h 9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485" h="93913">
                          <a:moveTo>
                            <a:pt x="0" y="17773"/>
                          </a:moveTo>
                          <a:cubicBezTo>
                            <a:pt x="0" y="17773"/>
                            <a:pt x="30463" y="10159"/>
                            <a:pt x="26655" y="51085"/>
                          </a:cubicBezTo>
                          <a:cubicBezTo>
                            <a:pt x="24751" y="69168"/>
                            <a:pt x="29511" y="79637"/>
                            <a:pt x="35223" y="85347"/>
                          </a:cubicBezTo>
                          <a:cubicBezTo>
                            <a:pt x="42838" y="93913"/>
                            <a:pt x="53310" y="93913"/>
                            <a:pt x="53310" y="93913"/>
                          </a:cubicBezTo>
                          <a:cubicBezTo>
                            <a:pt x="53310" y="93913"/>
                            <a:pt x="20943" y="83444"/>
                            <a:pt x="48550" y="47277"/>
                          </a:cubicBezTo>
                          <a:cubicBezTo>
                            <a:pt x="76157" y="13015"/>
                            <a:pt x="13327" y="-22200"/>
                            <a:pt x="0" y="17773"/>
                          </a:cubicBezTo>
                          <a:close/>
                        </a:path>
                      </a:pathLst>
                    </a:custGeom>
                    <a:solidFill>
                      <a:srgbClr val="FFFFFF"/>
                    </a:solidFill>
                    <a:ln w="4754" cap="flat">
                      <a:solidFill>
                        <a:srgbClr val="000000"/>
                      </a:solidFill>
                      <a:prstDash val="solid"/>
                      <a:miter/>
                    </a:ln>
                  </p:spPr>
                  <p:txBody>
                    <a:bodyPr rtlCol="0" anchor="ctr"/>
                    <a:lstStyle/>
                    <a:p>
                      <a:endParaRPr lang="en-US"/>
                    </a:p>
                  </p:txBody>
                </p:sp>
              </p:grpSp>
            </p:grpSp>
            <p:sp>
              <p:nvSpPr>
                <p:cNvPr id="208" name="Freeform 207">
                  <a:extLst>
                    <a:ext uri="{FF2B5EF4-FFF2-40B4-BE49-F238E27FC236}">
                      <a16:creationId xmlns:a16="http://schemas.microsoft.com/office/drawing/2014/main" id="{6FEB8897-19B3-6944-848E-43B6B6B1F35C}"/>
                    </a:ext>
                  </a:extLst>
                </p:cNvPr>
                <p:cNvSpPr/>
                <p:nvPr/>
              </p:nvSpPr>
              <p:spPr>
                <a:xfrm>
                  <a:off x="2800263" y="3408075"/>
                  <a:ext cx="79013" cy="9632"/>
                </a:xfrm>
                <a:custGeom>
                  <a:avLst/>
                  <a:gdLst>
                    <a:gd name="connsiteX0" fmla="*/ 24751 w 79013"/>
                    <a:gd name="connsiteY0" fmla="*/ 1028 h 9632"/>
                    <a:gd name="connsiteX1" fmla="*/ 3808 w 79013"/>
                    <a:gd name="connsiteY1" fmla="*/ 76 h 9632"/>
                    <a:gd name="connsiteX2" fmla="*/ 0 w 79013"/>
                    <a:gd name="connsiteY2" fmla="*/ 3883 h 9632"/>
                    <a:gd name="connsiteX3" fmla="*/ 1904 w 79013"/>
                    <a:gd name="connsiteY3" fmla="*/ 6738 h 9632"/>
                    <a:gd name="connsiteX4" fmla="*/ 8568 w 79013"/>
                    <a:gd name="connsiteY4" fmla="*/ 8642 h 9632"/>
                    <a:gd name="connsiteX5" fmla="*/ 79013 w 79013"/>
                    <a:gd name="connsiteY5" fmla="*/ 6738 h 9632"/>
                    <a:gd name="connsiteX6" fmla="*/ 70445 w 79013"/>
                    <a:gd name="connsiteY6" fmla="*/ 1980 h 9632"/>
                    <a:gd name="connsiteX7" fmla="*/ 24751 w 79013"/>
                    <a:gd name="connsiteY7" fmla="*/ 1028 h 9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3" h="9632">
                      <a:moveTo>
                        <a:pt x="24751" y="1028"/>
                      </a:moveTo>
                      <a:cubicBezTo>
                        <a:pt x="18087" y="1028"/>
                        <a:pt x="10472" y="76"/>
                        <a:pt x="3808" y="76"/>
                      </a:cubicBezTo>
                      <a:cubicBezTo>
                        <a:pt x="1904" y="76"/>
                        <a:pt x="0" y="1980"/>
                        <a:pt x="0" y="3883"/>
                      </a:cubicBezTo>
                      <a:cubicBezTo>
                        <a:pt x="0" y="4835"/>
                        <a:pt x="952" y="6738"/>
                        <a:pt x="1904" y="6738"/>
                      </a:cubicBezTo>
                      <a:cubicBezTo>
                        <a:pt x="3808" y="7690"/>
                        <a:pt x="6664" y="7690"/>
                        <a:pt x="8568" y="8642"/>
                      </a:cubicBezTo>
                      <a:cubicBezTo>
                        <a:pt x="31415" y="10545"/>
                        <a:pt x="55214" y="9594"/>
                        <a:pt x="79013" y="6738"/>
                      </a:cubicBezTo>
                      <a:cubicBezTo>
                        <a:pt x="76157" y="1980"/>
                        <a:pt x="73301" y="1980"/>
                        <a:pt x="70445" y="1980"/>
                      </a:cubicBezTo>
                      <a:cubicBezTo>
                        <a:pt x="56166" y="-1827"/>
                        <a:pt x="39983" y="1028"/>
                        <a:pt x="24751" y="1028"/>
                      </a:cubicBezTo>
                      <a:close/>
                    </a:path>
                  </a:pathLst>
                </a:custGeom>
                <a:solidFill>
                  <a:srgbClr val="000000"/>
                </a:solidFill>
                <a:ln w="9509" cap="flat">
                  <a:noFill/>
                  <a:prstDash val="solid"/>
                  <a:miter/>
                </a:ln>
              </p:spPr>
              <p:txBody>
                <a:bodyPr rtlCol="0" anchor="ctr"/>
                <a:lstStyle/>
                <a:p>
                  <a:endParaRPr lang="en-US"/>
                </a:p>
              </p:txBody>
            </p:sp>
          </p:grpSp>
          <p:sp>
            <p:nvSpPr>
              <p:cNvPr id="209" name="Freeform 208">
                <a:extLst>
                  <a:ext uri="{FF2B5EF4-FFF2-40B4-BE49-F238E27FC236}">
                    <a16:creationId xmlns:a16="http://schemas.microsoft.com/office/drawing/2014/main" id="{7A682EC9-7037-3741-BF84-FA2D8AEAB150}"/>
                  </a:ext>
                </a:extLst>
              </p:cNvPr>
              <p:cNvSpPr/>
              <p:nvPr/>
            </p:nvSpPr>
            <p:spPr>
              <a:xfrm>
                <a:off x="3462147" y="2403214"/>
                <a:ext cx="957117" cy="368997"/>
              </a:xfrm>
              <a:custGeom>
                <a:avLst/>
                <a:gdLst>
                  <a:gd name="connsiteX0" fmla="*/ 769257 w 781613"/>
                  <a:gd name="connsiteY0" fmla="*/ 225196 h 301335"/>
                  <a:gd name="connsiteX1" fmla="*/ 479859 w 781613"/>
                  <a:gd name="connsiteY1" fmla="*/ 301336 h 301335"/>
                  <a:gd name="connsiteX2" fmla="*/ 473195 w 781613"/>
                  <a:gd name="connsiteY2" fmla="*/ 284204 h 301335"/>
                  <a:gd name="connsiteX3" fmla="*/ 676916 w 781613"/>
                  <a:gd name="connsiteY3" fmla="*/ 210920 h 301335"/>
                  <a:gd name="connsiteX4" fmla="*/ 6731 w 781613"/>
                  <a:gd name="connsiteY4" fmla="*/ 241376 h 301335"/>
                  <a:gd name="connsiteX5" fmla="*/ 1972 w 781613"/>
                  <a:gd name="connsiteY5" fmla="*/ 234713 h 301335"/>
                  <a:gd name="connsiteX6" fmla="*/ 702619 w 781613"/>
                  <a:gd name="connsiteY6" fmla="*/ 193788 h 301335"/>
                  <a:gd name="connsiteX7" fmla="*/ 709283 w 781613"/>
                  <a:gd name="connsiteY7" fmla="*/ 202354 h 301335"/>
                  <a:gd name="connsiteX8" fmla="*/ 717850 w 781613"/>
                  <a:gd name="connsiteY8" fmla="*/ 200451 h 301335"/>
                  <a:gd name="connsiteX9" fmla="*/ 524601 w 781613"/>
                  <a:gd name="connsiteY9" fmla="*/ 31992 h 301335"/>
                  <a:gd name="connsiteX10" fmla="*/ 557920 w 781613"/>
                  <a:gd name="connsiteY10" fmla="*/ 7246 h 301335"/>
                  <a:gd name="connsiteX11" fmla="*/ 774968 w 781613"/>
                  <a:gd name="connsiteY11" fmla="*/ 192837 h 301335"/>
                  <a:gd name="connsiteX12" fmla="*/ 769257 w 781613"/>
                  <a:gd name="connsiteY12" fmla="*/ 225196 h 301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81613" h="301335">
                    <a:moveTo>
                      <a:pt x="769257" y="225196"/>
                    </a:moveTo>
                    <a:cubicBezTo>
                      <a:pt x="678820" y="251845"/>
                      <a:pt x="574103" y="297529"/>
                      <a:pt x="479859" y="301336"/>
                    </a:cubicBezTo>
                    <a:cubicBezTo>
                      <a:pt x="471291" y="301336"/>
                      <a:pt x="463675" y="289915"/>
                      <a:pt x="473195" y="284204"/>
                    </a:cubicBezTo>
                    <a:cubicBezTo>
                      <a:pt x="531265" y="248990"/>
                      <a:pt x="605518" y="229003"/>
                      <a:pt x="676916" y="210920"/>
                    </a:cubicBezTo>
                    <a:cubicBezTo>
                      <a:pt x="459867" y="111938"/>
                      <a:pt x="214260" y="116697"/>
                      <a:pt x="6731" y="241376"/>
                    </a:cubicBezTo>
                    <a:cubicBezTo>
                      <a:pt x="1972" y="244231"/>
                      <a:pt x="-2788" y="237569"/>
                      <a:pt x="1972" y="234713"/>
                    </a:cubicBezTo>
                    <a:cubicBezTo>
                      <a:pt x="208548" y="99566"/>
                      <a:pt x="481763" y="77675"/>
                      <a:pt x="702619" y="193788"/>
                    </a:cubicBezTo>
                    <a:cubicBezTo>
                      <a:pt x="706427" y="195692"/>
                      <a:pt x="708331" y="199499"/>
                      <a:pt x="709283" y="202354"/>
                    </a:cubicBezTo>
                    <a:cubicBezTo>
                      <a:pt x="712139" y="201402"/>
                      <a:pt x="714994" y="200451"/>
                      <a:pt x="717850" y="200451"/>
                    </a:cubicBezTo>
                    <a:cubicBezTo>
                      <a:pt x="648357" y="150960"/>
                      <a:pt x="584575" y="93855"/>
                      <a:pt x="524601" y="31992"/>
                    </a:cubicBezTo>
                    <a:cubicBezTo>
                      <a:pt x="505562" y="12957"/>
                      <a:pt x="539833" y="-12740"/>
                      <a:pt x="557920" y="7246"/>
                    </a:cubicBezTo>
                    <a:cubicBezTo>
                      <a:pt x="624558" y="76724"/>
                      <a:pt x="697859" y="136684"/>
                      <a:pt x="774968" y="192837"/>
                    </a:cubicBezTo>
                    <a:cubicBezTo>
                      <a:pt x="785440" y="199499"/>
                      <a:pt x="783536" y="220437"/>
                      <a:pt x="769257" y="225196"/>
                    </a:cubicBezTo>
                    <a:close/>
                  </a:path>
                </a:pathLst>
              </a:custGeom>
              <a:solidFill>
                <a:srgbClr val="5C5C5C"/>
              </a:solidFill>
              <a:ln w="9509" cap="flat">
                <a:noFill/>
                <a:prstDash val="solid"/>
                <a:miter/>
              </a:ln>
            </p:spPr>
            <p:txBody>
              <a:bodyPr rtlCol="0" anchor="ctr"/>
              <a:lstStyle/>
              <a:p>
                <a:endParaRPr lang="en-US"/>
              </a:p>
            </p:txBody>
          </p:sp>
          <p:sp>
            <p:nvSpPr>
              <p:cNvPr id="210" name="Freeform 209">
                <a:extLst>
                  <a:ext uri="{FF2B5EF4-FFF2-40B4-BE49-F238E27FC236}">
                    <a16:creationId xmlns:a16="http://schemas.microsoft.com/office/drawing/2014/main" id="{1A93E2D4-6CB8-8840-83BF-073731EA5711}"/>
                  </a:ext>
                </a:extLst>
              </p:cNvPr>
              <p:cNvSpPr/>
              <p:nvPr/>
            </p:nvSpPr>
            <p:spPr>
              <a:xfrm rot="18526092">
                <a:off x="2166395" y="4217319"/>
                <a:ext cx="350326" cy="916147"/>
              </a:xfrm>
              <a:custGeom>
                <a:avLst/>
                <a:gdLst>
                  <a:gd name="connsiteX0" fmla="*/ 221355 w 286088"/>
                  <a:gd name="connsiteY0" fmla="*/ 11855 h 748156"/>
                  <a:gd name="connsiteX1" fmla="*/ 286088 w 286088"/>
                  <a:gd name="connsiteY1" fmla="*/ 290717 h 748156"/>
                  <a:gd name="connsiteX2" fmla="*/ 269905 w 286088"/>
                  <a:gd name="connsiteY2" fmla="*/ 296427 h 748156"/>
                  <a:gd name="connsiteX3" fmla="*/ 205171 w 286088"/>
                  <a:gd name="connsiteY3" fmla="*/ 100367 h 748156"/>
                  <a:gd name="connsiteX4" fmla="*/ 216595 w 286088"/>
                  <a:gd name="connsiteY4" fmla="*/ 741844 h 748156"/>
                  <a:gd name="connsiteX5" fmla="*/ 209931 w 286088"/>
                  <a:gd name="connsiteY5" fmla="*/ 746603 h 748156"/>
                  <a:gd name="connsiteX6" fmla="*/ 189940 w 286088"/>
                  <a:gd name="connsiteY6" fmla="*/ 75622 h 748156"/>
                  <a:gd name="connsiteX7" fmla="*/ 198508 w 286088"/>
                  <a:gd name="connsiteY7" fmla="*/ 68960 h 748156"/>
                  <a:gd name="connsiteX8" fmla="*/ 196604 w 286088"/>
                  <a:gd name="connsiteY8" fmla="*/ 61346 h 748156"/>
                  <a:gd name="connsiteX9" fmla="*/ 30010 w 286088"/>
                  <a:gd name="connsiteY9" fmla="*/ 241226 h 748156"/>
                  <a:gd name="connsiteX10" fmla="*/ 7162 w 286088"/>
                  <a:gd name="connsiteY10" fmla="*/ 207915 h 748156"/>
                  <a:gd name="connsiteX11" fmla="*/ 190892 w 286088"/>
                  <a:gd name="connsiteY11" fmla="*/ 5193 h 748156"/>
                  <a:gd name="connsiteX12" fmla="*/ 221355 w 286088"/>
                  <a:gd name="connsiteY12" fmla="*/ 11855 h 74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6088" h="748156">
                    <a:moveTo>
                      <a:pt x="221355" y="11855"/>
                    </a:moveTo>
                    <a:cubicBezTo>
                      <a:pt x="244202" y="98464"/>
                      <a:pt x="285136" y="200301"/>
                      <a:pt x="286088" y="290717"/>
                    </a:cubicBezTo>
                    <a:cubicBezTo>
                      <a:pt x="286088" y="298331"/>
                      <a:pt x="274665" y="305945"/>
                      <a:pt x="269905" y="296427"/>
                    </a:cubicBezTo>
                    <a:cubicBezTo>
                      <a:pt x="237538" y="239322"/>
                      <a:pt x="220403" y="167942"/>
                      <a:pt x="205171" y="100367"/>
                    </a:cubicBezTo>
                    <a:cubicBezTo>
                      <a:pt x="104263" y="305945"/>
                      <a:pt x="102359" y="540074"/>
                      <a:pt x="216595" y="741844"/>
                    </a:cubicBezTo>
                    <a:cubicBezTo>
                      <a:pt x="219451" y="746603"/>
                      <a:pt x="212787" y="750410"/>
                      <a:pt x="209931" y="746603"/>
                    </a:cubicBezTo>
                    <a:cubicBezTo>
                      <a:pt x="86175" y="544833"/>
                      <a:pt x="72848" y="284054"/>
                      <a:pt x="189940" y="75622"/>
                    </a:cubicBezTo>
                    <a:cubicBezTo>
                      <a:pt x="191844" y="71815"/>
                      <a:pt x="194700" y="69912"/>
                      <a:pt x="198508" y="68960"/>
                    </a:cubicBezTo>
                    <a:cubicBezTo>
                      <a:pt x="197556" y="66105"/>
                      <a:pt x="197556" y="63249"/>
                      <a:pt x="196604" y="61346"/>
                    </a:cubicBezTo>
                    <a:cubicBezTo>
                      <a:pt x="147101" y="127016"/>
                      <a:pt x="90935" y="186025"/>
                      <a:pt x="30010" y="241226"/>
                    </a:cubicBezTo>
                    <a:cubicBezTo>
                      <a:pt x="10970" y="258357"/>
                      <a:pt x="-11877" y="225998"/>
                      <a:pt x="7162" y="207915"/>
                    </a:cubicBezTo>
                    <a:cubicBezTo>
                      <a:pt x="75704" y="146051"/>
                      <a:pt x="134726" y="77525"/>
                      <a:pt x="190892" y="5193"/>
                    </a:cubicBezTo>
                    <a:cubicBezTo>
                      <a:pt x="197556" y="-3373"/>
                      <a:pt x="217547" y="-1469"/>
                      <a:pt x="221355" y="11855"/>
                    </a:cubicBezTo>
                    <a:close/>
                  </a:path>
                </a:pathLst>
              </a:custGeom>
              <a:solidFill>
                <a:srgbClr val="5C5C5C"/>
              </a:solidFill>
              <a:ln w="9509" cap="flat">
                <a:noFill/>
                <a:prstDash val="solid"/>
                <a:miter/>
              </a:ln>
            </p:spPr>
            <p:txBody>
              <a:bodyPr rtlCol="0" anchor="ctr"/>
              <a:lstStyle/>
              <a:p>
                <a:endParaRPr lang="en-US"/>
              </a:p>
            </p:txBody>
          </p:sp>
          <p:sp>
            <p:nvSpPr>
              <p:cNvPr id="214" name="Rectangle 213">
                <a:extLst>
                  <a:ext uri="{FF2B5EF4-FFF2-40B4-BE49-F238E27FC236}">
                    <a16:creationId xmlns:a16="http://schemas.microsoft.com/office/drawing/2014/main" id="{383B7445-66BE-9642-936C-2269C69581E6}"/>
                  </a:ext>
                </a:extLst>
              </p:cNvPr>
              <p:cNvSpPr/>
              <p:nvPr/>
            </p:nvSpPr>
            <p:spPr>
              <a:xfrm>
                <a:off x="2972447" y="4926548"/>
                <a:ext cx="1829297" cy="452881"/>
              </a:xfrm>
              <a:prstGeom prst="rect">
                <a:avLst/>
              </a:prstGeom>
            </p:spPr>
            <p:txBody>
              <a:bodyPr wrap="square">
                <a:spAutoFit/>
              </a:bodyPr>
              <a:lstStyle/>
              <a:p>
                <a:pPr algn="ctr">
                  <a:lnSpc>
                    <a:spcPts val="1380"/>
                  </a:lnSpc>
                </a:pPr>
                <a:r>
                  <a:rPr lang="en-GB" sz="1400" b="1" dirty="0">
                    <a:solidFill>
                      <a:srgbClr val="5C5C5C"/>
                    </a:solidFill>
                    <a:latin typeface="Open Sans" panose="020B0606030504020204" pitchFamily="34" charset="0"/>
                    <a:ea typeface="Open Sans" panose="020B0606030504020204" pitchFamily="34" charset="0"/>
                    <a:cs typeface="Open Sans" panose="020B0606030504020204" pitchFamily="34" charset="0"/>
                  </a:rPr>
                  <a:t>SHARE REFLECT ANALYSE</a:t>
                </a:r>
                <a:endParaRPr lang="en-IE" sz="1400" b="1" dirty="0">
                  <a:solidFill>
                    <a:srgbClr val="5C5C5C"/>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15" name="Rectangle 214">
                <a:extLst>
                  <a:ext uri="{FF2B5EF4-FFF2-40B4-BE49-F238E27FC236}">
                    <a16:creationId xmlns:a16="http://schemas.microsoft.com/office/drawing/2014/main" id="{39E6B520-E017-7D4C-9039-03F45E17F247}"/>
                  </a:ext>
                </a:extLst>
              </p:cNvPr>
              <p:cNvSpPr/>
              <p:nvPr/>
            </p:nvSpPr>
            <p:spPr>
              <a:xfrm>
                <a:off x="1583991" y="3431792"/>
                <a:ext cx="1682712" cy="452881"/>
              </a:xfrm>
              <a:prstGeom prst="rect">
                <a:avLst/>
              </a:prstGeom>
            </p:spPr>
            <p:txBody>
              <a:bodyPr wrap="square">
                <a:spAutoFit/>
              </a:bodyPr>
              <a:lstStyle/>
              <a:p>
                <a:pPr algn="ctr">
                  <a:lnSpc>
                    <a:spcPts val="1380"/>
                  </a:lnSpc>
                </a:pPr>
                <a:r>
                  <a:rPr lang="en-GB" sz="1400" b="1" dirty="0">
                    <a:solidFill>
                      <a:srgbClr val="5C5C5C"/>
                    </a:solidFill>
                    <a:latin typeface="Open Sans" panose="020B0606030504020204" pitchFamily="34" charset="0"/>
                    <a:ea typeface="Open Sans" panose="020B0606030504020204" pitchFamily="34" charset="0"/>
                    <a:cs typeface="Open Sans" panose="020B0606030504020204" pitchFamily="34" charset="0"/>
                  </a:rPr>
                  <a:t>CRITIQUE QUESTION</a:t>
                </a:r>
                <a:endParaRPr lang="en-IE" sz="1400" b="1" dirty="0">
                  <a:solidFill>
                    <a:srgbClr val="5C5C5C"/>
                  </a:solidFill>
                  <a:latin typeface="Open Sans" panose="020B0606030504020204" pitchFamily="34" charset="0"/>
                  <a:ea typeface="Open Sans" panose="020B0606030504020204" pitchFamily="34" charset="0"/>
                  <a:cs typeface="Open Sans" panose="020B0606030504020204" pitchFamily="34" charset="0"/>
                </a:endParaRPr>
              </a:p>
            </p:txBody>
          </p:sp>
        </p:grpSp>
      </p:grpSp>
    </p:spTree>
    <p:extLst>
      <p:ext uri="{BB962C8B-B14F-4D97-AF65-F5344CB8AC3E}">
        <p14:creationId xmlns:p14="http://schemas.microsoft.com/office/powerpoint/2010/main" val="38794263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3A24266-F042-2C4D-B1B6-913643EA4DF3}"/>
              </a:ext>
            </a:extLst>
          </p:cNvPr>
          <p:cNvSpPr>
            <a:spLocks noGrp="1"/>
          </p:cNvSpPr>
          <p:nvPr>
            <p:ph type="body" sz="quarter" idx="13"/>
          </p:nvPr>
        </p:nvSpPr>
        <p:spPr/>
        <p:txBody>
          <a:bodyPr/>
          <a:lstStyle/>
          <a:p>
            <a:r>
              <a:rPr lang="en-US" dirty="0"/>
              <a:t>06</a:t>
            </a:r>
          </a:p>
        </p:txBody>
      </p:sp>
      <p:sp>
        <p:nvSpPr>
          <p:cNvPr id="6" name="Text Placeholder 5">
            <a:extLst>
              <a:ext uri="{FF2B5EF4-FFF2-40B4-BE49-F238E27FC236}">
                <a16:creationId xmlns:a16="http://schemas.microsoft.com/office/drawing/2014/main" id="{77972CCB-F435-E641-A51D-BABB76C964B6}"/>
              </a:ext>
            </a:extLst>
          </p:cNvPr>
          <p:cNvSpPr>
            <a:spLocks noGrp="1"/>
          </p:cNvSpPr>
          <p:nvPr>
            <p:ph type="body" sz="quarter" idx="14"/>
          </p:nvPr>
        </p:nvSpPr>
        <p:spPr>
          <a:xfrm>
            <a:off x="2232014" y="733822"/>
            <a:ext cx="5012848" cy="1084774"/>
          </a:xfrm>
        </p:spPr>
        <p:txBody>
          <a:bodyPr/>
          <a:lstStyle/>
          <a:p>
            <a:r>
              <a:rPr lang="en-IE" dirty="0"/>
              <a:t>Leadership Skills: Leadership Intelligence - the intellectual components of Leadership</a:t>
            </a:r>
            <a:endParaRPr lang="en-US" dirty="0"/>
          </a:p>
        </p:txBody>
      </p:sp>
      <p:sp>
        <p:nvSpPr>
          <p:cNvPr id="2" name="Slide Number Placeholder 1">
            <a:extLst>
              <a:ext uri="{FF2B5EF4-FFF2-40B4-BE49-F238E27FC236}">
                <a16:creationId xmlns:a16="http://schemas.microsoft.com/office/drawing/2014/main" id="{8CEEF704-8DEC-D84A-97D2-0ECCAD558982}"/>
              </a:ext>
            </a:extLst>
          </p:cNvPr>
          <p:cNvSpPr>
            <a:spLocks noGrp="1"/>
          </p:cNvSpPr>
          <p:nvPr>
            <p:ph type="sldNum" sz="quarter" idx="4294967295"/>
          </p:nvPr>
        </p:nvSpPr>
        <p:spPr>
          <a:xfrm>
            <a:off x="5897563" y="10072688"/>
            <a:ext cx="1662112" cy="568325"/>
          </a:xfrm>
        </p:spPr>
        <p:txBody>
          <a:bodyPr/>
          <a:lstStyle/>
          <a:p>
            <a:fld id="{5E760C49-C21F-C349-B509-93C281143DFD}" type="slidenum">
              <a:rPr lang="en-US" smtClean="0"/>
              <a:t>35</a:t>
            </a:fld>
            <a:endParaRPr lang="en-US" dirty="0"/>
          </a:p>
        </p:txBody>
      </p:sp>
      <p:pic>
        <p:nvPicPr>
          <p:cNvPr id="10" name="Picture Placeholder 9">
            <a:extLst>
              <a:ext uri="{FF2B5EF4-FFF2-40B4-BE49-F238E27FC236}">
                <a16:creationId xmlns:a16="http://schemas.microsoft.com/office/drawing/2014/main" id="{827774AD-0CA2-4D4E-8570-79108A163425}"/>
              </a:ext>
            </a:extLst>
          </p:cNvPr>
          <p:cNvPicPr>
            <a:picLocks noGrp="1" noChangeAspect="1"/>
          </p:cNvPicPr>
          <p:nvPr>
            <p:ph type="pic" sz="quarter" idx="15"/>
          </p:nvPr>
        </p:nvPicPr>
        <p:blipFill>
          <a:blip r:embed="rId2" cstate="screen">
            <a:extLst>
              <a:ext uri="{28A0092B-C50C-407E-A947-70E740481C1C}">
                <a14:useLocalDpi xmlns:a14="http://schemas.microsoft.com/office/drawing/2010/main"/>
              </a:ext>
            </a:extLst>
          </a:blip>
          <a:srcRect/>
          <a:stretch>
            <a:fillRect/>
          </a:stretch>
        </p:blipFill>
        <p:spPr/>
      </p:pic>
      <p:sp>
        <p:nvSpPr>
          <p:cNvPr id="11" name="Rectangle 10">
            <a:extLst>
              <a:ext uri="{FF2B5EF4-FFF2-40B4-BE49-F238E27FC236}">
                <a16:creationId xmlns:a16="http://schemas.microsoft.com/office/drawing/2014/main" id="{950DA3EB-91F9-7946-86B3-5C0B424CC7F4}"/>
              </a:ext>
            </a:extLst>
          </p:cNvPr>
          <p:cNvSpPr/>
          <p:nvPr/>
        </p:nvSpPr>
        <p:spPr>
          <a:xfrm>
            <a:off x="2151461" y="7245914"/>
            <a:ext cx="3256751" cy="923330"/>
          </a:xfrm>
          <a:prstGeom prst="rect">
            <a:avLst/>
          </a:prstGeom>
        </p:spPr>
        <p:txBody>
          <a:bodyPr wrap="square">
            <a:spAutoFit/>
          </a:bodyPr>
          <a:lstStyle/>
          <a:p>
            <a:r>
              <a:rPr lang="en-GB" b="1" dirty="0">
                <a:solidFill>
                  <a:schemeClr val="bg1"/>
                </a:solidFill>
                <a:highlight>
                  <a:srgbClr val="94C33D"/>
                </a:highlight>
                <a:latin typeface="Open Sans" panose="020B0606030504020204" pitchFamily="34" charset="0"/>
                <a:ea typeface="Open Sans" panose="020B0606030504020204" pitchFamily="34" charset="0"/>
                <a:cs typeface="Open Sans" panose="020B0606030504020204" pitchFamily="34" charset="0"/>
              </a:rPr>
              <a:t> the intellectual components of Leadership</a:t>
            </a:r>
            <a:r>
              <a:rPr lang="en-GB" b="1" dirty="0">
                <a:solidFill>
                  <a:srgbClr val="94C33D"/>
                </a:solidFill>
                <a:highlight>
                  <a:srgbClr val="94C33D"/>
                </a:highlight>
                <a:latin typeface="Open Sans" panose="020B0606030504020204" pitchFamily="34" charset="0"/>
                <a:ea typeface="Open Sans" panose="020B0606030504020204" pitchFamily="34" charset="0"/>
                <a:cs typeface="Open Sans" panose="020B0606030504020204" pitchFamily="34" charset="0"/>
              </a:rPr>
              <a:t>. </a:t>
            </a:r>
            <a:endParaRPr lang="en-US" b="1" dirty="0">
              <a:solidFill>
                <a:srgbClr val="94C33D"/>
              </a:solidFill>
              <a:highlight>
                <a:srgbClr val="94C33D"/>
              </a:highligh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902748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CC3F771-EAB3-9F4C-8117-AE1ACAEE49D8}"/>
              </a:ext>
            </a:extLst>
          </p:cNvPr>
          <p:cNvSpPr>
            <a:spLocks noGrp="1"/>
          </p:cNvSpPr>
          <p:nvPr>
            <p:ph type="sldNum" sz="quarter" idx="12"/>
          </p:nvPr>
        </p:nvSpPr>
        <p:spPr/>
        <p:txBody>
          <a:bodyPr/>
          <a:lstStyle/>
          <a:p>
            <a:fld id="{5E760C49-C21F-C349-B509-93C281143DFD}" type="slidenum">
              <a:rPr lang="en-US" smtClean="0"/>
              <a:t>36</a:t>
            </a:fld>
            <a:endParaRPr lang="en-US" dirty="0"/>
          </a:p>
        </p:txBody>
      </p:sp>
      <p:sp>
        <p:nvSpPr>
          <p:cNvPr id="113" name="Text Placeholder 4">
            <a:extLst>
              <a:ext uri="{FF2B5EF4-FFF2-40B4-BE49-F238E27FC236}">
                <a16:creationId xmlns:a16="http://schemas.microsoft.com/office/drawing/2014/main" id="{57AF60B7-C857-0845-AE9A-E7F8B81C5AC0}"/>
              </a:ext>
            </a:extLst>
          </p:cNvPr>
          <p:cNvSpPr txBox="1">
            <a:spLocks/>
          </p:cNvSpPr>
          <p:nvPr/>
        </p:nvSpPr>
        <p:spPr>
          <a:xfrm>
            <a:off x="634225" y="597063"/>
            <a:ext cx="6612961" cy="534728"/>
          </a:xfrm>
          <a:prstGeom prst="rect">
            <a:avLst/>
          </a:prstGeom>
        </p:spPr>
        <p:txBody>
          <a:bodyPr vert="horz" lIns="91440" tIns="45720" rIns="91440" bIns="45720" rtlCol="0">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dirty="0"/>
              <a:t>Identifying Leadership Skills</a:t>
            </a:r>
            <a:endParaRPr lang="en-IE" dirty="0"/>
          </a:p>
        </p:txBody>
      </p:sp>
      <p:cxnSp>
        <p:nvCxnSpPr>
          <p:cNvPr id="114" name="Straight Connector 113">
            <a:extLst>
              <a:ext uri="{FF2B5EF4-FFF2-40B4-BE49-F238E27FC236}">
                <a16:creationId xmlns:a16="http://schemas.microsoft.com/office/drawing/2014/main" id="{748240D2-282E-EB46-86D3-C44470D64C5A}"/>
              </a:ext>
            </a:extLst>
          </p:cNvPr>
          <p:cNvCxnSpPr>
            <a:cxnSpLocks/>
          </p:cNvCxnSpPr>
          <p:nvPr/>
        </p:nvCxnSpPr>
        <p:spPr>
          <a:xfrm flipH="1">
            <a:off x="0" y="795404"/>
            <a:ext cx="634226" cy="1"/>
          </a:xfrm>
          <a:prstGeom prst="line">
            <a:avLst/>
          </a:prstGeom>
          <a:ln w="28575">
            <a:solidFill>
              <a:srgbClr val="94C33D"/>
            </a:solidFill>
          </a:ln>
        </p:spPr>
        <p:style>
          <a:lnRef idx="1">
            <a:schemeClr val="accent1"/>
          </a:lnRef>
          <a:fillRef idx="0">
            <a:schemeClr val="accent1"/>
          </a:fillRef>
          <a:effectRef idx="0">
            <a:schemeClr val="accent1"/>
          </a:effectRef>
          <a:fontRef idx="minor">
            <a:schemeClr val="tx1"/>
          </a:fontRef>
        </p:style>
      </p:cxnSp>
      <p:sp>
        <p:nvSpPr>
          <p:cNvPr id="14" name="Text Placeholder 5">
            <a:extLst>
              <a:ext uri="{FF2B5EF4-FFF2-40B4-BE49-F238E27FC236}">
                <a16:creationId xmlns:a16="http://schemas.microsoft.com/office/drawing/2014/main" id="{523F23A8-0CCE-A146-8155-6EDFC8FFEAB3}"/>
              </a:ext>
            </a:extLst>
          </p:cNvPr>
          <p:cNvSpPr txBox="1">
            <a:spLocks/>
          </p:cNvSpPr>
          <p:nvPr/>
        </p:nvSpPr>
        <p:spPr>
          <a:xfrm>
            <a:off x="634224" y="1182757"/>
            <a:ext cx="6364800" cy="2584599"/>
          </a:xfrm>
          <a:prstGeom prst="rect">
            <a:avLst/>
          </a:prstGeom>
          <a:ln>
            <a:noFill/>
          </a:ln>
        </p:spPr>
        <p:txBody>
          <a:bodyPr vert="horz" lIns="91440" tIns="45720" rIns="91440" bIns="45720" numCol="1" spcCol="288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GB" sz="1050" dirty="0"/>
              <a:t>It will be important for both you, as a VET educator, and for potential female leaders in the third sector, to understand the leadership skills that make for great leadership within the sector. Some examples of leadership skills and their importance are included below. </a:t>
            </a:r>
          </a:p>
          <a:p>
            <a:endParaRPr lang="en-GB" sz="1050" dirty="0"/>
          </a:p>
          <a:p>
            <a:r>
              <a:rPr lang="en-GB" sz="1050" dirty="0"/>
              <a:t>This, however, is not an exhaustive list and you should have a whiteboard/ post-it note session asking women to identify as may leadership skills as possible.</a:t>
            </a:r>
          </a:p>
        </p:txBody>
      </p:sp>
      <p:graphicFrame>
        <p:nvGraphicFramePr>
          <p:cNvPr id="6" name="Table 5">
            <a:extLst>
              <a:ext uri="{FF2B5EF4-FFF2-40B4-BE49-F238E27FC236}">
                <a16:creationId xmlns:a16="http://schemas.microsoft.com/office/drawing/2014/main" id="{6120862B-AF19-B043-8DDE-CA25E024D86C}"/>
              </a:ext>
            </a:extLst>
          </p:cNvPr>
          <p:cNvGraphicFramePr>
            <a:graphicFrameLocks noGrp="1"/>
          </p:cNvGraphicFramePr>
          <p:nvPr>
            <p:extLst>
              <p:ext uri="{D42A27DB-BD31-4B8C-83A1-F6EECF244321}">
                <p14:modId xmlns:p14="http://schemas.microsoft.com/office/powerpoint/2010/main" val="3379545930"/>
              </p:ext>
            </p:extLst>
          </p:nvPr>
        </p:nvGraphicFramePr>
        <p:xfrm>
          <a:off x="657290" y="2618005"/>
          <a:ext cx="6268161" cy="5641594"/>
        </p:xfrm>
        <a:graphic>
          <a:graphicData uri="http://schemas.openxmlformats.org/drawingml/2006/table">
            <a:tbl>
              <a:tblPr firstRow="1" firstCol="1" bandRow="1">
                <a:tableStyleId>{5C22544A-7EE6-4342-B048-85BDC9FD1C3A}</a:tableStyleId>
              </a:tblPr>
              <a:tblGrid>
                <a:gridCol w="1373252">
                  <a:extLst>
                    <a:ext uri="{9D8B030D-6E8A-4147-A177-3AD203B41FA5}">
                      <a16:colId xmlns:a16="http://schemas.microsoft.com/office/drawing/2014/main" val="2297602784"/>
                    </a:ext>
                  </a:extLst>
                </a:gridCol>
                <a:gridCol w="4894909">
                  <a:extLst>
                    <a:ext uri="{9D8B030D-6E8A-4147-A177-3AD203B41FA5}">
                      <a16:colId xmlns:a16="http://schemas.microsoft.com/office/drawing/2014/main" val="888933627"/>
                    </a:ext>
                  </a:extLst>
                </a:gridCol>
              </a:tblGrid>
              <a:tr h="242271">
                <a:tc>
                  <a:txBody>
                    <a:bodyPr/>
                    <a:lstStyle/>
                    <a:p>
                      <a:pPr algn="ctr"/>
                      <a:endParaRPr lang="en-IE" sz="1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941" marR="66941" marT="0" marB="0">
                    <a:noFill/>
                  </a:tcPr>
                </a:tc>
                <a:tc>
                  <a:txBody>
                    <a:bodyPr/>
                    <a:lstStyle/>
                    <a:p>
                      <a:pPr algn="ctr"/>
                      <a:endParaRPr lang="en-IE" sz="1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941" marR="66941" marT="0" marB="0">
                    <a:noFill/>
                  </a:tcPr>
                </a:tc>
                <a:extLst>
                  <a:ext uri="{0D108BD9-81ED-4DB2-BD59-A6C34878D82A}">
                    <a16:rowId xmlns:a16="http://schemas.microsoft.com/office/drawing/2014/main" val="1331145973"/>
                  </a:ext>
                </a:extLst>
              </a:tr>
              <a:tr h="0">
                <a:tc>
                  <a:txBody>
                    <a:bodyPr/>
                    <a:lstStyle/>
                    <a:p>
                      <a:pPr algn="l"/>
                      <a:r>
                        <a:rPr lang="en-GB" sz="1050">
                          <a:solidFill>
                            <a:schemeClr val="bg1"/>
                          </a:solidFill>
                          <a:effectLst/>
                        </a:rPr>
                        <a:t>Communication </a:t>
                      </a:r>
                      <a:endParaRPr lang="en-IE" sz="1050">
                        <a:solidFill>
                          <a:schemeClr val="bg1"/>
                        </a:solidFill>
                        <a:effectLst/>
                      </a:endParaRPr>
                    </a:p>
                    <a:p>
                      <a:pPr algn="l"/>
                      <a:r>
                        <a:rPr lang="en-GB" sz="1050">
                          <a:solidFill>
                            <a:schemeClr val="bg1"/>
                          </a:solidFill>
                          <a:effectLst/>
                        </a:rPr>
                        <a:t>(Speaking)</a:t>
                      </a:r>
                      <a:endParaRPr lang="en-IE" sz="1050">
                        <a:solidFill>
                          <a:schemeClr val="bg1"/>
                        </a:solidFill>
                        <a:effectLst/>
                      </a:endParaRPr>
                    </a:p>
                    <a:p>
                      <a:pPr algn="l"/>
                      <a:r>
                        <a:rPr lang="en-GB" sz="1050">
                          <a:solidFill>
                            <a:schemeClr val="bg1"/>
                          </a:solidFill>
                          <a:effectLst/>
                        </a:rPr>
                        <a:t> </a:t>
                      </a:r>
                      <a:endParaRPr lang="en-IE" sz="105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8000" marR="108000" marT="108000" marB="0">
                    <a:gradFill>
                      <a:gsLst>
                        <a:gs pos="4000">
                          <a:srgbClr val="863694"/>
                        </a:gs>
                        <a:gs pos="34000">
                          <a:srgbClr val="863694"/>
                        </a:gs>
                        <a:gs pos="80000">
                          <a:srgbClr val="561465"/>
                        </a:gs>
                      </a:gsLst>
                      <a:path path="circle">
                        <a:fillToRect l="50000" t="50000" r="50000" b="50000"/>
                      </a:path>
                    </a:gradFill>
                  </a:tcPr>
                </a:tc>
                <a:tc>
                  <a:txBody>
                    <a:bodyPr/>
                    <a:lstStyle/>
                    <a:p>
                      <a:r>
                        <a:rPr lang="en-GB" sz="1050" dirty="0">
                          <a:solidFill>
                            <a:schemeClr val="bg1"/>
                          </a:solidFill>
                          <a:effectLst/>
                        </a:rPr>
                        <a:t>Ability to clearly articulate issues, represent others, challenge the status quo and inspire others to work towards a shared vision.</a:t>
                      </a:r>
                      <a:endParaRPr lang="en-IE" sz="105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8000" marR="108000" marT="108000" marB="0">
                    <a:gradFill>
                      <a:gsLst>
                        <a:gs pos="4000">
                          <a:srgbClr val="863694"/>
                        </a:gs>
                        <a:gs pos="34000">
                          <a:srgbClr val="863694"/>
                        </a:gs>
                        <a:gs pos="80000">
                          <a:srgbClr val="561465"/>
                        </a:gs>
                      </a:gsLst>
                      <a:path path="circle">
                        <a:fillToRect l="50000" t="50000" r="50000" b="50000"/>
                      </a:path>
                    </a:gradFill>
                  </a:tcPr>
                </a:tc>
                <a:extLst>
                  <a:ext uri="{0D108BD9-81ED-4DB2-BD59-A6C34878D82A}">
                    <a16:rowId xmlns:a16="http://schemas.microsoft.com/office/drawing/2014/main" val="1984471460"/>
                  </a:ext>
                </a:extLst>
              </a:tr>
              <a:tr h="615635">
                <a:tc>
                  <a:txBody>
                    <a:bodyPr/>
                    <a:lstStyle/>
                    <a:p>
                      <a:pPr algn="l"/>
                      <a:r>
                        <a:rPr lang="en-GB" sz="1050" dirty="0">
                          <a:solidFill>
                            <a:schemeClr val="bg1"/>
                          </a:solidFill>
                          <a:effectLst/>
                        </a:rPr>
                        <a:t>Communication</a:t>
                      </a:r>
                      <a:endParaRPr lang="en-IE" sz="1050" dirty="0">
                        <a:solidFill>
                          <a:schemeClr val="bg1"/>
                        </a:solidFill>
                        <a:effectLst/>
                      </a:endParaRPr>
                    </a:p>
                    <a:p>
                      <a:pPr algn="l"/>
                      <a:r>
                        <a:rPr lang="en-GB" sz="1050" dirty="0">
                          <a:solidFill>
                            <a:schemeClr val="bg1"/>
                          </a:solidFill>
                          <a:effectLst/>
                        </a:rPr>
                        <a:t>(Active Listening)</a:t>
                      </a:r>
                      <a:endParaRPr lang="en-IE" sz="105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8000" marR="108000" marT="108000" marB="0">
                    <a:gradFill>
                      <a:gsLst>
                        <a:gs pos="4000">
                          <a:srgbClr val="863694"/>
                        </a:gs>
                        <a:gs pos="34000">
                          <a:srgbClr val="863694"/>
                        </a:gs>
                        <a:gs pos="80000">
                          <a:srgbClr val="561465"/>
                        </a:gs>
                      </a:gsLst>
                      <a:path path="circle">
                        <a:fillToRect l="50000" t="50000" r="50000" b="50000"/>
                      </a:path>
                    </a:gradFill>
                  </a:tcPr>
                </a:tc>
                <a:tc>
                  <a:txBody>
                    <a:bodyPr/>
                    <a:lstStyle/>
                    <a:p>
                      <a:r>
                        <a:rPr lang="en-GB" sz="1050" dirty="0">
                          <a:solidFill>
                            <a:schemeClr val="bg1"/>
                          </a:solidFill>
                          <a:effectLst/>
                        </a:rPr>
                        <a:t>Rapport building, clarity, empathy &amp; understanding and effective co-produced problem-solving strategies.</a:t>
                      </a:r>
                      <a:endParaRPr lang="en-IE" sz="1050" dirty="0">
                        <a:solidFill>
                          <a:schemeClr val="bg1"/>
                        </a:solidFill>
                        <a:effectLst/>
                      </a:endParaRPr>
                    </a:p>
                    <a:p>
                      <a:endParaRPr lang="en-IE" sz="105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8000" marR="108000" marT="108000" marB="0">
                    <a:gradFill>
                      <a:gsLst>
                        <a:gs pos="4000">
                          <a:srgbClr val="863694"/>
                        </a:gs>
                        <a:gs pos="34000">
                          <a:srgbClr val="863694"/>
                        </a:gs>
                        <a:gs pos="80000">
                          <a:srgbClr val="561465"/>
                        </a:gs>
                      </a:gsLst>
                      <a:path path="circle">
                        <a:fillToRect l="50000" t="50000" r="50000" b="50000"/>
                      </a:path>
                    </a:gradFill>
                  </a:tcPr>
                </a:tc>
                <a:extLst>
                  <a:ext uri="{0D108BD9-81ED-4DB2-BD59-A6C34878D82A}">
                    <a16:rowId xmlns:a16="http://schemas.microsoft.com/office/drawing/2014/main" val="261489394"/>
                  </a:ext>
                </a:extLst>
              </a:tr>
              <a:tr h="609600">
                <a:tc>
                  <a:txBody>
                    <a:bodyPr/>
                    <a:lstStyle/>
                    <a:p>
                      <a:pPr algn="l"/>
                      <a:r>
                        <a:rPr lang="en-GB" sz="1050">
                          <a:solidFill>
                            <a:schemeClr val="bg1"/>
                          </a:solidFill>
                          <a:effectLst/>
                        </a:rPr>
                        <a:t>Communication </a:t>
                      </a:r>
                      <a:endParaRPr lang="en-IE" sz="1050">
                        <a:solidFill>
                          <a:schemeClr val="bg1"/>
                        </a:solidFill>
                        <a:effectLst/>
                      </a:endParaRPr>
                    </a:p>
                    <a:p>
                      <a:pPr algn="l"/>
                      <a:r>
                        <a:rPr lang="en-GB" sz="1050">
                          <a:solidFill>
                            <a:schemeClr val="bg1"/>
                          </a:solidFill>
                          <a:effectLst/>
                        </a:rPr>
                        <a:t>(Questioning)</a:t>
                      </a:r>
                      <a:endParaRPr lang="en-IE" sz="1050">
                        <a:solidFill>
                          <a:schemeClr val="bg1"/>
                        </a:solidFill>
                        <a:effectLst/>
                      </a:endParaRPr>
                    </a:p>
                    <a:p>
                      <a:pPr algn="l"/>
                      <a:r>
                        <a:rPr lang="en-GB" sz="1050">
                          <a:solidFill>
                            <a:schemeClr val="bg1"/>
                          </a:solidFill>
                          <a:effectLst/>
                        </a:rPr>
                        <a:t> </a:t>
                      </a:r>
                      <a:endParaRPr lang="en-IE" sz="105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8000" marR="108000" marT="108000" marB="0">
                    <a:gradFill>
                      <a:gsLst>
                        <a:gs pos="4000">
                          <a:srgbClr val="863694"/>
                        </a:gs>
                        <a:gs pos="34000">
                          <a:srgbClr val="863694"/>
                        </a:gs>
                        <a:gs pos="80000">
                          <a:srgbClr val="561465"/>
                        </a:gs>
                      </a:gsLst>
                      <a:path path="circle">
                        <a:fillToRect l="50000" t="50000" r="50000" b="50000"/>
                      </a:path>
                    </a:gradFill>
                  </a:tcPr>
                </a:tc>
                <a:tc>
                  <a:txBody>
                    <a:bodyPr/>
                    <a:lstStyle/>
                    <a:p>
                      <a:r>
                        <a:rPr lang="en-GB" sz="1050" dirty="0">
                          <a:solidFill>
                            <a:schemeClr val="bg1"/>
                          </a:solidFill>
                          <a:effectLst/>
                        </a:rPr>
                        <a:t>Discussion, challenging decisions &amp; actions, to understanding of others’ perspectives and clarity on important issues.</a:t>
                      </a:r>
                      <a:endParaRPr lang="en-IE" sz="1050" dirty="0">
                        <a:solidFill>
                          <a:schemeClr val="bg1"/>
                        </a:solidFill>
                        <a:effectLst/>
                      </a:endParaRPr>
                    </a:p>
                    <a:p>
                      <a:r>
                        <a:rPr lang="en-GB" sz="1050" dirty="0">
                          <a:solidFill>
                            <a:schemeClr val="bg1"/>
                          </a:solidFill>
                          <a:effectLst/>
                        </a:rPr>
                        <a:t> </a:t>
                      </a:r>
                      <a:endParaRPr lang="en-IE" sz="105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8000" marR="108000" marT="108000" marB="0">
                    <a:gradFill>
                      <a:gsLst>
                        <a:gs pos="4000">
                          <a:srgbClr val="863694"/>
                        </a:gs>
                        <a:gs pos="34000">
                          <a:srgbClr val="863694"/>
                        </a:gs>
                        <a:gs pos="80000">
                          <a:srgbClr val="561465"/>
                        </a:gs>
                      </a:gsLst>
                      <a:path path="circle">
                        <a:fillToRect l="50000" t="50000" r="50000" b="50000"/>
                      </a:path>
                    </a:gradFill>
                  </a:tcPr>
                </a:tc>
                <a:extLst>
                  <a:ext uri="{0D108BD9-81ED-4DB2-BD59-A6C34878D82A}">
                    <a16:rowId xmlns:a16="http://schemas.microsoft.com/office/drawing/2014/main" val="1652840672"/>
                  </a:ext>
                </a:extLst>
              </a:tr>
              <a:tr h="0">
                <a:tc>
                  <a:txBody>
                    <a:bodyPr/>
                    <a:lstStyle/>
                    <a:p>
                      <a:pPr algn="l"/>
                      <a:r>
                        <a:rPr lang="en-GB" sz="1050" dirty="0">
                          <a:solidFill>
                            <a:schemeClr val="bg1"/>
                          </a:solidFill>
                          <a:effectLst/>
                        </a:rPr>
                        <a:t>Handling difficult conversations</a:t>
                      </a:r>
                      <a:endParaRPr lang="en-IE" sz="1050" dirty="0">
                        <a:solidFill>
                          <a:schemeClr val="bg1"/>
                        </a:solidFill>
                        <a:effectLst/>
                      </a:endParaRPr>
                    </a:p>
                  </a:txBody>
                  <a:tcPr marL="108000" marR="108000" marT="108000" marB="0">
                    <a:gradFill>
                      <a:gsLst>
                        <a:gs pos="4000">
                          <a:srgbClr val="863694"/>
                        </a:gs>
                        <a:gs pos="34000">
                          <a:srgbClr val="863694"/>
                        </a:gs>
                        <a:gs pos="80000">
                          <a:srgbClr val="561465"/>
                        </a:gs>
                      </a:gsLst>
                      <a:path path="circle">
                        <a:fillToRect l="50000" t="50000" r="50000" b="50000"/>
                      </a:path>
                    </a:gradFill>
                  </a:tcPr>
                </a:tc>
                <a:tc>
                  <a:txBody>
                    <a:bodyPr/>
                    <a:lstStyle/>
                    <a:p>
                      <a:r>
                        <a:rPr lang="en-GB" sz="1050" dirty="0">
                          <a:solidFill>
                            <a:schemeClr val="bg1"/>
                          </a:solidFill>
                          <a:effectLst/>
                        </a:rPr>
                        <a:t>Ability to challenge government, statutory and private organisations, and deal with resistance to change. </a:t>
                      </a:r>
                    </a:p>
                    <a:p>
                      <a:endParaRPr lang="en-IE" sz="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8000" marR="108000" marT="108000" marB="0">
                    <a:gradFill>
                      <a:gsLst>
                        <a:gs pos="4000">
                          <a:srgbClr val="863694"/>
                        </a:gs>
                        <a:gs pos="34000">
                          <a:srgbClr val="863694"/>
                        </a:gs>
                        <a:gs pos="80000">
                          <a:srgbClr val="561465"/>
                        </a:gs>
                      </a:gsLst>
                      <a:path path="circle">
                        <a:fillToRect l="50000" t="50000" r="50000" b="50000"/>
                      </a:path>
                    </a:gradFill>
                  </a:tcPr>
                </a:tc>
                <a:extLst>
                  <a:ext uri="{0D108BD9-81ED-4DB2-BD59-A6C34878D82A}">
                    <a16:rowId xmlns:a16="http://schemas.microsoft.com/office/drawing/2014/main" val="4130082912"/>
                  </a:ext>
                </a:extLst>
              </a:tr>
              <a:tr h="531802">
                <a:tc>
                  <a:txBody>
                    <a:bodyPr/>
                    <a:lstStyle/>
                    <a:p>
                      <a:pPr algn="l"/>
                      <a:r>
                        <a:rPr lang="en-GB" sz="1050" dirty="0">
                          <a:solidFill>
                            <a:schemeClr val="bg1"/>
                          </a:solidFill>
                          <a:effectLst/>
                        </a:rPr>
                        <a:t>Ability to influence &amp; inspire</a:t>
                      </a:r>
                      <a:endParaRPr lang="en-IE" sz="105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8000" marR="108000" marT="108000" marB="0">
                    <a:gradFill>
                      <a:gsLst>
                        <a:gs pos="4000">
                          <a:srgbClr val="863694"/>
                        </a:gs>
                        <a:gs pos="34000">
                          <a:srgbClr val="863694"/>
                        </a:gs>
                        <a:gs pos="80000">
                          <a:srgbClr val="561465"/>
                        </a:gs>
                      </a:gsLst>
                      <a:path path="circle">
                        <a:fillToRect l="50000" t="50000" r="50000" b="50000"/>
                      </a:path>
                    </a:gradFill>
                  </a:tcPr>
                </a:tc>
                <a:tc>
                  <a:txBody>
                    <a:bodyPr/>
                    <a:lstStyle/>
                    <a:p>
                      <a:r>
                        <a:rPr lang="en-GB" sz="1050" dirty="0">
                          <a:solidFill>
                            <a:schemeClr val="bg1"/>
                          </a:solidFill>
                          <a:effectLst/>
                        </a:rPr>
                        <a:t> A greater voice to under-represented groups who will be inspired to stand up for the issues that matter to them.</a:t>
                      </a:r>
                      <a:endParaRPr lang="en-IE" sz="105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8000" marR="108000" marT="108000" marB="0">
                    <a:gradFill>
                      <a:gsLst>
                        <a:gs pos="4000">
                          <a:srgbClr val="863694"/>
                        </a:gs>
                        <a:gs pos="34000">
                          <a:srgbClr val="863694"/>
                        </a:gs>
                        <a:gs pos="80000">
                          <a:srgbClr val="561465"/>
                        </a:gs>
                      </a:gsLst>
                      <a:path path="circle">
                        <a:fillToRect l="50000" t="50000" r="50000" b="50000"/>
                      </a:path>
                    </a:gradFill>
                  </a:tcPr>
                </a:tc>
                <a:extLst>
                  <a:ext uri="{0D108BD9-81ED-4DB2-BD59-A6C34878D82A}">
                    <a16:rowId xmlns:a16="http://schemas.microsoft.com/office/drawing/2014/main" val="2061142688"/>
                  </a:ext>
                </a:extLst>
              </a:tr>
              <a:tr h="476946">
                <a:tc>
                  <a:txBody>
                    <a:bodyPr/>
                    <a:lstStyle/>
                    <a:p>
                      <a:pPr algn="l"/>
                      <a:r>
                        <a:rPr lang="en-GB" sz="1050" dirty="0">
                          <a:solidFill>
                            <a:schemeClr val="bg1"/>
                          </a:solidFill>
                          <a:effectLst/>
                        </a:rPr>
                        <a:t>Conflict Resolution</a:t>
                      </a:r>
                      <a:endParaRPr lang="en-IE" sz="105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8000" marR="108000" marT="108000" marB="0">
                    <a:gradFill>
                      <a:gsLst>
                        <a:gs pos="4000">
                          <a:srgbClr val="863694"/>
                        </a:gs>
                        <a:gs pos="34000">
                          <a:srgbClr val="863694"/>
                        </a:gs>
                        <a:gs pos="80000">
                          <a:srgbClr val="561465"/>
                        </a:gs>
                      </a:gsLst>
                      <a:path path="circle">
                        <a:fillToRect l="50000" t="50000" r="50000" b="50000"/>
                      </a:path>
                    </a:gradFill>
                  </a:tcPr>
                </a:tc>
                <a:tc>
                  <a:txBody>
                    <a:bodyPr/>
                    <a:lstStyle/>
                    <a:p>
                      <a:r>
                        <a:rPr lang="en-GB" sz="1050" dirty="0">
                          <a:solidFill>
                            <a:schemeClr val="bg1"/>
                          </a:solidFill>
                          <a:effectLst/>
                        </a:rPr>
                        <a:t>Ability to deal with criticism, give constructive feedback and achieve mutually beneficial outcomes.</a:t>
                      </a:r>
                      <a:endParaRPr lang="en-IE" sz="1050" dirty="0">
                        <a:solidFill>
                          <a:schemeClr val="bg1"/>
                        </a:solidFill>
                        <a:effectLst/>
                      </a:endParaRPr>
                    </a:p>
                    <a:p>
                      <a:r>
                        <a:rPr lang="en-GB" sz="1050" dirty="0">
                          <a:solidFill>
                            <a:schemeClr val="bg1"/>
                          </a:solidFill>
                          <a:effectLst/>
                        </a:rPr>
                        <a:t> </a:t>
                      </a:r>
                      <a:endParaRPr lang="en-IE" sz="105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8000" marR="108000" marT="108000" marB="0">
                    <a:gradFill>
                      <a:gsLst>
                        <a:gs pos="4000">
                          <a:srgbClr val="863694"/>
                        </a:gs>
                        <a:gs pos="34000">
                          <a:srgbClr val="863694"/>
                        </a:gs>
                        <a:gs pos="80000">
                          <a:srgbClr val="561465"/>
                        </a:gs>
                      </a:gsLst>
                      <a:path path="circle">
                        <a:fillToRect l="50000" t="50000" r="50000" b="50000"/>
                      </a:path>
                    </a:gradFill>
                  </a:tcPr>
                </a:tc>
                <a:extLst>
                  <a:ext uri="{0D108BD9-81ED-4DB2-BD59-A6C34878D82A}">
                    <a16:rowId xmlns:a16="http://schemas.microsoft.com/office/drawing/2014/main" val="3531596736"/>
                  </a:ext>
                </a:extLst>
              </a:tr>
              <a:tr h="363991">
                <a:tc>
                  <a:txBody>
                    <a:bodyPr/>
                    <a:lstStyle/>
                    <a:p>
                      <a:pPr algn="l"/>
                      <a:r>
                        <a:rPr lang="en-GB" sz="1050">
                          <a:solidFill>
                            <a:schemeClr val="bg1"/>
                          </a:solidFill>
                          <a:effectLst/>
                        </a:rPr>
                        <a:t>Empathy</a:t>
                      </a:r>
                      <a:endParaRPr lang="en-IE" sz="105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8000" marR="108000" marT="108000" marB="0">
                    <a:gradFill>
                      <a:gsLst>
                        <a:gs pos="4000">
                          <a:srgbClr val="863694"/>
                        </a:gs>
                        <a:gs pos="34000">
                          <a:srgbClr val="863694"/>
                        </a:gs>
                        <a:gs pos="80000">
                          <a:srgbClr val="561465"/>
                        </a:gs>
                      </a:gsLst>
                      <a:path path="circle">
                        <a:fillToRect l="50000" t="50000" r="50000" b="50000"/>
                      </a:path>
                    </a:gradFill>
                  </a:tcPr>
                </a:tc>
                <a:tc>
                  <a:txBody>
                    <a:bodyPr/>
                    <a:lstStyle/>
                    <a:p>
                      <a:r>
                        <a:rPr lang="en-GB" sz="1050">
                          <a:solidFill>
                            <a:schemeClr val="bg1"/>
                          </a:solidFill>
                          <a:effectLst/>
                        </a:rPr>
                        <a:t>Builds rapport and leads to a greater ability to influence others to work for change.</a:t>
                      </a:r>
                      <a:endParaRPr lang="en-IE" sz="1050">
                        <a:solidFill>
                          <a:schemeClr val="bg1"/>
                        </a:solidFill>
                        <a:effectLst/>
                      </a:endParaRPr>
                    </a:p>
                    <a:p>
                      <a:r>
                        <a:rPr lang="en-GB" sz="1050">
                          <a:solidFill>
                            <a:schemeClr val="bg1"/>
                          </a:solidFill>
                          <a:effectLst/>
                        </a:rPr>
                        <a:t> </a:t>
                      </a:r>
                      <a:endParaRPr lang="en-IE" sz="105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8000" marR="108000" marT="108000" marB="0">
                    <a:gradFill>
                      <a:gsLst>
                        <a:gs pos="4000">
                          <a:srgbClr val="863694"/>
                        </a:gs>
                        <a:gs pos="34000">
                          <a:srgbClr val="863694"/>
                        </a:gs>
                        <a:gs pos="80000">
                          <a:srgbClr val="561465"/>
                        </a:gs>
                      </a:gsLst>
                      <a:path path="circle">
                        <a:fillToRect l="50000" t="50000" r="50000" b="50000"/>
                      </a:path>
                    </a:gradFill>
                  </a:tcPr>
                </a:tc>
                <a:extLst>
                  <a:ext uri="{0D108BD9-81ED-4DB2-BD59-A6C34878D82A}">
                    <a16:rowId xmlns:a16="http://schemas.microsoft.com/office/drawing/2014/main" val="875223128"/>
                  </a:ext>
                </a:extLst>
              </a:tr>
              <a:tr h="538380">
                <a:tc>
                  <a:txBody>
                    <a:bodyPr/>
                    <a:lstStyle/>
                    <a:p>
                      <a:pPr algn="l"/>
                      <a:r>
                        <a:rPr lang="en-GB" sz="1050">
                          <a:solidFill>
                            <a:schemeClr val="bg1"/>
                          </a:solidFill>
                          <a:effectLst/>
                        </a:rPr>
                        <a:t>Emotional Intelligence</a:t>
                      </a:r>
                      <a:endParaRPr lang="en-IE" sz="105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8000" marR="108000" marT="108000" marB="0">
                    <a:gradFill>
                      <a:gsLst>
                        <a:gs pos="4000">
                          <a:srgbClr val="863694"/>
                        </a:gs>
                        <a:gs pos="34000">
                          <a:srgbClr val="863694"/>
                        </a:gs>
                        <a:gs pos="80000">
                          <a:srgbClr val="561465"/>
                        </a:gs>
                      </a:gsLst>
                      <a:path path="circle">
                        <a:fillToRect l="50000" t="50000" r="50000" b="50000"/>
                      </a:path>
                    </a:gradFill>
                  </a:tcPr>
                </a:tc>
                <a:tc>
                  <a:txBody>
                    <a:bodyPr/>
                    <a:lstStyle/>
                    <a:p>
                      <a:r>
                        <a:rPr lang="en-GB" sz="1050" dirty="0">
                          <a:solidFill>
                            <a:schemeClr val="bg1"/>
                          </a:solidFill>
                          <a:effectLst/>
                        </a:rPr>
                        <a:t> Reasonable reactions to setbacks and challenges and greater impact by managing emotions when dealing with sensitive issues.</a:t>
                      </a:r>
                      <a:endParaRPr lang="en-IE" sz="1050" dirty="0">
                        <a:solidFill>
                          <a:schemeClr val="bg1"/>
                        </a:solidFill>
                        <a:effectLst/>
                      </a:endParaRPr>
                    </a:p>
                  </a:txBody>
                  <a:tcPr marL="108000" marR="108000" marT="108000" marB="0">
                    <a:gradFill>
                      <a:gsLst>
                        <a:gs pos="4000">
                          <a:srgbClr val="863694"/>
                        </a:gs>
                        <a:gs pos="34000">
                          <a:srgbClr val="863694"/>
                        </a:gs>
                        <a:gs pos="80000">
                          <a:srgbClr val="561465"/>
                        </a:gs>
                      </a:gsLst>
                      <a:path path="circle">
                        <a:fillToRect l="50000" t="50000" r="50000" b="50000"/>
                      </a:path>
                    </a:gradFill>
                  </a:tcPr>
                </a:tc>
                <a:extLst>
                  <a:ext uri="{0D108BD9-81ED-4DB2-BD59-A6C34878D82A}">
                    <a16:rowId xmlns:a16="http://schemas.microsoft.com/office/drawing/2014/main" val="4174411975"/>
                  </a:ext>
                </a:extLst>
              </a:tr>
              <a:tr h="521746">
                <a:tc>
                  <a:txBody>
                    <a:bodyPr/>
                    <a:lstStyle/>
                    <a:p>
                      <a:pPr algn="l"/>
                      <a:r>
                        <a:rPr lang="en-GB" sz="1050" dirty="0">
                          <a:solidFill>
                            <a:schemeClr val="bg1"/>
                          </a:solidFill>
                          <a:effectLst/>
                        </a:rPr>
                        <a:t>Big Picture planning</a:t>
                      </a:r>
                      <a:endParaRPr lang="en-IE" sz="105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8000" marR="108000" marT="108000" marB="0">
                    <a:gradFill>
                      <a:gsLst>
                        <a:gs pos="4000">
                          <a:srgbClr val="863694"/>
                        </a:gs>
                        <a:gs pos="34000">
                          <a:srgbClr val="863694"/>
                        </a:gs>
                        <a:gs pos="80000">
                          <a:srgbClr val="561465"/>
                        </a:gs>
                      </a:gsLst>
                      <a:path path="circle">
                        <a:fillToRect l="50000" t="50000" r="50000" b="50000"/>
                      </a:path>
                    </a:gradFill>
                  </a:tcPr>
                </a:tc>
                <a:tc>
                  <a:txBody>
                    <a:bodyPr/>
                    <a:lstStyle/>
                    <a:p>
                      <a:r>
                        <a:rPr lang="en-GB" sz="1050" dirty="0">
                          <a:solidFill>
                            <a:schemeClr val="bg1"/>
                          </a:solidFill>
                          <a:effectLst/>
                        </a:rPr>
                        <a:t>A greater ability to inspire others to work towards a shared goal and ensures priority to tasks that will achieve that goal.</a:t>
                      </a:r>
                      <a:endParaRPr lang="en-IE" sz="1050" dirty="0">
                        <a:solidFill>
                          <a:schemeClr val="bg1"/>
                        </a:solidFill>
                        <a:effectLst/>
                      </a:endParaRPr>
                    </a:p>
                  </a:txBody>
                  <a:tcPr marL="108000" marR="108000" marT="108000" marB="0">
                    <a:gradFill>
                      <a:gsLst>
                        <a:gs pos="4000">
                          <a:srgbClr val="863694"/>
                        </a:gs>
                        <a:gs pos="34000">
                          <a:srgbClr val="863694"/>
                        </a:gs>
                        <a:gs pos="80000">
                          <a:srgbClr val="561465"/>
                        </a:gs>
                      </a:gsLst>
                      <a:path path="circle">
                        <a:fillToRect l="50000" t="50000" r="50000" b="50000"/>
                      </a:path>
                    </a:gradFill>
                  </a:tcPr>
                </a:tc>
                <a:extLst>
                  <a:ext uri="{0D108BD9-81ED-4DB2-BD59-A6C34878D82A}">
                    <a16:rowId xmlns:a16="http://schemas.microsoft.com/office/drawing/2014/main" val="4229559295"/>
                  </a:ext>
                </a:extLst>
              </a:tr>
              <a:tr h="357020">
                <a:tc>
                  <a:txBody>
                    <a:bodyPr/>
                    <a:lstStyle/>
                    <a:p>
                      <a:pPr algn="l"/>
                      <a:r>
                        <a:rPr lang="en-GB" sz="1050" dirty="0">
                          <a:solidFill>
                            <a:schemeClr val="bg1"/>
                          </a:solidFill>
                          <a:effectLst/>
                        </a:rPr>
                        <a:t>Decision-Making</a:t>
                      </a:r>
                      <a:endParaRPr lang="en-IE" sz="1050" dirty="0">
                        <a:solidFill>
                          <a:schemeClr val="bg1"/>
                        </a:solidFill>
                        <a:effectLst/>
                      </a:endParaRPr>
                    </a:p>
                    <a:p>
                      <a:pPr algn="l"/>
                      <a:r>
                        <a:rPr lang="en-GB" sz="1050" dirty="0">
                          <a:solidFill>
                            <a:schemeClr val="bg1"/>
                          </a:solidFill>
                          <a:effectLst/>
                        </a:rPr>
                        <a:t> </a:t>
                      </a:r>
                      <a:endParaRPr lang="en-IE" sz="105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8000" marR="108000" marT="108000" marB="0">
                    <a:gradFill>
                      <a:gsLst>
                        <a:gs pos="4000">
                          <a:srgbClr val="863694"/>
                        </a:gs>
                        <a:gs pos="34000">
                          <a:srgbClr val="863694"/>
                        </a:gs>
                        <a:gs pos="80000">
                          <a:srgbClr val="561465"/>
                        </a:gs>
                      </a:gsLst>
                      <a:path path="circle">
                        <a:fillToRect l="50000" t="50000" r="50000" b="50000"/>
                      </a:path>
                    </a:gradFill>
                  </a:tcPr>
                </a:tc>
                <a:tc>
                  <a:txBody>
                    <a:bodyPr/>
                    <a:lstStyle/>
                    <a:p>
                      <a:r>
                        <a:rPr lang="en-GB" sz="1050" dirty="0">
                          <a:solidFill>
                            <a:schemeClr val="bg1"/>
                          </a:solidFill>
                          <a:effectLst/>
                        </a:rPr>
                        <a:t>Clarity for all involved.</a:t>
                      </a:r>
                      <a:endParaRPr lang="en-IE" sz="105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8000" marR="108000" marT="108000" marB="0">
                    <a:gradFill>
                      <a:gsLst>
                        <a:gs pos="4000">
                          <a:srgbClr val="863694"/>
                        </a:gs>
                        <a:gs pos="34000">
                          <a:srgbClr val="863694"/>
                        </a:gs>
                        <a:gs pos="80000">
                          <a:srgbClr val="561465"/>
                        </a:gs>
                      </a:gsLst>
                      <a:path path="circle">
                        <a:fillToRect l="50000" t="50000" r="50000" b="50000"/>
                      </a:path>
                    </a:gradFill>
                  </a:tcPr>
                </a:tc>
                <a:extLst>
                  <a:ext uri="{0D108BD9-81ED-4DB2-BD59-A6C34878D82A}">
                    <a16:rowId xmlns:a16="http://schemas.microsoft.com/office/drawing/2014/main" val="3052576965"/>
                  </a:ext>
                </a:extLst>
              </a:tr>
            </a:tbl>
          </a:graphicData>
        </a:graphic>
      </p:graphicFrame>
      <p:sp>
        <p:nvSpPr>
          <p:cNvPr id="11" name="Rectangle 10">
            <a:extLst>
              <a:ext uri="{FF2B5EF4-FFF2-40B4-BE49-F238E27FC236}">
                <a16:creationId xmlns:a16="http://schemas.microsoft.com/office/drawing/2014/main" id="{4D70486A-C0EF-EE42-9E58-BAC6370A2B52}"/>
              </a:ext>
            </a:extLst>
          </p:cNvPr>
          <p:cNvSpPr/>
          <p:nvPr/>
        </p:nvSpPr>
        <p:spPr>
          <a:xfrm>
            <a:off x="669671" y="2627233"/>
            <a:ext cx="723275" cy="307777"/>
          </a:xfrm>
          <a:prstGeom prst="rect">
            <a:avLst/>
          </a:prstGeom>
        </p:spPr>
        <p:txBody>
          <a:bodyPr wrap="none">
            <a:spAutoFit/>
          </a:bodyPr>
          <a:lstStyle/>
          <a:p>
            <a:r>
              <a:rPr lang="en-GB" sz="1400" dirty="0">
                <a:solidFill>
                  <a:schemeClr val="bg1"/>
                </a:solidFill>
                <a:highlight>
                  <a:srgbClr val="94C33D"/>
                </a:highlight>
                <a:latin typeface="Open Sans" panose="020B0606030504020204" pitchFamily="34" charset="0"/>
                <a:ea typeface="Open Sans" panose="020B0606030504020204" pitchFamily="34" charset="0"/>
                <a:cs typeface="Open Sans" panose="020B0606030504020204" pitchFamily="34" charset="0"/>
              </a:rPr>
              <a:t> SKILL</a:t>
            </a:r>
            <a:r>
              <a:rPr lang="en-GB" sz="1400" dirty="0">
                <a:solidFill>
                  <a:srgbClr val="94C33D"/>
                </a:solidFill>
                <a:highlight>
                  <a:srgbClr val="94C33D"/>
                </a:highlight>
                <a:latin typeface="Open Sans" panose="020B0606030504020204" pitchFamily="34" charset="0"/>
                <a:ea typeface="Open Sans" panose="020B0606030504020204" pitchFamily="34" charset="0"/>
                <a:cs typeface="Open Sans" panose="020B0606030504020204" pitchFamily="34" charset="0"/>
              </a:rPr>
              <a:t>.</a:t>
            </a:r>
            <a:endParaRPr lang="en-IE" sz="1400" dirty="0">
              <a:solidFill>
                <a:srgbClr val="94C33D"/>
              </a:solidFill>
              <a:highlight>
                <a:srgbClr val="94C33D"/>
              </a:highlight>
              <a:latin typeface="Open Sans" panose="020B0606030504020204" pitchFamily="34" charset="0"/>
              <a:ea typeface="Open Sans" panose="020B0606030504020204" pitchFamily="34" charset="0"/>
              <a:cs typeface="Open Sans" panose="020B0606030504020204" pitchFamily="34" charset="0"/>
            </a:endParaRPr>
          </a:p>
        </p:txBody>
      </p:sp>
      <p:sp>
        <p:nvSpPr>
          <p:cNvPr id="216" name="Rectangle 215">
            <a:extLst>
              <a:ext uri="{FF2B5EF4-FFF2-40B4-BE49-F238E27FC236}">
                <a16:creationId xmlns:a16="http://schemas.microsoft.com/office/drawing/2014/main" id="{59949FD3-EAEF-1F41-9B31-E7B24586FDB1}"/>
              </a:ext>
            </a:extLst>
          </p:cNvPr>
          <p:cNvSpPr/>
          <p:nvPr/>
        </p:nvSpPr>
        <p:spPr>
          <a:xfrm>
            <a:off x="2029959" y="2618005"/>
            <a:ext cx="1775101" cy="307777"/>
          </a:xfrm>
          <a:prstGeom prst="rect">
            <a:avLst/>
          </a:prstGeom>
        </p:spPr>
        <p:txBody>
          <a:bodyPr wrap="none">
            <a:spAutoFit/>
          </a:bodyPr>
          <a:lstStyle/>
          <a:p>
            <a:r>
              <a:rPr lang="en-GB" sz="1400" dirty="0">
                <a:solidFill>
                  <a:schemeClr val="bg1"/>
                </a:solidFill>
                <a:highlight>
                  <a:srgbClr val="94C33D"/>
                </a:highlight>
                <a:latin typeface="Open Sans" panose="020B0606030504020204" pitchFamily="34" charset="0"/>
                <a:ea typeface="Open Sans" panose="020B0606030504020204" pitchFamily="34" charset="0"/>
                <a:cs typeface="Open Sans" panose="020B0606030504020204" pitchFamily="34" charset="0"/>
              </a:rPr>
              <a:t> WHAT IS ENABLES</a:t>
            </a:r>
            <a:r>
              <a:rPr lang="en-GB" sz="1400" dirty="0">
                <a:solidFill>
                  <a:srgbClr val="94C33D"/>
                </a:solidFill>
                <a:highlight>
                  <a:srgbClr val="94C33D"/>
                </a:highlight>
                <a:latin typeface="Open Sans" panose="020B0606030504020204" pitchFamily="34" charset="0"/>
                <a:ea typeface="Open Sans" panose="020B0606030504020204" pitchFamily="34" charset="0"/>
                <a:cs typeface="Open Sans" panose="020B0606030504020204" pitchFamily="34" charset="0"/>
              </a:rPr>
              <a:t>.</a:t>
            </a:r>
            <a:endParaRPr lang="en-IE" sz="1400" dirty="0">
              <a:solidFill>
                <a:srgbClr val="94C33D"/>
              </a:solidFill>
              <a:highlight>
                <a:srgbClr val="94C33D"/>
              </a:highligh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7324448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CC3F771-EAB3-9F4C-8117-AE1ACAEE49D8}"/>
              </a:ext>
            </a:extLst>
          </p:cNvPr>
          <p:cNvSpPr>
            <a:spLocks noGrp="1"/>
          </p:cNvSpPr>
          <p:nvPr>
            <p:ph type="sldNum" sz="quarter" idx="12"/>
          </p:nvPr>
        </p:nvSpPr>
        <p:spPr/>
        <p:txBody>
          <a:bodyPr/>
          <a:lstStyle/>
          <a:p>
            <a:fld id="{5E760C49-C21F-C349-B509-93C281143DFD}" type="slidenum">
              <a:rPr lang="en-US" smtClean="0"/>
              <a:t>37</a:t>
            </a:fld>
            <a:endParaRPr lang="en-US" dirty="0"/>
          </a:p>
        </p:txBody>
      </p:sp>
      <p:sp>
        <p:nvSpPr>
          <p:cNvPr id="113" name="Text Placeholder 4">
            <a:extLst>
              <a:ext uri="{FF2B5EF4-FFF2-40B4-BE49-F238E27FC236}">
                <a16:creationId xmlns:a16="http://schemas.microsoft.com/office/drawing/2014/main" id="{57AF60B7-C857-0845-AE9A-E7F8B81C5AC0}"/>
              </a:ext>
            </a:extLst>
          </p:cNvPr>
          <p:cNvSpPr txBox="1">
            <a:spLocks/>
          </p:cNvSpPr>
          <p:nvPr/>
        </p:nvSpPr>
        <p:spPr>
          <a:xfrm>
            <a:off x="634226" y="597063"/>
            <a:ext cx="5362814" cy="534728"/>
          </a:xfrm>
          <a:prstGeom prst="rect">
            <a:avLst/>
          </a:prstGeom>
        </p:spPr>
        <p:txBody>
          <a:bodyPr vert="horz" lIns="91440" tIns="45720" rIns="91440" bIns="45720" rtlCol="0">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GB" dirty="0"/>
              <a:t>Leadership Skills: </a:t>
            </a:r>
          </a:p>
          <a:p>
            <a:r>
              <a:rPr lang="en-GB" dirty="0"/>
              <a:t>Descriptions &amp; Discussion Points</a:t>
            </a:r>
            <a:r>
              <a:rPr lang="en-IE" dirty="0"/>
              <a:t> </a:t>
            </a:r>
          </a:p>
        </p:txBody>
      </p:sp>
      <p:cxnSp>
        <p:nvCxnSpPr>
          <p:cNvPr id="114" name="Straight Connector 113">
            <a:extLst>
              <a:ext uri="{FF2B5EF4-FFF2-40B4-BE49-F238E27FC236}">
                <a16:creationId xmlns:a16="http://schemas.microsoft.com/office/drawing/2014/main" id="{748240D2-282E-EB46-86D3-C44470D64C5A}"/>
              </a:ext>
            </a:extLst>
          </p:cNvPr>
          <p:cNvCxnSpPr>
            <a:cxnSpLocks/>
          </p:cNvCxnSpPr>
          <p:nvPr/>
        </p:nvCxnSpPr>
        <p:spPr>
          <a:xfrm flipH="1">
            <a:off x="0" y="795404"/>
            <a:ext cx="634226" cy="1"/>
          </a:xfrm>
          <a:prstGeom prst="line">
            <a:avLst/>
          </a:prstGeom>
          <a:ln w="28575">
            <a:solidFill>
              <a:srgbClr val="94C33D"/>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DBC51FDE-57DC-4044-BFE7-A863397A0922}"/>
              </a:ext>
            </a:extLst>
          </p:cNvPr>
          <p:cNvGrpSpPr/>
          <p:nvPr/>
        </p:nvGrpSpPr>
        <p:grpSpPr>
          <a:xfrm>
            <a:off x="0" y="1605385"/>
            <a:ext cx="6984000" cy="1068568"/>
            <a:chOff x="-2" y="8444830"/>
            <a:chExt cx="6984000" cy="1068568"/>
          </a:xfrm>
        </p:grpSpPr>
        <p:grpSp>
          <p:nvGrpSpPr>
            <p:cNvPr id="10" name="Group 9">
              <a:extLst>
                <a:ext uri="{FF2B5EF4-FFF2-40B4-BE49-F238E27FC236}">
                  <a16:creationId xmlns:a16="http://schemas.microsoft.com/office/drawing/2014/main" id="{EE663C8B-6317-3749-8769-08C2769EAC92}"/>
                </a:ext>
              </a:extLst>
            </p:cNvPr>
            <p:cNvGrpSpPr/>
            <p:nvPr/>
          </p:nvGrpSpPr>
          <p:grpSpPr>
            <a:xfrm>
              <a:off x="-2" y="8594883"/>
              <a:ext cx="6984000" cy="918515"/>
              <a:chOff x="-2" y="8594883"/>
              <a:chExt cx="6984000" cy="918515"/>
            </a:xfrm>
          </p:grpSpPr>
          <p:sp>
            <p:nvSpPr>
              <p:cNvPr id="13" name="Rectangle 12">
                <a:extLst>
                  <a:ext uri="{FF2B5EF4-FFF2-40B4-BE49-F238E27FC236}">
                    <a16:creationId xmlns:a16="http://schemas.microsoft.com/office/drawing/2014/main" id="{D9BDBB89-10DD-F24E-8A44-3F536AFC4250}"/>
                  </a:ext>
                </a:extLst>
              </p:cNvPr>
              <p:cNvSpPr/>
              <p:nvPr/>
            </p:nvSpPr>
            <p:spPr>
              <a:xfrm>
                <a:off x="-2" y="8594883"/>
                <a:ext cx="6984000" cy="918515"/>
              </a:xfrm>
              <a:prstGeom prst="rect">
                <a:avLst/>
              </a:prstGeom>
              <a:solidFill>
                <a:srgbClr val="94C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dirty="0"/>
              </a:p>
            </p:txBody>
          </p:sp>
          <p:sp>
            <p:nvSpPr>
              <p:cNvPr id="15" name="Rectangle 14">
                <a:extLst>
                  <a:ext uri="{FF2B5EF4-FFF2-40B4-BE49-F238E27FC236}">
                    <a16:creationId xmlns:a16="http://schemas.microsoft.com/office/drawing/2014/main" id="{E84C7366-4880-264C-A9CA-036C888E7E16}"/>
                  </a:ext>
                </a:extLst>
              </p:cNvPr>
              <p:cNvSpPr/>
              <p:nvPr/>
            </p:nvSpPr>
            <p:spPr>
              <a:xfrm>
                <a:off x="619923" y="8726413"/>
                <a:ext cx="6192000" cy="623969"/>
              </a:xfrm>
              <a:prstGeom prst="rect">
                <a:avLst/>
              </a:prstGeom>
              <a:noFill/>
              <a:ln w="1270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dirty="0"/>
              </a:p>
            </p:txBody>
          </p:sp>
          <p:sp>
            <p:nvSpPr>
              <p:cNvPr id="16" name="Oval 15">
                <a:extLst>
                  <a:ext uri="{FF2B5EF4-FFF2-40B4-BE49-F238E27FC236}">
                    <a16:creationId xmlns:a16="http://schemas.microsoft.com/office/drawing/2014/main" id="{811245AF-C454-D147-AD9F-45A41EBCEBFD}"/>
                  </a:ext>
                </a:extLst>
              </p:cNvPr>
              <p:cNvSpPr/>
              <p:nvPr/>
            </p:nvSpPr>
            <p:spPr>
              <a:xfrm>
                <a:off x="404154" y="8744607"/>
                <a:ext cx="653235" cy="653235"/>
              </a:xfrm>
              <a:prstGeom prst="ellipse">
                <a:avLst/>
              </a:prstGeom>
              <a:solidFill>
                <a:srgbClr val="94C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2">
                <a:extLst>
                  <a:ext uri="{FF2B5EF4-FFF2-40B4-BE49-F238E27FC236}">
                    <a16:creationId xmlns:a16="http://schemas.microsoft.com/office/drawing/2014/main" id="{5045C5D5-0BE5-C047-B7CD-47E2F3586544}"/>
                  </a:ext>
                </a:extLst>
              </p:cNvPr>
              <p:cNvSpPr txBox="1">
                <a:spLocks/>
              </p:cNvSpPr>
              <p:nvPr/>
            </p:nvSpPr>
            <p:spPr>
              <a:xfrm>
                <a:off x="971946" y="8834087"/>
                <a:ext cx="5784593" cy="563755"/>
              </a:xfrm>
              <a:prstGeom prst="rect">
                <a:avLst/>
              </a:prstGeom>
            </p:spPr>
            <p:txBody>
              <a:bodyPr vert="horz" lIns="91440" tIns="45720" rIns="91440" bIns="45720" numCol="1" spcCol="288000" rtlCol="0" anchor="t">
                <a:normAutofit/>
              </a:bodyPr>
              <a:lstStyle>
                <a:lvl1pPr marL="0" indent="0" algn="just" defTabSz="755934" rtl="0" eaLnBrk="1" latinLnBrk="0" hangingPunct="1">
                  <a:lnSpc>
                    <a:spcPts val="1200"/>
                  </a:lnSpc>
                  <a:spcBef>
                    <a:spcPts val="0"/>
                  </a:spcBef>
                  <a:buFont typeface="Arial" panose="020B0604020202020204" pitchFamily="34" charset="0"/>
                  <a:buNone/>
                  <a:defRPr sz="1000" b="0" i="0" kern="1200">
                    <a:solidFill>
                      <a:srgbClr val="4B4B4B"/>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b="1" dirty="0">
                    <a:solidFill>
                      <a:schemeClr val="bg1"/>
                    </a:solidFill>
                  </a:rPr>
                  <a:t>Discussion </a:t>
                </a:r>
                <a:r>
                  <a:rPr lang="en-US" sz="800" b="1" dirty="0">
                    <a:solidFill>
                      <a:schemeClr val="bg1"/>
                    </a:solidFill>
                  </a:rPr>
                  <a:t>- </a:t>
                </a:r>
                <a:r>
                  <a:rPr lang="en-US" dirty="0">
                    <a:solidFill>
                      <a:schemeClr val="bg1"/>
                    </a:solidFill>
                  </a:rPr>
                  <a:t> Discuss how a female leader can demonstrate her ability to articulate: e.g., one of voice, preparation, body language </a:t>
                </a:r>
              </a:p>
            </p:txBody>
          </p:sp>
          <p:grpSp>
            <p:nvGrpSpPr>
              <p:cNvPr id="18" name="Graphic 3">
                <a:extLst>
                  <a:ext uri="{FF2B5EF4-FFF2-40B4-BE49-F238E27FC236}">
                    <a16:creationId xmlns:a16="http://schemas.microsoft.com/office/drawing/2014/main" id="{FE2E2732-F5C9-6147-83EB-C8034A7A4A8C}"/>
                  </a:ext>
                </a:extLst>
              </p:cNvPr>
              <p:cNvGrpSpPr/>
              <p:nvPr/>
            </p:nvGrpSpPr>
            <p:grpSpPr>
              <a:xfrm>
                <a:off x="358674" y="8801673"/>
                <a:ext cx="505387" cy="506021"/>
                <a:chOff x="6601914" y="3685068"/>
                <a:chExt cx="1090935" cy="1092304"/>
              </a:xfrm>
              <a:solidFill>
                <a:schemeClr val="bg1"/>
              </a:solidFill>
            </p:grpSpPr>
            <p:sp>
              <p:nvSpPr>
                <p:cNvPr id="19" name="Freeform 18">
                  <a:extLst>
                    <a:ext uri="{FF2B5EF4-FFF2-40B4-BE49-F238E27FC236}">
                      <a16:creationId xmlns:a16="http://schemas.microsoft.com/office/drawing/2014/main" id="{D48190D9-296C-2D40-93C2-41B6D0A30E88}"/>
                    </a:ext>
                  </a:extLst>
                </p:cNvPr>
                <p:cNvSpPr/>
                <p:nvPr/>
              </p:nvSpPr>
              <p:spPr>
                <a:xfrm>
                  <a:off x="7136754" y="4173965"/>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6" y="21942"/>
                        <a:pt x="0" y="16457"/>
                        <a:pt x="0" y="10971"/>
                      </a:cubicBezTo>
                      <a:cubicBezTo>
                        <a:pt x="0" y="5485"/>
                        <a:pt x="5486" y="0"/>
                        <a:pt x="10970" y="0"/>
                      </a:cubicBezTo>
                      <a:cubicBezTo>
                        <a:pt x="19200"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5B313676-0E81-C64B-9748-1D4EED263E61}"/>
                    </a:ext>
                  </a:extLst>
                </p:cNvPr>
                <p:cNvSpPr/>
                <p:nvPr/>
              </p:nvSpPr>
              <p:spPr>
                <a:xfrm>
                  <a:off x="7136754" y="4126625"/>
                  <a:ext cx="21941" cy="22655"/>
                </a:xfrm>
                <a:custGeom>
                  <a:avLst/>
                  <a:gdLst>
                    <a:gd name="connsiteX0" fmla="*/ 21942 w 21941"/>
                    <a:gd name="connsiteY0" fmla="*/ 11684 h 22655"/>
                    <a:gd name="connsiteX1" fmla="*/ 10970 w 21941"/>
                    <a:gd name="connsiteY1" fmla="*/ 22656 h 22655"/>
                    <a:gd name="connsiteX2" fmla="*/ 0 w 21941"/>
                    <a:gd name="connsiteY2" fmla="*/ 11684 h 22655"/>
                    <a:gd name="connsiteX3" fmla="*/ 10970 w 21941"/>
                    <a:gd name="connsiteY3" fmla="*/ 714 h 22655"/>
                    <a:gd name="connsiteX4" fmla="*/ 21942 w 21941"/>
                    <a:gd name="connsiteY4" fmla="*/ 11684 h 22655"/>
                    <a:gd name="connsiteX5" fmla="*/ 21942 w 21941"/>
                    <a:gd name="connsiteY5" fmla="*/ 11684 h 2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2655">
                      <a:moveTo>
                        <a:pt x="21942" y="11684"/>
                      </a:moveTo>
                      <a:cubicBezTo>
                        <a:pt x="21942" y="17170"/>
                        <a:pt x="16456" y="22656"/>
                        <a:pt x="10970" y="22656"/>
                      </a:cubicBezTo>
                      <a:cubicBezTo>
                        <a:pt x="5486" y="22656"/>
                        <a:pt x="0" y="17170"/>
                        <a:pt x="0" y="11684"/>
                      </a:cubicBezTo>
                      <a:cubicBezTo>
                        <a:pt x="0" y="6199"/>
                        <a:pt x="5486" y="714"/>
                        <a:pt x="10970" y="714"/>
                      </a:cubicBezTo>
                      <a:cubicBezTo>
                        <a:pt x="19200" y="-2029"/>
                        <a:pt x="21942" y="3456"/>
                        <a:pt x="21942" y="11684"/>
                      </a:cubicBezTo>
                      <a:lnTo>
                        <a:pt x="21942" y="11684"/>
                      </a:lnTo>
                      <a:close/>
                    </a:path>
                  </a:pathLst>
                </a:custGeom>
                <a:grpFill/>
                <a:ln w="27426" cap="flat">
                  <a:noFill/>
                  <a:prstDash val="solid"/>
                  <a:miter/>
                </a:ln>
              </p:spPr>
              <p:txBody>
                <a:bodyPr rtlCol="0" anchor="ctr"/>
                <a:lstStyle/>
                <a:p>
                  <a:endParaRPr lang="en-US"/>
                </a:p>
              </p:txBody>
            </p:sp>
            <p:grpSp>
              <p:nvGrpSpPr>
                <p:cNvPr id="21" name="Graphic 3">
                  <a:extLst>
                    <a:ext uri="{FF2B5EF4-FFF2-40B4-BE49-F238E27FC236}">
                      <a16:creationId xmlns:a16="http://schemas.microsoft.com/office/drawing/2014/main" id="{ADC1FB7C-F5D7-714E-8EE3-E78C7F680F85}"/>
                    </a:ext>
                  </a:extLst>
                </p:cNvPr>
                <p:cNvGrpSpPr/>
                <p:nvPr/>
              </p:nvGrpSpPr>
              <p:grpSpPr>
                <a:xfrm>
                  <a:off x="6601914" y="3685068"/>
                  <a:ext cx="1090935" cy="1092304"/>
                  <a:chOff x="6601914" y="3685068"/>
                  <a:chExt cx="1090935" cy="1092304"/>
                </a:xfrm>
                <a:grpFill/>
              </p:grpSpPr>
              <p:sp>
                <p:nvSpPr>
                  <p:cNvPr id="42" name="Freeform 41">
                    <a:extLst>
                      <a:ext uri="{FF2B5EF4-FFF2-40B4-BE49-F238E27FC236}">
                        <a16:creationId xmlns:a16="http://schemas.microsoft.com/office/drawing/2014/main" id="{BE769C79-3BA2-0546-81C5-7883C5F6401E}"/>
                      </a:ext>
                    </a:extLst>
                  </p:cNvPr>
                  <p:cNvSpPr/>
                  <p:nvPr/>
                </p:nvSpPr>
                <p:spPr>
                  <a:xfrm>
                    <a:off x="7136754" y="4077969"/>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6" y="21942"/>
                          <a:pt x="0" y="16457"/>
                          <a:pt x="0" y="10971"/>
                        </a:cubicBezTo>
                        <a:cubicBezTo>
                          <a:pt x="0" y="5485"/>
                          <a:pt x="5486" y="0"/>
                          <a:pt x="10970" y="0"/>
                        </a:cubicBezTo>
                        <a:cubicBezTo>
                          <a:pt x="19200"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EC1F720E-149B-784C-8B0B-178C000484E3}"/>
                      </a:ext>
                    </a:extLst>
                  </p:cNvPr>
                  <p:cNvSpPr/>
                  <p:nvPr/>
                </p:nvSpPr>
                <p:spPr>
                  <a:xfrm>
                    <a:off x="6601914" y="3685068"/>
                    <a:ext cx="1090935" cy="1092304"/>
                  </a:xfrm>
                  <a:custGeom>
                    <a:avLst/>
                    <a:gdLst>
                      <a:gd name="connsiteX0" fmla="*/ 1088879 w 1090935"/>
                      <a:gd name="connsiteY0" fmla="*/ 102168 h 1092304"/>
                      <a:gd name="connsiteX1" fmla="*/ 1028538 w 1090935"/>
                      <a:gd name="connsiteY1" fmla="*/ 6171 h 1092304"/>
                      <a:gd name="connsiteX2" fmla="*/ 1009338 w 1090935"/>
                      <a:gd name="connsiteY2" fmla="*/ 6171 h 1092304"/>
                      <a:gd name="connsiteX3" fmla="*/ 948997 w 1090935"/>
                      <a:gd name="connsiteY3" fmla="*/ 102168 h 1092304"/>
                      <a:gd name="connsiteX4" fmla="*/ 946255 w 1090935"/>
                      <a:gd name="connsiteY4" fmla="*/ 107654 h 1092304"/>
                      <a:gd name="connsiteX5" fmla="*/ 946255 w 1090935"/>
                      <a:gd name="connsiteY5" fmla="*/ 332560 h 1092304"/>
                      <a:gd name="connsiteX6" fmla="*/ 614379 w 1090935"/>
                      <a:gd name="connsiteY6" fmla="*/ 332560 h 1092304"/>
                      <a:gd name="connsiteX7" fmla="*/ 655520 w 1090935"/>
                      <a:gd name="connsiteY7" fmla="*/ 272219 h 1092304"/>
                      <a:gd name="connsiteX8" fmla="*/ 671978 w 1090935"/>
                      <a:gd name="connsiteY8" fmla="*/ 272219 h 1092304"/>
                      <a:gd name="connsiteX9" fmla="*/ 682948 w 1090935"/>
                      <a:gd name="connsiteY9" fmla="*/ 266733 h 1092304"/>
                      <a:gd name="connsiteX10" fmla="*/ 682948 w 1090935"/>
                      <a:gd name="connsiteY10" fmla="*/ 255762 h 1092304"/>
                      <a:gd name="connsiteX11" fmla="*/ 661006 w 1090935"/>
                      <a:gd name="connsiteY11" fmla="*/ 198164 h 1092304"/>
                      <a:gd name="connsiteX12" fmla="*/ 661006 w 1090935"/>
                      <a:gd name="connsiteY12" fmla="*/ 187193 h 1092304"/>
                      <a:gd name="connsiteX13" fmla="*/ 696662 w 1090935"/>
                      <a:gd name="connsiteY13" fmla="*/ 140567 h 1092304"/>
                      <a:gd name="connsiteX14" fmla="*/ 696662 w 1090935"/>
                      <a:gd name="connsiteY14" fmla="*/ 115881 h 1092304"/>
                      <a:gd name="connsiteX15" fmla="*/ 685692 w 1090935"/>
                      <a:gd name="connsiteY15" fmla="*/ 104911 h 1092304"/>
                      <a:gd name="connsiteX16" fmla="*/ 482726 w 1090935"/>
                      <a:gd name="connsiteY16" fmla="*/ 104911 h 1092304"/>
                      <a:gd name="connsiteX17" fmla="*/ 422385 w 1090935"/>
                      <a:gd name="connsiteY17" fmla="*/ 165251 h 1092304"/>
                      <a:gd name="connsiteX18" fmla="*/ 422385 w 1090935"/>
                      <a:gd name="connsiteY18" fmla="*/ 231078 h 1092304"/>
                      <a:gd name="connsiteX19" fmla="*/ 471756 w 1090935"/>
                      <a:gd name="connsiteY19" fmla="*/ 329817 h 1092304"/>
                      <a:gd name="connsiteX20" fmla="*/ 397701 w 1090935"/>
                      <a:gd name="connsiteY20" fmla="*/ 329817 h 1092304"/>
                      <a:gd name="connsiteX21" fmla="*/ 400443 w 1090935"/>
                      <a:gd name="connsiteY21" fmla="*/ 318846 h 1092304"/>
                      <a:gd name="connsiteX22" fmla="*/ 400443 w 1090935"/>
                      <a:gd name="connsiteY22" fmla="*/ 11657 h 1092304"/>
                      <a:gd name="connsiteX23" fmla="*/ 389473 w 1090935"/>
                      <a:gd name="connsiteY23" fmla="*/ 686 h 1092304"/>
                      <a:gd name="connsiteX24" fmla="*/ 10970 w 1090935"/>
                      <a:gd name="connsiteY24" fmla="*/ 686 h 1092304"/>
                      <a:gd name="connsiteX25" fmla="*/ 0 w 1090935"/>
                      <a:gd name="connsiteY25" fmla="*/ 11657 h 1092304"/>
                      <a:gd name="connsiteX26" fmla="*/ 0 w 1090935"/>
                      <a:gd name="connsiteY26" fmla="*/ 318846 h 1092304"/>
                      <a:gd name="connsiteX27" fmla="*/ 35656 w 1090935"/>
                      <a:gd name="connsiteY27" fmla="*/ 354502 h 1092304"/>
                      <a:gd name="connsiteX28" fmla="*/ 117939 w 1090935"/>
                      <a:gd name="connsiteY28" fmla="*/ 354502 h 1092304"/>
                      <a:gd name="connsiteX29" fmla="*/ 117939 w 1090935"/>
                      <a:gd name="connsiteY29" fmla="*/ 379187 h 1092304"/>
                      <a:gd name="connsiteX30" fmla="*/ 178280 w 1090935"/>
                      <a:gd name="connsiteY30" fmla="*/ 439527 h 1092304"/>
                      <a:gd name="connsiteX31" fmla="*/ 414157 w 1090935"/>
                      <a:gd name="connsiteY31" fmla="*/ 439527 h 1092304"/>
                      <a:gd name="connsiteX32" fmla="*/ 414157 w 1090935"/>
                      <a:gd name="connsiteY32" fmla="*/ 664434 h 1092304"/>
                      <a:gd name="connsiteX33" fmla="*/ 320904 w 1090935"/>
                      <a:gd name="connsiteY33" fmla="*/ 999051 h 1092304"/>
                      <a:gd name="connsiteX34" fmla="*/ 246849 w 1090935"/>
                      <a:gd name="connsiteY34" fmla="*/ 1081334 h 1092304"/>
                      <a:gd name="connsiteX35" fmla="*/ 257819 w 1090935"/>
                      <a:gd name="connsiteY35" fmla="*/ 1092305 h 1092304"/>
                      <a:gd name="connsiteX36" fmla="*/ 471756 w 1090935"/>
                      <a:gd name="connsiteY36" fmla="*/ 1092305 h 1092304"/>
                      <a:gd name="connsiteX37" fmla="*/ 482726 w 1090935"/>
                      <a:gd name="connsiteY37" fmla="*/ 1081334 h 1092304"/>
                      <a:gd name="connsiteX38" fmla="*/ 482726 w 1090935"/>
                      <a:gd name="connsiteY38" fmla="*/ 1010022 h 1092304"/>
                      <a:gd name="connsiteX39" fmla="*/ 543068 w 1090935"/>
                      <a:gd name="connsiteY39" fmla="*/ 774144 h 1092304"/>
                      <a:gd name="connsiteX40" fmla="*/ 603409 w 1090935"/>
                      <a:gd name="connsiteY40" fmla="*/ 1010022 h 1092304"/>
                      <a:gd name="connsiteX41" fmla="*/ 603409 w 1090935"/>
                      <a:gd name="connsiteY41" fmla="*/ 1078591 h 1092304"/>
                      <a:gd name="connsiteX42" fmla="*/ 614379 w 1090935"/>
                      <a:gd name="connsiteY42" fmla="*/ 1089562 h 1092304"/>
                      <a:gd name="connsiteX43" fmla="*/ 828316 w 1090935"/>
                      <a:gd name="connsiteY43" fmla="*/ 1089562 h 1092304"/>
                      <a:gd name="connsiteX44" fmla="*/ 839286 w 1090935"/>
                      <a:gd name="connsiteY44" fmla="*/ 1078591 h 1092304"/>
                      <a:gd name="connsiteX45" fmla="*/ 757003 w 1090935"/>
                      <a:gd name="connsiteY45" fmla="*/ 996308 h 1092304"/>
                      <a:gd name="connsiteX46" fmla="*/ 754261 w 1090935"/>
                      <a:gd name="connsiteY46" fmla="*/ 996308 h 1092304"/>
                      <a:gd name="connsiteX47" fmla="*/ 674720 w 1090935"/>
                      <a:gd name="connsiteY47" fmla="*/ 661691 h 1092304"/>
                      <a:gd name="connsiteX48" fmla="*/ 674720 w 1090935"/>
                      <a:gd name="connsiteY48" fmla="*/ 436785 h 1092304"/>
                      <a:gd name="connsiteX49" fmla="*/ 910599 w 1090935"/>
                      <a:gd name="connsiteY49" fmla="*/ 436785 h 1092304"/>
                      <a:gd name="connsiteX50" fmla="*/ 946255 w 1090935"/>
                      <a:gd name="connsiteY50" fmla="*/ 425814 h 1092304"/>
                      <a:gd name="connsiteX51" fmla="*/ 946255 w 1090935"/>
                      <a:gd name="connsiteY51" fmla="*/ 521810 h 1092304"/>
                      <a:gd name="connsiteX52" fmla="*/ 957225 w 1090935"/>
                      <a:gd name="connsiteY52" fmla="*/ 532782 h 1092304"/>
                      <a:gd name="connsiteX53" fmla="*/ 968197 w 1090935"/>
                      <a:gd name="connsiteY53" fmla="*/ 521810 h 1092304"/>
                      <a:gd name="connsiteX54" fmla="*/ 968197 w 1090935"/>
                      <a:gd name="connsiteY54" fmla="*/ 118624 h 1092304"/>
                      <a:gd name="connsiteX55" fmla="*/ 1014824 w 1090935"/>
                      <a:gd name="connsiteY55" fmla="*/ 118624 h 1092304"/>
                      <a:gd name="connsiteX56" fmla="*/ 1014824 w 1090935"/>
                      <a:gd name="connsiteY56" fmla="*/ 250277 h 1092304"/>
                      <a:gd name="connsiteX57" fmla="*/ 1025794 w 1090935"/>
                      <a:gd name="connsiteY57" fmla="*/ 261248 h 1092304"/>
                      <a:gd name="connsiteX58" fmla="*/ 1036766 w 1090935"/>
                      <a:gd name="connsiteY58" fmla="*/ 250277 h 1092304"/>
                      <a:gd name="connsiteX59" fmla="*/ 1036766 w 1090935"/>
                      <a:gd name="connsiteY59" fmla="*/ 118624 h 1092304"/>
                      <a:gd name="connsiteX60" fmla="*/ 1061451 w 1090935"/>
                      <a:gd name="connsiteY60" fmla="*/ 118624 h 1092304"/>
                      <a:gd name="connsiteX61" fmla="*/ 1061451 w 1090935"/>
                      <a:gd name="connsiteY61" fmla="*/ 557466 h 1092304"/>
                      <a:gd name="connsiteX62" fmla="*/ 954483 w 1090935"/>
                      <a:gd name="connsiteY62" fmla="*/ 557466 h 1092304"/>
                      <a:gd name="connsiteX63" fmla="*/ 943511 w 1090935"/>
                      <a:gd name="connsiteY63" fmla="*/ 568437 h 1092304"/>
                      <a:gd name="connsiteX64" fmla="*/ 943511 w 1090935"/>
                      <a:gd name="connsiteY64" fmla="*/ 650720 h 1092304"/>
                      <a:gd name="connsiteX65" fmla="*/ 1003852 w 1090935"/>
                      <a:gd name="connsiteY65" fmla="*/ 711061 h 1092304"/>
                      <a:gd name="connsiteX66" fmla="*/ 1028538 w 1090935"/>
                      <a:gd name="connsiteY66" fmla="*/ 711061 h 1092304"/>
                      <a:gd name="connsiteX67" fmla="*/ 1088879 w 1090935"/>
                      <a:gd name="connsiteY67" fmla="*/ 650720 h 1092304"/>
                      <a:gd name="connsiteX68" fmla="*/ 1088879 w 1090935"/>
                      <a:gd name="connsiteY68" fmla="*/ 104911 h 1092304"/>
                      <a:gd name="connsiteX69" fmla="*/ 1088879 w 1090935"/>
                      <a:gd name="connsiteY69" fmla="*/ 102168 h 1092304"/>
                      <a:gd name="connsiteX70" fmla="*/ 1088879 w 1090935"/>
                      <a:gd name="connsiteY70" fmla="*/ 102168 h 1092304"/>
                      <a:gd name="connsiteX71" fmla="*/ 452557 w 1090935"/>
                      <a:gd name="connsiteY71" fmla="*/ 167994 h 1092304"/>
                      <a:gd name="connsiteX72" fmla="*/ 488212 w 1090935"/>
                      <a:gd name="connsiteY72" fmla="*/ 132338 h 1092304"/>
                      <a:gd name="connsiteX73" fmla="*/ 677464 w 1090935"/>
                      <a:gd name="connsiteY73" fmla="*/ 132338 h 1092304"/>
                      <a:gd name="connsiteX74" fmla="*/ 677464 w 1090935"/>
                      <a:gd name="connsiteY74" fmla="*/ 143309 h 1092304"/>
                      <a:gd name="connsiteX75" fmla="*/ 652778 w 1090935"/>
                      <a:gd name="connsiteY75" fmla="*/ 167994 h 1092304"/>
                      <a:gd name="connsiteX76" fmla="*/ 499184 w 1090935"/>
                      <a:gd name="connsiteY76" fmla="*/ 167994 h 1092304"/>
                      <a:gd name="connsiteX77" fmla="*/ 488212 w 1090935"/>
                      <a:gd name="connsiteY77" fmla="*/ 178965 h 1092304"/>
                      <a:gd name="connsiteX78" fmla="*/ 488212 w 1090935"/>
                      <a:gd name="connsiteY78" fmla="*/ 189936 h 1092304"/>
                      <a:gd name="connsiteX79" fmla="*/ 452557 w 1090935"/>
                      <a:gd name="connsiteY79" fmla="*/ 225592 h 1092304"/>
                      <a:gd name="connsiteX80" fmla="*/ 452557 w 1090935"/>
                      <a:gd name="connsiteY80" fmla="*/ 167994 h 1092304"/>
                      <a:gd name="connsiteX81" fmla="*/ 452557 w 1090935"/>
                      <a:gd name="connsiteY81" fmla="*/ 250277 h 1092304"/>
                      <a:gd name="connsiteX82" fmla="*/ 510154 w 1090935"/>
                      <a:gd name="connsiteY82" fmla="*/ 189936 h 1092304"/>
                      <a:gd name="connsiteX83" fmla="*/ 641807 w 1090935"/>
                      <a:gd name="connsiteY83" fmla="*/ 189936 h 1092304"/>
                      <a:gd name="connsiteX84" fmla="*/ 641807 w 1090935"/>
                      <a:gd name="connsiteY84" fmla="*/ 200907 h 1092304"/>
                      <a:gd name="connsiteX85" fmla="*/ 641807 w 1090935"/>
                      <a:gd name="connsiteY85" fmla="*/ 206393 h 1092304"/>
                      <a:gd name="connsiteX86" fmla="*/ 658264 w 1090935"/>
                      <a:gd name="connsiteY86" fmla="*/ 250277 h 1092304"/>
                      <a:gd name="connsiteX87" fmla="*/ 650036 w 1090935"/>
                      <a:gd name="connsiteY87" fmla="*/ 250277 h 1092304"/>
                      <a:gd name="connsiteX88" fmla="*/ 639064 w 1090935"/>
                      <a:gd name="connsiteY88" fmla="*/ 258505 h 1092304"/>
                      <a:gd name="connsiteX89" fmla="*/ 543068 w 1090935"/>
                      <a:gd name="connsiteY89" fmla="*/ 332560 h 1092304"/>
                      <a:gd name="connsiteX90" fmla="*/ 452557 w 1090935"/>
                      <a:gd name="connsiteY90" fmla="*/ 250277 h 1092304"/>
                      <a:gd name="connsiteX91" fmla="*/ 452557 w 1090935"/>
                      <a:gd name="connsiteY91" fmla="*/ 250277 h 1092304"/>
                      <a:gd name="connsiteX92" fmla="*/ 1020310 w 1090935"/>
                      <a:gd name="connsiteY92" fmla="*/ 36342 h 1092304"/>
                      <a:gd name="connsiteX93" fmla="*/ 1058708 w 1090935"/>
                      <a:gd name="connsiteY93" fmla="*/ 96682 h 1092304"/>
                      <a:gd name="connsiteX94" fmla="*/ 981910 w 1090935"/>
                      <a:gd name="connsiteY94" fmla="*/ 96682 h 1092304"/>
                      <a:gd name="connsiteX95" fmla="*/ 1020310 w 1090935"/>
                      <a:gd name="connsiteY95" fmla="*/ 36342 h 1092304"/>
                      <a:gd name="connsiteX96" fmla="*/ 381244 w 1090935"/>
                      <a:gd name="connsiteY96" fmla="*/ 285933 h 1092304"/>
                      <a:gd name="connsiteX97" fmla="*/ 213936 w 1090935"/>
                      <a:gd name="connsiteY97" fmla="*/ 285933 h 1092304"/>
                      <a:gd name="connsiteX98" fmla="*/ 213936 w 1090935"/>
                      <a:gd name="connsiteY98" fmla="*/ 25371 h 1092304"/>
                      <a:gd name="connsiteX99" fmla="*/ 381244 w 1090935"/>
                      <a:gd name="connsiteY99" fmla="*/ 25371 h 1092304"/>
                      <a:gd name="connsiteX100" fmla="*/ 381244 w 1090935"/>
                      <a:gd name="connsiteY100" fmla="*/ 285933 h 1092304"/>
                      <a:gd name="connsiteX101" fmla="*/ 24684 w 1090935"/>
                      <a:gd name="connsiteY101" fmla="*/ 321589 h 1092304"/>
                      <a:gd name="connsiteX102" fmla="*/ 24684 w 1090935"/>
                      <a:gd name="connsiteY102" fmla="*/ 25371 h 1092304"/>
                      <a:gd name="connsiteX103" fmla="*/ 191994 w 1090935"/>
                      <a:gd name="connsiteY103" fmla="*/ 25371 h 1092304"/>
                      <a:gd name="connsiteX104" fmla="*/ 191994 w 1090935"/>
                      <a:gd name="connsiteY104" fmla="*/ 285933 h 1092304"/>
                      <a:gd name="connsiteX105" fmla="*/ 60341 w 1090935"/>
                      <a:gd name="connsiteY105" fmla="*/ 285933 h 1092304"/>
                      <a:gd name="connsiteX106" fmla="*/ 49369 w 1090935"/>
                      <a:gd name="connsiteY106" fmla="*/ 296904 h 1092304"/>
                      <a:gd name="connsiteX107" fmla="*/ 60341 w 1090935"/>
                      <a:gd name="connsiteY107" fmla="*/ 307875 h 1092304"/>
                      <a:gd name="connsiteX108" fmla="*/ 381244 w 1090935"/>
                      <a:gd name="connsiteY108" fmla="*/ 307875 h 1092304"/>
                      <a:gd name="connsiteX109" fmla="*/ 381244 w 1090935"/>
                      <a:gd name="connsiteY109" fmla="*/ 318846 h 1092304"/>
                      <a:gd name="connsiteX110" fmla="*/ 370274 w 1090935"/>
                      <a:gd name="connsiteY110" fmla="*/ 329817 h 1092304"/>
                      <a:gd name="connsiteX111" fmla="*/ 35656 w 1090935"/>
                      <a:gd name="connsiteY111" fmla="*/ 329817 h 1092304"/>
                      <a:gd name="connsiteX112" fmla="*/ 24684 w 1090935"/>
                      <a:gd name="connsiteY112" fmla="*/ 321589 h 1092304"/>
                      <a:gd name="connsiteX113" fmla="*/ 24684 w 1090935"/>
                      <a:gd name="connsiteY113" fmla="*/ 321589 h 1092304"/>
                      <a:gd name="connsiteX114" fmla="*/ 142624 w 1090935"/>
                      <a:gd name="connsiteY114" fmla="*/ 381930 h 1092304"/>
                      <a:gd name="connsiteX115" fmla="*/ 142624 w 1090935"/>
                      <a:gd name="connsiteY115" fmla="*/ 357245 h 1092304"/>
                      <a:gd name="connsiteX116" fmla="*/ 178280 w 1090935"/>
                      <a:gd name="connsiteY116" fmla="*/ 357245 h 1092304"/>
                      <a:gd name="connsiteX117" fmla="*/ 178280 w 1090935"/>
                      <a:gd name="connsiteY117" fmla="*/ 417585 h 1092304"/>
                      <a:gd name="connsiteX118" fmla="*/ 142624 w 1090935"/>
                      <a:gd name="connsiteY118" fmla="*/ 381930 h 1092304"/>
                      <a:gd name="connsiteX119" fmla="*/ 142624 w 1090935"/>
                      <a:gd name="connsiteY119" fmla="*/ 381930 h 1092304"/>
                      <a:gd name="connsiteX120" fmla="*/ 463527 w 1090935"/>
                      <a:gd name="connsiteY120" fmla="*/ 1067620 h 1092304"/>
                      <a:gd name="connsiteX121" fmla="*/ 274277 w 1090935"/>
                      <a:gd name="connsiteY121" fmla="*/ 1067620 h 1092304"/>
                      <a:gd name="connsiteX122" fmla="*/ 331874 w 1090935"/>
                      <a:gd name="connsiteY122" fmla="*/ 1020993 h 1092304"/>
                      <a:gd name="connsiteX123" fmla="*/ 463527 w 1090935"/>
                      <a:gd name="connsiteY123" fmla="*/ 1020993 h 1092304"/>
                      <a:gd name="connsiteX124" fmla="*/ 463527 w 1090935"/>
                      <a:gd name="connsiteY124" fmla="*/ 1067620 h 1092304"/>
                      <a:gd name="connsiteX125" fmla="*/ 817344 w 1090935"/>
                      <a:gd name="connsiteY125" fmla="*/ 1067620 h 1092304"/>
                      <a:gd name="connsiteX126" fmla="*/ 628093 w 1090935"/>
                      <a:gd name="connsiteY126" fmla="*/ 1067620 h 1092304"/>
                      <a:gd name="connsiteX127" fmla="*/ 628093 w 1090935"/>
                      <a:gd name="connsiteY127" fmla="*/ 1020993 h 1092304"/>
                      <a:gd name="connsiteX128" fmla="*/ 759747 w 1090935"/>
                      <a:gd name="connsiteY128" fmla="*/ 1020993 h 1092304"/>
                      <a:gd name="connsiteX129" fmla="*/ 817344 w 1090935"/>
                      <a:gd name="connsiteY129" fmla="*/ 1067620 h 1092304"/>
                      <a:gd name="connsiteX130" fmla="*/ 817344 w 1090935"/>
                      <a:gd name="connsiteY130" fmla="*/ 1067620 h 1092304"/>
                      <a:gd name="connsiteX131" fmla="*/ 663750 w 1090935"/>
                      <a:gd name="connsiteY131" fmla="*/ 417585 h 1092304"/>
                      <a:gd name="connsiteX132" fmla="*/ 652778 w 1090935"/>
                      <a:gd name="connsiteY132" fmla="*/ 428557 h 1092304"/>
                      <a:gd name="connsiteX133" fmla="*/ 652778 w 1090935"/>
                      <a:gd name="connsiteY133" fmla="*/ 631521 h 1092304"/>
                      <a:gd name="connsiteX134" fmla="*/ 474498 w 1090935"/>
                      <a:gd name="connsiteY134" fmla="*/ 631521 h 1092304"/>
                      <a:gd name="connsiteX135" fmla="*/ 463527 w 1090935"/>
                      <a:gd name="connsiteY135" fmla="*/ 642492 h 1092304"/>
                      <a:gd name="connsiteX136" fmla="*/ 474498 w 1090935"/>
                      <a:gd name="connsiteY136" fmla="*/ 653463 h 1092304"/>
                      <a:gd name="connsiteX137" fmla="*/ 652778 w 1090935"/>
                      <a:gd name="connsiteY137" fmla="*/ 653463 h 1092304"/>
                      <a:gd name="connsiteX138" fmla="*/ 652778 w 1090935"/>
                      <a:gd name="connsiteY138" fmla="*/ 664434 h 1092304"/>
                      <a:gd name="connsiteX139" fmla="*/ 652778 w 1090935"/>
                      <a:gd name="connsiteY139" fmla="*/ 667177 h 1092304"/>
                      <a:gd name="connsiteX140" fmla="*/ 732319 w 1090935"/>
                      <a:gd name="connsiteY140" fmla="*/ 996308 h 1092304"/>
                      <a:gd name="connsiteX141" fmla="*/ 625351 w 1090935"/>
                      <a:gd name="connsiteY141" fmla="*/ 996308 h 1092304"/>
                      <a:gd name="connsiteX142" fmla="*/ 556781 w 1090935"/>
                      <a:gd name="connsiteY142" fmla="*/ 722032 h 1092304"/>
                      <a:gd name="connsiteX143" fmla="*/ 545810 w 1090935"/>
                      <a:gd name="connsiteY143" fmla="*/ 713804 h 1092304"/>
                      <a:gd name="connsiteX144" fmla="*/ 534840 w 1090935"/>
                      <a:gd name="connsiteY144" fmla="*/ 722032 h 1092304"/>
                      <a:gd name="connsiteX145" fmla="*/ 466270 w 1090935"/>
                      <a:gd name="connsiteY145" fmla="*/ 996308 h 1092304"/>
                      <a:gd name="connsiteX146" fmla="*/ 348332 w 1090935"/>
                      <a:gd name="connsiteY146" fmla="*/ 996308 h 1092304"/>
                      <a:gd name="connsiteX147" fmla="*/ 438843 w 1090935"/>
                      <a:gd name="connsiteY147" fmla="*/ 667177 h 1092304"/>
                      <a:gd name="connsiteX148" fmla="*/ 438843 w 1090935"/>
                      <a:gd name="connsiteY148" fmla="*/ 664434 h 1092304"/>
                      <a:gd name="connsiteX149" fmla="*/ 438843 w 1090935"/>
                      <a:gd name="connsiteY149" fmla="*/ 428557 h 1092304"/>
                      <a:gd name="connsiteX150" fmla="*/ 427871 w 1090935"/>
                      <a:gd name="connsiteY150" fmla="*/ 417585 h 1092304"/>
                      <a:gd name="connsiteX151" fmla="*/ 202964 w 1090935"/>
                      <a:gd name="connsiteY151" fmla="*/ 417585 h 1092304"/>
                      <a:gd name="connsiteX152" fmla="*/ 202964 w 1090935"/>
                      <a:gd name="connsiteY152" fmla="*/ 357245 h 1092304"/>
                      <a:gd name="connsiteX153" fmla="*/ 891399 w 1090935"/>
                      <a:gd name="connsiteY153" fmla="*/ 357245 h 1092304"/>
                      <a:gd name="connsiteX154" fmla="*/ 891399 w 1090935"/>
                      <a:gd name="connsiteY154" fmla="*/ 417585 h 1092304"/>
                      <a:gd name="connsiteX155" fmla="*/ 663750 w 1090935"/>
                      <a:gd name="connsiteY155" fmla="*/ 417585 h 1092304"/>
                      <a:gd name="connsiteX156" fmla="*/ 913341 w 1090935"/>
                      <a:gd name="connsiteY156" fmla="*/ 417585 h 1092304"/>
                      <a:gd name="connsiteX157" fmla="*/ 913341 w 1090935"/>
                      <a:gd name="connsiteY157" fmla="*/ 357245 h 1092304"/>
                      <a:gd name="connsiteX158" fmla="*/ 948997 w 1090935"/>
                      <a:gd name="connsiteY158" fmla="*/ 357245 h 1092304"/>
                      <a:gd name="connsiteX159" fmla="*/ 948997 w 1090935"/>
                      <a:gd name="connsiteY159" fmla="*/ 381930 h 1092304"/>
                      <a:gd name="connsiteX160" fmla="*/ 913341 w 1090935"/>
                      <a:gd name="connsiteY160" fmla="*/ 417585 h 1092304"/>
                      <a:gd name="connsiteX161" fmla="*/ 913341 w 1090935"/>
                      <a:gd name="connsiteY161" fmla="*/ 417585 h 1092304"/>
                      <a:gd name="connsiteX162" fmla="*/ 1066936 w 1090935"/>
                      <a:gd name="connsiteY162" fmla="*/ 582151 h 1092304"/>
                      <a:gd name="connsiteX163" fmla="*/ 1066936 w 1090935"/>
                      <a:gd name="connsiteY163" fmla="*/ 606836 h 1092304"/>
                      <a:gd name="connsiteX164" fmla="*/ 970939 w 1090935"/>
                      <a:gd name="connsiteY164" fmla="*/ 606836 h 1092304"/>
                      <a:gd name="connsiteX165" fmla="*/ 970939 w 1090935"/>
                      <a:gd name="connsiteY165" fmla="*/ 582151 h 1092304"/>
                      <a:gd name="connsiteX166" fmla="*/ 1066936 w 1090935"/>
                      <a:gd name="connsiteY166" fmla="*/ 582151 h 1092304"/>
                      <a:gd name="connsiteX167" fmla="*/ 1031280 w 1090935"/>
                      <a:gd name="connsiteY167" fmla="*/ 689119 h 1092304"/>
                      <a:gd name="connsiteX168" fmla="*/ 1006596 w 1090935"/>
                      <a:gd name="connsiteY168" fmla="*/ 689119 h 1092304"/>
                      <a:gd name="connsiteX169" fmla="*/ 970939 w 1090935"/>
                      <a:gd name="connsiteY169" fmla="*/ 653463 h 1092304"/>
                      <a:gd name="connsiteX170" fmla="*/ 970939 w 1090935"/>
                      <a:gd name="connsiteY170" fmla="*/ 628778 h 1092304"/>
                      <a:gd name="connsiteX171" fmla="*/ 1066936 w 1090935"/>
                      <a:gd name="connsiteY171" fmla="*/ 628778 h 1092304"/>
                      <a:gd name="connsiteX172" fmla="*/ 1066936 w 1090935"/>
                      <a:gd name="connsiteY172" fmla="*/ 653463 h 1092304"/>
                      <a:gd name="connsiteX173" fmla="*/ 1031280 w 1090935"/>
                      <a:gd name="connsiteY173" fmla="*/ 689119 h 1092304"/>
                      <a:gd name="connsiteX174" fmla="*/ 1031280 w 1090935"/>
                      <a:gd name="connsiteY174" fmla="*/ 689119 h 1092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1090935" h="1092304">
                        <a:moveTo>
                          <a:pt x="1088879" y="102168"/>
                        </a:moveTo>
                        <a:lnTo>
                          <a:pt x="1028538" y="6171"/>
                        </a:lnTo>
                        <a:cubicBezTo>
                          <a:pt x="1023052" y="-2057"/>
                          <a:pt x="1012080" y="-2057"/>
                          <a:pt x="1009338" y="6171"/>
                        </a:cubicBezTo>
                        <a:lnTo>
                          <a:pt x="948997" y="102168"/>
                        </a:lnTo>
                        <a:cubicBezTo>
                          <a:pt x="948997" y="104911"/>
                          <a:pt x="946255" y="104911"/>
                          <a:pt x="946255" y="107654"/>
                        </a:cubicBezTo>
                        <a:lnTo>
                          <a:pt x="946255" y="332560"/>
                        </a:lnTo>
                        <a:lnTo>
                          <a:pt x="614379" y="332560"/>
                        </a:lnTo>
                        <a:cubicBezTo>
                          <a:pt x="633579" y="318846"/>
                          <a:pt x="650036" y="296904"/>
                          <a:pt x="655520" y="272219"/>
                        </a:cubicBezTo>
                        <a:lnTo>
                          <a:pt x="671978" y="272219"/>
                        </a:lnTo>
                        <a:cubicBezTo>
                          <a:pt x="674720" y="272219"/>
                          <a:pt x="680206" y="269476"/>
                          <a:pt x="682948" y="266733"/>
                        </a:cubicBezTo>
                        <a:cubicBezTo>
                          <a:pt x="685692" y="263991"/>
                          <a:pt x="685692" y="258505"/>
                          <a:pt x="682948" y="255762"/>
                        </a:cubicBezTo>
                        <a:lnTo>
                          <a:pt x="661006" y="198164"/>
                        </a:lnTo>
                        <a:lnTo>
                          <a:pt x="661006" y="187193"/>
                        </a:lnTo>
                        <a:cubicBezTo>
                          <a:pt x="680206" y="181708"/>
                          <a:pt x="696662" y="162509"/>
                          <a:pt x="696662" y="140567"/>
                        </a:cubicBezTo>
                        <a:lnTo>
                          <a:pt x="696662" y="115881"/>
                        </a:lnTo>
                        <a:cubicBezTo>
                          <a:pt x="696662" y="110396"/>
                          <a:pt x="691178" y="104911"/>
                          <a:pt x="685692" y="104911"/>
                        </a:cubicBezTo>
                        <a:lnTo>
                          <a:pt x="482726" y="104911"/>
                        </a:lnTo>
                        <a:cubicBezTo>
                          <a:pt x="449813" y="104911"/>
                          <a:pt x="422385" y="132338"/>
                          <a:pt x="422385" y="165251"/>
                        </a:cubicBezTo>
                        <a:lnTo>
                          <a:pt x="422385" y="231078"/>
                        </a:lnTo>
                        <a:cubicBezTo>
                          <a:pt x="422385" y="272219"/>
                          <a:pt x="441585" y="307875"/>
                          <a:pt x="471756" y="329817"/>
                        </a:cubicBezTo>
                        <a:lnTo>
                          <a:pt x="397701" y="329817"/>
                        </a:lnTo>
                        <a:cubicBezTo>
                          <a:pt x="397701" y="327074"/>
                          <a:pt x="400443" y="321589"/>
                          <a:pt x="400443" y="318846"/>
                        </a:cubicBezTo>
                        <a:lnTo>
                          <a:pt x="400443" y="11657"/>
                        </a:lnTo>
                        <a:cubicBezTo>
                          <a:pt x="400443" y="6171"/>
                          <a:pt x="394958" y="686"/>
                          <a:pt x="389473" y="686"/>
                        </a:cubicBezTo>
                        <a:lnTo>
                          <a:pt x="10970" y="686"/>
                        </a:lnTo>
                        <a:cubicBezTo>
                          <a:pt x="5486" y="686"/>
                          <a:pt x="0" y="6171"/>
                          <a:pt x="0" y="11657"/>
                        </a:cubicBezTo>
                        <a:lnTo>
                          <a:pt x="0" y="318846"/>
                        </a:lnTo>
                        <a:cubicBezTo>
                          <a:pt x="0" y="338045"/>
                          <a:pt x="16456" y="354502"/>
                          <a:pt x="35656" y="354502"/>
                        </a:cubicBezTo>
                        <a:lnTo>
                          <a:pt x="117939" y="354502"/>
                        </a:lnTo>
                        <a:lnTo>
                          <a:pt x="117939" y="379187"/>
                        </a:lnTo>
                        <a:cubicBezTo>
                          <a:pt x="117939" y="412100"/>
                          <a:pt x="145366" y="439527"/>
                          <a:pt x="178280" y="439527"/>
                        </a:cubicBezTo>
                        <a:lnTo>
                          <a:pt x="414157" y="439527"/>
                        </a:lnTo>
                        <a:lnTo>
                          <a:pt x="414157" y="664434"/>
                        </a:lnTo>
                        <a:lnTo>
                          <a:pt x="320904" y="999051"/>
                        </a:lnTo>
                        <a:cubicBezTo>
                          <a:pt x="279763" y="1004537"/>
                          <a:pt x="246849" y="1040193"/>
                          <a:pt x="246849" y="1081334"/>
                        </a:cubicBezTo>
                        <a:cubicBezTo>
                          <a:pt x="246849" y="1086820"/>
                          <a:pt x="252335" y="1092305"/>
                          <a:pt x="257819" y="1092305"/>
                        </a:cubicBezTo>
                        <a:lnTo>
                          <a:pt x="471756" y="1092305"/>
                        </a:lnTo>
                        <a:cubicBezTo>
                          <a:pt x="477241" y="1092305"/>
                          <a:pt x="482726" y="1086820"/>
                          <a:pt x="482726" y="1081334"/>
                        </a:cubicBezTo>
                        <a:lnTo>
                          <a:pt x="482726" y="1010022"/>
                        </a:lnTo>
                        <a:lnTo>
                          <a:pt x="543068" y="774144"/>
                        </a:lnTo>
                        <a:lnTo>
                          <a:pt x="603409" y="1010022"/>
                        </a:lnTo>
                        <a:lnTo>
                          <a:pt x="603409" y="1078591"/>
                        </a:lnTo>
                        <a:cubicBezTo>
                          <a:pt x="603409" y="1084077"/>
                          <a:pt x="608895" y="1089562"/>
                          <a:pt x="614379" y="1089562"/>
                        </a:cubicBezTo>
                        <a:lnTo>
                          <a:pt x="828316" y="1089562"/>
                        </a:lnTo>
                        <a:cubicBezTo>
                          <a:pt x="833800" y="1089562"/>
                          <a:pt x="839286" y="1084077"/>
                          <a:pt x="839286" y="1078591"/>
                        </a:cubicBezTo>
                        <a:cubicBezTo>
                          <a:pt x="839286" y="1031964"/>
                          <a:pt x="800888" y="996308"/>
                          <a:pt x="757003" y="996308"/>
                        </a:cubicBezTo>
                        <a:lnTo>
                          <a:pt x="754261" y="996308"/>
                        </a:lnTo>
                        <a:lnTo>
                          <a:pt x="674720" y="661691"/>
                        </a:lnTo>
                        <a:lnTo>
                          <a:pt x="674720" y="436785"/>
                        </a:lnTo>
                        <a:lnTo>
                          <a:pt x="910599" y="436785"/>
                        </a:lnTo>
                        <a:cubicBezTo>
                          <a:pt x="924313" y="436785"/>
                          <a:pt x="935283" y="431299"/>
                          <a:pt x="946255" y="425814"/>
                        </a:cubicBezTo>
                        <a:lnTo>
                          <a:pt x="946255" y="521810"/>
                        </a:lnTo>
                        <a:cubicBezTo>
                          <a:pt x="946255" y="527296"/>
                          <a:pt x="951741" y="532782"/>
                          <a:pt x="957225" y="532782"/>
                        </a:cubicBezTo>
                        <a:cubicBezTo>
                          <a:pt x="962711" y="532782"/>
                          <a:pt x="968197" y="527296"/>
                          <a:pt x="968197" y="521810"/>
                        </a:cubicBezTo>
                        <a:lnTo>
                          <a:pt x="968197" y="118624"/>
                        </a:lnTo>
                        <a:lnTo>
                          <a:pt x="1014824" y="118624"/>
                        </a:lnTo>
                        <a:lnTo>
                          <a:pt x="1014824" y="250277"/>
                        </a:lnTo>
                        <a:cubicBezTo>
                          <a:pt x="1014824" y="255762"/>
                          <a:pt x="1020310" y="261248"/>
                          <a:pt x="1025794" y="261248"/>
                        </a:cubicBezTo>
                        <a:cubicBezTo>
                          <a:pt x="1031280" y="261248"/>
                          <a:pt x="1036766" y="255762"/>
                          <a:pt x="1036766" y="250277"/>
                        </a:cubicBezTo>
                        <a:lnTo>
                          <a:pt x="1036766" y="118624"/>
                        </a:lnTo>
                        <a:lnTo>
                          <a:pt x="1061451" y="118624"/>
                        </a:lnTo>
                        <a:lnTo>
                          <a:pt x="1061451" y="557466"/>
                        </a:lnTo>
                        <a:lnTo>
                          <a:pt x="954483" y="557466"/>
                        </a:lnTo>
                        <a:cubicBezTo>
                          <a:pt x="948997" y="557466"/>
                          <a:pt x="943511" y="562952"/>
                          <a:pt x="943511" y="568437"/>
                        </a:cubicBezTo>
                        <a:lnTo>
                          <a:pt x="943511" y="650720"/>
                        </a:lnTo>
                        <a:cubicBezTo>
                          <a:pt x="943511" y="683634"/>
                          <a:pt x="970939" y="711061"/>
                          <a:pt x="1003852" y="711061"/>
                        </a:cubicBezTo>
                        <a:lnTo>
                          <a:pt x="1028538" y="711061"/>
                        </a:lnTo>
                        <a:cubicBezTo>
                          <a:pt x="1061451" y="711061"/>
                          <a:pt x="1088879" y="683634"/>
                          <a:pt x="1088879" y="650720"/>
                        </a:cubicBezTo>
                        <a:lnTo>
                          <a:pt x="1088879" y="104911"/>
                        </a:lnTo>
                        <a:cubicBezTo>
                          <a:pt x="1091621" y="104911"/>
                          <a:pt x="1091621" y="104911"/>
                          <a:pt x="1088879" y="102168"/>
                        </a:cubicBezTo>
                        <a:lnTo>
                          <a:pt x="1088879" y="102168"/>
                        </a:lnTo>
                        <a:close/>
                        <a:moveTo>
                          <a:pt x="452557" y="167994"/>
                        </a:moveTo>
                        <a:cubicBezTo>
                          <a:pt x="452557" y="148795"/>
                          <a:pt x="469013" y="132338"/>
                          <a:pt x="488212" y="132338"/>
                        </a:cubicBezTo>
                        <a:lnTo>
                          <a:pt x="677464" y="132338"/>
                        </a:lnTo>
                        <a:lnTo>
                          <a:pt x="677464" y="143309"/>
                        </a:lnTo>
                        <a:cubicBezTo>
                          <a:pt x="677464" y="157023"/>
                          <a:pt x="666492" y="167994"/>
                          <a:pt x="652778" y="167994"/>
                        </a:cubicBezTo>
                        <a:lnTo>
                          <a:pt x="499184" y="167994"/>
                        </a:lnTo>
                        <a:cubicBezTo>
                          <a:pt x="493698" y="167994"/>
                          <a:pt x="488212" y="173480"/>
                          <a:pt x="488212" y="178965"/>
                        </a:cubicBezTo>
                        <a:lnTo>
                          <a:pt x="488212" y="189936"/>
                        </a:lnTo>
                        <a:cubicBezTo>
                          <a:pt x="488212" y="209136"/>
                          <a:pt x="471756" y="225592"/>
                          <a:pt x="452557" y="225592"/>
                        </a:cubicBezTo>
                        <a:lnTo>
                          <a:pt x="452557" y="167994"/>
                        </a:lnTo>
                        <a:close/>
                        <a:moveTo>
                          <a:pt x="452557" y="250277"/>
                        </a:moveTo>
                        <a:cubicBezTo>
                          <a:pt x="485470" y="250277"/>
                          <a:pt x="510154" y="222849"/>
                          <a:pt x="510154" y="189936"/>
                        </a:cubicBezTo>
                        <a:lnTo>
                          <a:pt x="641807" y="189936"/>
                        </a:lnTo>
                        <a:lnTo>
                          <a:pt x="641807" y="200907"/>
                        </a:lnTo>
                        <a:cubicBezTo>
                          <a:pt x="641807" y="203650"/>
                          <a:pt x="641807" y="203650"/>
                          <a:pt x="641807" y="206393"/>
                        </a:cubicBezTo>
                        <a:lnTo>
                          <a:pt x="658264" y="250277"/>
                        </a:lnTo>
                        <a:lnTo>
                          <a:pt x="650036" y="250277"/>
                        </a:lnTo>
                        <a:cubicBezTo>
                          <a:pt x="644550" y="250277"/>
                          <a:pt x="639064" y="253020"/>
                          <a:pt x="639064" y="258505"/>
                        </a:cubicBezTo>
                        <a:cubicBezTo>
                          <a:pt x="628093" y="302389"/>
                          <a:pt x="589695" y="332560"/>
                          <a:pt x="543068" y="332560"/>
                        </a:cubicBezTo>
                        <a:cubicBezTo>
                          <a:pt x="499184" y="332560"/>
                          <a:pt x="460785" y="296904"/>
                          <a:pt x="452557" y="250277"/>
                        </a:cubicBezTo>
                        <a:lnTo>
                          <a:pt x="452557" y="250277"/>
                        </a:lnTo>
                        <a:close/>
                        <a:moveTo>
                          <a:pt x="1020310" y="36342"/>
                        </a:moveTo>
                        <a:lnTo>
                          <a:pt x="1058708" y="96682"/>
                        </a:lnTo>
                        <a:lnTo>
                          <a:pt x="981910" y="96682"/>
                        </a:lnTo>
                        <a:lnTo>
                          <a:pt x="1020310" y="36342"/>
                        </a:lnTo>
                        <a:close/>
                        <a:moveTo>
                          <a:pt x="381244" y="285933"/>
                        </a:moveTo>
                        <a:lnTo>
                          <a:pt x="213936" y="285933"/>
                        </a:lnTo>
                        <a:lnTo>
                          <a:pt x="213936" y="25371"/>
                        </a:lnTo>
                        <a:lnTo>
                          <a:pt x="381244" y="25371"/>
                        </a:lnTo>
                        <a:lnTo>
                          <a:pt x="381244" y="285933"/>
                        </a:lnTo>
                        <a:close/>
                        <a:moveTo>
                          <a:pt x="24684" y="321589"/>
                        </a:moveTo>
                        <a:lnTo>
                          <a:pt x="24684" y="25371"/>
                        </a:lnTo>
                        <a:lnTo>
                          <a:pt x="191994" y="25371"/>
                        </a:lnTo>
                        <a:lnTo>
                          <a:pt x="191994" y="285933"/>
                        </a:lnTo>
                        <a:lnTo>
                          <a:pt x="60341" y="285933"/>
                        </a:lnTo>
                        <a:cubicBezTo>
                          <a:pt x="54855" y="285933"/>
                          <a:pt x="49369" y="291418"/>
                          <a:pt x="49369" y="296904"/>
                        </a:cubicBezTo>
                        <a:cubicBezTo>
                          <a:pt x="49369" y="302389"/>
                          <a:pt x="54855" y="307875"/>
                          <a:pt x="60341" y="307875"/>
                        </a:cubicBezTo>
                        <a:lnTo>
                          <a:pt x="381244" y="307875"/>
                        </a:lnTo>
                        <a:lnTo>
                          <a:pt x="381244" y="318846"/>
                        </a:lnTo>
                        <a:cubicBezTo>
                          <a:pt x="381244" y="324332"/>
                          <a:pt x="375759" y="329817"/>
                          <a:pt x="370274" y="329817"/>
                        </a:cubicBezTo>
                        <a:lnTo>
                          <a:pt x="35656" y="329817"/>
                        </a:lnTo>
                        <a:cubicBezTo>
                          <a:pt x="30170" y="332560"/>
                          <a:pt x="24684" y="327074"/>
                          <a:pt x="24684" y="321589"/>
                        </a:cubicBezTo>
                        <a:lnTo>
                          <a:pt x="24684" y="321589"/>
                        </a:lnTo>
                        <a:close/>
                        <a:moveTo>
                          <a:pt x="142624" y="381930"/>
                        </a:moveTo>
                        <a:lnTo>
                          <a:pt x="142624" y="357245"/>
                        </a:lnTo>
                        <a:lnTo>
                          <a:pt x="178280" y="357245"/>
                        </a:lnTo>
                        <a:lnTo>
                          <a:pt x="178280" y="417585"/>
                        </a:lnTo>
                        <a:cubicBezTo>
                          <a:pt x="159080" y="417585"/>
                          <a:pt x="142624" y="401129"/>
                          <a:pt x="142624" y="381930"/>
                        </a:cubicBezTo>
                        <a:lnTo>
                          <a:pt x="142624" y="381930"/>
                        </a:lnTo>
                        <a:close/>
                        <a:moveTo>
                          <a:pt x="463527" y="1067620"/>
                        </a:moveTo>
                        <a:lnTo>
                          <a:pt x="274277" y="1067620"/>
                        </a:lnTo>
                        <a:cubicBezTo>
                          <a:pt x="279763" y="1040193"/>
                          <a:pt x="304447" y="1020993"/>
                          <a:pt x="331874" y="1020993"/>
                        </a:cubicBezTo>
                        <a:lnTo>
                          <a:pt x="463527" y="1020993"/>
                        </a:lnTo>
                        <a:lnTo>
                          <a:pt x="463527" y="1067620"/>
                        </a:lnTo>
                        <a:close/>
                        <a:moveTo>
                          <a:pt x="817344" y="1067620"/>
                        </a:moveTo>
                        <a:lnTo>
                          <a:pt x="628093" y="1067620"/>
                        </a:lnTo>
                        <a:lnTo>
                          <a:pt x="628093" y="1020993"/>
                        </a:lnTo>
                        <a:lnTo>
                          <a:pt x="759747" y="1020993"/>
                        </a:lnTo>
                        <a:cubicBezTo>
                          <a:pt x="787175" y="1020993"/>
                          <a:pt x="811858" y="1042935"/>
                          <a:pt x="817344" y="1067620"/>
                        </a:cubicBezTo>
                        <a:lnTo>
                          <a:pt x="817344" y="1067620"/>
                        </a:lnTo>
                        <a:close/>
                        <a:moveTo>
                          <a:pt x="663750" y="417585"/>
                        </a:moveTo>
                        <a:cubicBezTo>
                          <a:pt x="658264" y="417585"/>
                          <a:pt x="652778" y="423071"/>
                          <a:pt x="652778" y="428557"/>
                        </a:cubicBezTo>
                        <a:lnTo>
                          <a:pt x="652778" y="631521"/>
                        </a:lnTo>
                        <a:lnTo>
                          <a:pt x="474498" y="631521"/>
                        </a:lnTo>
                        <a:cubicBezTo>
                          <a:pt x="469013" y="631521"/>
                          <a:pt x="463527" y="637006"/>
                          <a:pt x="463527" y="642492"/>
                        </a:cubicBezTo>
                        <a:cubicBezTo>
                          <a:pt x="463527" y="647978"/>
                          <a:pt x="469013" y="653463"/>
                          <a:pt x="474498" y="653463"/>
                        </a:cubicBezTo>
                        <a:lnTo>
                          <a:pt x="652778" y="653463"/>
                        </a:lnTo>
                        <a:lnTo>
                          <a:pt x="652778" y="664434"/>
                        </a:lnTo>
                        <a:cubicBezTo>
                          <a:pt x="652778" y="664434"/>
                          <a:pt x="652778" y="667177"/>
                          <a:pt x="652778" y="667177"/>
                        </a:cubicBezTo>
                        <a:lnTo>
                          <a:pt x="732319" y="996308"/>
                        </a:lnTo>
                        <a:lnTo>
                          <a:pt x="625351" y="996308"/>
                        </a:lnTo>
                        <a:lnTo>
                          <a:pt x="556781" y="722032"/>
                        </a:lnTo>
                        <a:cubicBezTo>
                          <a:pt x="556781" y="716547"/>
                          <a:pt x="551296" y="713804"/>
                          <a:pt x="545810" y="713804"/>
                        </a:cubicBezTo>
                        <a:cubicBezTo>
                          <a:pt x="540326" y="713804"/>
                          <a:pt x="534840" y="716547"/>
                          <a:pt x="534840" y="722032"/>
                        </a:cubicBezTo>
                        <a:lnTo>
                          <a:pt x="466270" y="996308"/>
                        </a:lnTo>
                        <a:lnTo>
                          <a:pt x="348332" y="996308"/>
                        </a:lnTo>
                        <a:lnTo>
                          <a:pt x="438843" y="667177"/>
                        </a:lnTo>
                        <a:cubicBezTo>
                          <a:pt x="438843" y="667177"/>
                          <a:pt x="438843" y="664434"/>
                          <a:pt x="438843" y="664434"/>
                        </a:cubicBezTo>
                        <a:lnTo>
                          <a:pt x="438843" y="428557"/>
                        </a:lnTo>
                        <a:cubicBezTo>
                          <a:pt x="438843" y="423071"/>
                          <a:pt x="433357" y="417585"/>
                          <a:pt x="427871" y="417585"/>
                        </a:cubicBezTo>
                        <a:lnTo>
                          <a:pt x="202964" y="417585"/>
                        </a:lnTo>
                        <a:lnTo>
                          <a:pt x="202964" y="357245"/>
                        </a:lnTo>
                        <a:lnTo>
                          <a:pt x="891399" y="357245"/>
                        </a:lnTo>
                        <a:lnTo>
                          <a:pt x="891399" y="417585"/>
                        </a:lnTo>
                        <a:lnTo>
                          <a:pt x="663750" y="417585"/>
                        </a:lnTo>
                        <a:close/>
                        <a:moveTo>
                          <a:pt x="913341" y="417585"/>
                        </a:moveTo>
                        <a:lnTo>
                          <a:pt x="913341" y="357245"/>
                        </a:lnTo>
                        <a:lnTo>
                          <a:pt x="948997" y="357245"/>
                        </a:lnTo>
                        <a:lnTo>
                          <a:pt x="948997" y="381930"/>
                        </a:lnTo>
                        <a:cubicBezTo>
                          <a:pt x="948997" y="401129"/>
                          <a:pt x="932541" y="417585"/>
                          <a:pt x="913341" y="417585"/>
                        </a:cubicBezTo>
                        <a:lnTo>
                          <a:pt x="913341" y="417585"/>
                        </a:lnTo>
                        <a:close/>
                        <a:moveTo>
                          <a:pt x="1066936" y="582151"/>
                        </a:moveTo>
                        <a:lnTo>
                          <a:pt x="1066936" y="606836"/>
                        </a:lnTo>
                        <a:lnTo>
                          <a:pt x="970939" y="606836"/>
                        </a:lnTo>
                        <a:lnTo>
                          <a:pt x="970939" y="582151"/>
                        </a:lnTo>
                        <a:lnTo>
                          <a:pt x="1066936" y="582151"/>
                        </a:lnTo>
                        <a:close/>
                        <a:moveTo>
                          <a:pt x="1031280" y="689119"/>
                        </a:moveTo>
                        <a:lnTo>
                          <a:pt x="1006596" y="689119"/>
                        </a:lnTo>
                        <a:cubicBezTo>
                          <a:pt x="987396" y="689119"/>
                          <a:pt x="970939" y="672662"/>
                          <a:pt x="970939" y="653463"/>
                        </a:cubicBezTo>
                        <a:lnTo>
                          <a:pt x="970939" y="628778"/>
                        </a:lnTo>
                        <a:lnTo>
                          <a:pt x="1066936" y="628778"/>
                        </a:lnTo>
                        <a:lnTo>
                          <a:pt x="1066936" y="653463"/>
                        </a:lnTo>
                        <a:cubicBezTo>
                          <a:pt x="1066936" y="672662"/>
                          <a:pt x="1053222" y="689119"/>
                          <a:pt x="1031280" y="689119"/>
                        </a:cubicBezTo>
                        <a:lnTo>
                          <a:pt x="1031280" y="689119"/>
                        </a:lnTo>
                        <a:close/>
                      </a:path>
                    </a:pathLst>
                  </a:custGeom>
                  <a:grpFill/>
                  <a:ln w="27426" cap="flat">
                    <a:noFill/>
                    <a:prstDash val="solid"/>
                    <a:miter/>
                  </a:ln>
                </p:spPr>
                <p:txBody>
                  <a:bodyPr rtlCol="0" anchor="ctr"/>
                  <a:lstStyle/>
                  <a:p>
                    <a:endParaRPr lang="en-US"/>
                  </a:p>
                </p:txBody>
              </p:sp>
            </p:grpSp>
            <p:sp>
              <p:nvSpPr>
                <p:cNvPr id="22" name="Freeform 21">
                  <a:extLst>
                    <a:ext uri="{FF2B5EF4-FFF2-40B4-BE49-F238E27FC236}">
                      <a16:creationId xmlns:a16="http://schemas.microsoft.com/office/drawing/2014/main" id="{1DAE243B-3D44-844F-9664-F19E01CDC2C2}"/>
                    </a:ext>
                  </a:extLst>
                </p:cNvPr>
                <p:cNvSpPr/>
                <p:nvPr/>
              </p:nvSpPr>
              <p:spPr>
                <a:xfrm>
                  <a:off x="7624966" y="3971001"/>
                  <a:ext cx="21941" cy="58311"/>
                </a:xfrm>
                <a:custGeom>
                  <a:avLst/>
                  <a:gdLst>
                    <a:gd name="connsiteX0" fmla="*/ 21942 w 21941"/>
                    <a:gd name="connsiteY0" fmla="*/ 46627 h 58311"/>
                    <a:gd name="connsiteX1" fmla="*/ 21942 w 21941"/>
                    <a:gd name="connsiteY1" fmla="*/ 10971 h 58311"/>
                    <a:gd name="connsiteX2" fmla="*/ 10972 w 21941"/>
                    <a:gd name="connsiteY2" fmla="*/ 0 h 58311"/>
                    <a:gd name="connsiteX3" fmla="*/ 0 w 21941"/>
                    <a:gd name="connsiteY3" fmla="*/ 10971 h 58311"/>
                    <a:gd name="connsiteX4" fmla="*/ 0 w 21941"/>
                    <a:gd name="connsiteY4" fmla="*/ 46627 h 58311"/>
                    <a:gd name="connsiteX5" fmla="*/ 10972 w 21941"/>
                    <a:gd name="connsiteY5" fmla="*/ 57598 h 58311"/>
                    <a:gd name="connsiteX6" fmla="*/ 21942 w 21941"/>
                    <a:gd name="connsiteY6" fmla="*/ 46627 h 58311"/>
                    <a:gd name="connsiteX7" fmla="*/ 21942 w 21941"/>
                    <a:gd name="connsiteY7" fmla="*/ 46627 h 58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41" h="58311">
                      <a:moveTo>
                        <a:pt x="21942" y="46627"/>
                      </a:moveTo>
                      <a:lnTo>
                        <a:pt x="21942" y="10971"/>
                      </a:lnTo>
                      <a:cubicBezTo>
                        <a:pt x="21942" y="5485"/>
                        <a:pt x="16456" y="0"/>
                        <a:pt x="10972" y="0"/>
                      </a:cubicBezTo>
                      <a:cubicBezTo>
                        <a:pt x="5486" y="0"/>
                        <a:pt x="0" y="5485"/>
                        <a:pt x="0" y="10971"/>
                      </a:cubicBezTo>
                      <a:lnTo>
                        <a:pt x="0" y="46627"/>
                      </a:lnTo>
                      <a:cubicBezTo>
                        <a:pt x="0" y="52112"/>
                        <a:pt x="5486" y="57598"/>
                        <a:pt x="10972" y="57598"/>
                      </a:cubicBezTo>
                      <a:cubicBezTo>
                        <a:pt x="16456" y="60341"/>
                        <a:pt x="21942" y="54855"/>
                        <a:pt x="21942" y="46627"/>
                      </a:cubicBezTo>
                      <a:lnTo>
                        <a:pt x="21942" y="46627"/>
                      </a:lnTo>
                      <a:close/>
                    </a:path>
                  </a:pathLst>
                </a:custGeom>
                <a:grpFill/>
                <a:ln w="27426"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B58BF172-6434-294C-BA72-7D62724E3D4B}"/>
                    </a:ext>
                  </a:extLst>
                </p:cNvPr>
                <p:cNvSpPr/>
                <p:nvPr/>
              </p:nvSpPr>
              <p:spPr>
                <a:xfrm>
                  <a:off x="6651284" y="3735124"/>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7EAB5DF5-69EF-574D-B19D-65E87D81EB78}"/>
                    </a:ext>
                  </a:extLst>
                </p:cNvPr>
                <p:cNvSpPr/>
                <p:nvPr/>
              </p:nvSpPr>
              <p:spPr>
                <a:xfrm>
                  <a:off x="6651284" y="3784493"/>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6"/>
                        <a:pt x="117939" y="10971"/>
                      </a:cubicBezTo>
                      <a:cubicBezTo>
                        <a:pt x="117939" y="5485"/>
                        <a:pt x="112453" y="0"/>
                        <a:pt x="106969" y="0"/>
                      </a:cubicBezTo>
                      <a:lnTo>
                        <a:pt x="10972" y="0"/>
                      </a:lnTo>
                      <a:cubicBezTo>
                        <a:pt x="5486" y="0"/>
                        <a:pt x="0" y="5485"/>
                        <a:pt x="0" y="10971"/>
                      </a:cubicBezTo>
                      <a:cubicBezTo>
                        <a:pt x="0" y="16456"/>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0C9477AE-FAE1-6C4E-868D-C7BC515E3CA7}"/>
                    </a:ext>
                  </a:extLst>
                </p:cNvPr>
                <p:cNvSpPr/>
                <p:nvPr/>
              </p:nvSpPr>
              <p:spPr>
                <a:xfrm>
                  <a:off x="6651284" y="3831120"/>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6098D788-F44C-4749-8E4B-7C3084FC7B1A}"/>
                    </a:ext>
                  </a:extLst>
                </p:cNvPr>
                <p:cNvSpPr/>
                <p:nvPr/>
              </p:nvSpPr>
              <p:spPr>
                <a:xfrm>
                  <a:off x="6651284" y="3877747"/>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266865E3-9ABC-A94D-BD5F-3AA32C3EC1AB}"/>
                    </a:ext>
                  </a:extLst>
                </p:cNvPr>
                <p:cNvSpPr/>
                <p:nvPr/>
              </p:nvSpPr>
              <p:spPr>
                <a:xfrm>
                  <a:off x="6651284" y="3924374"/>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6"/>
                        <a:pt x="112453" y="0"/>
                        <a:pt x="106969" y="0"/>
                      </a:cubicBezTo>
                      <a:lnTo>
                        <a:pt x="10972" y="0"/>
                      </a:lnTo>
                      <a:cubicBezTo>
                        <a:pt x="5486" y="0"/>
                        <a:pt x="0" y="5486"/>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A7E42092-006A-9346-BA38-1F786073415D}"/>
                    </a:ext>
                  </a:extLst>
                </p:cNvPr>
                <p:cNvSpPr/>
                <p:nvPr/>
              </p:nvSpPr>
              <p:spPr>
                <a:xfrm>
                  <a:off x="6840535" y="3735124"/>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37738E14-F0E3-8B4F-A36A-C2BC05D15C6D}"/>
                    </a:ext>
                  </a:extLst>
                </p:cNvPr>
                <p:cNvSpPr/>
                <p:nvPr/>
              </p:nvSpPr>
              <p:spPr>
                <a:xfrm>
                  <a:off x="6840535" y="3784493"/>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6"/>
                        <a:pt x="117939" y="10971"/>
                      </a:cubicBezTo>
                      <a:cubicBezTo>
                        <a:pt x="117939" y="5485"/>
                        <a:pt x="112453" y="0"/>
                        <a:pt x="106967" y="0"/>
                      </a:cubicBezTo>
                      <a:lnTo>
                        <a:pt x="10970" y="0"/>
                      </a:lnTo>
                      <a:cubicBezTo>
                        <a:pt x="5484" y="0"/>
                        <a:pt x="0" y="5485"/>
                        <a:pt x="0" y="10971"/>
                      </a:cubicBezTo>
                      <a:cubicBezTo>
                        <a:pt x="0" y="16456"/>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01CB197-D5E6-1045-803E-4C8218AA900D}"/>
                    </a:ext>
                  </a:extLst>
                </p:cNvPr>
                <p:cNvSpPr/>
                <p:nvPr/>
              </p:nvSpPr>
              <p:spPr>
                <a:xfrm>
                  <a:off x="6840535" y="3831120"/>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33E7A663-0C0D-7B4C-9AB2-EF36B0C357E0}"/>
                    </a:ext>
                  </a:extLst>
                </p:cNvPr>
                <p:cNvSpPr/>
                <p:nvPr/>
              </p:nvSpPr>
              <p:spPr>
                <a:xfrm>
                  <a:off x="6840535" y="3877747"/>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D52FD013-3E11-B345-82D1-FECDF1E1C3EF}"/>
                    </a:ext>
                  </a:extLst>
                </p:cNvPr>
                <p:cNvSpPr/>
                <p:nvPr/>
              </p:nvSpPr>
              <p:spPr>
                <a:xfrm>
                  <a:off x="6840535" y="3924374"/>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6"/>
                        <a:pt x="112453" y="0"/>
                        <a:pt x="106967" y="0"/>
                      </a:cubicBezTo>
                      <a:lnTo>
                        <a:pt x="10970" y="0"/>
                      </a:lnTo>
                      <a:cubicBezTo>
                        <a:pt x="5484" y="0"/>
                        <a:pt x="0" y="5486"/>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11655342-053C-1248-9169-1D4F895758C6}"/>
                    </a:ext>
                  </a:extLst>
                </p:cNvPr>
                <p:cNvSpPr/>
                <p:nvPr/>
              </p:nvSpPr>
              <p:spPr>
                <a:xfrm>
                  <a:off x="6673225" y="4138309"/>
                  <a:ext cx="22655" cy="175537"/>
                </a:xfrm>
                <a:custGeom>
                  <a:avLst/>
                  <a:gdLst>
                    <a:gd name="connsiteX0" fmla="*/ 10972 w 22655"/>
                    <a:gd name="connsiteY0" fmla="*/ 0 h 175537"/>
                    <a:gd name="connsiteX1" fmla="*/ 0 w 22655"/>
                    <a:gd name="connsiteY1" fmla="*/ 10971 h 175537"/>
                    <a:gd name="connsiteX2" fmla="*/ 0 w 22655"/>
                    <a:gd name="connsiteY2" fmla="*/ 164566 h 175537"/>
                    <a:gd name="connsiteX3" fmla="*/ 10972 w 22655"/>
                    <a:gd name="connsiteY3" fmla="*/ 175537 h 175537"/>
                    <a:gd name="connsiteX4" fmla="*/ 21942 w 22655"/>
                    <a:gd name="connsiteY4" fmla="*/ 164566 h 175537"/>
                    <a:gd name="connsiteX5" fmla="*/ 21942 w 22655"/>
                    <a:gd name="connsiteY5" fmla="*/ 10971 h 175537"/>
                    <a:gd name="connsiteX6" fmla="*/ 10972 w 22655"/>
                    <a:gd name="connsiteY6" fmla="*/ 0 h 175537"/>
                    <a:gd name="connsiteX7" fmla="*/ 10972 w 22655"/>
                    <a:gd name="connsiteY7" fmla="*/ 0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655" h="175537">
                      <a:moveTo>
                        <a:pt x="10972" y="0"/>
                      </a:moveTo>
                      <a:cubicBezTo>
                        <a:pt x="5486" y="0"/>
                        <a:pt x="0" y="5485"/>
                        <a:pt x="0" y="10971"/>
                      </a:cubicBezTo>
                      <a:lnTo>
                        <a:pt x="0" y="164566"/>
                      </a:lnTo>
                      <a:cubicBezTo>
                        <a:pt x="0" y="170051"/>
                        <a:pt x="5486" y="175537"/>
                        <a:pt x="10972" y="175537"/>
                      </a:cubicBezTo>
                      <a:cubicBezTo>
                        <a:pt x="16458" y="175537"/>
                        <a:pt x="21942" y="170051"/>
                        <a:pt x="21942" y="164566"/>
                      </a:cubicBezTo>
                      <a:lnTo>
                        <a:pt x="21942" y="10971"/>
                      </a:lnTo>
                      <a:cubicBezTo>
                        <a:pt x="24686" y="5485"/>
                        <a:pt x="19200" y="0"/>
                        <a:pt x="10972" y="0"/>
                      </a:cubicBezTo>
                      <a:lnTo>
                        <a:pt x="10972" y="0"/>
                      </a:lnTo>
                      <a:close/>
                    </a:path>
                  </a:pathLst>
                </a:custGeom>
                <a:grpFill/>
                <a:ln w="27426"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829B428B-A735-8742-AB6C-C35A722862A9}"/>
                    </a:ext>
                  </a:extLst>
                </p:cNvPr>
                <p:cNvSpPr/>
                <p:nvPr/>
              </p:nvSpPr>
              <p:spPr>
                <a:xfrm>
                  <a:off x="6675969" y="4338531"/>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2791B08-F973-894E-A12C-19A98E348084}"/>
                    </a:ext>
                  </a:extLst>
                </p:cNvPr>
                <p:cNvSpPr/>
                <p:nvPr/>
              </p:nvSpPr>
              <p:spPr>
                <a:xfrm>
                  <a:off x="6675969" y="4387901"/>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6"/>
                        <a:pt x="16456" y="21942"/>
                        <a:pt x="10970" y="21942"/>
                      </a:cubicBezTo>
                      <a:cubicBezTo>
                        <a:pt x="5484" y="21942"/>
                        <a:pt x="0" y="16456"/>
                        <a:pt x="0" y="10971"/>
                      </a:cubicBezTo>
                      <a:cubicBezTo>
                        <a:pt x="0" y="5485"/>
                        <a:pt x="5484" y="0"/>
                        <a:pt x="10970" y="0"/>
                      </a:cubicBezTo>
                      <a:cubicBezTo>
                        <a:pt x="16456" y="0"/>
                        <a:pt x="21942" y="2743"/>
                        <a:pt x="21942" y="10971"/>
                      </a:cubicBezTo>
                      <a:lnTo>
                        <a:pt x="21942" y="10971"/>
                      </a:lnTo>
                      <a:close/>
                    </a:path>
                  </a:pathLst>
                </a:custGeom>
                <a:grpFill/>
                <a:ln w="27426"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5E9B0D79-4C99-0549-8798-5F3B1C4FBBA0}"/>
                    </a:ext>
                  </a:extLst>
                </p:cNvPr>
                <p:cNvSpPr/>
                <p:nvPr/>
              </p:nvSpPr>
              <p:spPr>
                <a:xfrm>
                  <a:off x="6758252" y="4184936"/>
                  <a:ext cx="21941" cy="175537"/>
                </a:xfrm>
                <a:custGeom>
                  <a:avLst/>
                  <a:gdLst>
                    <a:gd name="connsiteX0" fmla="*/ 10970 w 21941"/>
                    <a:gd name="connsiteY0" fmla="*/ 0 h 175537"/>
                    <a:gd name="connsiteX1" fmla="*/ 0 w 21941"/>
                    <a:gd name="connsiteY1" fmla="*/ 10971 h 175537"/>
                    <a:gd name="connsiteX2" fmla="*/ 0 w 21941"/>
                    <a:gd name="connsiteY2" fmla="*/ 164566 h 175537"/>
                    <a:gd name="connsiteX3" fmla="*/ 10970 w 21941"/>
                    <a:gd name="connsiteY3" fmla="*/ 175537 h 175537"/>
                    <a:gd name="connsiteX4" fmla="*/ 21942 w 21941"/>
                    <a:gd name="connsiteY4" fmla="*/ 164566 h 175537"/>
                    <a:gd name="connsiteX5" fmla="*/ 21942 w 21941"/>
                    <a:gd name="connsiteY5" fmla="*/ 10971 h 175537"/>
                    <a:gd name="connsiteX6" fmla="*/ 10970 w 21941"/>
                    <a:gd name="connsiteY6" fmla="*/ 0 h 175537"/>
                    <a:gd name="connsiteX7" fmla="*/ 10970 w 21941"/>
                    <a:gd name="connsiteY7" fmla="*/ 0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41" h="175537">
                      <a:moveTo>
                        <a:pt x="10970" y="0"/>
                      </a:moveTo>
                      <a:cubicBezTo>
                        <a:pt x="5484" y="0"/>
                        <a:pt x="0" y="5486"/>
                        <a:pt x="0" y="10971"/>
                      </a:cubicBezTo>
                      <a:lnTo>
                        <a:pt x="0" y="164566"/>
                      </a:lnTo>
                      <a:cubicBezTo>
                        <a:pt x="0" y="170052"/>
                        <a:pt x="5484" y="175537"/>
                        <a:pt x="10970" y="175537"/>
                      </a:cubicBezTo>
                      <a:cubicBezTo>
                        <a:pt x="16456" y="175537"/>
                        <a:pt x="21942" y="170052"/>
                        <a:pt x="21942" y="164566"/>
                      </a:cubicBezTo>
                      <a:lnTo>
                        <a:pt x="21942" y="10971"/>
                      </a:lnTo>
                      <a:cubicBezTo>
                        <a:pt x="21942" y="5486"/>
                        <a:pt x="16456" y="0"/>
                        <a:pt x="10970" y="0"/>
                      </a:cubicBezTo>
                      <a:lnTo>
                        <a:pt x="10970" y="0"/>
                      </a:lnTo>
                      <a:close/>
                    </a:path>
                  </a:pathLst>
                </a:custGeom>
                <a:grpFill/>
                <a:ln w="27426"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732C33E-407D-AB4E-ACE6-5CBAFF0F5B01}"/>
                    </a:ext>
                  </a:extLst>
                </p:cNvPr>
                <p:cNvSpPr/>
                <p:nvPr/>
              </p:nvSpPr>
              <p:spPr>
                <a:xfrm>
                  <a:off x="6758252" y="4387187"/>
                  <a:ext cx="21941" cy="22655"/>
                </a:xfrm>
                <a:custGeom>
                  <a:avLst/>
                  <a:gdLst>
                    <a:gd name="connsiteX0" fmla="*/ 21942 w 21941"/>
                    <a:gd name="connsiteY0" fmla="*/ 11684 h 22655"/>
                    <a:gd name="connsiteX1" fmla="*/ 10970 w 21941"/>
                    <a:gd name="connsiteY1" fmla="*/ 22656 h 22655"/>
                    <a:gd name="connsiteX2" fmla="*/ 0 w 21941"/>
                    <a:gd name="connsiteY2" fmla="*/ 11684 h 22655"/>
                    <a:gd name="connsiteX3" fmla="*/ 10970 w 21941"/>
                    <a:gd name="connsiteY3" fmla="*/ 714 h 22655"/>
                    <a:gd name="connsiteX4" fmla="*/ 21942 w 21941"/>
                    <a:gd name="connsiteY4" fmla="*/ 11684 h 22655"/>
                    <a:gd name="connsiteX5" fmla="*/ 21942 w 21941"/>
                    <a:gd name="connsiteY5" fmla="*/ 11684 h 2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2655">
                      <a:moveTo>
                        <a:pt x="21942" y="11684"/>
                      </a:moveTo>
                      <a:cubicBezTo>
                        <a:pt x="21942" y="17170"/>
                        <a:pt x="16456" y="22656"/>
                        <a:pt x="10970" y="22656"/>
                      </a:cubicBezTo>
                      <a:cubicBezTo>
                        <a:pt x="5484" y="22656"/>
                        <a:pt x="0" y="17170"/>
                        <a:pt x="0" y="11684"/>
                      </a:cubicBezTo>
                      <a:cubicBezTo>
                        <a:pt x="0" y="6199"/>
                        <a:pt x="5484" y="714"/>
                        <a:pt x="10970" y="714"/>
                      </a:cubicBezTo>
                      <a:cubicBezTo>
                        <a:pt x="16456" y="-2029"/>
                        <a:pt x="21942" y="3456"/>
                        <a:pt x="21942" y="11684"/>
                      </a:cubicBezTo>
                      <a:lnTo>
                        <a:pt x="21942" y="11684"/>
                      </a:lnTo>
                      <a:close/>
                    </a:path>
                  </a:pathLst>
                </a:custGeom>
                <a:grpFill/>
                <a:ln w="27426"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DDAD3AB-390E-6846-910D-48F951E89748}"/>
                    </a:ext>
                  </a:extLst>
                </p:cNvPr>
                <p:cNvSpPr/>
                <p:nvPr/>
              </p:nvSpPr>
              <p:spPr>
                <a:xfrm>
                  <a:off x="6840535" y="4234306"/>
                  <a:ext cx="21941" cy="175537"/>
                </a:xfrm>
                <a:custGeom>
                  <a:avLst/>
                  <a:gdLst>
                    <a:gd name="connsiteX0" fmla="*/ 10970 w 21941"/>
                    <a:gd name="connsiteY0" fmla="*/ 175537 h 175537"/>
                    <a:gd name="connsiteX1" fmla="*/ 21942 w 21941"/>
                    <a:gd name="connsiteY1" fmla="*/ 164566 h 175537"/>
                    <a:gd name="connsiteX2" fmla="*/ 21942 w 21941"/>
                    <a:gd name="connsiteY2" fmla="*/ 10971 h 175537"/>
                    <a:gd name="connsiteX3" fmla="*/ 10970 w 21941"/>
                    <a:gd name="connsiteY3" fmla="*/ 0 h 175537"/>
                    <a:gd name="connsiteX4" fmla="*/ 0 w 21941"/>
                    <a:gd name="connsiteY4" fmla="*/ 10971 h 175537"/>
                    <a:gd name="connsiteX5" fmla="*/ 0 w 21941"/>
                    <a:gd name="connsiteY5" fmla="*/ 164566 h 175537"/>
                    <a:gd name="connsiteX6" fmla="*/ 10970 w 21941"/>
                    <a:gd name="connsiteY6" fmla="*/ 175537 h 175537"/>
                    <a:gd name="connsiteX7" fmla="*/ 10970 w 21941"/>
                    <a:gd name="connsiteY7" fmla="*/ 175537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41" h="175537">
                      <a:moveTo>
                        <a:pt x="10970" y="175537"/>
                      </a:moveTo>
                      <a:cubicBezTo>
                        <a:pt x="16456" y="175537"/>
                        <a:pt x="21942" y="170051"/>
                        <a:pt x="21942" y="164566"/>
                      </a:cubicBezTo>
                      <a:lnTo>
                        <a:pt x="21942" y="10971"/>
                      </a:lnTo>
                      <a:cubicBezTo>
                        <a:pt x="21942" y="5485"/>
                        <a:pt x="16456" y="0"/>
                        <a:pt x="10970" y="0"/>
                      </a:cubicBezTo>
                      <a:cubicBezTo>
                        <a:pt x="5484" y="0"/>
                        <a:pt x="0" y="5485"/>
                        <a:pt x="0" y="10971"/>
                      </a:cubicBezTo>
                      <a:lnTo>
                        <a:pt x="0" y="164566"/>
                      </a:lnTo>
                      <a:cubicBezTo>
                        <a:pt x="0" y="170051"/>
                        <a:pt x="5484" y="175537"/>
                        <a:pt x="10970" y="175537"/>
                      </a:cubicBezTo>
                      <a:lnTo>
                        <a:pt x="10970" y="175537"/>
                      </a:lnTo>
                      <a:close/>
                    </a:path>
                  </a:pathLst>
                </a:custGeom>
                <a:grpFill/>
                <a:ln w="27426"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FF6C9C2D-8C5F-1F48-8898-919C72AEFC90}"/>
                    </a:ext>
                  </a:extLst>
                </p:cNvPr>
                <p:cNvSpPr/>
                <p:nvPr/>
              </p:nvSpPr>
              <p:spPr>
                <a:xfrm>
                  <a:off x="6840535" y="4434528"/>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0C0AE6D1-954B-EF48-8448-129B4C5EEEC1}"/>
                    </a:ext>
                  </a:extLst>
                </p:cNvPr>
                <p:cNvSpPr/>
                <p:nvPr/>
              </p:nvSpPr>
              <p:spPr>
                <a:xfrm>
                  <a:off x="6758252" y="4434528"/>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7372B6F0-3720-C445-AF45-4C41914EC3AA}"/>
                    </a:ext>
                  </a:extLst>
                </p:cNvPr>
                <p:cNvSpPr/>
                <p:nvPr/>
              </p:nvSpPr>
              <p:spPr>
                <a:xfrm>
                  <a:off x="6675969" y="4434528"/>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endParaRPr lang="en-US"/>
                </a:p>
              </p:txBody>
            </p:sp>
          </p:grpSp>
        </p:grpSp>
        <p:sp>
          <p:nvSpPr>
            <p:cNvPr id="12" name="Text Placeholder 2">
              <a:extLst>
                <a:ext uri="{FF2B5EF4-FFF2-40B4-BE49-F238E27FC236}">
                  <a16:creationId xmlns:a16="http://schemas.microsoft.com/office/drawing/2014/main" id="{F1F6446E-6FA2-044C-9077-7846236FBC53}"/>
                </a:ext>
              </a:extLst>
            </p:cNvPr>
            <p:cNvSpPr txBox="1">
              <a:spLocks/>
            </p:cNvSpPr>
            <p:nvPr/>
          </p:nvSpPr>
          <p:spPr>
            <a:xfrm>
              <a:off x="653475" y="8444830"/>
              <a:ext cx="4955516" cy="546999"/>
            </a:xfrm>
            <a:prstGeom prst="rect">
              <a:avLst/>
            </a:prstGeom>
          </p:spPr>
          <p:txBody>
            <a:bodyPr vert="horz" lIns="91440" tIns="45720" rIns="91440" bIns="45720" numCol="1" spcCol="288000" rtlCol="0" anchor="t">
              <a:normAutofit/>
            </a:bodyPr>
            <a:lstStyle>
              <a:lvl1pPr marL="0" indent="0" algn="just" defTabSz="755934" rtl="0" eaLnBrk="1" latinLnBrk="0" hangingPunct="1">
                <a:lnSpc>
                  <a:spcPts val="1200"/>
                </a:lnSpc>
                <a:spcBef>
                  <a:spcPts val="0"/>
                </a:spcBef>
                <a:buFont typeface="Arial" panose="020B0604020202020204" pitchFamily="34" charset="0"/>
                <a:buNone/>
                <a:defRPr sz="1000" b="0" i="0" kern="1200">
                  <a:solidFill>
                    <a:srgbClr val="4B4B4B"/>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1050" b="1" dirty="0">
                  <a:solidFill>
                    <a:schemeClr val="bg1"/>
                  </a:solidFill>
                  <a:highlight>
                    <a:srgbClr val="863694"/>
                  </a:highlight>
                </a:rPr>
                <a:t> ACTIVITY IDEA</a:t>
              </a:r>
              <a:r>
                <a:rPr lang="en-US" sz="1050" b="1" dirty="0">
                  <a:solidFill>
                    <a:srgbClr val="863694"/>
                  </a:solidFill>
                  <a:highlight>
                    <a:srgbClr val="863694"/>
                  </a:highlight>
                </a:rPr>
                <a:t>.</a:t>
              </a:r>
              <a:r>
                <a:rPr lang="en-US" sz="1050" b="1" dirty="0">
                  <a:solidFill>
                    <a:schemeClr val="bg1"/>
                  </a:solidFill>
                  <a:highlight>
                    <a:srgbClr val="863694"/>
                  </a:highlight>
                </a:rPr>
                <a:t> </a:t>
              </a:r>
            </a:p>
          </p:txBody>
        </p:sp>
      </p:grpSp>
      <p:grpSp>
        <p:nvGrpSpPr>
          <p:cNvPr id="44" name="Group 43">
            <a:extLst>
              <a:ext uri="{FF2B5EF4-FFF2-40B4-BE49-F238E27FC236}">
                <a16:creationId xmlns:a16="http://schemas.microsoft.com/office/drawing/2014/main" id="{A6D30308-74C4-8343-B947-A7E50A1585F9}"/>
              </a:ext>
            </a:extLst>
          </p:cNvPr>
          <p:cNvGrpSpPr/>
          <p:nvPr/>
        </p:nvGrpSpPr>
        <p:grpSpPr>
          <a:xfrm>
            <a:off x="-3712" y="2734738"/>
            <a:ext cx="6984000" cy="2015811"/>
            <a:chOff x="-2" y="8444830"/>
            <a:chExt cx="6984000" cy="2015811"/>
          </a:xfrm>
        </p:grpSpPr>
        <p:grpSp>
          <p:nvGrpSpPr>
            <p:cNvPr id="45" name="Group 44">
              <a:extLst>
                <a:ext uri="{FF2B5EF4-FFF2-40B4-BE49-F238E27FC236}">
                  <a16:creationId xmlns:a16="http://schemas.microsoft.com/office/drawing/2014/main" id="{270F4ABE-A375-7744-95C4-C97AAB3E3630}"/>
                </a:ext>
              </a:extLst>
            </p:cNvPr>
            <p:cNvGrpSpPr/>
            <p:nvPr/>
          </p:nvGrpSpPr>
          <p:grpSpPr>
            <a:xfrm>
              <a:off x="-2" y="8594883"/>
              <a:ext cx="6984000" cy="1865758"/>
              <a:chOff x="-2" y="8594883"/>
              <a:chExt cx="6984000" cy="1865758"/>
            </a:xfrm>
          </p:grpSpPr>
          <p:sp>
            <p:nvSpPr>
              <p:cNvPr id="47" name="Rectangle 46">
                <a:extLst>
                  <a:ext uri="{FF2B5EF4-FFF2-40B4-BE49-F238E27FC236}">
                    <a16:creationId xmlns:a16="http://schemas.microsoft.com/office/drawing/2014/main" id="{CB65A3CE-D602-C841-81DF-9CE8FFDD4C0D}"/>
                  </a:ext>
                </a:extLst>
              </p:cNvPr>
              <p:cNvSpPr/>
              <p:nvPr/>
            </p:nvSpPr>
            <p:spPr>
              <a:xfrm>
                <a:off x="-2" y="8594883"/>
                <a:ext cx="6984000" cy="880126"/>
              </a:xfrm>
              <a:prstGeom prst="rect">
                <a:avLst/>
              </a:prstGeom>
              <a:solidFill>
                <a:srgbClr val="94C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dirty="0"/>
              </a:p>
            </p:txBody>
          </p:sp>
          <p:sp>
            <p:nvSpPr>
              <p:cNvPr id="48" name="Rectangle 47">
                <a:extLst>
                  <a:ext uri="{FF2B5EF4-FFF2-40B4-BE49-F238E27FC236}">
                    <a16:creationId xmlns:a16="http://schemas.microsoft.com/office/drawing/2014/main" id="{9D892539-E9E9-7E45-8D76-C8ACC26FEC37}"/>
                  </a:ext>
                </a:extLst>
              </p:cNvPr>
              <p:cNvSpPr/>
              <p:nvPr/>
            </p:nvSpPr>
            <p:spPr>
              <a:xfrm>
                <a:off x="619923" y="8726413"/>
                <a:ext cx="6192000" cy="598543"/>
              </a:xfrm>
              <a:prstGeom prst="rect">
                <a:avLst/>
              </a:prstGeom>
              <a:noFill/>
              <a:ln w="1270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dirty="0"/>
              </a:p>
            </p:txBody>
          </p:sp>
          <p:sp>
            <p:nvSpPr>
              <p:cNvPr id="49" name="Oval 48">
                <a:extLst>
                  <a:ext uri="{FF2B5EF4-FFF2-40B4-BE49-F238E27FC236}">
                    <a16:creationId xmlns:a16="http://schemas.microsoft.com/office/drawing/2014/main" id="{EBF86D6F-30AD-4C41-A03C-0FB24CC859BD}"/>
                  </a:ext>
                </a:extLst>
              </p:cNvPr>
              <p:cNvSpPr/>
              <p:nvPr/>
            </p:nvSpPr>
            <p:spPr>
              <a:xfrm>
                <a:off x="404154" y="8744607"/>
                <a:ext cx="653235" cy="653235"/>
              </a:xfrm>
              <a:prstGeom prst="ellipse">
                <a:avLst/>
              </a:prstGeom>
              <a:solidFill>
                <a:srgbClr val="94C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Placeholder 2">
                <a:extLst>
                  <a:ext uri="{FF2B5EF4-FFF2-40B4-BE49-F238E27FC236}">
                    <a16:creationId xmlns:a16="http://schemas.microsoft.com/office/drawing/2014/main" id="{7D37201E-FB93-2946-A063-A4E247BA9FFA}"/>
                  </a:ext>
                </a:extLst>
              </p:cNvPr>
              <p:cNvSpPr txBox="1">
                <a:spLocks/>
              </p:cNvSpPr>
              <p:nvPr/>
            </p:nvSpPr>
            <p:spPr>
              <a:xfrm>
                <a:off x="971946" y="8834087"/>
                <a:ext cx="5809184" cy="1626554"/>
              </a:xfrm>
              <a:prstGeom prst="rect">
                <a:avLst/>
              </a:prstGeom>
            </p:spPr>
            <p:txBody>
              <a:bodyPr vert="horz" lIns="91440" tIns="45720" rIns="91440" bIns="45720" numCol="1" spcCol="288000" rtlCol="0" anchor="t">
                <a:normAutofit/>
              </a:bodyPr>
              <a:lstStyle>
                <a:lvl1pPr marL="0" indent="0" algn="just" defTabSz="755934" rtl="0" eaLnBrk="1" latinLnBrk="0" hangingPunct="1">
                  <a:lnSpc>
                    <a:spcPts val="1200"/>
                  </a:lnSpc>
                  <a:spcBef>
                    <a:spcPts val="0"/>
                  </a:spcBef>
                  <a:buFont typeface="Arial" panose="020B0604020202020204" pitchFamily="34" charset="0"/>
                  <a:buNone/>
                  <a:defRPr sz="1000" b="0" i="0" kern="1200">
                    <a:solidFill>
                      <a:srgbClr val="4B4B4B"/>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b="1" dirty="0">
                    <a:solidFill>
                      <a:schemeClr val="bg1"/>
                    </a:solidFill>
                  </a:rPr>
                  <a:t> Listening </a:t>
                </a:r>
                <a:r>
                  <a:rPr lang="en-US" sz="800" b="1" dirty="0">
                    <a:solidFill>
                      <a:schemeClr val="bg1"/>
                    </a:solidFill>
                  </a:rPr>
                  <a:t>- </a:t>
                </a:r>
                <a:r>
                  <a:rPr lang="en-US" dirty="0">
                    <a:solidFill>
                      <a:schemeClr val="bg1"/>
                    </a:solidFill>
                  </a:rPr>
                  <a:t> Includes things like: Paraphrasing to clarify understanding, nodding, asking questions and listening to understand not to respond.  Role Play to practice active listening.</a:t>
                </a:r>
              </a:p>
              <a:p>
                <a:endParaRPr lang="en-US" dirty="0">
                  <a:solidFill>
                    <a:schemeClr val="bg1"/>
                  </a:solidFill>
                </a:endParaRPr>
              </a:p>
            </p:txBody>
          </p:sp>
          <p:grpSp>
            <p:nvGrpSpPr>
              <p:cNvPr id="51" name="Graphic 3">
                <a:extLst>
                  <a:ext uri="{FF2B5EF4-FFF2-40B4-BE49-F238E27FC236}">
                    <a16:creationId xmlns:a16="http://schemas.microsoft.com/office/drawing/2014/main" id="{681279DA-5D4F-114C-984D-298B753762BC}"/>
                  </a:ext>
                </a:extLst>
              </p:cNvPr>
              <p:cNvGrpSpPr/>
              <p:nvPr/>
            </p:nvGrpSpPr>
            <p:grpSpPr>
              <a:xfrm>
                <a:off x="358674" y="8801673"/>
                <a:ext cx="505387" cy="506021"/>
                <a:chOff x="6601914" y="3685068"/>
                <a:chExt cx="1090935" cy="1092304"/>
              </a:xfrm>
              <a:solidFill>
                <a:schemeClr val="bg1"/>
              </a:solidFill>
            </p:grpSpPr>
            <p:sp>
              <p:nvSpPr>
                <p:cNvPr id="52" name="Freeform 51">
                  <a:extLst>
                    <a:ext uri="{FF2B5EF4-FFF2-40B4-BE49-F238E27FC236}">
                      <a16:creationId xmlns:a16="http://schemas.microsoft.com/office/drawing/2014/main" id="{035834F2-70E9-EB43-B304-3593523A35B5}"/>
                    </a:ext>
                  </a:extLst>
                </p:cNvPr>
                <p:cNvSpPr/>
                <p:nvPr/>
              </p:nvSpPr>
              <p:spPr>
                <a:xfrm>
                  <a:off x="7136754" y="4173965"/>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6" y="21942"/>
                        <a:pt x="0" y="16457"/>
                        <a:pt x="0" y="10971"/>
                      </a:cubicBezTo>
                      <a:cubicBezTo>
                        <a:pt x="0" y="5485"/>
                        <a:pt x="5486" y="0"/>
                        <a:pt x="10970" y="0"/>
                      </a:cubicBezTo>
                      <a:cubicBezTo>
                        <a:pt x="19200"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B674E252-A6B8-0044-8A0E-0986F54FB544}"/>
                    </a:ext>
                  </a:extLst>
                </p:cNvPr>
                <p:cNvSpPr/>
                <p:nvPr/>
              </p:nvSpPr>
              <p:spPr>
                <a:xfrm>
                  <a:off x="7136754" y="4126625"/>
                  <a:ext cx="21941" cy="22655"/>
                </a:xfrm>
                <a:custGeom>
                  <a:avLst/>
                  <a:gdLst>
                    <a:gd name="connsiteX0" fmla="*/ 21942 w 21941"/>
                    <a:gd name="connsiteY0" fmla="*/ 11684 h 22655"/>
                    <a:gd name="connsiteX1" fmla="*/ 10970 w 21941"/>
                    <a:gd name="connsiteY1" fmla="*/ 22656 h 22655"/>
                    <a:gd name="connsiteX2" fmla="*/ 0 w 21941"/>
                    <a:gd name="connsiteY2" fmla="*/ 11684 h 22655"/>
                    <a:gd name="connsiteX3" fmla="*/ 10970 w 21941"/>
                    <a:gd name="connsiteY3" fmla="*/ 714 h 22655"/>
                    <a:gd name="connsiteX4" fmla="*/ 21942 w 21941"/>
                    <a:gd name="connsiteY4" fmla="*/ 11684 h 22655"/>
                    <a:gd name="connsiteX5" fmla="*/ 21942 w 21941"/>
                    <a:gd name="connsiteY5" fmla="*/ 11684 h 2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2655">
                      <a:moveTo>
                        <a:pt x="21942" y="11684"/>
                      </a:moveTo>
                      <a:cubicBezTo>
                        <a:pt x="21942" y="17170"/>
                        <a:pt x="16456" y="22656"/>
                        <a:pt x="10970" y="22656"/>
                      </a:cubicBezTo>
                      <a:cubicBezTo>
                        <a:pt x="5486" y="22656"/>
                        <a:pt x="0" y="17170"/>
                        <a:pt x="0" y="11684"/>
                      </a:cubicBezTo>
                      <a:cubicBezTo>
                        <a:pt x="0" y="6199"/>
                        <a:pt x="5486" y="714"/>
                        <a:pt x="10970" y="714"/>
                      </a:cubicBezTo>
                      <a:cubicBezTo>
                        <a:pt x="19200" y="-2029"/>
                        <a:pt x="21942" y="3456"/>
                        <a:pt x="21942" y="11684"/>
                      </a:cubicBezTo>
                      <a:lnTo>
                        <a:pt x="21942" y="11684"/>
                      </a:lnTo>
                      <a:close/>
                    </a:path>
                  </a:pathLst>
                </a:custGeom>
                <a:grpFill/>
                <a:ln w="27426" cap="flat">
                  <a:noFill/>
                  <a:prstDash val="solid"/>
                  <a:miter/>
                </a:ln>
              </p:spPr>
              <p:txBody>
                <a:bodyPr rtlCol="0" anchor="ctr"/>
                <a:lstStyle/>
                <a:p>
                  <a:endParaRPr lang="en-US"/>
                </a:p>
              </p:txBody>
            </p:sp>
            <p:grpSp>
              <p:nvGrpSpPr>
                <p:cNvPr id="54" name="Graphic 3">
                  <a:extLst>
                    <a:ext uri="{FF2B5EF4-FFF2-40B4-BE49-F238E27FC236}">
                      <a16:creationId xmlns:a16="http://schemas.microsoft.com/office/drawing/2014/main" id="{FE541D78-53FE-C249-A03C-4E75D844CBA2}"/>
                    </a:ext>
                  </a:extLst>
                </p:cNvPr>
                <p:cNvGrpSpPr/>
                <p:nvPr/>
              </p:nvGrpSpPr>
              <p:grpSpPr>
                <a:xfrm>
                  <a:off x="6601914" y="3685068"/>
                  <a:ext cx="1090935" cy="1092304"/>
                  <a:chOff x="6601914" y="3685068"/>
                  <a:chExt cx="1090935" cy="1092304"/>
                </a:xfrm>
                <a:grpFill/>
              </p:grpSpPr>
              <p:sp>
                <p:nvSpPr>
                  <p:cNvPr id="75" name="Freeform 74">
                    <a:extLst>
                      <a:ext uri="{FF2B5EF4-FFF2-40B4-BE49-F238E27FC236}">
                        <a16:creationId xmlns:a16="http://schemas.microsoft.com/office/drawing/2014/main" id="{7E5047EA-2E28-4D46-867C-BD0D4C2E1F57}"/>
                      </a:ext>
                    </a:extLst>
                  </p:cNvPr>
                  <p:cNvSpPr/>
                  <p:nvPr/>
                </p:nvSpPr>
                <p:spPr>
                  <a:xfrm>
                    <a:off x="7136754" y="4077969"/>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6" y="21942"/>
                          <a:pt x="0" y="16457"/>
                          <a:pt x="0" y="10971"/>
                        </a:cubicBezTo>
                        <a:cubicBezTo>
                          <a:pt x="0" y="5485"/>
                          <a:pt x="5486" y="0"/>
                          <a:pt x="10970" y="0"/>
                        </a:cubicBezTo>
                        <a:cubicBezTo>
                          <a:pt x="19200"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12BB54BF-3FB2-9C47-B746-4F669D7C9074}"/>
                      </a:ext>
                    </a:extLst>
                  </p:cNvPr>
                  <p:cNvSpPr/>
                  <p:nvPr/>
                </p:nvSpPr>
                <p:spPr>
                  <a:xfrm>
                    <a:off x="6601914" y="3685068"/>
                    <a:ext cx="1090935" cy="1092304"/>
                  </a:xfrm>
                  <a:custGeom>
                    <a:avLst/>
                    <a:gdLst>
                      <a:gd name="connsiteX0" fmla="*/ 1088879 w 1090935"/>
                      <a:gd name="connsiteY0" fmla="*/ 102168 h 1092304"/>
                      <a:gd name="connsiteX1" fmla="*/ 1028538 w 1090935"/>
                      <a:gd name="connsiteY1" fmla="*/ 6171 h 1092304"/>
                      <a:gd name="connsiteX2" fmla="*/ 1009338 w 1090935"/>
                      <a:gd name="connsiteY2" fmla="*/ 6171 h 1092304"/>
                      <a:gd name="connsiteX3" fmla="*/ 948997 w 1090935"/>
                      <a:gd name="connsiteY3" fmla="*/ 102168 h 1092304"/>
                      <a:gd name="connsiteX4" fmla="*/ 946255 w 1090935"/>
                      <a:gd name="connsiteY4" fmla="*/ 107654 h 1092304"/>
                      <a:gd name="connsiteX5" fmla="*/ 946255 w 1090935"/>
                      <a:gd name="connsiteY5" fmla="*/ 332560 h 1092304"/>
                      <a:gd name="connsiteX6" fmla="*/ 614379 w 1090935"/>
                      <a:gd name="connsiteY6" fmla="*/ 332560 h 1092304"/>
                      <a:gd name="connsiteX7" fmla="*/ 655520 w 1090935"/>
                      <a:gd name="connsiteY7" fmla="*/ 272219 h 1092304"/>
                      <a:gd name="connsiteX8" fmla="*/ 671978 w 1090935"/>
                      <a:gd name="connsiteY8" fmla="*/ 272219 h 1092304"/>
                      <a:gd name="connsiteX9" fmla="*/ 682948 w 1090935"/>
                      <a:gd name="connsiteY9" fmla="*/ 266733 h 1092304"/>
                      <a:gd name="connsiteX10" fmla="*/ 682948 w 1090935"/>
                      <a:gd name="connsiteY10" fmla="*/ 255762 h 1092304"/>
                      <a:gd name="connsiteX11" fmla="*/ 661006 w 1090935"/>
                      <a:gd name="connsiteY11" fmla="*/ 198164 h 1092304"/>
                      <a:gd name="connsiteX12" fmla="*/ 661006 w 1090935"/>
                      <a:gd name="connsiteY12" fmla="*/ 187193 h 1092304"/>
                      <a:gd name="connsiteX13" fmla="*/ 696662 w 1090935"/>
                      <a:gd name="connsiteY13" fmla="*/ 140567 h 1092304"/>
                      <a:gd name="connsiteX14" fmla="*/ 696662 w 1090935"/>
                      <a:gd name="connsiteY14" fmla="*/ 115881 h 1092304"/>
                      <a:gd name="connsiteX15" fmla="*/ 685692 w 1090935"/>
                      <a:gd name="connsiteY15" fmla="*/ 104911 h 1092304"/>
                      <a:gd name="connsiteX16" fmla="*/ 482726 w 1090935"/>
                      <a:gd name="connsiteY16" fmla="*/ 104911 h 1092304"/>
                      <a:gd name="connsiteX17" fmla="*/ 422385 w 1090935"/>
                      <a:gd name="connsiteY17" fmla="*/ 165251 h 1092304"/>
                      <a:gd name="connsiteX18" fmla="*/ 422385 w 1090935"/>
                      <a:gd name="connsiteY18" fmla="*/ 231078 h 1092304"/>
                      <a:gd name="connsiteX19" fmla="*/ 471756 w 1090935"/>
                      <a:gd name="connsiteY19" fmla="*/ 329817 h 1092304"/>
                      <a:gd name="connsiteX20" fmla="*/ 397701 w 1090935"/>
                      <a:gd name="connsiteY20" fmla="*/ 329817 h 1092304"/>
                      <a:gd name="connsiteX21" fmla="*/ 400443 w 1090935"/>
                      <a:gd name="connsiteY21" fmla="*/ 318846 h 1092304"/>
                      <a:gd name="connsiteX22" fmla="*/ 400443 w 1090935"/>
                      <a:gd name="connsiteY22" fmla="*/ 11657 h 1092304"/>
                      <a:gd name="connsiteX23" fmla="*/ 389473 w 1090935"/>
                      <a:gd name="connsiteY23" fmla="*/ 686 h 1092304"/>
                      <a:gd name="connsiteX24" fmla="*/ 10970 w 1090935"/>
                      <a:gd name="connsiteY24" fmla="*/ 686 h 1092304"/>
                      <a:gd name="connsiteX25" fmla="*/ 0 w 1090935"/>
                      <a:gd name="connsiteY25" fmla="*/ 11657 h 1092304"/>
                      <a:gd name="connsiteX26" fmla="*/ 0 w 1090935"/>
                      <a:gd name="connsiteY26" fmla="*/ 318846 h 1092304"/>
                      <a:gd name="connsiteX27" fmla="*/ 35656 w 1090935"/>
                      <a:gd name="connsiteY27" fmla="*/ 354502 h 1092304"/>
                      <a:gd name="connsiteX28" fmla="*/ 117939 w 1090935"/>
                      <a:gd name="connsiteY28" fmla="*/ 354502 h 1092304"/>
                      <a:gd name="connsiteX29" fmla="*/ 117939 w 1090935"/>
                      <a:gd name="connsiteY29" fmla="*/ 379187 h 1092304"/>
                      <a:gd name="connsiteX30" fmla="*/ 178280 w 1090935"/>
                      <a:gd name="connsiteY30" fmla="*/ 439527 h 1092304"/>
                      <a:gd name="connsiteX31" fmla="*/ 414157 w 1090935"/>
                      <a:gd name="connsiteY31" fmla="*/ 439527 h 1092304"/>
                      <a:gd name="connsiteX32" fmla="*/ 414157 w 1090935"/>
                      <a:gd name="connsiteY32" fmla="*/ 664434 h 1092304"/>
                      <a:gd name="connsiteX33" fmla="*/ 320904 w 1090935"/>
                      <a:gd name="connsiteY33" fmla="*/ 999051 h 1092304"/>
                      <a:gd name="connsiteX34" fmla="*/ 246849 w 1090935"/>
                      <a:gd name="connsiteY34" fmla="*/ 1081334 h 1092304"/>
                      <a:gd name="connsiteX35" fmla="*/ 257819 w 1090935"/>
                      <a:gd name="connsiteY35" fmla="*/ 1092305 h 1092304"/>
                      <a:gd name="connsiteX36" fmla="*/ 471756 w 1090935"/>
                      <a:gd name="connsiteY36" fmla="*/ 1092305 h 1092304"/>
                      <a:gd name="connsiteX37" fmla="*/ 482726 w 1090935"/>
                      <a:gd name="connsiteY37" fmla="*/ 1081334 h 1092304"/>
                      <a:gd name="connsiteX38" fmla="*/ 482726 w 1090935"/>
                      <a:gd name="connsiteY38" fmla="*/ 1010022 h 1092304"/>
                      <a:gd name="connsiteX39" fmla="*/ 543068 w 1090935"/>
                      <a:gd name="connsiteY39" fmla="*/ 774144 h 1092304"/>
                      <a:gd name="connsiteX40" fmla="*/ 603409 w 1090935"/>
                      <a:gd name="connsiteY40" fmla="*/ 1010022 h 1092304"/>
                      <a:gd name="connsiteX41" fmla="*/ 603409 w 1090935"/>
                      <a:gd name="connsiteY41" fmla="*/ 1078591 h 1092304"/>
                      <a:gd name="connsiteX42" fmla="*/ 614379 w 1090935"/>
                      <a:gd name="connsiteY42" fmla="*/ 1089562 h 1092304"/>
                      <a:gd name="connsiteX43" fmla="*/ 828316 w 1090935"/>
                      <a:gd name="connsiteY43" fmla="*/ 1089562 h 1092304"/>
                      <a:gd name="connsiteX44" fmla="*/ 839286 w 1090935"/>
                      <a:gd name="connsiteY44" fmla="*/ 1078591 h 1092304"/>
                      <a:gd name="connsiteX45" fmla="*/ 757003 w 1090935"/>
                      <a:gd name="connsiteY45" fmla="*/ 996308 h 1092304"/>
                      <a:gd name="connsiteX46" fmla="*/ 754261 w 1090935"/>
                      <a:gd name="connsiteY46" fmla="*/ 996308 h 1092304"/>
                      <a:gd name="connsiteX47" fmla="*/ 674720 w 1090935"/>
                      <a:gd name="connsiteY47" fmla="*/ 661691 h 1092304"/>
                      <a:gd name="connsiteX48" fmla="*/ 674720 w 1090935"/>
                      <a:gd name="connsiteY48" fmla="*/ 436785 h 1092304"/>
                      <a:gd name="connsiteX49" fmla="*/ 910599 w 1090935"/>
                      <a:gd name="connsiteY49" fmla="*/ 436785 h 1092304"/>
                      <a:gd name="connsiteX50" fmla="*/ 946255 w 1090935"/>
                      <a:gd name="connsiteY50" fmla="*/ 425814 h 1092304"/>
                      <a:gd name="connsiteX51" fmla="*/ 946255 w 1090935"/>
                      <a:gd name="connsiteY51" fmla="*/ 521810 h 1092304"/>
                      <a:gd name="connsiteX52" fmla="*/ 957225 w 1090935"/>
                      <a:gd name="connsiteY52" fmla="*/ 532782 h 1092304"/>
                      <a:gd name="connsiteX53" fmla="*/ 968197 w 1090935"/>
                      <a:gd name="connsiteY53" fmla="*/ 521810 h 1092304"/>
                      <a:gd name="connsiteX54" fmla="*/ 968197 w 1090935"/>
                      <a:gd name="connsiteY54" fmla="*/ 118624 h 1092304"/>
                      <a:gd name="connsiteX55" fmla="*/ 1014824 w 1090935"/>
                      <a:gd name="connsiteY55" fmla="*/ 118624 h 1092304"/>
                      <a:gd name="connsiteX56" fmla="*/ 1014824 w 1090935"/>
                      <a:gd name="connsiteY56" fmla="*/ 250277 h 1092304"/>
                      <a:gd name="connsiteX57" fmla="*/ 1025794 w 1090935"/>
                      <a:gd name="connsiteY57" fmla="*/ 261248 h 1092304"/>
                      <a:gd name="connsiteX58" fmla="*/ 1036766 w 1090935"/>
                      <a:gd name="connsiteY58" fmla="*/ 250277 h 1092304"/>
                      <a:gd name="connsiteX59" fmla="*/ 1036766 w 1090935"/>
                      <a:gd name="connsiteY59" fmla="*/ 118624 h 1092304"/>
                      <a:gd name="connsiteX60" fmla="*/ 1061451 w 1090935"/>
                      <a:gd name="connsiteY60" fmla="*/ 118624 h 1092304"/>
                      <a:gd name="connsiteX61" fmla="*/ 1061451 w 1090935"/>
                      <a:gd name="connsiteY61" fmla="*/ 557466 h 1092304"/>
                      <a:gd name="connsiteX62" fmla="*/ 954483 w 1090935"/>
                      <a:gd name="connsiteY62" fmla="*/ 557466 h 1092304"/>
                      <a:gd name="connsiteX63" fmla="*/ 943511 w 1090935"/>
                      <a:gd name="connsiteY63" fmla="*/ 568437 h 1092304"/>
                      <a:gd name="connsiteX64" fmla="*/ 943511 w 1090935"/>
                      <a:gd name="connsiteY64" fmla="*/ 650720 h 1092304"/>
                      <a:gd name="connsiteX65" fmla="*/ 1003852 w 1090935"/>
                      <a:gd name="connsiteY65" fmla="*/ 711061 h 1092304"/>
                      <a:gd name="connsiteX66" fmla="*/ 1028538 w 1090935"/>
                      <a:gd name="connsiteY66" fmla="*/ 711061 h 1092304"/>
                      <a:gd name="connsiteX67" fmla="*/ 1088879 w 1090935"/>
                      <a:gd name="connsiteY67" fmla="*/ 650720 h 1092304"/>
                      <a:gd name="connsiteX68" fmla="*/ 1088879 w 1090935"/>
                      <a:gd name="connsiteY68" fmla="*/ 104911 h 1092304"/>
                      <a:gd name="connsiteX69" fmla="*/ 1088879 w 1090935"/>
                      <a:gd name="connsiteY69" fmla="*/ 102168 h 1092304"/>
                      <a:gd name="connsiteX70" fmla="*/ 1088879 w 1090935"/>
                      <a:gd name="connsiteY70" fmla="*/ 102168 h 1092304"/>
                      <a:gd name="connsiteX71" fmla="*/ 452557 w 1090935"/>
                      <a:gd name="connsiteY71" fmla="*/ 167994 h 1092304"/>
                      <a:gd name="connsiteX72" fmla="*/ 488212 w 1090935"/>
                      <a:gd name="connsiteY72" fmla="*/ 132338 h 1092304"/>
                      <a:gd name="connsiteX73" fmla="*/ 677464 w 1090935"/>
                      <a:gd name="connsiteY73" fmla="*/ 132338 h 1092304"/>
                      <a:gd name="connsiteX74" fmla="*/ 677464 w 1090935"/>
                      <a:gd name="connsiteY74" fmla="*/ 143309 h 1092304"/>
                      <a:gd name="connsiteX75" fmla="*/ 652778 w 1090935"/>
                      <a:gd name="connsiteY75" fmla="*/ 167994 h 1092304"/>
                      <a:gd name="connsiteX76" fmla="*/ 499184 w 1090935"/>
                      <a:gd name="connsiteY76" fmla="*/ 167994 h 1092304"/>
                      <a:gd name="connsiteX77" fmla="*/ 488212 w 1090935"/>
                      <a:gd name="connsiteY77" fmla="*/ 178965 h 1092304"/>
                      <a:gd name="connsiteX78" fmla="*/ 488212 w 1090935"/>
                      <a:gd name="connsiteY78" fmla="*/ 189936 h 1092304"/>
                      <a:gd name="connsiteX79" fmla="*/ 452557 w 1090935"/>
                      <a:gd name="connsiteY79" fmla="*/ 225592 h 1092304"/>
                      <a:gd name="connsiteX80" fmla="*/ 452557 w 1090935"/>
                      <a:gd name="connsiteY80" fmla="*/ 167994 h 1092304"/>
                      <a:gd name="connsiteX81" fmla="*/ 452557 w 1090935"/>
                      <a:gd name="connsiteY81" fmla="*/ 250277 h 1092304"/>
                      <a:gd name="connsiteX82" fmla="*/ 510154 w 1090935"/>
                      <a:gd name="connsiteY82" fmla="*/ 189936 h 1092304"/>
                      <a:gd name="connsiteX83" fmla="*/ 641807 w 1090935"/>
                      <a:gd name="connsiteY83" fmla="*/ 189936 h 1092304"/>
                      <a:gd name="connsiteX84" fmla="*/ 641807 w 1090935"/>
                      <a:gd name="connsiteY84" fmla="*/ 200907 h 1092304"/>
                      <a:gd name="connsiteX85" fmla="*/ 641807 w 1090935"/>
                      <a:gd name="connsiteY85" fmla="*/ 206393 h 1092304"/>
                      <a:gd name="connsiteX86" fmla="*/ 658264 w 1090935"/>
                      <a:gd name="connsiteY86" fmla="*/ 250277 h 1092304"/>
                      <a:gd name="connsiteX87" fmla="*/ 650036 w 1090935"/>
                      <a:gd name="connsiteY87" fmla="*/ 250277 h 1092304"/>
                      <a:gd name="connsiteX88" fmla="*/ 639064 w 1090935"/>
                      <a:gd name="connsiteY88" fmla="*/ 258505 h 1092304"/>
                      <a:gd name="connsiteX89" fmla="*/ 543068 w 1090935"/>
                      <a:gd name="connsiteY89" fmla="*/ 332560 h 1092304"/>
                      <a:gd name="connsiteX90" fmla="*/ 452557 w 1090935"/>
                      <a:gd name="connsiteY90" fmla="*/ 250277 h 1092304"/>
                      <a:gd name="connsiteX91" fmla="*/ 452557 w 1090935"/>
                      <a:gd name="connsiteY91" fmla="*/ 250277 h 1092304"/>
                      <a:gd name="connsiteX92" fmla="*/ 1020310 w 1090935"/>
                      <a:gd name="connsiteY92" fmla="*/ 36342 h 1092304"/>
                      <a:gd name="connsiteX93" fmla="*/ 1058708 w 1090935"/>
                      <a:gd name="connsiteY93" fmla="*/ 96682 h 1092304"/>
                      <a:gd name="connsiteX94" fmla="*/ 981910 w 1090935"/>
                      <a:gd name="connsiteY94" fmla="*/ 96682 h 1092304"/>
                      <a:gd name="connsiteX95" fmla="*/ 1020310 w 1090935"/>
                      <a:gd name="connsiteY95" fmla="*/ 36342 h 1092304"/>
                      <a:gd name="connsiteX96" fmla="*/ 381244 w 1090935"/>
                      <a:gd name="connsiteY96" fmla="*/ 285933 h 1092304"/>
                      <a:gd name="connsiteX97" fmla="*/ 213936 w 1090935"/>
                      <a:gd name="connsiteY97" fmla="*/ 285933 h 1092304"/>
                      <a:gd name="connsiteX98" fmla="*/ 213936 w 1090935"/>
                      <a:gd name="connsiteY98" fmla="*/ 25371 h 1092304"/>
                      <a:gd name="connsiteX99" fmla="*/ 381244 w 1090935"/>
                      <a:gd name="connsiteY99" fmla="*/ 25371 h 1092304"/>
                      <a:gd name="connsiteX100" fmla="*/ 381244 w 1090935"/>
                      <a:gd name="connsiteY100" fmla="*/ 285933 h 1092304"/>
                      <a:gd name="connsiteX101" fmla="*/ 24684 w 1090935"/>
                      <a:gd name="connsiteY101" fmla="*/ 321589 h 1092304"/>
                      <a:gd name="connsiteX102" fmla="*/ 24684 w 1090935"/>
                      <a:gd name="connsiteY102" fmla="*/ 25371 h 1092304"/>
                      <a:gd name="connsiteX103" fmla="*/ 191994 w 1090935"/>
                      <a:gd name="connsiteY103" fmla="*/ 25371 h 1092304"/>
                      <a:gd name="connsiteX104" fmla="*/ 191994 w 1090935"/>
                      <a:gd name="connsiteY104" fmla="*/ 285933 h 1092304"/>
                      <a:gd name="connsiteX105" fmla="*/ 60341 w 1090935"/>
                      <a:gd name="connsiteY105" fmla="*/ 285933 h 1092304"/>
                      <a:gd name="connsiteX106" fmla="*/ 49369 w 1090935"/>
                      <a:gd name="connsiteY106" fmla="*/ 296904 h 1092304"/>
                      <a:gd name="connsiteX107" fmla="*/ 60341 w 1090935"/>
                      <a:gd name="connsiteY107" fmla="*/ 307875 h 1092304"/>
                      <a:gd name="connsiteX108" fmla="*/ 381244 w 1090935"/>
                      <a:gd name="connsiteY108" fmla="*/ 307875 h 1092304"/>
                      <a:gd name="connsiteX109" fmla="*/ 381244 w 1090935"/>
                      <a:gd name="connsiteY109" fmla="*/ 318846 h 1092304"/>
                      <a:gd name="connsiteX110" fmla="*/ 370274 w 1090935"/>
                      <a:gd name="connsiteY110" fmla="*/ 329817 h 1092304"/>
                      <a:gd name="connsiteX111" fmla="*/ 35656 w 1090935"/>
                      <a:gd name="connsiteY111" fmla="*/ 329817 h 1092304"/>
                      <a:gd name="connsiteX112" fmla="*/ 24684 w 1090935"/>
                      <a:gd name="connsiteY112" fmla="*/ 321589 h 1092304"/>
                      <a:gd name="connsiteX113" fmla="*/ 24684 w 1090935"/>
                      <a:gd name="connsiteY113" fmla="*/ 321589 h 1092304"/>
                      <a:gd name="connsiteX114" fmla="*/ 142624 w 1090935"/>
                      <a:gd name="connsiteY114" fmla="*/ 381930 h 1092304"/>
                      <a:gd name="connsiteX115" fmla="*/ 142624 w 1090935"/>
                      <a:gd name="connsiteY115" fmla="*/ 357245 h 1092304"/>
                      <a:gd name="connsiteX116" fmla="*/ 178280 w 1090935"/>
                      <a:gd name="connsiteY116" fmla="*/ 357245 h 1092304"/>
                      <a:gd name="connsiteX117" fmla="*/ 178280 w 1090935"/>
                      <a:gd name="connsiteY117" fmla="*/ 417585 h 1092304"/>
                      <a:gd name="connsiteX118" fmla="*/ 142624 w 1090935"/>
                      <a:gd name="connsiteY118" fmla="*/ 381930 h 1092304"/>
                      <a:gd name="connsiteX119" fmla="*/ 142624 w 1090935"/>
                      <a:gd name="connsiteY119" fmla="*/ 381930 h 1092304"/>
                      <a:gd name="connsiteX120" fmla="*/ 463527 w 1090935"/>
                      <a:gd name="connsiteY120" fmla="*/ 1067620 h 1092304"/>
                      <a:gd name="connsiteX121" fmla="*/ 274277 w 1090935"/>
                      <a:gd name="connsiteY121" fmla="*/ 1067620 h 1092304"/>
                      <a:gd name="connsiteX122" fmla="*/ 331874 w 1090935"/>
                      <a:gd name="connsiteY122" fmla="*/ 1020993 h 1092304"/>
                      <a:gd name="connsiteX123" fmla="*/ 463527 w 1090935"/>
                      <a:gd name="connsiteY123" fmla="*/ 1020993 h 1092304"/>
                      <a:gd name="connsiteX124" fmla="*/ 463527 w 1090935"/>
                      <a:gd name="connsiteY124" fmla="*/ 1067620 h 1092304"/>
                      <a:gd name="connsiteX125" fmla="*/ 817344 w 1090935"/>
                      <a:gd name="connsiteY125" fmla="*/ 1067620 h 1092304"/>
                      <a:gd name="connsiteX126" fmla="*/ 628093 w 1090935"/>
                      <a:gd name="connsiteY126" fmla="*/ 1067620 h 1092304"/>
                      <a:gd name="connsiteX127" fmla="*/ 628093 w 1090935"/>
                      <a:gd name="connsiteY127" fmla="*/ 1020993 h 1092304"/>
                      <a:gd name="connsiteX128" fmla="*/ 759747 w 1090935"/>
                      <a:gd name="connsiteY128" fmla="*/ 1020993 h 1092304"/>
                      <a:gd name="connsiteX129" fmla="*/ 817344 w 1090935"/>
                      <a:gd name="connsiteY129" fmla="*/ 1067620 h 1092304"/>
                      <a:gd name="connsiteX130" fmla="*/ 817344 w 1090935"/>
                      <a:gd name="connsiteY130" fmla="*/ 1067620 h 1092304"/>
                      <a:gd name="connsiteX131" fmla="*/ 663750 w 1090935"/>
                      <a:gd name="connsiteY131" fmla="*/ 417585 h 1092304"/>
                      <a:gd name="connsiteX132" fmla="*/ 652778 w 1090935"/>
                      <a:gd name="connsiteY132" fmla="*/ 428557 h 1092304"/>
                      <a:gd name="connsiteX133" fmla="*/ 652778 w 1090935"/>
                      <a:gd name="connsiteY133" fmla="*/ 631521 h 1092304"/>
                      <a:gd name="connsiteX134" fmla="*/ 474498 w 1090935"/>
                      <a:gd name="connsiteY134" fmla="*/ 631521 h 1092304"/>
                      <a:gd name="connsiteX135" fmla="*/ 463527 w 1090935"/>
                      <a:gd name="connsiteY135" fmla="*/ 642492 h 1092304"/>
                      <a:gd name="connsiteX136" fmla="*/ 474498 w 1090935"/>
                      <a:gd name="connsiteY136" fmla="*/ 653463 h 1092304"/>
                      <a:gd name="connsiteX137" fmla="*/ 652778 w 1090935"/>
                      <a:gd name="connsiteY137" fmla="*/ 653463 h 1092304"/>
                      <a:gd name="connsiteX138" fmla="*/ 652778 w 1090935"/>
                      <a:gd name="connsiteY138" fmla="*/ 664434 h 1092304"/>
                      <a:gd name="connsiteX139" fmla="*/ 652778 w 1090935"/>
                      <a:gd name="connsiteY139" fmla="*/ 667177 h 1092304"/>
                      <a:gd name="connsiteX140" fmla="*/ 732319 w 1090935"/>
                      <a:gd name="connsiteY140" fmla="*/ 996308 h 1092304"/>
                      <a:gd name="connsiteX141" fmla="*/ 625351 w 1090935"/>
                      <a:gd name="connsiteY141" fmla="*/ 996308 h 1092304"/>
                      <a:gd name="connsiteX142" fmla="*/ 556781 w 1090935"/>
                      <a:gd name="connsiteY142" fmla="*/ 722032 h 1092304"/>
                      <a:gd name="connsiteX143" fmla="*/ 545810 w 1090935"/>
                      <a:gd name="connsiteY143" fmla="*/ 713804 h 1092304"/>
                      <a:gd name="connsiteX144" fmla="*/ 534840 w 1090935"/>
                      <a:gd name="connsiteY144" fmla="*/ 722032 h 1092304"/>
                      <a:gd name="connsiteX145" fmla="*/ 466270 w 1090935"/>
                      <a:gd name="connsiteY145" fmla="*/ 996308 h 1092304"/>
                      <a:gd name="connsiteX146" fmla="*/ 348332 w 1090935"/>
                      <a:gd name="connsiteY146" fmla="*/ 996308 h 1092304"/>
                      <a:gd name="connsiteX147" fmla="*/ 438843 w 1090935"/>
                      <a:gd name="connsiteY147" fmla="*/ 667177 h 1092304"/>
                      <a:gd name="connsiteX148" fmla="*/ 438843 w 1090935"/>
                      <a:gd name="connsiteY148" fmla="*/ 664434 h 1092304"/>
                      <a:gd name="connsiteX149" fmla="*/ 438843 w 1090935"/>
                      <a:gd name="connsiteY149" fmla="*/ 428557 h 1092304"/>
                      <a:gd name="connsiteX150" fmla="*/ 427871 w 1090935"/>
                      <a:gd name="connsiteY150" fmla="*/ 417585 h 1092304"/>
                      <a:gd name="connsiteX151" fmla="*/ 202964 w 1090935"/>
                      <a:gd name="connsiteY151" fmla="*/ 417585 h 1092304"/>
                      <a:gd name="connsiteX152" fmla="*/ 202964 w 1090935"/>
                      <a:gd name="connsiteY152" fmla="*/ 357245 h 1092304"/>
                      <a:gd name="connsiteX153" fmla="*/ 891399 w 1090935"/>
                      <a:gd name="connsiteY153" fmla="*/ 357245 h 1092304"/>
                      <a:gd name="connsiteX154" fmla="*/ 891399 w 1090935"/>
                      <a:gd name="connsiteY154" fmla="*/ 417585 h 1092304"/>
                      <a:gd name="connsiteX155" fmla="*/ 663750 w 1090935"/>
                      <a:gd name="connsiteY155" fmla="*/ 417585 h 1092304"/>
                      <a:gd name="connsiteX156" fmla="*/ 913341 w 1090935"/>
                      <a:gd name="connsiteY156" fmla="*/ 417585 h 1092304"/>
                      <a:gd name="connsiteX157" fmla="*/ 913341 w 1090935"/>
                      <a:gd name="connsiteY157" fmla="*/ 357245 h 1092304"/>
                      <a:gd name="connsiteX158" fmla="*/ 948997 w 1090935"/>
                      <a:gd name="connsiteY158" fmla="*/ 357245 h 1092304"/>
                      <a:gd name="connsiteX159" fmla="*/ 948997 w 1090935"/>
                      <a:gd name="connsiteY159" fmla="*/ 381930 h 1092304"/>
                      <a:gd name="connsiteX160" fmla="*/ 913341 w 1090935"/>
                      <a:gd name="connsiteY160" fmla="*/ 417585 h 1092304"/>
                      <a:gd name="connsiteX161" fmla="*/ 913341 w 1090935"/>
                      <a:gd name="connsiteY161" fmla="*/ 417585 h 1092304"/>
                      <a:gd name="connsiteX162" fmla="*/ 1066936 w 1090935"/>
                      <a:gd name="connsiteY162" fmla="*/ 582151 h 1092304"/>
                      <a:gd name="connsiteX163" fmla="*/ 1066936 w 1090935"/>
                      <a:gd name="connsiteY163" fmla="*/ 606836 h 1092304"/>
                      <a:gd name="connsiteX164" fmla="*/ 970939 w 1090935"/>
                      <a:gd name="connsiteY164" fmla="*/ 606836 h 1092304"/>
                      <a:gd name="connsiteX165" fmla="*/ 970939 w 1090935"/>
                      <a:gd name="connsiteY165" fmla="*/ 582151 h 1092304"/>
                      <a:gd name="connsiteX166" fmla="*/ 1066936 w 1090935"/>
                      <a:gd name="connsiteY166" fmla="*/ 582151 h 1092304"/>
                      <a:gd name="connsiteX167" fmla="*/ 1031280 w 1090935"/>
                      <a:gd name="connsiteY167" fmla="*/ 689119 h 1092304"/>
                      <a:gd name="connsiteX168" fmla="*/ 1006596 w 1090935"/>
                      <a:gd name="connsiteY168" fmla="*/ 689119 h 1092304"/>
                      <a:gd name="connsiteX169" fmla="*/ 970939 w 1090935"/>
                      <a:gd name="connsiteY169" fmla="*/ 653463 h 1092304"/>
                      <a:gd name="connsiteX170" fmla="*/ 970939 w 1090935"/>
                      <a:gd name="connsiteY170" fmla="*/ 628778 h 1092304"/>
                      <a:gd name="connsiteX171" fmla="*/ 1066936 w 1090935"/>
                      <a:gd name="connsiteY171" fmla="*/ 628778 h 1092304"/>
                      <a:gd name="connsiteX172" fmla="*/ 1066936 w 1090935"/>
                      <a:gd name="connsiteY172" fmla="*/ 653463 h 1092304"/>
                      <a:gd name="connsiteX173" fmla="*/ 1031280 w 1090935"/>
                      <a:gd name="connsiteY173" fmla="*/ 689119 h 1092304"/>
                      <a:gd name="connsiteX174" fmla="*/ 1031280 w 1090935"/>
                      <a:gd name="connsiteY174" fmla="*/ 689119 h 1092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1090935" h="1092304">
                        <a:moveTo>
                          <a:pt x="1088879" y="102168"/>
                        </a:moveTo>
                        <a:lnTo>
                          <a:pt x="1028538" y="6171"/>
                        </a:lnTo>
                        <a:cubicBezTo>
                          <a:pt x="1023052" y="-2057"/>
                          <a:pt x="1012080" y="-2057"/>
                          <a:pt x="1009338" y="6171"/>
                        </a:cubicBezTo>
                        <a:lnTo>
                          <a:pt x="948997" y="102168"/>
                        </a:lnTo>
                        <a:cubicBezTo>
                          <a:pt x="948997" y="104911"/>
                          <a:pt x="946255" y="104911"/>
                          <a:pt x="946255" y="107654"/>
                        </a:cubicBezTo>
                        <a:lnTo>
                          <a:pt x="946255" y="332560"/>
                        </a:lnTo>
                        <a:lnTo>
                          <a:pt x="614379" y="332560"/>
                        </a:lnTo>
                        <a:cubicBezTo>
                          <a:pt x="633579" y="318846"/>
                          <a:pt x="650036" y="296904"/>
                          <a:pt x="655520" y="272219"/>
                        </a:cubicBezTo>
                        <a:lnTo>
                          <a:pt x="671978" y="272219"/>
                        </a:lnTo>
                        <a:cubicBezTo>
                          <a:pt x="674720" y="272219"/>
                          <a:pt x="680206" y="269476"/>
                          <a:pt x="682948" y="266733"/>
                        </a:cubicBezTo>
                        <a:cubicBezTo>
                          <a:pt x="685692" y="263991"/>
                          <a:pt x="685692" y="258505"/>
                          <a:pt x="682948" y="255762"/>
                        </a:cubicBezTo>
                        <a:lnTo>
                          <a:pt x="661006" y="198164"/>
                        </a:lnTo>
                        <a:lnTo>
                          <a:pt x="661006" y="187193"/>
                        </a:lnTo>
                        <a:cubicBezTo>
                          <a:pt x="680206" y="181708"/>
                          <a:pt x="696662" y="162509"/>
                          <a:pt x="696662" y="140567"/>
                        </a:cubicBezTo>
                        <a:lnTo>
                          <a:pt x="696662" y="115881"/>
                        </a:lnTo>
                        <a:cubicBezTo>
                          <a:pt x="696662" y="110396"/>
                          <a:pt x="691178" y="104911"/>
                          <a:pt x="685692" y="104911"/>
                        </a:cubicBezTo>
                        <a:lnTo>
                          <a:pt x="482726" y="104911"/>
                        </a:lnTo>
                        <a:cubicBezTo>
                          <a:pt x="449813" y="104911"/>
                          <a:pt x="422385" y="132338"/>
                          <a:pt x="422385" y="165251"/>
                        </a:cubicBezTo>
                        <a:lnTo>
                          <a:pt x="422385" y="231078"/>
                        </a:lnTo>
                        <a:cubicBezTo>
                          <a:pt x="422385" y="272219"/>
                          <a:pt x="441585" y="307875"/>
                          <a:pt x="471756" y="329817"/>
                        </a:cubicBezTo>
                        <a:lnTo>
                          <a:pt x="397701" y="329817"/>
                        </a:lnTo>
                        <a:cubicBezTo>
                          <a:pt x="397701" y="327074"/>
                          <a:pt x="400443" y="321589"/>
                          <a:pt x="400443" y="318846"/>
                        </a:cubicBezTo>
                        <a:lnTo>
                          <a:pt x="400443" y="11657"/>
                        </a:lnTo>
                        <a:cubicBezTo>
                          <a:pt x="400443" y="6171"/>
                          <a:pt x="394958" y="686"/>
                          <a:pt x="389473" y="686"/>
                        </a:cubicBezTo>
                        <a:lnTo>
                          <a:pt x="10970" y="686"/>
                        </a:lnTo>
                        <a:cubicBezTo>
                          <a:pt x="5486" y="686"/>
                          <a:pt x="0" y="6171"/>
                          <a:pt x="0" y="11657"/>
                        </a:cubicBezTo>
                        <a:lnTo>
                          <a:pt x="0" y="318846"/>
                        </a:lnTo>
                        <a:cubicBezTo>
                          <a:pt x="0" y="338045"/>
                          <a:pt x="16456" y="354502"/>
                          <a:pt x="35656" y="354502"/>
                        </a:cubicBezTo>
                        <a:lnTo>
                          <a:pt x="117939" y="354502"/>
                        </a:lnTo>
                        <a:lnTo>
                          <a:pt x="117939" y="379187"/>
                        </a:lnTo>
                        <a:cubicBezTo>
                          <a:pt x="117939" y="412100"/>
                          <a:pt x="145366" y="439527"/>
                          <a:pt x="178280" y="439527"/>
                        </a:cubicBezTo>
                        <a:lnTo>
                          <a:pt x="414157" y="439527"/>
                        </a:lnTo>
                        <a:lnTo>
                          <a:pt x="414157" y="664434"/>
                        </a:lnTo>
                        <a:lnTo>
                          <a:pt x="320904" y="999051"/>
                        </a:lnTo>
                        <a:cubicBezTo>
                          <a:pt x="279763" y="1004537"/>
                          <a:pt x="246849" y="1040193"/>
                          <a:pt x="246849" y="1081334"/>
                        </a:cubicBezTo>
                        <a:cubicBezTo>
                          <a:pt x="246849" y="1086820"/>
                          <a:pt x="252335" y="1092305"/>
                          <a:pt x="257819" y="1092305"/>
                        </a:cubicBezTo>
                        <a:lnTo>
                          <a:pt x="471756" y="1092305"/>
                        </a:lnTo>
                        <a:cubicBezTo>
                          <a:pt x="477241" y="1092305"/>
                          <a:pt x="482726" y="1086820"/>
                          <a:pt x="482726" y="1081334"/>
                        </a:cubicBezTo>
                        <a:lnTo>
                          <a:pt x="482726" y="1010022"/>
                        </a:lnTo>
                        <a:lnTo>
                          <a:pt x="543068" y="774144"/>
                        </a:lnTo>
                        <a:lnTo>
                          <a:pt x="603409" y="1010022"/>
                        </a:lnTo>
                        <a:lnTo>
                          <a:pt x="603409" y="1078591"/>
                        </a:lnTo>
                        <a:cubicBezTo>
                          <a:pt x="603409" y="1084077"/>
                          <a:pt x="608895" y="1089562"/>
                          <a:pt x="614379" y="1089562"/>
                        </a:cubicBezTo>
                        <a:lnTo>
                          <a:pt x="828316" y="1089562"/>
                        </a:lnTo>
                        <a:cubicBezTo>
                          <a:pt x="833800" y="1089562"/>
                          <a:pt x="839286" y="1084077"/>
                          <a:pt x="839286" y="1078591"/>
                        </a:cubicBezTo>
                        <a:cubicBezTo>
                          <a:pt x="839286" y="1031964"/>
                          <a:pt x="800888" y="996308"/>
                          <a:pt x="757003" y="996308"/>
                        </a:cubicBezTo>
                        <a:lnTo>
                          <a:pt x="754261" y="996308"/>
                        </a:lnTo>
                        <a:lnTo>
                          <a:pt x="674720" y="661691"/>
                        </a:lnTo>
                        <a:lnTo>
                          <a:pt x="674720" y="436785"/>
                        </a:lnTo>
                        <a:lnTo>
                          <a:pt x="910599" y="436785"/>
                        </a:lnTo>
                        <a:cubicBezTo>
                          <a:pt x="924313" y="436785"/>
                          <a:pt x="935283" y="431299"/>
                          <a:pt x="946255" y="425814"/>
                        </a:cubicBezTo>
                        <a:lnTo>
                          <a:pt x="946255" y="521810"/>
                        </a:lnTo>
                        <a:cubicBezTo>
                          <a:pt x="946255" y="527296"/>
                          <a:pt x="951741" y="532782"/>
                          <a:pt x="957225" y="532782"/>
                        </a:cubicBezTo>
                        <a:cubicBezTo>
                          <a:pt x="962711" y="532782"/>
                          <a:pt x="968197" y="527296"/>
                          <a:pt x="968197" y="521810"/>
                        </a:cubicBezTo>
                        <a:lnTo>
                          <a:pt x="968197" y="118624"/>
                        </a:lnTo>
                        <a:lnTo>
                          <a:pt x="1014824" y="118624"/>
                        </a:lnTo>
                        <a:lnTo>
                          <a:pt x="1014824" y="250277"/>
                        </a:lnTo>
                        <a:cubicBezTo>
                          <a:pt x="1014824" y="255762"/>
                          <a:pt x="1020310" y="261248"/>
                          <a:pt x="1025794" y="261248"/>
                        </a:cubicBezTo>
                        <a:cubicBezTo>
                          <a:pt x="1031280" y="261248"/>
                          <a:pt x="1036766" y="255762"/>
                          <a:pt x="1036766" y="250277"/>
                        </a:cubicBezTo>
                        <a:lnTo>
                          <a:pt x="1036766" y="118624"/>
                        </a:lnTo>
                        <a:lnTo>
                          <a:pt x="1061451" y="118624"/>
                        </a:lnTo>
                        <a:lnTo>
                          <a:pt x="1061451" y="557466"/>
                        </a:lnTo>
                        <a:lnTo>
                          <a:pt x="954483" y="557466"/>
                        </a:lnTo>
                        <a:cubicBezTo>
                          <a:pt x="948997" y="557466"/>
                          <a:pt x="943511" y="562952"/>
                          <a:pt x="943511" y="568437"/>
                        </a:cubicBezTo>
                        <a:lnTo>
                          <a:pt x="943511" y="650720"/>
                        </a:lnTo>
                        <a:cubicBezTo>
                          <a:pt x="943511" y="683634"/>
                          <a:pt x="970939" y="711061"/>
                          <a:pt x="1003852" y="711061"/>
                        </a:cubicBezTo>
                        <a:lnTo>
                          <a:pt x="1028538" y="711061"/>
                        </a:lnTo>
                        <a:cubicBezTo>
                          <a:pt x="1061451" y="711061"/>
                          <a:pt x="1088879" y="683634"/>
                          <a:pt x="1088879" y="650720"/>
                        </a:cubicBezTo>
                        <a:lnTo>
                          <a:pt x="1088879" y="104911"/>
                        </a:lnTo>
                        <a:cubicBezTo>
                          <a:pt x="1091621" y="104911"/>
                          <a:pt x="1091621" y="104911"/>
                          <a:pt x="1088879" y="102168"/>
                        </a:cubicBezTo>
                        <a:lnTo>
                          <a:pt x="1088879" y="102168"/>
                        </a:lnTo>
                        <a:close/>
                        <a:moveTo>
                          <a:pt x="452557" y="167994"/>
                        </a:moveTo>
                        <a:cubicBezTo>
                          <a:pt x="452557" y="148795"/>
                          <a:pt x="469013" y="132338"/>
                          <a:pt x="488212" y="132338"/>
                        </a:cubicBezTo>
                        <a:lnTo>
                          <a:pt x="677464" y="132338"/>
                        </a:lnTo>
                        <a:lnTo>
                          <a:pt x="677464" y="143309"/>
                        </a:lnTo>
                        <a:cubicBezTo>
                          <a:pt x="677464" y="157023"/>
                          <a:pt x="666492" y="167994"/>
                          <a:pt x="652778" y="167994"/>
                        </a:cubicBezTo>
                        <a:lnTo>
                          <a:pt x="499184" y="167994"/>
                        </a:lnTo>
                        <a:cubicBezTo>
                          <a:pt x="493698" y="167994"/>
                          <a:pt x="488212" y="173480"/>
                          <a:pt x="488212" y="178965"/>
                        </a:cubicBezTo>
                        <a:lnTo>
                          <a:pt x="488212" y="189936"/>
                        </a:lnTo>
                        <a:cubicBezTo>
                          <a:pt x="488212" y="209136"/>
                          <a:pt x="471756" y="225592"/>
                          <a:pt x="452557" y="225592"/>
                        </a:cubicBezTo>
                        <a:lnTo>
                          <a:pt x="452557" y="167994"/>
                        </a:lnTo>
                        <a:close/>
                        <a:moveTo>
                          <a:pt x="452557" y="250277"/>
                        </a:moveTo>
                        <a:cubicBezTo>
                          <a:pt x="485470" y="250277"/>
                          <a:pt x="510154" y="222849"/>
                          <a:pt x="510154" y="189936"/>
                        </a:cubicBezTo>
                        <a:lnTo>
                          <a:pt x="641807" y="189936"/>
                        </a:lnTo>
                        <a:lnTo>
                          <a:pt x="641807" y="200907"/>
                        </a:lnTo>
                        <a:cubicBezTo>
                          <a:pt x="641807" y="203650"/>
                          <a:pt x="641807" y="203650"/>
                          <a:pt x="641807" y="206393"/>
                        </a:cubicBezTo>
                        <a:lnTo>
                          <a:pt x="658264" y="250277"/>
                        </a:lnTo>
                        <a:lnTo>
                          <a:pt x="650036" y="250277"/>
                        </a:lnTo>
                        <a:cubicBezTo>
                          <a:pt x="644550" y="250277"/>
                          <a:pt x="639064" y="253020"/>
                          <a:pt x="639064" y="258505"/>
                        </a:cubicBezTo>
                        <a:cubicBezTo>
                          <a:pt x="628093" y="302389"/>
                          <a:pt x="589695" y="332560"/>
                          <a:pt x="543068" y="332560"/>
                        </a:cubicBezTo>
                        <a:cubicBezTo>
                          <a:pt x="499184" y="332560"/>
                          <a:pt x="460785" y="296904"/>
                          <a:pt x="452557" y="250277"/>
                        </a:cubicBezTo>
                        <a:lnTo>
                          <a:pt x="452557" y="250277"/>
                        </a:lnTo>
                        <a:close/>
                        <a:moveTo>
                          <a:pt x="1020310" y="36342"/>
                        </a:moveTo>
                        <a:lnTo>
                          <a:pt x="1058708" y="96682"/>
                        </a:lnTo>
                        <a:lnTo>
                          <a:pt x="981910" y="96682"/>
                        </a:lnTo>
                        <a:lnTo>
                          <a:pt x="1020310" y="36342"/>
                        </a:lnTo>
                        <a:close/>
                        <a:moveTo>
                          <a:pt x="381244" y="285933"/>
                        </a:moveTo>
                        <a:lnTo>
                          <a:pt x="213936" y="285933"/>
                        </a:lnTo>
                        <a:lnTo>
                          <a:pt x="213936" y="25371"/>
                        </a:lnTo>
                        <a:lnTo>
                          <a:pt x="381244" y="25371"/>
                        </a:lnTo>
                        <a:lnTo>
                          <a:pt x="381244" y="285933"/>
                        </a:lnTo>
                        <a:close/>
                        <a:moveTo>
                          <a:pt x="24684" y="321589"/>
                        </a:moveTo>
                        <a:lnTo>
                          <a:pt x="24684" y="25371"/>
                        </a:lnTo>
                        <a:lnTo>
                          <a:pt x="191994" y="25371"/>
                        </a:lnTo>
                        <a:lnTo>
                          <a:pt x="191994" y="285933"/>
                        </a:lnTo>
                        <a:lnTo>
                          <a:pt x="60341" y="285933"/>
                        </a:lnTo>
                        <a:cubicBezTo>
                          <a:pt x="54855" y="285933"/>
                          <a:pt x="49369" y="291418"/>
                          <a:pt x="49369" y="296904"/>
                        </a:cubicBezTo>
                        <a:cubicBezTo>
                          <a:pt x="49369" y="302389"/>
                          <a:pt x="54855" y="307875"/>
                          <a:pt x="60341" y="307875"/>
                        </a:cubicBezTo>
                        <a:lnTo>
                          <a:pt x="381244" y="307875"/>
                        </a:lnTo>
                        <a:lnTo>
                          <a:pt x="381244" y="318846"/>
                        </a:lnTo>
                        <a:cubicBezTo>
                          <a:pt x="381244" y="324332"/>
                          <a:pt x="375759" y="329817"/>
                          <a:pt x="370274" y="329817"/>
                        </a:cubicBezTo>
                        <a:lnTo>
                          <a:pt x="35656" y="329817"/>
                        </a:lnTo>
                        <a:cubicBezTo>
                          <a:pt x="30170" y="332560"/>
                          <a:pt x="24684" y="327074"/>
                          <a:pt x="24684" y="321589"/>
                        </a:cubicBezTo>
                        <a:lnTo>
                          <a:pt x="24684" y="321589"/>
                        </a:lnTo>
                        <a:close/>
                        <a:moveTo>
                          <a:pt x="142624" y="381930"/>
                        </a:moveTo>
                        <a:lnTo>
                          <a:pt x="142624" y="357245"/>
                        </a:lnTo>
                        <a:lnTo>
                          <a:pt x="178280" y="357245"/>
                        </a:lnTo>
                        <a:lnTo>
                          <a:pt x="178280" y="417585"/>
                        </a:lnTo>
                        <a:cubicBezTo>
                          <a:pt x="159080" y="417585"/>
                          <a:pt x="142624" y="401129"/>
                          <a:pt x="142624" y="381930"/>
                        </a:cubicBezTo>
                        <a:lnTo>
                          <a:pt x="142624" y="381930"/>
                        </a:lnTo>
                        <a:close/>
                        <a:moveTo>
                          <a:pt x="463527" y="1067620"/>
                        </a:moveTo>
                        <a:lnTo>
                          <a:pt x="274277" y="1067620"/>
                        </a:lnTo>
                        <a:cubicBezTo>
                          <a:pt x="279763" y="1040193"/>
                          <a:pt x="304447" y="1020993"/>
                          <a:pt x="331874" y="1020993"/>
                        </a:cubicBezTo>
                        <a:lnTo>
                          <a:pt x="463527" y="1020993"/>
                        </a:lnTo>
                        <a:lnTo>
                          <a:pt x="463527" y="1067620"/>
                        </a:lnTo>
                        <a:close/>
                        <a:moveTo>
                          <a:pt x="817344" y="1067620"/>
                        </a:moveTo>
                        <a:lnTo>
                          <a:pt x="628093" y="1067620"/>
                        </a:lnTo>
                        <a:lnTo>
                          <a:pt x="628093" y="1020993"/>
                        </a:lnTo>
                        <a:lnTo>
                          <a:pt x="759747" y="1020993"/>
                        </a:lnTo>
                        <a:cubicBezTo>
                          <a:pt x="787175" y="1020993"/>
                          <a:pt x="811858" y="1042935"/>
                          <a:pt x="817344" y="1067620"/>
                        </a:cubicBezTo>
                        <a:lnTo>
                          <a:pt x="817344" y="1067620"/>
                        </a:lnTo>
                        <a:close/>
                        <a:moveTo>
                          <a:pt x="663750" y="417585"/>
                        </a:moveTo>
                        <a:cubicBezTo>
                          <a:pt x="658264" y="417585"/>
                          <a:pt x="652778" y="423071"/>
                          <a:pt x="652778" y="428557"/>
                        </a:cubicBezTo>
                        <a:lnTo>
                          <a:pt x="652778" y="631521"/>
                        </a:lnTo>
                        <a:lnTo>
                          <a:pt x="474498" y="631521"/>
                        </a:lnTo>
                        <a:cubicBezTo>
                          <a:pt x="469013" y="631521"/>
                          <a:pt x="463527" y="637006"/>
                          <a:pt x="463527" y="642492"/>
                        </a:cubicBezTo>
                        <a:cubicBezTo>
                          <a:pt x="463527" y="647978"/>
                          <a:pt x="469013" y="653463"/>
                          <a:pt x="474498" y="653463"/>
                        </a:cubicBezTo>
                        <a:lnTo>
                          <a:pt x="652778" y="653463"/>
                        </a:lnTo>
                        <a:lnTo>
                          <a:pt x="652778" y="664434"/>
                        </a:lnTo>
                        <a:cubicBezTo>
                          <a:pt x="652778" y="664434"/>
                          <a:pt x="652778" y="667177"/>
                          <a:pt x="652778" y="667177"/>
                        </a:cubicBezTo>
                        <a:lnTo>
                          <a:pt x="732319" y="996308"/>
                        </a:lnTo>
                        <a:lnTo>
                          <a:pt x="625351" y="996308"/>
                        </a:lnTo>
                        <a:lnTo>
                          <a:pt x="556781" y="722032"/>
                        </a:lnTo>
                        <a:cubicBezTo>
                          <a:pt x="556781" y="716547"/>
                          <a:pt x="551296" y="713804"/>
                          <a:pt x="545810" y="713804"/>
                        </a:cubicBezTo>
                        <a:cubicBezTo>
                          <a:pt x="540326" y="713804"/>
                          <a:pt x="534840" y="716547"/>
                          <a:pt x="534840" y="722032"/>
                        </a:cubicBezTo>
                        <a:lnTo>
                          <a:pt x="466270" y="996308"/>
                        </a:lnTo>
                        <a:lnTo>
                          <a:pt x="348332" y="996308"/>
                        </a:lnTo>
                        <a:lnTo>
                          <a:pt x="438843" y="667177"/>
                        </a:lnTo>
                        <a:cubicBezTo>
                          <a:pt x="438843" y="667177"/>
                          <a:pt x="438843" y="664434"/>
                          <a:pt x="438843" y="664434"/>
                        </a:cubicBezTo>
                        <a:lnTo>
                          <a:pt x="438843" y="428557"/>
                        </a:lnTo>
                        <a:cubicBezTo>
                          <a:pt x="438843" y="423071"/>
                          <a:pt x="433357" y="417585"/>
                          <a:pt x="427871" y="417585"/>
                        </a:cubicBezTo>
                        <a:lnTo>
                          <a:pt x="202964" y="417585"/>
                        </a:lnTo>
                        <a:lnTo>
                          <a:pt x="202964" y="357245"/>
                        </a:lnTo>
                        <a:lnTo>
                          <a:pt x="891399" y="357245"/>
                        </a:lnTo>
                        <a:lnTo>
                          <a:pt x="891399" y="417585"/>
                        </a:lnTo>
                        <a:lnTo>
                          <a:pt x="663750" y="417585"/>
                        </a:lnTo>
                        <a:close/>
                        <a:moveTo>
                          <a:pt x="913341" y="417585"/>
                        </a:moveTo>
                        <a:lnTo>
                          <a:pt x="913341" y="357245"/>
                        </a:lnTo>
                        <a:lnTo>
                          <a:pt x="948997" y="357245"/>
                        </a:lnTo>
                        <a:lnTo>
                          <a:pt x="948997" y="381930"/>
                        </a:lnTo>
                        <a:cubicBezTo>
                          <a:pt x="948997" y="401129"/>
                          <a:pt x="932541" y="417585"/>
                          <a:pt x="913341" y="417585"/>
                        </a:cubicBezTo>
                        <a:lnTo>
                          <a:pt x="913341" y="417585"/>
                        </a:lnTo>
                        <a:close/>
                        <a:moveTo>
                          <a:pt x="1066936" y="582151"/>
                        </a:moveTo>
                        <a:lnTo>
                          <a:pt x="1066936" y="606836"/>
                        </a:lnTo>
                        <a:lnTo>
                          <a:pt x="970939" y="606836"/>
                        </a:lnTo>
                        <a:lnTo>
                          <a:pt x="970939" y="582151"/>
                        </a:lnTo>
                        <a:lnTo>
                          <a:pt x="1066936" y="582151"/>
                        </a:lnTo>
                        <a:close/>
                        <a:moveTo>
                          <a:pt x="1031280" y="689119"/>
                        </a:moveTo>
                        <a:lnTo>
                          <a:pt x="1006596" y="689119"/>
                        </a:lnTo>
                        <a:cubicBezTo>
                          <a:pt x="987396" y="689119"/>
                          <a:pt x="970939" y="672662"/>
                          <a:pt x="970939" y="653463"/>
                        </a:cubicBezTo>
                        <a:lnTo>
                          <a:pt x="970939" y="628778"/>
                        </a:lnTo>
                        <a:lnTo>
                          <a:pt x="1066936" y="628778"/>
                        </a:lnTo>
                        <a:lnTo>
                          <a:pt x="1066936" y="653463"/>
                        </a:lnTo>
                        <a:cubicBezTo>
                          <a:pt x="1066936" y="672662"/>
                          <a:pt x="1053222" y="689119"/>
                          <a:pt x="1031280" y="689119"/>
                        </a:cubicBezTo>
                        <a:lnTo>
                          <a:pt x="1031280" y="689119"/>
                        </a:lnTo>
                        <a:close/>
                      </a:path>
                    </a:pathLst>
                  </a:custGeom>
                  <a:grpFill/>
                  <a:ln w="27426" cap="flat">
                    <a:noFill/>
                    <a:prstDash val="solid"/>
                    <a:miter/>
                  </a:ln>
                </p:spPr>
                <p:txBody>
                  <a:bodyPr rtlCol="0" anchor="ctr"/>
                  <a:lstStyle/>
                  <a:p>
                    <a:endParaRPr lang="en-US"/>
                  </a:p>
                </p:txBody>
              </p:sp>
            </p:grpSp>
            <p:sp>
              <p:nvSpPr>
                <p:cNvPr id="55" name="Freeform 54">
                  <a:extLst>
                    <a:ext uri="{FF2B5EF4-FFF2-40B4-BE49-F238E27FC236}">
                      <a16:creationId xmlns:a16="http://schemas.microsoft.com/office/drawing/2014/main" id="{62A118F2-7EDF-F74E-9A47-4D2E9D32CC74}"/>
                    </a:ext>
                  </a:extLst>
                </p:cNvPr>
                <p:cNvSpPr/>
                <p:nvPr/>
              </p:nvSpPr>
              <p:spPr>
                <a:xfrm>
                  <a:off x="7624966" y="3971001"/>
                  <a:ext cx="21941" cy="58311"/>
                </a:xfrm>
                <a:custGeom>
                  <a:avLst/>
                  <a:gdLst>
                    <a:gd name="connsiteX0" fmla="*/ 21942 w 21941"/>
                    <a:gd name="connsiteY0" fmla="*/ 46627 h 58311"/>
                    <a:gd name="connsiteX1" fmla="*/ 21942 w 21941"/>
                    <a:gd name="connsiteY1" fmla="*/ 10971 h 58311"/>
                    <a:gd name="connsiteX2" fmla="*/ 10972 w 21941"/>
                    <a:gd name="connsiteY2" fmla="*/ 0 h 58311"/>
                    <a:gd name="connsiteX3" fmla="*/ 0 w 21941"/>
                    <a:gd name="connsiteY3" fmla="*/ 10971 h 58311"/>
                    <a:gd name="connsiteX4" fmla="*/ 0 w 21941"/>
                    <a:gd name="connsiteY4" fmla="*/ 46627 h 58311"/>
                    <a:gd name="connsiteX5" fmla="*/ 10972 w 21941"/>
                    <a:gd name="connsiteY5" fmla="*/ 57598 h 58311"/>
                    <a:gd name="connsiteX6" fmla="*/ 21942 w 21941"/>
                    <a:gd name="connsiteY6" fmla="*/ 46627 h 58311"/>
                    <a:gd name="connsiteX7" fmla="*/ 21942 w 21941"/>
                    <a:gd name="connsiteY7" fmla="*/ 46627 h 58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41" h="58311">
                      <a:moveTo>
                        <a:pt x="21942" y="46627"/>
                      </a:moveTo>
                      <a:lnTo>
                        <a:pt x="21942" y="10971"/>
                      </a:lnTo>
                      <a:cubicBezTo>
                        <a:pt x="21942" y="5485"/>
                        <a:pt x="16456" y="0"/>
                        <a:pt x="10972" y="0"/>
                      </a:cubicBezTo>
                      <a:cubicBezTo>
                        <a:pt x="5486" y="0"/>
                        <a:pt x="0" y="5485"/>
                        <a:pt x="0" y="10971"/>
                      </a:cubicBezTo>
                      <a:lnTo>
                        <a:pt x="0" y="46627"/>
                      </a:lnTo>
                      <a:cubicBezTo>
                        <a:pt x="0" y="52112"/>
                        <a:pt x="5486" y="57598"/>
                        <a:pt x="10972" y="57598"/>
                      </a:cubicBezTo>
                      <a:cubicBezTo>
                        <a:pt x="16456" y="60341"/>
                        <a:pt x="21942" y="54855"/>
                        <a:pt x="21942" y="46627"/>
                      </a:cubicBezTo>
                      <a:lnTo>
                        <a:pt x="21942" y="46627"/>
                      </a:lnTo>
                      <a:close/>
                    </a:path>
                  </a:pathLst>
                </a:custGeom>
                <a:grpFill/>
                <a:ln w="27426"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98309EA2-2A88-1446-93D6-7589B4775338}"/>
                    </a:ext>
                  </a:extLst>
                </p:cNvPr>
                <p:cNvSpPr/>
                <p:nvPr/>
              </p:nvSpPr>
              <p:spPr>
                <a:xfrm>
                  <a:off x="6651284" y="3735124"/>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83998647-AE1B-EE4A-98BA-E9FF644F525F}"/>
                    </a:ext>
                  </a:extLst>
                </p:cNvPr>
                <p:cNvSpPr/>
                <p:nvPr/>
              </p:nvSpPr>
              <p:spPr>
                <a:xfrm>
                  <a:off x="6651284" y="3784493"/>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6"/>
                        <a:pt x="117939" y="10971"/>
                      </a:cubicBezTo>
                      <a:cubicBezTo>
                        <a:pt x="117939" y="5485"/>
                        <a:pt x="112453" y="0"/>
                        <a:pt x="106969" y="0"/>
                      </a:cubicBezTo>
                      <a:lnTo>
                        <a:pt x="10972" y="0"/>
                      </a:lnTo>
                      <a:cubicBezTo>
                        <a:pt x="5486" y="0"/>
                        <a:pt x="0" y="5485"/>
                        <a:pt x="0" y="10971"/>
                      </a:cubicBezTo>
                      <a:cubicBezTo>
                        <a:pt x="0" y="16456"/>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8A0271A2-A4C2-8E41-97AB-DFC61473A51C}"/>
                    </a:ext>
                  </a:extLst>
                </p:cNvPr>
                <p:cNvSpPr/>
                <p:nvPr/>
              </p:nvSpPr>
              <p:spPr>
                <a:xfrm>
                  <a:off x="6651284" y="3831120"/>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7CC5C462-4FE8-5449-9EF9-0EB7B8356897}"/>
                    </a:ext>
                  </a:extLst>
                </p:cNvPr>
                <p:cNvSpPr/>
                <p:nvPr/>
              </p:nvSpPr>
              <p:spPr>
                <a:xfrm>
                  <a:off x="6651284" y="3877747"/>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EF157B0-A4B6-4849-82CF-AE2F38609487}"/>
                    </a:ext>
                  </a:extLst>
                </p:cNvPr>
                <p:cNvSpPr/>
                <p:nvPr/>
              </p:nvSpPr>
              <p:spPr>
                <a:xfrm>
                  <a:off x="6651284" y="3924374"/>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6"/>
                        <a:pt x="112453" y="0"/>
                        <a:pt x="106969" y="0"/>
                      </a:cubicBezTo>
                      <a:lnTo>
                        <a:pt x="10972" y="0"/>
                      </a:lnTo>
                      <a:cubicBezTo>
                        <a:pt x="5486" y="0"/>
                        <a:pt x="0" y="5486"/>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D85CFFB1-72EE-2C4C-8B3B-DA75026CFF4C}"/>
                    </a:ext>
                  </a:extLst>
                </p:cNvPr>
                <p:cNvSpPr/>
                <p:nvPr/>
              </p:nvSpPr>
              <p:spPr>
                <a:xfrm>
                  <a:off x="6840535" y="3735124"/>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421A2420-2533-EB49-AAC9-3A598EE42CB2}"/>
                    </a:ext>
                  </a:extLst>
                </p:cNvPr>
                <p:cNvSpPr/>
                <p:nvPr/>
              </p:nvSpPr>
              <p:spPr>
                <a:xfrm>
                  <a:off x="6840535" y="3784493"/>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6"/>
                        <a:pt x="117939" y="10971"/>
                      </a:cubicBezTo>
                      <a:cubicBezTo>
                        <a:pt x="117939" y="5485"/>
                        <a:pt x="112453" y="0"/>
                        <a:pt x="106967" y="0"/>
                      </a:cubicBezTo>
                      <a:lnTo>
                        <a:pt x="10970" y="0"/>
                      </a:lnTo>
                      <a:cubicBezTo>
                        <a:pt x="5484" y="0"/>
                        <a:pt x="0" y="5485"/>
                        <a:pt x="0" y="10971"/>
                      </a:cubicBezTo>
                      <a:cubicBezTo>
                        <a:pt x="0" y="16456"/>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DBCB5D75-AC98-5E41-B8FF-23E09AD4984D}"/>
                    </a:ext>
                  </a:extLst>
                </p:cNvPr>
                <p:cNvSpPr/>
                <p:nvPr/>
              </p:nvSpPr>
              <p:spPr>
                <a:xfrm>
                  <a:off x="6840535" y="3831120"/>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E91BA830-AE53-5A41-8E55-F37B34A15900}"/>
                    </a:ext>
                  </a:extLst>
                </p:cNvPr>
                <p:cNvSpPr/>
                <p:nvPr/>
              </p:nvSpPr>
              <p:spPr>
                <a:xfrm>
                  <a:off x="6840535" y="3877747"/>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E86C2050-3189-F446-89AE-AA1C4BB9A461}"/>
                    </a:ext>
                  </a:extLst>
                </p:cNvPr>
                <p:cNvSpPr/>
                <p:nvPr/>
              </p:nvSpPr>
              <p:spPr>
                <a:xfrm>
                  <a:off x="6840535" y="3924374"/>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6"/>
                        <a:pt x="112453" y="0"/>
                        <a:pt x="106967" y="0"/>
                      </a:cubicBezTo>
                      <a:lnTo>
                        <a:pt x="10970" y="0"/>
                      </a:lnTo>
                      <a:cubicBezTo>
                        <a:pt x="5484" y="0"/>
                        <a:pt x="0" y="5486"/>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3095C222-90A2-8A40-85E9-BFF86920EB2E}"/>
                    </a:ext>
                  </a:extLst>
                </p:cNvPr>
                <p:cNvSpPr/>
                <p:nvPr/>
              </p:nvSpPr>
              <p:spPr>
                <a:xfrm>
                  <a:off x="6673225" y="4138309"/>
                  <a:ext cx="22655" cy="175537"/>
                </a:xfrm>
                <a:custGeom>
                  <a:avLst/>
                  <a:gdLst>
                    <a:gd name="connsiteX0" fmla="*/ 10972 w 22655"/>
                    <a:gd name="connsiteY0" fmla="*/ 0 h 175537"/>
                    <a:gd name="connsiteX1" fmla="*/ 0 w 22655"/>
                    <a:gd name="connsiteY1" fmla="*/ 10971 h 175537"/>
                    <a:gd name="connsiteX2" fmla="*/ 0 w 22655"/>
                    <a:gd name="connsiteY2" fmla="*/ 164566 h 175537"/>
                    <a:gd name="connsiteX3" fmla="*/ 10972 w 22655"/>
                    <a:gd name="connsiteY3" fmla="*/ 175537 h 175537"/>
                    <a:gd name="connsiteX4" fmla="*/ 21942 w 22655"/>
                    <a:gd name="connsiteY4" fmla="*/ 164566 h 175537"/>
                    <a:gd name="connsiteX5" fmla="*/ 21942 w 22655"/>
                    <a:gd name="connsiteY5" fmla="*/ 10971 h 175537"/>
                    <a:gd name="connsiteX6" fmla="*/ 10972 w 22655"/>
                    <a:gd name="connsiteY6" fmla="*/ 0 h 175537"/>
                    <a:gd name="connsiteX7" fmla="*/ 10972 w 22655"/>
                    <a:gd name="connsiteY7" fmla="*/ 0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655" h="175537">
                      <a:moveTo>
                        <a:pt x="10972" y="0"/>
                      </a:moveTo>
                      <a:cubicBezTo>
                        <a:pt x="5486" y="0"/>
                        <a:pt x="0" y="5485"/>
                        <a:pt x="0" y="10971"/>
                      </a:cubicBezTo>
                      <a:lnTo>
                        <a:pt x="0" y="164566"/>
                      </a:lnTo>
                      <a:cubicBezTo>
                        <a:pt x="0" y="170051"/>
                        <a:pt x="5486" y="175537"/>
                        <a:pt x="10972" y="175537"/>
                      </a:cubicBezTo>
                      <a:cubicBezTo>
                        <a:pt x="16458" y="175537"/>
                        <a:pt x="21942" y="170051"/>
                        <a:pt x="21942" y="164566"/>
                      </a:cubicBezTo>
                      <a:lnTo>
                        <a:pt x="21942" y="10971"/>
                      </a:lnTo>
                      <a:cubicBezTo>
                        <a:pt x="24686" y="5485"/>
                        <a:pt x="19200" y="0"/>
                        <a:pt x="10972" y="0"/>
                      </a:cubicBezTo>
                      <a:lnTo>
                        <a:pt x="10972" y="0"/>
                      </a:lnTo>
                      <a:close/>
                    </a:path>
                  </a:pathLst>
                </a:custGeom>
                <a:grpFill/>
                <a:ln w="27426"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1A50D57D-062A-8741-A91C-7E1C2067CD1E}"/>
                    </a:ext>
                  </a:extLst>
                </p:cNvPr>
                <p:cNvSpPr/>
                <p:nvPr/>
              </p:nvSpPr>
              <p:spPr>
                <a:xfrm>
                  <a:off x="6675969" y="4338531"/>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15625333-C04C-E749-A676-E32266A28B26}"/>
                    </a:ext>
                  </a:extLst>
                </p:cNvPr>
                <p:cNvSpPr/>
                <p:nvPr/>
              </p:nvSpPr>
              <p:spPr>
                <a:xfrm>
                  <a:off x="6675969" y="4387901"/>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6"/>
                        <a:pt x="16456" y="21942"/>
                        <a:pt x="10970" y="21942"/>
                      </a:cubicBezTo>
                      <a:cubicBezTo>
                        <a:pt x="5484" y="21942"/>
                        <a:pt x="0" y="16456"/>
                        <a:pt x="0" y="10971"/>
                      </a:cubicBezTo>
                      <a:cubicBezTo>
                        <a:pt x="0" y="5485"/>
                        <a:pt x="5484" y="0"/>
                        <a:pt x="10970" y="0"/>
                      </a:cubicBezTo>
                      <a:cubicBezTo>
                        <a:pt x="16456" y="0"/>
                        <a:pt x="21942" y="2743"/>
                        <a:pt x="21942" y="10971"/>
                      </a:cubicBezTo>
                      <a:lnTo>
                        <a:pt x="21942" y="10971"/>
                      </a:lnTo>
                      <a:close/>
                    </a:path>
                  </a:pathLst>
                </a:custGeom>
                <a:grpFill/>
                <a:ln w="27426"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7FC082AA-25D0-1441-B5FD-B9EAC158B7D1}"/>
                    </a:ext>
                  </a:extLst>
                </p:cNvPr>
                <p:cNvSpPr/>
                <p:nvPr/>
              </p:nvSpPr>
              <p:spPr>
                <a:xfrm>
                  <a:off x="6758252" y="4184936"/>
                  <a:ext cx="21941" cy="175537"/>
                </a:xfrm>
                <a:custGeom>
                  <a:avLst/>
                  <a:gdLst>
                    <a:gd name="connsiteX0" fmla="*/ 10970 w 21941"/>
                    <a:gd name="connsiteY0" fmla="*/ 0 h 175537"/>
                    <a:gd name="connsiteX1" fmla="*/ 0 w 21941"/>
                    <a:gd name="connsiteY1" fmla="*/ 10971 h 175537"/>
                    <a:gd name="connsiteX2" fmla="*/ 0 w 21941"/>
                    <a:gd name="connsiteY2" fmla="*/ 164566 h 175537"/>
                    <a:gd name="connsiteX3" fmla="*/ 10970 w 21941"/>
                    <a:gd name="connsiteY3" fmla="*/ 175537 h 175537"/>
                    <a:gd name="connsiteX4" fmla="*/ 21942 w 21941"/>
                    <a:gd name="connsiteY4" fmla="*/ 164566 h 175537"/>
                    <a:gd name="connsiteX5" fmla="*/ 21942 w 21941"/>
                    <a:gd name="connsiteY5" fmla="*/ 10971 h 175537"/>
                    <a:gd name="connsiteX6" fmla="*/ 10970 w 21941"/>
                    <a:gd name="connsiteY6" fmla="*/ 0 h 175537"/>
                    <a:gd name="connsiteX7" fmla="*/ 10970 w 21941"/>
                    <a:gd name="connsiteY7" fmla="*/ 0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41" h="175537">
                      <a:moveTo>
                        <a:pt x="10970" y="0"/>
                      </a:moveTo>
                      <a:cubicBezTo>
                        <a:pt x="5484" y="0"/>
                        <a:pt x="0" y="5486"/>
                        <a:pt x="0" y="10971"/>
                      </a:cubicBezTo>
                      <a:lnTo>
                        <a:pt x="0" y="164566"/>
                      </a:lnTo>
                      <a:cubicBezTo>
                        <a:pt x="0" y="170052"/>
                        <a:pt x="5484" y="175537"/>
                        <a:pt x="10970" y="175537"/>
                      </a:cubicBezTo>
                      <a:cubicBezTo>
                        <a:pt x="16456" y="175537"/>
                        <a:pt x="21942" y="170052"/>
                        <a:pt x="21942" y="164566"/>
                      </a:cubicBezTo>
                      <a:lnTo>
                        <a:pt x="21942" y="10971"/>
                      </a:lnTo>
                      <a:cubicBezTo>
                        <a:pt x="21942" y="5486"/>
                        <a:pt x="16456" y="0"/>
                        <a:pt x="10970" y="0"/>
                      </a:cubicBezTo>
                      <a:lnTo>
                        <a:pt x="10970" y="0"/>
                      </a:lnTo>
                      <a:close/>
                    </a:path>
                  </a:pathLst>
                </a:custGeom>
                <a:grpFill/>
                <a:ln w="27426"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4AC9B43B-285B-B643-BBA0-00DE2890F51A}"/>
                    </a:ext>
                  </a:extLst>
                </p:cNvPr>
                <p:cNvSpPr/>
                <p:nvPr/>
              </p:nvSpPr>
              <p:spPr>
                <a:xfrm>
                  <a:off x="6758252" y="4387187"/>
                  <a:ext cx="21941" cy="22655"/>
                </a:xfrm>
                <a:custGeom>
                  <a:avLst/>
                  <a:gdLst>
                    <a:gd name="connsiteX0" fmla="*/ 21942 w 21941"/>
                    <a:gd name="connsiteY0" fmla="*/ 11684 h 22655"/>
                    <a:gd name="connsiteX1" fmla="*/ 10970 w 21941"/>
                    <a:gd name="connsiteY1" fmla="*/ 22656 h 22655"/>
                    <a:gd name="connsiteX2" fmla="*/ 0 w 21941"/>
                    <a:gd name="connsiteY2" fmla="*/ 11684 h 22655"/>
                    <a:gd name="connsiteX3" fmla="*/ 10970 w 21941"/>
                    <a:gd name="connsiteY3" fmla="*/ 714 h 22655"/>
                    <a:gd name="connsiteX4" fmla="*/ 21942 w 21941"/>
                    <a:gd name="connsiteY4" fmla="*/ 11684 h 22655"/>
                    <a:gd name="connsiteX5" fmla="*/ 21942 w 21941"/>
                    <a:gd name="connsiteY5" fmla="*/ 11684 h 2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2655">
                      <a:moveTo>
                        <a:pt x="21942" y="11684"/>
                      </a:moveTo>
                      <a:cubicBezTo>
                        <a:pt x="21942" y="17170"/>
                        <a:pt x="16456" y="22656"/>
                        <a:pt x="10970" y="22656"/>
                      </a:cubicBezTo>
                      <a:cubicBezTo>
                        <a:pt x="5484" y="22656"/>
                        <a:pt x="0" y="17170"/>
                        <a:pt x="0" y="11684"/>
                      </a:cubicBezTo>
                      <a:cubicBezTo>
                        <a:pt x="0" y="6199"/>
                        <a:pt x="5484" y="714"/>
                        <a:pt x="10970" y="714"/>
                      </a:cubicBezTo>
                      <a:cubicBezTo>
                        <a:pt x="16456" y="-2029"/>
                        <a:pt x="21942" y="3456"/>
                        <a:pt x="21942" y="11684"/>
                      </a:cubicBezTo>
                      <a:lnTo>
                        <a:pt x="21942" y="11684"/>
                      </a:lnTo>
                      <a:close/>
                    </a:path>
                  </a:pathLst>
                </a:custGeom>
                <a:grpFill/>
                <a:ln w="27426"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E25597D2-A002-8449-9FCA-B304ECE14C72}"/>
                    </a:ext>
                  </a:extLst>
                </p:cNvPr>
                <p:cNvSpPr/>
                <p:nvPr/>
              </p:nvSpPr>
              <p:spPr>
                <a:xfrm>
                  <a:off x="6840535" y="4234306"/>
                  <a:ext cx="21941" cy="175537"/>
                </a:xfrm>
                <a:custGeom>
                  <a:avLst/>
                  <a:gdLst>
                    <a:gd name="connsiteX0" fmla="*/ 10970 w 21941"/>
                    <a:gd name="connsiteY0" fmla="*/ 175537 h 175537"/>
                    <a:gd name="connsiteX1" fmla="*/ 21942 w 21941"/>
                    <a:gd name="connsiteY1" fmla="*/ 164566 h 175537"/>
                    <a:gd name="connsiteX2" fmla="*/ 21942 w 21941"/>
                    <a:gd name="connsiteY2" fmla="*/ 10971 h 175537"/>
                    <a:gd name="connsiteX3" fmla="*/ 10970 w 21941"/>
                    <a:gd name="connsiteY3" fmla="*/ 0 h 175537"/>
                    <a:gd name="connsiteX4" fmla="*/ 0 w 21941"/>
                    <a:gd name="connsiteY4" fmla="*/ 10971 h 175537"/>
                    <a:gd name="connsiteX5" fmla="*/ 0 w 21941"/>
                    <a:gd name="connsiteY5" fmla="*/ 164566 h 175537"/>
                    <a:gd name="connsiteX6" fmla="*/ 10970 w 21941"/>
                    <a:gd name="connsiteY6" fmla="*/ 175537 h 175537"/>
                    <a:gd name="connsiteX7" fmla="*/ 10970 w 21941"/>
                    <a:gd name="connsiteY7" fmla="*/ 175537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41" h="175537">
                      <a:moveTo>
                        <a:pt x="10970" y="175537"/>
                      </a:moveTo>
                      <a:cubicBezTo>
                        <a:pt x="16456" y="175537"/>
                        <a:pt x="21942" y="170051"/>
                        <a:pt x="21942" y="164566"/>
                      </a:cubicBezTo>
                      <a:lnTo>
                        <a:pt x="21942" y="10971"/>
                      </a:lnTo>
                      <a:cubicBezTo>
                        <a:pt x="21942" y="5485"/>
                        <a:pt x="16456" y="0"/>
                        <a:pt x="10970" y="0"/>
                      </a:cubicBezTo>
                      <a:cubicBezTo>
                        <a:pt x="5484" y="0"/>
                        <a:pt x="0" y="5485"/>
                        <a:pt x="0" y="10971"/>
                      </a:cubicBezTo>
                      <a:lnTo>
                        <a:pt x="0" y="164566"/>
                      </a:lnTo>
                      <a:cubicBezTo>
                        <a:pt x="0" y="170051"/>
                        <a:pt x="5484" y="175537"/>
                        <a:pt x="10970" y="175537"/>
                      </a:cubicBezTo>
                      <a:lnTo>
                        <a:pt x="10970" y="175537"/>
                      </a:lnTo>
                      <a:close/>
                    </a:path>
                  </a:pathLst>
                </a:custGeom>
                <a:grpFill/>
                <a:ln w="27426"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16CD6724-8F39-0441-B301-31F025618F65}"/>
                    </a:ext>
                  </a:extLst>
                </p:cNvPr>
                <p:cNvSpPr/>
                <p:nvPr/>
              </p:nvSpPr>
              <p:spPr>
                <a:xfrm>
                  <a:off x="6840535" y="4434528"/>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F2276750-A155-FD41-8FA3-BD34E599BA7A}"/>
                    </a:ext>
                  </a:extLst>
                </p:cNvPr>
                <p:cNvSpPr/>
                <p:nvPr/>
              </p:nvSpPr>
              <p:spPr>
                <a:xfrm>
                  <a:off x="6758252" y="4434528"/>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8271B1D3-383C-8541-822E-6B04A5943483}"/>
                    </a:ext>
                  </a:extLst>
                </p:cNvPr>
                <p:cNvSpPr/>
                <p:nvPr/>
              </p:nvSpPr>
              <p:spPr>
                <a:xfrm>
                  <a:off x="6675969" y="4434528"/>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endParaRPr lang="en-US"/>
                </a:p>
              </p:txBody>
            </p:sp>
          </p:grpSp>
        </p:grpSp>
        <p:sp>
          <p:nvSpPr>
            <p:cNvPr id="46" name="Text Placeholder 2">
              <a:extLst>
                <a:ext uri="{FF2B5EF4-FFF2-40B4-BE49-F238E27FC236}">
                  <a16:creationId xmlns:a16="http://schemas.microsoft.com/office/drawing/2014/main" id="{73F91B64-8EAB-AF41-8FC3-289A87ED4CB9}"/>
                </a:ext>
              </a:extLst>
            </p:cNvPr>
            <p:cNvSpPr txBox="1">
              <a:spLocks/>
            </p:cNvSpPr>
            <p:nvPr/>
          </p:nvSpPr>
          <p:spPr>
            <a:xfrm>
              <a:off x="653475" y="8444830"/>
              <a:ext cx="4955516" cy="546999"/>
            </a:xfrm>
            <a:prstGeom prst="rect">
              <a:avLst/>
            </a:prstGeom>
          </p:spPr>
          <p:txBody>
            <a:bodyPr vert="horz" lIns="91440" tIns="45720" rIns="91440" bIns="45720" numCol="1" spcCol="288000" rtlCol="0" anchor="t">
              <a:normAutofit/>
            </a:bodyPr>
            <a:lstStyle>
              <a:lvl1pPr marL="0" indent="0" algn="just" defTabSz="755934" rtl="0" eaLnBrk="1" latinLnBrk="0" hangingPunct="1">
                <a:lnSpc>
                  <a:spcPts val="1200"/>
                </a:lnSpc>
                <a:spcBef>
                  <a:spcPts val="0"/>
                </a:spcBef>
                <a:buFont typeface="Arial" panose="020B0604020202020204" pitchFamily="34" charset="0"/>
                <a:buNone/>
                <a:defRPr sz="1000" b="0" i="0" kern="1200">
                  <a:solidFill>
                    <a:srgbClr val="4B4B4B"/>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1050" b="1" dirty="0">
                  <a:solidFill>
                    <a:schemeClr val="bg1"/>
                  </a:solidFill>
                  <a:highlight>
                    <a:srgbClr val="863694"/>
                  </a:highlight>
                </a:rPr>
                <a:t> ACTIVITY IDEA</a:t>
              </a:r>
              <a:r>
                <a:rPr lang="en-US" sz="1050" b="1" dirty="0">
                  <a:solidFill>
                    <a:srgbClr val="863694"/>
                  </a:solidFill>
                  <a:highlight>
                    <a:srgbClr val="863694"/>
                  </a:highlight>
                </a:rPr>
                <a:t>.</a:t>
              </a:r>
              <a:r>
                <a:rPr lang="en-US" sz="1050" b="1" dirty="0">
                  <a:solidFill>
                    <a:schemeClr val="bg1"/>
                  </a:solidFill>
                  <a:highlight>
                    <a:srgbClr val="863694"/>
                  </a:highlight>
                </a:rPr>
                <a:t> </a:t>
              </a:r>
            </a:p>
          </p:txBody>
        </p:sp>
      </p:grpSp>
      <p:grpSp>
        <p:nvGrpSpPr>
          <p:cNvPr id="110" name="Group 109">
            <a:extLst>
              <a:ext uri="{FF2B5EF4-FFF2-40B4-BE49-F238E27FC236}">
                <a16:creationId xmlns:a16="http://schemas.microsoft.com/office/drawing/2014/main" id="{1D8DC69F-D190-9946-B2FB-61DE8C672CB1}"/>
              </a:ext>
            </a:extLst>
          </p:cNvPr>
          <p:cNvGrpSpPr/>
          <p:nvPr/>
        </p:nvGrpSpPr>
        <p:grpSpPr>
          <a:xfrm>
            <a:off x="0" y="5492983"/>
            <a:ext cx="6984000" cy="2015811"/>
            <a:chOff x="-2" y="8444830"/>
            <a:chExt cx="6984000" cy="2015811"/>
          </a:xfrm>
        </p:grpSpPr>
        <p:grpSp>
          <p:nvGrpSpPr>
            <p:cNvPr id="111" name="Group 110">
              <a:extLst>
                <a:ext uri="{FF2B5EF4-FFF2-40B4-BE49-F238E27FC236}">
                  <a16:creationId xmlns:a16="http://schemas.microsoft.com/office/drawing/2014/main" id="{02B6F616-E8E5-B64C-AB2D-E981258B83C4}"/>
                </a:ext>
              </a:extLst>
            </p:cNvPr>
            <p:cNvGrpSpPr/>
            <p:nvPr/>
          </p:nvGrpSpPr>
          <p:grpSpPr>
            <a:xfrm>
              <a:off x="-2" y="8594883"/>
              <a:ext cx="6984000" cy="1865758"/>
              <a:chOff x="-2" y="8594883"/>
              <a:chExt cx="6984000" cy="1865758"/>
            </a:xfrm>
          </p:grpSpPr>
          <p:sp>
            <p:nvSpPr>
              <p:cNvPr id="115" name="Rectangle 114">
                <a:extLst>
                  <a:ext uri="{FF2B5EF4-FFF2-40B4-BE49-F238E27FC236}">
                    <a16:creationId xmlns:a16="http://schemas.microsoft.com/office/drawing/2014/main" id="{B2DB49EA-83AD-834E-8EAD-54ECD9CC4ABB}"/>
                  </a:ext>
                </a:extLst>
              </p:cNvPr>
              <p:cNvSpPr/>
              <p:nvPr/>
            </p:nvSpPr>
            <p:spPr>
              <a:xfrm>
                <a:off x="-2" y="8594883"/>
                <a:ext cx="6984000" cy="1015146"/>
              </a:xfrm>
              <a:prstGeom prst="rect">
                <a:avLst/>
              </a:prstGeom>
              <a:solidFill>
                <a:srgbClr val="94C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dirty="0"/>
              </a:p>
            </p:txBody>
          </p:sp>
          <p:sp>
            <p:nvSpPr>
              <p:cNvPr id="116" name="Rectangle 115">
                <a:extLst>
                  <a:ext uri="{FF2B5EF4-FFF2-40B4-BE49-F238E27FC236}">
                    <a16:creationId xmlns:a16="http://schemas.microsoft.com/office/drawing/2014/main" id="{B4C2B669-5297-4B4F-84A2-EC47A0454230}"/>
                  </a:ext>
                </a:extLst>
              </p:cNvPr>
              <p:cNvSpPr/>
              <p:nvPr/>
            </p:nvSpPr>
            <p:spPr>
              <a:xfrm>
                <a:off x="619923" y="8726413"/>
                <a:ext cx="6192000" cy="738546"/>
              </a:xfrm>
              <a:prstGeom prst="rect">
                <a:avLst/>
              </a:prstGeom>
              <a:noFill/>
              <a:ln w="1270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dirty="0"/>
              </a:p>
            </p:txBody>
          </p:sp>
          <p:sp>
            <p:nvSpPr>
              <p:cNvPr id="117" name="Oval 116">
                <a:extLst>
                  <a:ext uri="{FF2B5EF4-FFF2-40B4-BE49-F238E27FC236}">
                    <a16:creationId xmlns:a16="http://schemas.microsoft.com/office/drawing/2014/main" id="{34E5CCD3-03EE-9C43-AFF6-D536919B656E}"/>
                  </a:ext>
                </a:extLst>
              </p:cNvPr>
              <p:cNvSpPr/>
              <p:nvPr/>
            </p:nvSpPr>
            <p:spPr>
              <a:xfrm>
                <a:off x="404154" y="8744607"/>
                <a:ext cx="653235" cy="653235"/>
              </a:xfrm>
              <a:prstGeom prst="ellipse">
                <a:avLst/>
              </a:prstGeom>
              <a:solidFill>
                <a:srgbClr val="94C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Text Placeholder 2">
                <a:extLst>
                  <a:ext uri="{FF2B5EF4-FFF2-40B4-BE49-F238E27FC236}">
                    <a16:creationId xmlns:a16="http://schemas.microsoft.com/office/drawing/2014/main" id="{1327A72F-6E3C-CF4E-BC7C-473879A144FA}"/>
                  </a:ext>
                </a:extLst>
              </p:cNvPr>
              <p:cNvSpPr txBox="1">
                <a:spLocks/>
              </p:cNvSpPr>
              <p:nvPr/>
            </p:nvSpPr>
            <p:spPr>
              <a:xfrm>
                <a:off x="971946" y="8834087"/>
                <a:ext cx="5809184" cy="1626554"/>
              </a:xfrm>
              <a:prstGeom prst="rect">
                <a:avLst/>
              </a:prstGeom>
            </p:spPr>
            <p:txBody>
              <a:bodyPr vert="horz" lIns="91440" tIns="45720" rIns="91440" bIns="45720" numCol="1" spcCol="288000" rtlCol="0" anchor="t">
                <a:normAutofit/>
              </a:bodyPr>
              <a:lstStyle>
                <a:lvl1pPr marL="0" indent="0" algn="just" defTabSz="755934" rtl="0" eaLnBrk="1" latinLnBrk="0" hangingPunct="1">
                  <a:lnSpc>
                    <a:spcPts val="1200"/>
                  </a:lnSpc>
                  <a:spcBef>
                    <a:spcPts val="0"/>
                  </a:spcBef>
                  <a:buFont typeface="Arial" panose="020B0604020202020204" pitchFamily="34" charset="0"/>
                  <a:buNone/>
                  <a:defRPr sz="1000" b="0" i="0" kern="1200">
                    <a:solidFill>
                      <a:srgbClr val="4B4B4B"/>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b="1" dirty="0">
                    <a:solidFill>
                      <a:schemeClr val="bg1"/>
                    </a:solidFill>
                  </a:rPr>
                  <a:t>Discussion: </a:t>
                </a:r>
                <a:r>
                  <a:rPr lang="en-US" sz="800" b="1" dirty="0">
                    <a:solidFill>
                      <a:schemeClr val="bg1"/>
                    </a:solidFill>
                  </a:rPr>
                  <a:t>- </a:t>
                </a:r>
                <a:r>
                  <a:rPr lang="en-US" dirty="0">
                    <a:solidFill>
                      <a:schemeClr val="bg1"/>
                    </a:solidFill>
                  </a:rPr>
                  <a:t> Ask potential female leaders to identify situations where it may be necessary for them to have difficult conversations, the challenges they feel in relation to those conversations and what action they could take to develop skills in this area. </a:t>
                </a:r>
              </a:p>
            </p:txBody>
          </p:sp>
          <p:grpSp>
            <p:nvGrpSpPr>
              <p:cNvPr id="119" name="Graphic 3">
                <a:extLst>
                  <a:ext uri="{FF2B5EF4-FFF2-40B4-BE49-F238E27FC236}">
                    <a16:creationId xmlns:a16="http://schemas.microsoft.com/office/drawing/2014/main" id="{E3DB0F1E-27E8-2747-AEAF-4A498FD5FB50}"/>
                  </a:ext>
                </a:extLst>
              </p:cNvPr>
              <p:cNvGrpSpPr/>
              <p:nvPr/>
            </p:nvGrpSpPr>
            <p:grpSpPr>
              <a:xfrm>
                <a:off x="358674" y="8801673"/>
                <a:ext cx="505387" cy="506021"/>
                <a:chOff x="6601914" y="3685068"/>
                <a:chExt cx="1090935" cy="1092304"/>
              </a:xfrm>
              <a:solidFill>
                <a:schemeClr val="bg1"/>
              </a:solidFill>
            </p:grpSpPr>
            <p:sp>
              <p:nvSpPr>
                <p:cNvPr id="120" name="Freeform 119">
                  <a:extLst>
                    <a:ext uri="{FF2B5EF4-FFF2-40B4-BE49-F238E27FC236}">
                      <a16:creationId xmlns:a16="http://schemas.microsoft.com/office/drawing/2014/main" id="{08BD93C7-A15B-7148-8711-C77D59330560}"/>
                    </a:ext>
                  </a:extLst>
                </p:cNvPr>
                <p:cNvSpPr/>
                <p:nvPr/>
              </p:nvSpPr>
              <p:spPr>
                <a:xfrm>
                  <a:off x="7136754" y="4173965"/>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6" y="21942"/>
                        <a:pt x="0" y="16457"/>
                        <a:pt x="0" y="10971"/>
                      </a:cubicBezTo>
                      <a:cubicBezTo>
                        <a:pt x="0" y="5485"/>
                        <a:pt x="5486" y="0"/>
                        <a:pt x="10970" y="0"/>
                      </a:cubicBezTo>
                      <a:cubicBezTo>
                        <a:pt x="19200"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7F846F53-13DF-E44E-BB3B-DC4B77ABF671}"/>
                    </a:ext>
                  </a:extLst>
                </p:cNvPr>
                <p:cNvSpPr/>
                <p:nvPr/>
              </p:nvSpPr>
              <p:spPr>
                <a:xfrm>
                  <a:off x="7136754" y="4126625"/>
                  <a:ext cx="21941" cy="22655"/>
                </a:xfrm>
                <a:custGeom>
                  <a:avLst/>
                  <a:gdLst>
                    <a:gd name="connsiteX0" fmla="*/ 21942 w 21941"/>
                    <a:gd name="connsiteY0" fmla="*/ 11684 h 22655"/>
                    <a:gd name="connsiteX1" fmla="*/ 10970 w 21941"/>
                    <a:gd name="connsiteY1" fmla="*/ 22656 h 22655"/>
                    <a:gd name="connsiteX2" fmla="*/ 0 w 21941"/>
                    <a:gd name="connsiteY2" fmla="*/ 11684 h 22655"/>
                    <a:gd name="connsiteX3" fmla="*/ 10970 w 21941"/>
                    <a:gd name="connsiteY3" fmla="*/ 714 h 22655"/>
                    <a:gd name="connsiteX4" fmla="*/ 21942 w 21941"/>
                    <a:gd name="connsiteY4" fmla="*/ 11684 h 22655"/>
                    <a:gd name="connsiteX5" fmla="*/ 21942 w 21941"/>
                    <a:gd name="connsiteY5" fmla="*/ 11684 h 2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2655">
                      <a:moveTo>
                        <a:pt x="21942" y="11684"/>
                      </a:moveTo>
                      <a:cubicBezTo>
                        <a:pt x="21942" y="17170"/>
                        <a:pt x="16456" y="22656"/>
                        <a:pt x="10970" y="22656"/>
                      </a:cubicBezTo>
                      <a:cubicBezTo>
                        <a:pt x="5486" y="22656"/>
                        <a:pt x="0" y="17170"/>
                        <a:pt x="0" y="11684"/>
                      </a:cubicBezTo>
                      <a:cubicBezTo>
                        <a:pt x="0" y="6199"/>
                        <a:pt x="5486" y="714"/>
                        <a:pt x="10970" y="714"/>
                      </a:cubicBezTo>
                      <a:cubicBezTo>
                        <a:pt x="19200" y="-2029"/>
                        <a:pt x="21942" y="3456"/>
                        <a:pt x="21942" y="11684"/>
                      </a:cubicBezTo>
                      <a:lnTo>
                        <a:pt x="21942" y="11684"/>
                      </a:lnTo>
                      <a:close/>
                    </a:path>
                  </a:pathLst>
                </a:custGeom>
                <a:grpFill/>
                <a:ln w="27426" cap="flat">
                  <a:noFill/>
                  <a:prstDash val="solid"/>
                  <a:miter/>
                </a:ln>
              </p:spPr>
              <p:txBody>
                <a:bodyPr rtlCol="0" anchor="ctr"/>
                <a:lstStyle/>
                <a:p>
                  <a:endParaRPr lang="en-US"/>
                </a:p>
              </p:txBody>
            </p:sp>
            <p:grpSp>
              <p:nvGrpSpPr>
                <p:cNvPr id="122" name="Graphic 3">
                  <a:extLst>
                    <a:ext uri="{FF2B5EF4-FFF2-40B4-BE49-F238E27FC236}">
                      <a16:creationId xmlns:a16="http://schemas.microsoft.com/office/drawing/2014/main" id="{6F2C57F4-7C03-9B4F-9A5B-F885203BAB49}"/>
                    </a:ext>
                  </a:extLst>
                </p:cNvPr>
                <p:cNvGrpSpPr/>
                <p:nvPr/>
              </p:nvGrpSpPr>
              <p:grpSpPr>
                <a:xfrm>
                  <a:off x="6601914" y="3685068"/>
                  <a:ext cx="1090935" cy="1092304"/>
                  <a:chOff x="6601914" y="3685068"/>
                  <a:chExt cx="1090935" cy="1092304"/>
                </a:xfrm>
                <a:grpFill/>
              </p:grpSpPr>
              <p:sp>
                <p:nvSpPr>
                  <p:cNvPr id="143" name="Freeform 142">
                    <a:extLst>
                      <a:ext uri="{FF2B5EF4-FFF2-40B4-BE49-F238E27FC236}">
                        <a16:creationId xmlns:a16="http://schemas.microsoft.com/office/drawing/2014/main" id="{143D2762-F468-734A-B8A5-5CB4AF2E946B}"/>
                      </a:ext>
                    </a:extLst>
                  </p:cNvPr>
                  <p:cNvSpPr/>
                  <p:nvPr/>
                </p:nvSpPr>
                <p:spPr>
                  <a:xfrm>
                    <a:off x="7136754" y="4077969"/>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6" y="21942"/>
                          <a:pt x="0" y="16457"/>
                          <a:pt x="0" y="10971"/>
                        </a:cubicBezTo>
                        <a:cubicBezTo>
                          <a:pt x="0" y="5485"/>
                          <a:pt x="5486" y="0"/>
                          <a:pt x="10970" y="0"/>
                        </a:cubicBezTo>
                        <a:cubicBezTo>
                          <a:pt x="19200"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144" name="Freeform 143">
                    <a:extLst>
                      <a:ext uri="{FF2B5EF4-FFF2-40B4-BE49-F238E27FC236}">
                        <a16:creationId xmlns:a16="http://schemas.microsoft.com/office/drawing/2014/main" id="{8354F0CF-50AE-BF47-98B4-9D36225E994B}"/>
                      </a:ext>
                    </a:extLst>
                  </p:cNvPr>
                  <p:cNvSpPr/>
                  <p:nvPr/>
                </p:nvSpPr>
                <p:spPr>
                  <a:xfrm>
                    <a:off x="6601914" y="3685068"/>
                    <a:ext cx="1090935" cy="1092304"/>
                  </a:xfrm>
                  <a:custGeom>
                    <a:avLst/>
                    <a:gdLst>
                      <a:gd name="connsiteX0" fmla="*/ 1088879 w 1090935"/>
                      <a:gd name="connsiteY0" fmla="*/ 102168 h 1092304"/>
                      <a:gd name="connsiteX1" fmla="*/ 1028538 w 1090935"/>
                      <a:gd name="connsiteY1" fmla="*/ 6171 h 1092304"/>
                      <a:gd name="connsiteX2" fmla="*/ 1009338 w 1090935"/>
                      <a:gd name="connsiteY2" fmla="*/ 6171 h 1092304"/>
                      <a:gd name="connsiteX3" fmla="*/ 948997 w 1090935"/>
                      <a:gd name="connsiteY3" fmla="*/ 102168 h 1092304"/>
                      <a:gd name="connsiteX4" fmla="*/ 946255 w 1090935"/>
                      <a:gd name="connsiteY4" fmla="*/ 107654 h 1092304"/>
                      <a:gd name="connsiteX5" fmla="*/ 946255 w 1090935"/>
                      <a:gd name="connsiteY5" fmla="*/ 332560 h 1092304"/>
                      <a:gd name="connsiteX6" fmla="*/ 614379 w 1090935"/>
                      <a:gd name="connsiteY6" fmla="*/ 332560 h 1092304"/>
                      <a:gd name="connsiteX7" fmla="*/ 655520 w 1090935"/>
                      <a:gd name="connsiteY7" fmla="*/ 272219 h 1092304"/>
                      <a:gd name="connsiteX8" fmla="*/ 671978 w 1090935"/>
                      <a:gd name="connsiteY8" fmla="*/ 272219 h 1092304"/>
                      <a:gd name="connsiteX9" fmla="*/ 682948 w 1090935"/>
                      <a:gd name="connsiteY9" fmla="*/ 266733 h 1092304"/>
                      <a:gd name="connsiteX10" fmla="*/ 682948 w 1090935"/>
                      <a:gd name="connsiteY10" fmla="*/ 255762 h 1092304"/>
                      <a:gd name="connsiteX11" fmla="*/ 661006 w 1090935"/>
                      <a:gd name="connsiteY11" fmla="*/ 198164 h 1092304"/>
                      <a:gd name="connsiteX12" fmla="*/ 661006 w 1090935"/>
                      <a:gd name="connsiteY12" fmla="*/ 187193 h 1092304"/>
                      <a:gd name="connsiteX13" fmla="*/ 696662 w 1090935"/>
                      <a:gd name="connsiteY13" fmla="*/ 140567 h 1092304"/>
                      <a:gd name="connsiteX14" fmla="*/ 696662 w 1090935"/>
                      <a:gd name="connsiteY14" fmla="*/ 115881 h 1092304"/>
                      <a:gd name="connsiteX15" fmla="*/ 685692 w 1090935"/>
                      <a:gd name="connsiteY15" fmla="*/ 104911 h 1092304"/>
                      <a:gd name="connsiteX16" fmla="*/ 482726 w 1090935"/>
                      <a:gd name="connsiteY16" fmla="*/ 104911 h 1092304"/>
                      <a:gd name="connsiteX17" fmla="*/ 422385 w 1090935"/>
                      <a:gd name="connsiteY17" fmla="*/ 165251 h 1092304"/>
                      <a:gd name="connsiteX18" fmla="*/ 422385 w 1090935"/>
                      <a:gd name="connsiteY18" fmla="*/ 231078 h 1092304"/>
                      <a:gd name="connsiteX19" fmla="*/ 471756 w 1090935"/>
                      <a:gd name="connsiteY19" fmla="*/ 329817 h 1092304"/>
                      <a:gd name="connsiteX20" fmla="*/ 397701 w 1090935"/>
                      <a:gd name="connsiteY20" fmla="*/ 329817 h 1092304"/>
                      <a:gd name="connsiteX21" fmla="*/ 400443 w 1090935"/>
                      <a:gd name="connsiteY21" fmla="*/ 318846 h 1092304"/>
                      <a:gd name="connsiteX22" fmla="*/ 400443 w 1090935"/>
                      <a:gd name="connsiteY22" fmla="*/ 11657 h 1092304"/>
                      <a:gd name="connsiteX23" fmla="*/ 389473 w 1090935"/>
                      <a:gd name="connsiteY23" fmla="*/ 686 h 1092304"/>
                      <a:gd name="connsiteX24" fmla="*/ 10970 w 1090935"/>
                      <a:gd name="connsiteY24" fmla="*/ 686 h 1092304"/>
                      <a:gd name="connsiteX25" fmla="*/ 0 w 1090935"/>
                      <a:gd name="connsiteY25" fmla="*/ 11657 h 1092304"/>
                      <a:gd name="connsiteX26" fmla="*/ 0 w 1090935"/>
                      <a:gd name="connsiteY26" fmla="*/ 318846 h 1092304"/>
                      <a:gd name="connsiteX27" fmla="*/ 35656 w 1090935"/>
                      <a:gd name="connsiteY27" fmla="*/ 354502 h 1092304"/>
                      <a:gd name="connsiteX28" fmla="*/ 117939 w 1090935"/>
                      <a:gd name="connsiteY28" fmla="*/ 354502 h 1092304"/>
                      <a:gd name="connsiteX29" fmla="*/ 117939 w 1090935"/>
                      <a:gd name="connsiteY29" fmla="*/ 379187 h 1092304"/>
                      <a:gd name="connsiteX30" fmla="*/ 178280 w 1090935"/>
                      <a:gd name="connsiteY30" fmla="*/ 439527 h 1092304"/>
                      <a:gd name="connsiteX31" fmla="*/ 414157 w 1090935"/>
                      <a:gd name="connsiteY31" fmla="*/ 439527 h 1092304"/>
                      <a:gd name="connsiteX32" fmla="*/ 414157 w 1090935"/>
                      <a:gd name="connsiteY32" fmla="*/ 664434 h 1092304"/>
                      <a:gd name="connsiteX33" fmla="*/ 320904 w 1090935"/>
                      <a:gd name="connsiteY33" fmla="*/ 999051 h 1092304"/>
                      <a:gd name="connsiteX34" fmla="*/ 246849 w 1090935"/>
                      <a:gd name="connsiteY34" fmla="*/ 1081334 h 1092304"/>
                      <a:gd name="connsiteX35" fmla="*/ 257819 w 1090935"/>
                      <a:gd name="connsiteY35" fmla="*/ 1092305 h 1092304"/>
                      <a:gd name="connsiteX36" fmla="*/ 471756 w 1090935"/>
                      <a:gd name="connsiteY36" fmla="*/ 1092305 h 1092304"/>
                      <a:gd name="connsiteX37" fmla="*/ 482726 w 1090935"/>
                      <a:gd name="connsiteY37" fmla="*/ 1081334 h 1092304"/>
                      <a:gd name="connsiteX38" fmla="*/ 482726 w 1090935"/>
                      <a:gd name="connsiteY38" fmla="*/ 1010022 h 1092304"/>
                      <a:gd name="connsiteX39" fmla="*/ 543068 w 1090935"/>
                      <a:gd name="connsiteY39" fmla="*/ 774144 h 1092304"/>
                      <a:gd name="connsiteX40" fmla="*/ 603409 w 1090935"/>
                      <a:gd name="connsiteY40" fmla="*/ 1010022 h 1092304"/>
                      <a:gd name="connsiteX41" fmla="*/ 603409 w 1090935"/>
                      <a:gd name="connsiteY41" fmla="*/ 1078591 h 1092304"/>
                      <a:gd name="connsiteX42" fmla="*/ 614379 w 1090935"/>
                      <a:gd name="connsiteY42" fmla="*/ 1089562 h 1092304"/>
                      <a:gd name="connsiteX43" fmla="*/ 828316 w 1090935"/>
                      <a:gd name="connsiteY43" fmla="*/ 1089562 h 1092304"/>
                      <a:gd name="connsiteX44" fmla="*/ 839286 w 1090935"/>
                      <a:gd name="connsiteY44" fmla="*/ 1078591 h 1092304"/>
                      <a:gd name="connsiteX45" fmla="*/ 757003 w 1090935"/>
                      <a:gd name="connsiteY45" fmla="*/ 996308 h 1092304"/>
                      <a:gd name="connsiteX46" fmla="*/ 754261 w 1090935"/>
                      <a:gd name="connsiteY46" fmla="*/ 996308 h 1092304"/>
                      <a:gd name="connsiteX47" fmla="*/ 674720 w 1090935"/>
                      <a:gd name="connsiteY47" fmla="*/ 661691 h 1092304"/>
                      <a:gd name="connsiteX48" fmla="*/ 674720 w 1090935"/>
                      <a:gd name="connsiteY48" fmla="*/ 436785 h 1092304"/>
                      <a:gd name="connsiteX49" fmla="*/ 910599 w 1090935"/>
                      <a:gd name="connsiteY49" fmla="*/ 436785 h 1092304"/>
                      <a:gd name="connsiteX50" fmla="*/ 946255 w 1090935"/>
                      <a:gd name="connsiteY50" fmla="*/ 425814 h 1092304"/>
                      <a:gd name="connsiteX51" fmla="*/ 946255 w 1090935"/>
                      <a:gd name="connsiteY51" fmla="*/ 521810 h 1092304"/>
                      <a:gd name="connsiteX52" fmla="*/ 957225 w 1090935"/>
                      <a:gd name="connsiteY52" fmla="*/ 532782 h 1092304"/>
                      <a:gd name="connsiteX53" fmla="*/ 968197 w 1090935"/>
                      <a:gd name="connsiteY53" fmla="*/ 521810 h 1092304"/>
                      <a:gd name="connsiteX54" fmla="*/ 968197 w 1090935"/>
                      <a:gd name="connsiteY54" fmla="*/ 118624 h 1092304"/>
                      <a:gd name="connsiteX55" fmla="*/ 1014824 w 1090935"/>
                      <a:gd name="connsiteY55" fmla="*/ 118624 h 1092304"/>
                      <a:gd name="connsiteX56" fmla="*/ 1014824 w 1090935"/>
                      <a:gd name="connsiteY56" fmla="*/ 250277 h 1092304"/>
                      <a:gd name="connsiteX57" fmla="*/ 1025794 w 1090935"/>
                      <a:gd name="connsiteY57" fmla="*/ 261248 h 1092304"/>
                      <a:gd name="connsiteX58" fmla="*/ 1036766 w 1090935"/>
                      <a:gd name="connsiteY58" fmla="*/ 250277 h 1092304"/>
                      <a:gd name="connsiteX59" fmla="*/ 1036766 w 1090935"/>
                      <a:gd name="connsiteY59" fmla="*/ 118624 h 1092304"/>
                      <a:gd name="connsiteX60" fmla="*/ 1061451 w 1090935"/>
                      <a:gd name="connsiteY60" fmla="*/ 118624 h 1092304"/>
                      <a:gd name="connsiteX61" fmla="*/ 1061451 w 1090935"/>
                      <a:gd name="connsiteY61" fmla="*/ 557466 h 1092304"/>
                      <a:gd name="connsiteX62" fmla="*/ 954483 w 1090935"/>
                      <a:gd name="connsiteY62" fmla="*/ 557466 h 1092304"/>
                      <a:gd name="connsiteX63" fmla="*/ 943511 w 1090935"/>
                      <a:gd name="connsiteY63" fmla="*/ 568437 h 1092304"/>
                      <a:gd name="connsiteX64" fmla="*/ 943511 w 1090935"/>
                      <a:gd name="connsiteY64" fmla="*/ 650720 h 1092304"/>
                      <a:gd name="connsiteX65" fmla="*/ 1003852 w 1090935"/>
                      <a:gd name="connsiteY65" fmla="*/ 711061 h 1092304"/>
                      <a:gd name="connsiteX66" fmla="*/ 1028538 w 1090935"/>
                      <a:gd name="connsiteY66" fmla="*/ 711061 h 1092304"/>
                      <a:gd name="connsiteX67" fmla="*/ 1088879 w 1090935"/>
                      <a:gd name="connsiteY67" fmla="*/ 650720 h 1092304"/>
                      <a:gd name="connsiteX68" fmla="*/ 1088879 w 1090935"/>
                      <a:gd name="connsiteY68" fmla="*/ 104911 h 1092304"/>
                      <a:gd name="connsiteX69" fmla="*/ 1088879 w 1090935"/>
                      <a:gd name="connsiteY69" fmla="*/ 102168 h 1092304"/>
                      <a:gd name="connsiteX70" fmla="*/ 1088879 w 1090935"/>
                      <a:gd name="connsiteY70" fmla="*/ 102168 h 1092304"/>
                      <a:gd name="connsiteX71" fmla="*/ 452557 w 1090935"/>
                      <a:gd name="connsiteY71" fmla="*/ 167994 h 1092304"/>
                      <a:gd name="connsiteX72" fmla="*/ 488212 w 1090935"/>
                      <a:gd name="connsiteY72" fmla="*/ 132338 h 1092304"/>
                      <a:gd name="connsiteX73" fmla="*/ 677464 w 1090935"/>
                      <a:gd name="connsiteY73" fmla="*/ 132338 h 1092304"/>
                      <a:gd name="connsiteX74" fmla="*/ 677464 w 1090935"/>
                      <a:gd name="connsiteY74" fmla="*/ 143309 h 1092304"/>
                      <a:gd name="connsiteX75" fmla="*/ 652778 w 1090935"/>
                      <a:gd name="connsiteY75" fmla="*/ 167994 h 1092304"/>
                      <a:gd name="connsiteX76" fmla="*/ 499184 w 1090935"/>
                      <a:gd name="connsiteY76" fmla="*/ 167994 h 1092304"/>
                      <a:gd name="connsiteX77" fmla="*/ 488212 w 1090935"/>
                      <a:gd name="connsiteY77" fmla="*/ 178965 h 1092304"/>
                      <a:gd name="connsiteX78" fmla="*/ 488212 w 1090935"/>
                      <a:gd name="connsiteY78" fmla="*/ 189936 h 1092304"/>
                      <a:gd name="connsiteX79" fmla="*/ 452557 w 1090935"/>
                      <a:gd name="connsiteY79" fmla="*/ 225592 h 1092304"/>
                      <a:gd name="connsiteX80" fmla="*/ 452557 w 1090935"/>
                      <a:gd name="connsiteY80" fmla="*/ 167994 h 1092304"/>
                      <a:gd name="connsiteX81" fmla="*/ 452557 w 1090935"/>
                      <a:gd name="connsiteY81" fmla="*/ 250277 h 1092304"/>
                      <a:gd name="connsiteX82" fmla="*/ 510154 w 1090935"/>
                      <a:gd name="connsiteY82" fmla="*/ 189936 h 1092304"/>
                      <a:gd name="connsiteX83" fmla="*/ 641807 w 1090935"/>
                      <a:gd name="connsiteY83" fmla="*/ 189936 h 1092304"/>
                      <a:gd name="connsiteX84" fmla="*/ 641807 w 1090935"/>
                      <a:gd name="connsiteY84" fmla="*/ 200907 h 1092304"/>
                      <a:gd name="connsiteX85" fmla="*/ 641807 w 1090935"/>
                      <a:gd name="connsiteY85" fmla="*/ 206393 h 1092304"/>
                      <a:gd name="connsiteX86" fmla="*/ 658264 w 1090935"/>
                      <a:gd name="connsiteY86" fmla="*/ 250277 h 1092304"/>
                      <a:gd name="connsiteX87" fmla="*/ 650036 w 1090935"/>
                      <a:gd name="connsiteY87" fmla="*/ 250277 h 1092304"/>
                      <a:gd name="connsiteX88" fmla="*/ 639064 w 1090935"/>
                      <a:gd name="connsiteY88" fmla="*/ 258505 h 1092304"/>
                      <a:gd name="connsiteX89" fmla="*/ 543068 w 1090935"/>
                      <a:gd name="connsiteY89" fmla="*/ 332560 h 1092304"/>
                      <a:gd name="connsiteX90" fmla="*/ 452557 w 1090935"/>
                      <a:gd name="connsiteY90" fmla="*/ 250277 h 1092304"/>
                      <a:gd name="connsiteX91" fmla="*/ 452557 w 1090935"/>
                      <a:gd name="connsiteY91" fmla="*/ 250277 h 1092304"/>
                      <a:gd name="connsiteX92" fmla="*/ 1020310 w 1090935"/>
                      <a:gd name="connsiteY92" fmla="*/ 36342 h 1092304"/>
                      <a:gd name="connsiteX93" fmla="*/ 1058708 w 1090935"/>
                      <a:gd name="connsiteY93" fmla="*/ 96682 h 1092304"/>
                      <a:gd name="connsiteX94" fmla="*/ 981910 w 1090935"/>
                      <a:gd name="connsiteY94" fmla="*/ 96682 h 1092304"/>
                      <a:gd name="connsiteX95" fmla="*/ 1020310 w 1090935"/>
                      <a:gd name="connsiteY95" fmla="*/ 36342 h 1092304"/>
                      <a:gd name="connsiteX96" fmla="*/ 381244 w 1090935"/>
                      <a:gd name="connsiteY96" fmla="*/ 285933 h 1092304"/>
                      <a:gd name="connsiteX97" fmla="*/ 213936 w 1090935"/>
                      <a:gd name="connsiteY97" fmla="*/ 285933 h 1092304"/>
                      <a:gd name="connsiteX98" fmla="*/ 213936 w 1090935"/>
                      <a:gd name="connsiteY98" fmla="*/ 25371 h 1092304"/>
                      <a:gd name="connsiteX99" fmla="*/ 381244 w 1090935"/>
                      <a:gd name="connsiteY99" fmla="*/ 25371 h 1092304"/>
                      <a:gd name="connsiteX100" fmla="*/ 381244 w 1090935"/>
                      <a:gd name="connsiteY100" fmla="*/ 285933 h 1092304"/>
                      <a:gd name="connsiteX101" fmla="*/ 24684 w 1090935"/>
                      <a:gd name="connsiteY101" fmla="*/ 321589 h 1092304"/>
                      <a:gd name="connsiteX102" fmla="*/ 24684 w 1090935"/>
                      <a:gd name="connsiteY102" fmla="*/ 25371 h 1092304"/>
                      <a:gd name="connsiteX103" fmla="*/ 191994 w 1090935"/>
                      <a:gd name="connsiteY103" fmla="*/ 25371 h 1092304"/>
                      <a:gd name="connsiteX104" fmla="*/ 191994 w 1090935"/>
                      <a:gd name="connsiteY104" fmla="*/ 285933 h 1092304"/>
                      <a:gd name="connsiteX105" fmla="*/ 60341 w 1090935"/>
                      <a:gd name="connsiteY105" fmla="*/ 285933 h 1092304"/>
                      <a:gd name="connsiteX106" fmla="*/ 49369 w 1090935"/>
                      <a:gd name="connsiteY106" fmla="*/ 296904 h 1092304"/>
                      <a:gd name="connsiteX107" fmla="*/ 60341 w 1090935"/>
                      <a:gd name="connsiteY107" fmla="*/ 307875 h 1092304"/>
                      <a:gd name="connsiteX108" fmla="*/ 381244 w 1090935"/>
                      <a:gd name="connsiteY108" fmla="*/ 307875 h 1092304"/>
                      <a:gd name="connsiteX109" fmla="*/ 381244 w 1090935"/>
                      <a:gd name="connsiteY109" fmla="*/ 318846 h 1092304"/>
                      <a:gd name="connsiteX110" fmla="*/ 370274 w 1090935"/>
                      <a:gd name="connsiteY110" fmla="*/ 329817 h 1092304"/>
                      <a:gd name="connsiteX111" fmla="*/ 35656 w 1090935"/>
                      <a:gd name="connsiteY111" fmla="*/ 329817 h 1092304"/>
                      <a:gd name="connsiteX112" fmla="*/ 24684 w 1090935"/>
                      <a:gd name="connsiteY112" fmla="*/ 321589 h 1092304"/>
                      <a:gd name="connsiteX113" fmla="*/ 24684 w 1090935"/>
                      <a:gd name="connsiteY113" fmla="*/ 321589 h 1092304"/>
                      <a:gd name="connsiteX114" fmla="*/ 142624 w 1090935"/>
                      <a:gd name="connsiteY114" fmla="*/ 381930 h 1092304"/>
                      <a:gd name="connsiteX115" fmla="*/ 142624 w 1090935"/>
                      <a:gd name="connsiteY115" fmla="*/ 357245 h 1092304"/>
                      <a:gd name="connsiteX116" fmla="*/ 178280 w 1090935"/>
                      <a:gd name="connsiteY116" fmla="*/ 357245 h 1092304"/>
                      <a:gd name="connsiteX117" fmla="*/ 178280 w 1090935"/>
                      <a:gd name="connsiteY117" fmla="*/ 417585 h 1092304"/>
                      <a:gd name="connsiteX118" fmla="*/ 142624 w 1090935"/>
                      <a:gd name="connsiteY118" fmla="*/ 381930 h 1092304"/>
                      <a:gd name="connsiteX119" fmla="*/ 142624 w 1090935"/>
                      <a:gd name="connsiteY119" fmla="*/ 381930 h 1092304"/>
                      <a:gd name="connsiteX120" fmla="*/ 463527 w 1090935"/>
                      <a:gd name="connsiteY120" fmla="*/ 1067620 h 1092304"/>
                      <a:gd name="connsiteX121" fmla="*/ 274277 w 1090935"/>
                      <a:gd name="connsiteY121" fmla="*/ 1067620 h 1092304"/>
                      <a:gd name="connsiteX122" fmla="*/ 331874 w 1090935"/>
                      <a:gd name="connsiteY122" fmla="*/ 1020993 h 1092304"/>
                      <a:gd name="connsiteX123" fmla="*/ 463527 w 1090935"/>
                      <a:gd name="connsiteY123" fmla="*/ 1020993 h 1092304"/>
                      <a:gd name="connsiteX124" fmla="*/ 463527 w 1090935"/>
                      <a:gd name="connsiteY124" fmla="*/ 1067620 h 1092304"/>
                      <a:gd name="connsiteX125" fmla="*/ 817344 w 1090935"/>
                      <a:gd name="connsiteY125" fmla="*/ 1067620 h 1092304"/>
                      <a:gd name="connsiteX126" fmla="*/ 628093 w 1090935"/>
                      <a:gd name="connsiteY126" fmla="*/ 1067620 h 1092304"/>
                      <a:gd name="connsiteX127" fmla="*/ 628093 w 1090935"/>
                      <a:gd name="connsiteY127" fmla="*/ 1020993 h 1092304"/>
                      <a:gd name="connsiteX128" fmla="*/ 759747 w 1090935"/>
                      <a:gd name="connsiteY128" fmla="*/ 1020993 h 1092304"/>
                      <a:gd name="connsiteX129" fmla="*/ 817344 w 1090935"/>
                      <a:gd name="connsiteY129" fmla="*/ 1067620 h 1092304"/>
                      <a:gd name="connsiteX130" fmla="*/ 817344 w 1090935"/>
                      <a:gd name="connsiteY130" fmla="*/ 1067620 h 1092304"/>
                      <a:gd name="connsiteX131" fmla="*/ 663750 w 1090935"/>
                      <a:gd name="connsiteY131" fmla="*/ 417585 h 1092304"/>
                      <a:gd name="connsiteX132" fmla="*/ 652778 w 1090935"/>
                      <a:gd name="connsiteY132" fmla="*/ 428557 h 1092304"/>
                      <a:gd name="connsiteX133" fmla="*/ 652778 w 1090935"/>
                      <a:gd name="connsiteY133" fmla="*/ 631521 h 1092304"/>
                      <a:gd name="connsiteX134" fmla="*/ 474498 w 1090935"/>
                      <a:gd name="connsiteY134" fmla="*/ 631521 h 1092304"/>
                      <a:gd name="connsiteX135" fmla="*/ 463527 w 1090935"/>
                      <a:gd name="connsiteY135" fmla="*/ 642492 h 1092304"/>
                      <a:gd name="connsiteX136" fmla="*/ 474498 w 1090935"/>
                      <a:gd name="connsiteY136" fmla="*/ 653463 h 1092304"/>
                      <a:gd name="connsiteX137" fmla="*/ 652778 w 1090935"/>
                      <a:gd name="connsiteY137" fmla="*/ 653463 h 1092304"/>
                      <a:gd name="connsiteX138" fmla="*/ 652778 w 1090935"/>
                      <a:gd name="connsiteY138" fmla="*/ 664434 h 1092304"/>
                      <a:gd name="connsiteX139" fmla="*/ 652778 w 1090935"/>
                      <a:gd name="connsiteY139" fmla="*/ 667177 h 1092304"/>
                      <a:gd name="connsiteX140" fmla="*/ 732319 w 1090935"/>
                      <a:gd name="connsiteY140" fmla="*/ 996308 h 1092304"/>
                      <a:gd name="connsiteX141" fmla="*/ 625351 w 1090935"/>
                      <a:gd name="connsiteY141" fmla="*/ 996308 h 1092304"/>
                      <a:gd name="connsiteX142" fmla="*/ 556781 w 1090935"/>
                      <a:gd name="connsiteY142" fmla="*/ 722032 h 1092304"/>
                      <a:gd name="connsiteX143" fmla="*/ 545810 w 1090935"/>
                      <a:gd name="connsiteY143" fmla="*/ 713804 h 1092304"/>
                      <a:gd name="connsiteX144" fmla="*/ 534840 w 1090935"/>
                      <a:gd name="connsiteY144" fmla="*/ 722032 h 1092304"/>
                      <a:gd name="connsiteX145" fmla="*/ 466270 w 1090935"/>
                      <a:gd name="connsiteY145" fmla="*/ 996308 h 1092304"/>
                      <a:gd name="connsiteX146" fmla="*/ 348332 w 1090935"/>
                      <a:gd name="connsiteY146" fmla="*/ 996308 h 1092304"/>
                      <a:gd name="connsiteX147" fmla="*/ 438843 w 1090935"/>
                      <a:gd name="connsiteY147" fmla="*/ 667177 h 1092304"/>
                      <a:gd name="connsiteX148" fmla="*/ 438843 w 1090935"/>
                      <a:gd name="connsiteY148" fmla="*/ 664434 h 1092304"/>
                      <a:gd name="connsiteX149" fmla="*/ 438843 w 1090935"/>
                      <a:gd name="connsiteY149" fmla="*/ 428557 h 1092304"/>
                      <a:gd name="connsiteX150" fmla="*/ 427871 w 1090935"/>
                      <a:gd name="connsiteY150" fmla="*/ 417585 h 1092304"/>
                      <a:gd name="connsiteX151" fmla="*/ 202964 w 1090935"/>
                      <a:gd name="connsiteY151" fmla="*/ 417585 h 1092304"/>
                      <a:gd name="connsiteX152" fmla="*/ 202964 w 1090935"/>
                      <a:gd name="connsiteY152" fmla="*/ 357245 h 1092304"/>
                      <a:gd name="connsiteX153" fmla="*/ 891399 w 1090935"/>
                      <a:gd name="connsiteY153" fmla="*/ 357245 h 1092304"/>
                      <a:gd name="connsiteX154" fmla="*/ 891399 w 1090935"/>
                      <a:gd name="connsiteY154" fmla="*/ 417585 h 1092304"/>
                      <a:gd name="connsiteX155" fmla="*/ 663750 w 1090935"/>
                      <a:gd name="connsiteY155" fmla="*/ 417585 h 1092304"/>
                      <a:gd name="connsiteX156" fmla="*/ 913341 w 1090935"/>
                      <a:gd name="connsiteY156" fmla="*/ 417585 h 1092304"/>
                      <a:gd name="connsiteX157" fmla="*/ 913341 w 1090935"/>
                      <a:gd name="connsiteY157" fmla="*/ 357245 h 1092304"/>
                      <a:gd name="connsiteX158" fmla="*/ 948997 w 1090935"/>
                      <a:gd name="connsiteY158" fmla="*/ 357245 h 1092304"/>
                      <a:gd name="connsiteX159" fmla="*/ 948997 w 1090935"/>
                      <a:gd name="connsiteY159" fmla="*/ 381930 h 1092304"/>
                      <a:gd name="connsiteX160" fmla="*/ 913341 w 1090935"/>
                      <a:gd name="connsiteY160" fmla="*/ 417585 h 1092304"/>
                      <a:gd name="connsiteX161" fmla="*/ 913341 w 1090935"/>
                      <a:gd name="connsiteY161" fmla="*/ 417585 h 1092304"/>
                      <a:gd name="connsiteX162" fmla="*/ 1066936 w 1090935"/>
                      <a:gd name="connsiteY162" fmla="*/ 582151 h 1092304"/>
                      <a:gd name="connsiteX163" fmla="*/ 1066936 w 1090935"/>
                      <a:gd name="connsiteY163" fmla="*/ 606836 h 1092304"/>
                      <a:gd name="connsiteX164" fmla="*/ 970939 w 1090935"/>
                      <a:gd name="connsiteY164" fmla="*/ 606836 h 1092304"/>
                      <a:gd name="connsiteX165" fmla="*/ 970939 w 1090935"/>
                      <a:gd name="connsiteY165" fmla="*/ 582151 h 1092304"/>
                      <a:gd name="connsiteX166" fmla="*/ 1066936 w 1090935"/>
                      <a:gd name="connsiteY166" fmla="*/ 582151 h 1092304"/>
                      <a:gd name="connsiteX167" fmla="*/ 1031280 w 1090935"/>
                      <a:gd name="connsiteY167" fmla="*/ 689119 h 1092304"/>
                      <a:gd name="connsiteX168" fmla="*/ 1006596 w 1090935"/>
                      <a:gd name="connsiteY168" fmla="*/ 689119 h 1092304"/>
                      <a:gd name="connsiteX169" fmla="*/ 970939 w 1090935"/>
                      <a:gd name="connsiteY169" fmla="*/ 653463 h 1092304"/>
                      <a:gd name="connsiteX170" fmla="*/ 970939 w 1090935"/>
                      <a:gd name="connsiteY170" fmla="*/ 628778 h 1092304"/>
                      <a:gd name="connsiteX171" fmla="*/ 1066936 w 1090935"/>
                      <a:gd name="connsiteY171" fmla="*/ 628778 h 1092304"/>
                      <a:gd name="connsiteX172" fmla="*/ 1066936 w 1090935"/>
                      <a:gd name="connsiteY172" fmla="*/ 653463 h 1092304"/>
                      <a:gd name="connsiteX173" fmla="*/ 1031280 w 1090935"/>
                      <a:gd name="connsiteY173" fmla="*/ 689119 h 1092304"/>
                      <a:gd name="connsiteX174" fmla="*/ 1031280 w 1090935"/>
                      <a:gd name="connsiteY174" fmla="*/ 689119 h 1092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1090935" h="1092304">
                        <a:moveTo>
                          <a:pt x="1088879" y="102168"/>
                        </a:moveTo>
                        <a:lnTo>
                          <a:pt x="1028538" y="6171"/>
                        </a:lnTo>
                        <a:cubicBezTo>
                          <a:pt x="1023052" y="-2057"/>
                          <a:pt x="1012080" y="-2057"/>
                          <a:pt x="1009338" y="6171"/>
                        </a:cubicBezTo>
                        <a:lnTo>
                          <a:pt x="948997" y="102168"/>
                        </a:lnTo>
                        <a:cubicBezTo>
                          <a:pt x="948997" y="104911"/>
                          <a:pt x="946255" y="104911"/>
                          <a:pt x="946255" y="107654"/>
                        </a:cubicBezTo>
                        <a:lnTo>
                          <a:pt x="946255" y="332560"/>
                        </a:lnTo>
                        <a:lnTo>
                          <a:pt x="614379" y="332560"/>
                        </a:lnTo>
                        <a:cubicBezTo>
                          <a:pt x="633579" y="318846"/>
                          <a:pt x="650036" y="296904"/>
                          <a:pt x="655520" y="272219"/>
                        </a:cubicBezTo>
                        <a:lnTo>
                          <a:pt x="671978" y="272219"/>
                        </a:lnTo>
                        <a:cubicBezTo>
                          <a:pt x="674720" y="272219"/>
                          <a:pt x="680206" y="269476"/>
                          <a:pt x="682948" y="266733"/>
                        </a:cubicBezTo>
                        <a:cubicBezTo>
                          <a:pt x="685692" y="263991"/>
                          <a:pt x="685692" y="258505"/>
                          <a:pt x="682948" y="255762"/>
                        </a:cubicBezTo>
                        <a:lnTo>
                          <a:pt x="661006" y="198164"/>
                        </a:lnTo>
                        <a:lnTo>
                          <a:pt x="661006" y="187193"/>
                        </a:lnTo>
                        <a:cubicBezTo>
                          <a:pt x="680206" y="181708"/>
                          <a:pt x="696662" y="162509"/>
                          <a:pt x="696662" y="140567"/>
                        </a:cubicBezTo>
                        <a:lnTo>
                          <a:pt x="696662" y="115881"/>
                        </a:lnTo>
                        <a:cubicBezTo>
                          <a:pt x="696662" y="110396"/>
                          <a:pt x="691178" y="104911"/>
                          <a:pt x="685692" y="104911"/>
                        </a:cubicBezTo>
                        <a:lnTo>
                          <a:pt x="482726" y="104911"/>
                        </a:lnTo>
                        <a:cubicBezTo>
                          <a:pt x="449813" y="104911"/>
                          <a:pt x="422385" y="132338"/>
                          <a:pt x="422385" y="165251"/>
                        </a:cubicBezTo>
                        <a:lnTo>
                          <a:pt x="422385" y="231078"/>
                        </a:lnTo>
                        <a:cubicBezTo>
                          <a:pt x="422385" y="272219"/>
                          <a:pt x="441585" y="307875"/>
                          <a:pt x="471756" y="329817"/>
                        </a:cubicBezTo>
                        <a:lnTo>
                          <a:pt x="397701" y="329817"/>
                        </a:lnTo>
                        <a:cubicBezTo>
                          <a:pt x="397701" y="327074"/>
                          <a:pt x="400443" y="321589"/>
                          <a:pt x="400443" y="318846"/>
                        </a:cubicBezTo>
                        <a:lnTo>
                          <a:pt x="400443" y="11657"/>
                        </a:lnTo>
                        <a:cubicBezTo>
                          <a:pt x="400443" y="6171"/>
                          <a:pt x="394958" y="686"/>
                          <a:pt x="389473" y="686"/>
                        </a:cubicBezTo>
                        <a:lnTo>
                          <a:pt x="10970" y="686"/>
                        </a:lnTo>
                        <a:cubicBezTo>
                          <a:pt x="5486" y="686"/>
                          <a:pt x="0" y="6171"/>
                          <a:pt x="0" y="11657"/>
                        </a:cubicBezTo>
                        <a:lnTo>
                          <a:pt x="0" y="318846"/>
                        </a:lnTo>
                        <a:cubicBezTo>
                          <a:pt x="0" y="338045"/>
                          <a:pt x="16456" y="354502"/>
                          <a:pt x="35656" y="354502"/>
                        </a:cubicBezTo>
                        <a:lnTo>
                          <a:pt x="117939" y="354502"/>
                        </a:lnTo>
                        <a:lnTo>
                          <a:pt x="117939" y="379187"/>
                        </a:lnTo>
                        <a:cubicBezTo>
                          <a:pt x="117939" y="412100"/>
                          <a:pt x="145366" y="439527"/>
                          <a:pt x="178280" y="439527"/>
                        </a:cubicBezTo>
                        <a:lnTo>
                          <a:pt x="414157" y="439527"/>
                        </a:lnTo>
                        <a:lnTo>
                          <a:pt x="414157" y="664434"/>
                        </a:lnTo>
                        <a:lnTo>
                          <a:pt x="320904" y="999051"/>
                        </a:lnTo>
                        <a:cubicBezTo>
                          <a:pt x="279763" y="1004537"/>
                          <a:pt x="246849" y="1040193"/>
                          <a:pt x="246849" y="1081334"/>
                        </a:cubicBezTo>
                        <a:cubicBezTo>
                          <a:pt x="246849" y="1086820"/>
                          <a:pt x="252335" y="1092305"/>
                          <a:pt x="257819" y="1092305"/>
                        </a:cubicBezTo>
                        <a:lnTo>
                          <a:pt x="471756" y="1092305"/>
                        </a:lnTo>
                        <a:cubicBezTo>
                          <a:pt x="477241" y="1092305"/>
                          <a:pt x="482726" y="1086820"/>
                          <a:pt x="482726" y="1081334"/>
                        </a:cubicBezTo>
                        <a:lnTo>
                          <a:pt x="482726" y="1010022"/>
                        </a:lnTo>
                        <a:lnTo>
                          <a:pt x="543068" y="774144"/>
                        </a:lnTo>
                        <a:lnTo>
                          <a:pt x="603409" y="1010022"/>
                        </a:lnTo>
                        <a:lnTo>
                          <a:pt x="603409" y="1078591"/>
                        </a:lnTo>
                        <a:cubicBezTo>
                          <a:pt x="603409" y="1084077"/>
                          <a:pt x="608895" y="1089562"/>
                          <a:pt x="614379" y="1089562"/>
                        </a:cubicBezTo>
                        <a:lnTo>
                          <a:pt x="828316" y="1089562"/>
                        </a:lnTo>
                        <a:cubicBezTo>
                          <a:pt x="833800" y="1089562"/>
                          <a:pt x="839286" y="1084077"/>
                          <a:pt x="839286" y="1078591"/>
                        </a:cubicBezTo>
                        <a:cubicBezTo>
                          <a:pt x="839286" y="1031964"/>
                          <a:pt x="800888" y="996308"/>
                          <a:pt x="757003" y="996308"/>
                        </a:cubicBezTo>
                        <a:lnTo>
                          <a:pt x="754261" y="996308"/>
                        </a:lnTo>
                        <a:lnTo>
                          <a:pt x="674720" y="661691"/>
                        </a:lnTo>
                        <a:lnTo>
                          <a:pt x="674720" y="436785"/>
                        </a:lnTo>
                        <a:lnTo>
                          <a:pt x="910599" y="436785"/>
                        </a:lnTo>
                        <a:cubicBezTo>
                          <a:pt x="924313" y="436785"/>
                          <a:pt x="935283" y="431299"/>
                          <a:pt x="946255" y="425814"/>
                        </a:cubicBezTo>
                        <a:lnTo>
                          <a:pt x="946255" y="521810"/>
                        </a:lnTo>
                        <a:cubicBezTo>
                          <a:pt x="946255" y="527296"/>
                          <a:pt x="951741" y="532782"/>
                          <a:pt x="957225" y="532782"/>
                        </a:cubicBezTo>
                        <a:cubicBezTo>
                          <a:pt x="962711" y="532782"/>
                          <a:pt x="968197" y="527296"/>
                          <a:pt x="968197" y="521810"/>
                        </a:cubicBezTo>
                        <a:lnTo>
                          <a:pt x="968197" y="118624"/>
                        </a:lnTo>
                        <a:lnTo>
                          <a:pt x="1014824" y="118624"/>
                        </a:lnTo>
                        <a:lnTo>
                          <a:pt x="1014824" y="250277"/>
                        </a:lnTo>
                        <a:cubicBezTo>
                          <a:pt x="1014824" y="255762"/>
                          <a:pt x="1020310" y="261248"/>
                          <a:pt x="1025794" y="261248"/>
                        </a:cubicBezTo>
                        <a:cubicBezTo>
                          <a:pt x="1031280" y="261248"/>
                          <a:pt x="1036766" y="255762"/>
                          <a:pt x="1036766" y="250277"/>
                        </a:cubicBezTo>
                        <a:lnTo>
                          <a:pt x="1036766" y="118624"/>
                        </a:lnTo>
                        <a:lnTo>
                          <a:pt x="1061451" y="118624"/>
                        </a:lnTo>
                        <a:lnTo>
                          <a:pt x="1061451" y="557466"/>
                        </a:lnTo>
                        <a:lnTo>
                          <a:pt x="954483" y="557466"/>
                        </a:lnTo>
                        <a:cubicBezTo>
                          <a:pt x="948997" y="557466"/>
                          <a:pt x="943511" y="562952"/>
                          <a:pt x="943511" y="568437"/>
                        </a:cubicBezTo>
                        <a:lnTo>
                          <a:pt x="943511" y="650720"/>
                        </a:lnTo>
                        <a:cubicBezTo>
                          <a:pt x="943511" y="683634"/>
                          <a:pt x="970939" y="711061"/>
                          <a:pt x="1003852" y="711061"/>
                        </a:cubicBezTo>
                        <a:lnTo>
                          <a:pt x="1028538" y="711061"/>
                        </a:lnTo>
                        <a:cubicBezTo>
                          <a:pt x="1061451" y="711061"/>
                          <a:pt x="1088879" y="683634"/>
                          <a:pt x="1088879" y="650720"/>
                        </a:cubicBezTo>
                        <a:lnTo>
                          <a:pt x="1088879" y="104911"/>
                        </a:lnTo>
                        <a:cubicBezTo>
                          <a:pt x="1091621" y="104911"/>
                          <a:pt x="1091621" y="104911"/>
                          <a:pt x="1088879" y="102168"/>
                        </a:cubicBezTo>
                        <a:lnTo>
                          <a:pt x="1088879" y="102168"/>
                        </a:lnTo>
                        <a:close/>
                        <a:moveTo>
                          <a:pt x="452557" y="167994"/>
                        </a:moveTo>
                        <a:cubicBezTo>
                          <a:pt x="452557" y="148795"/>
                          <a:pt x="469013" y="132338"/>
                          <a:pt x="488212" y="132338"/>
                        </a:cubicBezTo>
                        <a:lnTo>
                          <a:pt x="677464" y="132338"/>
                        </a:lnTo>
                        <a:lnTo>
                          <a:pt x="677464" y="143309"/>
                        </a:lnTo>
                        <a:cubicBezTo>
                          <a:pt x="677464" y="157023"/>
                          <a:pt x="666492" y="167994"/>
                          <a:pt x="652778" y="167994"/>
                        </a:cubicBezTo>
                        <a:lnTo>
                          <a:pt x="499184" y="167994"/>
                        </a:lnTo>
                        <a:cubicBezTo>
                          <a:pt x="493698" y="167994"/>
                          <a:pt x="488212" y="173480"/>
                          <a:pt x="488212" y="178965"/>
                        </a:cubicBezTo>
                        <a:lnTo>
                          <a:pt x="488212" y="189936"/>
                        </a:lnTo>
                        <a:cubicBezTo>
                          <a:pt x="488212" y="209136"/>
                          <a:pt x="471756" y="225592"/>
                          <a:pt x="452557" y="225592"/>
                        </a:cubicBezTo>
                        <a:lnTo>
                          <a:pt x="452557" y="167994"/>
                        </a:lnTo>
                        <a:close/>
                        <a:moveTo>
                          <a:pt x="452557" y="250277"/>
                        </a:moveTo>
                        <a:cubicBezTo>
                          <a:pt x="485470" y="250277"/>
                          <a:pt x="510154" y="222849"/>
                          <a:pt x="510154" y="189936"/>
                        </a:cubicBezTo>
                        <a:lnTo>
                          <a:pt x="641807" y="189936"/>
                        </a:lnTo>
                        <a:lnTo>
                          <a:pt x="641807" y="200907"/>
                        </a:lnTo>
                        <a:cubicBezTo>
                          <a:pt x="641807" y="203650"/>
                          <a:pt x="641807" y="203650"/>
                          <a:pt x="641807" y="206393"/>
                        </a:cubicBezTo>
                        <a:lnTo>
                          <a:pt x="658264" y="250277"/>
                        </a:lnTo>
                        <a:lnTo>
                          <a:pt x="650036" y="250277"/>
                        </a:lnTo>
                        <a:cubicBezTo>
                          <a:pt x="644550" y="250277"/>
                          <a:pt x="639064" y="253020"/>
                          <a:pt x="639064" y="258505"/>
                        </a:cubicBezTo>
                        <a:cubicBezTo>
                          <a:pt x="628093" y="302389"/>
                          <a:pt x="589695" y="332560"/>
                          <a:pt x="543068" y="332560"/>
                        </a:cubicBezTo>
                        <a:cubicBezTo>
                          <a:pt x="499184" y="332560"/>
                          <a:pt x="460785" y="296904"/>
                          <a:pt x="452557" y="250277"/>
                        </a:cubicBezTo>
                        <a:lnTo>
                          <a:pt x="452557" y="250277"/>
                        </a:lnTo>
                        <a:close/>
                        <a:moveTo>
                          <a:pt x="1020310" y="36342"/>
                        </a:moveTo>
                        <a:lnTo>
                          <a:pt x="1058708" y="96682"/>
                        </a:lnTo>
                        <a:lnTo>
                          <a:pt x="981910" y="96682"/>
                        </a:lnTo>
                        <a:lnTo>
                          <a:pt x="1020310" y="36342"/>
                        </a:lnTo>
                        <a:close/>
                        <a:moveTo>
                          <a:pt x="381244" y="285933"/>
                        </a:moveTo>
                        <a:lnTo>
                          <a:pt x="213936" y="285933"/>
                        </a:lnTo>
                        <a:lnTo>
                          <a:pt x="213936" y="25371"/>
                        </a:lnTo>
                        <a:lnTo>
                          <a:pt x="381244" y="25371"/>
                        </a:lnTo>
                        <a:lnTo>
                          <a:pt x="381244" y="285933"/>
                        </a:lnTo>
                        <a:close/>
                        <a:moveTo>
                          <a:pt x="24684" y="321589"/>
                        </a:moveTo>
                        <a:lnTo>
                          <a:pt x="24684" y="25371"/>
                        </a:lnTo>
                        <a:lnTo>
                          <a:pt x="191994" y="25371"/>
                        </a:lnTo>
                        <a:lnTo>
                          <a:pt x="191994" y="285933"/>
                        </a:lnTo>
                        <a:lnTo>
                          <a:pt x="60341" y="285933"/>
                        </a:lnTo>
                        <a:cubicBezTo>
                          <a:pt x="54855" y="285933"/>
                          <a:pt x="49369" y="291418"/>
                          <a:pt x="49369" y="296904"/>
                        </a:cubicBezTo>
                        <a:cubicBezTo>
                          <a:pt x="49369" y="302389"/>
                          <a:pt x="54855" y="307875"/>
                          <a:pt x="60341" y="307875"/>
                        </a:cubicBezTo>
                        <a:lnTo>
                          <a:pt x="381244" y="307875"/>
                        </a:lnTo>
                        <a:lnTo>
                          <a:pt x="381244" y="318846"/>
                        </a:lnTo>
                        <a:cubicBezTo>
                          <a:pt x="381244" y="324332"/>
                          <a:pt x="375759" y="329817"/>
                          <a:pt x="370274" y="329817"/>
                        </a:cubicBezTo>
                        <a:lnTo>
                          <a:pt x="35656" y="329817"/>
                        </a:lnTo>
                        <a:cubicBezTo>
                          <a:pt x="30170" y="332560"/>
                          <a:pt x="24684" y="327074"/>
                          <a:pt x="24684" y="321589"/>
                        </a:cubicBezTo>
                        <a:lnTo>
                          <a:pt x="24684" y="321589"/>
                        </a:lnTo>
                        <a:close/>
                        <a:moveTo>
                          <a:pt x="142624" y="381930"/>
                        </a:moveTo>
                        <a:lnTo>
                          <a:pt x="142624" y="357245"/>
                        </a:lnTo>
                        <a:lnTo>
                          <a:pt x="178280" y="357245"/>
                        </a:lnTo>
                        <a:lnTo>
                          <a:pt x="178280" y="417585"/>
                        </a:lnTo>
                        <a:cubicBezTo>
                          <a:pt x="159080" y="417585"/>
                          <a:pt x="142624" y="401129"/>
                          <a:pt x="142624" y="381930"/>
                        </a:cubicBezTo>
                        <a:lnTo>
                          <a:pt x="142624" y="381930"/>
                        </a:lnTo>
                        <a:close/>
                        <a:moveTo>
                          <a:pt x="463527" y="1067620"/>
                        </a:moveTo>
                        <a:lnTo>
                          <a:pt x="274277" y="1067620"/>
                        </a:lnTo>
                        <a:cubicBezTo>
                          <a:pt x="279763" y="1040193"/>
                          <a:pt x="304447" y="1020993"/>
                          <a:pt x="331874" y="1020993"/>
                        </a:cubicBezTo>
                        <a:lnTo>
                          <a:pt x="463527" y="1020993"/>
                        </a:lnTo>
                        <a:lnTo>
                          <a:pt x="463527" y="1067620"/>
                        </a:lnTo>
                        <a:close/>
                        <a:moveTo>
                          <a:pt x="817344" y="1067620"/>
                        </a:moveTo>
                        <a:lnTo>
                          <a:pt x="628093" y="1067620"/>
                        </a:lnTo>
                        <a:lnTo>
                          <a:pt x="628093" y="1020993"/>
                        </a:lnTo>
                        <a:lnTo>
                          <a:pt x="759747" y="1020993"/>
                        </a:lnTo>
                        <a:cubicBezTo>
                          <a:pt x="787175" y="1020993"/>
                          <a:pt x="811858" y="1042935"/>
                          <a:pt x="817344" y="1067620"/>
                        </a:cubicBezTo>
                        <a:lnTo>
                          <a:pt x="817344" y="1067620"/>
                        </a:lnTo>
                        <a:close/>
                        <a:moveTo>
                          <a:pt x="663750" y="417585"/>
                        </a:moveTo>
                        <a:cubicBezTo>
                          <a:pt x="658264" y="417585"/>
                          <a:pt x="652778" y="423071"/>
                          <a:pt x="652778" y="428557"/>
                        </a:cubicBezTo>
                        <a:lnTo>
                          <a:pt x="652778" y="631521"/>
                        </a:lnTo>
                        <a:lnTo>
                          <a:pt x="474498" y="631521"/>
                        </a:lnTo>
                        <a:cubicBezTo>
                          <a:pt x="469013" y="631521"/>
                          <a:pt x="463527" y="637006"/>
                          <a:pt x="463527" y="642492"/>
                        </a:cubicBezTo>
                        <a:cubicBezTo>
                          <a:pt x="463527" y="647978"/>
                          <a:pt x="469013" y="653463"/>
                          <a:pt x="474498" y="653463"/>
                        </a:cubicBezTo>
                        <a:lnTo>
                          <a:pt x="652778" y="653463"/>
                        </a:lnTo>
                        <a:lnTo>
                          <a:pt x="652778" y="664434"/>
                        </a:lnTo>
                        <a:cubicBezTo>
                          <a:pt x="652778" y="664434"/>
                          <a:pt x="652778" y="667177"/>
                          <a:pt x="652778" y="667177"/>
                        </a:cubicBezTo>
                        <a:lnTo>
                          <a:pt x="732319" y="996308"/>
                        </a:lnTo>
                        <a:lnTo>
                          <a:pt x="625351" y="996308"/>
                        </a:lnTo>
                        <a:lnTo>
                          <a:pt x="556781" y="722032"/>
                        </a:lnTo>
                        <a:cubicBezTo>
                          <a:pt x="556781" y="716547"/>
                          <a:pt x="551296" y="713804"/>
                          <a:pt x="545810" y="713804"/>
                        </a:cubicBezTo>
                        <a:cubicBezTo>
                          <a:pt x="540326" y="713804"/>
                          <a:pt x="534840" y="716547"/>
                          <a:pt x="534840" y="722032"/>
                        </a:cubicBezTo>
                        <a:lnTo>
                          <a:pt x="466270" y="996308"/>
                        </a:lnTo>
                        <a:lnTo>
                          <a:pt x="348332" y="996308"/>
                        </a:lnTo>
                        <a:lnTo>
                          <a:pt x="438843" y="667177"/>
                        </a:lnTo>
                        <a:cubicBezTo>
                          <a:pt x="438843" y="667177"/>
                          <a:pt x="438843" y="664434"/>
                          <a:pt x="438843" y="664434"/>
                        </a:cubicBezTo>
                        <a:lnTo>
                          <a:pt x="438843" y="428557"/>
                        </a:lnTo>
                        <a:cubicBezTo>
                          <a:pt x="438843" y="423071"/>
                          <a:pt x="433357" y="417585"/>
                          <a:pt x="427871" y="417585"/>
                        </a:cubicBezTo>
                        <a:lnTo>
                          <a:pt x="202964" y="417585"/>
                        </a:lnTo>
                        <a:lnTo>
                          <a:pt x="202964" y="357245"/>
                        </a:lnTo>
                        <a:lnTo>
                          <a:pt x="891399" y="357245"/>
                        </a:lnTo>
                        <a:lnTo>
                          <a:pt x="891399" y="417585"/>
                        </a:lnTo>
                        <a:lnTo>
                          <a:pt x="663750" y="417585"/>
                        </a:lnTo>
                        <a:close/>
                        <a:moveTo>
                          <a:pt x="913341" y="417585"/>
                        </a:moveTo>
                        <a:lnTo>
                          <a:pt x="913341" y="357245"/>
                        </a:lnTo>
                        <a:lnTo>
                          <a:pt x="948997" y="357245"/>
                        </a:lnTo>
                        <a:lnTo>
                          <a:pt x="948997" y="381930"/>
                        </a:lnTo>
                        <a:cubicBezTo>
                          <a:pt x="948997" y="401129"/>
                          <a:pt x="932541" y="417585"/>
                          <a:pt x="913341" y="417585"/>
                        </a:cubicBezTo>
                        <a:lnTo>
                          <a:pt x="913341" y="417585"/>
                        </a:lnTo>
                        <a:close/>
                        <a:moveTo>
                          <a:pt x="1066936" y="582151"/>
                        </a:moveTo>
                        <a:lnTo>
                          <a:pt x="1066936" y="606836"/>
                        </a:lnTo>
                        <a:lnTo>
                          <a:pt x="970939" y="606836"/>
                        </a:lnTo>
                        <a:lnTo>
                          <a:pt x="970939" y="582151"/>
                        </a:lnTo>
                        <a:lnTo>
                          <a:pt x="1066936" y="582151"/>
                        </a:lnTo>
                        <a:close/>
                        <a:moveTo>
                          <a:pt x="1031280" y="689119"/>
                        </a:moveTo>
                        <a:lnTo>
                          <a:pt x="1006596" y="689119"/>
                        </a:lnTo>
                        <a:cubicBezTo>
                          <a:pt x="987396" y="689119"/>
                          <a:pt x="970939" y="672662"/>
                          <a:pt x="970939" y="653463"/>
                        </a:cubicBezTo>
                        <a:lnTo>
                          <a:pt x="970939" y="628778"/>
                        </a:lnTo>
                        <a:lnTo>
                          <a:pt x="1066936" y="628778"/>
                        </a:lnTo>
                        <a:lnTo>
                          <a:pt x="1066936" y="653463"/>
                        </a:lnTo>
                        <a:cubicBezTo>
                          <a:pt x="1066936" y="672662"/>
                          <a:pt x="1053222" y="689119"/>
                          <a:pt x="1031280" y="689119"/>
                        </a:cubicBezTo>
                        <a:lnTo>
                          <a:pt x="1031280" y="689119"/>
                        </a:lnTo>
                        <a:close/>
                      </a:path>
                    </a:pathLst>
                  </a:custGeom>
                  <a:grpFill/>
                  <a:ln w="27426" cap="flat">
                    <a:noFill/>
                    <a:prstDash val="solid"/>
                    <a:miter/>
                  </a:ln>
                </p:spPr>
                <p:txBody>
                  <a:bodyPr rtlCol="0" anchor="ctr"/>
                  <a:lstStyle/>
                  <a:p>
                    <a:endParaRPr lang="en-US"/>
                  </a:p>
                </p:txBody>
              </p:sp>
            </p:grpSp>
            <p:sp>
              <p:nvSpPr>
                <p:cNvPr id="123" name="Freeform 122">
                  <a:extLst>
                    <a:ext uri="{FF2B5EF4-FFF2-40B4-BE49-F238E27FC236}">
                      <a16:creationId xmlns:a16="http://schemas.microsoft.com/office/drawing/2014/main" id="{5B9FDA6D-33CF-FA41-A8C6-AE065A4C0398}"/>
                    </a:ext>
                  </a:extLst>
                </p:cNvPr>
                <p:cNvSpPr/>
                <p:nvPr/>
              </p:nvSpPr>
              <p:spPr>
                <a:xfrm>
                  <a:off x="7624966" y="3971001"/>
                  <a:ext cx="21941" cy="58311"/>
                </a:xfrm>
                <a:custGeom>
                  <a:avLst/>
                  <a:gdLst>
                    <a:gd name="connsiteX0" fmla="*/ 21942 w 21941"/>
                    <a:gd name="connsiteY0" fmla="*/ 46627 h 58311"/>
                    <a:gd name="connsiteX1" fmla="*/ 21942 w 21941"/>
                    <a:gd name="connsiteY1" fmla="*/ 10971 h 58311"/>
                    <a:gd name="connsiteX2" fmla="*/ 10972 w 21941"/>
                    <a:gd name="connsiteY2" fmla="*/ 0 h 58311"/>
                    <a:gd name="connsiteX3" fmla="*/ 0 w 21941"/>
                    <a:gd name="connsiteY3" fmla="*/ 10971 h 58311"/>
                    <a:gd name="connsiteX4" fmla="*/ 0 w 21941"/>
                    <a:gd name="connsiteY4" fmla="*/ 46627 h 58311"/>
                    <a:gd name="connsiteX5" fmla="*/ 10972 w 21941"/>
                    <a:gd name="connsiteY5" fmla="*/ 57598 h 58311"/>
                    <a:gd name="connsiteX6" fmla="*/ 21942 w 21941"/>
                    <a:gd name="connsiteY6" fmla="*/ 46627 h 58311"/>
                    <a:gd name="connsiteX7" fmla="*/ 21942 w 21941"/>
                    <a:gd name="connsiteY7" fmla="*/ 46627 h 58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41" h="58311">
                      <a:moveTo>
                        <a:pt x="21942" y="46627"/>
                      </a:moveTo>
                      <a:lnTo>
                        <a:pt x="21942" y="10971"/>
                      </a:lnTo>
                      <a:cubicBezTo>
                        <a:pt x="21942" y="5485"/>
                        <a:pt x="16456" y="0"/>
                        <a:pt x="10972" y="0"/>
                      </a:cubicBezTo>
                      <a:cubicBezTo>
                        <a:pt x="5486" y="0"/>
                        <a:pt x="0" y="5485"/>
                        <a:pt x="0" y="10971"/>
                      </a:cubicBezTo>
                      <a:lnTo>
                        <a:pt x="0" y="46627"/>
                      </a:lnTo>
                      <a:cubicBezTo>
                        <a:pt x="0" y="52112"/>
                        <a:pt x="5486" y="57598"/>
                        <a:pt x="10972" y="57598"/>
                      </a:cubicBezTo>
                      <a:cubicBezTo>
                        <a:pt x="16456" y="60341"/>
                        <a:pt x="21942" y="54855"/>
                        <a:pt x="21942" y="46627"/>
                      </a:cubicBezTo>
                      <a:lnTo>
                        <a:pt x="21942" y="46627"/>
                      </a:lnTo>
                      <a:close/>
                    </a:path>
                  </a:pathLst>
                </a:custGeom>
                <a:grpFill/>
                <a:ln w="27426"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8349954E-FE0F-CC4C-B511-2AA9563E3AD2}"/>
                    </a:ext>
                  </a:extLst>
                </p:cNvPr>
                <p:cNvSpPr/>
                <p:nvPr/>
              </p:nvSpPr>
              <p:spPr>
                <a:xfrm>
                  <a:off x="6651284" y="3735124"/>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C5546B37-8328-8544-8E91-107631533D5A}"/>
                    </a:ext>
                  </a:extLst>
                </p:cNvPr>
                <p:cNvSpPr/>
                <p:nvPr/>
              </p:nvSpPr>
              <p:spPr>
                <a:xfrm>
                  <a:off x="6651284" y="3784493"/>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6"/>
                        <a:pt x="117939" y="10971"/>
                      </a:cubicBezTo>
                      <a:cubicBezTo>
                        <a:pt x="117939" y="5485"/>
                        <a:pt x="112453" y="0"/>
                        <a:pt x="106969" y="0"/>
                      </a:cubicBezTo>
                      <a:lnTo>
                        <a:pt x="10972" y="0"/>
                      </a:lnTo>
                      <a:cubicBezTo>
                        <a:pt x="5486" y="0"/>
                        <a:pt x="0" y="5485"/>
                        <a:pt x="0" y="10971"/>
                      </a:cubicBezTo>
                      <a:cubicBezTo>
                        <a:pt x="0" y="16456"/>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31A35CB6-8986-1D4B-8960-1D0CDC03F54F}"/>
                    </a:ext>
                  </a:extLst>
                </p:cNvPr>
                <p:cNvSpPr/>
                <p:nvPr/>
              </p:nvSpPr>
              <p:spPr>
                <a:xfrm>
                  <a:off x="6651284" y="3831120"/>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DFFBA30B-C2CB-B747-BF01-0DB523D49C63}"/>
                    </a:ext>
                  </a:extLst>
                </p:cNvPr>
                <p:cNvSpPr/>
                <p:nvPr/>
              </p:nvSpPr>
              <p:spPr>
                <a:xfrm>
                  <a:off x="6651284" y="3877747"/>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E31290CD-9F25-124B-85DF-9437B59C441E}"/>
                    </a:ext>
                  </a:extLst>
                </p:cNvPr>
                <p:cNvSpPr/>
                <p:nvPr/>
              </p:nvSpPr>
              <p:spPr>
                <a:xfrm>
                  <a:off x="6651284" y="3924374"/>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6"/>
                        <a:pt x="112453" y="0"/>
                        <a:pt x="106969" y="0"/>
                      </a:cubicBezTo>
                      <a:lnTo>
                        <a:pt x="10972" y="0"/>
                      </a:lnTo>
                      <a:cubicBezTo>
                        <a:pt x="5486" y="0"/>
                        <a:pt x="0" y="5486"/>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7AA56F41-FFF3-7643-B179-90920AEA9DAE}"/>
                    </a:ext>
                  </a:extLst>
                </p:cNvPr>
                <p:cNvSpPr/>
                <p:nvPr/>
              </p:nvSpPr>
              <p:spPr>
                <a:xfrm>
                  <a:off x="6840535" y="3735124"/>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2C53211B-7D17-6C47-8F29-4BDC1C197763}"/>
                    </a:ext>
                  </a:extLst>
                </p:cNvPr>
                <p:cNvSpPr/>
                <p:nvPr/>
              </p:nvSpPr>
              <p:spPr>
                <a:xfrm>
                  <a:off x="6840535" y="3784493"/>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6"/>
                        <a:pt x="117939" y="10971"/>
                      </a:cubicBezTo>
                      <a:cubicBezTo>
                        <a:pt x="117939" y="5485"/>
                        <a:pt x="112453" y="0"/>
                        <a:pt x="106967" y="0"/>
                      </a:cubicBezTo>
                      <a:lnTo>
                        <a:pt x="10970" y="0"/>
                      </a:lnTo>
                      <a:cubicBezTo>
                        <a:pt x="5484" y="0"/>
                        <a:pt x="0" y="5485"/>
                        <a:pt x="0" y="10971"/>
                      </a:cubicBezTo>
                      <a:cubicBezTo>
                        <a:pt x="0" y="16456"/>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B670F84C-0B60-FF4C-B05B-8678D5C894FE}"/>
                    </a:ext>
                  </a:extLst>
                </p:cNvPr>
                <p:cNvSpPr/>
                <p:nvPr/>
              </p:nvSpPr>
              <p:spPr>
                <a:xfrm>
                  <a:off x="6840535" y="3831120"/>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B2CADC7B-3E70-9E47-818E-87B2D4EDF757}"/>
                    </a:ext>
                  </a:extLst>
                </p:cNvPr>
                <p:cNvSpPr/>
                <p:nvPr/>
              </p:nvSpPr>
              <p:spPr>
                <a:xfrm>
                  <a:off x="6840535" y="3877747"/>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9C14F997-653F-5D4D-A931-DE33B465390C}"/>
                    </a:ext>
                  </a:extLst>
                </p:cNvPr>
                <p:cNvSpPr/>
                <p:nvPr/>
              </p:nvSpPr>
              <p:spPr>
                <a:xfrm>
                  <a:off x="6840535" y="3924374"/>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6"/>
                        <a:pt x="112453" y="0"/>
                        <a:pt x="106967" y="0"/>
                      </a:cubicBezTo>
                      <a:lnTo>
                        <a:pt x="10970" y="0"/>
                      </a:lnTo>
                      <a:cubicBezTo>
                        <a:pt x="5484" y="0"/>
                        <a:pt x="0" y="5486"/>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43DCA76D-F824-2A4F-961D-5D04674764DE}"/>
                    </a:ext>
                  </a:extLst>
                </p:cNvPr>
                <p:cNvSpPr/>
                <p:nvPr/>
              </p:nvSpPr>
              <p:spPr>
                <a:xfrm>
                  <a:off x="6673225" y="4138309"/>
                  <a:ext cx="22655" cy="175537"/>
                </a:xfrm>
                <a:custGeom>
                  <a:avLst/>
                  <a:gdLst>
                    <a:gd name="connsiteX0" fmla="*/ 10972 w 22655"/>
                    <a:gd name="connsiteY0" fmla="*/ 0 h 175537"/>
                    <a:gd name="connsiteX1" fmla="*/ 0 w 22655"/>
                    <a:gd name="connsiteY1" fmla="*/ 10971 h 175537"/>
                    <a:gd name="connsiteX2" fmla="*/ 0 w 22655"/>
                    <a:gd name="connsiteY2" fmla="*/ 164566 h 175537"/>
                    <a:gd name="connsiteX3" fmla="*/ 10972 w 22655"/>
                    <a:gd name="connsiteY3" fmla="*/ 175537 h 175537"/>
                    <a:gd name="connsiteX4" fmla="*/ 21942 w 22655"/>
                    <a:gd name="connsiteY4" fmla="*/ 164566 h 175537"/>
                    <a:gd name="connsiteX5" fmla="*/ 21942 w 22655"/>
                    <a:gd name="connsiteY5" fmla="*/ 10971 h 175537"/>
                    <a:gd name="connsiteX6" fmla="*/ 10972 w 22655"/>
                    <a:gd name="connsiteY6" fmla="*/ 0 h 175537"/>
                    <a:gd name="connsiteX7" fmla="*/ 10972 w 22655"/>
                    <a:gd name="connsiteY7" fmla="*/ 0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655" h="175537">
                      <a:moveTo>
                        <a:pt x="10972" y="0"/>
                      </a:moveTo>
                      <a:cubicBezTo>
                        <a:pt x="5486" y="0"/>
                        <a:pt x="0" y="5485"/>
                        <a:pt x="0" y="10971"/>
                      </a:cubicBezTo>
                      <a:lnTo>
                        <a:pt x="0" y="164566"/>
                      </a:lnTo>
                      <a:cubicBezTo>
                        <a:pt x="0" y="170051"/>
                        <a:pt x="5486" y="175537"/>
                        <a:pt x="10972" y="175537"/>
                      </a:cubicBezTo>
                      <a:cubicBezTo>
                        <a:pt x="16458" y="175537"/>
                        <a:pt x="21942" y="170051"/>
                        <a:pt x="21942" y="164566"/>
                      </a:cubicBezTo>
                      <a:lnTo>
                        <a:pt x="21942" y="10971"/>
                      </a:lnTo>
                      <a:cubicBezTo>
                        <a:pt x="24686" y="5485"/>
                        <a:pt x="19200" y="0"/>
                        <a:pt x="10972" y="0"/>
                      </a:cubicBezTo>
                      <a:lnTo>
                        <a:pt x="10972" y="0"/>
                      </a:lnTo>
                      <a:close/>
                    </a:path>
                  </a:pathLst>
                </a:custGeom>
                <a:grpFill/>
                <a:ln w="27426"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DAC593FC-9828-2D47-B81E-17D27940B111}"/>
                    </a:ext>
                  </a:extLst>
                </p:cNvPr>
                <p:cNvSpPr/>
                <p:nvPr/>
              </p:nvSpPr>
              <p:spPr>
                <a:xfrm>
                  <a:off x="6675969" y="4338531"/>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E2D3096F-ED7E-2145-84C6-AA1ED430589C}"/>
                    </a:ext>
                  </a:extLst>
                </p:cNvPr>
                <p:cNvSpPr/>
                <p:nvPr/>
              </p:nvSpPr>
              <p:spPr>
                <a:xfrm>
                  <a:off x="6675969" y="4387901"/>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6"/>
                        <a:pt x="16456" y="21942"/>
                        <a:pt x="10970" y="21942"/>
                      </a:cubicBezTo>
                      <a:cubicBezTo>
                        <a:pt x="5484" y="21942"/>
                        <a:pt x="0" y="16456"/>
                        <a:pt x="0" y="10971"/>
                      </a:cubicBezTo>
                      <a:cubicBezTo>
                        <a:pt x="0" y="5485"/>
                        <a:pt x="5484" y="0"/>
                        <a:pt x="10970" y="0"/>
                      </a:cubicBezTo>
                      <a:cubicBezTo>
                        <a:pt x="16456" y="0"/>
                        <a:pt x="21942" y="2743"/>
                        <a:pt x="21942" y="10971"/>
                      </a:cubicBezTo>
                      <a:lnTo>
                        <a:pt x="21942" y="10971"/>
                      </a:lnTo>
                      <a:close/>
                    </a:path>
                  </a:pathLst>
                </a:custGeom>
                <a:grpFill/>
                <a:ln w="27426" cap="flat">
                  <a:noFill/>
                  <a:prstDash val="solid"/>
                  <a:miter/>
                </a:ln>
              </p:spPr>
              <p:txBody>
                <a:bodyPr rtlCol="0" anchor="ctr"/>
                <a:lstStyle/>
                <a:p>
                  <a:endParaRPr lang="en-US"/>
                </a:p>
              </p:txBody>
            </p:sp>
            <p:sp>
              <p:nvSpPr>
                <p:cNvPr id="137" name="Freeform 136">
                  <a:extLst>
                    <a:ext uri="{FF2B5EF4-FFF2-40B4-BE49-F238E27FC236}">
                      <a16:creationId xmlns:a16="http://schemas.microsoft.com/office/drawing/2014/main" id="{86352308-98BE-7C43-A845-336D718BA9E1}"/>
                    </a:ext>
                  </a:extLst>
                </p:cNvPr>
                <p:cNvSpPr/>
                <p:nvPr/>
              </p:nvSpPr>
              <p:spPr>
                <a:xfrm>
                  <a:off x="6758252" y="4184936"/>
                  <a:ext cx="21941" cy="175537"/>
                </a:xfrm>
                <a:custGeom>
                  <a:avLst/>
                  <a:gdLst>
                    <a:gd name="connsiteX0" fmla="*/ 10970 w 21941"/>
                    <a:gd name="connsiteY0" fmla="*/ 0 h 175537"/>
                    <a:gd name="connsiteX1" fmla="*/ 0 w 21941"/>
                    <a:gd name="connsiteY1" fmla="*/ 10971 h 175537"/>
                    <a:gd name="connsiteX2" fmla="*/ 0 w 21941"/>
                    <a:gd name="connsiteY2" fmla="*/ 164566 h 175537"/>
                    <a:gd name="connsiteX3" fmla="*/ 10970 w 21941"/>
                    <a:gd name="connsiteY3" fmla="*/ 175537 h 175537"/>
                    <a:gd name="connsiteX4" fmla="*/ 21942 w 21941"/>
                    <a:gd name="connsiteY4" fmla="*/ 164566 h 175537"/>
                    <a:gd name="connsiteX5" fmla="*/ 21942 w 21941"/>
                    <a:gd name="connsiteY5" fmla="*/ 10971 h 175537"/>
                    <a:gd name="connsiteX6" fmla="*/ 10970 w 21941"/>
                    <a:gd name="connsiteY6" fmla="*/ 0 h 175537"/>
                    <a:gd name="connsiteX7" fmla="*/ 10970 w 21941"/>
                    <a:gd name="connsiteY7" fmla="*/ 0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41" h="175537">
                      <a:moveTo>
                        <a:pt x="10970" y="0"/>
                      </a:moveTo>
                      <a:cubicBezTo>
                        <a:pt x="5484" y="0"/>
                        <a:pt x="0" y="5486"/>
                        <a:pt x="0" y="10971"/>
                      </a:cubicBezTo>
                      <a:lnTo>
                        <a:pt x="0" y="164566"/>
                      </a:lnTo>
                      <a:cubicBezTo>
                        <a:pt x="0" y="170052"/>
                        <a:pt x="5484" y="175537"/>
                        <a:pt x="10970" y="175537"/>
                      </a:cubicBezTo>
                      <a:cubicBezTo>
                        <a:pt x="16456" y="175537"/>
                        <a:pt x="21942" y="170052"/>
                        <a:pt x="21942" y="164566"/>
                      </a:cubicBezTo>
                      <a:lnTo>
                        <a:pt x="21942" y="10971"/>
                      </a:lnTo>
                      <a:cubicBezTo>
                        <a:pt x="21942" y="5486"/>
                        <a:pt x="16456" y="0"/>
                        <a:pt x="10970" y="0"/>
                      </a:cubicBezTo>
                      <a:lnTo>
                        <a:pt x="10970" y="0"/>
                      </a:lnTo>
                      <a:close/>
                    </a:path>
                  </a:pathLst>
                </a:custGeom>
                <a:grpFill/>
                <a:ln w="27426" cap="flat">
                  <a:no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F38830EB-D002-534C-9D2F-E6D4C23E166D}"/>
                    </a:ext>
                  </a:extLst>
                </p:cNvPr>
                <p:cNvSpPr/>
                <p:nvPr/>
              </p:nvSpPr>
              <p:spPr>
                <a:xfrm>
                  <a:off x="6758252" y="4387187"/>
                  <a:ext cx="21941" cy="22655"/>
                </a:xfrm>
                <a:custGeom>
                  <a:avLst/>
                  <a:gdLst>
                    <a:gd name="connsiteX0" fmla="*/ 21942 w 21941"/>
                    <a:gd name="connsiteY0" fmla="*/ 11684 h 22655"/>
                    <a:gd name="connsiteX1" fmla="*/ 10970 w 21941"/>
                    <a:gd name="connsiteY1" fmla="*/ 22656 h 22655"/>
                    <a:gd name="connsiteX2" fmla="*/ 0 w 21941"/>
                    <a:gd name="connsiteY2" fmla="*/ 11684 h 22655"/>
                    <a:gd name="connsiteX3" fmla="*/ 10970 w 21941"/>
                    <a:gd name="connsiteY3" fmla="*/ 714 h 22655"/>
                    <a:gd name="connsiteX4" fmla="*/ 21942 w 21941"/>
                    <a:gd name="connsiteY4" fmla="*/ 11684 h 22655"/>
                    <a:gd name="connsiteX5" fmla="*/ 21942 w 21941"/>
                    <a:gd name="connsiteY5" fmla="*/ 11684 h 2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2655">
                      <a:moveTo>
                        <a:pt x="21942" y="11684"/>
                      </a:moveTo>
                      <a:cubicBezTo>
                        <a:pt x="21942" y="17170"/>
                        <a:pt x="16456" y="22656"/>
                        <a:pt x="10970" y="22656"/>
                      </a:cubicBezTo>
                      <a:cubicBezTo>
                        <a:pt x="5484" y="22656"/>
                        <a:pt x="0" y="17170"/>
                        <a:pt x="0" y="11684"/>
                      </a:cubicBezTo>
                      <a:cubicBezTo>
                        <a:pt x="0" y="6199"/>
                        <a:pt x="5484" y="714"/>
                        <a:pt x="10970" y="714"/>
                      </a:cubicBezTo>
                      <a:cubicBezTo>
                        <a:pt x="16456" y="-2029"/>
                        <a:pt x="21942" y="3456"/>
                        <a:pt x="21942" y="11684"/>
                      </a:cubicBezTo>
                      <a:lnTo>
                        <a:pt x="21942" y="11684"/>
                      </a:lnTo>
                      <a:close/>
                    </a:path>
                  </a:pathLst>
                </a:custGeom>
                <a:grpFill/>
                <a:ln w="27426" cap="flat">
                  <a:noFill/>
                  <a:prstDash val="solid"/>
                  <a:miter/>
                </a:ln>
              </p:spPr>
              <p:txBody>
                <a:bodyPr rtlCol="0" anchor="ctr"/>
                <a:lstStyle/>
                <a:p>
                  <a:endParaRPr lang="en-US"/>
                </a:p>
              </p:txBody>
            </p:sp>
            <p:sp>
              <p:nvSpPr>
                <p:cNvPr id="139" name="Freeform 138">
                  <a:extLst>
                    <a:ext uri="{FF2B5EF4-FFF2-40B4-BE49-F238E27FC236}">
                      <a16:creationId xmlns:a16="http://schemas.microsoft.com/office/drawing/2014/main" id="{2A8CC5E8-6E37-C943-9223-0A3D8C063843}"/>
                    </a:ext>
                  </a:extLst>
                </p:cNvPr>
                <p:cNvSpPr/>
                <p:nvPr/>
              </p:nvSpPr>
              <p:spPr>
                <a:xfrm>
                  <a:off x="6840535" y="4234306"/>
                  <a:ext cx="21941" cy="175537"/>
                </a:xfrm>
                <a:custGeom>
                  <a:avLst/>
                  <a:gdLst>
                    <a:gd name="connsiteX0" fmla="*/ 10970 w 21941"/>
                    <a:gd name="connsiteY0" fmla="*/ 175537 h 175537"/>
                    <a:gd name="connsiteX1" fmla="*/ 21942 w 21941"/>
                    <a:gd name="connsiteY1" fmla="*/ 164566 h 175537"/>
                    <a:gd name="connsiteX2" fmla="*/ 21942 w 21941"/>
                    <a:gd name="connsiteY2" fmla="*/ 10971 h 175537"/>
                    <a:gd name="connsiteX3" fmla="*/ 10970 w 21941"/>
                    <a:gd name="connsiteY3" fmla="*/ 0 h 175537"/>
                    <a:gd name="connsiteX4" fmla="*/ 0 w 21941"/>
                    <a:gd name="connsiteY4" fmla="*/ 10971 h 175537"/>
                    <a:gd name="connsiteX5" fmla="*/ 0 w 21941"/>
                    <a:gd name="connsiteY5" fmla="*/ 164566 h 175537"/>
                    <a:gd name="connsiteX6" fmla="*/ 10970 w 21941"/>
                    <a:gd name="connsiteY6" fmla="*/ 175537 h 175537"/>
                    <a:gd name="connsiteX7" fmla="*/ 10970 w 21941"/>
                    <a:gd name="connsiteY7" fmla="*/ 175537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41" h="175537">
                      <a:moveTo>
                        <a:pt x="10970" y="175537"/>
                      </a:moveTo>
                      <a:cubicBezTo>
                        <a:pt x="16456" y="175537"/>
                        <a:pt x="21942" y="170051"/>
                        <a:pt x="21942" y="164566"/>
                      </a:cubicBezTo>
                      <a:lnTo>
                        <a:pt x="21942" y="10971"/>
                      </a:lnTo>
                      <a:cubicBezTo>
                        <a:pt x="21942" y="5485"/>
                        <a:pt x="16456" y="0"/>
                        <a:pt x="10970" y="0"/>
                      </a:cubicBezTo>
                      <a:cubicBezTo>
                        <a:pt x="5484" y="0"/>
                        <a:pt x="0" y="5485"/>
                        <a:pt x="0" y="10971"/>
                      </a:cubicBezTo>
                      <a:lnTo>
                        <a:pt x="0" y="164566"/>
                      </a:lnTo>
                      <a:cubicBezTo>
                        <a:pt x="0" y="170051"/>
                        <a:pt x="5484" y="175537"/>
                        <a:pt x="10970" y="175537"/>
                      </a:cubicBezTo>
                      <a:lnTo>
                        <a:pt x="10970" y="175537"/>
                      </a:lnTo>
                      <a:close/>
                    </a:path>
                  </a:pathLst>
                </a:custGeom>
                <a:grpFill/>
                <a:ln w="27426" cap="flat">
                  <a:noFill/>
                  <a:prstDash val="solid"/>
                  <a:miter/>
                </a:ln>
              </p:spPr>
              <p:txBody>
                <a:bodyPr rtlCol="0" anchor="ctr"/>
                <a:lstStyle/>
                <a:p>
                  <a:endParaRPr lang="en-US"/>
                </a:p>
              </p:txBody>
            </p:sp>
            <p:sp>
              <p:nvSpPr>
                <p:cNvPr id="140" name="Freeform 139">
                  <a:extLst>
                    <a:ext uri="{FF2B5EF4-FFF2-40B4-BE49-F238E27FC236}">
                      <a16:creationId xmlns:a16="http://schemas.microsoft.com/office/drawing/2014/main" id="{81B59313-B7E2-3B4C-846E-66821284F2EF}"/>
                    </a:ext>
                  </a:extLst>
                </p:cNvPr>
                <p:cNvSpPr/>
                <p:nvPr/>
              </p:nvSpPr>
              <p:spPr>
                <a:xfrm>
                  <a:off x="6840535" y="4434528"/>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141" name="Freeform 140">
                  <a:extLst>
                    <a:ext uri="{FF2B5EF4-FFF2-40B4-BE49-F238E27FC236}">
                      <a16:creationId xmlns:a16="http://schemas.microsoft.com/office/drawing/2014/main" id="{9DDAF28C-EA99-7E42-970B-1D473910E738}"/>
                    </a:ext>
                  </a:extLst>
                </p:cNvPr>
                <p:cNvSpPr/>
                <p:nvPr/>
              </p:nvSpPr>
              <p:spPr>
                <a:xfrm>
                  <a:off x="6758252" y="4434528"/>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142" name="Freeform 141">
                  <a:extLst>
                    <a:ext uri="{FF2B5EF4-FFF2-40B4-BE49-F238E27FC236}">
                      <a16:creationId xmlns:a16="http://schemas.microsoft.com/office/drawing/2014/main" id="{1AE0846B-3267-E642-9757-5FF6C56CD29B}"/>
                    </a:ext>
                  </a:extLst>
                </p:cNvPr>
                <p:cNvSpPr/>
                <p:nvPr/>
              </p:nvSpPr>
              <p:spPr>
                <a:xfrm>
                  <a:off x="6675969" y="4434528"/>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endParaRPr lang="en-US"/>
                </a:p>
              </p:txBody>
            </p:sp>
          </p:grpSp>
        </p:grpSp>
        <p:sp>
          <p:nvSpPr>
            <p:cNvPr id="112" name="Text Placeholder 2">
              <a:extLst>
                <a:ext uri="{FF2B5EF4-FFF2-40B4-BE49-F238E27FC236}">
                  <a16:creationId xmlns:a16="http://schemas.microsoft.com/office/drawing/2014/main" id="{2F4CC7A3-88EB-8647-AE3B-AE00CAE6846B}"/>
                </a:ext>
              </a:extLst>
            </p:cNvPr>
            <p:cNvSpPr txBox="1">
              <a:spLocks/>
            </p:cNvSpPr>
            <p:nvPr/>
          </p:nvSpPr>
          <p:spPr>
            <a:xfrm>
              <a:off x="653475" y="8444830"/>
              <a:ext cx="4955516" cy="546999"/>
            </a:xfrm>
            <a:prstGeom prst="rect">
              <a:avLst/>
            </a:prstGeom>
          </p:spPr>
          <p:txBody>
            <a:bodyPr vert="horz" lIns="91440" tIns="45720" rIns="91440" bIns="45720" numCol="1" spcCol="288000" rtlCol="0" anchor="t">
              <a:normAutofit/>
            </a:bodyPr>
            <a:lstStyle>
              <a:lvl1pPr marL="0" indent="0" algn="just" defTabSz="755934" rtl="0" eaLnBrk="1" latinLnBrk="0" hangingPunct="1">
                <a:lnSpc>
                  <a:spcPts val="1200"/>
                </a:lnSpc>
                <a:spcBef>
                  <a:spcPts val="0"/>
                </a:spcBef>
                <a:buFont typeface="Arial" panose="020B0604020202020204" pitchFamily="34" charset="0"/>
                <a:buNone/>
                <a:defRPr sz="1000" b="0" i="0" kern="1200">
                  <a:solidFill>
                    <a:srgbClr val="4B4B4B"/>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1050" b="1" dirty="0">
                  <a:solidFill>
                    <a:schemeClr val="bg1"/>
                  </a:solidFill>
                  <a:highlight>
                    <a:srgbClr val="863694"/>
                  </a:highlight>
                </a:rPr>
                <a:t> ACTIVITY IDEA</a:t>
              </a:r>
              <a:r>
                <a:rPr lang="en-US" sz="1050" b="1" dirty="0">
                  <a:solidFill>
                    <a:srgbClr val="863694"/>
                  </a:solidFill>
                  <a:highlight>
                    <a:srgbClr val="863694"/>
                  </a:highlight>
                </a:rPr>
                <a:t>.</a:t>
              </a:r>
              <a:r>
                <a:rPr lang="en-US" sz="1050" b="1" dirty="0">
                  <a:solidFill>
                    <a:schemeClr val="bg1"/>
                  </a:solidFill>
                  <a:highlight>
                    <a:srgbClr val="863694"/>
                  </a:highlight>
                </a:rPr>
                <a:t> </a:t>
              </a:r>
            </a:p>
          </p:txBody>
        </p:sp>
      </p:grpSp>
      <p:grpSp>
        <p:nvGrpSpPr>
          <p:cNvPr id="145" name="Group 144">
            <a:extLst>
              <a:ext uri="{FF2B5EF4-FFF2-40B4-BE49-F238E27FC236}">
                <a16:creationId xmlns:a16="http://schemas.microsoft.com/office/drawing/2014/main" id="{55330AD2-1780-D74D-B02A-417755896208}"/>
              </a:ext>
            </a:extLst>
          </p:cNvPr>
          <p:cNvGrpSpPr/>
          <p:nvPr/>
        </p:nvGrpSpPr>
        <p:grpSpPr>
          <a:xfrm>
            <a:off x="0" y="6737071"/>
            <a:ext cx="6984000" cy="2015811"/>
            <a:chOff x="-2" y="8444830"/>
            <a:chExt cx="6984000" cy="2015811"/>
          </a:xfrm>
        </p:grpSpPr>
        <p:grpSp>
          <p:nvGrpSpPr>
            <p:cNvPr id="146" name="Group 145">
              <a:extLst>
                <a:ext uri="{FF2B5EF4-FFF2-40B4-BE49-F238E27FC236}">
                  <a16:creationId xmlns:a16="http://schemas.microsoft.com/office/drawing/2014/main" id="{5899D331-6562-DB4F-9750-6BD291796E1A}"/>
                </a:ext>
              </a:extLst>
            </p:cNvPr>
            <p:cNvGrpSpPr/>
            <p:nvPr/>
          </p:nvGrpSpPr>
          <p:grpSpPr>
            <a:xfrm>
              <a:off x="-2" y="8594882"/>
              <a:ext cx="6984000" cy="1865759"/>
              <a:chOff x="-2" y="8594882"/>
              <a:chExt cx="6984000" cy="1865759"/>
            </a:xfrm>
          </p:grpSpPr>
          <p:sp>
            <p:nvSpPr>
              <p:cNvPr id="148" name="Rectangle 147">
                <a:extLst>
                  <a:ext uri="{FF2B5EF4-FFF2-40B4-BE49-F238E27FC236}">
                    <a16:creationId xmlns:a16="http://schemas.microsoft.com/office/drawing/2014/main" id="{AC23D620-B005-E74D-B29B-2876B623F2A1}"/>
                  </a:ext>
                </a:extLst>
              </p:cNvPr>
              <p:cNvSpPr/>
              <p:nvPr/>
            </p:nvSpPr>
            <p:spPr>
              <a:xfrm>
                <a:off x="-2" y="8594882"/>
                <a:ext cx="6984000" cy="900000"/>
              </a:xfrm>
              <a:prstGeom prst="rect">
                <a:avLst/>
              </a:prstGeom>
              <a:solidFill>
                <a:srgbClr val="94C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dirty="0"/>
              </a:p>
            </p:txBody>
          </p:sp>
          <p:sp>
            <p:nvSpPr>
              <p:cNvPr id="149" name="Rectangle 148">
                <a:extLst>
                  <a:ext uri="{FF2B5EF4-FFF2-40B4-BE49-F238E27FC236}">
                    <a16:creationId xmlns:a16="http://schemas.microsoft.com/office/drawing/2014/main" id="{14559684-EE83-F341-8CEF-563276BF6270}"/>
                  </a:ext>
                </a:extLst>
              </p:cNvPr>
              <p:cNvSpPr/>
              <p:nvPr/>
            </p:nvSpPr>
            <p:spPr>
              <a:xfrm>
                <a:off x="619923" y="8726413"/>
                <a:ext cx="6192000" cy="618117"/>
              </a:xfrm>
              <a:prstGeom prst="rect">
                <a:avLst/>
              </a:prstGeom>
              <a:noFill/>
              <a:ln w="1270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dirty="0"/>
              </a:p>
            </p:txBody>
          </p:sp>
          <p:sp>
            <p:nvSpPr>
              <p:cNvPr id="150" name="Oval 149">
                <a:extLst>
                  <a:ext uri="{FF2B5EF4-FFF2-40B4-BE49-F238E27FC236}">
                    <a16:creationId xmlns:a16="http://schemas.microsoft.com/office/drawing/2014/main" id="{CBC03BCD-23BF-3F43-89F3-966EFE11BB7C}"/>
                  </a:ext>
                </a:extLst>
              </p:cNvPr>
              <p:cNvSpPr/>
              <p:nvPr/>
            </p:nvSpPr>
            <p:spPr>
              <a:xfrm>
                <a:off x="404154" y="8744607"/>
                <a:ext cx="653235" cy="653235"/>
              </a:xfrm>
              <a:prstGeom prst="ellipse">
                <a:avLst/>
              </a:prstGeom>
              <a:solidFill>
                <a:srgbClr val="94C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1" name="Text Placeholder 2">
                <a:extLst>
                  <a:ext uri="{FF2B5EF4-FFF2-40B4-BE49-F238E27FC236}">
                    <a16:creationId xmlns:a16="http://schemas.microsoft.com/office/drawing/2014/main" id="{F200028C-2D85-F748-931F-35DD14629BBB}"/>
                  </a:ext>
                </a:extLst>
              </p:cNvPr>
              <p:cNvSpPr txBox="1">
                <a:spLocks/>
              </p:cNvSpPr>
              <p:nvPr/>
            </p:nvSpPr>
            <p:spPr>
              <a:xfrm>
                <a:off x="971946" y="8834087"/>
                <a:ext cx="5809184" cy="1626554"/>
              </a:xfrm>
              <a:prstGeom prst="rect">
                <a:avLst/>
              </a:prstGeom>
            </p:spPr>
            <p:txBody>
              <a:bodyPr vert="horz" lIns="91440" tIns="45720" rIns="91440" bIns="45720" numCol="1" spcCol="288000" rtlCol="0" anchor="t">
                <a:normAutofit/>
              </a:bodyPr>
              <a:lstStyle>
                <a:lvl1pPr marL="0" indent="0" algn="just" defTabSz="755934" rtl="0" eaLnBrk="1" latinLnBrk="0" hangingPunct="1">
                  <a:lnSpc>
                    <a:spcPts val="1200"/>
                  </a:lnSpc>
                  <a:spcBef>
                    <a:spcPts val="0"/>
                  </a:spcBef>
                  <a:buFont typeface="Arial" panose="020B0604020202020204" pitchFamily="34" charset="0"/>
                  <a:buNone/>
                  <a:defRPr sz="1000" b="0" i="0" kern="1200">
                    <a:solidFill>
                      <a:srgbClr val="4B4B4B"/>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dirty="0">
                    <a:solidFill>
                      <a:schemeClr val="bg1"/>
                    </a:solidFill>
                  </a:rPr>
                  <a:t>Use </a:t>
                </a:r>
                <a:r>
                  <a:rPr lang="en-US" b="1" dirty="0">
                    <a:solidFill>
                      <a:schemeClr val="bg1"/>
                    </a:solidFill>
                  </a:rPr>
                  <a:t>mind-mapping</a:t>
                </a:r>
                <a:r>
                  <a:rPr lang="en-US" dirty="0">
                    <a:solidFill>
                      <a:schemeClr val="bg1"/>
                    </a:solidFill>
                  </a:rPr>
                  <a:t>, discussion, role models and group work to help identify common leadership skills among women in the third sector. (sample role models) </a:t>
                </a:r>
              </a:p>
            </p:txBody>
          </p:sp>
          <p:grpSp>
            <p:nvGrpSpPr>
              <p:cNvPr id="152" name="Graphic 3">
                <a:extLst>
                  <a:ext uri="{FF2B5EF4-FFF2-40B4-BE49-F238E27FC236}">
                    <a16:creationId xmlns:a16="http://schemas.microsoft.com/office/drawing/2014/main" id="{B8BDE4C3-718A-EF48-A9B4-6A021F22918C}"/>
                  </a:ext>
                </a:extLst>
              </p:cNvPr>
              <p:cNvGrpSpPr/>
              <p:nvPr/>
            </p:nvGrpSpPr>
            <p:grpSpPr>
              <a:xfrm>
                <a:off x="358674" y="8801673"/>
                <a:ext cx="505387" cy="506021"/>
                <a:chOff x="6601914" y="3685068"/>
                <a:chExt cx="1090935" cy="1092304"/>
              </a:xfrm>
              <a:solidFill>
                <a:schemeClr val="bg1"/>
              </a:solidFill>
            </p:grpSpPr>
            <p:sp>
              <p:nvSpPr>
                <p:cNvPr id="153" name="Freeform 152">
                  <a:extLst>
                    <a:ext uri="{FF2B5EF4-FFF2-40B4-BE49-F238E27FC236}">
                      <a16:creationId xmlns:a16="http://schemas.microsoft.com/office/drawing/2014/main" id="{E20ED263-B4B0-0B4A-B76C-07AA87310D76}"/>
                    </a:ext>
                  </a:extLst>
                </p:cNvPr>
                <p:cNvSpPr/>
                <p:nvPr/>
              </p:nvSpPr>
              <p:spPr>
                <a:xfrm>
                  <a:off x="7136754" y="4173965"/>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6" y="21942"/>
                        <a:pt x="0" y="16457"/>
                        <a:pt x="0" y="10971"/>
                      </a:cubicBezTo>
                      <a:cubicBezTo>
                        <a:pt x="0" y="5485"/>
                        <a:pt x="5486" y="0"/>
                        <a:pt x="10970" y="0"/>
                      </a:cubicBezTo>
                      <a:cubicBezTo>
                        <a:pt x="19200"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154" name="Freeform 153">
                  <a:extLst>
                    <a:ext uri="{FF2B5EF4-FFF2-40B4-BE49-F238E27FC236}">
                      <a16:creationId xmlns:a16="http://schemas.microsoft.com/office/drawing/2014/main" id="{AB7BF1F8-760E-6340-8C55-B8444C0CE19F}"/>
                    </a:ext>
                  </a:extLst>
                </p:cNvPr>
                <p:cNvSpPr/>
                <p:nvPr/>
              </p:nvSpPr>
              <p:spPr>
                <a:xfrm>
                  <a:off x="7136754" y="4126625"/>
                  <a:ext cx="21941" cy="22655"/>
                </a:xfrm>
                <a:custGeom>
                  <a:avLst/>
                  <a:gdLst>
                    <a:gd name="connsiteX0" fmla="*/ 21942 w 21941"/>
                    <a:gd name="connsiteY0" fmla="*/ 11684 h 22655"/>
                    <a:gd name="connsiteX1" fmla="*/ 10970 w 21941"/>
                    <a:gd name="connsiteY1" fmla="*/ 22656 h 22655"/>
                    <a:gd name="connsiteX2" fmla="*/ 0 w 21941"/>
                    <a:gd name="connsiteY2" fmla="*/ 11684 h 22655"/>
                    <a:gd name="connsiteX3" fmla="*/ 10970 w 21941"/>
                    <a:gd name="connsiteY3" fmla="*/ 714 h 22655"/>
                    <a:gd name="connsiteX4" fmla="*/ 21942 w 21941"/>
                    <a:gd name="connsiteY4" fmla="*/ 11684 h 22655"/>
                    <a:gd name="connsiteX5" fmla="*/ 21942 w 21941"/>
                    <a:gd name="connsiteY5" fmla="*/ 11684 h 2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2655">
                      <a:moveTo>
                        <a:pt x="21942" y="11684"/>
                      </a:moveTo>
                      <a:cubicBezTo>
                        <a:pt x="21942" y="17170"/>
                        <a:pt x="16456" y="22656"/>
                        <a:pt x="10970" y="22656"/>
                      </a:cubicBezTo>
                      <a:cubicBezTo>
                        <a:pt x="5486" y="22656"/>
                        <a:pt x="0" y="17170"/>
                        <a:pt x="0" y="11684"/>
                      </a:cubicBezTo>
                      <a:cubicBezTo>
                        <a:pt x="0" y="6199"/>
                        <a:pt x="5486" y="714"/>
                        <a:pt x="10970" y="714"/>
                      </a:cubicBezTo>
                      <a:cubicBezTo>
                        <a:pt x="19200" y="-2029"/>
                        <a:pt x="21942" y="3456"/>
                        <a:pt x="21942" y="11684"/>
                      </a:cubicBezTo>
                      <a:lnTo>
                        <a:pt x="21942" y="11684"/>
                      </a:lnTo>
                      <a:close/>
                    </a:path>
                  </a:pathLst>
                </a:custGeom>
                <a:grpFill/>
                <a:ln w="27426" cap="flat">
                  <a:noFill/>
                  <a:prstDash val="solid"/>
                  <a:miter/>
                </a:ln>
              </p:spPr>
              <p:txBody>
                <a:bodyPr rtlCol="0" anchor="ctr"/>
                <a:lstStyle/>
                <a:p>
                  <a:endParaRPr lang="en-US"/>
                </a:p>
              </p:txBody>
            </p:sp>
            <p:grpSp>
              <p:nvGrpSpPr>
                <p:cNvPr id="155" name="Graphic 3">
                  <a:extLst>
                    <a:ext uri="{FF2B5EF4-FFF2-40B4-BE49-F238E27FC236}">
                      <a16:creationId xmlns:a16="http://schemas.microsoft.com/office/drawing/2014/main" id="{9F6242BD-6720-724B-A839-E35B73936D4F}"/>
                    </a:ext>
                  </a:extLst>
                </p:cNvPr>
                <p:cNvGrpSpPr/>
                <p:nvPr/>
              </p:nvGrpSpPr>
              <p:grpSpPr>
                <a:xfrm>
                  <a:off x="6601914" y="3685068"/>
                  <a:ext cx="1090935" cy="1092304"/>
                  <a:chOff x="6601914" y="3685068"/>
                  <a:chExt cx="1090935" cy="1092304"/>
                </a:xfrm>
                <a:grpFill/>
              </p:grpSpPr>
              <p:sp>
                <p:nvSpPr>
                  <p:cNvPr id="176" name="Freeform 175">
                    <a:extLst>
                      <a:ext uri="{FF2B5EF4-FFF2-40B4-BE49-F238E27FC236}">
                        <a16:creationId xmlns:a16="http://schemas.microsoft.com/office/drawing/2014/main" id="{1CCF3F22-9592-3144-B18C-BB678EA38EB7}"/>
                      </a:ext>
                    </a:extLst>
                  </p:cNvPr>
                  <p:cNvSpPr/>
                  <p:nvPr/>
                </p:nvSpPr>
                <p:spPr>
                  <a:xfrm>
                    <a:off x="7136754" y="4077969"/>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6" y="21942"/>
                          <a:pt x="0" y="16457"/>
                          <a:pt x="0" y="10971"/>
                        </a:cubicBezTo>
                        <a:cubicBezTo>
                          <a:pt x="0" y="5485"/>
                          <a:pt x="5486" y="0"/>
                          <a:pt x="10970" y="0"/>
                        </a:cubicBezTo>
                        <a:cubicBezTo>
                          <a:pt x="19200"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177" name="Freeform 176">
                    <a:extLst>
                      <a:ext uri="{FF2B5EF4-FFF2-40B4-BE49-F238E27FC236}">
                        <a16:creationId xmlns:a16="http://schemas.microsoft.com/office/drawing/2014/main" id="{DB19785E-93EF-D945-A7F0-9C7AD320E14E}"/>
                      </a:ext>
                    </a:extLst>
                  </p:cNvPr>
                  <p:cNvSpPr/>
                  <p:nvPr/>
                </p:nvSpPr>
                <p:spPr>
                  <a:xfrm>
                    <a:off x="6601914" y="3685068"/>
                    <a:ext cx="1090935" cy="1092304"/>
                  </a:xfrm>
                  <a:custGeom>
                    <a:avLst/>
                    <a:gdLst>
                      <a:gd name="connsiteX0" fmla="*/ 1088879 w 1090935"/>
                      <a:gd name="connsiteY0" fmla="*/ 102168 h 1092304"/>
                      <a:gd name="connsiteX1" fmla="*/ 1028538 w 1090935"/>
                      <a:gd name="connsiteY1" fmla="*/ 6171 h 1092304"/>
                      <a:gd name="connsiteX2" fmla="*/ 1009338 w 1090935"/>
                      <a:gd name="connsiteY2" fmla="*/ 6171 h 1092304"/>
                      <a:gd name="connsiteX3" fmla="*/ 948997 w 1090935"/>
                      <a:gd name="connsiteY3" fmla="*/ 102168 h 1092304"/>
                      <a:gd name="connsiteX4" fmla="*/ 946255 w 1090935"/>
                      <a:gd name="connsiteY4" fmla="*/ 107654 h 1092304"/>
                      <a:gd name="connsiteX5" fmla="*/ 946255 w 1090935"/>
                      <a:gd name="connsiteY5" fmla="*/ 332560 h 1092304"/>
                      <a:gd name="connsiteX6" fmla="*/ 614379 w 1090935"/>
                      <a:gd name="connsiteY6" fmla="*/ 332560 h 1092304"/>
                      <a:gd name="connsiteX7" fmla="*/ 655520 w 1090935"/>
                      <a:gd name="connsiteY7" fmla="*/ 272219 h 1092304"/>
                      <a:gd name="connsiteX8" fmla="*/ 671978 w 1090935"/>
                      <a:gd name="connsiteY8" fmla="*/ 272219 h 1092304"/>
                      <a:gd name="connsiteX9" fmla="*/ 682948 w 1090935"/>
                      <a:gd name="connsiteY9" fmla="*/ 266733 h 1092304"/>
                      <a:gd name="connsiteX10" fmla="*/ 682948 w 1090935"/>
                      <a:gd name="connsiteY10" fmla="*/ 255762 h 1092304"/>
                      <a:gd name="connsiteX11" fmla="*/ 661006 w 1090935"/>
                      <a:gd name="connsiteY11" fmla="*/ 198164 h 1092304"/>
                      <a:gd name="connsiteX12" fmla="*/ 661006 w 1090935"/>
                      <a:gd name="connsiteY12" fmla="*/ 187193 h 1092304"/>
                      <a:gd name="connsiteX13" fmla="*/ 696662 w 1090935"/>
                      <a:gd name="connsiteY13" fmla="*/ 140567 h 1092304"/>
                      <a:gd name="connsiteX14" fmla="*/ 696662 w 1090935"/>
                      <a:gd name="connsiteY14" fmla="*/ 115881 h 1092304"/>
                      <a:gd name="connsiteX15" fmla="*/ 685692 w 1090935"/>
                      <a:gd name="connsiteY15" fmla="*/ 104911 h 1092304"/>
                      <a:gd name="connsiteX16" fmla="*/ 482726 w 1090935"/>
                      <a:gd name="connsiteY16" fmla="*/ 104911 h 1092304"/>
                      <a:gd name="connsiteX17" fmla="*/ 422385 w 1090935"/>
                      <a:gd name="connsiteY17" fmla="*/ 165251 h 1092304"/>
                      <a:gd name="connsiteX18" fmla="*/ 422385 w 1090935"/>
                      <a:gd name="connsiteY18" fmla="*/ 231078 h 1092304"/>
                      <a:gd name="connsiteX19" fmla="*/ 471756 w 1090935"/>
                      <a:gd name="connsiteY19" fmla="*/ 329817 h 1092304"/>
                      <a:gd name="connsiteX20" fmla="*/ 397701 w 1090935"/>
                      <a:gd name="connsiteY20" fmla="*/ 329817 h 1092304"/>
                      <a:gd name="connsiteX21" fmla="*/ 400443 w 1090935"/>
                      <a:gd name="connsiteY21" fmla="*/ 318846 h 1092304"/>
                      <a:gd name="connsiteX22" fmla="*/ 400443 w 1090935"/>
                      <a:gd name="connsiteY22" fmla="*/ 11657 h 1092304"/>
                      <a:gd name="connsiteX23" fmla="*/ 389473 w 1090935"/>
                      <a:gd name="connsiteY23" fmla="*/ 686 h 1092304"/>
                      <a:gd name="connsiteX24" fmla="*/ 10970 w 1090935"/>
                      <a:gd name="connsiteY24" fmla="*/ 686 h 1092304"/>
                      <a:gd name="connsiteX25" fmla="*/ 0 w 1090935"/>
                      <a:gd name="connsiteY25" fmla="*/ 11657 h 1092304"/>
                      <a:gd name="connsiteX26" fmla="*/ 0 w 1090935"/>
                      <a:gd name="connsiteY26" fmla="*/ 318846 h 1092304"/>
                      <a:gd name="connsiteX27" fmla="*/ 35656 w 1090935"/>
                      <a:gd name="connsiteY27" fmla="*/ 354502 h 1092304"/>
                      <a:gd name="connsiteX28" fmla="*/ 117939 w 1090935"/>
                      <a:gd name="connsiteY28" fmla="*/ 354502 h 1092304"/>
                      <a:gd name="connsiteX29" fmla="*/ 117939 w 1090935"/>
                      <a:gd name="connsiteY29" fmla="*/ 379187 h 1092304"/>
                      <a:gd name="connsiteX30" fmla="*/ 178280 w 1090935"/>
                      <a:gd name="connsiteY30" fmla="*/ 439527 h 1092304"/>
                      <a:gd name="connsiteX31" fmla="*/ 414157 w 1090935"/>
                      <a:gd name="connsiteY31" fmla="*/ 439527 h 1092304"/>
                      <a:gd name="connsiteX32" fmla="*/ 414157 w 1090935"/>
                      <a:gd name="connsiteY32" fmla="*/ 664434 h 1092304"/>
                      <a:gd name="connsiteX33" fmla="*/ 320904 w 1090935"/>
                      <a:gd name="connsiteY33" fmla="*/ 999051 h 1092304"/>
                      <a:gd name="connsiteX34" fmla="*/ 246849 w 1090935"/>
                      <a:gd name="connsiteY34" fmla="*/ 1081334 h 1092304"/>
                      <a:gd name="connsiteX35" fmla="*/ 257819 w 1090935"/>
                      <a:gd name="connsiteY35" fmla="*/ 1092305 h 1092304"/>
                      <a:gd name="connsiteX36" fmla="*/ 471756 w 1090935"/>
                      <a:gd name="connsiteY36" fmla="*/ 1092305 h 1092304"/>
                      <a:gd name="connsiteX37" fmla="*/ 482726 w 1090935"/>
                      <a:gd name="connsiteY37" fmla="*/ 1081334 h 1092304"/>
                      <a:gd name="connsiteX38" fmla="*/ 482726 w 1090935"/>
                      <a:gd name="connsiteY38" fmla="*/ 1010022 h 1092304"/>
                      <a:gd name="connsiteX39" fmla="*/ 543068 w 1090935"/>
                      <a:gd name="connsiteY39" fmla="*/ 774144 h 1092304"/>
                      <a:gd name="connsiteX40" fmla="*/ 603409 w 1090935"/>
                      <a:gd name="connsiteY40" fmla="*/ 1010022 h 1092304"/>
                      <a:gd name="connsiteX41" fmla="*/ 603409 w 1090935"/>
                      <a:gd name="connsiteY41" fmla="*/ 1078591 h 1092304"/>
                      <a:gd name="connsiteX42" fmla="*/ 614379 w 1090935"/>
                      <a:gd name="connsiteY42" fmla="*/ 1089562 h 1092304"/>
                      <a:gd name="connsiteX43" fmla="*/ 828316 w 1090935"/>
                      <a:gd name="connsiteY43" fmla="*/ 1089562 h 1092304"/>
                      <a:gd name="connsiteX44" fmla="*/ 839286 w 1090935"/>
                      <a:gd name="connsiteY44" fmla="*/ 1078591 h 1092304"/>
                      <a:gd name="connsiteX45" fmla="*/ 757003 w 1090935"/>
                      <a:gd name="connsiteY45" fmla="*/ 996308 h 1092304"/>
                      <a:gd name="connsiteX46" fmla="*/ 754261 w 1090935"/>
                      <a:gd name="connsiteY46" fmla="*/ 996308 h 1092304"/>
                      <a:gd name="connsiteX47" fmla="*/ 674720 w 1090935"/>
                      <a:gd name="connsiteY47" fmla="*/ 661691 h 1092304"/>
                      <a:gd name="connsiteX48" fmla="*/ 674720 w 1090935"/>
                      <a:gd name="connsiteY48" fmla="*/ 436785 h 1092304"/>
                      <a:gd name="connsiteX49" fmla="*/ 910599 w 1090935"/>
                      <a:gd name="connsiteY49" fmla="*/ 436785 h 1092304"/>
                      <a:gd name="connsiteX50" fmla="*/ 946255 w 1090935"/>
                      <a:gd name="connsiteY50" fmla="*/ 425814 h 1092304"/>
                      <a:gd name="connsiteX51" fmla="*/ 946255 w 1090935"/>
                      <a:gd name="connsiteY51" fmla="*/ 521810 h 1092304"/>
                      <a:gd name="connsiteX52" fmla="*/ 957225 w 1090935"/>
                      <a:gd name="connsiteY52" fmla="*/ 532782 h 1092304"/>
                      <a:gd name="connsiteX53" fmla="*/ 968197 w 1090935"/>
                      <a:gd name="connsiteY53" fmla="*/ 521810 h 1092304"/>
                      <a:gd name="connsiteX54" fmla="*/ 968197 w 1090935"/>
                      <a:gd name="connsiteY54" fmla="*/ 118624 h 1092304"/>
                      <a:gd name="connsiteX55" fmla="*/ 1014824 w 1090935"/>
                      <a:gd name="connsiteY55" fmla="*/ 118624 h 1092304"/>
                      <a:gd name="connsiteX56" fmla="*/ 1014824 w 1090935"/>
                      <a:gd name="connsiteY56" fmla="*/ 250277 h 1092304"/>
                      <a:gd name="connsiteX57" fmla="*/ 1025794 w 1090935"/>
                      <a:gd name="connsiteY57" fmla="*/ 261248 h 1092304"/>
                      <a:gd name="connsiteX58" fmla="*/ 1036766 w 1090935"/>
                      <a:gd name="connsiteY58" fmla="*/ 250277 h 1092304"/>
                      <a:gd name="connsiteX59" fmla="*/ 1036766 w 1090935"/>
                      <a:gd name="connsiteY59" fmla="*/ 118624 h 1092304"/>
                      <a:gd name="connsiteX60" fmla="*/ 1061451 w 1090935"/>
                      <a:gd name="connsiteY60" fmla="*/ 118624 h 1092304"/>
                      <a:gd name="connsiteX61" fmla="*/ 1061451 w 1090935"/>
                      <a:gd name="connsiteY61" fmla="*/ 557466 h 1092304"/>
                      <a:gd name="connsiteX62" fmla="*/ 954483 w 1090935"/>
                      <a:gd name="connsiteY62" fmla="*/ 557466 h 1092304"/>
                      <a:gd name="connsiteX63" fmla="*/ 943511 w 1090935"/>
                      <a:gd name="connsiteY63" fmla="*/ 568437 h 1092304"/>
                      <a:gd name="connsiteX64" fmla="*/ 943511 w 1090935"/>
                      <a:gd name="connsiteY64" fmla="*/ 650720 h 1092304"/>
                      <a:gd name="connsiteX65" fmla="*/ 1003852 w 1090935"/>
                      <a:gd name="connsiteY65" fmla="*/ 711061 h 1092304"/>
                      <a:gd name="connsiteX66" fmla="*/ 1028538 w 1090935"/>
                      <a:gd name="connsiteY66" fmla="*/ 711061 h 1092304"/>
                      <a:gd name="connsiteX67" fmla="*/ 1088879 w 1090935"/>
                      <a:gd name="connsiteY67" fmla="*/ 650720 h 1092304"/>
                      <a:gd name="connsiteX68" fmla="*/ 1088879 w 1090935"/>
                      <a:gd name="connsiteY68" fmla="*/ 104911 h 1092304"/>
                      <a:gd name="connsiteX69" fmla="*/ 1088879 w 1090935"/>
                      <a:gd name="connsiteY69" fmla="*/ 102168 h 1092304"/>
                      <a:gd name="connsiteX70" fmla="*/ 1088879 w 1090935"/>
                      <a:gd name="connsiteY70" fmla="*/ 102168 h 1092304"/>
                      <a:gd name="connsiteX71" fmla="*/ 452557 w 1090935"/>
                      <a:gd name="connsiteY71" fmla="*/ 167994 h 1092304"/>
                      <a:gd name="connsiteX72" fmla="*/ 488212 w 1090935"/>
                      <a:gd name="connsiteY72" fmla="*/ 132338 h 1092304"/>
                      <a:gd name="connsiteX73" fmla="*/ 677464 w 1090935"/>
                      <a:gd name="connsiteY73" fmla="*/ 132338 h 1092304"/>
                      <a:gd name="connsiteX74" fmla="*/ 677464 w 1090935"/>
                      <a:gd name="connsiteY74" fmla="*/ 143309 h 1092304"/>
                      <a:gd name="connsiteX75" fmla="*/ 652778 w 1090935"/>
                      <a:gd name="connsiteY75" fmla="*/ 167994 h 1092304"/>
                      <a:gd name="connsiteX76" fmla="*/ 499184 w 1090935"/>
                      <a:gd name="connsiteY76" fmla="*/ 167994 h 1092304"/>
                      <a:gd name="connsiteX77" fmla="*/ 488212 w 1090935"/>
                      <a:gd name="connsiteY77" fmla="*/ 178965 h 1092304"/>
                      <a:gd name="connsiteX78" fmla="*/ 488212 w 1090935"/>
                      <a:gd name="connsiteY78" fmla="*/ 189936 h 1092304"/>
                      <a:gd name="connsiteX79" fmla="*/ 452557 w 1090935"/>
                      <a:gd name="connsiteY79" fmla="*/ 225592 h 1092304"/>
                      <a:gd name="connsiteX80" fmla="*/ 452557 w 1090935"/>
                      <a:gd name="connsiteY80" fmla="*/ 167994 h 1092304"/>
                      <a:gd name="connsiteX81" fmla="*/ 452557 w 1090935"/>
                      <a:gd name="connsiteY81" fmla="*/ 250277 h 1092304"/>
                      <a:gd name="connsiteX82" fmla="*/ 510154 w 1090935"/>
                      <a:gd name="connsiteY82" fmla="*/ 189936 h 1092304"/>
                      <a:gd name="connsiteX83" fmla="*/ 641807 w 1090935"/>
                      <a:gd name="connsiteY83" fmla="*/ 189936 h 1092304"/>
                      <a:gd name="connsiteX84" fmla="*/ 641807 w 1090935"/>
                      <a:gd name="connsiteY84" fmla="*/ 200907 h 1092304"/>
                      <a:gd name="connsiteX85" fmla="*/ 641807 w 1090935"/>
                      <a:gd name="connsiteY85" fmla="*/ 206393 h 1092304"/>
                      <a:gd name="connsiteX86" fmla="*/ 658264 w 1090935"/>
                      <a:gd name="connsiteY86" fmla="*/ 250277 h 1092304"/>
                      <a:gd name="connsiteX87" fmla="*/ 650036 w 1090935"/>
                      <a:gd name="connsiteY87" fmla="*/ 250277 h 1092304"/>
                      <a:gd name="connsiteX88" fmla="*/ 639064 w 1090935"/>
                      <a:gd name="connsiteY88" fmla="*/ 258505 h 1092304"/>
                      <a:gd name="connsiteX89" fmla="*/ 543068 w 1090935"/>
                      <a:gd name="connsiteY89" fmla="*/ 332560 h 1092304"/>
                      <a:gd name="connsiteX90" fmla="*/ 452557 w 1090935"/>
                      <a:gd name="connsiteY90" fmla="*/ 250277 h 1092304"/>
                      <a:gd name="connsiteX91" fmla="*/ 452557 w 1090935"/>
                      <a:gd name="connsiteY91" fmla="*/ 250277 h 1092304"/>
                      <a:gd name="connsiteX92" fmla="*/ 1020310 w 1090935"/>
                      <a:gd name="connsiteY92" fmla="*/ 36342 h 1092304"/>
                      <a:gd name="connsiteX93" fmla="*/ 1058708 w 1090935"/>
                      <a:gd name="connsiteY93" fmla="*/ 96682 h 1092304"/>
                      <a:gd name="connsiteX94" fmla="*/ 981910 w 1090935"/>
                      <a:gd name="connsiteY94" fmla="*/ 96682 h 1092304"/>
                      <a:gd name="connsiteX95" fmla="*/ 1020310 w 1090935"/>
                      <a:gd name="connsiteY95" fmla="*/ 36342 h 1092304"/>
                      <a:gd name="connsiteX96" fmla="*/ 381244 w 1090935"/>
                      <a:gd name="connsiteY96" fmla="*/ 285933 h 1092304"/>
                      <a:gd name="connsiteX97" fmla="*/ 213936 w 1090935"/>
                      <a:gd name="connsiteY97" fmla="*/ 285933 h 1092304"/>
                      <a:gd name="connsiteX98" fmla="*/ 213936 w 1090935"/>
                      <a:gd name="connsiteY98" fmla="*/ 25371 h 1092304"/>
                      <a:gd name="connsiteX99" fmla="*/ 381244 w 1090935"/>
                      <a:gd name="connsiteY99" fmla="*/ 25371 h 1092304"/>
                      <a:gd name="connsiteX100" fmla="*/ 381244 w 1090935"/>
                      <a:gd name="connsiteY100" fmla="*/ 285933 h 1092304"/>
                      <a:gd name="connsiteX101" fmla="*/ 24684 w 1090935"/>
                      <a:gd name="connsiteY101" fmla="*/ 321589 h 1092304"/>
                      <a:gd name="connsiteX102" fmla="*/ 24684 w 1090935"/>
                      <a:gd name="connsiteY102" fmla="*/ 25371 h 1092304"/>
                      <a:gd name="connsiteX103" fmla="*/ 191994 w 1090935"/>
                      <a:gd name="connsiteY103" fmla="*/ 25371 h 1092304"/>
                      <a:gd name="connsiteX104" fmla="*/ 191994 w 1090935"/>
                      <a:gd name="connsiteY104" fmla="*/ 285933 h 1092304"/>
                      <a:gd name="connsiteX105" fmla="*/ 60341 w 1090935"/>
                      <a:gd name="connsiteY105" fmla="*/ 285933 h 1092304"/>
                      <a:gd name="connsiteX106" fmla="*/ 49369 w 1090935"/>
                      <a:gd name="connsiteY106" fmla="*/ 296904 h 1092304"/>
                      <a:gd name="connsiteX107" fmla="*/ 60341 w 1090935"/>
                      <a:gd name="connsiteY107" fmla="*/ 307875 h 1092304"/>
                      <a:gd name="connsiteX108" fmla="*/ 381244 w 1090935"/>
                      <a:gd name="connsiteY108" fmla="*/ 307875 h 1092304"/>
                      <a:gd name="connsiteX109" fmla="*/ 381244 w 1090935"/>
                      <a:gd name="connsiteY109" fmla="*/ 318846 h 1092304"/>
                      <a:gd name="connsiteX110" fmla="*/ 370274 w 1090935"/>
                      <a:gd name="connsiteY110" fmla="*/ 329817 h 1092304"/>
                      <a:gd name="connsiteX111" fmla="*/ 35656 w 1090935"/>
                      <a:gd name="connsiteY111" fmla="*/ 329817 h 1092304"/>
                      <a:gd name="connsiteX112" fmla="*/ 24684 w 1090935"/>
                      <a:gd name="connsiteY112" fmla="*/ 321589 h 1092304"/>
                      <a:gd name="connsiteX113" fmla="*/ 24684 w 1090935"/>
                      <a:gd name="connsiteY113" fmla="*/ 321589 h 1092304"/>
                      <a:gd name="connsiteX114" fmla="*/ 142624 w 1090935"/>
                      <a:gd name="connsiteY114" fmla="*/ 381930 h 1092304"/>
                      <a:gd name="connsiteX115" fmla="*/ 142624 w 1090935"/>
                      <a:gd name="connsiteY115" fmla="*/ 357245 h 1092304"/>
                      <a:gd name="connsiteX116" fmla="*/ 178280 w 1090935"/>
                      <a:gd name="connsiteY116" fmla="*/ 357245 h 1092304"/>
                      <a:gd name="connsiteX117" fmla="*/ 178280 w 1090935"/>
                      <a:gd name="connsiteY117" fmla="*/ 417585 h 1092304"/>
                      <a:gd name="connsiteX118" fmla="*/ 142624 w 1090935"/>
                      <a:gd name="connsiteY118" fmla="*/ 381930 h 1092304"/>
                      <a:gd name="connsiteX119" fmla="*/ 142624 w 1090935"/>
                      <a:gd name="connsiteY119" fmla="*/ 381930 h 1092304"/>
                      <a:gd name="connsiteX120" fmla="*/ 463527 w 1090935"/>
                      <a:gd name="connsiteY120" fmla="*/ 1067620 h 1092304"/>
                      <a:gd name="connsiteX121" fmla="*/ 274277 w 1090935"/>
                      <a:gd name="connsiteY121" fmla="*/ 1067620 h 1092304"/>
                      <a:gd name="connsiteX122" fmla="*/ 331874 w 1090935"/>
                      <a:gd name="connsiteY122" fmla="*/ 1020993 h 1092304"/>
                      <a:gd name="connsiteX123" fmla="*/ 463527 w 1090935"/>
                      <a:gd name="connsiteY123" fmla="*/ 1020993 h 1092304"/>
                      <a:gd name="connsiteX124" fmla="*/ 463527 w 1090935"/>
                      <a:gd name="connsiteY124" fmla="*/ 1067620 h 1092304"/>
                      <a:gd name="connsiteX125" fmla="*/ 817344 w 1090935"/>
                      <a:gd name="connsiteY125" fmla="*/ 1067620 h 1092304"/>
                      <a:gd name="connsiteX126" fmla="*/ 628093 w 1090935"/>
                      <a:gd name="connsiteY126" fmla="*/ 1067620 h 1092304"/>
                      <a:gd name="connsiteX127" fmla="*/ 628093 w 1090935"/>
                      <a:gd name="connsiteY127" fmla="*/ 1020993 h 1092304"/>
                      <a:gd name="connsiteX128" fmla="*/ 759747 w 1090935"/>
                      <a:gd name="connsiteY128" fmla="*/ 1020993 h 1092304"/>
                      <a:gd name="connsiteX129" fmla="*/ 817344 w 1090935"/>
                      <a:gd name="connsiteY129" fmla="*/ 1067620 h 1092304"/>
                      <a:gd name="connsiteX130" fmla="*/ 817344 w 1090935"/>
                      <a:gd name="connsiteY130" fmla="*/ 1067620 h 1092304"/>
                      <a:gd name="connsiteX131" fmla="*/ 663750 w 1090935"/>
                      <a:gd name="connsiteY131" fmla="*/ 417585 h 1092304"/>
                      <a:gd name="connsiteX132" fmla="*/ 652778 w 1090935"/>
                      <a:gd name="connsiteY132" fmla="*/ 428557 h 1092304"/>
                      <a:gd name="connsiteX133" fmla="*/ 652778 w 1090935"/>
                      <a:gd name="connsiteY133" fmla="*/ 631521 h 1092304"/>
                      <a:gd name="connsiteX134" fmla="*/ 474498 w 1090935"/>
                      <a:gd name="connsiteY134" fmla="*/ 631521 h 1092304"/>
                      <a:gd name="connsiteX135" fmla="*/ 463527 w 1090935"/>
                      <a:gd name="connsiteY135" fmla="*/ 642492 h 1092304"/>
                      <a:gd name="connsiteX136" fmla="*/ 474498 w 1090935"/>
                      <a:gd name="connsiteY136" fmla="*/ 653463 h 1092304"/>
                      <a:gd name="connsiteX137" fmla="*/ 652778 w 1090935"/>
                      <a:gd name="connsiteY137" fmla="*/ 653463 h 1092304"/>
                      <a:gd name="connsiteX138" fmla="*/ 652778 w 1090935"/>
                      <a:gd name="connsiteY138" fmla="*/ 664434 h 1092304"/>
                      <a:gd name="connsiteX139" fmla="*/ 652778 w 1090935"/>
                      <a:gd name="connsiteY139" fmla="*/ 667177 h 1092304"/>
                      <a:gd name="connsiteX140" fmla="*/ 732319 w 1090935"/>
                      <a:gd name="connsiteY140" fmla="*/ 996308 h 1092304"/>
                      <a:gd name="connsiteX141" fmla="*/ 625351 w 1090935"/>
                      <a:gd name="connsiteY141" fmla="*/ 996308 h 1092304"/>
                      <a:gd name="connsiteX142" fmla="*/ 556781 w 1090935"/>
                      <a:gd name="connsiteY142" fmla="*/ 722032 h 1092304"/>
                      <a:gd name="connsiteX143" fmla="*/ 545810 w 1090935"/>
                      <a:gd name="connsiteY143" fmla="*/ 713804 h 1092304"/>
                      <a:gd name="connsiteX144" fmla="*/ 534840 w 1090935"/>
                      <a:gd name="connsiteY144" fmla="*/ 722032 h 1092304"/>
                      <a:gd name="connsiteX145" fmla="*/ 466270 w 1090935"/>
                      <a:gd name="connsiteY145" fmla="*/ 996308 h 1092304"/>
                      <a:gd name="connsiteX146" fmla="*/ 348332 w 1090935"/>
                      <a:gd name="connsiteY146" fmla="*/ 996308 h 1092304"/>
                      <a:gd name="connsiteX147" fmla="*/ 438843 w 1090935"/>
                      <a:gd name="connsiteY147" fmla="*/ 667177 h 1092304"/>
                      <a:gd name="connsiteX148" fmla="*/ 438843 w 1090935"/>
                      <a:gd name="connsiteY148" fmla="*/ 664434 h 1092304"/>
                      <a:gd name="connsiteX149" fmla="*/ 438843 w 1090935"/>
                      <a:gd name="connsiteY149" fmla="*/ 428557 h 1092304"/>
                      <a:gd name="connsiteX150" fmla="*/ 427871 w 1090935"/>
                      <a:gd name="connsiteY150" fmla="*/ 417585 h 1092304"/>
                      <a:gd name="connsiteX151" fmla="*/ 202964 w 1090935"/>
                      <a:gd name="connsiteY151" fmla="*/ 417585 h 1092304"/>
                      <a:gd name="connsiteX152" fmla="*/ 202964 w 1090935"/>
                      <a:gd name="connsiteY152" fmla="*/ 357245 h 1092304"/>
                      <a:gd name="connsiteX153" fmla="*/ 891399 w 1090935"/>
                      <a:gd name="connsiteY153" fmla="*/ 357245 h 1092304"/>
                      <a:gd name="connsiteX154" fmla="*/ 891399 w 1090935"/>
                      <a:gd name="connsiteY154" fmla="*/ 417585 h 1092304"/>
                      <a:gd name="connsiteX155" fmla="*/ 663750 w 1090935"/>
                      <a:gd name="connsiteY155" fmla="*/ 417585 h 1092304"/>
                      <a:gd name="connsiteX156" fmla="*/ 913341 w 1090935"/>
                      <a:gd name="connsiteY156" fmla="*/ 417585 h 1092304"/>
                      <a:gd name="connsiteX157" fmla="*/ 913341 w 1090935"/>
                      <a:gd name="connsiteY157" fmla="*/ 357245 h 1092304"/>
                      <a:gd name="connsiteX158" fmla="*/ 948997 w 1090935"/>
                      <a:gd name="connsiteY158" fmla="*/ 357245 h 1092304"/>
                      <a:gd name="connsiteX159" fmla="*/ 948997 w 1090935"/>
                      <a:gd name="connsiteY159" fmla="*/ 381930 h 1092304"/>
                      <a:gd name="connsiteX160" fmla="*/ 913341 w 1090935"/>
                      <a:gd name="connsiteY160" fmla="*/ 417585 h 1092304"/>
                      <a:gd name="connsiteX161" fmla="*/ 913341 w 1090935"/>
                      <a:gd name="connsiteY161" fmla="*/ 417585 h 1092304"/>
                      <a:gd name="connsiteX162" fmla="*/ 1066936 w 1090935"/>
                      <a:gd name="connsiteY162" fmla="*/ 582151 h 1092304"/>
                      <a:gd name="connsiteX163" fmla="*/ 1066936 w 1090935"/>
                      <a:gd name="connsiteY163" fmla="*/ 606836 h 1092304"/>
                      <a:gd name="connsiteX164" fmla="*/ 970939 w 1090935"/>
                      <a:gd name="connsiteY164" fmla="*/ 606836 h 1092304"/>
                      <a:gd name="connsiteX165" fmla="*/ 970939 w 1090935"/>
                      <a:gd name="connsiteY165" fmla="*/ 582151 h 1092304"/>
                      <a:gd name="connsiteX166" fmla="*/ 1066936 w 1090935"/>
                      <a:gd name="connsiteY166" fmla="*/ 582151 h 1092304"/>
                      <a:gd name="connsiteX167" fmla="*/ 1031280 w 1090935"/>
                      <a:gd name="connsiteY167" fmla="*/ 689119 h 1092304"/>
                      <a:gd name="connsiteX168" fmla="*/ 1006596 w 1090935"/>
                      <a:gd name="connsiteY168" fmla="*/ 689119 h 1092304"/>
                      <a:gd name="connsiteX169" fmla="*/ 970939 w 1090935"/>
                      <a:gd name="connsiteY169" fmla="*/ 653463 h 1092304"/>
                      <a:gd name="connsiteX170" fmla="*/ 970939 w 1090935"/>
                      <a:gd name="connsiteY170" fmla="*/ 628778 h 1092304"/>
                      <a:gd name="connsiteX171" fmla="*/ 1066936 w 1090935"/>
                      <a:gd name="connsiteY171" fmla="*/ 628778 h 1092304"/>
                      <a:gd name="connsiteX172" fmla="*/ 1066936 w 1090935"/>
                      <a:gd name="connsiteY172" fmla="*/ 653463 h 1092304"/>
                      <a:gd name="connsiteX173" fmla="*/ 1031280 w 1090935"/>
                      <a:gd name="connsiteY173" fmla="*/ 689119 h 1092304"/>
                      <a:gd name="connsiteX174" fmla="*/ 1031280 w 1090935"/>
                      <a:gd name="connsiteY174" fmla="*/ 689119 h 1092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1090935" h="1092304">
                        <a:moveTo>
                          <a:pt x="1088879" y="102168"/>
                        </a:moveTo>
                        <a:lnTo>
                          <a:pt x="1028538" y="6171"/>
                        </a:lnTo>
                        <a:cubicBezTo>
                          <a:pt x="1023052" y="-2057"/>
                          <a:pt x="1012080" y="-2057"/>
                          <a:pt x="1009338" y="6171"/>
                        </a:cubicBezTo>
                        <a:lnTo>
                          <a:pt x="948997" y="102168"/>
                        </a:lnTo>
                        <a:cubicBezTo>
                          <a:pt x="948997" y="104911"/>
                          <a:pt x="946255" y="104911"/>
                          <a:pt x="946255" y="107654"/>
                        </a:cubicBezTo>
                        <a:lnTo>
                          <a:pt x="946255" y="332560"/>
                        </a:lnTo>
                        <a:lnTo>
                          <a:pt x="614379" y="332560"/>
                        </a:lnTo>
                        <a:cubicBezTo>
                          <a:pt x="633579" y="318846"/>
                          <a:pt x="650036" y="296904"/>
                          <a:pt x="655520" y="272219"/>
                        </a:cubicBezTo>
                        <a:lnTo>
                          <a:pt x="671978" y="272219"/>
                        </a:lnTo>
                        <a:cubicBezTo>
                          <a:pt x="674720" y="272219"/>
                          <a:pt x="680206" y="269476"/>
                          <a:pt x="682948" y="266733"/>
                        </a:cubicBezTo>
                        <a:cubicBezTo>
                          <a:pt x="685692" y="263991"/>
                          <a:pt x="685692" y="258505"/>
                          <a:pt x="682948" y="255762"/>
                        </a:cubicBezTo>
                        <a:lnTo>
                          <a:pt x="661006" y="198164"/>
                        </a:lnTo>
                        <a:lnTo>
                          <a:pt x="661006" y="187193"/>
                        </a:lnTo>
                        <a:cubicBezTo>
                          <a:pt x="680206" y="181708"/>
                          <a:pt x="696662" y="162509"/>
                          <a:pt x="696662" y="140567"/>
                        </a:cubicBezTo>
                        <a:lnTo>
                          <a:pt x="696662" y="115881"/>
                        </a:lnTo>
                        <a:cubicBezTo>
                          <a:pt x="696662" y="110396"/>
                          <a:pt x="691178" y="104911"/>
                          <a:pt x="685692" y="104911"/>
                        </a:cubicBezTo>
                        <a:lnTo>
                          <a:pt x="482726" y="104911"/>
                        </a:lnTo>
                        <a:cubicBezTo>
                          <a:pt x="449813" y="104911"/>
                          <a:pt x="422385" y="132338"/>
                          <a:pt x="422385" y="165251"/>
                        </a:cubicBezTo>
                        <a:lnTo>
                          <a:pt x="422385" y="231078"/>
                        </a:lnTo>
                        <a:cubicBezTo>
                          <a:pt x="422385" y="272219"/>
                          <a:pt x="441585" y="307875"/>
                          <a:pt x="471756" y="329817"/>
                        </a:cubicBezTo>
                        <a:lnTo>
                          <a:pt x="397701" y="329817"/>
                        </a:lnTo>
                        <a:cubicBezTo>
                          <a:pt x="397701" y="327074"/>
                          <a:pt x="400443" y="321589"/>
                          <a:pt x="400443" y="318846"/>
                        </a:cubicBezTo>
                        <a:lnTo>
                          <a:pt x="400443" y="11657"/>
                        </a:lnTo>
                        <a:cubicBezTo>
                          <a:pt x="400443" y="6171"/>
                          <a:pt x="394958" y="686"/>
                          <a:pt x="389473" y="686"/>
                        </a:cubicBezTo>
                        <a:lnTo>
                          <a:pt x="10970" y="686"/>
                        </a:lnTo>
                        <a:cubicBezTo>
                          <a:pt x="5486" y="686"/>
                          <a:pt x="0" y="6171"/>
                          <a:pt x="0" y="11657"/>
                        </a:cubicBezTo>
                        <a:lnTo>
                          <a:pt x="0" y="318846"/>
                        </a:lnTo>
                        <a:cubicBezTo>
                          <a:pt x="0" y="338045"/>
                          <a:pt x="16456" y="354502"/>
                          <a:pt x="35656" y="354502"/>
                        </a:cubicBezTo>
                        <a:lnTo>
                          <a:pt x="117939" y="354502"/>
                        </a:lnTo>
                        <a:lnTo>
                          <a:pt x="117939" y="379187"/>
                        </a:lnTo>
                        <a:cubicBezTo>
                          <a:pt x="117939" y="412100"/>
                          <a:pt x="145366" y="439527"/>
                          <a:pt x="178280" y="439527"/>
                        </a:cubicBezTo>
                        <a:lnTo>
                          <a:pt x="414157" y="439527"/>
                        </a:lnTo>
                        <a:lnTo>
                          <a:pt x="414157" y="664434"/>
                        </a:lnTo>
                        <a:lnTo>
                          <a:pt x="320904" y="999051"/>
                        </a:lnTo>
                        <a:cubicBezTo>
                          <a:pt x="279763" y="1004537"/>
                          <a:pt x="246849" y="1040193"/>
                          <a:pt x="246849" y="1081334"/>
                        </a:cubicBezTo>
                        <a:cubicBezTo>
                          <a:pt x="246849" y="1086820"/>
                          <a:pt x="252335" y="1092305"/>
                          <a:pt x="257819" y="1092305"/>
                        </a:cubicBezTo>
                        <a:lnTo>
                          <a:pt x="471756" y="1092305"/>
                        </a:lnTo>
                        <a:cubicBezTo>
                          <a:pt x="477241" y="1092305"/>
                          <a:pt x="482726" y="1086820"/>
                          <a:pt x="482726" y="1081334"/>
                        </a:cubicBezTo>
                        <a:lnTo>
                          <a:pt x="482726" y="1010022"/>
                        </a:lnTo>
                        <a:lnTo>
                          <a:pt x="543068" y="774144"/>
                        </a:lnTo>
                        <a:lnTo>
                          <a:pt x="603409" y="1010022"/>
                        </a:lnTo>
                        <a:lnTo>
                          <a:pt x="603409" y="1078591"/>
                        </a:lnTo>
                        <a:cubicBezTo>
                          <a:pt x="603409" y="1084077"/>
                          <a:pt x="608895" y="1089562"/>
                          <a:pt x="614379" y="1089562"/>
                        </a:cubicBezTo>
                        <a:lnTo>
                          <a:pt x="828316" y="1089562"/>
                        </a:lnTo>
                        <a:cubicBezTo>
                          <a:pt x="833800" y="1089562"/>
                          <a:pt x="839286" y="1084077"/>
                          <a:pt x="839286" y="1078591"/>
                        </a:cubicBezTo>
                        <a:cubicBezTo>
                          <a:pt x="839286" y="1031964"/>
                          <a:pt x="800888" y="996308"/>
                          <a:pt x="757003" y="996308"/>
                        </a:cubicBezTo>
                        <a:lnTo>
                          <a:pt x="754261" y="996308"/>
                        </a:lnTo>
                        <a:lnTo>
                          <a:pt x="674720" y="661691"/>
                        </a:lnTo>
                        <a:lnTo>
                          <a:pt x="674720" y="436785"/>
                        </a:lnTo>
                        <a:lnTo>
                          <a:pt x="910599" y="436785"/>
                        </a:lnTo>
                        <a:cubicBezTo>
                          <a:pt x="924313" y="436785"/>
                          <a:pt x="935283" y="431299"/>
                          <a:pt x="946255" y="425814"/>
                        </a:cubicBezTo>
                        <a:lnTo>
                          <a:pt x="946255" y="521810"/>
                        </a:lnTo>
                        <a:cubicBezTo>
                          <a:pt x="946255" y="527296"/>
                          <a:pt x="951741" y="532782"/>
                          <a:pt x="957225" y="532782"/>
                        </a:cubicBezTo>
                        <a:cubicBezTo>
                          <a:pt x="962711" y="532782"/>
                          <a:pt x="968197" y="527296"/>
                          <a:pt x="968197" y="521810"/>
                        </a:cubicBezTo>
                        <a:lnTo>
                          <a:pt x="968197" y="118624"/>
                        </a:lnTo>
                        <a:lnTo>
                          <a:pt x="1014824" y="118624"/>
                        </a:lnTo>
                        <a:lnTo>
                          <a:pt x="1014824" y="250277"/>
                        </a:lnTo>
                        <a:cubicBezTo>
                          <a:pt x="1014824" y="255762"/>
                          <a:pt x="1020310" y="261248"/>
                          <a:pt x="1025794" y="261248"/>
                        </a:cubicBezTo>
                        <a:cubicBezTo>
                          <a:pt x="1031280" y="261248"/>
                          <a:pt x="1036766" y="255762"/>
                          <a:pt x="1036766" y="250277"/>
                        </a:cubicBezTo>
                        <a:lnTo>
                          <a:pt x="1036766" y="118624"/>
                        </a:lnTo>
                        <a:lnTo>
                          <a:pt x="1061451" y="118624"/>
                        </a:lnTo>
                        <a:lnTo>
                          <a:pt x="1061451" y="557466"/>
                        </a:lnTo>
                        <a:lnTo>
                          <a:pt x="954483" y="557466"/>
                        </a:lnTo>
                        <a:cubicBezTo>
                          <a:pt x="948997" y="557466"/>
                          <a:pt x="943511" y="562952"/>
                          <a:pt x="943511" y="568437"/>
                        </a:cubicBezTo>
                        <a:lnTo>
                          <a:pt x="943511" y="650720"/>
                        </a:lnTo>
                        <a:cubicBezTo>
                          <a:pt x="943511" y="683634"/>
                          <a:pt x="970939" y="711061"/>
                          <a:pt x="1003852" y="711061"/>
                        </a:cubicBezTo>
                        <a:lnTo>
                          <a:pt x="1028538" y="711061"/>
                        </a:lnTo>
                        <a:cubicBezTo>
                          <a:pt x="1061451" y="711061"/>
                          <a:pt x="1088879" y="683634"/>
                          <a:pt x="1088879" y="650720"/>
                        </a:cubicBezTo>
                        <a:lnTo>
                          <a:pt x="1088879" y="104911"/>
                        </a:lnTo>
                        <a:cubicBezTo>
                          <a:pt x="1091621" y="104911"/>
                          <a:pt x="1091621" y="104911"/>
                          <a:pt x="1088879" y="102168"/>
                        </a:cubicBezTo>
                        <a:lnTo>
                          <a:pt x="1088879" y="102168"/>
                        </a:lnTo>
                        <a:close/>
                        <a:moveTo>
                          <a:pt x="452557" y="167994"/>
                        </a:moveTo>
                        <a:cubicBezTo>
                          <a:pt x="452557" y="148795"/>
                          <a:pt x="469013" y="132338"/>
                          <a:pt x="488212" y="132338"/>
                        </a:cubicBezTo>
                        <a:lnTo>
                          <a:pt x="677464" y="132338"/>
                        </a:lnTo>
                        <a:lnTo>
                          <a:pt x="677464" y="143309"/>
                        </a:lnTo>
                        <a:cubicBezTo>
                          <a:pt x="677464" y="157023"/>
                          <a:pt x="666492" y="167994"/>
                          <a:pt x="652778" y="167994"/>
                        </a:cubicBezTo>
                        <a:lnTo>
                          <a:pt x="499184" y="167994"/>
                        </a:lnTo>
                        <a:cubicBezTo>
                          <a:pt x="493698" y="167994"/>
                          <a:pt x="488212" y="173480"/>
                          <a:pt x="488212" y="178965"/>
                        </a:cubicBezTo>
                        <a:lnTo>
                          <a:pt x="488212" y="189936"/>
                        </a:lnTo>
                        <a:cubicBezTo>
                          <a:pt x="488212" y="209136"/>
                          <a:pt x="471756" y="225592"/>
                          <a:pt x="452557" y="225592"/>
                        </a:cubicBezTo>
                        <a:lnTo>
                          <a:pt x="452557" y="167994"/>
                        </a:lnTo>
                        <a:close/>
                        <a:moveTo>
                          <a:pt x="452557" y="250277"/>
                        </a:moveTo>
                        <a:cubicBezTo>
                          <a:pt x="485470" y="250277"/>
                          <a:pt x="510154" y="222849"/>
                          <a:pt x="510154" y="189936"/>
                        </a:cubicBezTo>
                        <a:lnTo>
                          <a:pt x="641807" y="189936"/>
                        </a:lnTo>
                        <a:lnTo>
                          <a:pt x="641807" y="200907"/>
                        </a:lnTo>
                        <a:cubicBezTo>
                          <a:pt x="641807" y="203650"/>
                          <a:pt x="641807" y="203650"/>
                          <a:pt x="641807" y="206393"/>
                        </a:cubicBezTo>
                        <a:lnTo>
                          <a:pt x="658264" y="250277"/>
                        </a:lnTo>
                        <a:lnTo>
                          <a:pt x="650036" y="250277"/>
                        </a:lnTo>
                        <a:cubicBezTo>
                          <a:pt x="644550" y="250277"/>
                          <a:pt x="639064" y="253020"/>
                          <a:pt x="639064" y="258505"/>
                        </a:cubicBezTo>
                        <a:cubicBezTo>
                          <a:pt x="628093" y="302389"/>
                          <a:pt x="589695" y="332560"/>
                          <a:pt x="543068" y="332560"/>
                        </a:cubicBezTo>
                        <a:cubicBezTo>
                          <a:pt x="499184" y="332560"/>
                          <a:pt x="460785" y="296904"/>
                          <a:pt x="452557" y="250277"/>
                        </a:cubicBezTo>
                        <a:lnTo>
                          <a:pt x="452557" y="250277"/>
                        </a:lnTo>
                        <a:close/>
                        <a:moveTo>
                          <a:pt x="1020310" y="36342"/>
                        </a:moveTo>
                        <a:lnTo>
                          <a:pt x="1058708" y="96682"/>
                        </a:lnTo>
                        <a:lnTo>
                          <a:pt x="981910" y="96682"/>
                        </a:lnTo>
                        <a:lnTo>
                          <a:pt x="1020310" y="36342"/>
                        </a:lnTo>
                        <a:close/>
                        <a:moveTo>
                          <a:pt x="381244" y="285933"/>
                        </a:moveTo>
                        <a:lnTo>
                          <a:pt x="213936" y="285933"/>
                        </a:lnTo>
                        <a:lnTo>
                          <a:pt x="213936" y="25371"/>
                        </a:lnTo>
                        <a:lnTo>
                          <a:pt x="381244" y="25371"/>
                        </a:lnTo>
                        <a:lnTo>
                          <a:pt x="381244" y="285933"/>
                        </a:lnTo>
                        <a:close/>
                        <a:moveTo>
                          <a:pt x="24684" y="321589"/>
                        </a:moveTo>
                        <a:lnTo>
                          <a:pt x="24684" y="25371"/>
                        </a:lnTo>
                        <a:lnTo>
                          <a:pt x="191994" y="25371"/>
                        </a:lnTo>
                        <a:lnTo>
                          <a:pt x="191994" y="285933"/>
                        </a:lnTo>
                        <a:lnTo>
                          <a:pt x="60341" y="285933"/>
                        </a:lnTo>
                        <a:cubicBezTo>
                          <a:pt x="54855" y="285933"/>
                          <a:pt x="49369" y="291418"/>
                          <a:pt x="49369" y="296904"/>
                        </a:cubicBezTo>
                        <a:cubicBezTo>
                          <a:pt x="49369" y="302389"/>
                          <a:pt x="54855" y="307875"/>
                          <a:pt x="60341" y="307875"/>
                        </a:cubicBezTo>
                        <a:lnTo>
                          <a:pt x="381244" y="307875"/>
                        </a:lnTo>
                        <a:lnTo>
                          <a:pt x="381244" y="318846"/>
                        </a:lnTo>
                        <a:cubicBezTo>
                          <a:pt x="381244" y="324332"/>
                          <a:pt x="375759" y="329817"/>
                          <a:pt x="370274" y="329817"/>
                        </a:cubicBezTo>
                        <a:lnTo>
                          <a:pt x="35656" y="329817"/>
                        </a:lnTo>
                        <a:cubicBezTo>
                          <a:pt x="30170" y="332560"/>
                          <a:pt x="24684" y="327074"/>
                          <a:pt x="24684" y="321589"/>
                        </a:cubicBezTo>
                        <a:lnTo>
                          <a:pt x="24684" y="321589"/>
                        </a:lnTo>
                        <a:close/>
                        <a:moveTo>
                          <a:pt x="142624" y="381930"/>
                        </a:moveTo>
                        <a:lnTo>
                          <a:pt x="142624" y="357245"/>
                        </a:lnTo>
                        <a:lnTo>
                          <a:pt x="178280" y="357245"/>
                        </a:lnTo>
                        <a:lnTo>
                          <a:pt x="178280" y="417585"/>
                        </a:lnTo>
                        <a:cubicBezTo>
                          <a:pt x="159080" y="417585"/>
                          <a:pt x="142624" y="401129"/>
                          <a:pt x="142624" y="381930"/>
                        </a:cubicBezTo>
                        <a:lnTo>
                          <a:pt x="142624" y="381930"/>
                        </a:lnTo>
                        <a:close/>
                        <a:moveTo>
                          <a:pt x="463527" y="1067620"/>
                        </a:moveTo>
                        <a:lnTo>
                          <a:pt x="274277" y="1067620"/>
                        </a:lnTo>
                        <a:cubicBezTo>
                          <a:pt x="279763" y="1040193"/>
                          <a:pt x="304447" y="1020993"/>
                          <a:pt x="331874" y="1020993"/>
                        </a:cubicBezTo>
                        <a:lnTo>
                          <a:pt x="463527" y="1020993"/>
                        </a:lnTo>
                        <a:lnTo>
                          <a:pt x="463527" y="1067620"/>
                        </a:lnTo>
                        <a:close/>
                        <a:moveTo>
                          <a:pt x="817344" y="1067620"/>
                        </a:moveTo>
                        <a:lnTo>
                          <a:pt x="628093" y="1067620"/>
                        </a:lnTo>
                        <a:lnTo>
                          <a:pt x="628093" y="1020993"/>
                        </a:lnTo>
                        <a:lnTo>
                          <a:pt x="759747" y="1020993"/>
                        </a:lnTo>
                        <a:cubicBezTo>
                          <a:pt x="787175" y="1020993"/>
                          <a:pt x="811858" y="1042935"/>
                          <a:pt x="817344" y="1067620"/>
                        </a:cubicBezTo>
                        <a:lnTo>
                          <a:pt x="817344" y="1067620"/>
                        </a:lnTo>
                        <a:close/>
                        <a:moveTo>
                          <a:pt x="663750" y="417585"/>
                        </a:moveTo>
                        <a:cubicBezTo>
                          <a:pt x="658264" y="417585"/>
                          <a:pt x="652778" y="423071"/>
                          <a:pt x="652778" y="428557"/>
                        </a:cubicBezTo>
                        <a:lnTo>
                          <a:pt x="652778" y="631521"/>
                        </a:lnTo>
                        <a:lnTo>
                          <a:pt x="474498" y="631521"/>
                        </a:lnTo>
                        <a:cubicBezTo>
                          <a:pt x="469013" y="631521"/>
                          <a:pt x="463527" y="637006"/>
                          <a:pt x="463527" y="642492"/>
                        </a:cubicBezTo>
                        <a:cubicBezTo>
                          <a:pt x="463527" y="647978"/>
                          <a:pt x="469013" y="653463"/>
                          <a:pt x="474498" y="653463"/>
                        </a:cubicBezTo>
                        <a:lnTo>
                          <a:pt x="652778" y="653463"/>
                        </a:lnTo>
                        <a:lnTo>
                          <a:pt x="652778" y="664434"/>
                        </a:lnTo>
                        <a:cubicBezTo>
                          <a:pt x="652778" y="664434"/>
                          <a:pt x="652778" y="667177"/>
                          <a:pt x="652778" y="667177"/>
                        </a:cubicBezTo>
                        <a:lnTo>
                          <a:pt x="732319" y="996308"/>
                        </a:lnTo>
                        <a:lnTo>
                          <a:pt x="625351" y="996308"/>
                        </a:lnTo>
                        <a:lnTo>
                          <a:pt x="556781" y="722032"/>
                        </a:lnTo>
                        <a:cubicBezTo>
                          <a:pt x="556781" y="716547"/>
                          <a:pt x="551296" y="713804"/>
                          <a:pt x="545810" y="713804"/>
                        </a:cubicBezTo>
                        <a:cubicBezTo>
                          <a:pt x="540326" y="713804"/>
                          <a:pt x="534840" y="716547"/>
                          <a:pt x="534840" y="722032"/>
                        </a:cubicBezTo>
                        <a:lnTo>
                          <a:pt x="466270" y="996308"/>
                        </a:lnTo>
                        <a:lnTo>
                          <a:pt x="348332" y="996308"/>
                        </a:lnTo>
                        <a:lnTo>
                          <a:pt x="438843" y="667177"/>
                        </a:lnTo>
                        <a:cubicBezTo>
                          <a:pt x="438843" y="667177"/>
                          <a:pt x="438843" y="664434"/>
                          <a:pt x="438843" y="664434"/>
                        </a:cubicBezTo>
                        <a:lnTo>
                          <a:pt x="438843" y="428557"/>
                        </a:lnTo>
                        <a:cubicBezTo>
                          <a:pt x="438843" y="423071"/>
                          <a:pt x="433357" y="417585"/>
                          <a:pt x="427871" y="417585"/>
                        </a:cubicBezTo>
                        <a:lnTo>
                          <a:pt x="202964" y="417585"/>
                        </a:lnTo>
                        <a:lnTo>
                          <a:pt x="202964" y="357245"/>
                        </a:lnTo>
                        <a:lnTo>
                          <a:pt x="891399" y="357245"/>
                        </a:lnTo>
                        <a:lnTo>
                          <a:pt x="891399" y="417585"/>
                        </a:lnTo>
                        <a:lnTo>
                          <a:pt x="663750" y="417585"/>
                        </a:lnTo>
                        <a:close/>
                        <a:moveTo>
                          <a:pt x="913341" y="417585"/>
                        </a:moveTo>
                        <a:lnTo>
                          <a:pt x="913341" y="357245"/>
                        </a:lnTo>
                        <a:lnTo>
                          <a:pt x="948997" y="357245"/>
                        </a:lnTo>
                        <a:lnTo>
                          <a:pt x="948997" y="381930"/>
                        </a:lnTo>
                        <a:cubicBezTo>
                          <a:pt x="948997" y="401129"/>
                          <a:pt x="932541" y="417585"/>
                          <a:pt x="913341" y="417585"/>
                        </a:cubicBezTo>
                        <a:lnTo>
                          <a:pt x="913341" y="417585"/>
                        </a:lnTo>
                        <a:close/>
                        <a:moveTo>
                          <a:pt x="1066936" y="582151"/>
                        </a:moveTo>
                        <a:lnTo>
                          <a:pt x="1066936" y="606836"/>
                        </a:lnTo>
                        <a:lnTo>
                          <a:pt x="970939" y="606836"/>
                        </a:lnTo>
                        <a:lnTo>
                          <a:pt x="970939" y="582151"/>
                        </a:lnTo>
                        <a:lnTo>
                          <a:pt x="1066936" y="582151"/>
                        </a:lnTo>
                        <a:close/>
                        <a:moveTo>
                          <a:pt x="1031280" y="689119"/>
                        </a:moveTo>
                        <a:lnTo>
                          <a:pt x="1006596" y="689119"/>
                        </a:lnTo>
                        <a:cubicBezTo>
                          <a:pt x="987396" y="689119"/>
                          <a:pt x="970939" y="672662"/>
                          <a:pt x="970939" y="653463"/>
                        </a:cubicBezTo>
                        <a:lnTo>
                          <a:pt x="970939" y="628778"/>
                        </a:lnTo>
                        <a:lnTo>
                          <a:pt x="1066936" y="628778"/>
                        </a:lnTo>
                        <a:lnTo>
                          <a:pt x="1066936" y="653463"/>
                        </a:lnTo>
                        <a:cubicBezTo>
                          <a:pt x="1066936" y="672662"/>
                          <a:pt x="1053222" y="689119"/>
                          <a:pt x="1031280" y="689119"/>
                        </a:cubicBezTo>
                        <a:lnTo>
                          <a:pt x="1031280" y="689119"/>
                        </a:lnTo>
                        <a:close/>
                      </a:path>
                    </a:pathLst>
                  </a:custGeom>
                  <a:grpFill/>
                  <a:ln w="27426" cap="flat">
                    <a:noFill/>
                    <a:prstDash val="solid"/>
                    <a:miter/>
                  </a:ln>
                </p:spPr>
                <p:txBody>
                  <a:bodyPr rtlCol="0" anchor="ctr"/>
                  <a:lstStyle/>
                  <a:p>
                    <a:endParaRPr lang="en-US"/>
                  </a:p>
                </p:txBody>
              </p:sp>
            </p:grpSp>
            <p:sp>
              <p:nvSpPr>
                <p:cNvPr id="156" name="Freeform 155">
                  <a:extLst>
                    <a:ext uri="{FF2B5EF4-FFF2-40B4-BE49-F238E27FC236}">
                      <a16:creationId xmlns:a16="http://schemas.microsoft.com/office/drawing/2014/main" id="{DEEA2B57-536E-AB4C-9BED-A1242D22DEB5}"/>
                    </a:ext>
                  </a:extLst>
                </p:cNvPr>
                <p:cNvSpPr/>
                <p:nvPr/>
              </p:nvSpPr>
              <p:spPr>
                <a:xfrm>
                  <a:off x="7624966" y="3971001"/>
                  <a:ext cx="21941" cy="58311"/>
                </a:xfrm>
                <a:custGeom>
                  <a:avLst/>
                  <a:gdLst>
                    <a:gd name="connsiteX0" fmla="*/ 21942 w 21941"/>
                    <a:gd name="connsiteY0" fmla="*/ 46627 h 58311"/>
                    <a:gd name="connsiteX1" fmla="*/ 21942 w 21941"/>
                    <a:gd name="connsiteY1" fmla="*/ 10971 h 58311"/>
                    <a:gd name="connsiteX2" fmla="*/ 10972 w 21941"/>
                    <a:gd name="connsiteY2" fmla="*/ 0 h 58311"/>
                    <a:gd name="connsiteX3" fmla="*/ 0 w 21941"/>
                    <a:gd name="connsiteY3" fmla="*/ 10971 h 58311"/>
                    <a:gd name="connsiteX4" fmla="*/ 0 w 21941"/>
                    <a:gd name="connsiteY4" fmla="*/ 46627 h 58311"/>
                    <a:gd name="connsiteX5" fmla="*/ 10972 w 21941"/>
                    <a:gd name="connsiteY5" fmla="*/ 57598 h 58311"/>
                    <a:gd name="connsiteX6" fmla="*/ 21942 w 21941"/>
                    <a:gd name="connsiteY6" fmla="*/ 46627 h 58311"/>
                    <a:gd name="connsiteX7" fmla="*/ 21942 w 21941"/>
                    <a:gd name="connsiteY7" fmla="*/ 46627 h 58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41" h="58311">
                      <a:moveTo>
                        <a:pt x="21942" y="46627"/>
                      </a:moveTo>
                      <a:lnTo>
                        <a:pt x="21942" y="10971"/>
                      </a:lnTo>
                      <a:cubicBezTo>
                        <a:pt x="21942" y="5485"/>
                        <a:pt x="16456" y="0"/>
                        <a:pt x="10972" y="0"/>
                      </a:cubicBezTo>
                      <a:cubicBezTo>
                        <a:pt x="5486" y="0"/>
                        <a:pt x="0" y="5485"/>
                        <a:pt x="0" y="10971"/>
                      </a:cubicBezTo>
                      <a:lnTo>
                        <a:pt x="0" y="46627"/>
                      </a:lnTo>
                      <a:cubicBezTo>
                        <a:pt x="0" y="52112"/>
                        <a:pt x="5486" y="57598"/>
                        <a:pt x="10972" y="57598"/>
                      </a:cubicBezTo>
                      <a:cubicBezTo>
                        <a:pt x="16456" y="60341"/>
                        <a:pt x="21942" y="54855"/>
                        <a:pt x="21942" y="46627"/>
                      </a:cubicBezTo>
                      <a:lnTo>
                        <a:pt x="21942" y="46627"/>
                      </a:lnTo>
                      <a:close/>
                    </a:path>
                  </a:pathLst>
                </a:custGeom>
                <a:grpFill/>
                <a:ln w="27426" cap="flat">
                  <a:noFill/>
                  <a:prstDash val="solid"/>
                  <a:miter/>
                </a:ln>
              </p:spPr>
              <p:txBody>
                <a:bodyPr rtlCol="0" anchor="ctr"/>
                <a:lstStyle/>
                <a:p>
                  <a:endParaRPr lang="en-US"/>
                </a:p>
              </p:txBody>
            </p:sp>
            <p:sp>
              <p:nvSpPr>
                <p:cNvPr id="157" name="Freeform 156">
                  <a:extLst>
                    <a:ext uri="{FF2B5EF4-FFF2-40B4-BE49-F238E27FC236}">
                      <a16:creationId xmlns:a16="http://schemas.microsoft.com/office/drawing/2014/main" id="{DF3F5561-1F50-1B49-AB79-740E9DBCBBF0}"/>
                    </a:ext>
                  </a:extLst>
                </p:cNvPr>
                <p:cNvSpPr/>
                <p:nvPr/>
              </p:nvSpPr>
              <p:spPr>
                <a:xfrm>
                  <a:off x="6651284" y="3735124"/>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158" name="Freeform 157">
                  <a:extLst>
                    <a:ext uri="{FF2B5EF4-FFF2-40B4-BE49-F238E27FC236}">
                      <a16:creationId xmlns:a16="http://schemas.microsoft.com/office/drawing/2014/main" id="{176CC874-F58A-0345-8636-00EFB30F2074}"/>
                    </a:ext>
                  </a:extLst>
                </p:cNvPr>
                <p:cNvSpPr/>
                <p:nvPr/>
              </p:nvSpPr>
              <p:spPr>
                <a:xfrm>
                  <a:off x="6651284" y="3784493"/>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6"/>
                        <a:pt x="117939" y="10971"/>
                      </a:cubicBezTo>
                      <a:cubicBezTo>
                        <a:pt x="117939" y="5485"/>
                        <a:pt x="112453" y="0"/>
                        <a:pt x="106969" y="0"/>
                      </a:cubicBezTo>
                      <a:lnTo>
                        <a:pt x="10972" y="0"/>
                      </a:lnTo>
                      <a:cubicBezTo>
                        <a:pt x="5486" y="0"/>
                        <a:pt x="0" y="5485"/>
                        <a:pt x="0" y="10971"/>
                      </a:cubicBezTo>
                      <a:cubicBezTo>
                        <a:pt x="0" y="16456"/>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159" name="Freeform 158">
                  <a:extLst>
                    <a:ext uri="{FF2B5EF4-FFF2-40B4-BE49-F238E27FC236}">
                      <a16:creationId xmlns:a16="http://schemas.microsoft.com/office/drawing/2014/main" id="{C2D5C6DD-6AA8-0A4F-97C5-DB625F9A185A}"/>
                    </a:ext>
                  </a:extLst>
                </p:cNvPr>
                <p:cNvSpPr/>
                <p:nvPr/>
              </p:nvSpPr>
              <p:spPr>
                <a:xfrm>
                  <a:off x="6651284" y="3831120"/>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160" name="Freeform 159">
                  <a:extLst>
                    <a:ext uri="{FF2B5EF4-FFF2-40B4-BE49-F238E27FC236}">
                      <a16:creationId xmlns:a16="http://schemas.microsoft.com/office/drawing/2014/main" id="{95FC6882-A753-1642-A6F7-A06D069FFE6C}"/>
                    </a:ext>
                  </a:extLst>
                </p:cNvPr>
                <p:cNvSpPr/>
                <p:nvPr/>
              </p:nvSpPr>
              <p:spPr>
                <a:xfrm>
                  <a:off x="6651284" y="3877747"/>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161" name="Freeform 160">
                  <a:extLst>
                    <a:ext uri="{FF2B5EF4-FFF2-40B4-BE49-F238E27FC236}">
                      <a16:creationId xmlns:a16="http://schemas.microsoft.com/office/drawing/2014/main" id="{A6BEAC16-7BA5-1C48-9078-1B077456C618}"/>
                    </a:ext>
                  </a:extLst>
                </p:cNvPr>
                <p:cNvSpPr/>
                <p:nvPr/>
              </p:nvSpPr>
              <p:spPr>
                <a:xfrm>
                  <a:off x="6651284" y="3924374"/>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6"/>
                        <a:pt x="112453" y="0"/>
                        <a:pt x="106969" y="0"/>
                      </a:cubicBezTo>
                      <a:lnTo>
                        <a:pt x="10972" y="0"/>
                      </a:lnTo>
                      <a:cubicBezTo>
                        <a:pt x="5486" y="0"/>
                        <a:pt x="0" y="5486"/>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162" name="Freeform 161">
                  <a:extLst>
                    <a:ext uri="{FF2B5EF4-FFF2-40B4-BE49-F238E27FC236}">
                      <a16:creationId xmlns:a16="http://schemas.microsoft.com/office/drawing/2014/main" id="{A9CE4961-81FF-7A4E-A35B-8A00E6CC38D7}"/>
                    </a:ext>
                  </a:extLst>
                </p:cNvPr>
                <p:cNvSpPr/>
                <p:nvPr/>
              </p:nvSpPr>
              <p:spPr>
                <a:xfrm>
                  <a:off x="6840535" y="3735124"/>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163" name="Freeform 162">
                  <a:extLst>
                    <a:ext uri="{FF2B5EF4-FFF2-40B4-BE49-F238E27FC236}">
                      <a16:creationId xmlns:a16="http://schemas.microsoft.com/office/drawing/2014/main" id="{30AE0C23-3074-2341-955B-C0F00BFCAFB1}"/>
                    </a:ext>
                  </a:extLst>
                </p:cNvPr>
                <p:cNvSpPr/>
                <p:nvPr/>
              </p:nvSpPr>
              <p:spPr>
                <a:xfrm>
                  <a:off x="6840535" y="3784493"/>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6"/>
                        <a:pt x="117939" y="10971"/>
                      </a:cubicBezTo>
                      <a:cubicBezTo>
                        <a:pt x="117939" y="5485"/>
                        <a:pt x="112453" y="0"/>
                        <a:pt x="106967" y="0"/>
                      </a:cubicBezTo>
                      <a:lnTo>
                        <a:pt x="10970" y="0"/>
                      </a:lnTo>
                      <a:cubicBezTo>
                        <a:pt x="5484" y="0"/>
                        <a:pt x="0" y="5485"/>
                        <a:pt x="0" y="10971"/>
                      </a:cubicBezTo>
                      <a:cubicBezTo>
                        <a:pt x="0" y="16456"/>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164" name="Freeform 163">
                  <a:extLst>
                    <a:ext uri="{FF2B5EF4-FFF2-40B4-BE49-F238E27FC236}">
                      <a16:creationId xmlns:a16="http://schemas.microsoft.com/office/drawing/2014/main" id="{535E21EB-6CE3-CE45-81AA-1B92CC6DA83F}"/>
                    </a:ext>
                  </a:extLst>
                </p:cNvPr>
                <p:cNvSpPr/>
                <p:nvPr/>
              </p:nvSpPr>
              <p:spPr>
                <a:xfrm>
                  <a:off x="6840535" y="3831120"/>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165" name="Freeform 164">
                  <a:extLst>
                    <a:ext uri="{FF2B5EF4-FFF2-40B4-BE49-F238E27FC236}">
                      <a16:creationId xmlns:a16="http://schemas.microsoft.com/office/drawing/2014/main" id="{B942368A-99C9-FD46-A406-E39307D7A249}"/>
                    </a:ext>
                  </a:extLst>
                </p:cNvPr>
                <p:cNvSpPr/>
                <p:nvPr/>
              </p:nvSpPr>
              <p:spPr>
                <a:xfrm>
                  <a:off x="6840535" y="3877747"/>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166" name="Freeform 165">
                  <a:extLst>
                    <a:ext uri="{FF2B5EF4-FFF2-40B4-BE49-F238E27FC236}">
                      <a16:creationId xmlns:a16="http://schemas.microsoft.com/office/drawing/2014/main" id="{843E52E2-2AF6-C243-8FF6-5ADD342A8842}"/>
                    </a:ext>
                  </a:extLst>
                </p:cNvPr>
                <p:cNvSpPr/>
                <p:nvPr/>
              </p:nvSpPr>
              <p:spPr>
                <a:xfrm>
                  <a:off x="6840535" y="3924374"/>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6"/>
                        <a:pt x="112453" y="0"/>
                        <a:pt x="106967" y="0"/>
                      </a:cubicBezTo>
                      <a:lnTo>
                        <a:pt x="10970" y="0"/>
                      </a:lnTo>
                      <a:cubicBezTo>
                        <a:pt x="5484" y="0"/>
                        <a:pt x="0" y="5486"/>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167" name="Freeform 166">
                  <a:extLst>
                    <a:ext uri="{FF2B5EF4-FFF2-40B4-BE49-F238E27FC236}">
                      <a16:creationId xmlns:a16="http://schemas.microsoft.com/office/drawing/2014/main" id="{D4745E48-02C7-1042-8BD1-A293B707E497}"/>
                    </a:ext>
                  </a:extLst>
                </p:cNvPr>
                <p:cNvSpPr/>
                <p:nvPr/>
              </p:nvSpPr>
              <p:spPr>
                <a:xfrm>
                  <a:off x="6673225" y="4138309"/>
                  <a:ext cx="22655" cy="175537"/>
                </a:xfrm>
                <a:custGeom>
                  <a:avLst/>
                  <a:gdLst>
                    <a:gd name="connsiteX0" fmla="*/ 10972 w 22655"/>
                    <a:gd name="connsiteY0" fmla="*/ 0 h 175537"/>
                    <a:gd name="connsiteX1" fmla="*/ 0 w 22655"/>
                    <a:gd name="connsiteY1" fmla="*/ 10971 h 175537"/>
                    <a:gd name="connsiteX2" fmla="*/ 0 w 22655"/>
                    <a:gd name="connsiteY2" fmla="*/ 164566 h 175537"/>
                    <a:gd name="connsiteX3" fmla="*/ 10972 w 22655"/>
                    <a:gd name="connsiteY3" fmla="*/ 175537 h 175537"/>
                    <a:gd name="connsiteX4" fmla="*/ 21942 w 22655"/>
                    <a:gd name="connsiteY4" fmla="*/ 164566 h 175537"/>
                    <a:gd name="connsiteX5" fmla="*/ 21942 w 22655"/>
                    <a:gd name="connsiteY5" fmla="*/ 10971 h 175537"/>
                    <a:gd name="connsiteX6" fmla="*/ 10972 w 22655"/>
                    <a:gd name="connsiteY6" fmla="*/ 0 h 175537"/>
                    <a:gd name="connsiteX7" fmla="*/ 10972 w 22655"/>
                    <a:gd name="connsiteY7" fmla="*/ 0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655" h="175537">
                      <a:moveTo>
                        <a:pt x="10972" y="0"/>
                      </a:moveTo>
                      <a:cubicBezTo>
                        <a:pt x="5486" y="0"/>
                        <a:pt x="0" y="5485"/>
                        <a:pt x="0" y="10971"/>
                      </a:cubicBezTo>
                      <a:lnTo>
                        <a:pt x="0" y="164566"/>
                      </a:lnTo>
                      <a:cubicBezTo>
                        <a:pt x="0" y="170051"/>
                        <a:pt x="5486" y="175537"/>
                        <a:pt x="10972" y="175537"/>
                      </a:cubicBezTo>
                      <a:cubicBezTo>
                        <a:pt x="16458" y="175537"/>
                        <a:pt x="21942" y="170051"/>
                        <a:pt x="21942" y="164566"/>
                      </a:cubicBezTo>
                      <a:lnTo>
                        <a:pt x="21942" y="10971"/>
                      </a:lnTo>
                      <a:cubicBezTo>
                        <a:pt x="24686" y="5485"/>
                        <a:pt x="19200" y="0"/>
                        <a:pt x="10972" y="0"/>
                      </a:cubicBezTo>
                      <a:lnTo>
                        <a:pt x="10972" y="0"/>
                      </a:lnTo>
                      <a:close/>
                    </a:path>
                  </a:pathLst>
                </a:custGeom>
                <a:grpFill/>
                <a:ln w="27426" cap="flat">
                  <a:noFill/>
                  <a:prstDash val="solid"/>
                  <a:miter/>
                </a:ln>
              </p:spPr>
              <p:txBody>
                <a:bodyPr rtlCol="0" anchor="ctr"/>
                <a:lstStyle/>
                <a:p>
                  <a:endParaRPr lang="en-US"/>
                </a:p>
              </p:txBody>
            </p:sp>
            <p:sp>
              <p:nvSpPr>
                <p:cNvPr id="168" name="Freeform 167">
                  <a:extLst>
                    <a:ext uri="{FF2B5EF4-FFF2-40B4-BE49-F238E27FC236}">
                      <a16:creationId xmlns:a16="http://schemas.microsoft.com/office/drawing/2014/main" id="{6C9E7121-AD34-7447-87A4-0AA9DE5CE9EA}"/>
                    </a:ext>
                  </a:extLst>
                </p:cNvPr>
                <p:cNvSpPr/>
                <p:nvPr/>
              </p:nvSpPr>
              <p:spPr>
                <a:xfrm>
                  <a:off x="6675969" y="4338531"/>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169" name="Freeform 168">
                  <a:extLst>
                    <a:ext uri="{FF2B5EF4-FFF2-40B4-BE49-F238E27FC236}">
                      <a16:creationId xmlns:a16="http://schemas.microsoft.com/office/drawing/2014/main" id="{6ABEF006-640B-1F4B-9C43-8AADD6FDE4AB}"/>
                    </a:ext>
                  </a:extLst>
                </p:cNvPr>
                <p:cNvSpPr/>
                <p:nvPr/>
              </p:nvSpPr>
              <p:spPr>
                <a:xfrm>
                  <a:off x="6675969" y="4387901"/>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6"/>
                        <a:pt x="16456" y="21942"/>
                        <a:pt x="10970" y="21942"/>
                      </a:cubicBezTo>
                      <a:cubicBezTo>
                        <a:pt x="5484" y="21942"/>
                        <a:pt x="0" y="16456"/>
                        <a:pt x="0" y="10971"/>
                      </a:cubicBezTo>
                      <a:cubicBezTo>
                        <a:pt x="0" y="5485"/>
                        <a:pt x="5484" y="0"/>
                        <a:pt x="10970" y="0"/>
                      </a:cubicBezTo>
                      <a:cubicBezTo>
                        <a:pt x="16456" y="0"/>
                        <a:pt x="21942" y="2743"/>
                        <a:pt x="21942" y="10971"/>
                      </a:cubicBezTo>
                      <a:lnTo>
                        <a:pt x="21942" y="10971"/>
                      </a:lnTo>
                      <a:close/>
                    </a:path>
                  </a:pathLst>
                </a:custGeom>
                <a:grpFill/>
                <a:ln w="27426" cap="flat">
                  <a:noFill/>
                  <a:prstDash val="solid"/>
                  <a:miter/>
                </a:ln>
              </p:spPr>
              <p:txBody>
                <a:bodyPr rtlCol="0" anchor="ctr"/>
                <a:lstStyle/>
                <a:p>
                  <a:endParaRPr lang="en-US"/>
                </a:p>
              </p:txBody>
            </p:sp>
            <p:sp>
              <p:nvSpPr>
                <p:cNvPr id="170" name="Freeform 169">
                  <a:extLst>
                    <a:ext uri="{FF2B5EF4-FFF2-40B4-BE49-F238E27FC236}">
                      <a16:creationId xmlns:a16="http://schemas.microsoft.com/office/drawing/2014/main" id="{F10647EB-FB5A-BF45-B7A1-3C239DE45AAB}"/>
                    </a:ext>
                  </a:extLst>
                </p:cNvPr>
                <p:cNvSpPr/>
                <p:nvPr/>
              </p:nvSpPr>
              <p:spPr>
                <a:xfrm>
                  <a:off x="6758252" y="4184936"/>
                  <a:ext cx="21941" cy="175537"/>
                </a:xfrm>
                <a:custGeom>
                  <a:avLst/>
                  <a:gdLst>
                    <a:gd name="connsiteX0" fmla="*/ 10970 w 21941"/>
                    <a:gd name="connsiteY0" fmla="*/ 0 h 175537"/>
                    <a:gd name="connsiteX1" fmla="*/ 0 w 21941"/>
                    <a:gd name="connsiteY1" fmla="*/ 10971 h 175537"/>
                    <a:gd name="connsiteX2" fmla="*/ 0 w 21941"/>
                    <a:gd name="connsiteY2" fmla="*/ 164566 h 175537"/>
                    <a:gd name="connsiteX3" fmla="*/ 10970 w 21941"/>
                    <a:gd name="connsiteY3" fmla="*/ 175537 h 175537"/>
                    <a:gd name="connsiteX4" fmla="*/ 21942 w 21941"/>
                    <a:gd name="connsiteY4" fmla="*/ 164566 h 175537"/>
                    <a:gd name="connsiteX5" fmla="*/ 21942 w 21941"/>
                    <a:gd name="connsiteY5" fmla="*/ 10971 h 175537"/>
                    <a:gd name="connsiteX6" fmla="*/ 10970 w 21941"/>
                    <a:gd name="connsiteY6" fmla="*/ 0 h 175537"/>
                    <a:gd name="connsiteX7" fmla="*/ 10970 w 21941"/>
                    <a:gd name="connsiteY7" fmla="*/ 0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41" h="175537">
                      <a:moveTo>
                        <a:pt x="10970" y="0"/>
                      </a:moveTo>
                      <a:cubicBezTo>
                        <a:pt x="5484" y="0"/>
                        <a:pt x="0" y="5486"/>
                        <a:pt x="0" y="10971"/>
                      </a:cubicBezTo>
                      <a:lnTo>
                        <a:pt x="0" y="164566"/>
                      </a:lnTo>
                      <a:cubicBezTo>
                        <a:pt x="0" y="170052"/>
                        <a:pt x="5484" y="175537"/>
                        <a:pt x="10970" y="175537"/>
                      </a:cubicBezTo>
                      <a:cubicBezTo>
                        <a:pt x="16456" y="175537"/>
                        <a:pt x="21942" y="170052"/>
                        <a:pt x="21942" y="164566"/>
                      </a:cubicBezTo>
                      <a:lnTo>
                        <a:pt x="21942" y="10971"/>
                      </a:lnTo>
                      <a:cubicBezTo>
                        <a:pt x="21942" y="5486"/>
                        <a:pt x="16456" y="0"/>
                        <a:pt x="10970" y="0"/>
                      </a:cubicBezTo>
                      <a:lnTo>
                        <a:pt x="10970" y="0"/>
                      </a:lnTo>
                      <a:close/>
                    </a:path>
                  </a:pathLst>
                </a:custGeom>
                <a:grpFill/>
                <a:ln w="27426" cap="flat">
                  <a:noFill/>
                  <a:prstDash val="solid"/>
                  <a:miter/>
                </a:ln>
              </p:spPr>
              <p:txBody>
                <a:bodyPr rtlCol="0" anchor="ctr"/>
                <a:lstStyle/>
                <a:p>
                  <a:endParaRPr lang="en-US"/>
                </a:p>
              </p:txBody>
            </p:sp>
            <p:sp>
              <p:nvSpPr>
                <p:cNvPr id="171" name="Freeform 170">
                  <a:extLst>
                    <a:ext uri="{FF2B5EF4-FFF2-40B4-BE49-F238E27FC236}">
                      <a16:creationId xmlns:a16="http://schemas.microsoft.com/office/drawing/2014/main" id="{0906CC57-39C5-AF49-A5C5-E5ED2F3DBFA3}"/>
                    </a:ext>
                  </a:extLst>
                </p:cNvPr>
                <p:cNvSpPr/>
                <p:nvPr/>
              </p:nvSpPr>
              <p:spPr>
                <a:xfrm>
                  <a:off x="6758252" y="4387187"/>
                  <a:ext cx="21941" cy="22655"/>
                </a:xfrm>
                <a:custGeom>
                  <a:avLst/>
                  <a:gdLst>
                    <a:gd name="connsiteX0" fmla="*/ 21942 w 21941"/>
                    <a:gd name="connsiteY0" fmla="*/ 11684 h 22655"/>
                    <a:gd name="connsiteX1" fmla="*/ 10970 w 21941"/>
                    <a:gd name="connsiteY1" fmla="*/ 22656 h 22655"/>
                    <a:gd name="connsiteX2" fmla="*/ 0 w 21941"/>
                    <a:gd name="connsiteY2" fmla="*/ 11684 h 22655"/>
                    <a:gd name="connsiteX3" fmla="*/ 10970 w 21941"/>
                    <a:gd name="connsiteY3" fmla="*/ 714 h 22655"/>
                    <a:gd name="connsiteX4" fmla="*/ 21942 w 21941"/>
                    <a:gd name="connsiteY4" fmla="*/ 11684 h 22655"/>
                    <a:gd name="connsiteX5" fmla="*/ 21942 w 21941"/>
                    <a:gd name="connsiteY5" fmla="*/ 11684 h 2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2655">
                      <a:moveTo>
                        <a:pt x="21942" y="11684"/>
                      </a:moveTo>
                      <a:cubicBezTo>
                        <a:pt x="21942" y="17170"/>
                        <a:pt x="16456" y="22656"/>
                        <a:pt x="10970" y="22656"/>
                      </a:cubicBezTo>
                      <a:cubicBezTo>
                        <a:pt x="5484" y="22656"/>
                        <a:pt x="0" y="17170"/>
                        <a:pt x="0" y="11684"/>
                      </a:cubicBezTo>
                      <a:cubicBezTo>
                        <a:pt x="0" y="6199"/>
                        <a:pt x="5484" y="714"/>
                        <a:pt x="10970" y="714"/>
                      </a:cubicBezTo>
                      <a:cubicBezTo>
                        <a:pt x="16456" y="-2029"/>
                        <a:pt x="21942" y="3456"/>
                        <a:pt x="21942" y="11684"/>
                      </a:cubicBezTo>
                      <a:lnTo>
                        <a:pt x="21942" y="11684"/>
                      </a:lnTo>
                      <a:close/>
                    </a:path>
                  </a:pathLst>
                </a:custGeom>
                <a:grpFill/>
                <a:ln w="27426" cap="flat">
                  <a:noFill/>
                  <a:prstDash val="solid"/>
                  <a:miter/>
                </a:ln>
              </p:spPr>
              <p:txBody>
                <a:bodyPr rtlCol="0" anchor="ctr"/>
                <a:lstStyle/>
                <a:p>
                  <a:endParaRPr lang="en-US"/>
                </a:p>
              </p:txBody>
            </p:sp>
            <p:sp>
              <p:nvSpPr>
                <p:cNvPr id="172" name="Freeform 171">
                  <a:extLst>
                    <a:ext uri="{FF2B5EF4-FFF2-40B4-BE49-F238E27FC236}">
                      <a16:creationId xmlns:a16="http://schemas.microsoft.com/office/drawing/2014/main" id="{ED03B6C8-A86E-8445-8BF8-5100EB04AB24}"/>
                    </a:ext>
                  </a:extLst>
                </p:cNvPr>
                <p:cNvSpPr/>
                <p:nvPr/>
              </p:nvSpPr>
              <p:spPr>
                <a:xfrm>
                  <a:off x="6840535" y="4234306"/>
                  <a:ext cx="21941" cy="175537"/>
                </a:xfrm>
                <a:custGeom>
                  <a:avLst/>
                  <a:gdLst>
                    <a:gd name="connsiteX0" fmla="*/ 10970 w 21941"/>
                    <a:gd name="connsiteY0" fmla="*/ 175537 h 175537"/>
                    <a:gd name="connsiteX1" fmla="*/ 21942 w 21941"/>
                    <a:gd name="connsiteY1" fmla="*/ 164566 h 175537"/>
                    <a:gd name="connsiteX2" fmla="*/ 21942 w 21941"/>
                    <a:gd name="connsiteY2" fmla="*/ 10971 h 175537"/>
                    <a:gd name="connsiteX3" fmla="*/ 10970 w 21941"/>
                    <a:gd name="connsiteY3" fmla="*/ 0 h 175537"/>
                    <a:gd name="connsiteX4" fmla="*/ 0 w 21941"/>
                    <a:gd name="connsiteY4" fmla="*/ 10971 h 175537"/>
                    <a:gd name="connsiteX5" fmla="*/ 0 w 21941"/>
                    <a:gd name="connsiteY5" fmla="*/ 164566 h 175537"/>
                    <a:gd name="connsiteX6" fmla="*/ 10970 w 21941"/>
                    <a:gd name="connsiteY6" fmla="*/ 175537 h 175537"/>
                    <a:gd name="connsiteX7" fmla="*/ 10970 w 21941"/>
                    <a:gd name="connsiteY7" fmla="*/ 175537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41" h="175537">
                      <a:moveTo>
                        <a:pt x="10970" y="175537"/>
                      </a:moveTo>
                      <a:cubicBezTo>
                        <a:pt x="16456" y="175537"/>
                        <a:pt x="21942" y="170051"/>
                        <a:pt x="21942" y="164566"/>
                      </a:cubicBezTo>
                      <a:lnTo>
                        <a:pt x="21942" y="10971"/>
                      </a:lnTo>
                      <a:cubicBezTo>
                        <a:pt x="21942" y="5485"/>
                        <a:pt x="16456" y="0"/>
                        <a:pt x="10970" y="0"/>
                      </a:cubicBezTo>
                      <a:cubicBezTo>
                        <a:pt x="5484" y="0"/>
                        <a:pt x="0" y="5485"/>
                        <a:pt x="0" y="10971"/>
                      </a:cubicBezTo>
                      <a:lnTo>
                        <a:pt x="0" y="164566"/>
                      </a:lnTo>
                      <a:cubicBezTo>
                        <a:pt x="0" y="170051"/>
                        <a:pt x="5484" y="175537"/>
                        <a:pt x="10970" y="175537"/>
                      </a:cubicBezTo>
                      <a:lnTo>
                        <a:pt x="10970" y="175537"/>
                      </a:lnTo>
                      <a:close/>
                    </a:path>
                  </a:pathLst>
                </a:custGeom>
                <a:grpFill/>
                <a:ln w="27426" cap="flat">
                  <a:noFill/>
                  <a:prstDash val="solid"/>
                  <a:miter/>
                </a:ln>
              </p:spPr>
              <p:txBody>
                <a:bodyPr rtlCol="0" anchor="ctr"/>
                <a:lstStyle/>
                <a:p>
                  <a:endParaRPr lang="en-US"/>
                </a:p>
              </p:txBody>
            </p:sp>
            <p:sp>
              <p:nvSpPr>
                <p:cNvPr id="173" name="Freeform 172">
                  <a:extLst>
                    <a:ext uri="{FF2B5EF4-FFF2-40B4-BE49-F238E27FC236}">
                      <a16:creationId xmlns:a16="http://schemas.microsoft.com/office/drawing/2014/main" id="{089529B0-E9D2-1848-957A-7832F7A640FB}"/>
                    </a:ext>
                  </a:extLst>
                </p:cNvPr>
                <p:cNvSpPr/>
                <p:nvPr/>
              </p:nvSpPr>
              <p:spPr>
                <a:xfrm>
                  <a:off x="6840535" y="4434528"/>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174" name="Freeform 173">
                  <a:extLst>
                    <a:ext uri="{FF2B5EF4-FFF2-40B4-BE49-F238E27FC236}">
                      <a16:creationId xmlns:a16="http://schemas.microsoft.com/office/drawing/2014/main" id="{D28499CE-FFF8-3C49-BF16-B202F9C16E54}"/>
                    </a:ext>
                  </a:extLst>
                </p:cNvPr>
                <p:cNvSpPr/>
                <p:nvPr/>
              </p:nvSpPr>
              <p:spPr>
                <a:xfrm>
                  <a:off x="6758252" y="4434528"/>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175" name="Freeform 174">
                  <a:extLst>
                    <a:ext uri="{FF2B5EF4-FFF2-40B4-BE49-F238E27FC236}">
                      <a16:creationId xmlns:a16="http://schemas.microsoft.com/office/drawing/2014/main" id="{8AEB285B-BCDF-A342-BC87-BE85268ECABD}"/>
                    </a:ext>
                  </a:extLst>
                </p:cNvPr>
                <p:cNvSpPr/>
                <p:nvPr/>
              </p:nvSpPr>
              <p:spPr>
                <a:xfrm>
                  <a:off x="6675969" y="4434528"/>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endParaRPr lang="en-US"/>
                </a:p>
              </p:txBody>
            </p:sp>
          </p:grpSp>
        </p:grpSp>
        <p:sp>
          <p:nvSpPr>
            <p:cNvPr id="147" name="Text Placeholder 2">
              <a:extLst>
                <a:ext uri="{FF2B5EF4-FFF2-40B4-BE49-F238E27FC236}">
                  <a16:creationId xmlns:a16="http://schemas.microsoft.com/office/drawing/2014/main" id="{FD9CB343-CEEB-794D-ADC8-34F75A93CB4F}"/>
                </a:ext>
              </a:extLst>
            </p:cNvPr>
            <p:cNvSpPr txBox="1">
              <a:spLocks/>
            </p:cNvSpPr>
            <p:nvPr/>
          </p:nvSpPr>
          <p:spPr>
            <a:xfrm>
              <a:off x="653475" y="8444830"/>
              <a:ext cx="4955516" cy="546999"/>
            </a:xfrm>
            <a:prstGeom prst="rect">
              <a:avLst/>
            </a:prstGeom>
          </p:spPr>
          <p:txBody>
            <a:bodyPr vert="horz" lIns="91440" tIns="45720" rIns="91440" bIns="45720" numCol="1" spcCol="288000" rtlCol="0" anchor="t">
              <a:normAutofit/>
            </a:bodyPr>
            <a:lstStyle>
              <a:lvl1pPr marL="0" indent="0" algn="just" defTabSz="755934" rtl="0" eaLnBrk="1" latinLnBrk="0" hangingPunct="1">
                <a:lnSpc>
                  <a:spcPts val="1200"/>
                </a:lnSpc>
                <a:spcBef>
                  <a:spcPts val="0"/>
                </a:spcBef>
                <a:buFont typeface="Arial" panose="020B0604020202020204" pitchFamily="34" charset="0"/>
                <a:buNone/>
                <a:defRPr sz="1000" b="0" i="0" kern="1200">
                  <a:solidFill>
                    <a:srgbClr val="4B4B4B"/>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1050" b="1" dirty="0">
                  <a:solidFill>
                    <a:schemeClr val="bg1"/>
                  </a:solidFill>
                  <a:highlight>
                    <a:srgbClr val="863694"/>
                  </a:highlight>
                </a:rPr>
                <a:t> ACTIVITY IDEA</a:t>
              </a:r>
              <a:r>
                <a:rPr lang="en-US" sz="1050" b="1" dirty="0">
                  <a:solidFill>
                    <a:srgbClr val="863694"/>
                  </a:solidFill>
                  <a:highlight>
                    <a:srgbClr val="863694"/>
                  </a:highlight>
                </a:rPr>
                <a:t>.</a:t>
              </a:r>
              <a:r>
                <a:rPr lang="en-US" sz="1050" b="1" dirty="0">
                  <a:solidFill>
                    <a:schemeClr val="bg1"/>
                  </a:solidFill>
                  <a:highlight>
                    <a:srgbClr val="863694"/>
                  </a:highlight>
                </a:rPr>
                <a:t> </a:t>
              </a:r>
            </a:p>
          </p:txBody>
        </p:sp>
      </p:grpSp>
      <p:grpSp>
        <p:nvGrpSpPr>
          <p:cNvPr id="178" name="Group 177">
            <a:extLst>
              <a:ext uri="{FF2B5EF4-FFF2-40B4-BE49-F238E27FC236}">
                <a16:creationId xmlns:a16="http://schemas.microsoft.com/office/drawing/2014/main" id="{E6C4AFE7-1D0E-2C4F-B001-CE5D6113C7BD}"/>
              </a:ext>
            </a:extLst>
          </p:cNvPr>
          <p:cNvGrpSpPr/>
          <p:nvPr/>
        </p:nvGrpSpPr>
        <p:grpSpPr>
          <a:xfrm>
            <a:off x="0" y="3843673"/>
            <a:ext cx="6984000" cy="2015811"/>
            <a:chOff x="-2" y="8444830"/>
            <a:chExt cx="6984000" cy="2015811"/>
          </a:xfrm>
        </p:grpSpPr>
        <p:grpSp>
          <p:nvGrpSpPr>
            <p:cNvPr id="179" name="Group 178">
              <a:extLst>
                <a:ext uri="{FF2B5EF4-FFF2-40B4-BE49-F238E27FC236}">
                  <a16:creationId xmlns:a16="http://schemas.microsoft.com/office/drawing/2014/main" id="{78838BD3-CA64-7847-ABBF-B3C8C9AB821B}"/>
                </a:ext>
              </a:extLst>
            </p:cNvPr>
            <p:cNvGrpSpPr/>
            <p:nvPr/>
          </p:nvGrpSpPr>
          <p:grpSpPr>
            <a:xfrm>
              <a:off x="-2" y="8594882"/>
              <a:ext cx="6984000" cy="1865759"/>
              <a:chOff x="-2" y="8594882"/>
              <a:chExt cx="6984000" cy="1865759"/>
            </a:xfrm>
          </p:grpSpPr>
          <p:sp>
            <p:nvSpPr>
              <p:cNvPr id="181" name="Rectangle 180">
                <a:extLst>
                  <a:ext uri="{FF2B5EF4-FFF2-40B4-BE49-F238E27FC236}">
                    <a16:creationId xmlns:a16="http://schemas.microsoft.com/office/drawing/2014/main" id="{974613C9-4ADC-294D-95FF-5E13DB8EF2A6}"/>
                  </a:ext>
                </a:extLst>
              </p:cNvPr>
              <p:cNvSpPr/>
              <p:nvPr/>
            </p:nvSpPr>
            <p:spPr>
              <a:xfrm>
                <a:off x="-2" y="8594882"/>
                <a:ext cx="6984000" cy="1439927"/>
              </a:xfrm>
              <a:prstGeom prst="rect">
                <a:avLst/>
              </a:prstGeom>
              <a:solidFill>
                <a:srgbClr val="94C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dirty="0"/>
              </a:p>
            </p:txBody>
          </p:sp>
          <p:sp>
            <p:nvSpPr>
              <p:cNvPr id="182" name="Rectangle 181">
                <a:extLst>
                  <a:ext uri="{FF2B5EF4-FFF2-40B4-BE49-F238E27FC236}">
                    <a16:creationId xmlns:a16="http://schemas.microsoft.com/office/drawing/2014/main" id="{4F5FD0E6-AAD3-4D42-81E1-001E2276062A}"/>
                  </a:ext>
                </a:extLst>
              </p:cNvPr>
              <p:cNvSpPr/>
              <p:nvPr/>
            </p:nvSpPr>
            <p:spPr>
              <a:xfrm>
                <a:off x="619923" y="8726413"/>
                <a:ext cx="6192000" cy="1148142"/>
              </a:xfrm>
              <a:prstGeom prst="rect">
                <a:avLst/>
              </a:prstGeom>
              <a:noFill/>
              <a:ln w="1270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dirty="0"/>
              </a:p>
            </p:txBody>
          </p:sp>
          <p:sp>
            <p:nvSpPr>
              <p:cNvPr id="183" name="Oval 182">
                <a:extLst>
                  <a:ext uri="{FF2B5EF4-FFF2-40B4-BE49-F238E27FC236}">
                    <a16:creationId xmlns:a16="http://schemas.microsoft.com/office/drawing/2014/main" id="{D26646AE-9C00-C146-8056-1090E4FFD53A}"/>
                  </a:ext>
                </a:extLst>
              </p:cNvPr>
              <p:cNvSpPr/>
              <p:nvPr/>
            </p:nvSpPr>
            <p:spPr>
              <a:xfrm>
                <a:off x="404154" y="8744607"/>
                <a:ext cx="653235" cy="653235"/>
              </a:xfrm>
              <a:prstGeom prst="ellipse">
                <a:avLst/>
              </a:prstGeom>
              <a:solidFill>
                <a:srgbClr val="94C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4" name="Text Placeholder 2">
                <a:extLst>
                  <a:ext uri="{FF2B5EF4-FFF2-40B4-BE49-F238E27FC236}">
                    <a16:creationId xmlns:a16="http://schemas.microsoft.com/office/drawing/2014/main" id="{B73560E5-1FAF-1444-AB16-524C3810CF29}"/>
                  </a:ext>
                </a:extLst>
              </p:cNvPr>
              <p:cNvSpPr txBox="1">
                <a:spLocks/>
              </p:cNvSpPr>
              <p:nvPr/>
            </p:nvSpPr>
            <p:spPr>
              <a:xfrm>
                <a:off x="971946" y="8834087"/>
                <a:ext cx="5809184" cy="1626554"/>
              </a:xfrm>
              <a:prstGeom prst="rect">
                <a:avLst/>
              </a:prstGeom>
            </p:spPr>
            <p:txBody>
              <a:bodyPr vert="horz" lIns="91440" tIns="45720" rIns="91440" bIns="45720" numCol="1" spcCol="288000" rtlCol="0" anchor="t">
                <a:normAutofit/>
              </a:bodyPr>
              <a:lstStyle>
                <a:lvl1pPr marL="0" indent="0" algn="just" defTabSz="755934" rtl="0" eaLnBrk="1" latinLnBrk="0" hangingPunct="1">
                  <a:lnSpc>
                    <a:spcPts val="1200"/>
                  </a:lnSpc>
                  <a:spcBef>
                    <a:spcPts val="0"/>
                  </a:spcBef>
                  <a:buFont typeface="Arial" panose="020B0604020202020204" pitchFamily="34" charset="0"/>
                  <a:buNone/>
                  <a:defRPr sz="1000" b="0" i="0" kern="1200">
                    <a:solidFill>
                      <a:srgbClr val="4B4B4B"/>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b="1" dirty="0">
                    <a:solidFill>
                      <a:schemeClr val="bg1"/>
                    </a:solidFill>
                  </a:rPr>
                  <a:t>Discussion </a:t>
                </a:r>
                <a:r>
                  <a:rPr lang="en-US" sz="200" b="1" dirty="0">
                    <a:solidFill>
                      <a:schemeClr val="bg1"/>
                    </a:solidFill>
                  </a:rPr>
                  <a:t>- </a:t>
                </a:r>
                <a:r>
                  <a:rPr lang="en-US" dirty="0">
                    <a:solidFill>
                      <a:schemeClr val="bg1"/>
                    </a:solidFill>
                  </a:rPr>
                  <a:t> - There are 2 types of questions: Open ended questions (giving the person being asked opportunity to talk at length in response to the question) &amp; closed questions (requiring a direct response such as yes or no).</a:t>
                </a:r>
              </a:p>
              <a:p>
                <a:r>
                  <a:rPr lang="en-US" dirty="0">
                    <a:solidFill>
                      <a:schemeClr val="bg1"/>
                    </a:solidFill>
                  </a:rPr>
                  <a:t> </a:t>
                </a:r>
              </a:p>
              <a:p>
                <a:r>
                  <a:rPr lang="en-US" dirty="0">
                    <a:solidFill>
                      <a:schemeClr val="bg1"/>
                    </a:solidFill>
                  </a:rPr>
                  <a:t>Activity Idea: Discussion point: Discuss why questioning is important, particularly for women in the third sector and ask when it might be appropriate to use closed and open-ended questions.</a:t>
                </a:r>
              </a:p>
              <a:p>
                <a:endParaRPr lang="en-US" dirty="0">
                  <a:solidFill>
                    <a:schemeClr val="bg1"/>
                  </a:solidFill>
                </a:endParaRPr>
              </a:p>
            </p:txBody>
          </p:sp>
          <p:grpSp>
            <p:nvGrpSpPr>
              <p:cNvPr id="185" name="Graphic 3">
                <a:extLst>
                  <a:ext uri="{FF2B5EF4-FFF2-40B4-BE49-F238E27FC236}">
                    <a16:creationId xmlns:a16="http://schemas.microsoft.com/office/drawing/2014/main" id="{63046BC3-39BD-C444-B1BF-577586F647C3}"/>
                  </a:ext>
                </a:extLst>
              </p:cNvPr>
              <p:cNvGrpSpPr/>
              <p:nvPr/>
            </p:nvGrpSpPr>
            <p:grpSpPr>
              <a:xfrm>
                <a:off x="358674" y="8801673"/>
                <a:ext cx="505387" cy="506021"/>
                <a:chOff x="6601914" y="3685068"/>
                <a:chExt cx="1090935" cy="1092304"/>
              </a:xfrm>
              <a:solidFill>
                <a:schemeClr val="bg1"/>
              </a:solidFill>
            </p:grpSpPr>
            <p:sp>
              <p:nvSpPr>
                <p:cNvPr id="186" name="Freeform 185">
                  <a:extLst>
                    <a:ext uri="{FF2B5EF4-FFF2-40B4-BE49-F238E27FC236}">
                      <a16:creationId xmlns:a16="http://schemas.microsoft.com/office/drawing/2014/main" id="{519F52B8-18ED-694E-A134-CFBFBA774BEB}"/>
                    </a:ext>
                  </a:extLst>
                </p:cNvPr>
                <p:cNvSpPr/>
                <p:nvPr/>
              </p:nvSpPr>
              <p:spPr>
                <a:xfrm>
                  <a:off x="7136754" y="4173965"/>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6" y="21942"/>
                        <a:pt x="0" y="16457"/>
                        <a:pt x="0" y="10971"/>
                      </a:cubicBezTo>
                      <a:cubicBezTo>
                        <a:pt x="0" y="5485"/>
                        <a:pt x="5486" y="0"/>
                        <a:pt x="10970" y="0"/>
                      </a:cubicBezTo>
                      <a:cubicBezTo>
                        <a:pt x="19200"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187" name="Freeform 186">
                  <a:extLst>
                    <a:ext uri="{FF2B5EF4-FFF2-40B4-BE49-F238E27FC236}">
                      <a16:creationId xmlns:a16="http://schemas.microsoft.com/office/drawing/2014/main" id="{31F32A58-58FE-0643-8278-7AB05DD8507C}"/>
                    </a:ext>
                  </a:extLst>
                </p:cNvPr>
                <p:cNvSpPr/>
                <p:nvPr/>
              </p:nvSpPr>
              <p:spPr>
                <a:xfrm>
                  <a:off x="7136754" y="4126625"/>
                  <a:ext cx="21941" cy="22655"/>
                </a:xfrm>
                <a:custGeom>
                  <a:avLst/>
                  <a:gdLst>
                    <a:gd name="connsiteX0" fmla="*/ 21942 w 21941"/>
                    <a:gd name="connsiteY0" fmla="*/ 11684 h 22655"/>
                    <a:gd name="connsiteX1" fmla="*/ 10970 w 21941"/>
                    <a:gd name="connsiteY1" fmla="*/ 22656 h 22655"/>
                    <a:gd name="connsiteX2" fmla="*/ 0 w 21941"/>
                    <a:gd name="connsiteY2" fmla="*/ 11684 h 22655"/>
                    <a:gd name="connsiteX3" fmla="*/ 10970 w 21941"/>
                    <a:gd name="connsiteY3" fmla="*/ 714 h 22655"/>
                    <a:gd name="connsiteX4" fmla="*/ 21942 w 21941"/>
                    <a:gd name="connsiteY4" fmla="*/ 11684 h 22655"/>
                    <a:gd name="connsiteX5" fmla="*/ 21942 w 21941"/>
                    <a:gd name="connsiteY5" fmla="*/ 11684 h 2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2655">
                      <a:moveTo>
                        <a:pt x="21942" y="11684"/>
                      </a:moveTo>
                      <a:cubicBezTo>
                        <a:pt x="21942" y="17170"/>
                        <a:pt x="16456" y="22656"/>
                        <a:pt x="10970" y="22656"/>
                      </a:cubicBezTo>
                      <a:cubicBezTo>
                        <a:pt x="5486" y="22656"/>
                        <a:pt x="0" y="17170"/>
                        <a:pt x="0" y="11684"/>
                      </a:cubicBezTo>
                      <a:cubicBezTo>
                        <a:pt x="0" y="6199"/>
                        <a:pt x="5486" y="714"/>
                        <a:pt x="10970" y="714"/>
                      </a:cubicBezTo>
                      <a:cubicBezTo>
                        <a:pt x="19200" y="-2029"/>
                        <a:pt x="21942" y="3456"/>
                        <a:pt x="21942" y="11684"/>
                      </a:cubicBezTo>
                      <a:lnTo>
                        <a:pt x="21942" y="11684"/>
                      </a:lnTo>
                      <a:close/>
                    </a:path>
                  </a:pathLst>
                </a:custGeom>
                <a:grpFill/>
                <a:ln w="27426" cap="flat">
                  <a:noFill/>
                  <a:prstDash val="solid"/>
                  <a:miter/>
                </a:ln>
              </p:spPr>
              <p:txBody>
                <a:bodyPr rtlCol="0" anchor="ctr"/>
                <a:lstStyle/>
                <a:p>
                  <a:endParaRPr lang="en-US"/>
                </a:p>
              </p:txBody>
            </p:sp>
            <p:grpSp>
              <p:nvGrpSpPr>
                <p:cNvPr id="188" name="Graphic 3">
                  <a:extLst>
                    <a:ext uri="{FF2B5EF4-FFF2-40B4-BE49-F238E27FC236}">
                      <a16:creationId xmlns:a16="http://schemas.microsoft.com/office/drawing/2014/main" id="{BF9ECFA4-DCE9-9E45-98DC-64CAFFFA35FD}"/>
                    </a:ext>
                  </a:extLst>
                </p:cNvPr>
                <p:cNvGrpSpPr/>
                <p:nvPr/>
              </p:nvGrpSpPr>
              <p:grpSpPr>
                <a:xfrm>
                  <a:off x="6601914" y="3685068"/>
                  <a:ext cx="1090935" cy="1092304"/>
                  <a:chOff x="6601914" y="3685068"/>
                  <a:chExt cx="1090935" cy="1092304"/>
                </a:xfrm>
                <a:grpFill/>
              </p:grpSpPr>
              <p:sp>
                <p:nvSpPr>
                  <p:cNvPr id="209" name="Freeform 208">
                    <a:extLst>
                      <a:ext uri="{FF2B5EF4-FFF2-40B4-BE49-F238E27FC236}">
                        <a16:creationId xmlns:a16="http://schemas.microsoft.com/office/drawing/2014/main" id="{62743161-3D96-654D-A8CF-B336D017210D}"/>
                      </a:ext>
                    </a:extLst>
                  </p:cNvPr>
                  <p:cNvSpPr/>
                  <p:nvPr/>
                </p:nvSpPr>
                <p:spPr>
                  <a:xfrm>
                    <a:off x="7136754" y="4077969"/>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6" y="21942"/>
                          <a:pt x="0" y="16457"/>
                          <a:pt x="0" y="10971"/>
                        </a:cubicBezTo>
                        <a:cubicBezTo>
                          <a:pt x="0" y="5485"/>
                          <a:pt x="5486" y="0"/>
                          <a:pt x="10970" y="0"/>
                        </a:cubicBezTo>
                        <a:cubicBezTo>
                          <a:pt x="19200"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210" name="Freeform 209">
                    <a:extLst>
                      <a:ext uri="{FF2B5EF4-FFF2-40B4-BE49-F238E27FC236}">
                        <a16:creationId xmlns:a16="http://schemas.microsoft.com/office/drawing/2014/main" id="{9F5C7906-3606-9341-9023-DE6B99545755}"/>
                      </a:ext>
                    </a:extLst>
                  </p:cNvPr>
                  <p:cNvSpPr/>
                  <p:nvPr/>
                </p:nvSpPr>
                <p:spPr>
                  <a:xfrm>
                    <a:off x="6601914" y="3685068"/>
                    <a:ext cx="1090935" cy="1092304"/>
                  </a:xfrm>
                  <a:custGeom>
                    <a:avLst/>
                    <a:gdLst>
                      <a:gd name="connsiteX0" fmla="*/ 1088879 w 1090935"/>
                      <a:gd name="connsiteY0" fmla="*/ 102168 h 1092304"/>
                      <a:gd name="connsiteX1" fmla="*/ 1028538 w 1090935"/>
                      <a:gd name="connsiteY1" fmla="*/ 6171 h 1092304"/>
                      <a:gd name="connsiteX2" fmla="*/ 1009338 w 1090935"/>
                      <a:gd name="connsiteY2" fmla="*/ 6171 h 1092304"/>
                      <a:gd name="connsiteX3" fmla="*/ 948997 w 1090935"/>
                      <a:gd name="connsiteY3" fmla="*/ 102168 h 1092304"/>
                      <a:gd name="connsiteX4" fmla="*/ 946255 w 1090935"/>
                      <a:gd name="connsiteY4" fmla="*/ 107654 h 1092304"/>
                      <a:gd name="connsiteX5" fmla="*/ 946255 w 1090935"/>
                      <a:gd name="connsiteY5" fmla="*/ 332560 h 1092304"/>
                      <a:gd name="connsiteX6" fmla="*/ 614379 w 1090935"/>
                      <a:gd name="connsiteY6" fmla="*/ 332560 h 1092304"/>
                      <a:gd name="connsiteX7" fmla="*/ 655520 w 1090935"/>
                      <a:gd name="connsiteY7" fmla="*/ 272219 h 1092304"/>
                      <a:gd name="connsiteX8" fmla="*/ 671978 w 1090935"/>
                      <a:gd name="connsiteY8" fmla="*/ 272219 h 1092304"/>
                      <a:gd name="connsiteX9" fmla="*/ 682948 w 1090935"/>
                      <a:gd name="connsiteY9" fmla="*/ 266733 h 1092304"/>
                      <a:gd name="connsiteX10" fmla="*/ 682948 w 1090935"/>
                      <a:gd name="connsiteY10" fmla="*/ 255762 h 1092304"/>
                      <a:gd name="connsiteX11" fmla="*/ 661006 w 1090935"/>
                      <a:gd name="connsiteY11" fmla="*/ 198164 h 1092304"/>
                      <a:gd name="connsiteX12" fmla="*/ 661006 w 1090935"/>
                      <a:gd name="connsiteY12" fmla="*/ 187193 h 1092304"/>
                      <a:gd name="connsiteX13" fmla="*/ 696662 w 1090935"/>
                      <a:gd name="connsiteY13" fmla="*/ 140567 h 1092304"/>
                      <a:gd name="connsiteX14" fmla="*/ 696662 w 1090935"/>
                      <a:gd name="connsiteY14" fmla="*/ 115881 h 1092304"/>
                      <a:gd name="connsiteX15" fmla="*/ 685692 w 1090935"/>
                      <a:gd name="connsiteY15" fmla="*/ 104911 h 1092304"/>
                      <a:gd name="connsiteX16" fmla="*/ 482726 w 1090935"/>
                      <a:gd name="connsiteY16" fmla="*/ 104911 h 1092304"/>
                      <a:gd name="connsiteX17" fmla="*/ 422385 w 1090935"/>
                      <a:gd name="connsiteY17" fmla="*/ 165251 h 1092304"/>
                      <a:gd name="connsiteX18" fmla="*/ 422385 w 1090935"/>
                      <a:gd name="connsiteY18" fmla="*/ 231078 h 1092304"/>
                      <a:gd name="connsiteX19" fmla="*/ 471756 w 1090935"/>
                      <a:gd name="connsiteY19" fmla="*/ 329817 h 1092304"/>
                      <a:gd name="connsiteX20" fmla="*/ 397701 w 1090935"/>
                      <a:gd name="connsiteY20" fmla="*/ 329817 h 1092304"/>
                      <a:gd name="connsiteX21" fmla="*/ 400443 w 1090935"/>
                      <a:gd name="connsiteY21" fmla="*/ 318846 h 1092304"/>
                      <a:gd name="connsiteX22" fmla="*/ 400443 w 1090935"/>
                      <a:gd name="connsiteY22" fmla="*/ 11657 h 1092304"/>
                      <a:gd name="connsiteX23" fmla="*/ 389473 w 1090935"/>
                      <a:gd name="connsiteY23" fmla="*/ 686 h 1092304"/>
                      <a:gd name="connsiteX24" fmla="*/ 10970 w 1090935"/>
                      <a:gd name="connsiteY24" fmla="*/ 686 h 1092304"/>
                      <a:gd name="connsiteX25" fmla="*/ 0 w 1090935"/>
                      <a:gd name="connsiteY25" fmla="*/ 11657 h 1092304"/>
                      <a:gd name="connsiteX26" fmla="*/ 0 w 1090935"/>
                      <a:gd name="connsiteY26" fmla="*/ 318846 h 1092304"/>
                      <a:gd name="connsiteX27" fmla="*/ 35656 w 1090935"/>
                      <a:gd name="connsiteY27" fmla="*/ 354502 h 1092304"/>
                      <a:gd name="connsiteX28" fmla="*/ 117939 w 1090935"/>
                      <a:gd name="connsiteY28" fmla="*/ 354502 h 1092304"/>
                      <a:gd name="connsiteX29" fmla="*/ 117939 w 1090935"/>
                      <a:gd name="connsiteY29" fmla="*/ 379187 h 1092304"/>
                      <a:gd name="connsiteX30" fmla="*/ 178280 w 1090935"/>
                      <a:gd name="connsiteY30" fmla="*/ 439527 h 1092304"/>
                      <a:gd name="connsiteX31" fmla="*/ 414157 w 1090935"/>
                      <a:gd name="connsiteY31" fmla="*/ 439527 h 1092304"/>
                      <a:gd name="connsiteX32" fmla="*/ 414157 w 1090935"/>
                      <a:gd name="connsiteY32" fmla="*/ 664434 h 1092304"/>
                      <a:gd name="connsiteX33" fmla="*/ 320904 w 1090935"/>
                      <a:gd name="connsiteY33" fmla="*/ 999051 h 1092304"/>
                      <a:gd name="connsiteX34" fmla="*/ 246849 w 1090935"/>
                      <a:gd name="connsiteY34" fmla="*/ 1081334 h 1092304"/>
                      <a:gd name="connsiteX35" fmla="*/ 257819 w 1090935"/>
                      <a:gd name="connsiteY35" fmla="*/ 1092305 h 1092304"/>
                      <a:gd name="connsiteX36" fmla="*/ 471756 w 1090935"/>
                      <a:gd name="connsiteY36" fmla="*/ 1092305 h 1092304"/>
                      <a:gd name="connsiteX37" fmla="*/ 482726 w 1090935"/>
                      <a:gd name="connsiteY37" fmla="*/ 1081334 h 1092304"/>
                      <a:gd name="connsiteX38" fmla="*/ 482726 w 1090935"/>
                      <a:gd name="connsiteY38" fmla="*/ 1010022 h 1092304"/>
                      <a:gd name="connsiteX39" fmla="*/ 543068 w 1090935"/>
                      <a:gd name="connsiteY39" fmla="*/ 774144 h 1092304"/>
                      <a:gd name="connsiteX40" fmla="*/ 603409 w 1090935"/>
                      <a:gd name="connsiteY40" fmla="*/ 1010022 h 1092304"/>
                      <a:gd name="connsiteX41" fmla="*/ 603409 w 1090935"/>
                      <a:gd name="connsiteY41" fmla="*/ 1078591 h 1092304"/>
                      <a:gd name="connsiteX42" fmla="*/ 614379 w 1090935"/>
                      <a:gd name="connsiteY42" fmla="*/ 1089562 h 1092304"/>
                      <a:gd name="connsiteX43" fmla="*/ 828316 w 1090935"/>
                      <a:gd name="connsiteY43" fmla="*/ 1089562 h 1092304"/>
                      <a:gd name="connsiteX44" fmla="*/ 839286 w 1090935"/>
                      <a:gd name="connsiteY44" fmla="*/ 1078591 h 1092304"/>
                      <a:gd name="connsiteX45" fmla="*/ 757003 w 1090935"/>
                      <a:gd name="connsiteY45" fmla="*/ 996308 h 1092304"/>
                      <a:gd name="connsiteX46" fmla="*/ 754261 w 1090935"/>
                      <a:gd name="connsiteY46" fmla="*/ 996308 h 1092304"/>
                      <a:gd name="connsiteX47" fmla="*/ 674720 w 1090935"/>
                      <a:gd name="connsiteY47" fmla="*/ 661691 h 1092304"/>
                      <a:gd name="connsiteX48" fmla="*/ 674720 w 1090935"/>
                      <a:gd name="connsiteY48" fmla="*/ 436785 h 1092304"/>
                      <a:gd name="connsiteX49" fmla="*/ 910599 w 1090935"/>
                      <a:gd name="connsiteY49" fmla="*/ 436785 h 1092304"/>
                      <a:gd name="connsiteX50" fmla="*/ 946255 w 1090935"/>
                      <a:gd name="connsiteY50" fmla="*/ 425814 h 1092304"/>
                      <a:gd name="connsiteX51" fmla="*/ 946255 w 1090935"/>
                      <a:gd name="connsiteY51" fmla="*/ 521810 h 1092304"/>
                      <a:gd name="connsiteX52" fmla="*/ 957225 w 1090935"/>
                      <a:gd name="connsiteY52" fmla="*/ 532782 h 1092304"/>
                      <a:gd name="connsiteX53" fmla="*/ 968197 w 1090935"/>
                      <a:gd name="connsiteY53" fmla="*/ 521810 h 1092304"/>
                      <a:gd name="connsiteX54" fmla="*/ 968197 w 1090935"/>
                      <a:gd name="connsiteY54" fmla="*/ 118624 h 1092304"/>
                      <a:gd name="connsiteX55" fmla="*/ 1014824 w 1090935"/>
                      <a:gd name="connsiteY55" fmla="*/ 118624 h 1092304"/>
                      <a:gd name="connsiteX56" fmla="*/ 1014824 w 1090935"/>
                      <a:gd name="connsiteY56" fmla="*/ 250277 h 1092304"/>
                      <a:gd name="connsiteX57" fmla="*/ 1025794 w 1090935"/>
                      <a:gd name="connsiteY57" fmla="*/ 261248 h 1092304"/>
                      <a:gd name="connsiteX58" fmla="*/ 1036766 w 1090935"/>
                      <a:gd name="connsiteY58" fmla="*/ 250277 h 1092304"/>
                      <a:gd name="connsiteX59" fmla="*/ 1036766 w 1090935"/>
                      <a:gd name="connsiteY59" fmla="*/ 118624 h 1092304"/>
                      <a:gd name="connsiteX60" fmla="*/ 1061451 w 1090935"/>
                      <a:gd name="connsiteY60" fmla="*/ 118624 h 1092304"/>
                      <a:gd name="connsiteX61" fmla="*/ 1061451 w 1090935"/>
                      <a:gd name="connsiteY61" fmla="*/ 557466 h 1092304"/>
                      <a:gd name="connsiteX62" fmla="*/ 954483 w 1090935"/>
                      <a:gd name="connsiteY62" fmla="*/ 557466 h 1092304"/>
                      <a:gd name="connsiteX63" fmla="*/ 943511 w 1090935"/>
                      <a:gd name="connsiteY63" fmla="*/ 568437 h 1092304"/>
                      <a:gd name="connsiteX64" fmla="*/ 943511 w 1090935"/>
                      <a:gd name="connsiteY64" fmla="*/ 650720 h 1092304"/>
                      <a:gd name="connsiteX65" fmla="*/ 1003852 w 1090935"/>
                      <a:gd name="connsiteY65" fmla="*/ 711061 h 1092304"/>
                      <a:gd name="connsiteX66" fmla="*/ 1028538 w 1090935"/>
                      <a:gd name="connsiteY66" fmla="*/ 711061 h 1092304"/>
                      <a:gd name="connsiteX67" fmla="*/ 1088879 w 1090935"/>
                      <a:gd name="connsiteY67" fmla="*/ 650720 h 1092304"/>
                      <a:gd name="connsiteX68" fmla="*/ 1088879 w 1090935"/>
                      <a:gd name="connsiteY68" fmla="*/ 104911 h 1092304"/>
                      <a:gd name="connsiteX69" fmla="*/ 1088879 w 1090935"/>
                      <a:gd name="connsiteY69" fmla="*/ 102168 h 1092304"/>
                      <a:gd name="connsiteX70" fmla="*/ 1088879 w 1090935"/>
                      <a:gd name="connsiteY70" fmla="*/ 102168 h 1092304"/>
                      <a:gd name="connsiteX71" fmla="*/ 452557 w 1090935"/>
                      <a:gd name="connsiteY71" fmla="*/ 167994 h 1092304"/>
                      <a:gd name="connsiteX72" fmla="*/ 488212 w 1090935"/>
                      <a:gd name="connsiteY72" fmla="*/ 132338 h 1092304"/>
                      <a:gd name="connsiteX73" fmla="*/ 677464 w 1090935"/>
                      <a:gd name="connsiteY73" fmla="*/ 132338 h 1092304"/>
                      <a:gd name="connsiteX74" fmla="*/ 677464 w 1090935"/>
                      <a:gd name="connsiteY74" fmla="*/ 143309 h 1092304"/>
                      <a:gd name="connsiteX75" fmla="*/ 652778 w 1090935"/>
                      <a:gd name="connsiteY75" fmla="*/ 167994 h 1092304"/>
                      <a:gd name="connsiteX76" fmla="*/ 499184 w 1090935"/>
                      <a:gd name="connsiteY76" fmla="*/ 167994 h 1092304"/>
                      <a:gd name="connsiteX77" fmla="*/ 488212 w 1090935"/>
                      <a:gd name="connsiteY77" fmla="*/ 178965 h 1092304"/>
                      <a:gd name="connsiteX78" fmla="*/ 488212 w 1090935"/>
                      <a:gd name="connsiteY78" fmla="*/ 189936 h 1092304"/>
                      <a:gd name="connsiteX79" fmla="*/ 452557 w 1090935"/>
                      <a:gd name="connsiteY79" fmla="*/ 225592 h 1092304"/>
                      <a:gd name="connsiteX80" fmla="*/ 452557 w 1090935"/>
                      <a:gd name="connsiteY80" fmla="*/ 167994 h 1092304"/>
                      <a:gd name="connsiteX81" fmla="*/ 452557 w 1090935"/>
                      <a:gd name="connsiteY81" fmla="*/ 250277 h 1092304"/>
                      <a:gd name="connsiteX82" fmla="*/ 510154 w 1090935"/>
                      <a:gd name="connsiteY82" fmla="*/ 189936 h 1092304"/>
                      <a:gd name="connsiteX83" fmla="*/ 641807 w 1090935"/>
                      <a:gd name="connsiteY83" fmla="*/ 189936 h 1092304"/>
                      <a:gd name="connsiteX84" fmla="*/ 641807 w 1090935"/>
                      <a:gd name="connsiteY84" fmla="*/ 200907 h 1092304"/>
                      <a:gd name="connsiteX85" fmla="*/ 641807 w 1090935"/>
                      <a:gd name="connsiteY85" fmla="*/ 206393 h 1092304"/>
                      <a:gd name="connsiteX86" fmla="*/ 658264 w 1090935"/>
                      <a:gd name="connsiteY86" fmla="*/ 250277 h 1092304"/>
                      <a:gd name="connsiteX87" fmla="*/ 650036 w 1090935"/>
                      <a:gd name="connsiteY87" fmla="*/ 250277 h 1092304"/>
                      <a:gd name="connsiteX88" fmla="*/ 639064 w 1090935"/>
                      <a:gd name="connsiteY88" fmla="*/ 258505 h 1092304"/>
                      <a:gd name="connsiteX89" fmla="*/ 543068 w 1090935"/>
                      <a:gd name="connsiteY89" fmla="*/ 332560 h 1092304"/>
                      <a:gd name="connsiteX90" fmla="*/ 452557 w 1090935"/>
                      <a:gd name="connsiteY90" fmla="*/ 250277 h 1092304"/>
                      <a:gd name="connsiteX91" fmla="*/ 452557 w 1090935"/>
                      <a:gd name="connsiteY91" fmla="*/ 250277 h 1092304"/>
                      <a:gd name="connsiteX92" fmla="*/ 1020310 w 1090935"/>
                      <a:gd name="connsiteY92" fmla="*/ 36342 h 1092304"/>
                      <a:gd name="connsiteX93" fmla="*/ 1058708 w 1090935"/>
                      <a:gd name="connsiteY93" fmla="*/ 96682 h 1092304"/>
                      <a:gd name="connsiteX94" fmla="*/ 981910 w 1090935"/>
                      <a:gd name="connsiteY94" fmla="*/ 96682 h 1092304"/>
                      <a:gd name="connsiteX95" fmla="*/ 1020310 w 1090935"/>
                      <a:gd name="connsiteY95" fmla="*/ 36342 h 1092304"/>
                      <a:gd name="connsiteX96" fmla="*/ 381244 w 1090935"/>
                      <a:gd name="connsiteY96" fmla="*/ 285933 h 1092304"/>
                      <a:gd name="connsiteX97" fmla="*/ 213936 w 1090935"/>
                      <a:gd name="connsiteY97" fmla="*/ 285933 h 1092304"/>
                      <a:gd name="connsiteX98" fmla="*/ 213936 w 1090935"/>
                      <a:gd name="connsiteY98" fmla="*/ 25371 h 1092304"/>
                      <a:gd name="connsiteX99" fmla="*/ 381244 w 1090935"/>
                      <a:gd name="connsiteY99" fmla="*/ 25371 h 1092304"/>
                      <a:gd name="connsiteX100" fmla="*/ 381244 w 1090935"/>
                      <a:gd name="connsiteY100" fmla="*/ 285933 h 1092304"/>
                      <a:gd name="connsiteX101" fmla="*/ 24684 w 1090935"/>
                      <a:gd name="connsiteY101" fmla="*/ 321589 h 1092304"/>
                      <a:gd name="connsiteX102" fmla="*/ 24684 w 1090935"/>
                      <a:gd name="connsiteY102" fmla="*/ 25371 h 1092304"/>
                      <a:gd name="connsiteX103" fmla="*/ 191994 w 1090935"/>
                      <a:gd name="connsiteY103" fmla="*/ 25371 h 1092304"/>
                      <a:gd name="connsiteX104" fmla="*/ 191994 w 1090935"/>
                      <a:gd name="connsiteY104" fmla="*/ 285933 h 1092304"/>
                      <a:gd name="connsiteX105" fmla="*/ 60341 w 1090935"/>
                      <a:gd name="connsiteY105" fmla="*/ 285933 h 1092304"/>
                      <a:gd name="connsiteX106" fmla="*/ 49369 w 1090935"/>
                      <a:gd name="connsiteY106" fmla="*/ 296904 h 1092304"/>
                      <a:gd name="connsiteX107" fmla="*/ 60341 w 1090935"/>
                      <a:gd name="connsiteY107" fmla="*/ 307875 h 1092304"/>
                      <a:gd name="connsiteX108" fmla="*/ 381244 w 1090935"/>
                      <a:gd name="connsiteY108" fmla="*/ 307875 h 1092304"/>
                      <a:gd name="connsiteX109" fmla="*/ 381244 w 1090935"/>
                      <a:gd name="connsiteY109" fmla="*/ 318846 h 1092304"/>
                      <a:gd name="connsiteX110" fmla="*/ 370274 w 1090935"/>
                      <a:gd name="connsiteY110" fmla="*/ 329817 h 1092304"/>
                      <a:gd name="connsiteX111" fmla="*/ 35656 w 1090935"/>
                      <a:gd name="connsiteY111" fmla="*/ 329817 h 1092304"/>
                      <a:gd name="connsiteX112" fmla="*/ 24684 w 1090935"/>
                      <a:gd name="connsiteY112" fmla="*/ 321589 h 1092304"/>
                      <a:gd name="connsiteX113" fmla="*/ 24684 w 1090935"/>
                      <a:gd name="connsiteY113" fmla="*/ 321589 h 1092304"/>
                      <a:gd name="connsiteX114" fmla="*/ 142624 w 1090935"/>
                      <a:gd name="connsiteY114" fmla="*/ 381930 h 1092304"/>
                      <a:gd name="connsiteX115" fmla="*/ 142624 w 1090935"/>
                      <a:gd name="connsiteY115" fmla="*/ 357245 h 1092304"/>
                      <a:gd name="connsiteX116" fmla="*/ 178280 w 1090935"/>
                      <a:gd name="connsiteY116" fmla="*/ 357245 h 1092304"/>
                      <a:gd name="connsiteX117" fmla="*/ 178280 w 1090935"/>
                      <a:gd name="connsiteY117" fmla="*/ 417585 h 1092304"/>
                      <a:gd name="connsiteX118" fmla="*/ 142624 w 1090935"/>
                      <a:gd name="connsiteY118" fmla="*/ 381930 h 1092304"/>
                      <a:gd name="connsiteX119" fmla="*/ 142624 w 1090935"/>
                      <a:gd name="connsiteY119" fmla="*/ 381930 h 1092304"/>
                      <a:gd name="connsiteX120" fmla="*/ 463527 w 1090935"/>
                      <a:gd name="connsiteY120" fmla="*/ 1067620 h 1092304"/>
                      <a:gd name="connsiteX121" fmla="*/ 274277 w 1090935"/>
                      <a:gd name="connsiteY121" fmla="*/ 1067620 h 1092304"/>
                      <a:gd name="connsiteX122" fmla="*/ 331874 w 1090935"/>
                      <a:gd name="connsiteY122" fmla="*/ 1020993 h 1092304"/>
                      <a:gd name="connsiteX123" fmla="*/ 463527 w 1090935"/>
                      <a:gd name="connsiteY123" fmla="*/ 1020993 h 1092304"/>
                      <a:gd name="connsiteX124" fmla="*/ 463527 w 1090935"/>
                      <a:gd name="connsiteY124" fmla="*/ 1067620 h 1092304"/>
                      <a:gd name="connsiteX125" fmla="*/ 817344 w 1090935"/>
                      <a:gd name="connsiteY125" fmla="*/ 1067620 h 1092304"/>
                      <a:gd name="connsiteX126" fmla="*/ 628093 w 1090935"/>
                      <a:gd name="connsiteY126" fmla="*/ 1067620 h 1092304"/>
                      <a:gd name="connsiteX127" fmla="*/ 628093 w 1090935"/>
                      <a:gd name="connsiteY127" fmla="*/ 1020993 h 1092304"/>
                      <a:gd name="connsiteX128" fmla="*/ 759747 w 1090935"/>
                      <a:gd name="connsiteY128" fmla="*/ 1020993 h 1092304"/>
                      <a:gd name="connsiteX129" fmla="*/ 817344 w 1090935"/>
                      <a:gd name="connsiteY129" fmla="*/ 1067620 h 1092304"/>
                      <a:gd name="connsiteX130" fmla="*/ 817344 w 1090935"/>
                      <a:gd name="connsiteY130" fmla="*/ 1067620 h 1092304"/>
                      <a:gd name="connsiteX131" fmla="*/ 663750 w 1090935"/>
                      <a:gd name="connsiteY131" fmla="*/ 417585 h 1092304"/>
                      <a:gd name="connsiteX132" fmla="*/ 652778 w 1090935"/>
                      <a:gd name="connsiteY132" fmla="*/ 428557 h 1092304"/>
                      <a:gd name="connsiteX133" fmla="*/ 652778 w 1090935"/>
                      <a:gd name="connsiteY133" fmla="*/ 631521 h 1092304"/>
                      <a:gd name="connsiteX134" fmla="*/ 474498 w 1090935"/>
                      <a:gd name="connsiteY134" fmla="*/ 631521 h 1092304"/>
                      <a:gd name="connsiteX135" fmla="*/ 463527 w 1090935"/>
                      <a:gd name="connsiteY135" fmla="*/ 642492 h 1092304"/>
                      <a:gd name="connsiteX136" fmla="*/ 474498 w 1090935"/>
                      <a:gd name="connsiteY136" fmla="*/ 653463 h 1092304"/>
                      <a:gd name="connsiteX137" fmla="*/ 652778 w 1090935"/>
                      <a:gd name="connsiteY137" fmla="*/ 653463 h 1092304"/>
                      <a:gd name="connsiteX138" fmla="*/ 652778 w 1090935"/>
                      <a:gd name="connsiteY138" fmla="*/ 664434 h 1092304"/>
                      <a:gd name="connsiteX139" fmla="*/ 652778 w 1090935"/>
                      <a:gd name="connsiteY139" fmla="*/ 667177 h 1092304"/>
                      <a:gd name="connsiteX140" fmla="*/ 732319 w 1090935"/>
                      <a:gd name="connsiteY140" fmla="*/ 996308 h 1092304"/>
                      <a:gd name="connsiteX141" fmla="*/ 625351 w 1090935"/>
                      <a:gd name="connsiteY141" fmla="*/ 996308 h 1092304"/>
                      <a:gd name="connsiteX142" fmla="*/ 556781 w 1090935"/>
                      <a:gd name="connsiteY142" fmla="*/ 722032 h 1092304"/>
                      <a:gd name="connsiteX143" fmla="*/ 545810 w 1090935"/>
                      <a:gd name="connsiteY143" fmla="*/ 713804 h 1092304"/>
                      <a:gd name="connsiteX144" fmla="*/ 534840 w 1090935"/>
                      <a:gd name="connsiteY144" fmla="*/ 722032 h 1092304"/>
                      <a:gd name="connsiteX145" fmla="*/ 466270 w 1090935"/>
                      <a:gd name="connsiteY145" fmla="*/ 996308 h 1092304"/>
                      <a:gd name="connsiteX146" fmla="*/ 348332 w 1090935"/>
                      <a:gd name="connsiteY146" fmla="*/ 996308 h 1092304"/>
                      <a:gd name="connsiteX147" fmla="*/ 438843 w 1090935"/>
                      <a:gd name="connsiteY147" fmla="*/ 667177 h 1092304"/>
                      <a:gd name="connsiteX148" fmla="*/ 438843 w 1090935"/>
                      <a:gd name="connsiteY148" fmla="*/ 664434 h 1092304"/>
                      <a:gd name="connsiteX149" fmla="*/ 438843 w 1090935"/>
                      <a:gd name="connsiteY149" fmla="*/ 428557 h 1092304"/>
                      <a:gd name="connsiteX150" fmla="*/ 427871 w 1090935"/>
                      <a:gd name="connsiteY150" fmla="*/ 417585 h 1092304"/>
                      <a:gd name="connsiteX151" fmla="*/ 202964 w 1090935"/>
                      <a:gd name="connsiteY151" fmla="*/ 417585 h 1092304"/>
                      <a:gd name="connsiteX152" fmla="*/ 202964 w 1090935"/>
                      <a:gd name="connsiteY152" fmla="*/ 357245 h 1092304"/>
                      <a:gd name="connsiteX153" fmla="*/ 891399 w 1090935"/>
                      <a:gd name="connsiteY153" fmla="*/ 357245 h 1092304"/>
                      <a:gd name="connsiteX154" fmla="*/ 891399 w 1090935"/>
                      <a:gd name="connsiteY154" fmla="*/ 417585 h 1092304"/>
                      <a:gd name="connsiteX155" fmla="*/ 663750 w 1090935"/>
                      <a:gd name="connsiteY155" fmla="*/ 417585 h 1092304"/>
                      <a:gd name="connsiteX156" fmla="*/ 913341 w 1090935"/>
                      <a:gd name="connsiteY156" fmla="*/ 417585 h 1092304"/>
                      <a:gd name="connsiteX157" fmla="*/ 913341 w 1090935"/>
                      <a:gd name="connsiteY157" fmla="*/ 357245 h 1092304"/>
                      <a:gd name="connsiteX158" fmla="*/ 948997 w 1090935"/>
                      <a:gd name="connsiteY158" fmla="*/ 357245 h 1092304"/>
                      <a:gd name="connsiteX159" fmla="*/ 948997 w 1090935"/>
                      <a:gd name="connsiteY159" fmla="*/ 381930 h 1092304"/>
                      <a:gd name="connsiteX160" fmla="*/ 913341 w 1090935"/>
                      <a:gd name="connsiteY160" fmla="*/ 417585 h 1092304"/>
                      <a:gd name="connsiteX161" fmla="*/ 913341 w 1090935"/>
                      <a:gd name="connsiteY161" fmla="*/ 417585 h 1092304"/>
                      <a:gd name="connsiteX162" fmla="*/ 1066936 w 1090935"/>
                      <a:gd name="connsiteY162" fmla="*/ 582151 h 1092304"/>
                      <a:gd name="connsiteX163" fmla="*/ 1066936 w 1090935"/>
                      <a:gd name="connsiteY163" fmla="*/ 606836 h 1092304"/>
                      <a:gd name="connsiteX164" fmla="*/ 970939 w 1090935"/>
                      <a:gd name="connsiteY164" fmla="*/ 606836 h 1092304"/>
                      <a:gd name="connsiteX165" fmla="*/ 970939 w 1090935"/>
                      <a:gd name="connsiteY165" fmla="*/ 582151 h 1092304"/>
                      <a:gd name="connsiteX166" fmla="*/ 1066936 w 1090935"/>
                      <a:gd name="connsiteY166" fmla="*/ 582151 h 1092304"/>
                      <a:gd name="connsiteX167" fmla="*/ 1031280 w 1090935"/>
                      <a:gd name="connsiteY167" fmla="*/ 689119 h 1092304"/>
                      <a:gd name="connsiteX168" fmla="*/ 1006596 w 1090935"/>
                      <a:gd name="connsiteY168" fmla="*/ 689119 h 1092304"/>
                      <a:gd name="connsiteX169" fmla="*/ 970939 w 1090935"/>
                      <a:gd name="connsiteY169" fmla="*/ 653463 h 1092304"/>
                      <a:gd name="connsiteX170" fmla="*/ 970939 w 1090935"/>
                      <a:gd name="connsiteY170" fmla="*/ 628778 h 1092304"/>
                      <a:gd name="connsiteX171" fmla="*/ 1066936 w 1090935"/>
                      <a:gd name="connsiteY171" fmla="*/ 628778 h 1092304"/>
                      <a:gd name="connsiteX172" fmla="*/ 1066936 w 1090935"/>
                      <a:gd name="connsiteY172" fmla="*/ 653463 h 1092304"/>
                      <a:gd name="connsiteX173" fmla="*/ 1031280 w 1090935"/>
                      <a:gd name="connsiteY173" fmla="*/ 689119 h 1092304"/>
                      <a:gd name="connsiteX174" fmla="*/ 1031280 w 1090935"/>
                      <a:gd name="connsiteY174" fmla="*/ 689119 h 1092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1090935" h="1092304">
                        <a:moveTo>
                          <a:pt x="1088879" y="102168"/>
                        </a:moveTo>
                        <a:lnTo>
                          <a:pt x="1028538" y="6171"/>
                        </a:lnTo>
                        <a:cubicBezTo>
                          <a:pt x="1023052" y="-2057"/>
                          <a:pt x="1012080" y="-2057"/>
                          <a:pt x="1009338" y="6171"/>
                        </a:cubicBezTo>
                        <a:lnTo>
                          <a:pt x="948997" y="102168"/>
                        </a:lnTo>
                        <a:cubicBezTo>
                          <a:pt x="948997" y="104911"/>
                          <a:pt x="946255" y="104911"/>
                          <a:pt x="946255" y="107654"/>
                        </a:cubicBezTo>
                        <a:lnTo>
                          <a:pt x="946255" y="332560"/>
                        </a:lnTo>
                        <a:lnTo>
                          <a:pt x="614379" y="332560"/>
                        </a:lnTo>
                        <a:cubicBezTo>
                          <a:pt x="633579" y="318846"/>
                          <a:pt x="650036" y="296904"/>
                          <a:pt x="655520" y="272219"/>
                        </a:cubicBezTo>
                        <a:lnTo>
                          <a:pt x="671978" y="272219"/>
                        </a:lnTo>
                        <a:cubicBezTo>
                          <a:pt x="674720" y="272219"/>
                          <a:pt x="680206" y="269476"/>
                          <a:pt x="682948" y="266733"/>
                        </a:cubicBezTo>
                        <a:cubicBezTo>
                          <a:pt x="685692" y="263991"/>
                          <a:pt x="685692" y="258505"/>
                          <a:pt x="682948" y="255762"/>
                        </a:cubicBezTo>
                        <a:lnTo>
                          <a:pt x="661006" y="198164"/>
                        </a:lnTo>
                        <a:lnTo>
                          <a:pt x="661006" y="187193"/>
                        </a:lnTo>
                        <a:cubicBezTo>
                          <a:pt x="680206" y="181708"/>
                          <a:pt x="696662" y="162509"/>
                          <a:pt x="696662" y="140567"/>
                        </a:cubicBezTo>
                        <a:lnTo>
                          <a:pt x="696662" y="115881"/>
                        </a:lnTo>
                        <a:cubicBezTo>
                          <a:pt x="696662" y="110396"/>
                          <a:pt x="691178" y="104911"/>
                          <a:pt x="685692" y="104911"/>
                        </a:cubicBezTo>
                        <a:lnTo>
                          <a:pt x="482726" y="104911"/>
                        </a:lnTo>
                        <a:cubicBezTo>
                          <a:pt x="449813" y="104911"/>
                          <a:pt x="422385" y="132338"/>
                          <a:pt x="422385" y="165251"/>
                        </a:cubicBezTo>
                        <a:lnTo>
                          <a:pt x="422385" y="231078"/>
                        </a:lnTo>
                        <a:cubicBezTo>
                          <a:pt x="422385" y="272219"/>
                          <a:pt x="441585" y="307875"/>
                          <a:pt x="471756" y="329817"/>
                        </a:cubicBezTo>
                        <a:lnTo>
                          <a:pt x="397701" y="329817"/>
                        </a:lnTo>
                        <a:cubicBezTo>
                          <a:pt x="397701" y="327074"/>
                          <a:pt x="400443" y="321589"/>
                          <a:pt x="400443" y="318846"/>
                        </a:cubicBezTo>
                        <a:lnTo>
                          <a:pt x="400443" y="11657"/>
                        </a:lnTo>
                        <a:cubicBezTo>
                          <a:pt x="400443" y="6171"/>
                          <a:pt x="394958" y="686"/>
                          <a:pt x="389473" y="686"/>
                        </a:cubicBezTo>
                        <a:lnTo>
                          <a:pt x="10970" y="686"/>
                        </a:lnTo>
                        <a:cubicBezTo>
                          <a:pt x="5486" y="686"/>
                          <a:pt x="0" y="6171"/>
                          <a:pt x="0" y="11657"/>
                        </a:cubicBezTo>
                        <a:lnTo>
                          <a:pt x="0" y="318846"/>
                        </a:lnTo>
                        <a:cubicBezTo>
                          <a:pt x="0" y="338045"/>
                          <a:pt x="16456" y="354502"/>
                          <a:pt x="35656" y="354502"/>
                        </a:cubicBezTo>
                        <a:lnTo>
                          <a:pt x="117939" y="354502"/>
                        </a:lnTo>
                        <a:lnTo>
                          <a:pt x="117939" y="379187"/>
                        </a:lnTo>
                        <a:cubicBezTo>
                          <a:pt x="117939" y="412100"/>
                          <a:pt x="145366" y="439527"/>
                          <a:pt x="178280" y="439527"/>
                        </a:cubicBezTo>
                        <a:lnTo>
                          <a:pt x="414157" y="439527"/>
                        </a:lnTo>
                        <a:lnTo>
                          <a:pt x="414157" y="664434"/>
                        </a:lnTo>
                        <a:lnTo>
                          <a:pt x="320904" y="999051"/>
                        </a:lnTo>
                        <a:cubicBezTo>
                          <a:pt x="279763" y="1004537"/>
                          <a:pt x="246849" y="1040193"/>
                          <a:pt x="246849" y="1081334"/>
                        </a:cubicBezTo>
                        <a:cubicBezTo>
                          <a:pt x="246849" y="1086820"/>
                          <a:pt x="252335" y="1092305"/>
                          <a:pt x="257819" y="1092305"/>
                        </a:cubicBezTo>
                        <a:lnTo>
                          <a:pt x="471756" y="1092305"/>
                        </a:lnTo>
                        <a:cubicBezTo>
                          <a:pt x="477241" y="1092305"/>
                          <a:pt x="482726" y="1086820"/>
                          <a:pt x="482726" y="1081334"/>
                        </a:cubicBezTo>
                        <a:lnTo>
                          <a:pt x="482726" y="1010022"/>
                        </a:lnTo>
                        <a:lnTo>
                          <a:pt x="543068" y="774144"/>
                        </a:lnTo>
                        <a:lnTo>
                          <a:pt x="603409" y="1010022"/>
                        </a:lnTo>
                        <a:lnTo>
                          <a:pt x="603409" y="1078591"/>
                        </a:lnTo>
                        <a:cubicBezTo>
                          <a:pt x="603409" y="1084077"/>
                          <a:pt x="608895" y="1089562"/>
                          <a:pt x="614379" y="1089562"/>
                        </a:cubicBezTo>
                        <a:lnTo>
                          <a:pt x="828316" y="1089562"/>
                        </a:lnTo>
                        <a:cubicBezTo>
                          <a:pt x="833800" y="1089562"/>
                          <a:pt x="839286" y="1084077"/>
                          <a:pt x="839286" y="1078591"/>
                        </a:cubicBezTo>
                        <a:cubicBezTo>
                          <a:pt x="839286" y="1031964"/>
                          <a:pt x="800888" y="996308"/>
                          <a:pt x="757003" y="996308"/>
                        </a:cubicBezTo>
                        <a:lnTo>
                          <a:pt x="754261" y="996308"/>
                        </a:lnTo>
                        <a:lnTo>
                          <a:pt x="674720" y="661691"/>
                        </a:lnTo>
                        <a:lnTo>
                          <a:pt x="674720" y="436785"/>
                        </a:lnTo>
                        <a:lnTo>
                          <a:pt x="910599" y="436785"/>
                        </a:lnTo>
                        <a:cubicBezTo>
                          <a:pt x="924313" y="436785"/>
                          <a:pt x="935283" y="431299"/>
                          <a:pt x="946255" y="425814"/>
                        </a:cubicBezTo>
                        <a:lnTo>
                          <a:pt x="946255" y="521810"/>
                        </a:lnTo>
                        <a:cubicBezTo>
                          <a:pt x="946255" y="527296"/>
                          <a:pt x="951741" y="532782"/>
                          <a:pt x="957225" y="532782"/>
                        </a:cubicBezTo>
                        <a:cubicBezTo>
                          <a:pt x="962711" y="532782"/>
                          <a:pt x="968197" y="527296"/>
                          <a:pt x="968197" y="521810"/>
                        </a:cubicBezTo>
                        <a:lnTo>
                          <a:pt x="968197" y="118624"/>
                        </a:lnTo>
                        <a:lnTo>
                          <a:pt x="1014824" y="118624"/>
                        </a:lnTo>
                        <a:lnTo>
                          <a:pt x="1014824" y="250277"/>
                        </a:lnTo>
                        <a:cubicBezTo>
                          <a:pt x="1014824" y="255762"/>
                          <a:pt x="1020310" y="261248"/>
                          <a:pt x="1025794" y="261248"/>
                        </a:cubicBezTo>
                        <a:cubicBezTo>
                          <a:pt x="1031280" y="261248"/>
                          <a:pt x="1036766" y="255762"/>
                          <a:pt x="1036766" y="250277"/>
                        </a:cubicBezTo>
                        <a:lnTo>
                          <a:pt x="1036766" y="118624"/>
                        </a:lnTo>
                        <a:lnTo>
                          <a:pt x="1061451" y="118624"/>
                        </a:lnTo>
                        <a:lnTo>
                          <a:pt x="1061451" y="557466"/>
                        </a:lnTo>
                        <a:lnTo>
                          <a:pt x="954483" y="557466"/>
                        </a:lnTo>
                        <a:cubicBezTo>
                          <a:pt x="948997" y="557466"/>
                          <a:pt x="943511" y="562952"/>
                          <a:pt x="943511" y="568437"/>
                        </a:cubicBezTo>
                        <a:lnTo>
                          <a:pt x="943511" y="650720"/>
                        </a:lnTo>
                        <a:cubicBezTo>
                          <a:pt x="943511" y="683634"/>
                          <a:pt x="970939" y="711061"/>
                          <a:pt x="1003852" y="711061"/>
                        </a:cubicBezTo>
                        <a:lnTo>
                          <a:pt x="1028538" y="711061"/>
                        </a:lnTo>
                        <a:cubicBezTo>
                          <a:pt x="1061451" y="711061"/>
                          <a:pt x="1088879" y="683634"/>
                          <a:pt x="1088879" y="650720"/>
                        </a:cubicBezTo>
                        <a:lnTo>
                          <a:pt x="1088879" y="104911"/>
                        </a:lnTo>
                        <a:cubicBezTo>
                          <a:pt x="1091621" y="104911"/>
                          <a:pt x="1091621" y="104911"/>
                          <a:pt x="1088879" y="102168"/>
                        </a:cubicBezTo>
                        <a:lnTo>
                          <a:pt x="1088879" y="102168"/>
                        </a:lnTo>
                        <a:close/>
                        <a:moveTo>
                          <a:pt x="452557" y="167994"/>
                        </a:moveTo>
                        <a:cubicBezTo>
                          <a:pt x="452557" y="148795"/>
                          <a:pt x="469013" y="132338"/>
                          <a:pt x="488212" y="132338"/>
                        </a:cubicBezTo>
                        <a:lnTo>
                          <a:pt x="677464" y="132338"/>
                        </a:lnTo>
                        <a:lnTo>
                          <a:pt x="677464" y="143309"/>
                        </a:lnTo>
                        <a:cubicBezTo>
                          <a:pt x="677464" y="157023"/>
                          <a:pt x="666492" y="167994"/>
                          <a:pt x="652778" y="167994"/>
                        </a:cubicBezTo>
                        <a:lnTo>
                          <a:pt x="499184" y="167994"/>
                        </a:lnTo>
                        <a:cubicBezTo>
                          <a:pt x="493698" y="167994"/>
                          <a:pt x="488212" y="173480"/>
                          <a:pt x="488212" y="178965"/>
                        </a:cubicBezTo>
                        <a:lnTo>
                          <a:pt x="488212" y="189936"/>
                        </a:lnTo>
                        <a:cubicBezTo>
                          <a:pt x="488212" y="209136"/>
                          <a:pt x="471756" y="225592"/>
                          <a:pt x="452557" y="225592"/>
                        </a:cubicBezTo>
                        <a:lnTo>
                          <a:pt x="452557" y="167994"/>
                        </a:lnTo>
                        <a:close/>
                        <a:moveTo>
                          <a:pt x="452557" y="250277"/>
                        </a:moveTo>
                        <a:cubicBezTo>
                          <a:pt x="485470" y="250277"/>
                          <a:pt x="510154" y="222849"/>
                          <a:pt x="510154" y="189936"/>
                        </a:cubicBezTo>
                        <a:lnTo>
                          <a:pt x="641807" y="189936"/>
                        </a:lnTo>
                        <a:lnTo>
                          <a:pt x="641807" y="200907"/>
                        </a:lnTo>
                        <a:cubicBezTo>
                          <a:pt x="641807" y="203650"/>
                          <a:pt x="641807" y="203650"/>
                          <a:pt x="641807" y="206393"/>
                        </a:cubicBezTo>
                        <a:lnTo>
                          <a:pt x="658264" y="250277"/>
                        </a:lnTo>
                        <a:lnTo>
                          <a:pt x="650036" y="250277"/>
                        </a:lnTo>
                        <a:cubicBezTo>
                          <a:pt x="644550" y="250277"/>
                          <a:pt x="639064" y="253020"/>
                          <a:pt x="639064" y="258505"/>
                        </a:cubicBezTo>
                        <a:cubicBezTo>
                          <a:pt x="628093" y="302389"/>
                          <a:pt x="589695" y="332560"/>
                          <a:pt x="543068" y="332560"/>
                        </a:cubicBezTo>
                        <a:cubicBezTo>
                          <a:pt x="499184" y="332560"/>
                          <a:pt x="460785" y="296904"/>
                          <a:pt x="452557" y="250277"/>
                        </a:cubicBezTo>
                        <a:lnTo>
                          <a:pt x="452557" y="250277"/>
                        </a:lnTo>
                        <a:close/>
                        <a:moveTo>
                          <a:pt x="1020310" y="36342"/>
                        </a:moveTo>
                        <a:lnTo>
                          <a:pt x="1058708" y="96682"/>
                        </a:lnTo>
                        <a:lnTo>
                          <a:pt x="981910" y="96682"/>
                        </a:lnTo>
                        <a:lnTo>
                          <a:pt x="1020310" y="36342"/>
                        </a:lnTo>
                        <a:close/>
                        <a:moveTo>
                          <a:pt x="381244" y="285933"/>
                        </a:moveTo>
                        <a:lnTo>
                          <a:pt x="213936" y="285933"/>
                        </a:lnTo>
                        <a:lnTo>
                          <a:pt x="213936" y="25371"/>
                        </a:lnTo>
                        <a:lnTo>
                          <a:pt x="381244" y="25371"/>
                        </a:lnTo>
                        <a:lnTo>
                          <a:pt x="381244" y="285933"/>
                        </a:lnTo>
                        <a:close/>
                        <a:moveTo>
                          <a:pt x="24684" y="321589"/>
                        </a:moveTo>
                        <a:lnTo>
                          <a:pt x="24684" y="25371"/>
                        </a:lnTo>
                        <a:lnTo>
                          <a:pt x="191994" y="25371"/>
                        </a:lnTo>
                        <a:lnTo>
                          <a:pt x="191994" y="285933"/>
                        </a:lnTo>
                        <a:lnTo>
                          <a:pt x="60341" y="285933"/>
                        </a:lnTo>
                        <a:cubicBezTo>
                          <a:pt x="54855" y="285933"/>
                          <a:pt x="49369" y="291418"/>
                          <a:pt x="49369" y="296904"/>
                        </a:cubicBezTo>
                        <a:cubicBezTo>
                          <a:pt x="49369" y="302389"/>
                          <a:pt x="54855" y="307875"/>
                          <a:pt x="60341" y="307875"/>
                        </a:cubicBezTo>
                        <a:lnTo>
                          <a:pt x="381244" y="307875"/>
                        </a:lnTo>
                        <a:lnTo>
                          <a:pt x="381244" y="318846"/>
                        </a:lnTo>
                        <a:cubicBezTo>
                          <a:pt x="381244" y="324332"/>
                          <a:pt x="375759" y="329817"/>
                          <a:pt x="370274" y="329817"/>
                        </a:cubicBezTo>
                        <a:lnTo>
                          <a:pt x="35656" y="329817"/>
                        </a:lnTo>
                        <a:cubicBezTo>
                          <a:pt x="30170" y="332560"/>
                          <a:pt x="24684" y="327074"/>
                          <a:pt x="24684" y="321589"/>
                        </a:cubicBezTo>
                        <a:lnTo>
                          <a:pt x="24684" y="321589"/>
                        </a:lnTo>
                        <a:close/>
                        <a:moveTo>
                          <a:pt x="142624" y="381930"/>
                        </a:moveTo>
                        <a:lnTo>
                          <a:pt x="142624" y="357245"/>
                        </a:lnTo>
                        <a:lnTo>
                          <a:pt x="178280" y="357245"/>
                        </a:lnTo>
                        <a:lnTo>
                          <a:pt x="178280" y="417585"/>
                        </a:lnTo>
                        <a:cubicBezTo>
                          <a:pt x="159080" y="417585"/>
                          <a:pt x="142624" y="401129"/>
                          <a:pt x="142624" y="381930"/>
                        </a:cubicBezTo>
                        <a:lnTo>
                          <a:pt x="142624" y="381930"/>
                        </a:lnTo>
                        <a:close/>
                        <a:moveTo>
                          <a:pt x="463527" y="1067620"/>
                        </a:moveTo>
                        <a:lnTo>
                          <a:pt x="274277" y="1067620"/>
                        </a:lnTo>
                        <a:cubicBezTo>
                          <a:pt x="279763" y="1040193"/>
                          <a:pt x="304447" y="1020993"/>
                          <a:pt x="331874" y="1020993"/>
                        </a:cubicBezTo>
                        <a:lnTo>
                          <a:pt x="463527" y="1020993"/>
                        </a:lnTo>
                        <a:lnTo>
                          <a:pt x="463527" y="1067620"/>
                        </a:lnTo>
                        <a:close/>
                        <a:moveTo>
                          <a:pt x="817344" y="1067620"/>
                        </a:moveTo>
                        <a:lnTo>
                          <a:pt x="628093" y="1067620"/>
                        </a:lnTo>
                        <a:lnTo>
                          <a:pt x="628093" y="1020993"/>
                        </a:lnTo>
                        <a:lnTo>
                          <a:pt x="759747" y="1020993"/>
                        </a:lnTo>
                        <a:cubicBezTo>
                          <a:pt x="787175" y="1020993"/>
                          <a:pt x="811858" y="1042935"/>
                          <a:pt x="817344" y="1067620"/>
                        </a:cubicBezTo>
                        <a:lnTo>
                          <a:pt x="817344" y="1067620"/>
                        </a:lnTo>
                        <a:close/>
                        <a:moveTo>
                          <a:pt x="663750" y="417585"/>
                        </a:moveTo>
                        <a:cubicBezTo>
                          <a:pt x="658264" y="417585"/>
                          <a:pt x="652778" y="423071"/>
                          <a:pt x="652778" y="428557"/>
                        </a:cubicBezTo>
                        <a:lnTo>
                          <a:pt x="652778" y="631521"/>
                        </a:lnTo>
                        <a:lnTo>
                          <a:pt x="474498" y="631521"/>
                        </a:lnTo>
                        <a:cubicBezTo>
                          <a:pt x="469013" y="631521"/>
                          <a:pt x="463527" y="637006"/>
                          <a:pt x="463527" y="642492"/>
                        </a:cubicBezTo>
                        <a:cubicBezTo>
                          <a:pt x="463527" y="647978"/>
                          <a:pt x="469013" y="653463"/>
                          <a:pt x="474498" y="653463"/>
                        </a:cubicBezTo>
                        <a:lnTo>
                          <a:pt x="652778" y="653463"/>
                        </a:lnTo>
                        <a:lnTo>
                          <a:pt x="652778" y="664434"/>
                        </a:lnTo>
                        <a:cubicBezTo>
                          <a:pt x="652778" y="664434"/>
                          <a:pt x="652778" y="667177"/>
                          <a:pt x="652778" y="667177"/>
                        </a:cubicBezTo>
                        <a:lnTo>
                          <a:pt x="732319" y="996308"/>
                        </a:lnTo>
                        <a:lnTo>
                          <a:pt x="625351" y="996308"/>
                        </a:lnTo>
                        <a:lnTo>
                          <a:pt x="556781" y="722032"/>
                        </a:lnTo>
                        <a:cubicBezTo>
                          <a:pt x="556781" y="716547"/>
                          <a:pt x="551296" y="713804"/>
                          <a:pt x="545810" y="713804"/>
                        </a:cubicBezTo>
                        <a:cubicBezTo>
                          <a:pt x="540326" y="713804"/>
                          <a:pt x="534840" y="716547"/>
                          <a:pt x="534840" y="722032"/>
                        </a:cubicBezTo>
                        <a:lnTo>
                          <a:pt x="466270" y="996308"/>
                        </a:lnTo>
                        <a:lnTo>
                          <a:pt x="348332" y="996308"/>
                        </a:lnTo>
                        <a:lnTo>
                          <a:pt x="438843" y="667177"/>
                        </a:lnTo>
                        <a:cubicBezTo>
                          <a:pt x="438843" y="667177"/>
                          <a:pt x="438843" y="664434"/>
                          <a:pt x="438843" y="664434"/>
                        </a:cubicBezTo>
                        <a:lnTo>
                          <a:pt x="438843" y="428557"/>
                        </a:lnTo>
                        <a:cubicBezTo>
                          <a:pt x="438843" y="423071"/>
                          <a:pt x="433357" y="417585"/>
                          <a:pt x="427871" y="417585"/>
                        </a:cubicBezTo>
                        <a:lnTo>
                          <a:pt x="202964" y="417585"/>
                        </a:lnTo>
                        <a:lnTo>
                          <a:pt x="202964" y="357245"/>
                        </a:lnTo>
                        <a:lnTo>
                          <a:pt x="891399" y="357245"/>
                        </a:lnTo>
                        <a:lnTo>
                          <a:pt x="891399" y="417585"/>
                        </a:lnTo>
                        <a:lnTo>
                          <a:pt x="663750" y="417585"/>
                        </a:lnTo>
                        <a:close/>
                        <a:moveTo>
                          <a:pt x="913341" y="417585"/>
                        </a:moveTo>
                        <a:lnTo>
                          <a:pt x="913341" y="357245"/>
                        </a:lnTo>
                        <a:lnTo>
                          <a:pt x="948997" y="357245"/>
                        </a:lnTo>
                        <a:lnTo>
                          <a:pt x="948997" y="381930"/>
                        </a:lnTo>
                        <a:cubicBezTo>
                          <a:pt x="948997" y="401129"/>
                          <a:pt x="932541" y="417585"/>
                          <a:pt x="913341" y="417585"/>
                        </a:cubicBezTo>
                        <a:lnTo>
                          <a:pt x="913341" y="417585"/>
                        </a:lnTo>
                        <a:close/>
                        <a:moveTo>
                          <a:pt x="1066936" y="582151"/>
                        </a:moveTo>
                        <a:lnTo>
                          <a:pt x="1066936" y="606836"/>
                        </a:lnTo>
                        <a:lnTo>
                          <a:pt x="970939" y="606836"/>
                        </a:lnTo>
                        <a:lnTo>
                          <a:pt x="970939" y="582151"/>
                        </a:lnTo>
                        <a:lnTo>
                          <a:pt x="1066936" y="582151"/>
                        </a:lnTo>
                        <a:close/>
                        <a:moveTo>
                          <a:pt x="1031280" y="689119"/>
                        </a:moveTo>
                        <a:lnTo>
                          <a:pt x="1006596" y="689119"/>
                        </a:lnTo>
                        <a:cubicBezTo>
                          <a:pt x="987396" y="689119"/>
                          <a:pt x="970939" y="672662"/>
                          <a:pt x="970939" y="653463"/>
                        </a:cubicBezTo>
                        <a:lnTo>
                          <a:pt x="970939" y="628778"/>
                        </a:lnTo>
                        <a:lnTo>
                          <a:pt x="1066936" y="628778"/>
                        </a:lnTo>
                        <a:lnTo>
                          <a:pt x="1066936" y="653463"/>
                        </a:lnTo>
                        <a:cubicBezTo>
                          <a:pt x="1066936" y="672662"/>
                          <a:pt x="1053222" y="689119"/>
                          <a:pt x="1031280" y="689119"/>
                        </a:cubicBezTo>
                        <a:lnTo>
                          <a:pt x="1031280" y="689119"/>
                        </a:lnTo>
                        <a:close/>
                      </a:path>
                    </a:pathLst>
                  </a:custGeom>
                  <a:grpFill/>
                  <a:ln w="27426" cap="flat">
                    <a:noFill/>
                    <a:prstDash val="solid"/>
                    <a:miter/>
                  </a:ln>
                </p:spPr>
                <p:txBody>
                  <a:bodyPr rtlCol="0" anchor="ctr"/>
                  <a:lstStyle/>
                  <a:p>
                    <a:endParaRPr lang="en-US"/>
                  </a:p>
                </p:txBody>
              </p:sp>
            </p:grpSp>
            <p:sp>
              <p:nvSpPr>
                <p:cNvPr id="189" name="Freeform 188">
                  <a:extLst>
                    <a:ext uri="{FF2B5EF4-FFF2-40B4-BE49-F238E27FC236}">
                      <a16:creationId xmlns:a16="http://schemas.microsoft.com/office/drawing/2014/main" id="{912B389F-3A2E-BE45-9EAD-2004C94A81DC}"/>
                    </a:ext>
                  </a:extLst>
                </p:cNvPr>
                <p:cNvSpPr/>
                <p:nvPr/>
              </p:nvSpPr>
              <p:spPr>
                <a:xfrm>
                  <a:off x="7624966" y="3971001"/>
                  <a:ext cx="21941" cy="58311"/>
                </a:xfrm>
                <a:custGeom>
                  <a:avLst/>
                  <a:gdLst>
                    <a:gd name="connsiteX0" fmla="*/ 21942 w 21941"/>
                    <a:gd name="connsiteY0" fmla="*/ 46627 h 58311"/>
                    <a:gd name="connsiteX1" fmla="*/ 21942 w 21941"/>
                    <a:gd name="connsiteY1" fmla="*/ 10971 h 58311"/>
                    <a:gd name="connsiteX2" fmla="*/ 10972 w 21941"/>
                    <a:gd name="connsiteY2" fmla="*/ 0 h 58311"/>
                    <a:gd name="connsiteX3" fmla="*/ 0 w 21941"/>
                    <a:gd name="connsiteY3" fmla="*/ 10971 h 58311"/>
                    <a:gd name="connsiteX4" fmla="*/ 0 w 21941"/>
                    <a:gd name="connsiteY4" fmla="*/ 46627 h 58311"/>
                    <a:gd name="connsiteX5" fmla="*/ 10972 w 21941"/>
                    <a:gd name="connsiteY5" fmla="*/ 57598 h 58311"/>
                    <a:gd name="connsiteX6" fmla="*/ 21942 w 21941"/>
                    <a:gd name="connsiteY6" fmla="*/ 46627 h 58311"/>
                    <a:gd name="connsiteX7" fmla="*/ 21942 w 21941"/>
                    <a:gd name="connsiteY7" fmla="*/ 46627 h 58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41" h="58311">
                      <a:moveTo>
                        <a:pt x="21942" y="46627"/>
                      </a:moveTo>
                      <a:lnTo>
                        <a:pt x="21942" y="10971"/>
                      </a:lnTo>
                      <a:cubicBezTo>
                        <a:pt x="21942" y="5485"/>
                        <a:pt x="16456" y="0"/>
                        <a:pt x="10972" y="0"/>
                      </a:cubicBezTo>
                      <a:cubicBezTo>
                        <a:pt x="5486" y="0"/>
                        <a:pt x="0" y="5485"/>
                        <a:pt x="0" y="10971"/>
                      </a:cubicBezTo>
                      <a:lnTo>
                        <a:pt x="0" y="46627"/>
                      </a:lnTo>
                      <a:cubicBezTo>
                        <a:pt x="0" y="52112"/>
                        <a:pt x="5486" y="57598"/>
                        <a:pt x="10972" y="57598"/>
                      </a:cubicBezTo>
                      <a:cubicBezTo>
                        <a:pt x="16456" y="60341"/>
                        <a:pt x="21942" y="54855"/>
                        <a:pt x="21942" y="46627"/>
                      </a:cubicBezTo>
                      <a:lnTo>
                        <a:pt x="21942" y="46627"/>
                      </a:lnTo>
                      <a:close/>
                    </a:path>
                  </a:pathLst>
                </a:custGeom>
                <a:grpFill/>
                <a:ln w="27426" cap="flat">
                  <a:noFill/>
                  <a:prstDash val="solid"/>
                  <a:miter/>
                </a:ln>
              </p:spPr>
              <p:txBody>
                <a:bodyPr rtlCol="0" anchor="ctr"/>
                <a:lstStyle/>
                <a:p>
                  <a:endParaRPr lang="en-US"/>
                </a:p>
              </p:txBody>
            </p:sp>
            <p:sp>
              <p:nvSpPr>
                <p:cNvPr id="190" name="Freeform 189">
                  <a:extLst>
                    <a:ext uri="{FF2B5EF4-FFF2-40B4-BE49-F238E27FC236}">
                      <a16:creationId xmlns:a16="http://schemas.microsoft.com/office/drawing/2014/main" id="{E3492282-E047-BB4F-AD0D-9F8E348A0F23}"/>
                    </a:ext>
                  </a:extLst>
                </p:cNvPr>
                <p:cNvSpPr/>
                <p:nvPr/>
              </p:nvSpPr>
              <p:spPr>
                <a:xfrm>
                  <a:off x="6651284" y="3735124"/>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191" name="Freeform 190">
                  <a:extLst>
                    <a:ext uri="{FF2B5EF4-FFF2-40B4-BE49-F238E27FC236}">
                      <a16:creationId xmlns:a16="http://schemas.microsoft.com/office/drawing/2014/main" id="{47A0BF9B-7514-F045-9225-66B965B94891}"/>
                    </a:ext>
                  </a:extLst>
                </p:cNvPr>
                <p:cNvSpPr/>
                <p:nvPr/>
              </p:nvSpPr>
              <p:spPr>
                <a:xfrm>
                  <a:off x="6651284" y="3784493"/>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6"/>
                        <a:pt x="117939" y="10971"/>
                      </a:cubicBezTo>
                      <a:cubicBezTo>
                        <a:pt x="117939" y="5485"/>
                        <a:pt x="112453" y="0"/>
                        <a:pt x="106969" y="0"/>
                      </a:cubicBezTo>
                      <a:lnTo>
                        <a:pt x="10972" y="0"/>
                      </a:lnTo>
                      <a:cubicBezTo>
                        <a:pt x="5486" y="0"/>
                        <a:pt x="0" y="5485"/>
                        <a:pt x="0" y="10971"/>
                      </a:cubicBezTo>
                      <a:cubicBezTo>
                        <a:pt x="0" y="16456"/>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192" name="Freeform 191">
                  <a:extLst>
                    <a:ext uri="{FF2B5EF4-FFF2-40B4-BE49-F238E27FC236}">
                      <a16:creationId xmlns:a16="http://schemas.microsoft.com/office/drawing/2014/main" id="{4AA4E4E3-218F-6D4B-BB72-8D26E4ED0206}"/>
                    </a:ext>
                  </a:extLst>
                </p:cNvPr>
                <p:cNvSpPr/>
                <p:nvPr/>
              </p:nvSpPr>
              <p:spPr>
                <a:xfrm>
                  <a:off x="6651284" y="3831120"/>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193" name="Freeform 192">
                  <a:extLst>
                    <a:ext uri="{FF2B5EF4-FFF2-40B4-BE49-F238E27FC236}">
                      <a16:creationId xmlns:a16="http://schemas.microsoft.com/office/drawing/2014/main" id="{F83B24B2-96F3-3949-82B8-E81561DC0BDD}"/>
                    </a:ext>
                  </a:extLst>
                </p:cNvPr>
                <p:cNvSpPr/>
                <p:nvPr/>
              </p:nvSpPr>
              <p:spPr>
                <a:xfrm>
                  <a:off x="6651284" y="3877747"/>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194" name="Freeform 193">
                  <a:extLst>
                    <a:ext uri="{FF2B5EF4-FFF2-40B4-BE49-F238E27FC236}">
                      <a16:creationId xmlns:a16="http://schemas.microsoft.com/office/drawing/2014/main" id="{0CAD2B28-7D13-B742-89C4-568EA69C0596}"/>
                    </a:ext>
                  </a:extLst>
                </p:cNvPr>
                <p:cNvSpPr/>
                <p:nvPr/>
              </p:nvSpPr>
              <p:spPr>
                <a:xfrm>
                  <a:off x="6651284" y="3924374"/>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6"/>
                        <a:pt x="112453" y="0"/>
                        <a:pt x="106969" y="0"/>
                      </a:cubicBezTo>
                      <a:lnTo>
                        <a:pt x="10972" y="0"/>
                      </a:lnTo>
                      <a:cubicBezTo>
                        <a:pt x="5486" y="0"/>
                        <a:pt x="0" y="5486"/>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195" name="Freeform 194">
                  <a:extLst>
                    <a:ext uri="{FF2B5EF4-FFF2-40B4-BE49-F238E27FC236}">
                      <a16:creationId xmlns:a16="http://schemas.microsoft.com/office/drawing/2014/main" id="{29D061C3-95A0-1C4F-B21C-8BA386501D9B}"/>
                    </a:ext>
                  </a:extLst>
                </p:cNvPr>
                <p:cNvSpPr/>
                <p:nvPr/>
              </p:nvSpPr>
              <p:spPr>
                <a:xfrm>
                  <a:off x="6840535" y="3735124"/>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196" name="Freeform 195">
                  <a:extLst>
                    <a:ext uri="{FF2B5EF4-FFF2-40B4-BE49-F238E27FC236}">
                      <a16:creationId xmlns:a16="http://schemas.microsoft.com/office/drawing/2014/main" id="{C90A1432-F1C3-3D44-90DD-0397A91BC276}"/>
                    </a:ext>
                  </a:extLst>
                </p:cNvPr>
                <p:cNvSpPr/>
                <p:nvPr/>
              </p:nvSpPr>
              <p:spPr>
                <a:xfrm>
                  <a:off x="6840535" y="3784493"/>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6"/>
                        <a:pt x="117939" y="10971"/>
                      </a:cubicBezTo>
                      <a:cubicBezTo>
                        <a:pt x="117939" y="5485"/>
                        <a:pt x="112453" y="0"/>
                        <a:pt x="106967" y="0"/>
                      </a:cubicBezTo>
                      <a:lnTo>
                        <a:pt x="10970" y="0"/>
                      </a:lnTo>
                      <a:cubicBezTo>
                        <a:pt x="5484" y="0"/>
                        <a:pt x="0" y="5485"/>
                        <a:pt x="0" y="10971"/>
                      </a:cubicBezTo>
                      <a:cubicBezTo>
                        <a:pt x="0" y="16456"/>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197" name="Freeform 196">
                  <a:extLst>
                    <a:ext uri="{FF2B5EF4-FFF2-40B4-BE49-F238E27FC236}">
                      <a16:creationId xmlns:a16="http://schemas.microsoft.com/office/drawing/2014/main" id="{209C63C1-5D3C-2B42-A5C8-44D428F505B8}"/>
                    </a:ext>
                  </a:extLst>
                </p:cNvPr>
                <p:cNvSpPr/>
                <p:nvPr/>
              </p:nvSpPr>
              <p:spPr>
                <a:xfrm>
                  <a:off x="6840535" y="3831120"/>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198" name="Freeform 197">
                  <a:extLst>
                    <a:ext uri="{FF2B5EF4-FFF2-40B4-BE49-F238E27FC236}">
                      <a16:creationId xmlns:a16="http://schemas.microsoft.com/office/drawing/2014/main" id="{8E7180C8-D1A4-7942-89B1-E3718DFD52E3}"/>
                    </a:ext>
                  </a:extLst>
                </p:cNvPr>
                <p:cNvSpPr/>
                <p:nvPr/>
              </p:nvSpPr>
              <p:spPr>
                <a:xfrm>
                  <a:off x="6840535" y="3877747"/>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199" name="Freeform 198">
                  <a:extLst>
                    <a:ext uri="{FF2B5EF4-FFF2-40B4-BE49-F238E27FC236}">
                      <a16:creationId xmlns:a16="http://schemas.microsoft.com/office/drawing/2014/main" id="{4CBCB0C3-56AB-D94F-B911-A8BEBFC87B5B}"/>
                    </a:ext>
                  </a:extLst>
                </p:cNvPr>
                <p:cNvSpPr/>
                <p:nvPr/>
              </p:nvSpPr>
              <p:spPr>
                <a:xfrm>
                  <a:off x="6840535" y="3924374"/>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6"/>
                        <a:pt x="112453" y="0"/>
                        <a:pt x="106967" y="0"/>
                      </a:cubicBezTo>
                      <a:lnTo>
                        <a:pt x="10970" y="0"/>
                      </a:lnTo>
                      <a:cubicBezTo>
                        <a:pt x="5484" y="0"/>
                        <a:pt x="0" y="5486"/>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200" name="Freeform 199">
                  <a:extLst>
                    <a:ext uri="{FF2B5EF4-FFF2-40B4-BE49-F238E27FC236}">
                      <a16:creationId xmlns:a16="http://schemas.microsoft.com/office/drawing/2014/main" id="{91094D57-AE25-9B44-9E0E-713BD687CD8E}"/>
                    </a:ext>
                  </a:extLst>
                </p:cNvPr>
                <p:cNvSpPr/>
                <p:nvPr/>
              </p:nvSpPr>
              <p:spPr>
                <a:xfrm>
                  <a:off x="6673225" y="4138309"/>
                  <a:ext cx="22655" cy="175537"/>
                </a:xfrm>
                <a:custGeom>
                  <a:avLst/>
                  <a:gdLst>
                    <a:gd name="connsiteX0" fmla="*/ 10972 w 22655"/>
                    <a:gd name="connsiteY0" fmla="*/ 0 h 175537"/>
                    <a:gd name="connsiteX1" fmla="*/ 0 w 22655"/>
                    <a:gd name="connsiteY1" fmla="*/ 10971 h 175537"/>
                    <a:gd name="connsiteX2" fmla="*/ 0 w 22655"/>
                    <a:gd name="connsiteY2" fmla="*/ 164566 h 175537"/>
                    <a:gd name="connsiteX3" fmla="*/ 10972 w 22655"/>
                    <a:gd name="connsiteY3" fmla="*/ 175537 h 175537"/>
                    <a:gd name="connsiteX4" fmla="*/ 21942 w 22655"/>
                    <a:gd name="connsiteY4" fmla="*/ 164566 h 175537"/>
                    <a:gd name="connsiteX5" fmla="*/ 21942 w 22655"/>
                    <a:gd name="connsiteY5" fmla="*/ 10971 h 175537"/>
                    <a:gd name="connsiteX6" fmla="*/ 10972 w 22655"/>
                    <a:gd name="connsiteY6" fmla="*/ 0 h 175537"/>
                    <a:gd name="connsiteX7" fmla="*/ 10972 w 22655"/>
                    <a:gd name="connsiteY7" fmla="*/ 0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655" h="175537">
                      <a:moveTo>
                        <a:pt x="10972" y="0"/>
                      </a:moveTo>
                      <a:cubicBezTo>
                        <a:pt x="5486" y="0"/>
                        <a:pt x="0" y="5485"/>
                        <a:pt x="0" y="10971"/>
                      </a:cubicBezTo>
                      <a:lnTo>
                        <a:pt x="0" y="164566"/>
                      </a:lnTo>
                      <a:cubicBezTo>
                        <a:pt x="0" y="170051"/>
                        <a:pt x="5486" y="175537"/>
                        <a:pt x="10972" y="175537"/>
                      </a:cubicBezTo>
                      <a:cubicBezTo>
                        <a:pt x="16458" y="175537"/>
                        <a:pt x="21942" y="170051"/>
                        <a:pt x="21942" y="164566"/>
                      </a:cubicBezTo>
                      <a:lnTo>
                        <a:pt x="21942" y="10971"/>
                      </a:lnTo>
                      <a:cubicBezTo>
                        <a:pt x="24686" y="5485"/>
                        <a:pt x="19200" y="0"/>
                        <a:pt x="10972" y="0"/>
                      </a:cubicBezTo>
                      <a:lnTo>
                        <a:pt x="10972" y="0"/>
                      </a:lnTo>
                      <a:close/>
                    </a:path>
                  </a:pathLst>
                </a:custGeom>
                <a:grpFill/>
                <a:ln w="27426" cap="flat">
                  <a:noFill/>
                  <a:prstDash val="solid"/>
                  <a:miter/>
                </a:ln>
              </p:spPr>
              <p:txBody>
                <a:bodyPr rtlCol="0" anchor="ctr"/>
                <a:lstStyle/>
                <a:p>
                  <a:endParaRPr lang="en-US"/>
                </a:p>
              </p:txBody>
            </p:sp>
            <p:sp>
              <p:nvSpPr>
                <p:cNvPr id="201" name="Freeform 200">
                  <a:extLst>
                    <a:ext uri="{FF2B5EF4-FFF2-40B4-BE49-F238E27FC236}">
                      <a16:creationId xmlns:a16="http://schemas.microsoft.com/office/drawing/2014/main" id="{30D34E1C-366A-4047-B8D8-C23400A0D8D0}"/>
                    </a:ext>
                  </a:extLst>
                </p:cNvPr>
                <p:cNvSpPr/>
                <p:nvPr/>
              </p:nvSpPr>
              <p:spPr>
                <a:xfrm>
                  <a:off x="6675969" y="4338531"/>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202" name="Freeform 201">
                  <a:extLst>
                    <a:ext uri="{FF2B5EF4-FFF2-40B4-BE49-F238E27FC236}">
                      <a16:creationId xmlns:a16="http://schemas.microsoft.com/office/drawing/2014/main" id="{BB64EA5D-57E3-6F4E-B427-530BD467DF94}"/>
                    </a:ext>
                  </a:extLst>
                </p:cNvPr>
                <p:cNvSpPr/>
                <p:nvPr/>
              </p:nvSpPr>
              <p:spPr>
                <a:xfrm>
                  <a:off x="6675969" y="4387901"/>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6"/>
                        <a:pt x="16456" y="21942"/>
                        <a:pt x="10970" y="21942"/>
                      </a:cubicBezTo>
                      <a:cubicBezTo>
                        <a:pt x="5484" y="21942"/>
                        <a:pt x="0" y="16456"/>
                        <a:pt x="0" y="10971"/>
                      </a:cubicBezTo>
                      <a:cubicBezTo>
                        <a:pt x="0" y="5485"/>
                        <a:pt x="5484" y="0"/>
                        <a:pt x="10970" y="0"/>
                      </a:cubicBezTo>
                      <a:cubicBezTo>
                        <a:pt x="16456" y="0"/>
                        <a:pt x="21942" y="2743"/>
                        <a:pt x="21942" y="10971"/>
                      </a:cubicBezTo>
                      <a:lnTo>
                        <a:pt x="21942" y="10971"/>
                      </a:lnTo>
                      <a:close/>
                    </a:path>
                  </a:pathLst>
                </a:custGeom>
                <a:grpFill/>
                <a:ln w="27426" cap="flat">
                  <a:noFill/>
                  <a:prstDash val="solid"/>
                  <a:miter/>
                </a:ln>
              </p:spPr>
              <p:txBody>
                <a:bodyPr rtlCol="0" anchor="ctr"/>
                <a:lstStyle/>
                <a:p>
                  <a:endParaRPr lang="en-US"/>
                </a:p>
              </p:txBody>
            </p:sp>
            <p:sp>
              <p:nvSpPr>
                <p:cNvPr id="203" name="Freeform 202">
                  <a:extLst>
                    <a:ext uri="{FF2B5EF4-FFF2-40B4-BE49-F238E27FC236}">
                      <a16:creationId xmlns:a16="http://schemas.microsoft.com/office/drawing/2014/main" id="{63C88F1C-3F39-9E46-83C2-3C73D41E9F30}"/>
                    </a:ext>
                  </a:extLst>
                </p:cNvPr>
                <p:cNvSpPr/>
                <p:nvPr/>
              </p:nvSpPr>
              <p:spPr>
                <a:xfrm>
                  <a:off x="6758252" y="4184936"/>
                  <a:ext cx="21941" cy="175537"/>
                </a:xfrm>
                <a:custGeom>
                  <a:avLst/>
                  <a:gdLst>
                    <a:gd name="connsiteX0" fmla="*/ 10970 w 21941"/>
                    <a:gd name="connsiteY0" fmla="*/ 0 h 175537"/>
                    <a:gd name="connsiteX1" fmla="*/ 0 w 21941"/>
                    <a:gd name="connsiteY1" fmla="*/ 10971 h 175537"/>
                    <a:gd name="connsiteX2" fmla="*/ 0 w 21941"/>
                    <a:gd name="connsiteY2" fmla="*/ 164566 h 175537"/>
                    <a:gd name="connsiteX3" fmla="*/ 10970 w 21941"/>
                    <a:gd name="connsiteY3" fmla="*/ 175537 h 175537"/>
                    <a:gd name="connsiteX4" fmla="*/ 21942 w 21941"/>
                    <a:gd name="connsiteY4" fmla="*/ 164566 h 175537"/>
                    <a:gd name="connsiteX5" fmla="*/ 21942 w 21941"/>
                    <a:gd name="connsiteY5" fmla="*/ 10971 h 175537"/>
                    <a:gd name="connsiteX6" fmla="*/ 10970 w 21941"/>
                    <a:gd name="connsiteY6" fmla="*/ 0 h 175537"/>
                    <a:gd name="connsiteX7" fmla="*/ 10970 w 21941"/>
                    <a:gd name="connsiteY7" fmla="*/ 0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41" h="175537">
                      <a:moveTo>
                        <a:pt x="10970" y="0"/>
                      </a:moveTo>
                      <a:cubicBezTo>
                        <a:pt x="5484" y="0"/>
                        <a:pt x="0" y="5486"/>
                        <a:pt x="0" y="10971"/>
                      </a:cubicBezTo>
                      <a:lnTo>
                        <a:pt x="0" y="164566"/>
                      </a:lnTo>
                      <a:cubicBezTo>
                        <a:pt x="0" y="170052"/>
                        <a:pt x="5484" y="175537"/>
                        <a:pt x="10970" y="175537"/>
                      </a:cubicBezTo>
                      <a:cubicBezTo>
                        <a:pt x="16456" y="175537"/>
                        <a:pt x="21942" y="170052"/>
                        <a:pt x="21942" y="164566"/>
                      </a:cubicBezTo>
                      <a:lnTo>
                        <a:pt x="21942" y="10971"/>
                      </a:lnTo>
                      <a:cubicBezTo>
                        <a:pt x="21942" y="5486"/>
                        <a:pt x="16456" y="0"/>
                        <a:pt x="10970" y="0"/>
                      </a:cubicBezTo>
                      <a:lnTo>
                        <a:pt x="10970" y="0"/>
                      </a:lnTo>
                      <a:close/>
                    </a:path>
                  </a:pathLst>
                </a:custGeom>
                <a:grpFill/>
                <a:ln w="27426" cap="flat">
                  <a:noFill/>
                  <a:prstDash val="solid"/>
                  <a:miter/>
                </a:ln>
              </p:spPr>
              <p:txBody>
                <a:bodyPr rtlCol="0" anchor="ctr"/>
                <a:lstStyle/>
                <a:p>
                  <a:endParaRPr lang="en-US"/>
                </a:p>
              </p:txBody>
            </p:sp>
            <p:sp>
              <p:nvSpPr>
                <p:cNvPr id="204" name="Freeform 203">
                  <a:extLst>
                    <a:ext uri="{FF2B5EF4-FFF2-40B4-BE49-F238E27FC236}">
                      <a16:creationId xmlns:a16="http://schemas.microsoft.com/office/drawing/2014/main" id="{C761B19B-8B6D-7740-8DDC-80194B5E1239}"/>
                    </a:ext>
                  </a:extLst>
                </p:cNvPr>
                <p:cNvSpPr/>
                <p:nvPr/>
              </p:nvSpPr>
              <p:spPr>
                <a:xfrm>
                  <a:off x="6758252" y="4387187"/>
                  <a:ext cx="21941" cy="22655"/>
                </a:xfrm>
                <a:custGeom>
                  <a:avLst/>
                  <a:gdLst>
                    <a:gd name="connsiteX0" fmla="*/ 21942 w 21941"/>
                    <a:gd name="connsiteY0" fmla="*/ 11684 h 22655"/>
                    <a:gd name="connsiteX1" fmla="*/ 10970 w 21941"/>
                    <a:gd name="connsiteY1" fmla="*/ 22656 h 22655"/>
                    <a:gd name="connsiteX2" fmla="*/ 0 w 21941"/>
                    <a:gd name="connsiteY2" fmla="*/ 11684 h 22655"/>
                    <a:gd name="connsiteX3" fmla="*/ 10970 w 21941"/>
                    <a:gd name="connsiteY3" fmla="*/ 714 h 22655"/>
                    <a:gd name="connsiteX4" fmla="*/ 21942 w 21941"/>
                    <a:gd name="connsiteY4" fmla="*/ 11684 h 22655"/>
                    <a:gd name="connsiteX5" fmla="*/ 21942 w 21941"/>
                    <a:gd name="connsiteY5" fmla="*/ 11684 h 2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2655">
                      <a:moveTo>
                        <a:pt x="21942" y="11684"/>
                      </a:moveTo>
                      <a:cubicBezTo>
                        <a:pt x="21942" y="17170"/>
                        <a:pt x="16456" y="22656"/>
                        <a:pt x="10970" y="22656"/>
                      </a:cubicBezTo>
                      <a:cubicBezTo>
                        <a:pt x="5484" y="22656"/>
                        <a:pt x="0" y="17170"/>
                        <a:pt x="0" y="11684"/>
                      </a:cubicBezTo>
                      <a:cubicBezTo>
                        <a:pt x="0" y="6199"/>
                        <a:pt x="5484" y="714"/>
                        <a:pt x="10970" y="714"/>
                      </a:cubicBezTo>
                      <a:cubicBezTo>
                        <a:pt x="16456" y="-2029"/>
                        <a:pt x="21942" y="3456"/>
                        <a:pt x="21942" y="11684"/>
                      </a:cubicBezTo>
                      <a:lnTo>
                        <a:pt x="21942" y="11684"/>
                      </a:lnTo>
                      <a:close/>
                    </a:path>
                  </a:pathLst>
                </a:custGeom>
                <a:grpFill/>
                <a:ln w="27426" cap="flat">
                  <a:noFill/>
                  <a:prstDash val="solid"/>
                  <a:miter/>
                </a:ln>
              </p:spPr>
              <p:txBody>
                <a:bodyPr rtlCol="0" anchor="ctr"/>
                <a:lstStyle/>
                <a:p>
                  <a:endParaRPr lang="en-US"/>
                </a:p>
              </p:txBody>
            </p:sp>
            <p:sp>
              <p:nvSpPr>
                <p:cNvPr id="205" name="Freeform 204">
                  <a:extLst>
                    <a:ext uri="{FF2B5EF4-FFF2-40B4-BE49-F238E27FC236}">
                      <a16:creationId xmlns:a16="http://schemas.microsoft.com/office/drawing/2014/main" id="{D25B5BB1-6C7B-5E47-96CB-24E5FEC48C64}"/>
                    </a:ext>
                  </a:extLst>
                </p:cNvPr>
                <p:cNvSpPr/>
                <p:nvPr/>
              </p:nvSpPr>
              <p:spPr>
                <a:xfrm>
                  <a:off x="6840535" y="4234306"/>
                  <a:ext cx="21941" cy="175537"/>
                </a:xfrm>
                <a:custGeom>
                  <a:avLst/>
                  <a:gdLst>
                    <a:gd name="connsiteX0" fmla="*/ 10970 w 21941"/>
                    <a:gd name="connsiteY0" fmla="*/ 175537 h 175537"/>
                    <a:gd name="connsiteX1" fmla="*/ 21942 w 21941"/>
                    <a:gd name="connsiteY1" fmla="*/ 164566 h 175537"/>
                    <a:gd name="connsiteX2" fmla="*/ 21942 w 21941"/>
                    <a:gd name="connsiteY2" fmla="*/ 10971 h 175537"/>
                    <a:gd name="connsiteX3" fmla="*/ 10970 w 21941"/>
                    <a:gd name="connsiteY3" fmla="*/ 0 h 175537"/>
                    <a:gd name="connsiteX4" fmla="*/ 0 w 21941"/>
                    <a:gd name="connsiteY4" fmla="*/ 10971 h 175537"/>
                    <a:gd name="connsiteX5" fmla="*/ 0 w 21941"/>
                    <a:gd name="connsiteY5" fmla="*/ 164566 h 175537"/>
                    <a:gd name="connsiteX6" fmla="*/ 10970 w 21941"/>
                    <a:gd name="connsiteY6" fmla="*/ 175537 h 175537"/>
                    <a:gd name="connsiteX7" fmla="*/ 10970 w 21941"/>
                    <a:gd name="connsiteY7" fmla="*/ 175537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41" h="175537">
                      <a:moveTo>
                        <a:pt x="10970" y="175537"/>
                      </a:moveTo>
                      <a:cubicBezTo>
                        <a:pt x="16456" y="175537"/>
                        <a:pt x="21942" y="170051"/>
                        <a:pt x="21942" y="164566"/>
                      </a:cubicBezTo>
                      <a:lnTo>
                        <a:pt x="21942" y="10971"/>
                      </a:lnTo>
                      <a:cubicBezTo>
                        <a:pt x="21942" y="5485"/>
                        <a:pt x="16456" y="0"/>
                        <a:pt x="10970" y="0"/>
                      </a:cubicBezTo>
                      <a:cubicBezTo>
                        <a:pt x="5484" y="0"/>
                        <a:pt x="0" y="5485"/>
                        <a:pt x="0" y="10971"/>
                      </a:cubicBezTo>
                      <a:lnTo>
                        <a:pt x="0" y="164566"/>
                      </a:lnTo>
                      <a:cubicBezTo>
                        <a:pt x="0" y="170051"/>
                        <a:pt x="5484" y="175537"/>
                        <a:pt x="10970" y="175537"/>
                      </a:cubicBezTo>
                      <a:lnTo>
                        <a:pt x="10970" y="175537"/>
                      </a:lnTo>
                      <a:close/>
                    </a:path>
                  </a:pathLst>
                </a:custGeom>
                <a:grpFill/>
                <a:ln w="27426" cap="flat">
                  <a:noFill/>
                  <a:prstDash val="solid"/>
                  <a:miter/>
                </a:ln>
              </p:spPr>
              <p:txBody>
                <a:bodyPr rtlCol="0" anchor="ctr"/>
                <a:lstStyle/>
                <a:p>
                  <a:endParaRPr lang="en-US"/>
                </a:p>
              </p:txBody>
            </p:sp>
            <p:sp>
              <p:nvSpPr>
                <p:cNvPr id="206" name="Freeform 205">
                  <a:extLst>
                    <a:ext uri="{FF2B5EF4-FFF2-40B4-BE49-F238E27FC236}">
                      <a16:creationId xmlns:a16="http://schemas.microsoft.com/office/drawing/2014/main" id="{11B83511-FA5A-D549-8AE3-849B061C7166}"/>
                    </a:ext>
                  </a:extLst>
                </p:cNvPr>
                <p:cNvSpPr/>
                <p:nvPr/>
              </p:nvSpPr>
              <p:spPr>
                <a:xfrm>
                  <a:off x="6840535" y="4434528"/>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207" name="Freeform 206">
                  <a:extLst>
                    <a:ext uri="{FF2B5EF4-FFF2-40B4-BE49-F238E27FC236}">
                      <a16:creationId xmlns:a16="http://schemas.microsoft.com/office/drawing/2014/main" id="{2E356393-111A-2343-B841-BF165B5BA8B8}"/>
                    </a:ext>
                  </a:extLst>
                </p:cNvPr>
                <p:cNvSpPr/>
                <p:nvPr/>
              </p:nvSpPr>
              <p:spPr>
                <a:xfrm>
                  <a:off x="6758252" y="4434528"/>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208" name="Freeform 207">
                  <a:extLst>
                    <a:ext uri="{FF2B5EF4-FFF2-40B4-BE49-F238E27FC236}">
                      <a16:creationId xmlns:a16="http://schemas.microsoft.com/office/drawing/2014/main" id="{A8031554-FA45-004A-B725-F350B8371569}"/>
                    </a:ext>
                  </a:extLst>
                </p:cNvPr>
                <p:cNvSpPr/>
                <p:nvPr/>
              </p:nvSpPr>
              <p:spPr>
                <a:xfrm>
                  <a:off x="6675969" y="4434528"/>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endParaRPr lang="en-US"/>
                </a:p>
              </p:txBody>
            </p:sp>
          </p:grpSp>
        </p:grpSp>
        <p:sp>
          <p:nvSpPr>
            <p:cNvPr id="180" name="Text Placeholder 2">
              <a:extLst>
                <a:ext uri="{FF2B5EF4-FFF2-40B4-BE49-F238E27FC236}">
                  <a16:creationId xmlns:a16="http://schemas.microsoft.com/office/drawing/2014/main" id="{C811CAA3-F4F5-C942-BE49-5601AEA45498}"/>
                </a:ext>
              </a:extLst>
            </p:cNvPr>
            <p:cNvSpPr txBox="1">
              <a:spLocks/>
            </p:cNvSpPr>
            <p:nvPr/>
          </p:nvSpPr>
          <p:spPr>
            <a:xfrm>
              <a:off x="653475" y="8444830"/>
              <a:ext cx="4955516" cy="546999"/>
            </a:xfrm>
            <a:prstGeom prst="rect">
              <a:avLst/>
            </a:prstGeom>
          </p:spPr>
          <p:txBody>
            <a:bodyPr vert="horz" lIns="91440" tIns="45720" rIns="91440" bIns="45720" numCol="1" spcCol="288000" rtlCol="0" anchor="t">
              <a:normAutofit/>
            </a:bodyPr>
            <a:lstStyle>
              <a:lvl1pPr marL="0" indent="0" algn="just" defTabSz="755934" rtl="0" eaLnBrk="1" latinLnBrk="0" hangingPunct="1">
                <a:lnSpc>
                  <a:spcPts val="1200"/>
                </a:lnSpc>
                <a:spcBef>
                  <a:spcPts val="0"/>
                </a:spcBef>
                <a:buFont typeface="Arial" panose="020B0604020202020204" pitchFamily="34" charset="0"/>
                <a:buNone/>
                <a:defRPr sz="1000" b="0" i="0" kern="1200">
                  <a:solidFill>
                    <a:srgbClr val="4B4B4B"/>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1050" b="1" dirty="0">
                  <a:solidFill>
                    <a:schemeClr val="bg1"/>
                  </a:solidFill>
                  <a:highlight>
                    <a:srgbClr val="863694"/>
                  </a:highlight>
                </a:rPr>
                <a:t> ACTIVITY IDEA</a:t>
              </a:r>
              <a:r>
                <a:rPr lang="en-US" sz="1050" b="1" dirty="0">
                  <a:solidFill>
                    <a:srgbClr val="863694"/>
                  </a:solidFill>
                  <a:highlight>
                    <a:srgbClr val="863694"/>
                  </a:highlight>
                </a:rPr>
                <a:t>.</a:t>
              </a:r>
              <a:r>
                <a:rPr lang="en-US" sz="1050" b="1" dirty="0">
                  <a:solidFill>
                    <a:schemeClr val="bg1"/>
                  </a:solidFill>
                  <a:highlight>
                    <a:srgbClr val="863694"/>
                  </a:highlight>
                </a:rPr>
                <a:t> </a:t>
              </a:r>
            </a:p>
          </p:txBody>
        </p:sp>
      </p:grpSp>
      <p:grpSp>
        <p:nvGrpSpPr>
          <p:cNvPr id="211" name="Group 210">
            <a:extLst>
              <a:ext uri="{FF2B5EF4-FFF2-40B4-BE49-F238E27FC236}">
                <a16:creationId xmlns:a16="http://schemas.microsoft.com/office/drawing/2014/main" id="{9148F4EF-0393-1C49-B71D-F3238712FEA7}"/>
              </a:ext>
            </a:extLst>
          </p:cNvPr>
          <p:cNvGrpSpPr/>
          <p:nvPr/>
        </p:nvGrpSpPr>
        <p:grpSpPr>
          <a:xfrm>
            <a:off x="0" y="7852650"/>
            <a:ext cx="6984000" cy="2015811"/>
            <a:chOff x="-2" y="8444830"/>
            <a:chExt cx="6984000" cy="2015811"/>
          </a:xfrm>
        </p:grpSpPr>
        <p:grpSp>
          <p:nvGrpSpPr>
            <p:cNvPr id="212" name="Group 211">
              <a:extLst>
                <a:ext uri="{FF2B5EF4-FFF2-40B4-BE49-F238E27FC236}">
                  <a16:creationId xmlns:a16="http://schemas.microsoft.com/office/drawing/2014/main" id="{EC889302-16CE-F44B-8148-E98F42E04536}"/>
                </a:ext>
              </a:extLst>
            </p:cNvPr>
            <p:cNvGrpSpPr/>
            <p:nvPr/>
          </p:nvGrpSpPr>
          <p:grpSpPr>
            <a:xfrm>
              <a:off x="-2" y="8594883"/>
              <a:ext cx="6984000" cy="1865758"/>
              <a:chOff x="-2" y="8594883"/>
              <a:chExt cx="6984000" cy="1865758"/>
            </a:xfrm>
          </p:grpSpPr>
          <p:sp>
            <p:nvSpPr>
              <p:cNvPr id="214" name="Rectangle 213">
                <a:extLst>
                  <a:ext uri="{FF2B5EF4-FFF2-40B4-BE49-F238E27FC236}">
                    <a16:creationId xmlns:a16="http://schemas.microsoft.com/office/drawing/2014/main" id="{197AE257-B070-FD42-AA69-E4D4C896F5B5}"/>
                  </a:ext>
                </a:extLst>
              </p:cNvPr>
              <p:cNvSpPr/>
              <p:nvPr/>
            </p:nvSpPr>
            <p:spPr>
              <a:xfrm>
                <a:off x="-2" y="8594883"/>
                <a:ext cx="6984000" cy="1393880"/>
              </a:xfrm>
              <a:prstGeom prst="rect">
                <a:avLst/>
              </a:prstGeom>
              <a:solidFill>
                <a:srgbClr val="94C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dirty="0"/>
              </a:p>
            </p:txBody>
          </p:sp>
          <p:sp>
            <p:nvSpPr>
              <p:cNvPr id="215" name="Rectangle 214">
                <a:extLst>
                  <a:ext uri="{FF2B5EF4-FFF2-40B4-BE49-F238E27FC236}">
                    <a16:creationId xmlns:a16="http://schemas.microsoft.com/office/drawing/2014/main" id="{18F7AA45-4FEA-DA4A-8775-05E8C6700750}"/>
                  </a:ext>
                </a:extLst>
              </p:cNvPr>
              <p:cNvSpPr/>
              <p:nvPr/>
            </p:nvSpPr>
            <p:spPr>
              <a:xfrm>
                <a:off x="619923" y="8726413"/>
                <a:ext cx="6192000" cy="1073950"/>
              </a:xfrm>
              <a:prstGeom prst="rect">
                <a:avLst/>
              </a:prstGeom>
              <a:noFill/>
              <a:ln w="1270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dirty="0"/>
              </a:p>
            </p:txBody>
          </p:sp>
          <p:sp>
            <p:nvSpPr>
              <p:cNvPr id="217" name="Oval 216">
                <a:extLst>
                  <a:ext uri="{FF2B5EF4-FFF2-40B4-BE49-F238E27FC236}">
                    <a16:creationId xmlns:a16="http://schemas.microsoft.com/office/drawing/2014/main" id="{8D7AC62F-2F79-C840-8040-77188D5174D5}"/>
                  </a:ext>
                </a:extLst>
              </p:cNvPr>
              <p:cNvSpPr/>
              <p:nvPr/>
            </p:nvSpPr>
            <p:spPr>
              <a:xfrm>
                <a:off x="404154" y="8744607"/>
                <a:ext cx="653235" cy="653235"/>
              </a:xfrm>
              <a:prstGeom prst="ellipse">
                <a:avLst/>
              </a:prstGeom>
              <a:solidFill>
                <a:srgbClr val="94C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8" name="Text Placeholder 2">
                <a:extLst>
                  <a:ext uri="{FF2B5EF4-FFF2-40B4-BE49-F238E27FC236}">
                    <a16:creationId xmlns:a16="http://schemas.microsoft.com/office/drawing/2014/main" id="{BB59B59C-6F9E-374E-8A27-1FD11AEDEA91}"/>
                  </a:ext>
                </a:extLst>
              </p:cNvPr>
              <p:cNvSpPr txBox="1">
                <a:spLocks/>
              </p:cNvSpPr>
              <p:nvPr/>
            </p:nvSpPr>
            <p:spPr>
              <a:xfrm>
                <a:off x="971946" y="8834087"/>
                <a:ext cx="5809184" cy="1626554"/>
              </a:xfrm>
              <a:prstGeom prst="rect">
                <a:avLst/>
              </a:prstGeom>
            </p:spPr>
            <p:txBody>
              <a:bodyPr vert="horz" lIns="91440" tIns="45720" rIns="91440" bIns="45720" numCol="1" spcCol="288000" rtlCol="0" anchor="t">
                <a:normAutofit/>
              </a:bodyPr>
              <a:lstStyle>
                <a:lvl1pPr marL="0" indent="0" algn="just" defTabSz="755934" rtl="0" eaLnBrk="1" latinLnBrk="0" hangingPunct="1">
                  <a:lnSpc>
                    <a:spcPts val="1200"/>
                  </a:lnSpc>
                  <a:spcBef>
                    <a:spcPts val="0"/>
                  </a:spcBef>
                  <a:buFont typeface="Arial" panose="020B0604020202020204" pitchFamily="34" charset="0"/>
                  <a:buNone/>
                  <a:defRPr sz="1000" b="0" i="0" kern="1200">
                    <a:solidFill>
                      <a:srgbClr val="4B4B4B"/>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b="1" dirty="0">
                    <a:solidFill>
                      <a:schemeClr val="bg1"/>
                    </a:solidFill>
                  </a:rPr>
                  <a:t>The Sub-set of Skills Required -  </a:t>
                </a:r>
                <a:r>
                  <a:rPr lang="en-US" dirty="0">
                    <a:solidFill>
                      <a:schemeClr val="bg1"/>
                    </a:solidFill>
                  </a:rPr>
                  <a:t>A leader’s primary role is to inspire others to create change. This in itself requires a unique subset of skills including storytelling for impact, understanding cultural differences, relationship building skills and strategic planning to understand the role that the actions they inspire are part of a wider goal and the sharing of complex ideas in a way that makes them easy to understand.</a:t>
                </a:r>
              </a:p>
            </p:txBody>
          </p:sp>
          <p:grpSp>
            <p:nvGrpSpPr>
              <p:cNvPr id="219" name="Graphic 3">
                <a:extLst>
                  <a:ext uri="{FF2B5EF4-FFF2-40B4-BE49-F238E27FC236}">
                    <a16:creationId xmlns:a16="http://schemas.microsoft.com/office/drawing/2014/main" id="{B2B92B79-D14A-8240-A677-256788AEC502}"/>
                  </a:ext>
                </a:extLst>
              </p:cNvPr>
              <p:cNvGrpSpPr/>
              <p:nvPr/>
            </p:nvGrpSpPr>
            <p:grpSpPr>
              <a:xfrm>
                <a:off x="358674" y="8801673"/>
                <a:ext cx="505387" cy="506021"/>
                <a:chOff x="6601914" y="3685068"/>
                <a:chExt cx="1090935" cy="1092304"/>
              </a:xfrm>
              <a:solidFill>
                <a:schemeClr val="bg1"/>
              </a:solidFill>
            </p:grpSpPr>
            <p:sp>
              <p:nvSpPr>
                <p:cNvPr id="220" name="Freeform 219">
                  <a:extLst>
                    <a:ext uri="{FF2B5EF4-FFF2-40B4-BE49-F238E27FC236}">
                      <a16:creationId xmlns:a16="http://schemas.microsoft.com/office/drawing/2014/main" id="{09D24532-9A97-7E43-81FB-D96825C0CE6B}"/>
                    </a:ext>
                  </a:extLst>
                </p:cNvPr>
                <p:cNvSpPr/>
                <p:nvPr/>
              </p:nvSpPr>
              <p:spPr>
                <a:xfrm>
                  <a:off x="7136754" y="4173965"/>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6" y="21942"/>
                        <a:pt x="0" y="16457"/>
                        <a:pt x="0" y="10971"/>
                      </a:cubicBezTo>
                      <a:cubicBezTo>
                        <a:pt x="0" y="5485"/>
                        <a:pt x="5486" y="0"/>
                        <a:pt x="10970" y="0"/>
                      </a:cubicBezTo>
                      <a:cubicBezTo>
                        <a:pt x="19200"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221" name="Freeform 220">
                  <a:extLst>
                    <a:ext uri="{FF2B5EF4-FFF2-40B4-BE49-F238E27FC236}">
                      <a16:creationId xmlns:a16="http://schemas.microsoft.com/office/drawing/2014/main" id="{812BFE11-A5DF-4A41-AB62-31694BE0E53E}"/>
                    </a:ext>
                  </a:extLst>
                </p:cNvPr>
                <p:cNvSpPr/>
                <p:nvPr/>
              </p:nvSpPr>
              <p:spPr>
                <a:xfrm>
                  <a:off x="7136754" y="4126625"/>
                  <a:ext cx="21941" cy="22655"/>
                </a:xfrm>
                <a:custGeom>
                  <a:avLst/>
                  <a:gdLst>
                    <a:gd name="connsiteX0" fmla="*/ 21942 w 21941"/>
                    <a:gd name="connsiteY0" fmla="*/ 11684 h 22655"/>
                    <a:gd name="connsiteX1" fmla="*/ 10970 w 21941"/>
                    <a:gd name="connsiteY1" fmla="*/ 22656 h 22655"/>
                    <a:gd name="connsiteX2" fmla="*/ 0 w 21941"/>
                    <a:gd name="connsiteY2" fmla="*/ 11684 h 22655"/>
                    <a:gd name="connsiteX3" fmla="*/ 10970 w 21941"/>
                    <a:gd name="connsiteY3" fmla="*/ 714 h 22655"/>
                    <a:gd name="connsiteX4" fmla="*/ 21942 w 21941"/>
                    <a:gd name="connsiteY4" fmla="*/ 11684 h 22655"/>
                    <a:gd name="connsiteX5" fmla="*/ 21942 w 21941"/>
                    <a:gd name="connsiteY5" fmla="*/ 11684 h 2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2655">
                      <a:moveTo>
                        <a:pt x="21942" y="11684"/>
                      </a:moveTo>
                      <a:cubicBezTo>
                        <a:pt x="21942" y="17170"/>
                        <a:pt x="16456" y="22656"/>
                        <a:pt x="10970" y="22656"/>
                      </a:cubicBezTo>
                      <a:cubicBezTo>
                        <a:pt x="5486" y="22656"/>
                        <a:pt x="0" y="17170"/>
                        <a:pt x="0" y="11684"/>
                      </a:cubicBezTo>
                      <a:cubicBezTo>
                        <a:pt x="0" y="6199"/>
                        <a:pt x="5486" y="714"/>
                        <a:pt x="10970" y="714"/>
                      </a:cubicBezTo>
                      <a:cubicBezTo>
                        <a:pt x="19200" y="-2029"/>
                        <a:pt x="21942" y="3456"/>
                        <a:pt x="21942" y="11684"/>
                      </a:cubicBezTo>
                      <a:lnTo>
                        <a:pt x="21942" y="11684"/>
                      </a:lnTo>
                      <a:close/>
                    </a:path>
                  </a:pathLst>
                </a:custGeom>
                <a:grpFill/>
                <a:ln w="27426" cap="flat">
                  <a:noFill/>
                  <a:prstDash val="solid"/>
                  <a:miter/>
                </a:ln>
              </p:spPr>
              <p:txBody>
                <a:bodyPr rtlCol="0" anchor="ctr"/>
                <a:lstStyle/>
                <a:p>
                  <a:endParaRPr lang="en-US"/>
                </a:p>
              </p:txBody>
            </p:sp>
            <p:grpSp>
              <p:nvGrpSpPr>
                <p:cNvPr id="222" name="Graphic 3">
                  <a:extLst>
                    <a:ext uri="{FF2B5EF4-FFF2-40B4-BE49-F238E27FC236}">
                      <a16:creationId xmlns:a16="http://schemas.microsoft.com/office/drawing/2014/main" id="{A73E05ED-0BA1-9749-8DAB-2C666D95B0BA}"/>
                    </a:ext>
                  </a:extLst>
                </p:cNvPr>
                <p:cNvGrpSpPr/>
                <p:nvPr/>
              </p:nvGrpSpPr>
              <p:grpSpPr>
                <a:xfrm>
                  <a:off x="6601914" y="3685068"/>
                  <a:ext cx="1090935" cy="1092304"/>
                  <a:chOff x="6601914" y="3685068"/>
                  <a:chExt cx="1090935" cy="1092304"/>
                </a:xfrm>
                <a:grpFill/>
              </p:grpSpPr>
              <p:sp>
                <p:nvSpPr>
                  <p:cNvPr id="243" name="Freeform 242">
                    <a:extLst>
                      <a:ext uri="{FF2B5EF4-FFF2-40B4-BE49-F238E27FC236}">
                        <a16:creationId xmlns:a16="http://schemas.microsoft.com/office/drawing/2014/main" id="{EDE90152-7FC4-4841-8AFA-FA3064230A47}"/>
                      </a:ext>
                    </a:extLst>
                  </p:cNvPr>
                  <p:cNvSpPr/>
                  <p:nvPr/>
                </p:nvSpPr>
                <p:spPr>
                  <a:xfrm>
                    <a:off x="7136754" y="4077969"/>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6" y="21942"/>
                          <a:pt x="0" y="16457"/>
                          <a:pt x="0" y="10971"/>
                        </a:cubicBezTo>
                        <a:cubicBezTo>
                          <a:pt x="0" y="5485"/>
                          <a:pt x="5486" y="0"/>
                          <a:pt x="10970" y="0"/>
                        </a:cubicBezTo>
                        <a:cubicBezTo>
                          <a:pt x="19200"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244" name="Freeform 243">
                    <a:extLst>
                      <a:ext uri="{FF2B5EF4-FFF2-40B4-BE49-F238E27FC236}">
                        <a16:creationId xmlns:a16="http://schemas.microsoft.com/office/drawing/2014/main" id="{B69F5D85-D060-3943-8017-3E913B8F7F22}"/>
                      </a:ext>
                    </a:extLst>
                  </p:cNvPr>
                  <p:cNvSpPr/>
                  <p:nvPr/>
                </p:nvSpPr>
                <p:spPr>
                  <a:xfrm>
                    <a:off x="6601914" y="3685068"/>
                    <a:ext cx="1090935" cy="1092304"/>
                  </a:xfrm>
                  <a:custGeom>
                    <a:avLst/>
                    <a:gdLst>
                      <a:gd name="connsiteX0" fmla="*/ 1088879 w 1090935"/>
                      <a:gd name="connsiteY0" fmla="*/ 102168 h 1092304"/>
                      <a:gd name="connsiteX1" fmla="*/ 1028538 w 1090935"/>
                      <a:gd name="connsiteY1" fmla="*/ 6171 h 1092304"/>
                      <a:gd name="connsiteX2" fmla="*/ 1009338 w 1090935"/>
                      <a:gd name="connsiteY2" fmla="*/ 6171 h 1092304"/>
                      <a:gd name="connsiteX3" fmla="*/ 948997 w 1090935"/>
                      <a:gd name="connsiteY3" fmla="*/ 102168 h 1092304"/>
                      <a:gd name="connsiteX4" fmla="*/ 946255 w 1090935"/>
                      <a:gd name="connsiteY4" fmla="*/ 107654 h 1092304"/>
                      <a:gd name="connsiteX5" fmla="*/ 946255 w 1090935"/>
                      <a:gd name="connsiteY5" fmla="*/ 332560 h 1092304"/>
                      <a:gd name="connsiteX6" fmla="*/ 614379 w 1090935"/>
                      <a:gd name="connsiteY6" fmla="*/ 332560 h 1092304"/>
                      <a:gd name="connsiteX7" fmla="*/ 655520 w 1090935"/>
                      <a:gd name="connsiteY7" fmla="*/ 272219 h 1092304"/>
                      <a:gd name="connsiteX8" fmla="*/ 671978 w 1090935"/>
                      <a:gd name="connsiteY8" fmla="*/ 272219 h 1092304"/>
                      <a:gd name="connsiteX9" fmla="*/ 682948 w 1090935"/>
                      <a:gd name="connsiteY9" fmla="*/ 266733 h 1092304"/>
                      <a:gd name="connsiteX10" fmla="*/ 682948 w 1090935"/>
                      <a:gd name="connsiteY10" fmla="*/ 255762 h 1092304"/>
                      <a:gd name="connsiteX11" fmla="*/ 661006 w 1090935"/>
                      <a:gd name="connsiteY11" fmla="*/ 198164 h 1092304"/>
                      <a:gd name="connsiteX12" fmla="*/ 661006 w 1090935"/>
                      <a:gd name="connsiteY12" fmla="*/ 187193 h 1092304"/>
                      <a:gd name="connsiteX13" fmla="*/ 696662 w 1090935"/>
                      <a:gd name="connsiteY13" fmla="*/ 140567 h 1092304"/>
                      <a:gd name="connsiteX14" fmla="*/ 696662 w 1090935"/>
                      <a:gd name="connsiteY14" fmla="*/ 115881 h 1092304"/>
                      <a:gd name="connsiteX15" fmla="*/ 685692 w 1090935"/>
                      <a:gd name="connsiteY15" fmla="*/ 104911 h 1092304"/>
                      <a:gd name="connsiteX16" fmla="*/ 482726 w 1090935"/>
                      <a:gd name="connsiteY16" fmla="*/ 104911 h 1092304"/>
                      <a:gd name="connsiteX17" fmla="*/ 422385 w 1090935"/>
                      <a:gd name="connsiteY17" fmla="*/ 165251 h 1092304"/>
                      <a:gd name="connsiteX18" fmla="*/ 422385 w 1090935"/>
                      <a:gd name="connsiteY18" fmla="*/ 231078 h 1092304"/>
                      <a:gd name="connsiteX19" fmla="*/ 471756 w 1090935"/>
                      <a:gd name="connsiteY19" fmla="*/ 329817 h 1092304"/>
                      <a:gd name="connsiteX20" fmla="*/ 397701 w 1090935"/>
                      <a:gd name="connsiteY20" fmla="*/ 329817 h 1092304"/>
                      <a:gd name="connsiteX21" fmla="*/ 400443 w 1090935"/>
                      <a:gd name="connsiteY21" fmla="*/ 318846 h 1092304"/>
                      <a:gd name="connsiteX22" fmla="*/ 400443 w 1090935"/>
                      <a:gd name="connsiteY22" fmla="*/ 11657 h 1092304"/>
                      <a:gd name="connsiteX23" fmla="*/ 389473 w 1090935"/>
                      <a:gd name="connsiteY23" fmla="*/ 686 h 1092304"/>
                      <a:gd name="connsiteX24" fmla="*/ 10970 w 1090935"/>
                      <a:gd name="connsiteY24" fmla="*/ 686 h 1092304"/>
                      <a:gd name="connsiteX25" fmla="*/ 0 w 1090935"/>
                      <a:gd name="connsiteY25" fmla="*/ 11657 h 1092304"/>
                      <a:gd name="connsiteX26" fmla="*/ 0 w 1090935"/>
                      <a:gd name="connsiteY26" fmla="*/ 318846 h 1092304"/>
                      <a:gd name="connsiteX27" fmla="*/ 35656 w 1090935"/>
                      <a:gd name="connsiteY27" fmla="*/ 354502 h 1092304"/>
                      <a:gd name="connsiteX28" fmla="*/ 117939 w 1090935"/>
                      <a:gd name="connsiteY28" fmla="*/ 354502 h 1092304"/>
                      <a:gd name="connsiteX29" fmla="*/ 117939 w 1090935"/>
                      <a:gd name="connsiteY29" fmla="*/ 379187 h 1092304"/>
                      <a:gd name="connsiteX30" fmla="*/ 178280 w 1090935"/>
                      <a:gd name="connsiteY30" fmla="*/ 439527 h 1092304"/>
                      <a:gd name="connsiteX31" fmla="*/ 414157 w 1090935"/>
                      <a:gd name="connsiteY31" fmla="*/ 439527 h 1092304"/>
                      <a:gd name="connsiteX32" fmla="*/ 414157 w 1090935"/>
                      <a:gd name="connsiteY32" fmla="*/ 664434 h 1092304"/>
                      <a:gd name="connsiteX33" fmla="*/ 320904 w 1090935"/>
                      <a:gd name="connsiteY33" fmla="*/ 999051 h 1092304"/>
                      <a:gd name="connsiteX34" fmla="*/ 246849 w 1090935"/>
                      <a:gd name="connsiteY34" fmla="*/ 1081334 h 1092304"/>
                      <a:gd name="connsiteX35" fmla="*/ 257819 w 1090935"/>
                      <a:gd name="connsiteY35" fmla="*/ 1092305 h 1092304"/>
                      <a:gd name="connsiteX36" fmla="*/ 471756 w 1090935"/>
                      <a:gd name="connsiteY36" fmla="*/ 1092305 h 1092304"/>
                      <a:gd name="connsiteX37" fmla="*/ 482726 w 1090935"/>
                      <a:gd name="connsiteY37" fmla="*/ 1081334 h 1092304"/>
                      <a:gd name="connsiteX38" fmla="*/ 482726 w 1090935"/>
                      <a:gd name="connsiteY38" fmla="*/ 1010022 h 1092304"/>
                      <a:gd name="connsiteX39" fmla="*/ 543068 w 1090935"/>
                      <a:gd name="connsiteY39" fmla="*/ 774144 h 1092304"/>
                      <a:gd name="connsiteX40" fmla="*/ 603409 w 1090935"/>
                      <a:gd name="connsiteY40" fmla="*/ 1010022 h 1092304"/>
                      <a:gd name="connsiteX41" fmla="*/ 603409 w 1090935"/>
                      <a:gd name="connsiteY41" fmla="*/ 1078591 h 1092304"/>
                      <a:gd name="connsiteX42" fmla="*/ 614379 w 1090935"/>
                      <a:gd name="connsiteY42" fmla="*/ 1089562 h 1092304"/>
                      <a:gd name="connsiteX43" fmla="*/ 828316 w 1090935"/>
                      <a:gd name="connsiteY43" fmla="*/ 1089562 h 1092304"/>
                      <a:gd name="connsiteX44" fmla="*/ 839286 w 1090935"/>
                      <a:gd name="connsiteY44" fmla="*/ 1078591 h 1092304"/>
                      <a:gd name="connsiteX45" fmla="*/ 757003 w 1090935"/>
                      <a:gd name="connsiteY45" fmla="*/ 996308 h 1092304"/>
                      <a:gd name="connsiteX46" fmla="*/ 754261 w 1090935"/>
                      <a:gd name="connsiteY46" fmla="*/ 996308 h 1092304"/>
                      <a:gd name="connsiteX47" fmla="*/ 674720 w 1090935"/>
                      <a:gd name="connsiteY47" fmla="*/ 661691 h 1092304"/>
                      <a:gd name="connsiteX48" fmla="*/ 674720 w 1090935"/>
                      <a:gd name="connsiteY48" fmla="*/ 436785 h 1092304"/>
                      <a:gd name="connsiteX49" fmla="*/ 910599 w 1090935"/>
                      <a:gd name="connsiteY49" fmla="*/ 436785 h 1092304"/>
                      <a:gd name="connsiteX50" fmla="*/ 946255 w 1090935"/>
                      <a:gd name="connsiteY50" fmla="*/ 425814 h 1092304"/>
                      <a:gd name="connsiteX51" fmla="*/ 946255 w 1090935"/>
                      <a:gd name="connsiteY51" fmla="*/ 521810 h 1092304"/>
                      <a:gd name="connsiteX52" fmla="*/ 957225 w 1090935"/>
                      <a:gd name="connsiteY52" fmla="*/ 532782 h 1092304"/>
                      <a:gd name="connsiteX53" fmla="*/ 968197 w 1090935"/>
                      <a:gd name="connsiteY53" fmla="*/ 521810 h 1092304"/>
                      <a:gd name="connsiteX54" fmla="*/ 968197 w 1090935"/>
                      <a:gd name="connsiteY54" fmla="*/ 118624 h 1092304"/>
                      <a:gd name="connsiteX55" fmla="*/ 1014824 w 1090935"/>
                      <a:gd name="connsiteY55" fmla="*/ 118624 h 1092304"/>
                      <a:gd name="connsiteX56" fmla="*/ 1014824 w 1090935"/>
                      <a:gd name="connsiteY56" fmla="*/ 250277 h 1092304"/>
                      <a:gd name="connsiteX57" fmla="*/ 1025794 w 1090935"/>
                      <a:gd name="connsiteY57" fmla="*/ 261248 h 1092304"/>
                      <a:gd name="connsiteX58" fmla="*/ 1036766 w 1090935"/>
                      <a:gd name="connsiteY58" fmla="*/ 250277 h 1092304"/>
                      <a:gd name="connsiteX59" fmla="*/ 1036766 w 1090935"/>
                      <a:gd name="connsiteY59" fmla="*/ 118624 h 1092304"/>
                      <a:gd name="connsiteX60" fmla="*/ 1061451 w 1090935"/>
                      <a:gd name="connsiteY60" fmla="*/ 118624 h 1092304"/>
                      <a:gd name="connsiteX61" fmla="*/ 1061451 w 1090935"/>
                      <a:gd name="connsiteY61" fmla="*/ 557466 h 1092304"/>
                      <a:gd name="connsiteX62" fmla="*/ 954483 w 1090935"/>
                      <a:gd name="connsiteY62" fmla="*/ 557466 h 1092304"/>
                      <a:gd name="connsiteX63" fmla="*/ 943511 w 1090935"/>
                      <a:gd name="connsiteY63" fmla="*/ 568437 h 1092304"/>
                      <a:gd name="connsiteX64" fmla="*/ 943511 w 1090935"/>
                      <a:gd name="connsiteY64" fmla="*/ 650720 h 1092304"/>
                      <a:gd name="connsiteX65" fmla="*/ 1003852 w 1090935"/>
                      <a:gd name="connsiteY65" fmla="*/ 711061 h 1092304"/>
                      <a:gd name="connsiteX66" fmla="*/ 1028538 w 1090935"/>
                      <a:gd name="connsiteY66" fmla="*/ 711061 h 1092304"/>
                      <a:gd name="connsiteX67" fmla="*/ 1088879 w 1090935"/>
                      <a:gd name="connsiteY67" fmla="*/ 650720 h 1092304"/>
                      <a:gd name="connsiteX68" fmla="*/ 1088879 w 1090935"/>
                      <a:gd name="connsiteY68" fmla="*/ 104911 h 1092304"/>
                      <a:gd name="connsiteX69" fmla="*/ 1088879 w 1090935"/>
                      <a:gd name="connsiteY69" fmla="*/ 102168 h 1092304"/>
                      <a:gd name="connsiteX70" fmla="*/ 1088879 w 1090935"/>
                      <a:gd name="connsiteY70" fmla="*/ 102168 h 1092304"/>
                      <a:gd name="connsiteX71" fmla="*/ 452557 w 1090935"/>
                      <a:gd name="connsiteY71" fmla="*/ 167994 h 1092304"/>
                      <a:gd name="connsiteX72" fmla="*/ 488212 w 1090935"/>
                      <a:gd name="connsiteY72" fmla="*/ 132338 h 1092304"/>
                      <a:gd name="connsiteX73" fmla="*/ 677464 w 1090935"/>
                      <a:gd name="connsiteY73" fmla="*/ 132338 h 1092304"/>
                      <a:gd name="connsiteX74" fmla="*/ 677464 w 1090935"/>
                      <a:gd name="connsiteY74" fmla="*/ 143309 h 1092304"/>
                      <a:gd name="connsiteX75" fmla="*/ 652778 w 1090935"/>
                      <a:gd name="connsiteY75" fmla="*/ 167994 h 1092304"/>
                      <a:gd name="connsiteX76" fmla="*/ 499184 w 1090935"/>
                      <a:gd name="connsiteY76" fmla="*/ 167994 h 1092304"/>
                      <a:gd name="connsiteX77" fmla="*/ 488212 w 1090935"/>
                      <a:gd name="connsiteY77" fmla="*/ 178965 h 1092304"/>
                      <a:gd name="connsiteX78" fmla="*/ 488212 w 1090935"/>
                      <a:gd name="connsiteY78" fmla="*/ 189936 h 1092304"/>
                      <a:gd name="connsiteX79" fmla="*/ 452557 w 1090935"/>
                      <a:gd name="connsiteY79" fmla="*/ 225592 h 1092304"/>
                      <a:gd name="connsiteX80" fmla="*/ 452557 w 1090935"/>
                      <a:gd name="connsiteY80" fmla="*/ 167994 h 1092304"/>
                      <a:gd name="connsiteX81" fmla="*/ 452557 w 1090935"/>
                      <a:gd name="connsiteY81" fmla="*/ 250277 h 1092304"/>
                      <a:gd name="connsiteX82" fmla="*/ 510154 w 1090935"/>
                      <a:gd name="connsiteY82" fmla="*/ 189936 h 1092304"/>
                      <a:gd name="connsiteX83" fmla="*/ 641807 w 1090935"/>
                      <a:gd name="connsiteY83" fmla="*/ 189936 h 1092304"/>
                      <a:gd name="connsiteX84" fmla="*/ 641807 w 1090935"/>
                      <a:gd name="connsiteY84" fmla="*/ 200907 h 1092304"/>
                      <a:gd name="connsiteX85" fmla="*/ 641807 w 1090935"/>
                      <a:gd name="connsiteY85" fmla="*/ 206393 h 1092304"/>
                      <a:gd name="connsiteX86" fmla="*/ 658264 w 1090935"/>
                      <a:gd name="connsiteY86" fmla="*/ 250277 h 1092304"/>
                      <a:gd name="connsiteX87" fmla="*/ 650036 w 1090935"/>
                      <a:gd name="connsiteY87" fmla="*/ 250277 h 1092304"/>
                      <a:gd name="connsiteX88" fmla="*/ 639064 w 1090935"/>
                      <a:gd name="connsiteY88" fmla="*/ 258505 h 1092304"/>
                      <a:gd name="connsiteX89" fmla="*/ 543068 w 1090935"/>
                      <a:gd name="connsiteY89" fmla="*/ 332560 h 1092304"/>
                      <a:gd name="connsiteX90" fmla="*/ 452557 w 1090935"/>
                      <a:gd name="connsiteY90" fmla="*/ 250277 h 1092304"/>
                      <a:gd name="connsiteX91" fmla="*/ 452557 w 1090935"/>
                      <a:gd name="connsiteY91" fmla="*/ 250277 h 1092304"/>
                      <a:gd name="connsiteX92" fmla="*/ 1020310 w 1090935"/>
                      <a:gd name="connsiteY92" fmla="*/ 36342 h 1092304"/>
                      <a:gd name="connsiteX93" fmla="*/ 1058708 w 1090935"/>
                      <a:gd name="connsiteY93" fmla="*/ 96682 h 1092304"/>
                      <a:gd name="connsiteX94" fmla="*/ 981910 w 1090935"/>
                      <a:gd name="connsiteY94" fmla="*/ 96682 h 1092304"/>
                      <a:gd name="connsiteX95" fmla="*/ 1020310 w 1090935"/>
                      <a:gd name="connsiteY95" fmla="*/ 36342 h 1092304"/>
                      <a:gd name="connsiteX96" fmla="*/ 381244 w 1090935"/>
                      <a:gd name="connsiteY96" fmla="*/ 285933 h 1092304"/>
                      <a:gd name="connsiteX97" fmla="*/ 213936 w 1090935"/>
                      <a:gd name="connsiteY97" fmla="*/ 285933 h 1092304"/>
                      <a:gd name="connsiteX98" fmla="*/ 213936 w 1090935"/>
                      <a:gd name="connsiteY98" fmla="*/ 25371 h 1092304"/>
                      <a:gd name="connsiteX99" fmla="*/ 381244 w 1090935"/>
                      <a:gd name="connsiteY99" fmla="*/ 25371 h 1092304"/>
                      <a:gd name="connsiteX100" fmla="*/ 381244 w 1090935"/>
                      <a:gd name="connsiteY100" fmla="*/ 285933 h 1092304"/>
                      <a:gd name="connsiteX101" fmla="*/ 24684 w 1090935"/>
                      <a:gd name="connsiteY101" fmla="*/ 321589 h 1092304"/>
                      <a:gd name="connsiteX102" fmla="*/ 24684 w 1090935"/>
                      <a:gd name="connsiteY102" fmla="*/ 25371 h 1092304"/>
                      <a:gd name="connsiteX103" fmla="*/ 191994 w 1090935"/>
                      <a:gd name="connsiteY103" fmla="*/ 25371 h 1092304"/>
                      <a:gd name="connsiteX104" fmla="*/ 191994 w 1090935"/>
                      <a:gd name="connsiteY104" fmla="*/ 285933 h 1092304"/>
                      <a:gd name="connsiteX105" fmla="*/ 60341 w 1090935"/>
                      <a:gd name="connsiteY105" fmla="*/ 285933 h 1092304"/>
                      <a:gd name="connsiteX106" fmla="*/ 49369 w 1090935"/>
                      <a:gd name="connsiteY106" fmla="*/ 296904 h 1092304"/>
                      <a:gd name="connsiteX107" fmla="*/ 60341 w 1090935"/>
                      <a:gd name="connsiteY107" fmla="*/ 307875 h 1092304"/>
                      <a:gd name="connsiteX108" fmla="*/ 381244 w 1090935"/>
                      <a:gd name="connsiteY108" fmla="*/ 307875 h 1092304"/>
                      <a:gd name="connsiteX109" fmla="*/ 381244 w 1090935"/>
                      <a:gd name="connsiteY109" fmla="*/ 318846 h 1092304"/>
                      <a:gd name="connsiteX110" fmla="*/ 370274 w 1090935"/>
                      <a:gd name="connsiteY110" fmla="*/ 329817 h 1092304"/>
                      <a:gd name="connsiteX111" fmla="*/ 35656 w 1090935"/>
                      <a:gd name="connsiteY111" fmla="*/ 329817 h 1092304"/>
                      <a:gd name="connsiteX112" fmla="*/ 24684 w 1090935"/>
                      <a:gd name="connsiteY112" fmla="*/ 321589 h 1092304"/>
                      <a:gd name="connsiteX113" fmla="*/ 24684 w 1090935"/>
                      <a:gd name="connsiteY113" fmla="*/ 321589 h 1092304"/>
                      <a:gd name="connsiteX114" fmla="*/ 142624 w 1090935"/>
                      <a:gd name="connsiteY114" fmla="*/ 381930 h 1092304"/>
                      <a:gd name="connsiteX115" fmla="*/ 142624 w 1090935"/>
                      <a:gd name="connsiteY115" fmla="*/ 357245 h 1092304"/>
                      <a:gd name="connsiteX116" fmla="*/ 178280 w 1090935"/>
                      <a:gd name="connsiteY116" fmla="*/ 357245 h 1092304"/>
                      <a:gd name="connsiteX117" fmla="*/ 178280 w 1090935"/>
                      <a:gd name="connsiteY117" fmla="*/ 417585 h 1092304"/>
                      <a:gd name="connsiteX118" fmla="*/ 142624 w 1090935"/>
                      <a:gd name="connsiteY118" fmla="*/ 381930 h 1092304"/>
                      <a:gd name="connsiteX119" fmla="*/ 142624 w 1090935"/>
                      <a:gd name="connsiteY119" fmla="*/ 381930 h 1092304"/>
                      <a:gd name="connsiteX120" fmla="*/ 463527 w 1090935"/>
                      <a:gd name="connsiteY120" fmla="*/ 1067620 h 1092304"/>
                      <a:gd name="connsiteX121" fmla="*/ 274277 w 1090935"/>
                      <a:gd name="connsiteY121" fmla="*/ 1067620 h 1092304"/>
                      <a:gd name="connsiteX122" fmla="*/ 331874 w 1090935"/>
                      <a:gd name="connsiteY122" fmla="*/ 1020993 h 1092304"/>
                      <a:gd name="connsiteX123" fmla="*/ 463527 w 1090935"/>
                      <a:gd name="connsiteY123" fmla="*/ 1020993 h 1092304"/>
                      <a:gd name="connsiteX124" fmla="*/ 463527 w 1090935"/>
                      <a:gd name="connsiteY124" fmla="*/ 1067620 h 1092304"/>
                      <a:gd name="connsiteX125" fmla="*/ 817344 w 1090935"/>
                      <a:gd name="connsiteY125" fmla="*/ 1067620 h 1092304"/>
                      <a:gd name="connsiteX126" fmla="*/ 628093 w 1090935"/>
                      <a:gd name="connsiteY126" fmla="*/ 1067620 h 1092304"/>
                      <a:gd name="connsiteX127" fmla="*/ 628093 w 1090935"/>
                      <a:gd name="connsiteY127" fmla="*/ 1020993 h 1092304"/>
                      <a:gd name="connsiteX128" fmla="*/ 759747 w 1090935"/>
                      <a:gd name="connsiteY128" fmla="*/ 1020993 h 1092304"/>
                      <a:gd name="connsiteX129" fmla="*/ 817344 w 1090935"/>
                      <a:gd name="connsiteY129" fmla="*/ 1067620 h 1092304"/>
                      <a:gd name="connsiteX130" fmla="*/ 817344 w 1090935"/>
                      <a:gd name="connsiteY130" fmla="*/ 1067620 h 1092304"/>
                      <a:gd name="connsiteX131" fmla="*/ 663750 w 1090935"/>
                      <a:gd name="connsiteY131" fmla="*/ 417585 h 1092304"/>
                      <a:gd name="connsiteX132" fmla="*/ 652778 w 1090935"/>
                      <a:gd name="connsiteY132" fmla="*/ 428557 h 1092304"/>
                      <a:gd name="connsiteX133" fmla="*/ 652778 w 1090935"/>
                      <a:gd name="connsiteY133" fmla="*/ 631521 h 1092304"/>
                      <a:gd name="connsiteX134" fmla="*/ 474498 w 1090935"/>
                      <a:gd name="connsiteY134" fmla="*/ 631521 h 1092304"/>
                      <a:gd name="connsiteX135" fmla="*/ 463527 w 1090935"/>
                      <a:gd name="connsiteY135" fmla="*/ 642492 h 1092304"/>
                      <a:gd name="connsiteX136" fmla="*/ 474498 w 1090935"/>
                      <a:gd name="connsiteY136" fmla="*/ 653463 h 1092304"/>
                      <a:gd name="connsiteX137" fmla="*/ 652778 w 1090935"/>
                      <a:gd name="connsiteY137" fmla="*/ 653463 h 1092304"/>
                      <a:gd name="connsiteX138" fmla="*/ 652778 w 1090935"/>
                      <a:gd name="connsiteY138" fmla="*/ 664434 h 1092304"/>
                      <a:gd name="connsiteX139" fmla="*/ 652778 w 1090935"/>
                      <a:gd name="connsiteY139" fmla="*/ 667177 h 1092304"/>
                      <a:gd name="connsiteX140" fmla="*/ 732319 w 1090935"/>
                      <a:gd name="connsiteY140" fmla="*/ 996308 h 1092304"/>
                      <a:gd name="connsiteX141" fmla="*/ 625351 w 1090935"/>
                      <a:gd name="connsiteY141" fmla="*/ 996308 h 1092304"/>
                      <a:gd name="connsiteX142" fmla="*/ 556781 w 1090935"/>
                      <a:gd name="connsiteY142" fmla="*/ 722032 h 1092304"/>
                      <a:gd name="connsiteX143" fmla="*/ 545810 w 1090935"/>
                      <a:gd name="connsiteY143" fmla="*/ 713804 h 1092304"/>
                      <a:gd name="connsiteX144" fmla="*/ 534840 w 1090935"/>
                      <a:gd name="connsiteY144" fmla="*/ 722032 h 1092304"/>
                      <a:gd name="connsiteX145" fmla="*/ 466270 w 1090935"/>
                      <a:gd name="connsiteY145" fmla="*/ 996308 h 1092304"/>
                      <a:gd name="connsiteX146" fmla="*/ 348332 w 1090935"/>
                      <a:gd name="connsiteY146" fmla="*/ 996308 h 1092304"/>
                      <a:gd name="connsiteX147" fmla="*/ 438843 w 1090935"/>
                      <a:gd name="connsiteY147" fmla="*/ 667177 h 1092304"/>
                      <a:gd name="connsiteX148" fmla="*/ 438843 w 1090935"/>
                      <a:gd name="connsiteY148" fmla="*/ 664434 h 1092304"/>
                      <a:gd name="connsiteX149" fmla="*/ 438843 w 1090935"/>
                      <a:gd name="connsiteY149" fmla="*/ 428557 h 1092304"/>
                      <a:gd name="connsiteX150" fmla="*/ 427871 w 1090935"/>
                      <a:gd name="connsiteY150" fmla="*/ 417585 h 1092304"/>
                      <a:gd name="connsiteX151" fmla="*/ 202964 w 1090935"/>
                      <a:gd name="connsiteY151" fmla="*/ 417585 h 1092304"/>
                      <a:gd name="connsiteX152" fmla="*/ 202964 w 1090935"/>
                      <a:gd name="connsiteY152" fmla="*/ 357245 h 1092304"/>
                      <a:gd name="connsiteX153" fmla="*/ 891399 w 1090935"/>
                      <a:gd name="connsiteY153" fmla="*/ 357245 h 1092304"/>
                      <a:gd name="connsiteX154" fmla="*/ 891399 w 1090935"/>
                      <a:gd name="connsiteY154" fmla="*/ 417585 h 1092304"/>
                      <a:gd name="connsiteX155" fmla="*/ 663750 w 1090935"/>
                      <a:gd name="connsiteY155" fmla="*/ 417585 h 1092304"/>
                      <a:gd name="connsiteX156" fmla="*/ 913341 w 1090935"/>
                      <a:gd name="connsiteY156" fmla="*/ 417585 h 1092304"/>
                      <a:gd name="connsiteX157" fmla="*/ 913341 w 1090935"/>
                      <a:gd name="connsiteY157" fmla="*/ 357245 h 1092304"/>
                      <a:gd name="connsiteX158" fmla="*/ 948997 w 1090935"/>
                      <a:gd name="connsiteY158" fmla="*/ 357245 h 1092304"/>
                      <a:gd name="connsiteX159" fmla="*/ 948997 w 1090935"/>
                      <a:gd name="connsiteY159" fmla="*/ 381930 h 1092304"/>
                      <a:gd name="connsiteX160" fmla="*/ 913341 w 1090935"/>
                      <a:gd name="connsiteY160" fmla="*/ 417585 h 1092304"/>
                      <a:gd name="connsiteX161" fmla="*/ 913341 w 1090935"/>
                      <a:gd name="connsiteY161" fmla="*/ 417585 h 1092304"/>
                      <a:gd name="connsiteX162" fmla="*/ 1066936 w 1090935"/>
                      <a:gd name="connsiteY162" fmla="*/ 582151 h 1092304"/>
                      <a:gd name="connsiteX163" fmla="*/ 1066936 w 1090935"/>
                      <a:gd name="connsiteY163" fmla="*/ 606836 h 1092304"/>
                      <a:gd name="connsiteX164" fmla="*/ 970939 w 1090935"/>
                      <a:gd name="connsiteY164" fmla="*/ 606836 h 1092304"/>
                      <a:gd name="connsiteX165" fmla="*/ 970939 w 1090935"/>
                      <a:gd name="connsiteY165" fmla="*/ 582151 h 1092304"/>
                      <a:gd name="connsiteX166" fmla="*/ 1066936 w 1090935"/>
                      <a:gd name="connsiteY166" fmla="*/ 582151 h 1092304"/>
                      <a:gd name="connsiteX167" fmla="*/ 1031280 w 1090935"/>
                      <a:gd name="connsiteY167" fmla="*/ 689119 h 1092304"/>
                      <a:gd name="connsiteX168" fmla="*/ 1006596 w 1090935"/>
                      <a:gd name="connsiteY168" fmla="*/ 689119 h 1092304"/>
                      <a:gd name="connsiteX169" fmla="*/ 970939 w 1090935"/>
                      <a:gd name="connsiteY169" fmla="*/ 653463 h 1092304"/>
                      <a:gd name="connsiteX170" fmla="*/ 970939 w 1090935"/>
                      <a:gd name="connsiteY170" fmla="*/ 628778 h 1092304"/>
                      <a:gd name="connsiteX171" fmla="*/ 1066936 w 1090935"/>
                      <a:gd name="connsiteY171" fmla="*/ 628778 h 1092304"/>
                      <a:gd name="connsiteX172" fmla="*/ 1066936 w 1090935"/>
                      <a:gd name="connsiteY172" fmla="*/ 653463 h 1092304"/>
                      <a:gd name="connsiteX173" fmla="*/ 1031280 w 1090935"/>
                      <a:gd name="connsiteY173" fmla="*/ 689119 h 1092304"/>
                      <a:gd name="connsiteX174" fmla="*/ 1031280 w 1090935"/>
                      <a:gd name="connsiteY174" fmla="*/ 689119 h 1092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1090935" h="1092304">
                        <a:moveTo>
                          <a:pt x="1088879" y="102168"/>
                        </a:moveTo>
                        <a:lnTo>
                          <a:pt x="1028538" y="6171"/>
                        </a:lnTo>
                        <a:cubicBezTo>
                          <a:pt x="1023052" y="-2057"/>
                          <a:pt x="1012080" y="-2057"/>
                          <a:pt x="1009338" y="6171"/>
                        </a:cubicBezTo>
                        <a:lnTo>
                          <a:pt x="948997" y="102168"/>
                        </a:lnTo>
                        <a:cubicBezTo>
                          <a:pt x="948997" y="104911"/>
                          <a:pt x="946255" y="104911"/>
                          <a:pt x="946255" y="107654"/>
                        </a:cubicBezTo>
                        <a:lnTo>
                          <a:pt x="946255" y="332560"/>
                        </a:lnTo>
                        <a:lnTo>
                          <a:pt x="614379" y="332560"/>
                        </a:lnTo>
                        <a:cubicBezTo>
                          <a:pt x="633579" y="318846"/>
                          <a:pt x="650036" y="296904"/>
                          <a:pt x="655520" y="272219"/>
                        </a:cubicBezTo>
                        <a:lnTo>
                          <a:pt x="671978" y="272219"/>
                        </a:lnTo>
                        <a:cubicBezTo>
                          <a:pt x="674720" y="272219"/>
                          <a:pt x="680206" y="269476"/>
                          <a:pt x="682948" y="266733"/>
                        </a:cubicBezTo>
                        <a:cubicBezTo>
                          <a:pt x="685692" y="263991"/>
                          <a:pt x="685692" y="258505"/>
                          <a:pt x="682948" y="255762"/>
                        </a:cubicBezTo>
                        <a:lnTo>
                          <a:pt x="661006" y="198164"/>
                        </a:lnTo>
                        <a:lnTo>
                          <a:pt x="661006" y="187193"/>
                        </a:lnTo>
                        <a:cubicBezTo>
                          <a:pt x="680206" y="181708"/>
                          <a:pt x="696662" y="162509"/>
                          <a:pt x="696662" y="140567"/>
                        </a:cubicBezTo>
                        <a:lnTo>
                          <a:pt x="696662" y="115881"/>
                        </a:lnTo>
                        <a:cubicBezTo>
                          <a:pt x="696662" y="110396"/>
                          <a:pt x="691178" y="104911"/>
                          <a:pt x="685692" y="104911"/>
                        </a:cubicBezTo>
                        <a:lnTo>
                          <a:pt x="482726" y="104911"/>
                        </a:lnTo>
                        <a:cubicBezTo>
                          <a:pt x="449813" y="104911"/>
                          <a:pt x="422385" y="132338"/>
                          <a:pt x="422385" y="165251"/>
                        </a:cubicBezTo>
                        <a:lnTo>
                          <a:pt x="422385" y="231078"/>
                        </a:lnTo>
                        <a:cubicBezTo>
                          <a:pt x="422385" y="272219"/>
                          <a:pt x="441585" y="307875"/>
                          <a:pt x="471756" y="329817"/>
                        </a:cubicBezTo>
                        <a:lnTo>
                          <a:pt x="397701" y="329817"/>
                        </a:lnTo>
                        <a:cubicBezTo>
                          <a:pt x="397701" y="327074"/>
                          <a:pt x="400443" y="321589"/>
                          <a:pt x="400443" y="318846"/>
                        </a:cubicBezTo>
                        <a:lnTo>
                          <a:pt x="400443" y="11657"/>
                        </a:lnTo>
                        <a:cubicBezTo>
                          <a:pt x="400443" y="6171"/>
                          <a:pt x="394958" y="686"/>
                          <a:pt x="389473" y="686"/>
                        </a:cubicBezTo>
                        <a:lnTo>
                          <a:pt x="10970" y="686"/>
                        </a:lnTo>
                        <a:cubicBezTo>
                          <a:pt x="5486" y="686"/>
                          <a:pt x="0" y="6171"/>
                          <a:pt x="0" y="11657"/>
                        </a:cubicBezTo>
                        <a:lnTo>
                          <a:pt x="0" y="318846"/>
                        </a:lnTo>
                        <a:cubicBezTo>
                          <a:pt x="0" y="338045"/>
                          <a:pt x="16456" y="354502"/>
                          <a:pt x="35656" y="354502"/>
                        </a:cubicBezTo>
                        <a:lnTo>
                          <a:pt x="117939" y="354502"/>
                        </a:lnTo>
                        <a:lnTo>
                          <a:pt x="117939" y="379187"/>
                        </a:lnTo>
                        <a:cubicBezTo>
                          <a:pt x="117939" y="412100"/>
                          <a:pt x="145366" y="439527"/>
                          <a:pt x="178280" y="439527"/>
                        </a:cubicBezTo>
                        <a:lnTo>
                          <a:pt x="414157" y="439527"/>
                        </a:lnTo>
                        <a:lnTo>
                          <a:pt x="414157" y="664434"/>
                        </a:lnTo>
                        <a:lnTo>
                          <a:pt x="320904" y="999051"/>
                        </a:lnTo>
                        <a:cubicBezTo>
                          <a:pt x="279763" y="1004537"/>
                          <a:pt x="246849" y="1040193"/>
                          <a:pt x="246849" y="1081334"/>
                        </a:cubicBezTo>
                        <a:cubicBezTo>
                          <a:pt x="246849" y="1086820"/>
                          <a:pt x="252335" y="1092305"/>
                          <a:pt x="257819" y="1092305"/>
                        </a:cubicBezTo>
                        <a:lnTo>
                          <a:pt x="471756" y="1092305"/>
                        </a:lnTo>
                        <a:cubicBezTo>
                          <a:pt x="477241" y="1092305"/>
                          <a:pt x="482726" y="1086820"/>
                          <a:pt x="482726" y="1081334"/>
                        </a:cubicBezTo>
                        <a:lnTo>
                          <a:pt x="482726" y="1010022"/>
                        </a:lnTo>
                        <a:lnTo>
                          <a:pt x="543068" y="774144"/>
                        </a:lnTo>
                        <a:lnTo>
                          <a:pt x="603409" y="1010022"/>
                        </a:lnTo>
                        <a:lnTo>
                          <a:pt x="603409" y="1078591"/>
                        </a:lnTo>
                        <a:cubicBezTo>
                          <a:pt x="603409" y="1084077"/>
                          <a:pt x="608895" y="1089562"/>
                          <a:pt x="614379" y="1089562"/>
                        </a:cubicBezTo>
                        <a:lnTo>
                          <a:pt x="828316" y="1089562"/>
                        </a:lnTo>
                        <a:cubicBezTo>
                          <a:pt x="833800" y="1089562"/>
                          <a:pt x="839286" y="1084077"/>
                          <a:pt x="839286" y="1078591"/>
                        </a:cubicBezTo>
                        <a:cubicBezTo>
                          <a:pt x="839286" y="1031964"/>
                          <a:pt x="800888" y="996308"/>
                          <a:pt x="757003" y="996308"/>
                        </a:cubicBezTo>
                        <a:lnTo>
                          <a:pt x="754261" y="996308"/>
                        </a:lnTo>
                        <a:lnTo>
                          <a:pt x="674720" y="661691"/>
                        </a:lnTo>
                        <a:lnTo>
                          <a:pt x="674720" y="436785"/>
                        </a:lnTo>
                        <a:lnTo>
                          <a:pt x="910599" y="436785"/>
                        </a:lnTo>
                        <a:cubicBezTo>
                          <a:pt x="924313" y="436785"/>
                          <a:pt x="935283" y="431299"/>
                          <a:pt x="946255" y="425814"/>
                        </a:cubicBezTo>
                        <a:lnTo>
                          <a:pt x="946255" y="521810"/>
                        </a:lnTo>
                        <a:cubicBezTo>
                          <a:pt x="946255" y="527296"/>
                          <a:pt x="951741" y="532782"/>
                          <a:pt x="957225" y="532782"/>
                        </a:cubicBezTo>
                        <a:cubicBezTo>
                          <a:pt x="962711" y="532782"/>
                          <a:pt x="968197" y="527296"/>
                          <a:pt x="968197" y="521810"/>
                        </a:cubicBezTo>
                        <a:lnTo>
                          <a:pt x="968197" y="118624"/>
                        </a:lnTo>
                        <a:lnTo>
                          <a:pt x="1014824" y="118624"/>
                        </a:lnTo>
                        <a:lnTo>
                          <a:pt x="1014824" y="250277"/>
                        </a:lnTo>
                        <a:cubicBezTo>
                          <a:pt x="1014824" y="255762"/>
                          <a:pt x="1020310" y="261248"/>
                          <a:pt x="1025794" y="261248"/>
                        </a:cubicBezTo>
                        <a:cubicBezTo>
                          <a:pt x="1031280" y="261248"/>
                          <a:pt x="1036766" y="255762"/>
                          <a:pt x="1036766" y="250277"/>
                        </a:cubicBezTo>
                        <a:lnTo>
                          <a:pt x="1036766" y="118624"/>
                        </a:lnTo>
                        <a:lnTo>
                          <a:pt x="1061451" y="118624"/>
                        </a:lnTo>
                        <a:lnTo>
                          <a:pt x="1061451" y="557466"/>
                        </a:lnTo>
                        <a:lnTo>
                          <a:pt x="954483" y="557466"/>
                        </a:lnTo>
                        <a:cubicBezTo>
                          <a:pt x="948997" y="557466"/>
                          <a:pt x="943511" y="562952"/>
                          <a:pt x="943511" y="568437"/>
                        </a:cubicBezTo>
                        <a:lnTo>
                          <a:pt x="943511" y="650720"/>
                        </a:lnTo>
                        <a:cubicBezTo>
                          <a:pt x="943511" y="683634"/>
                          <a:pt x="970939" y="711061"/>
                          <a:pt x="1003852" y="711061"/>
                        </a:cubicBezTo>
                        <a:lnTo>
                          <a:pt x="1028538" y="711061"/>
                        </a:lnTo>
                        <a:cubicBezTo>
                          <a:pt x="1061451" y="711061"/>
                          <a:pt x="1088879" y="683634"/>
                          <a:pt x="1088879" y="650720"/>
                        </a:cubicBezTo>
                        <a:lnTo>
                          <a:pt x="1088879" y="104911"/>
                        </a:lnTo>
                        <a:cubicBezTo>
                          <a:pt x="1091621" y="104911"/>
                          <a:pt x="1091621" y="104911"/>
                          <a:pt x="1088879" y="102168"/>
                        </a:cubicBezTo>
                        <a:lnTo>
                          <a:pt x="1088879" y="102168"/>
                        </a:lnTo>
                        <a:close/>
                        <a:moveTo>
                          <a:pt x="452557" y="167994"/>
                        </a:moveTo>
                        <a:cubicBezTo>
                          <a:pt x="452557" y="148795"/>
                          <a:pt x="469013" y="132338"/>
                          <a:pt x="488212" y="132338"/>
                        </a:cubicBezTo>
                        <a:lnTo>
                          <a:pt x="677464" y="132338"/>
                        </a:lnTo>
                        <a:lnTo>
                          <a:pt x="677464" y="143309"/>
                        </a:lnTo>
                        <a:cubicBezTo>
                          <a:pt x="677464" y="157023"/>
                          <a:pt x="666492" y="167994"/>
                          <a:pt x="652778" y="167994"/>
                        </a:cubicBezTo>
                        <a:lnTo>
                          <a:pt x="499184" y="167994"/>
                        </a:lnTo>
                        <a:cubicBezTo>
                          <a:pt x="493698" y="167994"/>
                          <a:pt x="488212" y="173480"/>
                          <a:pt x="488212" y="178965"/>
                        </a:cubicBezTo>
                        <a:lnTo>
                          <a:pt x="488212" y="189936"/>
                        </a:lnTo>
                        <a:cubicBezTo>
                          <a:pt x="488212" y="209136"/>
                          <a:pt x="471756" y="225592"/>
                          <a:pt x="452557" y="225592"/>
                        </a:cubicBezTo>
                        <a:lnTo>
                          <a:pt x="452557" y="167994"/>
                        </a:lnTo>
                        <a:close/>
                        <a:moveTo>
                          <a:pt x="452557" y="250277"/>
                        </a:moveTo>
                        <a:cubicBezTo>
                          <a:pt x="485470" y="250277"/>
                          <a:pt x="510154" y="222849"/>
                          <a:pt x="510154" y="189936"/>
                        </a:cubicBezTo>
                        <a:lnTo>
                          <a:pt x="641807" y="189936"/>
                        </a:lnTo>
                        <a:lnTo>
                          <a:pt x="641807" y="200907"/>
                        </a:lnTo>
                        <a:cubicBezTo>
                          <a:pt x="641807" y="203650"/>
                          <a:pt x="641807" y="203650"/>
                          <a:pt x="641807" y="206393"/>
                        </a:cubicBezTo>
                        <a:lnTo>
                          <a:pt x="658264" y="250277"/>
                        </a:lnTo>
                        <a:lnTo>
                          <a:pt x="650036" y="250277"/>
                        </a:lnTo>
                        <a:cubicBezTo>
                          <a:pt x="644550" y="250277"/>
                          <a:pt x="639064" y="253020"/>
                          <a:pt x="639064" y="258505"/>
                        </a:cubicBezTo>
                        <a:cubicBezTo>
                          <a:pt x="628093" y="302389"/>
                          <a:pt x="589695" y="332560"/>
                          <a:pt x="543068" y="332560"/>
                        </a:cubicBezTo>
                        <a:cubicBezTo>
                          <a:pt x="499184" y="332560"/>
                          <a:pt x="460785" y="296904"/>
                          <a:pt x="452557" y="250277"/>
                        </a:cubicBezTo>
                        <a:lnTo>
                          <a:pt x="452557" y="250277"/>
                        </a:lnTo>
                        <a:close/>
                        <a:moveTo>
                          <a:pt x="1020310" y="36342"/>
                        </a:moveTo>
                        <a:lnTo>
                          <a:pt x="1058708" y="96682"/>
                        </a:lnTo>
                        <a:lnTo>
                          <a:pt x="981910" y="96682"/>
                        </a:lnTo>
                        <a:lnTo>
                          <a:pt x="1020310" y="36342"/>
                        </a:lnTo>
                        <a:close/>
                        <a:moveTo>
                          <a:pt x="381244" y="285933"/>
                        </a:moveTo>
                        <a:lnTo>
                          <a:pt x="213936" y="285933"/>
                        </a:lnTo>
                        <a:lnTo>
                          <a:pt x="213936" y="25371"/>
                        </a:lnTo>
                        <a:lnTo>
                          <a:pt x="381244" y="25371"/>
                        </a:lnTo>
                        <a:lnTo>
                          <a:pt x="381244" y="285933"/>
                        </a:lnTo>
                        <a:close/>
                        <a:moveTo>
                          <a:pt x="24684" y="321589"/>
                        </a:moveTo>
                        <a:lnTo>
                          <a:pt x="24684" y="25371"/>
                        </a:lnTo>
                        <a:lnTo>
                          <a:pt x="191994" y="25371"/>
                        </a:lnTo>
                        <a:lnTo>
                          <a:pt x="191994" y="285933"/>
                        </a:lnTo>
                        <a:lnTo>
                          <a:pt x="60341" y="285933"/>
                        </a:lnTo>
                        <a:cubicBezTo>
                          <a:pt x="54855" y="285933"/>
                          <a:pt x="49369" y="291418"/>
                          <a:pt x="49369" y="296904"/>
                        </a:cubicBezTo>
                        <a:cubicBezTo>
                          <a:pt x="49369" y="302389"/>
                          <a:pt x="54855" y="307875"/>
                          <a:pt x="60341" y="307875"/>
                        </a:cubicBezTo>
                        <a:lnTo>
                          <a:pt x="381244" y="307875"/>
                        </a:lnTo>
                        <a:lnTo>
                          <a:pt x="381244" y="318846"/>
                        </a:lnTo>
                        <a:cubicBezTo>
                          <a:pt x="381244" y="324332"/>
                          <a:pt x="375759" y="329817"/>
                          <a:pt x="370274" y="329817"/>
                        </a:cubicBezTo>
                        <a:lnTo>
                          <a:pt x="35656" y="329817"/>
                        </a:lnTo>
                        <a:cubicBezTo>
                          <a:pt x="30170" y="332560"/>
                          <a:pt x="24684" y="327074"/>
                          <a:pt x="24684" y="321589"/>
                        </a:cubicBezTo>
                        <a:lnTo>
                          <a:pt x="24684" y="321589"/>
                        </a:lnTo>
                        <a:close/>
                        <a:moveTo>
                          <a:pt x="142624" y="381930"/>
                        </a:moveTo>
                        <a:lnTo>
                          <a:pt x="142624" y="357245"/>
                        </a:lnTo>
                        <a:lnTo>
                          <a:pt x="178280" y="357245"/>
                        </a:lnTo>
                        <a:lnTo>
                          <a:pt x="178280" y="417585"/>
                        </a:lnTo>
                        <a:cubicBezTo>
                          <a:pt x="159080" y="417585"/>
                          <a:pt x="142624" y="401129"/>
                          <a:pt x="142624" y="381930"/>
                        </a:cubicBezTo>
                        <a:lnTo>
                          <a:pt x="142624" y="381930"/>
                        </a:lnTo>
                        <a:close/>
                        <a:moveTo>
                          <a:pt x="463527" y="1067620"/>
                        </a:moveTo>
                        <a:lnTo>
                          <a:pt x="274277" y="1067620"/>
                        </a:lnTo>
                        <a:cubicBezTo>
                          <a:pt x="279763" y="1040193"/>
                          <a:pt x="304447" y="1020993"/>
                          <a:pt x="331874" y="1020993"/>
                        </a:cubicBezTo>
                        <a:lnTo>
                          <a:pt x="463527" y="1020993"/>
                        </a:lnTo>
                        <a:lnTo>
                          <a:pt x="463527" y="1067620"/>
                        </a:lnTo>
                        <a:close/>
                        <a:moveTo>
                          <a:pt x="817344" y="1067620"/>
                        </a:moveTo>
                        <a:lnTo>
                          <a:pt x="628093" y="1067620"/>
                        </a:lnTo>
                        <a:lnTo>
                          <a:pt x="628093" y="1020993"/>
                        </a:lnTo>
                        <a:lnTo>
                          <a:pt x="759747" y="1020993"/>
                        </a:lnTo>
                        <a:cubicBezTo>
                          <a:pt x="787175" y="1020993"/>
                          <a:pt x="811858" y="1042935"/>
                          <a:pt x="817344" y="1067620"/>
                        </a:cubicBezTo>
                        <a:lnTo>
                          <a:pt x="817344" y="1067620"/>
                        </a:lnTo>
                        <a:close/>
                        <a:moveTo>
                          <a:pt x="663750" y="417585"/>
                        </a:moveTo>
                        <a:cubicBezTo>
                          <a:pt x="658264" y="417585"/>
                          <a:pt x="652778" y="423071"/>
                          <a:pt x="652778" y="428557"/>
                        </a:cubicBezTo>
                        <a:lnTo>
                          <a:pt x="652778" y="631521"/>
                        </a:lnTo>
                        <a:lnTo>
                          <a:pt x="474498" y="631521"/>
                        </a:lnTo>
                        <a:cubicBezTo>
                          <a:pt x="469013" y="631521"/>
                          <a:pt x="463527" y="637006"/>
                          <a:pt x="463527" y="642492"/>
                        </a:cubicBezTo>
                        <a:cubicBezTo>
                          <a:pt x="463527" y="647978"/>
                          <a:pt x="469013" y="653463"/>
                          <a:pt x="474498" y="653463"/>
                        </a:cubicBezTo>
                        <a:lnTo>
                          <a:pt x="652778" y="653463"/>
                        </a:lnTo>
                        <a:lnTo>
                          <a:pt x="652778" y="664434"/>
                        </a:lnTo>
                        <a:cubicBezTo>
                          <a:pt x="652778" y="664434"/>
                          <a:pt x="652778" y="667177"/>
                          <a:pt x="652778" y="667177"/>
                        </a:cubicBezTo>
                        <a:lnTo>
                          <a:pt x="732319" y="996308"/>
                        </a:lnTo>
                        <a:lnTo>
                          <a:pt x="625351" y="996308"/>
                        </a:lnTo>
                        <a:lnTo>
                          <a:pt x="556781" y="722032"/>
                        </a:lnTo>
                        <a:cubicBezTo>
                          <a:pt x="556781" y="716547"/>
                          <a:pt x="551296" y="713804"/>
                          <a:pt x="545810" y="713804"/>
                        </a:cubicBezTo>
                        <a:cubicBezTo>
                          <a:pt x="540326" y="713804"/>
                          <a:pt x="534840" y="716547"/>
                          <a:pt x="534840" y="722032"/>
                        </a:cubicBezTo>
                        <a:lnTo>
                          <a:pt x="466270" y="996308"/>
                        </a:lnTo>
                        <a:lnTo>
                          <a:pt x="348332" y="996308"/>
                        </a:lnTo>
                        <a:lnTo>
                          <a:pt x="438843" y="667177"/>
                        </a:lnTo>
                        <a:cubicBezTo>
                          <a:pt x="438843" y="667177"/>
                          <a:pt x="438843" y="664434"/>
                          <a:pt x="438843" y="664434"/>
                        </a:cubicBezTo>
                        <a:lnTo>
                          <a:pt x="438843" y="428557"/>
                        </a:lnTo>
                        <a:cubicBezTo>
                          <a:pt x="438843" y="423071"/>
                          <a:pt x="433357" y="417585"/>
                          <a:pt x="427871" y="417585"/>
                        </a:cubicBezTo>
                        <a:lnTo>
                          <a:pt x="202964" y="417585"/>
                        </a:lnTo>
                        <a:lnTo>
                          <a:pt x="202964" y="357245"/>
                        </a:lnTo>
                        <a:lnTo>
                          <a:pt x="891399" y="357245"/>
                        </a:lnTo>
                        <a:lnTo>
                          <a:pt x="891399" y="417585"/>
                        </a:lnTo>
                        <a:lnTo>
                          <a:pt x="663750" y="417585"/>
                        </a:lnTo>
                        <a:close/>
                        <a:moveTo>
                          <a:pt x="913341" y="417585"/>
                        </a:moveTo>
                        <a:lnTo>
                          <a:pt x="913341" y="357245"/>
                        </a:lnTo>
                        <a:lnTo>
                          <a:pt x="948997" y="357245"/>
                        </a:lnTo>
                        <a:lnTo>
                          <a:pt x="948997" y="381930"/>
                        </a:lnTo>
                        <a:cubicBezTo>
                          <a:pt x="948997" y="401129"/>
                          <a:pt x="932541" y="417585"/>
                          <a:pt x="913341" y="417585"/>
                        </a:cubicBezTo>
                        <a:lnTo>
                          <a:pt x="913341" y="417585"/>
                        </a:lnTo>
                        <a:close/>
                        <a:moveTo>
                          <a:pt x="1066936" y="582151"/>
                        </a:moveTo>
                        <a:lnTo>
                          <a:pt x="1066936" y="606836"/>
                        </a:lnTo>
                        <a:lnTo>
                          <a:pt x="970939" y="606836"/>
                        </a:lnTo>
                        <a:lnTo>
                          <a:pt x="970939" y="582151"/>
                        </a:lnTo>
                        <a:lnTo>
                          <a:pt x="1066936" y="582151"/>
                        </a:lnTo>
                        <a:close/>
                        <a:moveTo>
                          <a:pt x="1031280" y="689119"/>
                        </a:moveTo>
                        <a:lnTo>
                          <a:pt x="1006596" y="689119"/>
                        </a:lnTo>
                        <a:cubicBezTo>
                          <a:pt x="987396" y="689119"/>
                          <a:pt x="970939" y="672662"/>
                          <a:pt x="970939" y="653463"/>
                        </a:cubicBezTo>
                        <a:lnTo>
                          <a:pt x="970939" y="628778"/>
                        </a:lnTo>
                        <a:lnTo>
                          <a:pt x="1066936" y="628778"/>
                        </a:lnTo>
                        <a:lnTo>
                          <a:pt x="1066936" y="653463"/>
                        </a:lnTo>
                        <a:cubicBezTo>
                          <a:pt x="1066936" y="672662"/>
                          <a:pt x="1053222" y="689119"/>
                          <a:pt x="1031280" y="689119"/>
                        </a:cubicBezTo>
                        <a:lnTo>
                          <a:pt x="1031280" y="689119"/>
                        </a:lnTo>
                        <a:close/>
                      </a:path>
                    </a:pathLst>
                  </a:custGeom>
                  <a:grpFill/>
                  <a:ln w="27426" cap="flat">
                    <a:noFill/>
                    <a:prstDash val="solid"/>
                    <a:miter/>
                  </a:ln>
                </p:spPr>
                <p:txBody>
                  <a:bodyPr rtlCol="0" anchor="ctr"/>
                  <a:lstStyle/>
                  <a:p>
                    <a:endParaRPr lang="en-US"/>
                  </a:p>
                </p:txBody>
              </p:sp>
            </p:grpSp>
            <p:sp>
              <p:nvSpPr>
                <p:cNvPr id="223" name="Freeform 222">
                  <a:extLst>
                    <a:ext uri="{FF2B5EF4-FFF2-40B4-BE49-F238E27FC236}">
                      <a16:creationId xmlns:a16="http://schemas.microsoft.com/office/drawing/2014/main" id="{27C33DC0-7C0C-E945-89F8-4F347F89F4DC}"/>
                    </a:ext>
                  </a:extLst>
                </p:cNvPr>
                <p:cNvSpPr/>
                <p:nvPr/>
              </p:nvSpPr>
              <p:spPr>
                <a:xfrm>
                  <a:off x="7624966" y="3971001"/>
                  <a:ext cx="21941" cy="58311"/>
                </a:xfrm>
                <a:custGeom>
                  <a:avLst/>
                  <a:gdLst>
                    <a:gd name="connsiteX0" fmla="*/ 21942 w 21941"/>
                    <a:gd name="connsiteY0" fmla="*/ 46627 h 58311"/>
                    <a:gd name="connsiteX1" fmla="*/ 21942 w 21941"/>
                    <a:gd name="connsiteY1" fmla="*/ 10971 h 58311"/>
                    <a:gd name="connsiteX2" fmla="*/ 10972 w 21941"/>
                    <a:gd name="connsiteY2" fmla="*/ 0 h 58311"/>
                    <a:gd name="connsiteX3" fmla="*/ 0 w 21941"/>
                    <a:gd name="connsiteY3" fmla="*/ 10971 h 58311"/>
                    <a:gd name="connsiteX4" fmla="*/ 0 w 21941"/>
                    <a:gd name="connsiteY4" fmla="*/ 46627 h 58311"/>
                    <a:gd name="connsiteX5" fmla="*/ 10972 w 21941"/>
                    <a:gd name="connsiteY5" fmla="*/ 57598 h 58311"/>
                    <a:gd name="connsiteX6" fmla="*/ 21942 w 21941"/>
                    <a:gd name="connsiteY6" fmla="*/ 46627 h 58311"/>
                    <a:gd name="connsiteX7" fmla="*/ 21942 w 21941"/>
                    <a:gd name="connsiteY7" fmla="*/ 46627 h 58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41" h="58311">
                      <a:moveTo>
                        <a:pt x="21942" y="46627"/>
                      </a:moveTo>
                      <a:lnTo>
                        <a:pt x="21942" y="10971"/>
                      </a:lnTo>
                      <a:cubicBezTo>
                        <a:pt x="21942" y="5485"/>
                        <a:pt x="16456" y="0"/>
                        <a:pt x="10972" y="0"/>
                      </a:cubicBezTo>
                      <a:cubicBezTo>
                        <a:pt x="5486" y="0"/>
                        <a:pt x="0" y="5485"/>
                        <a:pt x="0" y="10971"/>
                      </a:cubicBezTo>
                      <a:lnTo>
                        <a:pt x="0" y="46627"/>
                      </a:lnTo>
                      <a:cubicBezTo>
                        <a:pt x="0" y="52112"/>
                        <a:pt x="5486" y="57598"/>
                        <a:pt x="10972" y="57598"/>
                      </a:cubicBezTo>
                      <a:cubicBezTo>
                        <a:pt x="16456" y="60341"/>
                        <a:pt x="21942" y="54855"/>
                        <a:pt x="21942" y="46627"/>
                      </a:cubicBezTo>
                      <a:lnTo>
                        <a:pt x="21942" y="46627"/>
                      </a:lnTo>
                      <a:close/>
                    </a:path>
                  </a:pathLst>
                </a:custGeom>
                <a:grpFill/>
                <a:ln w="27426" cap="flat">
                  <a:noFill/>
                  <a:prstDash val="solid"/>
                  <a:miter/>
                </a:ln>
              </p:spPr>
              <p:txBody>
                <a:bodyPr rtlCol="0" anchor="ctr"/>
                <a:lstStyle/>
                <a:p>
                  <a:endParaRPr lang="en-US"/>
                </a:p>
              </p:txBody>
            </p:sp>
            <p:sp>
              <p:nvSpPr>
                <p:cNvPr id="224" name="Freeform 223">
                  <a:extLst>
                    <a:ext uri="{FF2B5EF4-FFF2-40B4-BE49-F238E27FC236}">
                      <a16:creationId xmlns:a16="http://schemas.microsoft.com/office/drawing/2014/main" id="{B709AE14-074C-234E-A8FB-572FDB771E48}"/>
                    </a:ext>
                  </a:extLst>
                </p:cNvPr>
                <p:cNvSpPr/>
                <p:nvPr/>
              </p:nvSpPr>
              <p:spPr>
                <a:xfrm>
                  <a:off x="6651284" y="3735124"/>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225" name="Freeform 224">
                  <a:extLst>
                    <a:ext uri="{FF2B5EF4-FFF2-40B4-BE49-F238E27FC236}">
                      <a16:creationId xmlns:a16="http://schemas.microsoft.com/office/drawing/2014/main" id="{6CF3B8DB-7F5C-CE4C-8213-66CE692E6C3F}"/>
                    </a:ext>
                  </a:extLst>
                </p:cNvPr>
                <p:cNvSpPr/>
                <p:nvPr/>
              </p:nvSpPr>
              <p:spPr>
                <a:xfrm>
                  <a:off x="6651284" y="3784493"/>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6"/>
                        <a:pt x="117939" y="10971"/>
                      </a:cubicBezTo>
                      <a:cubicBezTo>
                        <a:pt x="117939" y="5485"/>
                        <a:pt x="112453" y="0"/>
                        <a:pt x="106969" y="0"/>
                      </a:cubicBezTo>
                      <a:lnTo>
                        <a:pt x="10972" y="0"/>
                      </a:lnTo>
                      <a:cubicBezTo>
                        <a:pt x="5486" y="0"/>
                        <a:pt x="0" y="5485"/>
                        <a:pt x="0" y="10971"/>
                      </a:cubicBezTo>
                      <a:cubicBezTo>
                        <a:pt x="0" y="16456"/>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226" name="Freeform 225">
                  <a:extLst>
                    <a:ext uri="{FF2B5EF4-FFF2-40B4-BE49-F238E27FC236}">
                      <a16:creationId xmlns:a16="http://schemas.microsoft.com/office/drawing/2014/main" id="{0A7C5529-E18F-B945-8F52-3953865C3D47}"/>
                    </a:ext>
                  </a:extLst>
                </p:cNvPr>
                <p:cNvSpPr/>
                <p:nvPr/>
              </p:nvSpPr>
              <p:spPr>
                <a:xfrm>
                  <a:off x="6651284" y="3831120"/>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227" name="Freeform 226">
                  <a:extLst>
                    <a:ext uri="{FF2B5EF4-FFF2-40B4-BE49-F238E27FC236}">
                      <a16:creationId xmlns:a16="http://schemas.microsoft.com/office/drawing/2014/main" id="{EB057908-0CBB-BB4C-B538-EF74334FCB2F}"/>
                    </a:ext>
                  </a:extLst>
                </p:cNvPr>
                <p:cNvSpPr/>
                <p:nvPr/>
              </p:nvSpPr>
              <p:spPr>
                <a:xfrm>
                  <a:off x="6651284" y="3877747"/>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228" name="Freeform 227">
                  <a:extLst>
                    <a:ext uri="{FF2B5EF4-FFF2-40B4-BE49-F238E27FC236}">
                      <a16:creationId xmlns:a16="http://schemas.microsoft.com/office/drawing/2014/main" id="{280CC51D-986D-6D4A-A8C7-32AE338F1B74}"/>
                    </a:ext>
                  </a:extLst>
                </p:cNvPr>
                <p:cNvSpPr/>
                <p:nvPr/>
              </p:nvSpPr>
              <p:spPr>
                <a:xfrm>
                  <a:off x="6651284" y="3924374"/>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6"/>
                        <a:pt x="112453" y="0"/>
                        <a:pt x="106969" y="0"/>
                      </a:cubicBezTo>
                      <a:lnTo>
                        <a:pt x="10972" y="0"/>
                      </a:lnTo>
                      <a:cubicBezTo>
                        <a:pt x="5486" y="0"/>
                        <a:pt x="0" y="5486"/>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229" name="Freeform 228">
                  <a:extLst>
                    <a:ext uri="{FF2B5EF4-FFF2-40B4-BE49-F238E27FC236}">
                      <a16:creationId xmlns:a16="http://schemas.microsoft.com/office/drawing/2014/main" id="{9EA2B150-B58C-BF45-B9AF-BB9858336769}"/>
                    </a:ext>
                  </a:extLst>
                </p:cNvPr>
                <p:cNvSpPr/>
                <p:nvPr/>
              </p:nvSpPr>
              <p:spPr>
                <a:xfrm>
                  <a:off x="6840535" y="3735124"/>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230" name="Freeform 229">
                  <a:extLst>
                    <a:ext uri="{FF2B5EF4-FFF2-40B4-BE49-F238E27FC236}">
                      <a16:creationId xmlns:a16="http://schemas.microsoft.com/office/drawing/2014/main" id="{CEE1048F-25DA-584D-924E-DCCCB0DEF94E}"/>
                    </a:ext>
                  </a:extLst>
                </p:cNvPr>
                <p:cNvSpPr/>
                <p:nvPr/>
              </p:nvSpPr>
              <p:spPr>
                <a:xfrm>
                  <a:off x="6840535" y="3784493"/>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6"/>
                        <a:pt x="117939" y="10971"/>
                      </a:cubicBezTo>
                      <a:cubicBezTo>
                        <a:pt x="117939" y="5485"/>
                        <a:pt x="112453" y="0"/>
                        <a:pt x="106967" y="0"/>
                      </a:cubicBezTo>
                      <a:lnTo>
                        <a:pt x="10970" y="0"/>
                      </a:lnTo>
                      <a:cubicBezTo>
                        <a:pt x="5484" y="0"/>
                        <a:pt x="0" y="5485"/>
                        <a:pt x="0" y="10971"/>
                      </a:cubicBezTo>
                      <a:cubicBezTo>
                        <a:pt x="0" y="16456"/>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231" name="Freeform 230">
                  <a:extLst>
                    <a:ext uri="{FF2B5EF4-FFF2-40B4-BE49-F238E27FC236}">
                      <a16:creationId xmlns:a16="http://schemas.microsoft.com/office/drawing/2014/main" id="{3994C107-6D8F-B140-9810-E664DEBD9060}"/>
                    </a:ext>
                  </a:extLst>
                </p:cNvPr>
                <p:cNvSpPr/>
                <p:nvPr/>
              </p:nvSpPr>
              <p:spPr>
                <a:xfrm>
                  <a:off x="6840535" y="3831120"/>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232" name="Freeform 231">
                  <a:extLst>
                    <a:ext uri="{FF2B5EF4-FFF2-40B4-BE49-F238E27FC236}">
                      <a16:creationId xmlns:a16="http://schemas.microsoft.com/office/drawing/2014/main" id="{85DAED2F-6A8C-9A47-86C8-0ED03DD41F42}"/>
                    </a:ext>
                  </a:extLst>
                </p:cNvPr>
                <p:cNvSpPr/>
                <p:nvPr/>
              </p:nvSpPr>
              <p:spPr>
                <a:xfrm>
                  <a:off x="6840535" y="3877747"/>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233" name="Freeform 232">
                  <a:extLst>
                    <a:ext uri="{FF2B5EF4-FFF2-40B4-BE49-F238E27FC236}">
                      <a16:creationId xmlns:a16="http://schemas.microsoft.com/office/drawing/2014/main" id="{00AB7D2D-EB54-9A4F-B29F-BE0EEB854504}"/>
                    </a:ext>
                  </a:extLst>
                </p:cNvPr>
                <p:cNvSpPr/>
                <p:nvPr/>
              </p:nvSpPr>
              <p:spPr>
                <a:xfrm>
                  <a:off x="6840535" y="3924374"/>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6"/>
                        <a:pt x="112453" y="0"/>
                        <a:pt x="106967" y="0"/>
                      </a:cubicBezTo>
                      <a:lnTo>
                        <a:pt x="10970" y="0"/>
                      </a:lnTo>
                      <a:cubicBezTo>
                        <a:pt x="5484" y="0"/>
                        <a:pt x="0" y="5486"/>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234" name="Freeform 233">
                  <a:extLst>
                    <a:ext uri="{FF2B5EF4-FFF2-40B4-BE49-F238E27FC236}">
                      <a16:creationId xmlns:a16="http://schemas.microsoft.com/office/drawing/2014/main" id="{2AB19777-3712-7646-BB7A-ED33E00C00D7}"/>
                    </a:ext>
                  </a:extLst>
                </p:cNvPr>
                <p:cNvSpPr/>
                <p:nvPr/>
              </p:nvSpPr>
              <p:spPr>
                <a:xfrm>
                  <a:off x="6673225" y="4138309"/>
                  <a:ext cx="22655" cy="175537"/>
                </a:xfrm>
                <a:custGeom>
                  <a:avLst/>
                  <a:gdLst>
                    <a:gd name="connsiteX0" fmla="*/ 10972 w 22655"/>
                    <a:gd name="connsiteY0" fmla="*/ 0 h 175537"/>
                    <a:gd name="connsiteX1" fmla="*/ 0 w 22655"/>
                    <a:gd name="connsiteY1" fmla="*/ 10971 h 175537"/>
                    <a:gd name="connsiteX2" fmla="*/ 0 w 22655"/>
                    <a:gd name="connsiteY2" fmla="*/ 164566 h 175537"/>
                    <a:gd name="connsiteX3" fmla="*/ 10972 w 22655"/>
                    <a:gd name="connsiteY3" fmla="*/ 175537 h 175537"/>
                    <a:gd name="connsiteX4" fmla="*/ 21942 w 22655"/>
                    <a:gd name="connsiteY4" fmla="*/ 164566 h 175537"/>
                    <a:gd name="connsiteX5" fmla="*/ 21942 w 22655"/>
                    <a:gd name="connsiteY5" fmla="*/ 10971 h 175537"/>
                    <a:gd name="connsiteX6" fmla="*/ 10972 w 22655"/>
                    <a:gd name="connsiteY6" fmla="*/ 0 h 175537"/>
                    <a:gd name="connsiteX7" fmla="*/ 10972 w 22655"/>
                    <a:gd name="connsiteY7" fmla="*/ 0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655" h="175537">
                      <a:moveTo>
                        <a:pt x="10972" y="0"/>
                      </a:moveTo>
                      <a:cubicBezTo>
                        <a:pt x="5486" y="0"/>
                        <a:pt x="0" y="5485"/>
                        <a:pt x="0" y="10971"/>
                      </a:cubicBezTo>
                      <a:lnTo>
                        <a:pt x="0" y="164566"/>
                      </a:lnTo>
                      <a:cubicBezTo>
                        <a:pt x="0" y="170051"/>
                        <a:pt x="5486" y="175537"/>
                        <a:pt x="10972" y="175537"/>
                      </a:cubicBezTo>
                      <a:cubicBezTo>
                        <a:pt x="16458" y="175537"/>
                        <a:pt x="21942" y="170051"/>
                        <a:pt x="21942" y="164566"/>
                      </a:cubicBezTo>
                      <a:lnTo>
                        <a:pt x="21942" y="10971"/>
                      </a:lnTo>
                      <a:cubicBezTo>
                        <a:pt x="24686" y="5485"/>
                        <a:pt x="19200" y="0"/>
                        <a:pt x="10972" y="0"/>
                      </a:cubicBezTo>
                      <a:lnTo>
                        <a:pt x="10972" y="0"/>
                      </a:lnTo>
                      <a:close/>
                    </a:path>
                  </a:pathLst>
                </a:custGeom>
                <a:grpFill/>
                <a:ln w="27426" cap="flat">
                  <a:noFill/>
                  <a:prstDash val="solid"/>
                  <a:miter/>
                </a:ln>
              </p:spPr>
              <p:txBody>
                <a:bodyPr rtlCol="0" anchor="ctr"/>
                <a:lstStyle/>
                <a:p>
                  <a:endParaRPr lang="en-US"/>
                </a:p>
              </p:txBody>
            </p:sp>
            <p:sp>
              <p:nvSpPr>
                <p:cNvPr id="235" name="Freeform 234">
                  <a:extLst>
                    <a:ext uri="{FF2B5EF4-FFF2-40B4-BE49-F238E27FC236}">
                      <a16:creationId xmlns:a16="http://schemas.microsoft.com/office/drawing/2014/main" id="{CEC348D1-59F6-EA4F-BEC0-05E0DD3389AE}"/>
                    </a:ext>
                  </a:extLst>
                </p:cNvPr>
                <p:cNvSpPr/>
                <p:nvPr/>
              </p:nvSpPr>
              <p:spPr>
                <a:xfrm>
                  <a:off x="6675969" y="4338531"/>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236" name="Freeform 235">
                  <a:extLst>
                    <a:ext uri="{FF2B5EF4-FFF2-40B4-BE49-F238E27FC236}">
                      <a16:creationId xmlns:a16="http://schemas.microsoft.com/office/drawing/2014/main" id="{4DC81A54-6AAC-FF40-9030-A2A60185274D}"/>
                    </a:ext>
                  </a:extLst>
                </p:cNvPr>
                <p:cNvSpPr/>
                <p:nvPr/>
              </p:nvSpPr>
              <p:spPr>
                <a:xfrm>
                  <a:off x="6675969" y="4387901"/>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6"/>
                        <a:pt x="16456" y="21942"/>
                        <a:pt x="10970" y="21942"/>
                      </a:cubicBezTo>
                      <a:cubicBezTo>
                        <a:pt x="5484" y="21942"/>
                        <a:pt x="0" y="16456"/>
                        <a:pt x="0" y="10971"/>
                      </a:cubicBezTo>
                      <a:cubicBezTo>
                        <a:pt x="0" y="5485"/>
                        <a:pt x="5484" y="0"/>
                        <a:pt x="10970" y="0"/>
                      </a:cubicBezTo>
                      <a:cubicBezTo>
                        <a:pt x="16456" y="0"/>
                        <a:pt x="21942" y="2743"/>
                        <a:pt x="21942" y="10971"/>
                      </a:cubicBezTo>
                      <a:lnTo>
                        <a:pt x="21942" y="10971"/>
                      </a:lnTo>
                      <a:close/>
                    </a:path>
                  </a:pathLst>
                </a:custGeom>
                <a:grpFill/>
                <a:ln w="27426" cap="flat">
                  <a:noFill/>
                  <a:prstDash val="solid"/>
                  <a:miter/>
                </a:ln>
              </p:spPr>
              <p:txBody>
                <a:bodyPr rtlCol="0" anchor="ctr"/>
                <a:lstStyle/>
                <a:p>
                  <a:endParaRPr lang="en-US"/>
                </a:p>
              </p:txBody>
            </p:sp>
            <p:sp>
              <p:nvSpPr>
                <p:cNvPr id="237" name="Freeform 236">
                  <a:extLst>
                    <a:ext uri="{FF2B5EF4-FFF2-40B4-BE49-F238E27FC236}">
                      <a16:creationId xmlns:a16="http://schemas.microsoft.com/office/drawing/2014/main" id="{0FA4DE0A-FC30-2945-A5AF-878E1F4E2B7E}"/>
                    </a:ext>
                  </a:extLst>
                </p:cNvPr>
                <p:cNvSpPr/>
                <p:nvPr/>
              </p:nvSpPr>
              <p:spPr>
                <a:xfrm>
                  <a:off x="6758252" y="4184936"/>
                  <a:ext cx="21941" cy="175537"/>
                </a:xfrm>
                <a:custGeom>
                  <a:avLst/>
                  <a:gdLst>
                    <a:gd name="connsiteX0" fmla="*/ 10970 w 21941"/>
                    <a:gd name="connsiteY0" fmla="*/ 0 h 175537"/>
                    <a:gd name="connsiteX1" fmla="*/ 0 w 21941"/>
                    <a:gd name="connsiteY1" fmla="*/ 10971 h 175537"/>
                    <a:gd name="connsiteX2" fmla="*/ 0 w 21941"/>
                    <a:gd name="connsiteY2" fmla="*/ 164566 h 175537"/>
                    <a:gd name="connsiteX3" fmla="*/ 10970 w 21941"/>
                    <a:gd name="connsiteY3" fmla="*/ 175537 h 175537"/>
                    <a:gd name="connsiteX4" fmla="*/ 21942 w 21941"/>
                    <a:gd name="connsiteY4" fmla="*/ 164566 h 175537"/>
                    <a:gd name="connsiteX5" fmla="*/ 21942 w 21941"/>
                    <a:gd name="connsiteY5" fmla="*/ 10971 h 175537"/>
                    <a:gd name="connsiteX6" fmla="*/ 10970 w 21941"/>
                    <a:gd name="connsiteY6" fmla="*/ 0 h 175537"/>
                    <a:gd name="connsiteX7" fmla="*/ 10970 w 21941"/>
                    <a:gd name="connsiteY7" fmla="*/ 0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41" h="175537">
                      <a:moveTo>
                        <a:pt x="10970" y="0"/>
                      </a:moveTo>
                      <a:cubicBezTo>
                        <a:pt x="5484" y="0"/>
                        <a:pt x="0" y="5486"/>
                        <a:pt x="0" y="10971"/>
                      </a:cubicBezTo>
                      <a:lnTo>
                        <a:pt x="0" y="164566"/>
                      </a:lnTo>
                      <a:cubicBezTo>
                        <a:pt x="0" y="170052"/>
                        <a:pt x="5484" y="175537"/>
                        <a:pt x="10970" y="175537"/>
                      </a:cubicBezTo>
                      <a:cubicBezTo>
                        <a:pt x="16456" y="175537"/>
                        <a:pt x="21942" y="170052"/>
                        <a:pt x="21942" y="164566"/>
                      </a:cubicBezTo>
                      <a:lnTo>
                        <a:pt x="21942" y="10971"/>
                      </a:lnTo>
                      <a:cubicBezTo>
                        <a:pt x="21942" y="5486"/>
                        <a:pt x="16456" y="0"/>
                        <a:pt x="10970" y="0"/>
                      </a:cubicBezTo>
                      <a:lnTo>
                        <a:pt x="10970" y="0"/>
                      </a:lnTo>
                      <a:close/>
                    </a:path>
                  </a:pathLst>
                </a:custGeom>
                <a:grpFill/>
                <a:ln w="27426" cap="flat">
                  <a:noFill/>
                  <a:prstDash val="solid"/>
                  <a:miter/>
                </a:ln>
              </p:spPr>
              <p:txBody>
                <a:bodyPr rtlCol="0" anchor="ctr"/>
                <a:lstStyle/>
                <a:p>
                  <a:endParaRPr lang="en-US"/>
                </a:p>
              </p:txBody>
            </p:sp>
            <p:sp>
              <p:nvSpPr>
                <p:cNvPr id="238" name="Freeform 237">
                  <a:extLst>
                    <a:ext uri="{FF2B5EF4-FFF2-40B4-BE49-F238E27FC236}">
                      <a16:creationId xmlns:a16="http://schemas.microsoft.com/office/drawing/2014/main" id="{DDC40983-B2C8-EC4F-BE61-FF270077AF5D}"/>
                    </a:ext>
                  </a:extLst>
                </p:cNvPr>
                <p:cNvSpPr/>
                <p:nvPr/>
              </p:nvSpPr>
              <p:spPr>
                <a:xfrm>
                  <a:off x="6758252" y="4387187"/>
                  <a:ext cx="21941" cy="22655"/>
                </a:xfrm>
                <a:custGeom>
                  <a:avLst/>
                  <a:gdLst>
                    <a:gd name="connsiteX0" fmla="*/ 21942 w 21941"/>
                    <a:gd name="connsiteY0" fmla="*/ 11684 h 22655"/>
                    <a:gd name="connsiteX1" fmla="*/ 10970 w 21941"/>
                    <a:gd name="connsiteY1" fmla="*/ 22656 h 22655"/>
                    <a:gd name="connsiteX2" fmla="*/ 0 w 21941"/>
                    <a:gd name="connsiteY2" fmla="*/ 11684 h 22655"/>
                    <a:gd name="connsiteX3" fmla="*/ 10970 w 21941"/>
                    <a:gd name="connsiteY3" fmla="*/ 714 h 22655"/>
                    <a:gd name="connsiteX4" fmla="*/ 21942 w 21941"/>
                    <a:gd name="connsiteY4" fmla="*/ 11684 h 22655"/>
                    <a:gd name="connsiteX5" fmla="*/ 21942 w 21941"/>
                    <a:gd name="connsiteY5" fmla="*/ 11684 h 2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2655">
                      <a:moveTo>
                        <a:pt x="21942" y="11684"/>
                      </a:moveTo>
                      <a:cubicBezTo>
                        <a:pt x="21942" y="17170"/>
                        <a:pt x="16456" y="22656"/>
                        <a:pt x="10970" y="22656"/>
                      </a:cubicBezTo>
                      <a:cubicBezTo>
                        <a:pt x="5484" y="22656"/>
                        <a:pt x="0" y="17170"/>
                        <a:pt x="0" y="11684"/>
                      </a:cubicBezTo>
                      <a:cubicBezTo>
                        <a:pt x="0" y="6199"/>
                        <a:pt x="5484" y="714"/>
                        <a:pt x="10970" y="714"/>
                      </a:cubicBezTo>
                      <a:cubicBezTo>
                        <a:pt x="16456" y="-2029"/>
                        <a:pt x="21942" y="3456"/>
                        <a:pt x="21942" y="11684"/>
                      </a:cubicBezTo>
                      <a:lnTo>
                        <a:pt x="21942" y="11684"/>
                      </a:lnTo>
                      <a:close/>
                    </a:path>
                  </a:pathLst>
                </a:custGeom>
                <a:grpFill/>
                <a:ln w="27426" cap="flat">
                  <a:noFill/>
                  <a:prstDash val="solid"/>
                  <a:miter/>
                </a:ln>
              </p:spPr>
              <p:txBody>
                <a:bodyPr rtlCol="0" anchor="ctr"/>
                <a:lstStyle/>
                <a:p>
                  <a:endParaRPr lang="en-US"/>
                </a:p>
              </p:txBody>
            </p:sp>
            <p:sp>
              <p:nvSpPr>
                <p:cNvPr id="239" name="Freeform 238">
                  <a:extLst>
                    <a:ext uri="{FF2B5EF4-FFF2-40B4-BE49-F238E27FC236}">
                      <a16:creationId xmlns:a16="http://schemas.microsoft.com/office/drawing/2014/main" id="{C7EA8952-4E1D-284B-B584-9CF9647AD8D9}"/>
                    </a:ext>
                  </a:extLst>
                </p:cNvPr>
                <p:cNvSpPr/>
                <p:nvPr/>
              </p:nvSpPr>
              <p:spPr>
                <a:xfrm>
                  <a:off x="6840535" y="4234306"/>
                  <a:ext cx="21941" cy="175537"/>
                </a:xfrm>
                <a:custGeom>
                  <a:avLst/>
                  <a:gdLst>
                    <a:gd name="connsiteX0" fmla="*/ 10970 w 21941"/>
                    <a:gd name="connsiteY0" fmla="*/ 175537 h 175537"/>
                    <a:gd name="connsiteX1" fmla="*/ 21942 w 21941"/>
                    <a:gd name="connsiteY1" fmla="*/ 164566 h 175537"/>
                    <a:gd name="connsiteX2" fmla="*/ 21942 w 21941"/>
                    <a:gd name="connsiteY2" fmla="*/ 10971 h 175537"/>
                    <a:gd name="connsiteX3" fmla="*/ 10970 w 21941"/>
                    <a:gd name="connsiteY3" fmla="*/ 0 h 175537"/>
                    <a:gd name="connsiteX4" fmla="*/ 0 w 21941"/>
                    <a:gd name="connsiteY4" fmla="*/ 10971 h 175537"/>
                    <a:gd name="connsiteX5" fmla="*/ 0 w 21941"/>
                    <a:gd name="connsiteY5" fmla="*/ 164566 h 175537"/>
                    <a:gd name="connsiteX6" fmla="*/ 10970 w 21941"/>
                    <a:gd name="connsiteY6" fmla="*/ 175537 h 175537"/>
                    <a:gd name="connsiteX7" fmla="*/ 10970 w 21941"/>
                    <a:gd name="connsiteY7" fmla="*/ 175537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41" h="175537">
                      <a:moveTo>
                        <a:pt x="10970" y="175537"/>
                      </a:moveTo>
                      <a:cubicBezTo>
                        <a:pt x="16456" y="175537"/>
                        <a:pt x="21942" y="170051"/>
                        <a:pt x="21942" y="164566"/>
                      </a:cubicBezTo>
                      <a:lnTo>
                        <a:pt x="21942" y="10971"/>
                      </a:lnTo>
                      <a:cubicBezTo>
                        <a:pt x="21942" y="5485"/>
                        <a:pt x="16456" y="0"/>
                        <a:pt x="10970" y="0"/>
                      </a:cubicBezTo>
                      <a:cubicBezTo>
                        <a:pt x="5484" y="0"/>
                        <a:pt x="0" y="5485"/>
                        <a:pt x="0" y="10971"/>
                      </a:cubicBezTo>
                      <a:lnTo>
                        <a:pt x="0" y="164566"/>
                      </a:lnTo>
                      <a:cubicBezTo>
                        <a:pt x="0" y="170051"/>
                        <a:pt x="5484" y="175537"/>
                        <a:pt x="10970" y="175537"/>
                      </a:cubicBezTo>
                      <a:lnTo>
                        <a:pt x="10970" y="175537"/>
                      </a:lnTo>
                      <a:close/>
                    </a:path>
                  </a:pathLst>
                </a:custGeom>
                <a:grpFill/>
                <a:ln w="27426" cap="flat">
                  <a:noFill/>
                  <a:prstDash val="solid"/>
                  <a:miter/>
                </a:ln>
              </p:spPr>
              <p:txBody>
                <a:bodyPr rtlCol="0" anchor="ctr"/>
                <a:lstStyle/>
                <a:p>
                  <a:endParaRPr lang="en-US"/>
                </a:p>
              </p:txBody>
            </p:sp>
            <p:sp>
              <p:nvSpPr>
                <p:cNvPr id="240" name="Freeform 239">
                  <a:extLst>
                    <a:ext uri="{FF2B5EF4-FFF2-40B4-BE49-F238E27FC236}">
                      <a16:creationId xmlns:a16="http://schemas.microsoft.com/office/drawing/2014/main" id="{1684664A-FD9C-2A4A-A8CA-003259B2D08E}"/>
                    </a:ext>
                  </a:extLst>
                </p:cNvPr>
                <p:cNvSpPr/>
                <p:nvPr/>
              </p:nvSpPr>
              <p:spPr>
                <a:xfrm>
                  <a:off x="6840535" y="4434528"/>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241" name="Freeform 240">
                  <a:extLst>
                    <a:ext uri="{FF2B5EF4-FFF2-40B4-BE49-F238E27FC236}">
                      <a16:creationId xmlns:a16="http://schemas.microsoft.com/office/drawing/2014/main" id="{A3D19E32-4AEB-1248-A390-C26601868334}"/>
                    </a:ext>
                  </a:extLst>
                </p:cNvPr>
                <p:cNvSpPr/>
                <p:nvPr/>
              </p:nvSpPr>
              <p:spPr>
                <a:xfrm>
                  <a:off x="6758252" y="4434528"/>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242" name="Freeform 241">
                  <a:extLst>
                    <a:ext uri="{FF2B5EF4-FFF2-40B4-BE49-F238E27FC236}">
                      <a16:creationId xmlns:a16="http://schemas.microsoft.com/office/drawing/2014/main" id="{8A41279F-B58F-E341-B728-84F4E064ABED}"/>
                    </a:ext>
                  </a:extLst>
                </p:cNvPr>
                <p:cNvSpPr/>
                <p:nvPr/>
              </p:nvSpPr>
              <p:spPr>
                <a:xfrm>
                  <a:off x="6675969" y="4434528"/>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endParaRPr lang="en-US"/>
                </a:p>
              </p:txBody>
            </p:sp>
          </p:grpSp>
        </p:grpSp>
        <p:sp>
          <p:nvSpPr>
            <p:cNvPr id="213" name="Text Placeholder 2">
              <a:extLst>
                <a:ext uri="{FF2B5EF4-FFF2-40B4-BE49-F238E27FC236}">
                  <a16:creationId xmlns:a16="http://schemas.microsoft.com/office/drawing/2014/main" id="{C666B783-6B74-2145-9701-7419CD748609}"/>
                </a:ext>
              </a:extLst>
            </p:cNvPr>
            <p:cNvSpPr txBox="1">
              <a:spLocks/>
            </p:cNvSpPr>
            <p:nvPr/>
          </p:nvSpPr>
          <p:spPr>
            <a:xfrm>
              <a:off x="653475" y="8444830"/>
              <a:ext cx="4955516" cy="546999"/>
            </a:xfrm>
            <a:prstGeom prst="rect">
              <a:avLst/>
            </a:prstGeom>
          </p:spPr>
          <p:txBody>
            <a:bodyPr vert="horz" lIns="91440" tIns="45720" rIns="91440" bIns="45720" numCol="1" spcCol="288000" rtlCol="0" anchor="t">
              <a:normAutofit/>
            </a:bodyPr>
            <a:lstStyle>
              <a:lvl1pPr marL="0" indent="0" algn="just" defTabSz="755934" rtl="0" eaLnBrk="1" latinLnBrk="0" hangingPunct="1">
                <a:lnSpc>
                  <a:spcPts val="1200"/>
                </a:lnSpc>
                <a:spcBef>
                  <a:spcPts val="0"/>
                </a:spcBef>
                <a:buFont typeface="Arial" panose="020B0604020202020204" pitchFamily="34" charset="0"/>
                <a:buNone/>
                <a:defRPr sz="1000" b="0" i="0" kern="1200">
                  <a:solidFill>
                    <a:srgbClr val="4B4B4B"/>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1050" b="1" dirty="0">
                  <a:solidFill>
                    <a:schemeClr val="bg1"/>
                  </a:solidFill>
                  <a:highlight>
                    <a:srgbClr val="863694"/>
                  </a:highlight>
                </a:rPr>
                <a:t> ACTIVITY IDEA</a:t>
              </a:r>
              <a:r>
                <a:rPr lang="en-US" sz="1050" b="1" dirty="0">
                  <a:solidFill>
                    <a:srgbClr val="863694"/>
                  </a:solidFill>
                  <a:highlight>
                    <a:srgbClr val="863694"/>
                  </a:highlight>
                </a:rPr>
                <a:t>.</a:t>
              </a:r>
              <a:r>
                <a:rPr lang="en-US" sz="1050" b="1" dirty="0">
                  <a:solidFill>
                    <a:schemeClr val="bg1"/>
                  </a:solidFill>
                  <a:highlight>
                    <a:srgbClr val="863694"/>
                  </a:highlight>
                </a:rPr>
                <a:t> </a:t>
              </a:r>
            </a:p>
          </p:txBody>
        </p:sp>
      </p:grpSp>
      <p:grpSp>
        <p:nvGrpSpPr>
          <p:cNvPr id="4" name="Group 3">
            <a:extLst>
              <a:ext uri="{FF2B5EF4-FFF2-40B4-BE49-F238E27FC236}">
                <a16:creationId xmlns:a16="http://schemas.microsoft.com/office/drawing/2014/main" id="{39E1CE7F-1BB5-9D4B-BA5B-9F0053A6F4DC}"/>
              </a:ext>
            </a:extLst>
          </p:cNvPr>
          <p:cNvGrpSpPr/>
          <p:nvPr/>
        </p:nvGrpSpPr>
        <p:grpSpPr>
          <a:xfrm>
            <a:off x="5642545" y="412952"/>
            <a:ext cx="1343357" cy="1345043"/>
            <a:chOff x="5407287" y="441313"/>
            <a:chExt cx="1498912" cy="1500793"/>
          </a:xfrm>
        </p:grpSpPr>
        <p:sp>
          <p:nvSpPr>
            <p:cNvPr id="3" name="Rectangle 2">
              <a:extLst>
                <a:ext uri="{FF2B5EF4-FFF2-40B4-BE49-F238E27FC236}">
                  <a16:creationId xmlns:a16="http://schemas.microsoft.com/office/drawing/2014/main" id="{0C6D6E20-C66B-6143-9FF3-12218AEC362F}"/>
                </a:ext>
              </a:extLst>
            </p:cNvPr>
            <p:cNvSpPr/>
            <p:nvPr/>
          </p:nvSpPr>
          <p:spPr>
            <a:xfrm>
              <a:off x="6759247" y="577563"/>
              <a:ext cx="130629" cy="766116"/>
            </a:xfrm>
            <a:prstGeom prst="rect">
              <a:avLst/>
            </a:prstGeom>
            <a:solidFill>
              <a:srgbClr val="94C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2" name="Graphic 3">
              <a:extLst>
                <a:ext uri="{FF2B5EF4-FFF2-40B4-BE49-F238E27FC236}">
                  <a16:creationId xmlns:a16="http://schemas.microsoft.com/office/drawing/2014/main" id="{616A87E0-B74E-0D40-BB65-1BEDB41AD13E}"/>
                </a:ext>
              </a:extLst>
            </p:cNvPr>
            <p:cNvGrpSpPr/>
            <p:nvPr/>
          </p:nvGrpSpPr>
          <p:grpSpPr>
            <a:xfrm>
              <a:off x="5407287" y="441313"/>
              <a:ext cx="1498912" cy="1500793"/>
              <a:chOff x="6601914" y="3685068"/>
              <a:chExt cx="1090935" cy="1092304"/>
            </a:xfrm>
            <a:solidFill>
              <a:srgbClr val="5C5C5C"/>
            </a:solidFill>
          </p:grpSpPr>
          <p:sp>
            <p:nvSpPr>
              <p:cNvPr id="253" name="Freeform 252">
                <a:extLst>
                  <a:ext uri="{FF2B5EF4-FFF2-40B4-BE49-F238E27FC236}">
                    <a16:creationId xmlns:a16="http://schemas.microsoft.com/office/drawing/2014/main" id="{D2A7383A-274A-CD46-8083-980623E577EA}"/>
                  </a:ext>
                </a:extLst>
              </p:cNvPr>
              <p:cNvSpPr/>
              <p:nvPr/>
            </p:nvSpPr>
            <p:spPr>
              <a:xfrm>
                <a:off x="7136754" y="4173965"/>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6" y="21942"/>
                      <a:pt x="0" y="16457"/>
                      <a:pt x="0" y="10971"/>
                    </a:cubicBezTo>
                    <a:cubicBezTo>
                      <a:pt x="0" y="5485"/>
                      <a:pt x="5486" y="0"/>
                      <a:pt x="10970" y="0"/>
                    </a:cubicBezTo>
                    <a:cubicBezTo>
                      <a:pt x="19200"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254" name="Freeform 253">
                <a:extLst>
                  <a:ext uri="{FF2B5EF4-FFF2-40B4-BE49-F238E27FC236}">
                    <a16:creationId xmlns:a16="http://schemas.microsoft.com/office/drawing/2014/main" id="{FC353D3B-67A4-ED44-8776-0AEAAF904E19}"/>
                  </a:ext>
                </a:extLst>
              </p:cNvPr>
              <p:cNvSpPr/>
              <p:nvPr/>
            </p:nvSpPr>
            <p:spPr>
              <a:xfrm>
                <a:off x="7136754" y="4126625"/>
                <a:ext cx="21941" cy="22655"/>
              </a:xfrm>
              <a:custGeom>
                <a:avLst/>
                <a:gdLst>
                  <a:gd name="connsiteX0" fmla="*/ 21942 w 21941"/>
                  <a:gd name="connsiteY0" fmla="*/ 11684 h 22655"/>
                  <a:gd name="connsiteX1" fmla="*/ 10970 w 21941"/>
                  <a:gd name="connsiteY1" fmla="*/ 22656 h 22655"/>
                  <a:gd name="connsiteX2" fmla="*/ 0 w 21941"/>
                  <a:gd name="connsiteY2" fmla="*/ 11684 h 22655"/>
                  <a:gd name="connsiteX3" fmla="*/ 10970 w 21941"/>
                  <a:gd name="connsiteY3" fmla="*/ 714 h 22655"/>
                  <a:gd name="connsiteX4" fmla="*/ 21942 w 21941"/>
                  <a:gd name="connsiteY4" fmla="*/ 11684 h 22655"/>
                  <a:gd name="connsiteX5" fmla="*/ 21942 w 21941"/>
                  <a:gd name="connsiteY5" fmla="*/ 11684 h 2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2655">
                    <a:moveTo>
                      <a:pt x="21942" y="11684"/>
                    </a:moveTo>
                    <a:cubicBezTo>
                      <a:pt x="21942" y="17170"/>
                      <a:pt x="16456" y="22656"/>
                      <a:pt x="10970" y="22656"/>
                    </a:cubicBezTo>
                    <a:cubicBezTo>
                      <a:pt x="5486" y="22656"/>
                      <a:pt x="0" y="17170"/>
                      <a:pt x="0" y="11684"/>
                    </a:cubicBezTo>
                    <a:cubicBezTo>
                      <a:pt x="0" y="6199"/>
                      <a:pt x="5486" y="714"/>
                      <a:pt x="10970" y="714"/>
                    </a:cubicBezTo>
                    <a:cubicBezTo>
                      <a:pt x="19200" y="-2029"/>
                      <a:pt x="21942" y="3456"/>
                      <a:pt x="21942" y="11684"/>
                    </a:cubicBezTo>
                    <a:lnTo>
                      <a:pt x="21942" y="11684"/>
                    </a:lnTo>
                    <a:close/>
                  </a:path>
                </a:pathLst>
              </a:custGeom>
              <a:grpFill/>
              <a:ln w="27426" cap="flat">
                <a:noFill/>
                <a:prstDash val="solid"/>
                <a:miter/>
              </a:ln>
            </p:spPr>
            <p:txBody>
              <a:bodyPr rtlCol="0" anchor="ctr"/>
              <a:lstStyle/>
              <a:p>
                <a:endParaRPr lang="en-US"/>
              </a:p>
            </p:txBody>
          </p:sp>
          <p:grpSp>
            <p:nvGrpSpPr>
              <p:cNvPr id="255" name="Graphic 3">
                <a:extLst>
                  <a:ext uri="{FF2B5EF4-FFF2-40B4-BE49-F238E27FC236}">
                    <a16:creationId xmlns:a16="http://schemas.microsoft.com/office/drawing/2014/main" id="{A448A130-8FE0-F64A-AF8C-8DEA30ADA929}"/>
                  </a:ext>
                </a:extLst>
              </p:cNvPr>
              <p:cNvGrpSpPr/>
              <p:nvPr/>
            </p:nvGrpSpPr>
            <p:grpSpPr>
              <a:xfrm>
                <a:off x="6601914" y="3685068"/>
                <a:ext cx="1090935" cy="1092304"/>
                <a:chOff x="6601914" y="3685068"/>
                <a:chExt cx="1090935" cy="1092304"/>
              </a:xfrm>
              <a:grpFill/>
            </p:grpSpPr>
            <p:sp>
              <p:nvSpPr>
                <p:cNvPr id="276" name="Freeform 275">
                  <a:extLst>
                    <a:ext uri="{FF2B5EF4-FFF2-40B4-BE49-F238E27FC236}">
                      <a16:creationId xmlns:a16="http://schemas.microsoft.com/office/drawing/2014/main" id="{DE5ED560-5580-3941-B440-01AC76A1E4E7}"/>
                    </a:ext>
                  </a:extLst>
                </p:cNvPr>
                <p:cNvSpPr/>
                <p:nvPr/>
              </p:nvSpPr>
              <p:spPr>
                <a:xfrm>
                  <a:off x="7136754" y="4077969"/>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6" y="21942"/>
                        <a:pt x="0" y="16457"/>
                        <a:pt x="0" y="10971"/>
                      </a:cubicBezTo>
                      <a:cubicBezTo>
                        <a:pt x="0" y="5485"/>
                        <a:pt x="5486" y="0"/>
                        <a:pt x="10970" y="0"/>
                      </a:cubicBezTo>
                      <a:cubicBezTo>
                        <a:pt x="19200"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277" name="Freeform 276">
                  <a:extLst>
                    <a:ext uri="{FF2B5EF4-FFF2-40B4-BE49-F238E27FC236}">
                      <a16:creationId xmlns:a16="http://schemas.microsoft.com/office/drawing/2014/main" id="{87FD5223-70F4-3140-8645-2B0DAE5201A7}"/>
                    </a:ext>
                  </a:extLst>
                </p:cNvPr>
                <p:cNvSpPr/>
                <p:nvPr/>
              </p:nvSpPr>
              <p:spPr>
                <a:xfrm>
                  <a:off x="6601914" y="3685068"/>
                  <a:ext cx="1090935" cy="1092304"/>
                </a:xfrm>
                <a:custGeom>
                  <a:avLst/>
                  <a:gdLst>
                    <a:gd name="connsiteX0" fmla="*/ 1088879 w 1090935"/>
                    <a:gd name="connsiteY0" fmla="*/ 102168 h 1092304"/>
                    <a:gd name="connsiteX1" fmla="*/ 1028538 w 1090935"/>
                    <a:gd name="connsiteY1" fmla="*/ 6171 h 1092304"/>
                    <a:gd name="connsiteX2" fmla="*/ 1009338 w 1090935"/>
                    <a:gd name="connsiteY2" fmla="*/ 6171 h 1092304"/>
                    <a:gd name="connsiteX3" fmla="*/ 948997 w 1090935"/>
                    <a:gd name="connsiteY3" fmla="*/ 102168 h 1092304"/>
                    <a:gd name="connsiteX4" fmla="*/ 946255 w 1090935"/>
                    <a:gd name="connsiteY4" fmla="*/ 107654 h 1092304"/>
                    <a:gd name="connsiteX5" fmla="*/ 946255 w 1090935"/>
                    <a:gd name="connsiteY5" fmla="*/ 332560 h 1092304"/>
                    <a:gd name="connsiteX6" fmla="*/ 614379 w 1090935"/>
                    <a:gd name="connsiteY6" fmla="*/ 332560 h 1092304"/>
                    <a:gd name="connsiteX7" fmla="*/ 655520 w 1090935"/>
                    <a:gd name="connsiteY7" fmla="*/ 272219 h 1092304"/>
                    <a:gd name="connsiteX8" fmla="*/ 671978 w 1090935"/>
                    <a:gd name="connsiteY8" fmla="*/ 272219 h 1092304"/>
                    <a:gd name="connsiteX9" fmla="*/ 682948 w 1090935"/>
                    <a:gd name="connsiteY9" fmla="*/ 266733 h 1092304"/>
                    <a:gd name="connsiteX10" fmla="*/ 682948 w 1090935"/>
                    <a:gd name="connsiteY10" fmla="*/ 255762 h 1092304"/>
                    <a:gd name="connsiteX11" fmla="*/ 661006 w 1090935"/>
                    <a:gd name="connsiteY11" fmla="*/ 198164 h 1092304"/>
                    <a:gd name="connsiteX12" fmla="*/ 661006 w 1090935"/>
                    <a:gd name="connsiteY12" fmla="*/ 187193 h 1092304"/>
                    <a:gd name="connsiteX13" fmla="*/ 696662 w 1090935"/>
                    <a:gd name="connsiteY13" fmla="*/ 140567 h 1092304"/>
                    <a:gd name="connsiteX14" fmla="*/ 696662 w 1090935"/>
                    <a:gd name="connsiteY14" fmla="*/ 115881 h 1092304"/>
                    <a:gd name="connsiteX15" fmla="*/ 685692 w 1090935"/>
                    <a:gd name="connsiteY15" fmla="*/ 104911 h 1092304"/>
                    <a:gd name="connsiteX16" fmla="*/ 482726 w 1090935"/>
                    <a:gd name="connsiteY16" fmla="*/ 104911 h 1092304"/>
                    <a:gd name="connsiteX17" fmla="*/ 422385 w 1090935"/>
                    <a:gd name="connsiteY17" fmla="*/ 165251 h 1092304"/>
                    <a:gd name="connsiteX18" fmla="*/ 422385 w 1090935"/>
                    <a:gd name="connsiteY18" fmla="*/ 231078 h 1092304"/>
                    <a:gd name="connsiteX19" fmla="*/ 471756 w 1090935"/>
                    <a:gd name="connsiteY19" fmla="*/ 329817 h 1092304"/>
                    <a:gd name="connsiteX20" fmla="*/ 397701 w 1090935"/>
                    <a:gd name="connsiteY20" fmla="*/ 329817 h 1092304"/>
                    <a:gd name="connsiteX21" fmla="*/ 400443 w 1090935"/>
                    <a:gd name="connsiteY21" fmla="*/ 318846 h 1092304"/>
                    <a:gd name="connsiteX22" fmla="*/ 400443 w 1090935"/>
                    <a:gd name="connsiteY22" fmla="*/ 11657 h 1092304"/>
                    <a:gd name="connsiteX23" fmla="*/ 389473 w 1090935"/>
                    <a:gd name="connsiteY23" fmla="*/ 686 h 1092304"/>
                    <a:gd name="connsiteX24" fmla="*/ 10970 w 1090935"/>
                    <a:gd name="connsiteY24" fmla="*/ 686 h 1092304"/>
                    <a:gd name="connsiteX25" fmla="*/ 0 w 1090935"/>
                    <a:gd name="connsiteY25" fmla="*/ 11657 h 1092304"/>
                    <a:gd name="connsiteX26" fmla="*/ 0 w 1090935"/>
                    <a:gd name="connsiteY26" fmla="*/ 318846 h 1092304"/>
                    <a:gd name="connsiteX27" fmla="*/ 35656 w 1090935"/>
                    <a:gd name="connsiteY27" fmla="*/ 354502 h 1092304"/>
                    <a:gd name="connsiteX28" fmla="*/ 117939 w 1090935"/>
                    <a:gd name="connsiteY28" fmla="*/ 354502 h 1092304"/>
                    <a:gd name="connsiteX29" fmla="*/ 117939 w 1090935"/>
                    <a:gd name="connsiteY29" fmla="*/ 379187 h 1092304"/>
                    <a:gd name="connsiteX30" fmla="*/ 178280 w 1090935"/>
                    <a:gd name="connsiteY30" fmla="*/ 439527 h 1092304"/>
                    <a:gd name="connsiteX31" fmla="*/ 414157 w 1090935"/>
                    <a:gd name="connsiteY31" fmla="*/ 439527 h 1092304"/>
                    <a:gd name="connsiteX32" fmla="*/ 414157 w 1090935"/>
                    <a:gd name="connsiteY32" fmla="*/ 664434 h 1092304"/>
                    <a:gd name="connsiteX33" fmla="*/ 320904 w 1090935"/>
                    <a:gd name="connsiteY33" fmla="*/ 999051 h 1092304"/>
                    <a:gd name="connsiteX34" fmla="*/ 246849 w 1090935"/>
                    <a:gd name="connsiteY34" fmla="*/ 1081334 h 1092304"/>
                    <a:gd name="connsiteX35" fmla="*/ 257819 w 1090935"/>
                    <a:gd name="connsiteY35" fmla="*/ 1092305 h 1092304"/>
                    <a:gd name="connsiteX36" fmla="*/ 471756 w 1090935"/>
                    <a:gd name="connsiteY36" fmla="*/ 1092305 h 1092304"/>
                    <a:gd name="connsiteX37" fmla="*/ 482726 w 1090935"/>
                    <a:gd name="connsiteY37" fmla="*/ 1081334 h 1092304"/>
                    <a:gd name="connsiteX38" fmla="*/ 482726 w 1090935"/>
                    <a:gd name="connsiteY38" fmla="*/ 1010022 h 1092304"/>
                    <a:gd name="connsiteX39" fmla="*/ 543068 w 1090935"/>
                    <a:gd name="connsiteY39" fmla="*/ 774144 h 1092304"/>
                    <a:gd name="connsiteX40" fmla="*/ 603409 w 1090935"/>
                    <a:gd name="connsiteY40" fmla="*/ 1010022 h 1092304"/>
                    <a:gd name="connsiteX41" fmla="*/ 603409 w 1090935"/>
                    <a:gd name="connsiteY41" fmla="*/ 1078591 h 1092304"/>
                    <a:gd name="connsiteX42" fmla="*/ 614379 w 1090935"/>
                    <a:gd name="connsiteY42" fmla="*/ 1089562 h 1092304"/>
                    <a:gd name="connsiteX43" fmla="*/ 828316 w 1090935"/>
                    <a:gd name="connsiteY43" fmla="*/ 1089562 h 1092304"/>
                    <a:gd name="connsiteX44" fmla="*/ 839286 w 1090935"/>
                    <a:gd name="connsiteY44" fmla="*/ 1078591 h 1092304"/>
                    <a:gd name="connsiteX45" fmla="*/ 757003 w 1090935"/>
                    <a:gd name="connsiteY45" fmla="*/ 996308 h 1092304"/>
                    <a:gd name="connsiteX46" fmla="*/ 754261 w 1090935"/>
                    <a:gd name="connsiteY46" fmla="*/ 996308 h 1092304"/>
                    <a:gd name="connsiteX47" fmla="*/ 674720 w 1090935"/>
                    <a:gd name="connsiteY47" fmla="*/ 661691 h 1092304"/>
                    <a:gd name="connsiteX48" fmla="*/ 674720 w 1090935"/>
                    <a:gd name="connsiteY48" fmla="*/ 436785 h 1092304"/>
                    <a:gd name="connsiteX49" fmla="*/ 910599 w 1090935"/>
                    <a:gd name="connsiteY49" fmla="*/ 436785 h 1092304"/>
                    <a:gd name="connsiteX50" fmla="*/ 946255 w 1090935"/>
                    <a:gd name="connsiteY50" fmla="*/ 425814 h 1092304"/>
                    <a:gd name="connsiteX51" fmla="*/ 946255 w 1090935"/>
                    <a:gd name="connsiteY51" fmla="*/ 521810 h 1092304"/>
                    <a:gd name="connsiteX52" fmla="*/ 957225 w 1090935"/>
                    <a:gd name="connsiteY52" fmla="*/ 532782 h 1092304"/>
                    <a:gd name="connsiteX53" fmla="*/ 968197 w 1090935"/>
                    <a:gd name="connsiteY53" fmla="*/ 521810 h 1092304"/>
                    <a:gd name="connsiteX54" fmla="*/ 968197 w 1090935"/>
                    <a:gd name="connsiteY54" fmla="*/ 118624 h 1092304"/>
                    <a:gd name="connsiteX55" fmla="*/ 1014824 w 1090935"/>
                    <a:gd name="connsiteY55" fmla="*/ 118624 h 1092304"/>
                    <a:gd name="connsiteX56" fmla="*/ 1014824 w 1090935"/>
                    <a:gd name="connsiteY56" fmla="*/ 250277 h 1092304"/>
                    <a:gd name="connsiteX57" fmla="*/ 1025794 w 1090935"/>
                    <a:gd name="connsiteY57" fmla="*/ 261248 h 1092304"/>
                    <a:gd name="connsiteX58" fmla="*/ 1036766 w 1090935"/>
                    <a:gd name="connsiteY58" fmla="*/ 250277 h 1092304"/>
                    <a:gd name="connsiteX59" fmla="*/ 1036766 w 1090935"/>
                    <a:gd name="connsiteY59" fmla="*/ 118624 h 1092304"/>
                    <a:gd name="connsiteX60" fmla="*/ 1061451 w 1090935"/>
                    <a:gd name="connsiteY60" fmla="*/ 118624 h 1092304"/>
                    <a:gd name="connsiteX61" fmla="*/ 1061451 w 1090935"/>
                    <a:gd name="connsiteY61" fmla="*/ 557466 h 1092304"/>
                    <a:gd name="connsiteX62" fmla="*/ 954483 w 1090935"/>
                    <a:gd name="connsiteY62" fmla="*/ 557466 h 1092304"/>
                    <a:gd name="connsiteX63" fmla="*/ 943511 w 1090935"/>
                    <a:gd name="connsiteY63" fmla="*/ 568437 h 1092304"/>
                    <a:gd name="connsiteX64" fmla="*/ 943511 w 1090935"/>
                    <a:gd name="connsiteY64" fmla="*/ 650720 h 1092304"/>
                    <a:gd name="connsiteX65" fmla="*/ 1003852 w 1090935"/>
                    <a:gd name="connsiteY65" fmla="*/ 711061 h 1092304"/>
                    <a:gd name="connsiteX66" fmla="*/ 1028538 w 1090935"/>
                    <a:gd name="connsiteY66" fmla="*/ 711061 h 1092304"/>
                    <a:gd name="connsiteX67" fmla="*/ 1088879 w 1090935"/>
                    <a:gd name="connsiteY67" fmla="*/ 650720 h 1092304"/>
                    <a:gd name="connsiteX68" fmla="*/ 1088879 w 1090935"/>
                    <a:gd name="connsiteY68" fmla="*/ 104911 h 1092304"/>
                    <a:gd name="connsiteX69" fmla="*/ 1088879 w 1090935"/>
                    <a:gd name="connsiteY69" fmla="*/ 102168 h 1092304"/>
                    <a:gd name="connsiteX70" fmla="*/ 1088879 w 1090935"/>
                    <a:gd name="connsiteY70" fmla="*/ 102168 h 1092304"/>
                    <a:gd name="connsiteX71" fmla="*/ 452557 w 1090935"/>
                    <a:gd name="connsiteY71" fmla="*/ 167994 h 1092304"/>
                    <a:gd name="connsiteX72" fmla="*/ 488212 w 1090935"/>
                    <a:gd name="connsiteY72" fmla="*/ 132338 h 1092304"/>
                    <a:gd name="connsiteX73" fmla="*/ 677464 w 1090935"/>
                    <a:gd name="connsiteY73" fmla="*/ 132338 h 1092304"/>
                    <a:gd name="connsiteX74" fmla="*/ 677464 w 1090935"/>
                    <a:gd name="connsiteY74" fmla="*/ 143309 h 1092304"/>
                    <a:gd name="connsiteX75" fmla="*/ 652778 w 1090935"/>
                    <a:gd name="connsiteY75" fmla="*/ 167994 h 1092304"/>
                    <a:gd name="connsiteX76" fmla="*/ 499184 w 1090935"/>
                    <a:gd name="connsiteY76" fmla="*/ 167994 h 1092304"/>
                    <a:gd name="connsiteX77" fmla="*/ 488212 w 1090935"/>
                    <a:gd name="connsiteY77" fmla="*/ 178965 h 1092304"/>
                    <a:gd name="connsiteX78" fmla="*/ 488212 w 1090935"/>
                    <a:gd name="connsiteY78" fmla="*/ 189936 h 1092304"/>
                    <a:gd name="connsiteX79" fmla="*/ 452557 w 1090935"/>
                    <a:gd name="connsiteY79" fmla="*/ 225592 h 1092304"/>
                    <a:gd name="connsiteX80" fmla="*/ 452557 w 1090935"/>
                    <a:gd name="connsiteY80" fmla="*/ 167994 h 1092304"/>
                    <a:gd name="connsiteX81" fmla="*/ 452557 w 1090935"/>
                    <a:gd name="connsiteY81" fmla="*/ 250277 h 1092304"/>
                    <a:gd name="connsiteX82" fmla="*/ 510154 w 1090935"/>
                    <a:gd name="connsiteY82" fmla="*/ 189936 h 1092304"/>
                    <a:gd name="connsiteX83" fmla="*/ 641807 w 1090935"/>
                    <a:gd name="connsiteY83" fmla="*/ 189936 h 1092304"/>
                    <a:gd name="connsiteX84" fmla="*/ 641807 w 1090935"/>
                    <a:gd name="connsiteY84" fmla="*/ 200907 h 1092304"/>
                    <a:gd name="connsiteX85" fmla="*/ 641807 w 1090935"/>
                    <a:gd name="connsiteY85" fmla="*/ 206393 h 1092304"/>
                    <a:gd name="connsiteX86" fmla="*/ 658264 w 1090935"/>
                    <a:gd name="connsiteY86" fmla="*/ 250277 h 1092304"/>
                    <a:gd name="connsiteX87" fmla="*/ 650036 w 1090935"/>
                    <a:gd name="connsiteY87" fmla="*/ 250277 h 1092304"/>
                    <a:gd name="connsiteX88" fmla="*/ 639064 w 1090935"/>
                    <a:gd name="connsiteY88" fmla="*/ 258505 h 1092304"/>
                    <a:gd name="connsiteX89" fmla="*/ 543068 w 1090935"/>
                    <a:gd name="connsiteY89" fmla="*/ 332560 h 1092304"/>
                    <a:gd name="connsiteX90" fmla="*/ 452557 w 1090935"/>
                    <a:gd name="connsiteY90" fmla="*/ 250277 h 1092304"/>
                    <a:gd name="connsiteX91" fmla="*/ 452557 w 1090935"/>
                    <a:gd name="connsiteY91" fmla="*/ 250277 h 1092304"/>
                    <a:gd name="connsiteX92" fmla="*/ 1020310 w 1090935"/>
                    <a:gd name="connsiteY92" fmla="*/ 36342 h 1092304"/>
                    <a:gd name="connsiteX93" fmla="*/ 1058708 w 1090935"/>
                    <a:gd name="connsiteY93" fmla="*/ 96682 h 1092304"/>
                    <a:gd name="connsiteX94" fmla="*/ 981910 w 1090935"/>
                    <a:gd name="connsiteY94" fmla="*/ 96682 h 1092304"/>
                    <a:gd name="connsiteX95" fmla="*/ 1020310 w 1090935"/>
                    <a:gd name="connsiteY95" fmla="*/ 36342 h 1092304"/>
                    <a:gd name="connsiteX96" fmla="*/ 381244 w 1090935"/>
                    <a:gd name="connsiteY96" fmla="*/ 285933 h 1092304"/>
                    <a:gd name="connsiteX97" fmla="*/ 213936 w 1090935"/>
                    <a:gd name="connsiteY97" fmla="*/ 285933 h 1092304"/>
                    <a:gd name="connsiteX98" fmla="*/ 213936 w 1090935"/>
                    <a:gd name="connsiteY98" fmla="*/ 25371 h 1092304"/>
                    <a:gd name="connsiteX99" fmla="*/ 381244 w 1090935"/>
                    <a:gd name="connsiteY99" fmla="*/ 25371 h 1092304"/>
                    <a:gd name="connsiteX100" fmla="*/ 381244 w 1090935"/>
                    <a:gd name="connsiteY100" fmla="*/ 285933 h 1092304"/>
                    <a:gd name="connsiteX101" fmla="*/ 24684 w 1090935"/>
                    <a:gd name="connsiteY101" fmla="*/ 321589 h 1092304"/>
                    <a:gd name="connsiteX102" fmla="*/ 24684 w 1090935"/>
                    <a:gd name="connsiteY102" fmla="*/ 25371 h 1092304"/>
                    <a:gd name="connsiteX103" fmla="*/ 191994 w 1090935"/>
                    <a:gd name="connsiteY103" fmla="*/ 25371 h 1092304"/>
                    <a:gd name="connsiteX104" fmla="*/ 191994 w 1090935"/>
                    <a:gd name="connsiteY104" fmla="*/ 285933 h 1092304"/>
                    <a:gd name="connsiteX105" fmla="*/ 60341 w 1090935"/>
                    <a:gd name="connsiteY105" fmla="*/ 285933 h 1092304"/>
                    <a:gd name="connsiteX106" fmla="*/ 49369 w 1090935"/>
                    <a:gd name="connsiteY106" fmla="*/ 296904 h 1092304"/>
                    <a:gd name="connsiteX107" fmla="*/ 60341 w 1090935"/>
                    <a:gd name="connsiteY107" fmla="*/ 307875 h 1092304"/>
                    <a:gd name="connsiteX108" fmla="*/ 381244 w 1090935"/>
                    <a:gd name="connsiteY108" fmla="*/ 307875 h 1092304"/>
                    <a:gd name="connsiteX109" fmla="*/ 381244 w 1090935"/>
                    <a:gd name="connsiteY109" fmla="*/ 318846 h 1092304"/>
                    <a:gd name="connsiteX110" fmla="*/ 370274 w 1090935"/>
                    <a:gd name="connsiteY110" fmla="*/ 329817 h 1092304"/>
                    <a:gd name="connsiteX111" fmla="*/ 35656 w 1090935"/>
                    <a:gd name="connsiteY111" fmla="*/ 329817 h 1092304"/>
                    <a:gd name="connsiteX112" fmla="*/ 24684 w 1090935"/>
                    <a:gd name="connsiteY112" fmla="*/ 321589 h 1092304"/>
                    <a:gd name="connsiteX113" fmla="*/ 24684 w 1090935"/>
                    <a:gd name="connsiteY113" fmla="*/ 321589 h 1092304"/>
                    <a:gd name="connsiteX114" fmla="*/ 142624 w 1090935"/>
                    <a:gd name="connsiteY114" fmla="*/ 381930 h 1092304"/>
                    <a:gd name="connsiteX115" fmla="*/ 142624 w 1090935"/>
                    <a:gd name="connsiteY115" fmla="*/ 357245 h 1092304"/>
                    <a:gd name="connsiteX116" fmla="*/ 178280 w 1090935"/>
                    <a:gd name="connsiteY116" fmla="*/ 357245 h 1092304"/>
                    <a:gd name="connsiteX117" fmla="*/ 178280 w 1090935"/>
                    <a:gd name="connsiteY117" fmla="*/ 417585 h 1092304"/>
                    <a:gd name="connsiteX118" fmla="*/ 142624 w 1090935"/>
                    <a:gd name="connsiteY118" fmla="*/ 381930 h 1092304"/>
                    <a:gd name="connsiteX119" fmla="*/ 142624 w 1090935"/>
                    <a:gd name="connsiteY119" fmla="*/ 381930 h 1092304"/>
                    <a:gd name="connsiteX120" fmla="*/ 463527 w 1090935"/>
                    <a:gd name="connsiteY120" fmla="*/ 1067620 h 1092304"/>
                    <a:gd name="connsiteX121" fmla="*/ 274277 w 1090935"/>
                    <a:gd name="connsiteY121" fmla="*/ 1067620 h 1092304"/>
                    <a:gd name="connsiteX122" fmla="*/ 331874 w 1090935"/>
                    <a:gd name="connsiteY122" fmla="*/ 1020993 h 1092304"/>
                    <a:gd name="connsiteX123" fmla="*/ 463527 w 1090935"/>
                    <a:gd name="connsiteY123" fmla="*/ 1020993 h 1092304"/>
                    <a:gd name="connsiteX124" fmla="*/ 463527 w 1090935"/>
                    <a:gd name="connsiteY124" fmla="*/ 1067620 h 1092304"/>
                    <a:gd name="connsiteX125" fmla="*/ 817344 w 1090935"/>
                    <a:gd name="connsiteY125" fmla="*/ 1067620 h 1092304"/>
                    <a:gd name="connsiteX126" fmla="*/ 628093 w 1090935"/>
                    <a:gd name="connsiteY126" fmla="*/ 1067620 h 1092304"/>
                    <a:gd name="connsiteX127" fmla="*/ 628093 w 1090935"/>
                    <a:gd name="connsiteY127" fmla="*/ 1020993 h 1092304"/>
                    <a:gd name="connsiteX128" fmla="*/ 759747 w 1090935"/>
                    <a:gd name="connsiteY128" fmla="*/ 1020993 h 1092304"/>
                    <a:gd name="connsiteX129" fmla="*/ 817344 w 1090935"/>
                    <a:gd name="connsiteY129" fmla="*/ 1067620 h 1092304"/>
                    <a:gd name="connsiteX130" fmla="*/ 817344 w 1090935"/>
                    <a:gd name="connsiteY130" fmla="*/ 1067620 h 1092304"/>
                    <a:gd name="connsiteX131" fmla="*/ 663750 w 1090935"/>
                    <a:gd name="connsiteY131" fmla="*/ 417585 h 1092304"/>
                    <a:gd name="connsiteX132" fmla="*/ 652778 w 1090935"/>
                    <a:gd name="connsiteY132" fmla="*/ 428557 h 1092304"/>
                    <a:gd name="connsiteX133" fmla="*/ 652778 w 1090935"/>
                    <a:gd name="connsiteY133" fmla="*/ 631521 h 1092304"/>
                    <a:gd name="connsiteX134" fmla="*/ 474498 w 1090935"/>
                    <a:gd name="connsiteY134" fmla="*/ 631521 h 1092304"/>
                    <a:gd name="connsiteX135" fmla="*/ 463527 w 1090935"/>
                    <a:gd name="connsiteY135" fmla="*/ 642492 h 1092304"/>
                    <a:gd name="connsiteX136" fmla="*/ 474498 w 1090935"/>
                    <a:gd name="connsiteY136" fmla="*/ 653463 h 1092304"/>
                    <a:gd name="connsiteX137" fmla="*/ 652778 w 1090935"/>
                    <a:gd name="connsiteY137" fmla="*/ 653463 h 1092304"/>
                    <a:gd name="connsiteX138" fmla="*/ 652778 w 1090935"/>
                    <a:gd name="connsiteY138" fmla="*/ 664434 h 1092304"/>
                    <a:gd name="connsiteX139" fmla="*/ 652778 w 1090935"/>
                    <a:gd name="connsiteY139" fmla="*/ 667177 h 1092304"/>
                    <a:gd name="connsiteX140" fmla="*/ 732319 w 1090935"/>
                    <a:gd name="connsiteY140" fmla="*/ 996308 h 1092304"/>
                    <a:gd name="connsiteX141" fmla="*/ 625351 w 1090935"/>
                    <a:gd name="connsiteY141" fmla="*/ 996308 h 1092304"/>
                    <a:gd name="connsiteX142" fmla="*/ 556781 w 1090935"/>
                    <a:gd name="connsiteY142" fmla="*/ 722032 h 1092304"/>
                    <a:gd name="connsiteX143" fmla="*/ 545810 w 1090935"/>
                    <a:gd name="connsiteY143" fmla="*/ 713804 h 1092304"/>
                    <a:gd name="connsiteX144" fmla="*/ 534840 w 1090935"/>
                    <a:gd name="connsiteY144" fmla="*/ 722032 h 1092304"/>
                    <a:gd name="connsiteX145" fmla="*/ 466270 w 1090935"/>
                    <a:gd name="connsiteY145" fmla="*/ 996308 h 1092304"/>
                    <a:gd name="connsiteX146" fmla="*/ 348332 w 1090935"/>
                    <a:gd name="connsiteY146" fmla="*/ 996308 h 1092304"/>
                    <a:gd name="connsiteX147" fmla="*/ 438843 w 1090935"/>
                    <a:gd name="connsiteY147" fmla="*/ 667177 h 1092304"/>
                    <a:gd name="connsiteX148" fmla="*/ 438843 w 1090935"/>
                    <a:gd name="connsiteY148" fmla="*/ 664434 h 1092304"/>
                    <a:gd name="connsiteX149" fmla="*/ 438843 w 1090935"/>
                    <a:gd name="connsiteY149" fmla="*/ 428557 h 1092304"/>
                    <a:gd name="connsiteX150" fmla="*/ 427871 w 1090935"/>
                    <a:gd name="connsiteY150" fmla="*/ 417585 h 1092304"/>
                    <a:gd name="connsiteX151" fmla="*/ 202964 w 1090935"/>
                    <a:gd name="connsiteY151" fmla="*/ 417585 h 1092304"/>
                    <a:gd name="connsiteX152" fmla="*/ 202964 w 1090935"/>
                    <a:gd name="connsiteY152" fmla="*/ 357245 h 1092304"/>
                    <a:gd name="connsiteX153" fmla="*/ 891399 w 1090935"/>
                    <a:gd name="connsiteY153" fmla="*/ 357245 h 1092304"/>
                    <a:gd name="connsiteX154" fmla="*/ 891399 w 1090935"/>
                    <a:gd name="connsiteY154" fmla="*/ 417585 h 1092304"/>
                    <a:gd name="connsiteX155" fmla="*/ 663750 w 1090935"/>
                    <a:gd name="connsiteY155" fmla="*/ 417585 h 1092304"/>
                    <a:gd name="connsiteX156" fmla="*/ 913341 w 1090935"/>
                    <a:gd name="connsiteY156" fmla="*/ 417585 h 1092304"/>
                    <a:gd name="connsiteX157" fmla="*/ 913341 w 1090935"/>
                    <a:gd name="connsiteY157" fmla="*/ 357245 h 1092304"/>
                    <a:gd name="connsiteX158" fmla="*/ 948997 w 1090935"/>
                    <a:gd name="connsiteY158" fmla="*/ 357245 h 1092304"/>
                    <a:gd name="connsiteX159" fmla="*/ 948997 w 1090935"/>
                    <a:gd name="connsiteY159" fmla="*/ 381930 h 1092304"/>
                    <a:gd name="connsiteX160" fmla="*/ 913341 w 1090935"/>
                    <a:gd name="connsiteY160" fmla="*/ 417585 h 1092304"/>
                    <a:gd name="connsiteX161" fmla="*/ 913341 w 1090935"/>
                    <a:gd name="connsiteY161" fmla="*/ 417585 h 1092304"/>
                    <a:gd name="connsiteX162" fmla="*/ 1066936 w 1090935"/>
                    <a:gd name="connsiteY162" fmla="*/ 582151 h 1092304"/>
                    <a:gd name="connsiteX163" fmla="*/ 1066936 w 1090935"/>
                    <a:gd name="connsiteY163" fmla="*/ 606836 h 1092304"/>
                    <a:gd name="connsiteX164" fmla="*/ 970939 w 1090935"/>
                    <a:gd name="connsiteY164" fmla="*/ 606836 h 1092304"/>
                    <a:gd name="connsiteX165" fmla="*/ 970939 w 1090935"/>
                    <a:gd name="connsiteY165" fmla="*/ 582151 h 1092304"/>
                    <a:gd name="connsiteX166" fmla="*/ 1066936 w 1090935"/>
                    <a:gd name="connsiteY166" fmla="*/ 582151 h 1092304"/>
                    <a:gd name="connsiteX167" fmla="*/ 1031280 w 1090935"/>
                    <a:gd name="connsiteY167" fmla="*/ 689119 h 1092304"/>
                    <a:gd name="connsiteX168" fmla="*/ 1006596 w 1090935"/>
                    <a:gd name="connsiteY168" fmla="*/ 689119 h 1092304"/>
                    <a:gd name="connsiteX169" fmla="*/ 970939 w 1090935"/>
                    <a:gd name="connsiteY169" fmla="*/ 653463 h 1092304"/>
                    <a:gd name="connsiteX170" fmla="*/ 970939 w 1090935"/>
                    <a:gd name="connsiteY170" fmla="*/ 628778 h 1092304"/>
                    <a:gd name="connsiteX171" fmla="*/ 1066936 w 1090935"/>
                    <a:gd name="connsiteY171" fmla="*/ 628778 h 1092304"/>
                    <a:gd name="connsiteX172" fmla="*/ 1066936 w 1090935"/>
                    <a:gd name="connsiteY172" fmla="*/ 653463 h 1092304"/>
                    <a:gd name="connsiteX173" fmla="*/ 1031280 w 1090935"/>
                    <a:gd name="connsiteY173" fmla="*/ 689119 h 1092304"/>
                    <a:gd name="connsiteX174" fmla="*/ 1031280 w 1090935"/>
                    <a:gd name="connsiteY174" fmla="*/ 689119 h 1092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1090935" h="1092304">
                      <a:moveTo>
                        <a:pt x="1088879" y="102168"/>
                      </a:moveTo>
                      <a:lnTo>
                        <a:pt x="1028538" y="6171"/>
                      </a:lnTo>
                      <a:cubicBezTo>
                        <a:pt x="1023052" y="-2057"/>
                        <a:pt x="1012080" y="-2057"/>
                        <a:pt x="1009338" y="6171"/>
                      </a:cubicBezTo>
                      <a:lnTo>
                        <a:pt x="948997" y="102168"/>
                      </a:lnTo>
                      <a:cubicBezTo>
                        <a:pt x="948997" y="104911"/>
                        <a:pt x="946255" y="104911"/>
                        <a:pt x="946255" y="107654"/>
                      </a:cubicBezTo>
                      <a:lnTo>
                        <a:pt x="946255" y="332560"/>
                      </a:lnTo>
                      <a:lnTo>
                        <a:pt x="614379" y="332560"/>
                      </a:lnTo>
                      <a:cubicBezTo>
                        <a:pt x="633579" y="318846"/>
                        <a:pt x="650036" y="296904"/>
                        <a:pt x="655520" y="272219"/>
                      </a:cubicBezTo>
                      <a:lnTo>
                        <a:pt x="671978" y="272219"/>
                      </a:lnTo>
                      <a:cubicBezTo>
                        <a:pt x="674720" y="272219"/>
                        <a:pt x="680206" y="269476"/>
                        <a:pt x="682948" y="266733"/>
                      </a:cubicBezTo>
                      <a:cubicBezTo>
                        <a:pt x="685692" y="263991"/>
                        <a:pt x="685692" y="258505"/>
                        <a:pt x="682948" y="255762"/>
                      </a:cubicBezTo>
                      <a:lnTo>
                        <a:pt x="661006" y="198164"/>
                      </a:lnTo>
                      <a:lnTo>
                        <a:pt x="661006" y="187193"/>
                      </a:lnTo>
                      <a:cubicBezTo>
                        <a:pt x="680206" y="181708"/>
                        <a:pt x="696662" y="162509"/>
                        <a:pt x="696662" y="140567"/>
                      </a:cubicBezTo>
                      <a:lnTo>
                        <a:pt x="696662" y="115881"/>
                      </a:lnTo>
                      <a:cubicBezTo>
                        <a:pt x="696662" y="110396"/>
                        <a:pt x="691178" y="104911"/>
                        <a:pt x="685692" y="104911"/>
                      </a:cubicBezTo>
                      <a:lnTo>
                        <a:pt x="482726" y="104911"/>
                      </a:lnTo>
                      <a:cubicBezTo>
                        <a:pt x="449813" y="104911"/>
                        <a:pt x="422385" y="132338"/>
                        <a:pt x="422385" y="165251"/>
                      </a:cubicBezTo>
                      <a:lnTo>
                        <a:pt x="422385" y="231078"/>
                      </a:lnTo>
                      <a:cubicBezTo>
                        <a:pt x="422385" y="272219"/>
                        <a:pt x="441585" y="307875"/>
                        <a:pt x="471756" y="329817"/>
                      </a:cubicBezTo>
                      <a:lnTo>
                        <a:pt x="397701" y="329817"/>
                      </a:lnTo>
                      <a:cubicBezTo>
                        <a:pt x="397701" y="327074"/>
                        <a:pt x="400443" y="321589"/>
                        <a:pt x="400443" y="318846"/>
                      </a:cubicBezTo>
                      <a:lnTo>
                        <a:pt x="400443" y="11657"/>
                      </a:lnTo>
                      <a:cubicBezTo>
                        <a:pt x="400443" y="6171"/>
                        <a:pt x="394958" y="686"/>
                        <a:pt x="389473" y="686"/>
                      </a:cubicBezTo>
                      <a:lnTo>
                        <a:pt x="10970" y="686"/>
                      </a:lnTo>
                      <a:cubicBezTo>
                        <a:pt x="5486" y="686"/>
                        <a:pt x="0" y="6171"/>
                        <a:pt x="0" y="11657"/>
                      </a:cubicBezTo>
                      <a:lnTo>
                        <a:pt x="0" y="318846"/>
                      </a:lnTo>
                      <a:cubicBezTo>
                        <a:pt x="0" y="338045"/>
                        <a:pt x="16456" y="354502"/>
                        <a:pt x="35656" y="354502"/>
                      </a:cubicBezTo>
                      <a:lnTo>
                        <a:pt x="117939" y="354502"/>
                      </a:lnTo>
                      <a:lnTo>
                        <a:pt x="117939" y="379187"/>
                      </a:lnTo>
                      <a:cubicBezTo>
                        <a:pt x="117939" y="412100"/>
                        <a:pt x="145366" y="439527"/>
                        <a:pt x="178280" y="439527"/>
                      </a:cubicBezTo>
                      <a:lnTo>
                        <a:pt x="414157" y="439527"/>
                      </a:lnTo>
                      <a:lnTo>
                        <a:pt x="414157" y="664434"/>
                      </a:lnTo>
                      <a:lnTo>
                        <a:pt x="320904" y="999051"/>
                      </a:lnTo>
                      <a:cubicBezTo>
                        <a:pt x="279763" y="1004537"/>
                        <a:pt x="246849" y="1040193"/>
                        <a:pt x="246849" y="1081334"/>
                      </a:cubicBezTo>
                      <a:cubicBezTo>
                        <a:pt x="246849" y="1086820"/>
                        <a:pt x="252335" y="1092305"/>
                        <a:pt x="257819" y="1092305"/>
                      </a:cubicBezTo>
                      <a:lnTo>
                        <a:pt x="471756" y="1092305"/>
                      </a:lnTo>
                      <a:cubicBezTo>
                        <a:pt x="477241" y="1092305"/>
                        <a:pt x="482726" y="1086820"/>
                        <a:pt x="482726" y="1081334"/>
                      </a:cubicBezTo>
                      <a:lnTo>
                        <a:pt x="482726" y="1010022"/>
                      </a:lnTo>
                      <a:lnTo>
                        <a:pt x="543068" y="774144"/>
                      </a:lnTo>
                      <a:lnTo>
                        <a:pt x="603409" y="1010022"/>
                      </a:lnTo>
                      <a:lnTo>
                        <a:pt x="603409" y="1078591"/>
                      </a:lnTo>
                      <a:cubicBezTo>
                        <a:pt x="603409" y="1084077"/>
                        <a:pt x="608895" y="1089562"/>
                        <a:pt x="614379" y="1089562"/>
                      </a:cubicBezTo>
                      <a:lnTo>
                        <a:pt x="828316" y="1089562"/>
                      </a:lnTo>
                      <a:cubicBezTo>
                        <a:pt x="833800" y="1089562"/>
                        <a:pt x="839286" y="1084077"/>
                        <a:pt x="839286" y="1078591"/>
                      </a:cubicBezTo>
                      <a:cubicBezTo>
                        <a:pt x="839286" y="1031964"/>
                        <a:pt x="800888" y="996308"/>
                        <a:pt x="757003" y="996308"/>
                      </a:cubicBezTo>
                      <a:lnTo>
                        <a:pt x="754261" y="996308"/>
                      </a:lnTo>
                      <a:lnTo>
                        <a:pt x="674720" y="661691"/>
                      </a:lnTo>
                      <a:lnTo>
                        <a:pt x="674720" y="436785"/>
                      </a:lnTo>
                      <a:lnTo>
                        <a:pt x="910599" y="436785"/>
                      </a:lnTo>
                      <a:cubicBezTo>
                        <a:pt x="924313" y="436785"/>
                        <a:pt x="935283" y="431299"/>
                        <a:pt x="946255" y="425814"/>
                      </a:cubicBezTo>
                      <a:lnTo>
                        <a:pt x="946255" y="521810"/>
                      </a:lnTo>
                      <a:cubicBezTo>
                        <a:pt x="946255" y="527296"/>
                        <a:pt x="951741" y="532782"/>
                        <a:pt x="957225" y="532782"/>
                      </a:cubicBezTo>
                      <a:cubicBezTo>
                        <a:pt x="962711" y="532782"/>
                        <a:pt x="968197" y="527296"/>
                        <a:pt x="968197" y="521810"/>
                      </a:cubicBezTo>
                      <a:lnTo>
                        <a:pt x="968197" y="118624"/>
                      </a:lnTo>
                      <a:lnTo>
                        <a:pt x="1014824" y="118624"/>
                      </a:lnTo>
                      <a:lnTo>
                        <a:pt x="1014824" y="250277"/>
                      </a:lnTo>
                      <a:cubicBezTo>
                        <a:pt x="1014824" y="255762"/>
                        <a:pt x="1020310" y="261248"/>
                        <a:pt x="1025794" y="261248"/>
                      </a:cubicBezTo>
                      <a:cubicBezTo>
                        <a:pt x="1031280" y="261248"/>
                        <a:pt x="1036766" y="255762"/>
                        <a:pt x="1036766" y="250277"/>
                      </a:cubicBezTo>
                      <a:lnTo>
                        <a:pt x="1036766" y="118624"/>
                      </a:lnTo>
                      <a:lnTo>
                        <a:pt x="1061451" y="118624"/>
                      </a:lnTo>
                      <a:lnTo>
                        <a:pt x="1061451" y="557466"/>
                      </a:lnTo>
                      <a:lnTo>
                        <a:pt x="954483" y="557466"/>
                      </a:lnTo>
                      <a:cubicBezTo>
                        <a:pt x="948997" y="557466"/>
                        <a:pt x="943511" y="562952"/>
                        <a:pt x="943511" y="568437"/>
                      </a:cubicBezTo>
                      <a:lnTo>
                        <a:pt x="943511" y="650720"/>
                      </a:lnTo>
                      <a:cubicBezTo>
                        <a:pt x="943511" y="683634"/>
                        <a:pt x="970939" y="711061"/>
                        <a:pt x="1003852" y="711061"/>
                      </a:cubicBezTo>
                      <a:lnTo>
                        <a:pt x="1028538" y="711061"/>
                      </a:lnTo>
                      <a:cubicBezTo>
                        <a:pt x="1061451" y="711061"/>
                        <a:pt x="1088879" y="683634"/>
                        <a:pt x="1088879" y="650720"/>
                      </a:cubicBezTo>
                      <a:lnTo>
                        <a:pt x="1088879" y="104911"/>
                      </a:lnTo>
                      <a:cubicBezTo>
                        <a:pt x="1091621" y="104911"/>
                        <a:pt x="1091621" y="104911"/>
                        <a:pt x="1088879" y="102168"/>
                      </a:cubicBezTo>
                      <a:lnTo>
                        <a:pt x="1088879" y="102168"/>
                      </a:lnTo>
                      <a:close/>
                      <a:moveTo>
                        <a:pt x="452557" y="167994"/>
                      </a:moveTo>
                      <a:cubicBezTo>
                        <a:pt x="452557" y="148795"/>
                        <a:pt x="469013" y="132338"/>
                        <a:pt x="488212" y="132338"/>
                      </a:cubicBezTo>
                      <a:lnTo>
                        <a:pt x="677464" y="132338"/>
                      </a:lnTo>
                      <a:lnTo>
                        <a:pt x="677464" y="143309"/>
                      </a:lnTo>
                      <a:cubicBezTo>
                        <a:pt x="677464" y="157023"/>
                        <a:pt x="666492" y="167994"/>
                        <a:pt x="652778" y="167994"/>
                      </a:cubicBezTo>
                      <a:lnTo>
                        <a:pt x="499184" y="167994"/>
                      </a:lnTo>
                      <a:cubicBezTo>
                        <a:pt x="493698" y="167994"/>
                        <a:pt x="488212" y="173480"/>
                        <a:pt x="488212" y="178965"/>
                      </a:cubicBezTo>
                      <a:lnTo>
                        <a:pt x="488212" y="189936"/>
                      </a:lnTo>
                      <a:cubicBezTo>
                        <a:pt x="488212" y="209136"/>
                        <a:pt x="471756" y="225592"/>
                        <a:pt x="452557" y="225592"/>
                      </a:cubicBezTo>
                      <a:lnTo>
                        <a:pt x="452557" y="167994"/>
                      </a:lnTo>
                      <a:close/>
                      <a:moveTo>
                        <a:pt x="452557" y="250277"/>
                      </a:moveTo>
                      <a:cubicBezTo>
                        <a:pt x="485470" y="250277"/>
                        <a:pt x="510154" y="222849"/>
                        <a:pt x="510154" y="189936"/>
                      </a:cubicBezTo>
                      <a:lnTo>
                        <a:pt x="641807" y="189936"/>
                      </a:lnTo>
                      <a:lnTo>
                        <a:pt x="641807" y="200907"/>
                      </a:lnTo>
                      <a:cubicBezTo>
                        <a:pt x="641807" y="203650"/>
                        <a:pt x="641807" y="203650"/>
                        <a:pt x="641807" y="206393"/>
                      </a:cubicBezTo>
                      <a:lnTo>
                        <a:pt x="658264" y="250277"/>
                      </a:lnTo>
                      <a:lnTo>
                        <a:pt x="650036" y="250277"/>
                      </a:lnTo>
                      <a:cubicBezTo>
                        <a:pt x="644550" y="250277"/>
                        <a:pt x="639064" y="253020"/>
                        <a:pt x="639064" y="258505"/>
                      </a:cubicBezTo>
                      <a:cubicBezTo>
                        <a:pt x="628093" y="302389"/>
                        <a:pt x="589695" y="332560"/>
                        <a:pt x="543068" y="332560"/>
                      </a:cubicBezTo>
                      <a:cubicBezTo>
                        <a:pt x="499184" y="332560"/>
                        <a:pt x="460785" y="296904"/>
                        <a:pt x="452557" y="250277"/>
                      </a:cubicBezTo>
                      <a:lnTo>
                        <a:pt x="452557" y="250277"/>
                      </a:lnTo>
                      <a:close/>
                      <a:moveTo>
                        <a:pt x="1020310" y="36342"/>
                      </a:moveTo>
                      <a:lnTo>
                        <a:pt x="1058708" y="96682"/>
                      </a:lnTo>
                      <a:lnTo>
                        <a:pt x="981910" y="96682"/>
                      </a:lnTo>
                      <a:lnTo>
                        <a:pt x="1020310" y="36342"/>
                      </a:lnTo>
                      <a:close/>
                      <a:moveTo>
                        <a:pt x="381244" y="285933"/>
                      </a:moveTo>
                      <a:lnTo>
                        <a:pt x="213936" y="285933"/>
                      </a:lnTo>
                      <a:lnTo>
                        <a:pt x="213936" y="25371"/>
                      </a:lnTo>
                      <a:lnTo>
                        <a:pt x="381244" y="25371"/>
                      </a:lnTo>
                      <a:lnTo>
                        <a:pt x="381244" y="285933"/>
                      </a:lnTo>
                      <a:close/>
                      <a:moveTo>
                        <a:pt x="24684" y="321589"/>
                      </a:moveTo>
                      <a:lnTo>
                        <a:pt x="24684" y="25371"/>
                      </a:lnTo>
                      <a:lnTo>
                        <a:pt x="191994" y="25371"/>
                      </a:lnTo>
                      <a:lnTo>
                        <a:pt x="191994" y="285933"/>
                      </a:lnTo>
                      <a:lnTo>
                        <a:pt x="60341" y="285933"/>
                      </a:lnTo>
                      <a:cubicBezTo>
                        <a:pt x="54855" y="285933"/>
                        <a:pt x="49369" y="291418"/>
                        <a:pt x="49369" y="296904"/>
                      </a:cubicBezTo>
                      <a:cubicBezTo>
                        <a:pt x="49369" y="302389"/>
                        <a:pt x="54855" y="307875"/>
                        <a:pt x="60341" y="307875"/>
                      </a:cubicBezTo>
                      <a:lnTo>
                        <a:pt x="381244" y="307875"/>
                      </a:lnTo>
                      <a:lnTo>
                        <a:pt x="381244" y="318846"/>
                      </a:lnTo>
                      <a:cubicBezTo>
                        <a:pt x="381244" y="324332"/>
                        <a:pt x="375759" y="329817"/>
                        <a:pt x="370274" y="329817"/>
                      </a:cubicBezTo>
                      <a:lnTo>
                        <a:pt x="35656" y="329817"/>
                      </a:lnTo>
                      <a:cubicBezTo>
                        <a:pt x="30170" y="332560"/>
                        <a:pt x="24684" y="327074"/>
                        <a:pt x="24684" y="321589"/>
                      </a:cubicBezTo>
                      <a:lnTo>
                        <a:pt x="24684" y="321589"/>
                      </a:lnTo>
                      <a:close/>
                      <a:moveTo>
                        <a:pt x="142624" y="381930"/>
                      </a:moveTo>
                      <a:lnTo>
                        <a:pt x="142624" y="357245"/>
                      </a:lnTo>
                      <a:lnTo>
                        <a:pt x="178280" y="357245"/>
                      </a:lnTo>
                      <a:lnTo>
                        <a:pt x="178280" y="417585"/>
                      </a:lnTo>
                      <a:cubicBezTo>
                        <a:pt x="159080" y="417585"/>
                        <a:pt x="142624" y="401129"/>
                        <a:pt x="142624" y="381930"/>
                      </a:cubicBezTo>
                      <a:lnTo>
                        <a:pt x="142624" y="381930"/>
                      </a:lnTo>
                      <a:close/>
                      <a:moveTo>
                        <a:pt x="463527" y="1067620"/>
                      </a:moveTo>
                      <a:lnTo>
                        <a:pt x="274277" y="1067620"/>
                      </a:lnTo>
                      <a:cubicBezTo>
                        <a:pt x="279763" y="1040193"/>
                        <a:pt x="304447" y="1020993"/>
                        <a:pt x="331874" y="1020993"/>
                      </a:cubicBezTo>
                      <a:lnTo>
                        <a:pt x="463527" y="1020993"/>
                      </a:lnTo>
                      <a:lnTo>
                        <a:pt x="463527" y="1067620"/>
                      </a:lnTo>
                      <a:close/>
                      <a:moveTo>
                        <a:pt x="817344" y="1067620"/>
                      </a:moveTo>
                      <a:lnTo>
                        <a:pt x="628093" y="1067620"/>
                      </a:lnTo>
                      <a:lnTo>
                        <a:pt x="628093" y="1020993"/>
                      </a:lnTo>
                      <a:lnTo>
                        <a:pt x="759747" y="1020993"/>
                      </a:lnTo>
                      <a:cubicBezTo>
                        <a:pt x="787175" y="1020993"/>
                        <a:pt x="811858" y="1042935"/>
                        <a:pt x="817344" y="1067620"/>
                      </a:cubicBezTo>
                      <a:lnTo>
                        <a:pt x="817344" y="1067620"/>
                      </a:lnTo>
                      <a:close/>
                      <a:moveTo>
                        <a:pt x="663750" y="417585"/>
                      </a:moveTo>
                      <a:cubicBezTo>
                        <a:pt x="658264" y="417585"/>
                        <a:pt x="652778" y="423071"/>
                        <a:pt x="652778" y="428557"/>
                      </a:cubicBezTo>
                      <a:lnTo>
                        <a:pt x="652778" y="631521"/>
                      </a:lnTo>
                      <a:lnTo>
                        <a:pt x="474498" y="631521"/>
                      </a:lnTo>
                      <a:cubicBezTo>
                        <a:pt x="469013" y="631521"/>
                        <a:pt x="463527" y="637006"/>
                        <a:pt x="463527" y="642492"/>
                      </a:cubicBezTo>
                      <a:cubicBezTo>
                        <a:pt x="463527" y="647978"/>
                        <a:pt x="469013" y="653463"/>
                        <a:pt x="474498" y="653463"/>
                      </a:cubicBezTo>
                      <a:lnTo>
                        <a:pt x="652778" y="653463"/>
                      </a:lnTo>
                      <a:lnTo>
                        <a:pt x="652778" y="664434"/>
                      </a:lnTo>
                      <a:cubicBezTo>
                        <a:pt x="652778" y="664434"/>
                        <a:pt x="652778" y="667177"/>
                        <a:pt x="652778" y="667177"/>
                      </a:cubicBezTo>
                      <a:lnTo>
                        <a:pt x="732319" y="996308"/>
                      </a:lnTo>
                      <a:lnTo>
                        <a:pt x="625351" y="996308"/>
                      </a:lnTo>
                      <a:lnTo>
                        <a:pt x="556781" y="722032"/>
                      </a:lnTo>
                      <a:cubicBezTo>
                        <a:pt x="556781" y="716547"/>
                        <a:pt x="551296" y="713804"/>
                        <a:pt x="545810" y="713804"/>
                      </a:cubicBezTo>
                      <a:cubicBezTo>
                        <a:pt x="540326" y="713804"/>
                        <a:pt x="534840" y="716547"/>
                        <a:pt x="534840" y="722032"/>
                      </a:cubicBezTo>
                      <a:lnTo>
                        <a:pt x="466270" y="996308"/>
                      </a:lnTo>
                      <a:lnTo>
                        <a:pt x="348332" y="996308"/>
                      </a:lnTo>
                      <a:lnTo>
                        <a:pt x="438843" y="667177"/>
                      </a:lnTo>
                      <a:cubicBezTo>
                        <a:pt x="438843" y="667177"/>
                        <a:pt x="438843" y="664434"/>
                        <a:pt x="438843" y="664434"/>
                      </a:cubicBezTo>
                      <a:lnTo>
                        <a:pt x="438843" y="428557"/>
                      </a:lnTo>
                      <a:cubicBezTo>
                        <a:pt x="438843" y="423071"/>
                        <a:pt x="433357" y="417585"/>
                        <a:pt x="427871" y="417585"/>
                      </a:cubicBezTo>
                      <a:lnTo>
                        <a:pt x="202964" y="417585"/>
                      </a:lnTo>
                      <a:lnTo>
                        <a:pt x="202964" y="357245"/>
                      </a:lnTo>
                      <a:lnTo>
                        <a:pt x="891399" y="357245"/>
                      </a:lnTo>
                      <a:lnTo>
                        <a:pt x="891399" y="417585"/>
                      </a:lnTo>
                      <a:lnTo>
                        <a:pt x="663750" y="417585"/>
                      </a:lnTo>
                      <a:close/>
                      <a:moveTo>
                        <a:pt x="913341" y="417585"/>
                      </a:moveTo>
                      <a:lnTo>
                        <a:pt x="913341" y="357245"/>
                      </a:lnTo>
                      <a:lnTo>
                        <a:pt x="948997" y="357245"/>
                      </a:lnTo>
                      <a:lnTo>
                        <a:pt x="948997" y="381930"/>
                      </a:lnTo>
                      <a:cubicBezTo>
                        <a:pt x="948997" y="401129"/>
                        <a:pt x="932541" y="417585"/>
                        <a:pt x="913341" y="417585"/>
                      </a:cubicBezTo>
                      <a:lnTo>
                        <a:pt x="913341" y="417585"/>
                      </a:lnTo>
                      <a:close/>
                      <a:moveTo>
                        <a:pt x="1066936" y="582151"/>
                      </a:moveTo>
                      <a:lnTo>
                        <a:pt x="1066936" y="606836"/>
                      </a:lnTo>
                      <a:lnTo>
                        <a:pt x="970939" y="606836"/>
                      </a:lnTo>
                      <a:lnTo>
                        <a:pt x="970939" y="582151"/>
                      </a:lnTo>
                      <a:lnTo>
                        <a:pt x="1066936" y="582151"/>
                      </a:lnTo>
                      <a:close/>
                      <a:moveTo>
                        <a:pt x="1031280" y="689119"/>
                      </a:moveTo>
                      <a:lnTo>
                        <a:pt x="1006596" y="689119"/>
                      </a:lnTo>
                      <a:cubicBezTo>
                        <a:pt x="987396" y="689119"/>
                        <a:pt x="970939" y="672662"/>
                        <a:pt x="970939" y="653463"/>
                      </a:cubicBezTo>
                      <a:lnTo>
                        <a:pt x="970939" y="628778"/>
                      </a:lnTo>
                      <a:lnTo>
                        <a:pt x="1066936" y="628778"/>
                      </a:lnTo>
                      <a:lnTo>
                        <a:pt x="1066936" y="653463"/>
                      </a:lnTo>
                      <a:cubicBezTo>
                        <a:pt x="1066936" y="672662"/>
                        <a:pt x="1053222" y="689119"/>
                        <a:pt x="1031280" y="689119"/>
                      </a:cubicBezTo>
                      <a:lnTo>
                        <a:pt x="1031280" y="689119"/>
                      </a:lnTo>
                      <a:close/>
                    </a:path>
                  </a:pathLst>
                </a:custGeom>
                <a:grpFill/>
                <a:ln w="27426" cap="flat">
                  <a:noFill/>
                  <a:prstDash val="solid"/>
                  <a:miter/>
                </a:ln>
              </p:spPr>
              <p:txBody>
                <a:bodyPr rtlCol="0" anchor="ctr"/>
                <a:lstStyle/>
                <a:p>
                  <a:endParaRPr lang="en-US" dirty="0"/>
                </a:p>
              </p:txBody>
            </p:sp>
          </p:grpSp>
          <p:sp>
            <p:nvSpPr>
              <p:cNvPr id="256" name="Freeform 255">
                <a:extLst>
                  <a:ext uri="{FF2B5EF4-FFF2-40B4-BE49-F238E27FC236}">
                    <a16:creationId xmlns:a16="http://schemas.microsoft.com/office/drawing/2014/main" id="{1A9DBAD5-97D0-1B46-8F39-9C1CDCEDDD43}"/>
                  </a:ext>
                </a:extLst>
              </p:cNvPr>
              <p:cNvSpPr/>
              <p:nvPr/>
            </p:nvSpPr>
            <p:spPr>
              <a:xfrm>
                <a:off x="7624966" y="3971001"/>
                <a:ext cx="21941" cy="58311"/>
              </a:xfrm>
              <a:custGeom>
                <a:avLst/>
                <a:gdLst>
                  <a:gd name="connsiteX0" fmla="*/ 21942 w 21941"/>
                  <a:gd name="connsiteY0" fmla="*/ 46627 h 58311"/>
                  <a:gd name="connsiteX1" fmla="*/ 21942 w 21941"/>
                  <a:gd name="connsiteY1" fmla="*/ 10971 h 58311"/>
                  <a:gd name="connsiteX2" fmla="*/ 10972 w 21941"/>
                  <a:gd name="connsiteY2" fmla="*/ 0 h 58311"/>
                  <a:gd name="connsiteX3" fmla="*/ 0 w 21941"/>
                  <a:gd name="connsiteY3" fmla="*/ 10971 h 58311"/>
                  <a:gd name="connsiteX4" fmla="*/ 0 w 21941"/>
                  <a:gd name="connsiteY4" fmla="*/ 46627 h 58311"/>
                  <a:gd name="connsiteX5" fmla="*/ 10972 w 21941"/>
                  <a:gd name="connsiteY5" fmla="*/ 57598 h 58311"/>
                  <a:gd name="connsiteX6" fmla="*/ 21942 w 21941"/>
                  <a:gd name="connsiteY6" fmla="*/ 46627 h 58311"/>
                  <a:gd name="connsiteX7" fmla="*/ 21942 w 21941"/>
                  <a:gd name="connsiteY7" fmla="*/ 46627 h 58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41" h="58311">
                    <a:moveTo>
                      <a:pt x="21942" y="46627"/>
                    </a:moveTo>
                    <a:lnTo>
                      <a:pt x="21942" y="10971"/>
                    </a:lnTo>
                    <a:cubicBezTo>
                      <a:pt x="21942" y="5485"/>
                      <a:pt x="16456" y="0"/>
                      <a:pt x="10972" y="0"/>
                    </a:cubicBezTo>
                    <a:cubicBezTo>
                      <a:pt x="5486" y="0"/>
                      <a:pt x="0" y="5485"/>
                      <a:pt x="0" y="10971"/>
                    </a:cubicBezTo>
                    <a:lnTo>
                      <a:pt x="0" y="46627"/>
                    </a:lnTo>
                    <a:cubicBezTo>
                      <a:pt x="0" y="52112"/>
                      <a:pt x="5486" y="57598"/>
                      <a:pt x="10972" y="57598"/>
                    </a:cubicBezTo>
                    <a:cubicBezTo>
                      <a:pt x="16456" y="60341"/>
                      <a:pt x="21942" y="54855"/>
                      <a:pt x="21942" y="46627"/>
                    </a:cubicBezTo>
                    <a:lnTo>
                      <a:pt x="21942" y="46627"/>
                    </a:lnTo>
                    <a:close/>
                  </a:path>
                </a:pathLst>
              </a:custGeom>
              <a:grpFill/>
              <a:ln w="27426" cap="flat">
                <a:noFill/>
                <a:prstDash val="solid"/>
                <a:miter/>
              </a:ln>
            </p:spPr>
            <p:txBody>
              <a:bodyPr rtlCol="0" anchor="ctr"/>
              <a:lstStyle/>
              <a:p>
                <a:endParaRPr lang="en-US"/>
              </a:p>
            </p:txBody>
          </p:sp>
          <p:sp>
            <p:nvSpPr>
              <p:cNvPr id="257" name="Freeform 256">
                <a:extLst>
                  <a:ext uri="{FF2B5EF4-FFF2-40B4-BE49-F238E27FC236}">
                    <a16:creationId xmlns:a16="http://schemas.microsoft.com/office/drawing/2014/main" id="{BE5549E0-040F-374D-97D9-254132E6C885}"/>
                  </a:ext>
                </a:extLst>
              </p:cNvPr>
              <p:cNvSpPr/>
              <p:nvPr/>
            </p:nvSpPr>
            <p:spPr>
              <a:xfrm>
                <a:off x="6651284" y="3735124"/>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258" name="Freeform 257">
                <a:extLst>
                  <a:ext uri="{FF2B5EF4-FFF2-40B4-BE49-F238E27FC236}">
                    <a16:creationId xmlns:a16="http://schemas.microsoft.com/office/drawing/2014/main" id="{62F1C346-A9D9-AF41-845F-445B1E1A6210}"/>
                  </a:ext>
                </a:extLst>
              </p:cNvPr>
              <p:cNvSpPr/>
              <p:nvPr/>
            </p:nvSpPr>
            <p:spPr>
              <a:xfrm>
                <a:off x="6651284" y="3784493"/>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6"/>
                      <a:pt x="117939" y="10971"/>
                    </a:cubicBezTo>
                    <a:cubicBezTo>
                      <a:pt x="117939" y="5485"/>
                      <a:pt x="112453" y="0"/>
                      <a:pt x="106969" y="0"/>
                    </a:cubicBezTo>
                    <a:lnTo>
                      <a:pt x="10972" y="0"/>
                    </a:lnTo>
                    <a:cubicBezTo>
                      <a:pt x="5486" y="0"/>
                      <a:pt x="0" y="5485"/>
                      <a:pt x="0" y="10971"/>
                    </a:cubicBezTo>
                    <a:cubicBezTo>
                      <a:pt x="0" y="16456"/>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259" name="Freeform 258">
                <a:extLst>
                  <a:ext uri="{FF2B5EF4-FFF2-40B4-BE49-F238E27FC236}">
                    <a16:creationId xmlns:a16="http://schemas.microsoft.com/office/drawing/2014/main" id="{DDCCF2FF-C7AB-074B-BE70-96AF6F5313AE}"/>
                  </a:ext>
                </a:extLst>
              </p:cNvPr>
              <p:cNvSpPr/>
              <p:nvPr/>
            </p:nvSpPr>
            <p:spPr>
              <a:xfrm>
                <a:off x="6651284" y="3831120"/>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260" name="Freeform 259">
                <a:extLst>
                  <a:ext uri="{FF2B5EF4-FFF2-40B4-BE49-F238E27FC236}">
                    <a16:creationId xmlns:a16="http://schemas.microsoft.com/office/drawing/2014/main" id="{67929672-229E-DD4C-929E-D803C91E0306}"/>
                  </a:ext>
                </a:extLst>
              </p:cNvPr>
              <p:cNvSpPr/>
              <p:nvPr/>
            </p:nvSpPr>
            <p:spPr>
              <a:xfrm>
                <a:off x="6651284" y="3877747"/>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261" name="Freeform 260">
                <a:extLst>
                  <a:ext uri="{FF2B5EF4-FFF2-40B4-BE49-F238E27FC236}">
                    <a16:creationId xmlns:a16="http://schemas.microsoft.com/office/drawing/2014/main" id="{E6C4A58F-AE1F-8C4A-88DF-746CA717DC7E}"/>
                  </a:ext>
                </a:extLst>
              </p:cNvPr>
              <p:cNvSpPr/>
              <p:nvPr/>
            </p:nvSpPr>
            <p:spPr>
              <a:xfrm>
                <a:off x="6651284" y="3924374"/>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6"/>
                      <a:pt x="112453" y="0"/>
                      <a:pt x="106969" y="0"/>
                    </a:cubicBezTo>
                    <a:lnTo>
                      <a:pt x="10972" y="0"/>
                    </a:lnTo>
                    <a:cubicBezTo>
                      <a:pt x="5486" y="0"/>
                      <a:pt x="0" y="5486"/>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262" name="Freeform 261">
                <a:extLst>
                  <a:ext uri="{FF2B5EF4-FFF2-40B4-BE49-F238E27FC236}">
                    <a16:creationId xmlns:a16="http://schemas.microsoft.com/office/drawing/2014/main" id="{9F82789F-E6E7-6648-A0F8-DFAA4B12AB5F}"/>
                  </a:ext>
                </a:extLst>
              </p:cNvPr>
              <p:cNvSpPr/>
              <p:nvPr/>
            </p:nvSpPr>
            <p:spPr>
              <a:xfrm>
                <a:off x="6840535" y="3735124"/>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263" name="Freeform 262">
                <a:extLst>
                  <a:ext uri="{FF2B5EF4-FFF2-40B4-BE49-F238E27FC236}">
                    <a16:creationId xmlns:a16="http://schemas.microsoft.com/office/drawing/2014/main" id="{D4376498-63B2-344E-BBD1-1A8819753CDC}"/>
                  </a:ext>
                </a:extLst>
              </p:cNvPr>
              <p:cNvSpPr/>
              <p:nvPr/>
            </p:nvSpPr>
            <p:spPr>
              <a:xfrm>
                <a:off x="6840535" y="3784493"/>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6"/>
                      <a:pt x="117939" y="10971"/>
                    </a:cubicBezTo>
                    <a:cubicBezTo>
                      <a:pt x="117939" y="5485"/>
                      <a:pt x="112453" y="0"/>
                      <a:pt x="106967" y="0"/>
                    </a:cubicBezTo>
                    <a:lnTo>
                      <a:pt x="10970" y="0"/>
                    </a:lnTo>
                    <a:cubicBezTo>
                      <a:pt x="5484" y="0"/>
                      <a:pt x="0" y="5485"/>
                      <a:pt x="0" y="10971"/>
                    </a:cubicBezTo>
                    <a:cubicBezTo>
                      <a:pt x="0" y="16456"/>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264" name="Freeform 263">
                <a:extLst>
                  <a:ext uri="{FF2B5EF4-FFF2-40B4-BE49-F238E27FC236}">
                    <a16:creationId xmlns:a16="http://schemas.microsoft.com/office/drawing/2014/main" id="{C92A841F-1350-BA43-8DF5-69138B282BAC}"/>
                  </a:ext>
                </a:extLst>
              </p:cNvPr>
              <p:cNvSpPr/>
              <p:nvPr/>
            </p:nvSpPr>
            <p:spPr>
              <a:xfrm>
                <a:off x="6840535" y="3831120"/>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265" name="Freeform 264">
                <a:extLst>
                  <a:ext uri="{FF2B5EF4-FFF2-40B4-BE49-F238E27FC236}">
                    <a16:creationId xmlns:a16="http://schemas.microsoft.com/office/drawing/2014/main" id="{C1F5B632-FCDB-F848-82B4-B9FC58A6E7B0}"/>
                  </a:ext>
                </a:extLst>
              </p:cNvPr>
              <p:cNvSpPr/>
              <p:nvPr/>
            </p:nvSpPr>
            <p:spPr>
              <a:xfrm>
                <a:off x="6840535" y="3877747"/>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266" name="Freeform 265">
                <a:extLst>
                  <a:ext uri="{FF2B5EF4-FFF2-40B4-BE49-F238E27FC236}">
                    <a16:creationId xmlns:a16="http://schemas.microsoft.com/office/drawing/2014/main" id="{F5E32902-C4AF-E041-9C17-FA5B5CCADE10}"/>
                  </a:ext>
                </a:extLst>
              </p:cNvPr>
              <p:cNvSpPr/>
              <p:nvPr/>
            </p:nvSpPr>
            <p:spPr>
              <a:xfrm>
                <a:off x="6840535" y="3924374"/>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6"/>
                      <a:pt x="112453" y="0"/>
                      <a:pt x="106967" y="0"/>
                    </a:cubicBezTo>
                    <a:lnTo>
                      <a:pt x="10970" y="0"/>
                    </a:lnTo>
                    <a:cubicBezTo>
                      <a:pt x="5484" y="0"/>
                      <a:pt x="0" y="5486"/>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267" name="Freeform 266">
                <a:extLst>
                  <a:ext uri="{FF2B5EF4-FFF2-40B4-BE49-F238E27FC236}">
                    <a16:creationId xmlns:a16="http://schemas.microsoft.com/office/drawing/2014/main" id="{FFA2324A-4B5C-9547-8345-1FCFC748BA24}"/>
                  </a:ext>
                </a:extLst>
              </p:cNvPr>
              <p:cNvSpPr/>
              <p:nvPr/>
            </p:nvSpPr>
            <p:spPr>
              <a:xfrm>
                <a:off x="6673225" y="4138309"/>
                <a:ext cx="22655" cy="175537"/>
              </a:xfrm>
              <a:custGeom>
                <a:avLst/>
                <a:gdLst>
                  <a:gd name="connsiteX0" fmla="*/ 10972 w 22655"/>
                  <a:gd name="connsiteY0" fmla="*/ 0 h 175537"/>
                  <a:gd name="connsiteX1" fmla="*/ 0 w 22655"/>
                  <a:gd name="connsiteY1" fmla="*/ 10971 h 175537"/>
                  <a:gd name="connsiteX2" fmla="*/ 0 w 22655"/>
                  <a:gd name="connsiteY2" fmla="*/ 164566 h 175537"/>
                  <a:gd name="connsiteX3" fmla="*/ 10972 w 22655"/>
                  <a:gd name="connsiteY3" fmla="*/ 175537 h 175537"/>
                  <a:gd name="connsiteX4" fmla="*/ 21942 w 22655"/>
                  <a:gd name="connsiteY4" fmla="*/ 164566 h 175537"/>
                  <a:gd name="connsiteX5" fmla="*/ 21942 w 22655"/>
                  <a:gd name="connsiteY5" fmla="*/ 10971 h 175537"/>
                  <a:gd name="connsiteX6" fmla="*/ 10972 w 22655"/>
                  <a:gd name="connsiteY6" fmla="*/ 0 h 175537"/>
                  <a:gd name="connsiteX7" fmla="*/ 10972 w 22655"/>
                  <a:gd name="connsiteY7" fmla="*/ 0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655" h="175537">
                    <a:moveTo>
                      <a:pt x="10972" y="0"/>
                    </a:moveTo>
                    <a:cubicBezTo>
                      <a:pt x="5486" y="0"/>
                      <a:pt x="0" y="5485"/>
                      <a:pt x="0" y="10971"/>
                    </a:cubicBezTo>
                    <a:lnTo>
                      <a:pt x="0" y="164566"/>
                    </a:lnTo>
                    <a:cubicBezTo>
                      <a:pt x="0" y="170051"/>
                      <a:pt x="5486" y="175537"/>
                      <a:pt x="10972" y="175537"/>
                    </a:cubicBezTo>
                    <a:cubicBezTo>
                      <a:pt x="16458" y="175537"/>
                      <a:pt x="21942" y="170051"/>
                      <a:pt x="21942" y="164566"/>
                    </a:cubicBezTo>
                    <a:lnTo>
                      <a:pt x="21942" y="10971"/>
                    </a:lnTo>
                    <a:cubicBezTo>
                      <a:pt x="24686" y="5485"/>
                      <a:pt x="19200" y="0"/>
                      <a:pt x="10972" y="0"/>
                    </a:cubicBezTo>
                    <a:lnTo>
                      <a:pt x="10972" y="0"/>
                    </a:lnTo>
                    <a:close/>
                  </a:path>
                </a:pathLst>
              </a:custGeom>
              <a:grpFill/>
              <a:ln w="27426" cap="flat">
                <a:noFill/>
                <a:prstDash val="solid"/>
                <a:miter/>
              </a:ln>
            </p:spPr>
            <p:txBody>
              <a:bodyPr rtlCol="0" anchor="ctr"/>
              <a:lstStyle/>
              <a:p>
                <a:endParaRPr lang="en-US"/>
              </a:p>
            </p:txBody>
          </p:sp>
          <p:sp>
            <p:nvSpPr>
              <p:cNvPr id="268" name="Freeform 267">
                <a:extLst>
                  <a:ext uri="{FF2B5EF4-FFF2-40B4-BE49-F238E27FC236}">
                    <a16:creationId xmlns:a16="http://schemas.microsoft.com/office/drawing/2014/main" id="{5A606DB7-755D-5D47-9511-7F361127ABB2}"/>
                  </a:ext>
                </a:extLst>
              </p:cNvPr>
              <p:cNvSpPr/>
              <p:nvPr/>
            </p:nvSpPr>
            <p:spPr>
              <a:xfrm>
                <a:off x="6675969" y="4338531"/>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269" name="Freeform 268">
                <a:extLst>
                  <a:ext uri="{FF2B5EF4-FFF2-40B4-BE49-F238E27FC236}">
                    <a16:creationId xmlns:a16="http://schemas.microsoft.com/office/drawing/2014/main" id="{2B9F2CF3-99B1-DD44-95C2-1F33A00A17B8}"/>
                  </a:ext>
                </a:extLst>
              </p:cNvPr>
              <p:cNvSpPr/>
              <p:nvPr/>
            </p:nvSpPr>
            <p:spPr>
              <a:xfrm>
                <a:off x="6675969" y="4387901"/>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6"/>
                      <a:pt x="16456" y="21942"/>
                      <a:pt x="10970" y="21942"/>
                    </a:cubicBezTo>
                    <a:cubicBezTo>
                      <a:pt x="5484" y="21942"/>
                      <a:pt x="0" y="16456"/>
                      <a:pt x="0" y="10971"/>
                    </a:cubicBezTo>
                    <a:cubicBezTo>
                      <a:pt x="0" y="5485"/>
                      <a:pt x="5484" y="0"/>
                      <a:pt x="10970" y="0"/>
                    </a:cubicBezTo>
                    <a:cubicBezTo>
                      <a:pt x="16456" y="0"/>
                      <a:pt x="21942" y="2743"/>
                      <a:pt x="21942" y="10971"/>
                    </a:cubicBezTo>
                    <a:lnTo>
                      <a:pt x="21942" y="10971"/>
                    </a:lnTo>
                    <a:close/>
                  </a:path>
                </a:pathLst>
              </a:custGeom>
              <a:grpFill/>
              <a:ln w="27426" cap="flat">
                <a:noFill/>
                <a:prstDash val="solid"/>
                <a:miter/>
              </a:ln>
            </p:spPr>
            <p:txBody>
              <a:bodyPr rtlCol="0" anchor="ctr"/>
              <a:lstStyle/>
              <a:p>
                <a:endParaRPr lang="en-US"/>
              </a:p>
            </p:txBody>
          </p:sp>
          <p:sp>
            <p:nvSpPr>
              <p:cNvPr id="270" name="Freeform 269">
                <a:extLst>
                  <a:ext uri="{FF2B5EF4-FFF2-40B4-BE49-F238E27FC236}">
                    <a16:creationId xmlns:a16="http://schemas.microsoft.com/office/drawing/2014/main" id="{8E8A4E99-1E62-DD49-A2EC-83FECDB9186C}"/>
                  </a:ext>
                </a:extLst>
              </p:cNvPr>
              <p:cNvSpPr/>
              <p:nvPr/>
            </p:nvSpPr>
            <p:spPr>
              <a:xfrm>
                <a:off x="6758252" y="4184936"/>
                <a:ext cx="21941" cy="175537"/>
              </a:xfrm>
              <a:custGeom>
                <a:avLst/>
                <a:gdLst>
                  <a:gd name="connsiteX0" fmla="*/ 10970 w 21941"/>
                  <a:gd name="connsiteY0" fmla="*/ 0 h 175537"/>
                  <a:gd name="connsiteX1" fmla="*/ 0 w 21941"/>
                  <a:gd name="connsiteY1" fmla="*/ 10971 h 175537"/>
                  <a:gd name="connsiteX2" fmla="*/ 0 w 21941"/>
                  <a:gd name="connsiteY2" fmla="*/ 164566 h 175537"/>
                  <a:gd name="connsiteX3" fmla="*/ 10970 w 21941"/>
                  <a:gd name="connsiteY3" fmla="*/ 175537 h 175537"/>
                  <a:gd name="connsiteX4" fmla="*/ 21942 w 21941"/>
                  <a:gd name="connsiteY4" fmla="*/ 164566 h 175537"/>
                  <a:gd name="connsiteX5" fmla="*/ 21942 w 21941"/>
                  <a:gd name="connsiteY5" fmla="*/ 10971 h 175537"/>
                  <a:gd name="connsiteX6" fmla="*/ 10970 w 21941"/>
                  <a:gd name="connsiteY6" fmla="*/ 0 h 175537"/>
                  <a:gd name="connsiteX7" fmla="*/ 10970 w 21941"/>
                  <a:gd name="connsiteY7" fmla="*/ 0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41" h="175537">
                    <a:moveTo>
                      <a:pt x="10970" y="0"/>
                    </a:moveTo>
                    <a:cubicBezTo>
                      <a:pt x="5484" y="0"/>
                      <a:pt x="0" y="5486"/>
                      <a:pt x="0" y="10971"/>
                    </a:cubicBezTo>
                    <a:lnTo>
                      <a:pt x="0" y="164566"/>
                    </a:lnTo>
                    <a:cubicBezTo>
                      <a:pt x="0" y="170052"/>
                      <a:pt x="5484" y="175537"/>
                      <a:pt x="10970" y="175537"/>
                    </a:cubicBezTo>
                    <a:cubicBezTo>
                      <a:pt x="16456" y="175537"/>
                      <a:pt x="21942" y="170052"/>
                      <a:pt x="21942" y="164566"/>
                    </a:cubicBezTo>
                    <a:lnTo>
                      <a:pt x="21942" y="10971"/>
                    </a:lnTo>
                    <a:cubicBezTo>
                      <a:pt x="21942" y="5486"/>
                      <a:pt x="16456" y="0"/>
                      <a:pt x="10970" y="0"/>
                    </a:cubicBezTo>
                    <a:lnTo>
                      <a:pt x="10970" y="0"/>
                    </a:lnTo>
                    <a:close/>
                  </a:path>
                </a:pathLst>
              </a:custGeom>
              <a:grpFill/>
              <a:ln w="27426" cap="flat">
                <a:noFill/>
                <a:prstDash val="solid"/>
                <a:miter/>
              </a:ln>
            </p:spPr>
            <p:txBody>
              <a:bodyPr rtlCol="0" anchor="ctr"/>
              <a:lstStyle/>
              <a:p>
                <a:endParaRPr lang="en-US"/>
              </a:p>
            </p:txBody>
          </p:sp>
          <p:sp>
            <p:nvSpPr>
              <p:cNvPr id="271" name="Freeform 270">
                <a:extLst>
                  <a:ext uri="{FF2B5EF4-FFF2-40B4-BE49-F238E27FC236}">
                    <a16:creationId xmlns:a16="http://schemas.microsoft.com/office/drawing/2014/main" id="{641A3934-79C4-4640-9612-B728D2C0BD27}"/>
                  </a:ext>
                </a:extLst>
              </p:cNvPr>
              <p:cNvSpPr/>
              <p:nvPr/>
            </p:nvSpPr>
            <p:spPr>
              <a:xfrm>
                <a:off x="6758252" y="4387187"/>
                <a:ext cx="21941" cy="22655"/>
              </a:xfrm>
              <a:custGeom>
                <a:avLst/>
                <a:gdLst>
                  <a:gd name="connsiteX0" fmla="*/ 21942 w 21941"/>
                  <a:gd name="connsiteY0" fmla="*/ 11684 h 22655"/>
                  <a:gd name="connsiteX1" fmla="*/ 10970 w 21941"/>
                  <a:gd name="connsiteY1" fmla="*/ 22656 h 22655"/>
                  <a:gd name="connsiteX2" fmla="*/ 0 w 21941"/>
                  <a:gd name="connsiteY2" fmla="*/ 11684 h 22655"/>
                  <a:gd name="connsiteX3" fmla="*/ 10970 w 21941"/>
                  <a:gd name="connsiteY3" fmla="*/ 714 h 22655"/>
                  <a:gd name="connsiteX4" fmla="*/ 21942 w 21941"/>
                  <a:gd name="connsiteY4" fmla="*/ 11684 h 22655"/>
                  <a:gd name="connsiteX5" fmla="*/ 21942 w 21941"/>
                  <a:gd name="connsiteY5" fmla="*/ 11684 h 2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2655">
                    <a:moveTo>
                      <a:pt x="21942" y="11684"/>
                    </a:moveTo>
                    <a:cubicBezTo>
                      <a:pt x="21942" y="17170"/>
                      <a:pt x="16456" y="22656"/>
                      <a:pt x="10970" y="22656"/>
                    </a:cubicBezTo>
                    <a:cubicBezTo>
                      <a:pt x="5484" y="22656"/>
                      <a:pt x="0" y="17170"/>
                      <a:pt x="0" y="11684"/>
                    </a:cubicBezTo>
                    <a:cubicBezTo>
                      <a:pt x="0" y="6199"/>
                      <a:pt x="5484" y="714"/>
                      <a:pt x="10970" y="714"/>
                    </a:cubicBezTo>
                    <a:cubicBezTo>
                      <a:pt x="16456" y="-2029"/>
                      <a:pt x="21942" y="3456"/>
                      <a:pt x="21942" y="11684"/>
                    </a:cubicBezTo>
                    <a:lnTo>
                      <a:pt x="21942" y="11684"/>
                    </a:lnTo>
                    <a:close/>
                  </a:path>
                </a:pathLst>
              </a:custGeom>
              <a:grpFill/>
              <a:ln w="27426" cap="flat">
                <a:noFill/>
                <a:prstDash val="solid"/>
                <a:miter/>
              </a:ln>
            </p:spPr>
            <p:txBody>
              <a:bodyPr rtlCol="0" anchor="ctr"/>
              <a:lstStyle/>
              <a:p>
                <a:endParaRPr lang="en-US"/>
              </a:p>
            </p:txBody>
          </p:sp>
          <p:sp>
            <p:nvSpPr>
              <p:cNvPr id="272" name="Freeform 271">
                <a:extLst>
                  <a:ext uri="{FF2B5EF4-FFF2-40B4-BE49-F238E27FC236}">
                    <a16:creationId xmlns:a16="http://schemas.microsoft.com/office/drawing/2014/main" id="{923CA232-891F-F049-863B-AD0506B27F49}"/>
                  </a:ext>
                </a:extLst>
              </p:cNvPr>
              <p:cNvSpPr/>
              <p:nvPr/>
            </p:nvSpPr>
            <p:spPr>
              <a:xfrm>
                <a:off x="6840535" y="4234306"/>
                <a:ext cx="21941" cy="175537"/>
              </a:xfrm>
              <a:custGeom>
                <a:avLst/>
                <a:gdLst>
                  <a:gd name="connsiteX0" fmla="*/ 10970 w 21941"/>
                  <a:gd name="connsiteY0" fmla="*/ 175537 h 175537"/>
                  <a:gd name="connsiteX1" fmla="*/ 21942 w 21941"/>
                  <a:gd name="connsiteY1" fmla="*/ 164566 h 175537"/>
                  <a:gd name="connsiteX2" fmla="*/ 21942 w 21941"/>
                  <a:gd name="connsiteY2" fmla="*/ 10971 h 175537"/>
                  <a:gd name="connsiteX3" fmla="*/ 10970 w 21941"/>
                  <a:gd name="connsiteY3" fmla="*/ 0 h 175537"/>
                  <a:gd name="connsiteX4" fmla="*/ 0 w 21941"/>
                  <a:gd name="connsiteY4" fmla="*/ 10971 h 175537"/>
                  <a:gd name="connsiteX5" fmla="*/ 0 w 21941"/>
                  <a:gd name="connsiteY5" fmla="*/ 164566 h 175537"/>
                  <a:gd name="connsiteX6" fmla="*/ 10970 w 21941"/>
                  <a:gd name="connsiteY6" fmla="*/ 175537 h 175537"/>
                  <a:gd name="connsiteX7" fmla="*/ 10970 w 21941"/>
                  <a:gd name="connsiteY7" fmla="*/ 175537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41" h="175537">
                    <a:moveTo>
                      <a:pt x="10970" y="175537"/>
                    </a:moveTo>
                    <a:cubicBezTo>
                      <a:pt x="16456" y="175537"/>
                      <a:pt x="21942" y="170051"/>
                      <a:pt x="21942" y="164566"/>
                    </a:cubicBezTo>
                    <a:lnTo>
                      <a:pt x="21942" y="10971"/>
                    </a:lnTo>
                    <a:cubicBezTo>
                      <a:pt x="21942" y="5485"/>
                      <a:pt x="16456" y="0"/>
                      <a:pt x="10970" y="0"/>
                    </a:cubicBezTo>
                    <a:cubicBezTo>
                      <a:pt x="5484" y="0"/>
                      <a:pt x="0" y="5485"/>
                      <a:pt x="0" y="10971"/>
                    </a:cubicBezTo>
                    <a:lnTo>
                      <a:pt x="0" y="164566"/>
                    </a:lnTo>
                    <a:cubicBezTo>
                      <a:pt x="0" y="170051"/>
                      <a:pt x="5484" y="175537"/>
                      <a:pt x="10970" y="175537"/>
                    </a:cubicBezTo>
                    <a:lnTo>
                      <a:pt x="10970" y="175537"/>
                    </a:lnTo>
                    <a:close/>
                  </a:path>
                </a:pathLst>
              </a:custGeom>
              <a:grpFill/>
              <a:ln w="27426" cap="flat">
                <a:noFill/>
                <a:prstDash val="solid"/>
                <a:miter/>
              </a:ln>
            </p:spPr>
            <p:txBody>
              <a:bodyPr rtlCol="0" anchor="ctr"/>
              <a:lstStyle/>
              <a:p>
                <a:endParaRPr lang="en-US"/>
              </a:p>
            </p:txBody>
          </p:sp>
          <p:sp>
            <p:nvSpPr>
              <p:cNvPr id="273" name="Freeform 272">
                <a:extLst>
                  <a:ext uri="{FF2B5EF4-FFF2-40B4-BE49-F238E27FC236}">
                    <a16:creationId xmlns:a16="http://schemas.microsoft.com/office/drawing/2014/main" id="{BF3DC623-A2ED-2B4B-829F-87BA3092C4E9}"/>
                  </a:ext>
                </a:extLst>
              </p:cNvPr>
              <p:cNvSpPr/>
              <p:nvPr/>
            </p:nvSpPr>
            <p:spPr>
              <a:xfrm>
                <a:off x="6840535" y="4434528"/>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274" name="Freeform 273">
                <a:extLst>
                  <a:ext uri="{FF2B5EF4-FFF2-40B4-BE49-F238E27FC236}">
                    <a16:creationId xmlns:a16="http://schemas.microsoft.com/office/drawing/2014/main" id="{AD076CB8-DFF5-3F48-9D75-6E2B2B362A19}"/>
                  </a:ext>
                </a:extLst>
              </p:cNvPr>
              <p:cNvSpPr/>
              <p:nvPr/>
            </p:nvSpPr>
            <p:spPr>
              <a:xfrm>
                <a:off x="6758252" y="4434528"/>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275" name="Freeform 274">
                <a:extLst>
                  <a:ext uri="{FF2B5EF4-FFF2-40B4-BE49-F238E27FC236}">
                    <a16:creationId xmlns:a16="http://schemas.microsoft.com/office/drawing/2014/main" id="{7A47CA08-FDEC-7A4E-976E-B2B14DC8B02A}"/>
                  </a:ext>
                </a:extLst>
              </p:cNvPr>
              <p:cNvSpPr/>
              <p:nvPr/>
            </p:nvSpPr>
            <p:spPr>
              <a:xfrm>
                <a:off x="6675969" y="4434528"/>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endParaRPr lang="en-US"/>
              </a:p>
            </p:txBody>
          </p:sp>
        </p:grpSp>
      </p:grpSp>
      <p:sp>
        <p:nvSpPr>
          <p:cNvPr id="278" name="Text Placeholder 5">
            <a:extLst>
              <a:ext uri="{FF2B5EF4-FFF2-40B4-BE49-F238E27FC236}">
                <a16:creationId xmlns:a16="http://schemas.microsoft.com/office/drawing/2014/main" id="{379BAFCE-94EA-214B-86BD-59214F232EBA}"/>
              </a:ext>
            </a:extLst>
          </p:cNvPr>
          <p:cNvSpPr txBox="1">
            <a:spLocks/>
          </p:cNvSpPr>
          <p:nvPr/>
        </p:nvSpPr>
        <p:spPr>
          <a:xfrm>
            <a:off x="597437" y="9636404"/>
            <a:ext cx="6364800" cy="508783"/>
          </a:xfrm>
          <a:prstGeom prst="rect">
            <a:avLst/>
          </a:prstGeom>
          <a:ln>
            <a:noFill/>
          </a:ln>
        </p:spPr>
        <p:txBody>
          <a:bodyPr vert="horz" lIns="91440" tIns="45720" rIns="91440" bIns="45720" numCol="1" spcCol="288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GB" sz="1050" dirty="0"/>
              <a:t>In EO2 you will learn how to help potential female leaders to develop these skills. (See Role Model activity in the Activity examples at the back of this document for a sample role model exercise).</a:t>
            </a:r>
          </a:p>
        </p:txBody>
      </p:sp>
    </p:spTree>
    <p:extLst>
      <p:ext uri="{BB962C8B-B14F-4D97-AF65-F5344CB8AC3E}">
        <p14:creationId xmlns:p14="http://schemas.microsoft.com/office/powerpoint/2010/main" val="23562488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CC3F771-EAB3-9F4C-8117-AE1ACAEE49D8}"/>
              </a:ext>
            </a:extLst>
          </p:cNvPr>
          <p:cNvSpPr>
            <a:spLocks noGrp="1"/>
          </p:cNvSpPr>
          <p:nvPr>
            <p:ph type="sldNum" sz="quarter" idx="12"/>
          </p:nvPr>
        </p:nvSpPr>
        <p:spPr/>
        <p:txBody>
          <a:bodyPr/>
          <a:lstStyle/>
          <a:p>
            <a:fld id="{5E760C49-C21F-C349-B509-93C281143DFD}" type="slidenum">
              <a:rPr lang="en-US" smtClean="0"/>
              <a:t>38</a:t>
            </a:fld>
            <a:endParaRPr lang="en-US" dirty="0"/>
          </a:p>
        </p:txBody>
      </p:sp>
      <p:sp>
        <p:nvSpPr>
          <p:cNvPr id="113" name="Text Placeholder 4">
            <a:extLst>
              <a:ext uri="{FF2B5EF4-FFF2-40B4-BE49-F238E27FC236}">
                <a16:creationId xmlns:a16="http://schemas.microsoft.com/office/drawing/2014/main" id="{57AF60B7-C857-0845-AE9A-E7F8B81C5AC0}"/>
              </a:ext>
            </a:extLst>
          </p:cNvPr>
          <p:cNvSpPr txBox="1">
            <a:spLocks/>
          </p:cNvSpPr>
          <p:nvPr/>
        </p:nvSpPr>
        <p:spPr>
          <a:xfrm>
            <a:off x="634225" y="597063"/>
            <a:ext cx="6612961" cy="534728"/>
          </a:xfrm>
          <a:prstGeom prst="rect">
            <a:avLst/>
          </a:prstGeom>
        </p:spPr>
        <p:txBody>
          <a:bodyPr vert="horz" lIns="91440" tIns="45720" rIns="91440" bIns="45720" rtlCol="0">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a:t>Confident Communication</a:t>
            </a:r>
            <a:endParaRPr lang="en-IE" dirty="0"/>
          </a:p>
        </p:txBody>
      </p:sp>
      <p:cxnSp>
        <p:nvCxnSpPr>
          <p:cNvPr id="114" name="Straight Connector 113">
            <a:extLst>
              <a:ext uri="{FF2B5EF4-FFF2-40B4-BE49-F238E27FC236}">
                <a16:creationId xmlns:a16="http://schemas.microsoft.com/office/drawing/2014/main" id="{748240D2-282E-EB46-86D3-C44470D64C5A}"/>
              </a:ext>
            </a:extLst>
          </p:cNvPr>
          <p:cNvCxnSpPr>
            <a:cxnSpLocks/>
          </p:cNvCxnSpPr>
          <p:nvPr/>
        </p:nvCxnSpPr>
        <p:spPr>
          <a:xfrm flipH="1">
            <a:off x="0" y="795404"/>
            <a:ext cx="634226" cy="1"/>
          </a:xfrm>
          <a:prstGeom prst="line">
            <a:avLst/>
          </a:prstGeom>
          <a:ln w="28575">
            <a:solidFill>
              <a:srgbClr val="94C33D"/>
            </a:solidFill>
          </a:ln>
        </p:spPr>
        <p:style>
          <a:lnRef idx="1">
            <a:schemeClr val="accent1"/>
          </a:lnRef>
          <a:fillRef idx="0">
            <a:schemeClr val="accent1"/>
          </a:fillRef>
          <a:effectRef idx="0">
            <a:schemeClr val="accent1"/>
          </a:effectRef>
          <a:fontRef idx="minor">
            <a:schemeClr val="tx1"/>
          </a:fontRef>
        </p:style>
      </p:cxnSp>
      <p:sp>
        <p:nvSpPr>
          <p:cNvPr id="14" name="Text Placeholder 5">
            <a:extLst>
              <a:ext uri="{FF2B5EF4-FFF2-40B4-BE49-F238E27FC236}">
                <a16:creationId xmlns:a16="http://schemas.microsoft.com/office/drawing/2014/main" id="{523F23A8-0CCE-A146-8155-6EDFC8FFEAB3}"/>
              </a:ext>
            </a:extLst>
          </p:cNvPr>
          <p:cNvSpPr txBox="1">
            <a:spLocks/>
          </p:cNvSpPr>
          <p:nvPr/>
        </p:nvSpPr>
        <p:spPr>
          <a:xfrm>
            <a:off x="634224" y="1182757"/>
            <a:ext cx="6364800" cy="1406301"/>
          </a:xfrm>
          <a:prstGeom prst="rect">
            <a:avLst/>
          </a:prstGeom>
          <a:ln>
            <a:noFill/>
          </a:ln>
        </p:spPr>
        <p:txBody>
          <a:bodyPr vert="horz" lIns="91440" tIns="45720" rIns="91440" bIns="45720" numCol="1" spcCol="288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GB" sz="1050" dirty="0"/>
              <a:t>Since many leadership skills can fall broadly under the banner of communication, it is useful to have a model for developing confident communication skills. In her book, The Introverted Leader (2018), Jennifer B. </a:t>
            </a:r>
            <a:r>
              <a:rPr lang="en-GB" sz="1050" dirty="0" err="1"/>
              <a:t>Kahnweiler</a:t>
            </a:r>
            <a:r>
              <a:rPr lang="en-GB" sz="1050" dirty="0"/>
              <a:t> PhD, discusses the 4Ps framework, an easy to remember road map that builds on research done with thousands of successful introverted leaders. (Note: while this work relates to introverted leaders it is equally applicable to developing the confident communication skills of women in the third sector.</a:t>
            </a:r>
          </a:p>
        </p:txBody>
      </p:sp>
      <p:sp>
        <p:nvSpPr>
          <p:cNvPr id="13" name="Text Placeholder 4">
            <a:extLst>
              <a:ext uri="{FF2B5EF4-FFF2-40B4-BE49-F238E27FC236}">
                <a16:creationId xmlns:a16="http://schemas.microsoft.com/office/drawing/2014/main" id="{53CF56BA-C417-EF4B-BBA7-47C5BE33D0D5}"/>
              </a:ext>
            </a:extLst>
          </p:cNvPr>
          <p:cNvSpPr txBox="1">
            <a:spLocks/>
          </p:cNvSpPr>
          <p:nvPr/>
        </p:nvSpPr>
        <p:spPr>
          <a:xfrm>
            <a:off x="634223" y="7759482"/>
            <a:ext cx="6612961" cy="534728"/>
          </a:xfrm>
          <a:prstGeom prst="rect">
            <a:avLst/>
          </a:prstGeom>
        </p:spPr>
        <p:txBody>
          <a:bodyPr vert="horz" lIns="91440" tIns="45720" rIns="91440" bIns="45720" rtlCol="0">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dirty="0"/>
              <a:t>Managing Inter-cultural Communication</a:t>
            </a:r>
            <a:endParaRPr lang="en-IE" dirty="0"/>
          </a:p>
        </p:txBody>
      </p:sp>
      <p:cxnSp>
        <p:nvCxnSpPr>
          <p:cNvPr id="15" name="Straight Connector 14">
            <a:extLst>
              <a:ext uri="{FF2B5EF4-FFF2-40B4-BE49-F238E27FC236}">
                <a16:creationId xmlns:a16="http://schemas.microsoft.com/office/drawing/2014/main" id="{12DE5D1D-1F4E-BD4F-AFDC-4244F293B1F4}"/>
              </a:ext>
            </a:extLst>
          </p:cNvPr>
          <p:cNvCxnSpPr>
            <a:cxnSpLocks/>
          </p:cNvCxnSpPr>
          <p:nvPr/>
        </p:nvCxnSpPr>
        <p:spPr>
          <a:xfrm flipH="1">
            <a:off x="-2" y="7957823"/>
            <a:ext cx="634226" cy="1"/>
          </a:xfrm>
          <a:prstGeom prst="line">
            <a:avLst/>
          </a:prstGeom>
          <a:ln w="28575">
            <a:solidFill>
              <a:srgbClr val="94C33D"/>
            </a:solidFill>
          </a:ln>
        </p:spPr>
        <p:style>
          <a:lnRef idx="1">
            <a:schemeClr val="accent1"/>
          </a:lnRef>
          <a:fillRef idx="0">
            <a:schemeClr val="accent1"/>
          </a:fillRef>
          <a:effectRef idx="0">
            <a:schemeClr val="accent1"/>
          </a:effectRef>
          <a:fontRef idx="minor">
            <a:schemeClr val="tx1"/>
          </a:fontRef>
        </p:style>
      </p:cxnSp>
      <p:sp>
        <p:nvSpPr>
          <p:cNvPr id="16" name="Text Placeholder 5">
            <a:extLst>
              <a:ext uri="{FF2B5EF4-FFF2-40B4-BE49-F238E27FC236}">
                <a16:creationId xmlns:a16="http://schemas.microsoft.com/office/drawing/2014/main" id="{5BE47BF0-E195-C74B-8033-22E8ADEB1261}"/>
              </a:ext>
            </a:extLst>
          </p:cNvPr>
          <p:cNvSpPr txBox="1">
            <a:spLocks/>
          </p:cNvSpPr>
          <p:nvPr/>
        </p:nvSpPr>
        <p:spPr>
          <a:xfrm>
            <a:off x="634222" y="8345176"/>
            <a:ext cx="6364800" cy="2584599"/>
          </a:xfrm>
          <a:prstGeom prst="rect">
            <a:avLst/>
          </a:prstGeom>
          <a:ln>
            <a:noFill/>
          </a:ln>
        </p:spPr>
        <p:txBody>
          <a:bodyPr vert="horz" lIns="91440" tIns="45720" rIns="91440" bIns="45720" numCol="1" spcCol="288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GB" sz="1050" dirty="0"/>
              <a:t>Many third sector organisations will work with people across a variety of cultures, so, it is prudent to discuss the challenges with inter-cultural communication and the skills that are essential for managing it. This creates a deeper discussion of leadership skills.</a:t>
            </a:r>
          </a:p>
          <a:p>
            <a:r>
              <a:rPr lang="en-GB" sz="1050" dirty="0"/>
              <a:t> </a:t>
            </a:r>
          </a:p>
          <a:p>
            <a:endParaRPr lang="en-GB" sz="1300" b="1" dirty="0">
              <a:solidFill>
                <a:srgbClr val="94C33D"/>
              </a:solidFill>
            </a:endParaRPr>
          </a:p>
          <a:p>
            <a:r>
              <a:rPr lang="en-GB" sz="1300" b="1" dirty="0">
                <a:solidFill>
                  <a:srgbClr val="94C33D"/>
                </a:solidFill>
              </a:rPr>
              <a:t>THE CHALLENGE:</a:t>
            </a:r>
          </a:p>
          <a:p>
            <a:endParaRPr lang="en-GB" sz="1050" dirty="0"/>
          </a:p>
          <a:p>
            <a:r>
              <a:rPr lang="en-GB" sz="1050" dirty="0"/>
              <a:t>Cultural differences in communication can be a source of relationship break-down, conflict, misunderstanding and poor decision-making. This happens because of different cultural norms when it comes to things like: giving &amp; receiving feedback; making friends, handling conflict and decision making.</a:t>
            </a:r>
          </a:p>
        </p:txBody>
      </p:sp>
      <p:grpSp>
        <p:nvGrpSpPr>
          <p:cNvPr id="4" name="Group 3">
            <a:extLst>
              <a:ext uri="{FF2B5EF4-FFF2-40B4-BE49-F238E27FC236}">
                <a16:creationId xmlns:a16="http://schemas.microsoft.com/office/drawing/2014/main" id="{93641690-D4A5-3842-987F-A8E4C934BDDC}"/>
              </a:ext>
            </a:extLst>
          </p:cNvPr>
          <p:cNvGrpSpPr/>
          <p:nvPr/>
        </p:nvGrpSpPr>
        <p:grpSpPr>
          <a:xfrm>
            <a:off x="634222" y="2337351"/>
            <a:ext cx="6380679" cy="4668953"/>
            <a:chOff x="634222" y="2452851"/>
            <a:chExt cx="6380679" cy="4668953"/>
          </a:xfrm>
        </p:grpSpPr>
        <p:grpSp>
          <p:nvGrpSpPr>
            <p:cNvPr id="190" name="Group 189">
              <a:extLst>
                <a:ext uri="{FF2B5EF4-FFF2-40B4-BE49-F238E27FC236}">
                  <a16:creationId xmlns:a16="http://schemas.microsoft.com/office/drawing/2014/main" id="{579E7564-6341-7349-95C8-01E25AD3A602}"/>
                </a:ext>
              </a:extLst>
            </p:cNvPr>
            <p:cNvGrpSpPr/>
            <p:nvPr/>
          </p:nvGrpSpPr>
          <p:grpSpPr>
            <a:xfrm>
              <a:off x="634222" y="3288785"/>
              <a:ext cx="2879797" cy="2878944"/>
              <a:chOff x="2403565" y="2386937"/>
              <a:chExt cx="2879797" cy="2878944"/>
            </a:xfrm>
          </p:grpSpPr>
          <p:sp>
            <p:nvSpPr>
              <p:cNvPr id="8" name="Freeform 7">
                <a:extLst>
                  <a:ext uri="{FF2B5EF4-FFF2-40B4-BE49-F238E27FC236}">
                    <a16:creationId xmlns:a16="http://schemas.microsoft.com/office/drawing/2014/main" id="{6E29D16F-7071-B747-8266-B095C63C8613}"/>
                  </a:ext>
                </a:extLst>
              </p:cNvPr>
              <p:cNvSpPr/>
              <p:nvPr/>
            </p:nvSpPr>
            <p:spPr>
              <a:xfrm>
                <a:off x="2403565" y="2386937"/>
                <a:ext cx="1439898" cy="1439472"/>
              </a:xfrm>
              <a:custGeom>
                <a:avLst/>
                <a:gdLst>
                  <a:gd name="connsiteX0" fmla="*/ 1700927 w 1700926"/>
                  <a:gd name="connsiteY0" fmla="*/ 0 h 1700422"/>
                  <a:gd name="connsiteX1" fmla="*/ 1700927 w 1700926"/>
                  <a:gd name="connsiteY1" fmla="*/ 630857 h 1700422"/>
                  <a:gd name="connsiteX2" fmla="*/ 1700927 w 1700926"/>
                  <a:gd name="connsiteY2" fmla="*/ 630857 h 1700422"/>
                  <a:gd name="connsiteX3" fmla="*/ 631044 w 1700926"/>
                  <a:gd name="connsiteY3" fmla="*/ 1700423 h 1700422"/>
                  <a:gd name="connsiteX4" fmla="*/ 631044 w 1700926"/>
                  <a:gd name="connsiteY4" fmla="*/ 1700423 h 1700422"/>
                  <a:gd name="connsiteX5" fmla="*/ 0 w 1700926"/>
                  <a:gd name="connsiteY5" fmla="*/ 1700423 h 1700422"/>
                  <a:gd name="connsiteX6" fmla="*/ 1700927 w 1700926"/>
                  <a:gd name="connsiteY6" fmla="*/ 0 h 1700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0926" h="1700422">
                    <a:moveTo>
                      <a:pt x="1700927" y="0"/>
                    </a:moveTo>
                    <a:lnTo>
                      <a:pt x="1700927" y="630857"/>
                    </a:lnTo>
                    <a:lnTo>
                      <a:pt x="1700927" y="630857"/>
                    </a:lnTo>
                    <a:cubicBezTo>
                      <a:pt x="1110138" y="630857"/>
                      <a:pt x="631044" y="1109620"/>
                      <a:pt x="631044" y="1700423"/>
                    </a:cubicBezTo>
                    <a:lnTo>
                      <a:pt x="631044" y="1700423"/>
                    </a:lnTo>
                    <a:lnTo>
                      <a:pt x="0" y="1700423"/>
                    </a:lnTo>
                    <a:cubicBezTo>
                      <a:pt x="0" y="761412"/>
                      <a:pt x="761448" y="0"/>
                      <a:pt x="1700927" y="0"/>
                    </a:cubicBezTo>
                    <a:close/>
                  </a:path>
                </a:pathLst>
              </a:custGeom>
              <a:solidFill>
                <a:srgbClr val="94C33D"/>
              </a:solidFill>
              <a:ln w="1888"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6BE91452-688F-8A49-8D3C-D99E7047FBC0}"/>
                  </a:ext>
                </a:extLst>
              </p:cNvPr>
              <p:cNvSpPr/>
              <p:nvPr/>
            </p:nvSpPr>
            <p:spPr>
              <a:xfrm>
                <a:off x="3843464" y="2386937"/>
                <a:ext cx="1439898" cy="1439472"/>
              </a:xfrm>
              <a:custGeom>
                <a:avLst/>
                <a:gdLst>
                  <a:gd name="connsiteX0" fmla="*/ 1069883 w 1700926"/>
                  <a:gd name="connsiteY0" fmla="*/ 1700423 h 1700422"/>
                  <a:gd name="connsiteX1" fmla="*/ 1069883 w 1700926"/>
                  <a:gd name="connsiteY1" fmla="*/ 1700423 h 1700422"/>
                  <a:gd name="connsiteX2" fmla="*/ 0 w 1700926"/>
                  <a:gd name="connsiteY2" fmla="*/ 630857 h 1700422"/>
                  <a:gd name="connsiteX3" fmla="*/ 0 w 1700926"/>
                  <a:gd name="connsiteY3" fmla="*/ 0 h 1700422"/>
                  <a:gd name="connsiteX4" fmla="*/ 1700927 w 1700926"/>
                  <a:gd name="connsiteY4" fmla="*/ 1700423 h 1700422"/>
                  <a:gd name="connsiteX5" fmla="*/ 1069883 w 1700926"/>
                  <a:gd name="connsiteY5" fmla="*/ 1700423 h 1700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00926" h="1700422">
                    <a:moveTo>
                      <a:pt x="1069883" y="1700423"/>
                    </a:moveTo>
                    <a:lnTo>
                      <a:pt x="1069883" y="1700423"/>
                    </a:lnTo>
                    <a:cubicBezTo>
                      <a:pt x="1069883" y="1109809"/>
                      <a:pt x="590978" y="630857"/>
                      <a:pt x="0" y="630857"/>
                    </a:cubicBezTo>
                    <a:lnTo>
                      <a:pt x="0" y="0"/>
                    </a:lnTo>
                    <a:cubicBezTo>
                      <a:pt x="939479" y="0"/>
                      <a:pt x="1700927" y="761412"/>
                      <a:pt x="1700927" y="1700423"/>
                    </a:cubicBezTo>
                    <a:lnTo>
                      <a:pt x="1069883" y="1700423"/>
                    </a:lnTo>
                    <a:close/>
                  </a:path>
                </a:pathLst>
              </a:custGeom>
              <a:solidFill>
                <a:srgbClr val="863694"/>
              </a:solidFill>
              <a:ln w="1888"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2CDA7160-D5FB-7049-B139-EE088213E376}"/>
                  </a:ext>
                </a:extLst>
              </p:cNvPr>
              <p:cNvSpPr/>
              <p:nvPr/>
            </p:nvSpPr>
            <p:spPr>
              <a:xfrm>
                <a:off x="3843464" y="3826409"/>
                <a:ext cx="1439898" cy="1439472"/>
              </a:xfrm>
              <a:custGeom>
                <a:avLst/>
                <a:gdLst>
                  <a:gd name="connsiteX0" fmla="*/ 1700927 w 1700926"/>
                  <a:gd name="connsiteY0" fmla="*/ 0 h 1700422"/>
                  <a:gd name="connsiteX1" fmla="*/ 0 w 1700926"/>
                  <a:gd name="connsiteY1" fmla="*/ 1700423 h 1700422"/>
                  <a:gd name="connsiteX2" fmla="*/ 0 w 1700926"/>
                  <a:gd name="connsiteY2" fmla="*/ 1069566 h 1700422"/>
                  <a:gd name="connsiteX3" fmla="*/ 1069883 w 1700926"/>
                  <a:gd name="connsiteY3" fmla="*/ 0 h 1700422"/>
                  <a:gd name="connsiteX4" fmla="*/ 1700927 w 1700926"/>
                  <a:gd name="connsiteY4" fmla="*/ 0 h 1700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0926" h="1700422">
                    <a:moveTo>
                      <a:pt x="1700927" y="0"/>
                    </a:moveTo>
                    <a:cubicBezTo>
                      <a:pt x="1700927" y="939200"/>
                      <a:pt x="939479" y="1700423"/>
                      <a:pt x="0" y="1700423"/>
                    </a:cubicBezTo>
                    <a:lnTo>
                      <a:pt x="0" y="1069566"/>
                    </a:lnTo>
                    <a:cubicBezTo>
                      <a:pt x="590789" y="1069566"/>
                      <a:pt x="1069694" y="590802"/>
                      <a:pt x="1069883" y="0"/>
                    </a:cubicBezTo>
                    <a:lnTo>
                      <a:pt x="1700927" y="0"/>
                    </a:lnTo>
                    <a:close/>
                  </a:path>
                </a:pathLst>
              </a:custGeom>
              <a:solidFill>
                <a:srgbClr val="6A8D2C"/>
              </a:solidFill>
              <a:ln w="1888" cap="flat">
                <a:noFill/>
                <a:prstDash val="solid"/>
                <a:miter/>
              </a:ln>
            </p:spPr>
            <p:txBody>
              <a:bodyPr rtlCol="0" anchor="ctr"/>
              <a:lstStyle/>
              <a:p>
                <a:endParaRPr lang="en-US" dirty="0"/>
              </a:p>
            </p:txBody>
          </p:sp>
          <p:sp>
            <p:nvSpPr>
              <p:cNvPr id="17" name="Freeform 16">
                <a:extLst>
                  <a:ext uri="{FF2B5EF4-FFF2-40B4-BE49-F238E27FC236}">
                    <a16:creationId xmlns:a16="http://schemas.microsoft.com/office/drawing/2014/main" id="{B10FD5CE-1F47-2743-9C83-092758E6855D}"/>
                  </a:ext>
                </a:extLst>
              </p:cNvPr>
              <p:cNvSpPr/>
              <p:nvPr/>
            </p:nvSpPr>
            <p:spPr>
              <a:xfrm>
                <a:off x="2403565" y="3826409"/>
                <a:ext cx="1439898" cy="1439472"/>
              </a:xfrm>
              <a:custGeom>
                <a:avLst/>
                <a:gdLst>
                  <a:gd name="connsiteX0" fmla="*/ 1700927 w 1700926"/>
                  <a:gd name="connsiteY0" fmla="*/ 1069566 h 1700422"/>
                  <a:gd name="connsiteX1" fmla="*/ 1700927 w 1700926"/>
                  <a:gd name="connsiteY1" fmla="*/ 1700423 h 1700422"/>
                  <a:gd name="connsiteX2" fmla="*/ 0 w 1700926"/>
                  <a:gd name="connsiteY2" fmla="*/ 0 h 1700422"/>
                  <a:gd name="connsiteX3" fmla="*/ 631044 w 1700926"/>
                  <a:gd name="connsiteY3" fmla="*/ 0 h 1700422"/>
                  <a:gd name="connsiteX4" fmla="*/ 1700927 w 1700926"/>
                  <a:gd name="connsiteY4" fmla="*/ 1069566 h 1700422"/>
                  <a:gd name="connsiteX5" fmla="*/ 1700927 w 1700926"/>
                  <a:gd name="connsiteY5" fmla="*/ 1069566 h 1700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00926" h="1700422">
                    <a:moveTo>
                      <a:pt x="1700927" y="1069566"/>
                    </a:moveTo>
                    <a:lnTo>
                      <a:pt x="1700927" y="1700423"/>
                    </a:lnTo>
                    <a:cubicBezTo>
                      <a:pt x="761448" y="1700423"/>
                      <a:pt x="0" y="939200"/>
                      <a:pt x="0" y="0"/>
                    </a:cubicBezTo>
                    <a:lnTo>
                      <a:pt x="631044" y="0"/>
                    </a:lnTo>
                    <a:cubicBezTo>
                      <a:pt x="631044" y="590614"/>
                      <a:pt x="1110138" y="1069566"/>
                      <a:pt x="1700927" y="1069566"/>
                    </a:cubicBezTo>
                    <a:lnTo>
                      <a:pt x="1700927" y="1069566"/>
                    </a:lnTo>
                    <a:close/>
                  </a:path>
                </a:pathLst>
              </a:custGeom>
              <a:solidFill>
                <a:srgbClr val="561465"/>
              </a:solidFill>
              <a:ln w="1888"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49D9211A-C9BF-3D4F-B122-87EB1377B87E}"/>
                  </a:ext>
                </a:extLst>
              </p:cNvPr>
              <p:cNvSpPr/>
              <p:nvPr/>
            </p:nvSpPr>
            <p:spPr>
              <a:xfrm>
                <a:off x="3843464" y="3826409"/>
                <a:ext cx="905696" cy="905427"/>
              </a:xfrm>
              <a:custGeom>
                <a:avLst/>
                <a:gdLst>
                  <a:gd name="connsiteX0" fmla="*/ 1069883 w 1069883"/>
                  <a:gd name="connsiteY0" fmla="*/ 0 h 1069565"/>
                  <a:gd name="connsiteX1" fmla="*/ 0 w 1069883"/>
                  <a:gd name="connsiteY1" fmla="*/ 1069566 h 1069565"/>
                  <a:gd name="connsiteX2" fmla="*/ 0 w 1069883"/>
                  <a:gd name="connsiteY2" fmla="*/ 905570 h 1069565"/>
                  <a:gd name="connsiteX3" fmla="*/ 905838 w 1069883"/>
                  <a:gd name="connsiteY3" fmla="*/ 0 h 1069565"/>
                  <a:gd name="connsiteX4" fmla="*/ 1069883 w 1069883"/>
                  <a:gd name="connsiteY4" fmla="*/ 0 h 1069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883" h="1069565">
                    <a:moveTo>
                      <a:pt x="1069883" y="0"/>
                    </a:moveTo>
                    <a:cubicBezTo>
                      <a:pt x="1069883" y="590614"/>
                      <a:pt x="590978" y="1069377"/>
                      <a:pt x="0" y="1069566"/>
                    </a:cubicBezTo>
                    <a:lnTo>
                      <a:pt x="0" y="905570"/>
                    </a:lnTo>
                    <a:cubicBezTo>
                      <a:pt x="500261" y="905570"/>
                      <a:pt x="905838" y="500113"/>
                      <a:pt x="905838" y="0"/>
                    </a:cubicBezTo>
                    <a:lnTo>
                      <a:pt x="1069883" y="0"/>
                    </a:lnTo>
                    <a:close/>
                  </a:path>
                </a:pathLst>
              </a:custGeom>
              <a:solidFill>
                <a:srgbClr val="567222"/>
              </a:solidFill>
              <a:ln w="1888"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BBA5A9D0-5322-6645-A9EA-3C4DC9978237}"/>
                  </a:ext>
                </a:extLst>
              </p:cNvPr>
              <p:cNvSpPr/>
              <p:nvPr/>
            </p:nvSpPr>
            <p:spPr>
              <a:xfrm>
                <a:off x="2937768" y="3826409"/>
                <a:ext cx="905696" cy="905427"/>
              </a:xfrm>
              <a:custGeom>
                <a:avLst/>
                <a:gdLst>
                  <a:gd name="connsiteX0" fmla="*/ 1069883 w 1069882"/>
                  <a:gd name="connsiteY0" fmla="*/ 905570 h 1069565"/>
                  <a:gd name="connsiteX1" fmla="*/ 1069883 w 1069882"/>
                  <a:gd name="connsiteY1" fmla="*/ 1069566 h 1069565"/>
                  <a:gd name="connsiteX2" fmla="*/ 1069883 w 1069882"/>
                  <a:gd name="connsiteY2" fmla="*/ 1069566 h 1069565"/>
                  <a:gd name="connsiteX3" fmla="*/ 0 w 1069882"/>
                  <a:gd name="connsiteY3" fmla="*/ 0 h 1069565"/>
                  <a:gd name="connsiteX4" fmla="*/ 164045 w 1069882"/>
                  <a:gd name="connsiteY4" fmla="*/ 0 h 1069565"/>
                  <a:gd name="connsiteX5" fmla="*/ 1069883 w 1069882"/>
                  <a:gd name="connsiteY5" fmla="*/ 905570 h 1069565"/>
                  <a:gd name="connsiteX6" fmla="*/ 1069883 w 1069882"/>
                  <a:gd name="connsiteY6" fmla="*/ 905570 h 106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9882" h="1069565">
                    <a:moveTo>
                      <a:pt x="1069883" y="905570"/>
                    </a:moveTo>
                    <a:lnTo>
                      <a:pt x="1069883" y="1069566"/>
                    </a:lnTo>
                    <a:lnTo>
                      <a:pt x="1069883" y="1069566"/>
                    </a:lnTo>
                    <a:cubicBezTo>
                      <a:pt x="479094" y="1069566"/>
                      <a:pt x="0" y="590802"/>
                      <a:pt x="0" y="0"/>
                    </a:cubicBezTo>
                    <a:lnTo>
                      <a:pt x="164045" y="0"/>
                    </a:lnTo>
                    <a:cubicBezTo>
                      <a:pt x="164045" y="500113"/>
                      <a:pt x="569622" y="905570"/>
                      <a:pt x="1069883" y="905570"/>
                    </a:cubicBezTo>
                    <a:lnTo>
                      <a:pt x="1069883" y="905570"/>
                    </a:lnTo>
                    <a:close/>
                  </a:path>
                </a:pathLst>
              </a:custGeom>
              <a:solidFill>
                <a:srgbClr val="390C43"/>
              </a:solidFill>
              <a:ln w="1888"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17A44805-83D6-0D40-885E-500C21DF28F0}"/>
                  </a:ext>
                </a:extLst>
              </p:cNvPr>
              <p:cNvSpPr/>
              <p:nvPr/>
            </p:nvSpPr>
            <p:spPr>
              <a:xfrm>
                <a:off x="2937768" y="2920981"/>
                <a:ext cx="905696" cy="905427"/>
              </a:xfrm>
              <a:custGeom>
                <a:avLst/>
                <a:gdLst>
                  <a:gd name="connsiteX0" fmla="*/ 1069883 w 1069882"/>
                  <a:gd name="connsiteY0" fmla="*/ 0 h 1069565"/>
                  <a:gd name="connsiteX1" fmla="*/ 1069883 w 1069882"/>
                  <a:gd name="connsiteY1" fmla="*/ 163996 h 1069565"/>
                  <a:gd name="connsiteX2" fmla="*/ 1069883 w 1069882"/>
                  <a:gd name="connsiteY2" fmla="*/ 163996 h 1069565"/>
                  <a:gd name="connsiteX3" fmla="*/ 164045 w 1069882"/>
                  <a:gd name="connsiteY3" fmla="*/ 1069566 h 1069565"/>
                  <a:gd name="connsiteX4" fmla="*/ 164045 w 1069882"/>
                  <a:gd name="connsiteY4" fmla="*/ 1069566 h 1069565"/>
                  <a:gd name="connsiteX5" fmla="*/ 0 w 1069882"/>
                  <a:gd name="connsiteY5" fmla="*/ 1069566 h 1069565"/>
                  <a:gd name="connsiteX6" fmla="*/ 0 w 1069882"/>
                  <a:gd name="connsiteY6" fmla="*/ 1069566 h 1069565"/>
                  <a:gd name="connsiteX7" fmla="*/ 1069883 w 1069882"/>
                  <a:gd name="connsiteY7" fmla="*/ 0 h 1069565"/>
                  <a:gd name="connsiteX8" fmla="*/ 1069883 w 1069882"/>
                  <a:gd name="connsiteY8" fmla="*/ 0 h 106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9882" h="1069565">
                    <a:moveTo>
                      <a:pt x="1069883" y="0"/>
                    </a:moveTo>
                    <a:lnTo>
                      <a:pt x="1069883" y="163996"/>
                    </a:lnTo>
                    <a:lnTo>
                      <a:pt x="1069883" y="163996"/>
                    </a:lnTo>
                    <a:cubicBezTo>
                      <a:pt x="569622" y="163996"/>
                      <a:pt x="164045" y="569453"/>
                      <a:pt x="164045" y="1069566"/>
                    </a:cubicBezTo>
                    <a:lnTo>
                      <a:pt x="164045" y="1069566"/>
                    </a:lnTo>
                    <a:lnTo>
                      <a:pt x="0" y="1069566"/>
                    </a:lnTo>
                    <a:lnTo>
                      <a:pt x="0" y="1069566"/>
                    </a:lnTo>
                    <a:cubicBezTo>
                      <a:pt x="0" y="478952"/>
                      <a:pt x="479094" y="0"/>
                      <a:pt x="1069883" y="0"/>
                    </a:cubicBezTo>
                    <a:lnTo>
                      <a:pt x="1069883" y="0"/>
                    </a:lnTo>
                    <a:close/>
                  </a:path>
                </a:pathLst>
              </a:custGeom>
              <a:solidFill>
                <a:srgbClr val="6A8D2C"/>
              </a:solidFill>
              <a:ln w="1888" cap="flat">
                <a:noFill/>
                <a:prstDash val="solid"/>
                <a:miter/>
              </a:ln>
            </p:spPr>
            <p:txBody>
              <a:bodyPr rtlCol="0" anchor="ctr"/>
              <a:lstStyle/>
              <a:p>
                <a:endParaRPr lang="en-US" dirty="0"/>
              </a:p>
            </p:txBody>
          </p:sp>
          <p:sp>
            <p:nvSpPr>
              <p:cNvPr id="21" name="Freeform 20">
                <a:extLst>
                  <a:ext uri="{FF2B5EF4-FFF2-40B4-BE49-F238E27FC236}">
                    <a16:creationId xmlns:a16="http://schemas.microsoft.com/office/drawing/2014/main" id="{AC2EF81D-61D9-CF46-91C2-4C01E5B627E4}"/>
                  </a:ext>
                </a:extLst>
              </p:cNvPr>
              <p:cNvSpPr/>
              <p:nvPr/>
            </p:nvSpPr>
            <p:spPr>
              <a:xfrm>
                <a:off x="3843464" y="2920981"/>
                <a:ext cx="905696" cy="905427"/>
              </a:xfrm>
              <a:custGeom>
                <a:avLst/>
                <a:gdLst>
                  <a:gd name="connsiteX0" fmla="*/ 1069883 w 1069883"/>
                  <a:gd name="connsiteY0" fmla="*/ 1069566 h 1069565"/>
                  <a:gd name="connsiteX1" fmla="*/ 1069883 w 1069883"/>
                  <a:gd name="connsiteY1" fmla="*/ 1069566 h 1069565"/>
                  <a:gd name="connsiteX2" fmla="*/ 905838 w 1069883"/>
                  <a:gd name="connsiteY2" fmla="*/ 1069566 h 1069565"/>
                  <a:gd name="connsiteX3" fmla="*/ 905838 w 1069883"/>
                  <a:gd name="connsiteY3" fmla="*/ 1069566 h 1069565"/>
                  <a:gd name="connsiteX4" fmla="*/ 0 w 1069883"/>
                  <a:gd name="connsiteY4" fmla="*/ 163996 h 1069565"/>
                  <a:gd name="connsiteX5" fmla="*/ 0 w 1069883"/>
                  <a:gd name="connsiteY5" fmla="*/ 0 h 1069565"/>
                  <a:gd name="connsiteX6" fmla="*/ 1069883 w 1069883"/>
                  <a:gd name="connsiteY6" fmla="*/ 1069566 h 106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9883" h="1069565">
                    <a:moveTo>
                      <a:pt x="1069883" y="1069566"/>
                    </a:moveTo>
                    <a:lnTo>
                      <a:pt x="1069883" y="1069566"/>
                    </a:lnTo>
                    <a:lnTo>
                      <a:pt x="905838" y="1069566"/>
                    </a:lnTo>
                    <a:lnTo>
                      <a:pt x="905838" y="1069566"/>
                    </a:lnTo>
                    <a:cubicBezTo>
                      <a:pt x="905838" y="569453"/>
                      <a:pt x="500261" y="163996"/>
                      <a:pt x="0" y="163996"/>
                    </a:cubicBezTo>
                    <a:lnTo>
                      <a:pt x="0" y="0"/>
                    </a:lnTo>
                    <a:cubicBezTo>
                      <a:pt x="590789" y="189"/>
                      <a:pt x="1069883" y="478952"/>
                      <a:pt x="1069883" y="1069566"/>
                    </a:cubicBezTo>
                    <a:close/>
                  </a:path>
                </a:pathLst>
              </a:custGeom>
              <a:solidFill>
                <a:srgbClr val="561465"/>
              </a:solidFill>
              <a:ln w="1888" cap="flat">
                <a:noFill/>
                <a:prstDash val="solid"/>
                <a:miter/>
              </a:ln>
            </p:spPr>
            <p:txBody>
              <a:bodyPr rtlCol="0" anchor="ctr"/>
              <a:lstStyle/>
              <a:p>
                <a:endParaRPr lang="en-US" dirty="0"/>
              </a:p>
            </p:txBody>
          </p:sp>
          <p:sp>
            <p:nvSpPr>
              <p:cNvPr id="22" name="Freeform 21">
                <a:extLst>
                  <a:ext uri="{FF2B5EF4-FFF2-40B4-BE49-F238E27FC236}">
                    <a16:creationId xmlns:a16="http://schemas.microsoft.com/office/drawing/2014/main" id="{D259906D-8066-824E-8A4D-03475F6643F1}"/>
                  </a:ext>
                </a:extLst>
              </p:cNvPr>
              <p:cNvSpPr/>
              <p:nvPr/>
            </p:nvSpPr>
            <p:spPr>
              <a:xfrm>
                <a:off x="3076638" y="3059810"/>
                <a:ext cx="1533652" cy="1533198"/>
              </a:xfrm>
              <a:custGeom>
                <a:avLst/>
                <a:gdLst>
                  <a:gd name="connsiteX0" fmla="*/ 1811676 w 1811676"/>
                  <a:gd name="connsiteY0" fmla="*/ 905570 h 1811139"/>
                  <a:gd name="connsiteX1" fmla="*/ 1811676 w 1811676"/>
                  <a:gd name="connsiteY1" fmla="*/ 905570 h 1811139"/>
                  <a:gd name="connsiteX2" fmla="*/ 905838 w 1811676"/>
                  <a:gd name="connsiteY2" fmla="*/ 1811139 h 1811139"/>
                  <a:gd name="connsiteX3" fmla="*/ 905838 w 1811676"/>
                  <a:gd name="connsiteY3" fmla="*/ 1811139 h 1811139"/>
                  <a:gd name="connsiteX4" fmla="*/ 0 w 1811676"/>
                  <a:gd name="connsiteY4" fmla="*/ 905570 h 1811139"/>
                  <a:gd name="connsiteX5" fmla="*/ 0 w 1811676"/>
                  <a:gd name="connsiteY5" fmla="*/ 905570 h 1811139"/>
                  <a:gd name="connsiteX6" fmla="*/ 905838 w 1811676"/>
                  <a:gd name="connsiteY6" fmla="*/ 0 h 1811139"/>
                  <a:gd name="connsiteX7" fmla="*/ 905838 w 1811676"/>
                  <a:gd name="connsiteY7" fmla="*/ 0 h 1811139"/>
                  <a:gd name="connsiteX8" fmla="*/ 1811676 w 1811676"/>
                  <a:gd name="connsiteY8" fmla="*/ 905570 h 1811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1676" h="1811139">
                    <a:moveTo>
                      <a:pt x="1811676" y="905570"/>
                    </a:moveTo>
                    <a:lnTo>
                      <a:pt x="1811676" y="905570"/>
                    </a:lnTo>
                    <a:cubicBezTo>
                      <a:pt x="1811676" y="1405683"/>
                      <a:pt x="1406100" y="1811139"/>
                      <a:pt x="905838" y="1811139"/>
                    </a:cubicBezTo>
                    <a:lnTo>
                      <a:pt x="905838" y="1811139"/>
                    </a:lnTo>
                    <a:cubicBezTo>
                      <a:pt x="405577" y="1811139"/>
                      <a:pt x="0" y="1405683"/>
                      <a:pt x="0" y="905570"/>
                    </a:cubicBezTo>
                    <a:lnTo>
                      <a:pt x="0" y="905570"/>
                    </a:lnTo>
                    <a:cubicBezTo>
                      <a:pt x="0" y="405456"/>
                      <a:pt x="405577" y="0"/>
                      <a:pt x="905838" y="0"/>
                    </a:cubicBezTo>
                    <a:lnTo>
                      <a:pt x="905838" y="0"/>
                    </a:lnTo>
                    <a:cubicBezTo>
                      <a:pt x="1406100" y="0"/>
                      <a:pt x="1811676" y="405456"/>
                      <a:pt x="1811676" y="905570"/>
                    </a:cubicBezTo>
                    <a:close/>
                  </a:path>
                </a:pathLst>
              </a:custGeom>
              <a:solidFill>
                <a:srgbClr val="FFFFFF"/>
              </a:solidFill>
              <a:ln w="1888"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AEF8EAA-39F5-B246-AFD2-FB62E21AF572}"/>
                  </a:ext>
                </a:extLst>
              </p:cNvPr>
              <p:cNvSpPr/>
              <p:nvPr/>
            </p:nvSpPr>
            <p:spPr>
              <a:xfrm>
                <a:off x="4326300" y="4320842"/>
                <a:ext cx="338159" cy="320668"/>
              </a:xfrm>
              <a:custGeom>
                <a:avLst/>
                <a:gdLst>
                  <a:gd name="connsiteX0" fmla="*/ 0 w 183700"/>
                  <a:gd name="connsiteY0" fmla="*/ 174199 h 174198"/>
                  <a:gd name="connsiteX1" fmla="*/ 2457 w 183700"/>
                  <a:gd name="connsiteY1" fmla="*/ 0 h 174198"/>
                  <a:gd name="connsiteX2" fmla="*/ 183700 w 183700"/>
                  <a:gd name="connsiteY2" fmla="*/ 2456 h 174198"/>
                </a:gdLst>
                <a:ahLst/>
                <a:cxnLst>
                  <a:cxn ang="0">
                    <a:pos x="connsiteX0" y="connsiteY0"/>
                  </a:cxn>
                  <a:cxn ang="0">
                    <a:pos x="connsiteX1" y="connsiteY1"/>
                  </a:cxn>
                  <a:cxn ang="0">
                    <a:pos x="connsiteX2" y="connsiteY2"/>
                  </a:cxn>
                </a:cxnLst>
                <a:rect l="l" t="t" r="r" b="b"/>
                <a:pathLst>
                  <a:path w="183700" h="174198">
                    <a:moveTo>
                      <a:pt x="0" y="174199"/>
                    </a:moveTo>
                    <a:lnTo>
                      <a:pt x="2457" y="0"/>
                    </a:lnTo>
                    <a:lnTo>
                      <a:pt x="183700" y="2456"/>
                    </a:lnTo>
                    <a:close/>
                  </a:path>
                </a:pathLst>
              </a:custGeom>
              <a:solidFill>
                <a:srgbClr val="6A8D2C"/>
              </a:solidFill>
              <a:ln w="1888"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4FD25787-8197-074B-ABCD-226A478F1B39}"/>
                  </a:ext>
                </a:extLst>
              </p:cNvPr>
              <p:cNvSpPr/>
              <p:nvPr/>
            </p:nvSpPr>
            <p:spPr>
              <a:xfrm>
                <a:off x="4354791" y="3042275"/>
                <a:ext cx="320763" cy="338058"/>
              </a:xfrm>
              <a:custGeom>
                <a:avLst/>
                <a:gdLst>
                  <a:gd name="connsiteX0" fmla="*/ 174250 w 174250"/>
                  <a:gd name="connsiteY0" fmla="*/ 183646 h 183645"/>
                  <a:gd name="connsiteX1" fmla="*/ 0 w 174250"/>
                  <a:gd name="connsiteY1" fmla="*/ 181190 h 183645"/>
                  <a:gd name="connsiteX2" fmla="*/ 2457 w 174250"/>
                  <a:gd name="connsiteY2" fmla="*/ 0 h 183645"/>
                </a:gdLst>
                <a:ahLst/>
                <a:cxnLst>
                  <a:cxn ang="0">
                    <a:pos x="connsiteX0" y="connsiteY0"/>
                  </a:cxn>
                  <a:cxn ang="0">
                    <a:pos x="connsiteX1" y="connsiteY1"/>
                  </a:cxn>
                  <a:cxn ang="0">
                    <a:pos x="connsiteX2" y="connsiteY2"/>
                  </a:cxn>
                </a:cxnLst>
                <a:rect l="l" t="t" r="r" b="b"/>
                <a:pathLst>
                  <a:path w="174250" h="183645">
                    <a:moveTo>
                      <a:pt x="174250" y="183646"/>
                    </a:moveTo>
                    <a:lnTo>
                      <a:pt x="0" y="181190"/>
                    </a:lnTo>
                    <a:lnTo>
                      <a:pt x="2457" y="0"/>
                    </a:lnTo>
                    <a:close/>
                  </a:path>
                </a:pathLst>
              </a:custGeom>
              <a:solidFill>
                <a:srgbClr val="863694"/>
              </a:solidFill>
              <a:ln w="1888"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A86F264A-BD7B-0D4D-94EE-C77F1D94D943}"/>
                  </a:ext>
                </a:extLst>
              </p:cNvPr>
              <p:cNvSpPr/>
              <p:nvPr/>
            </p:nvSpPr>
            <p:spPr>
              <a:xfrm>
                <a:off x="3011373" y="3043950"/>
                <a:ext cx="338159" cy="320668"/>
              </a:xfrm>
              <a:custGeom>
                <a:avLst/>
                <a:gdLst>
                  <a:gd name="connsiteX0" fmla="*/ 183700 w 183700"/>
                  <a:gd name="connsiteY0" fmla="*/ 0 h 174198"/>
                  <a:gd name="connsiteX1" fmla="*/ 181243 w 183700"/>
                  <a:gd name="connsiteY1" fmla="*/ 174199 h 174198"/>
                  <a:gd name="connsiteX2" fmla="*/ 0 w 183700"/>
                  <a:gd name="connsiteY2" fmla="*/ 171743 h 174198"/>
                </a:gdLst>
                <a:ahLst/>
                <a:cxnLst>
                  <a:cxn ang="0">
                    <a:pos x="connsiteX0" y="connsiteY0"/>
                  </a:cxn>
                  <a:cxn ang="0">
                    <a:pos x="connsiteX1" y="connsiteY1"/>
                  </a:cxn>
                  <a:cxn ang="0">
                    <a:pos x="connsiteX2" y="connsiteY2"/>
                  </a:cxn>
                </a:cxnLst>
                <a:rect l="l" t="t" r="r" b="b"/>
                <a:pathLst>
                  <a:path w="183700" h="174198">
                    <a:moveTo>
                      <a:pt x="183700" y="0"/>
                    </a:moveTo>
                    <a:lnTo>
                      <a:pt x="181243" y="174199"/>
                    </a:lnTo>
                    <a:lnTo>
                      <a:pt x="0" y="171743"/>
                    </a:lnTo>
                    <a:close/>
                  </a:path>
                </a:pathLst>
              </a:custGeom>
              <a:solidFill>
                <a:srgbClr val="94C33D"/>
              </a:solidFill>
              <a:ln w="1888"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45B6B10E-C904-844C-81D5-7AF7BE12250F}"/>
                  </a:ext>
                </a:extLst>
              </p:cNvPr>
              <p:cNvSpPr/>
              <p:nvPr/>
            </p:nvSpPr>
            <p:spPr>
              <a:xfrm>
                <a:off x="3025783" y="4273881"/>
                <a:ext cx="320763" cy="338058"/>
              </a:xfrm>
              <a:custGeom>
                <a:avLst/>
                <a:gdLst>
                  <a:gd name="connsiteX0" fmla="*/ 0 w 174250"/>
                  <a:gd name="connsiteY0" fmla="*/ 0 h 183645"/>
                  <a:gd name="connsiteX1" fmla="*/ 174250 w 174250"/>
                  <a:gd name="connsiteY1" fmla="*/ 2456 h 183645"/>
                  <a:gd name="connsiteX2" fmla="*/ 171793 w 174250"/>
                  <a:gd name="connsiteY2" fmla="*/ 183646 h 183645"/>
                </a:gdLst>
                <a:ahLst/>
                <a:cxnLst>
                  <a:cxn ang="0">
                    <a:pos x="connsiteX0" y="connsiteY0"/>
                  </a:cxn>
                  <a:cxn ang="0">
                    <a:pos x="connsiteX1" y="connsiteY1"/>
                  </a:cxn>
                  <a:cxn ang="0">
                    <a:pos x="connsiteX2" y="connsiteY2"/>
                  </a:cxn>
                </a:cxnLst>
                <a:rect l="l" t="t" r="r" b="b"/>
                <a:pathLst>
                  <a:path w="174250" h="183645">
                    <a:moveTo>
                      <a:pt x="0" y="0"/>
                    </a:moveTo>
                    <a:lnTo>
                      <a:pt x="174250" y="2456"/>
                    </a:lnTo>
                    <a:lnTo>
                      <a:pt x="171793" y="183646"/>
                    </a:lnTo>
                    <a:close/>
                  </a:path>
                </a:pathLst>
              </a:custGeom>
              <a:solidFill>
                <a:srgbClr val="561465"/>
              </a:solidFill>
              <a:ln w="1888" cap="flat">
                <a:noFill/>
                <a:prstDash val="solid"/>
                <a:miter/>
              </a:ln>
            </p:spPr>
            <p:txBody>
              <a:bodyPr rtlCol="0" anchor="ctr"/>
              <a:lstStyle/>
              <a:p>
                <a:endParaRPr lang="en-US"/>
              </a:p>
            </p:txBody>
          </p:sp>
          <p:grpSp>
            <p:nvGrpSpPr>
              <p:cNvPr id="72" name="Graphic 3">
                <a:extLst>
                  <a:ext uri="{FF2B5EF4-FFF2-40B4-BE49-F238E27FC236}">
                    <a16:creationId xmlns:a16="http://schemas.microsoft.com/office/drawing/2014/main" id="{5B61FDDB-A757-8448-A8D1-36D3BAAFFF85}"/>
                  </a:ext>
                </a:extLst>
              </p:cNvPr>
              <p:cNvGrpSpPr/>
              <p:nvPr/>
            </p:nvGrpSpPr>
            <p:grpSpPr>
              <a:xfrm>
                <a:off x="2887875" y="2834254"/>
                <a:ext cx="395510" cy="446310"/>
                <a:chOff x="4643578" y="432838"/>
                <a:chExt cx="1028134" cy="1160188"/>
              </a:xfrm>
              <a:solidFill>
                <a:schemeClr val="bg1"/>
              </a:solidFill>
            </p:grpSpPr>
            <p:sp>
              <p:nvSpPr>
                <p:cNvPr id="73" name="Freeform 72">
                  <a:extLst>
                    <a:ext uri="{FF2B5EF4-FFF2-40B4-BE49-F238E27FC236}">
                      <a16:creationId xmlns:a16="http://schemas.microsoft.com/office/drawing/2014/main" id="{CAED5C56-4DC9-A14C-B1A1-952775CA8117}"/>
                    </a:ext>
                  </a:extLst>
                </p:cNvPr>
                <p:cNvSpPr/>
                <p:nvPr/>
              </p:nvSpPr>
              <p:spPr>
                <a:xfrm>
                  <a:off x="5115334" y="53157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endParaRPr lang="en-US"/>
                </a:p>
              </p:txBody>
            </p:sp>
            <p:grpSp>
              <p:nvGrpSpPr>
                <p:cNvPr id="74" name="Graphic 3">
                  <a:extLst>
                    <a:ext uri="{FF2B5EF4-FFF2-40B4-BE49-F238E27FC236}">
                      <a16:creationId xmlns:a16="http://schemas.microsoft.com/office/drawing/2014/main" id="{1A6A34C4-E70B-D24D-BB82-BA296858A3DD}"/>
                    </a:ext>
                  </a:extLst>
                </p:cNvPr>
                <p:cNvGrpSpPr/>
                <p:nvPr/>
              </p:nvGrpSpPr>
              <p:grpSpPr>
                <a:xfrm>
                  <a:off x="4643578" y="432838"/>
                  <a:ext cx="1028134" cy="1160188"/>
                  <a:chOff x="4643578" y="432838"/>
                  <a:chExt cx="1028134" cy="1160188"/>
                </a:xfrm>
                <a:grpFill/>
              </p:grpSpPr>
              <p:sp>
                <p:nvSpPr>
                  <p:cNvPr id="75" name="Freeform 74">
                    <a:extLst>
                      <a:ext uri="{FF2B5EF4-FFF2-40B4-BE49-F238E27FC236}">
                        <a16:creationId xmlns:a16="http://schemas.microsoft.com/office/drawing/2014/main" id="{DDF601B7-2096-3744-88E0-3A3D1372891E}"/>
                      </a:ext>
                    </a:extLst>
                  </p:cNvPr>
                  <p:cNvSpPr/>
                  <p:nvPr/>
                </p:nvSpPr>
                <p:spPr>
                  <a:xfrm>
                    <a:off x="5115334" y="61111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78A658DF-B8DA-8A41-B20D-F4FA63B41A94}"/>
                      </a:ext>
                    </a:extLst>
                  </p:cNvPr>
                  <p:cNvSpPr/>
                  <p:nvPr/>
                </p:nvSpPr>
                <p:spPr>
                  <a:xfrm>
                    <a:off x="4643578" y="432838"/>
                    <a:ext cx="1028134" cy="1160188"/>
                  </a:xfrm>
                  <a:custGeom>
                    <a:avLst/>
                    <a:gdLst>
                      <a:gd name="connsiteX0" fmla="*/ 1017568 w 1028134"/>
                      <a:gd name="connsiteY0" fmla="*/ 661006 h 1160188"/>
                      <a:gd name="connsiteX1" fmla="*/ 935285 w 1028134"/>
                      <a:gd name="connsiteY1" fmla="*/ 515639 h 1160188"/>
                      <a:gd name="connsiteX2" fmla="*/ 935285 w 1028134"/>
                      <a:gd name="connsiteY2" fmla="*/ 515639 h 1160188"/>
                      <a:gd name="connsiteX3" fmla="*/ 880429 w 1028134"/>
                      <a:gd name="connsiteY3" fmla="*/ 469012 h 1160188"/>
                      <a:gd name="connsiteX4" fmla="*/ 855744 w 1028134"/>
                      <a:gd name="connsiteY4" fmla="*/ 469012 h 1160188"/>
                      <a:gd name="connsiteX5" fmla="*/ 855744 w 1028134"/>
                      <a:gd name="connsiteY5" fmla="*/ 293476 h 1160188"/>
                      <a:gd name="connsiteX6" fmla="*/ 839288 w 1028134"/>
                      <a:gd name="connsiteY6" fmla="*/ 277019 h 1160188"/>
                      <a:gd name="connsiteX7" fmla="*/ 822830 w 1028134"/>
                      <a:gd name="connsiteY7" fmla="*/ 293476 h 1160188"/>
                      <a:gd name="connsiteX8" fmla="*/ 822830 w 1028134"/>
                      <a:gd name="connsiteY8" fmla="*/ 469012 h 1160188"/>
                      <a:gd name="connsiteX9" fmla="*/ 441587 w 1028134"/>
                      <a:gd name="connsiteY9" fmla="*/ 469012 h 1160188"/>
                      <a:gd name="connsiteX10" fmla="*/ 441587 w 1028134"/>
                      <a:gd name="connsiteY10" fmla="*/ 337360 h 1160188"/>
                      <a:gd name="connsiteX11" fmla="*/ 405929 w 1028134"/>
                      <a:gd name="connsiteY11" fmla="*/ 200222 h 1160188"/>
                      <a:gd name="connsiteX12" fmla="*/ 405929 w 1028134"/>
                      <a:gd name="connsiteY12" fmla="*/ 60341 h 1160188"/>
                      <a:gd name="connsiteX13" fmla="*/ 430615 w 1028134"/>
                      <a:gd name="connsiteY13" fmla="*/ 35656 h 1160188"/>
                      <a:gd name="connsiteX14" fmla="*/ 693920 w 1028134"/>
                      <a:gd name="connsiteY14" fmla="*/ 35656 h 1160188"/>
                      <a:gd name="connsiteX15" fmla="*/ 693920 w 1028134"/>
                      <a:gd name="connsiteY15" fmla="*/ 106968 h 1160188"/>
                      <a:gd name="connsiteX16" fmla="*/ 751519 w 1028134"/>
                      <a:gd name="connsiteY16" fmla="*/ 164566 h 1160188"/>
                      <a:gd name="connsiteX17" fmla="*/ 822830 w 1028134"/>
                      <a:gd name="connsiteY17" fmla="*/ 164566 h 1160188"/>
                      <a:gd name="connsiteX18" fmla="*/ 822830 w 1028134"/>
                      <a:gd name="connsiteY18" fmla="*/ 213936 h 1160188"/>
                      <a:gd name="connsiteX19" fmla="*/ 839288 w 1028134"/>
                      <a:gd name="connsiteY19" fmla="*/ 230392 h 1160188"/>
                      <a:gd name="connsiteX20" fmla="*/ 855744 w 1028134"/>
                      <a:gd name="connsiteY20" fmla="*/ 213936 h 1160188"/>
                      <a:gd name="connsiteX21" fmla="*/ 855744 w 1028134"/>
                      <a:gd name="connsiteY21" fmla="*/ 159080 h 1160188"/>
                      <a:gd name="connsiteX22" fmla="*/ 842030 w 1028134"/>
                      <a:gd name="connsiteY22" fmla="*/ 128910 h 1160188"/>
                      <a:gd name="connsiteX23" fmla="*/ 726833 w 1028134"/>
                      <a:gd name="connsiteY23" fmla="*/ 13714 h 1160188"/>
                      <a:gd name="connsiteX24" fmla="*/ 696664 w 1028134"/>
                      <a:gd name="connsiteY24" fmla="*/ 0 h 1160188"/>
                      <a:gd name="connsiteX25" fmla="*/ 430615 w 1028134"/>
                      <a:gd name="connsiteY25" fmla="*/ 0 h 1160188"/>
                      <a:gd name="connsiteX26" fmla="*/ 373017 w 1028134"/>
                      <a:gd name="connsiteY26" fmla="*/ 57598 h 1160188"/>
                      <a:gd name="connsiteX27" fmla="*/ 373017 w 1028134"/>
                      <a:gd name="connsiteY27" fmla="*/ 120682 h 1160188"/>
                      <a:gd name="connsiteX28" fmla="*/ 329132 w 1028134"/>
                      <a:gd name="connsiteY28" fmla="*/ 24685 h 1160188"/>
                      <a:gd name="connsiteX29" fmla="*/ 255077 w 1028134"/>
                      <a:gd name="connsiteY29" fmla="*/ 24685 h 1160188"/>
                      <a:gd name="connsiteX30" fmla="*/ 200222 w 1028134"/>
                      <a:gd name="connsiteY30" fmla="*/ 145366 h 1160188"/>
                      <a:gd name="connsiteX31" fmla="*/ 200222 w 1028134"/>
                      <a:gd name="connsiteY31" fmla="*/ 145366 h 1160188"/>
                      <a:gd name="connsiteX32" fmla="*/ 142624 w 1028134"/>
                      <a:gd name="connsiteY32" fmla="*/ 334617 h 1160188"/>
                      <a:gd name="connsiteX33" fmla="*/ 142624 w 1028134"/>
                      <a:gd name="connsiteY33" fmla="*/ 466270 h 1160188"/>
                      <a:gd name="connsiteX34" fmla="*/ 57599 w 1028134"/>
                      <a:gd name="connsiteY34" fmla="*/ 466270 h 1160188"/>
                      <a:gd name="connsiteX35" fmla="*/ 2744 w 1028134"/>
                      <a:gd name="connsiteY35" fmla="*/ 512897 h 1160188"/>
                      <a:gd name="connsiteX36" fmla="*/ 0 w 1028134"/>
                      <a:gd name="connsiteY36" fmla="*/ 554038 h 1160188"/>
                      <a:gd name="connsiteX37" fmla="*/ 85027 w 1028134"/>
                      <a:gd name="connsiteY37" fmla="*/ 877684 h 1160188"/>
                      <a:gd name="connsiteX38" fmla="*/ 85027 w 1028134"/>
                      <a:gd name="connsiteY38" fmla="*/ 1044992 h 1160188"/>
                      <a:gd name="connsiteX39" fmla="*/ 41142 w 1028134"/>
                      <a:gd name="connsiteY39" fmla="*/ 1102591 h 1160188"/>
                      <a:gd name="connsiteX40" fmla="*/ 98741 w 1028134"/>
                      <a:gd name="connsiteY40" fmla="*/ 1160189 h 1160188"/>
                      <a:gd name="connsiteX41" fmla="*/ 693920 w 1028134"/>
                      <a:gd name="connsiteY41" fmla="*/ 1160189 h 1160188"/>
                      <a:gd name="connsiteX42" fmla="*/ 751519 w 1028134"/>
                      <a:gd name="connsiteY42" fmla="*/ 1102591 h 1160188"/>
                      <a:gd name="connsiteX43" fmla="*/ 707634 w 1028134"/>
                      <a:gd name="connsiteY43" fmla="*/ 1044992 h 1160188"/>
                      <a:gd name="connsiteX44" fmla="*/ 707634 w 1028134"/>
                      <a:gd name="connsiteY44" fmla="*/ 998366 h 1160188"/>
                      <a:gd name="connsiteX45" fmla="*/ 729577 w 1028134"/>
                      <a:gd name="connsiteY45" fmla="*/ 979166 h 1160188"/>
                      <a:gd name="connsiteX46" fmla="*/ 844772 w 1028134"/>
                      <a:gd name="connsiteY46" fmla="*/ 987394 h 1160188"/>
                      <a:gd name="connsiteX47" fmla="*/ 935285 w 1028134"/>
                      <a:gd name="connsiteY47" fmla="*/ 905112 h 1160188"/>
                      <a:gd name="connsiteX48" fmla="*/ 935285 w 1028134"/>
                      <a:gd name="connsiteY48" fmla="*/ 789916 h 1160188"/>
                      <a:gd name="connsiteX49" fmla="*/ 951741 w 1028134"/>
                      <a:gd name="connsiteY49" fmla="*/ 765231 h 1160188"/>
                      <a:gd name="connsiteX50" fmla="*/ 990140 w 1028134"/>
                      <a:gd name="connsiteY50" fmla="*/ 751517 h 1160188"/>
                      <a:gd name="connsiteX51" fmla="*/ 1017568 w 1028134"/>
                      <a:gd name="connsiteY51" fmla="*/ 661006 h 1160188"/>
                      <a:gd name="connsiteX52" fmla="*/ 1017568 w 1028134"/>
                      <a:gd name="connsiteY52" fmla="*/ 661006 h 1160188"/>
                      <a:gd name="connsiteX53" fmla="*/ 798146 w 1028134"/>
                      <a:gd name="connsiteY53" fmla="*/ 131653 h 1160188"/>
                      <a:gd name="connsiteX54" fmla="*/ 748775 w 1028134"/>
                      <a:gd name="connsiteY54" fmla="*/ 131653 h 1160188"/>
                      <a:gd name="connsiteX55" fmla="*/ 724091 w 1028134"/>
                      <a:gd name="connsiteY55" fmla="*/ 106968 h 1160188"/>
                      <a:gd name="connsiteX56" fmla="*/ 724091 w 1028134"/>
                      <a:gd name="connsiteY56" fmla="*/ 57598 h 1160188"/>
                      <a:gd name="connsiteX57" fmla="*/ 798146 w 1028134"/>
                      <a:gd name="connsiteY57" fmla="*/ 131653 h 1160188"/>
                      <a:gd name="connsiteX58" fmla="*/ 285248 w 1028134"/>
                      <a:gd name="connsiteY58" fmla="*/ 38399 h 1160188"/>
                      <a:gd name="connsiteX59" fmla="*/ 298962 w 1028134"/>
                      <a:gd name="connsiteY59" fmla="*/ 38399 h 1160188"/>
                      <a:gd name="connsiteX60" fmla="*/ 342846 w 1028134"/>
                      <a:gd name="connsiteY60" fmla="*/ 137138 h 1160188"/>
                      <a:gd name="connsiteX61" fmla="*/ 244107 w 1028134"/>
                      <a:gd name="connsiteY61" fmla="*/ 137138 h 1160188"/>
                      <a:gd name="connsiteX62" fmla="*/ 285248 w 1028134"/>
                      <a:gd name="connsiteY62" fmla="*/ 38399 h 1160188"/>
                      <a:gd name="connsiteX63" fmla="*/ 224907 w 1028134"/>
                      <a:gd name="connsiteY63" fmla="*/ 170051 h 1160188"/>
                      <a:gd name="connsiteX64" fmla="*/ 353818 w 1028134"/>
                      <a:gd name="connsiteY64" fmla="*/ 170051 h 1160188"/>
                      <a:gd name="connsiteX65" fmla="*/ 400445 w 1028134"/>
                      <a:gd name="connsiteY65" fmla="*/ 287990 h 1160188"/>
                      <a:gd name="connsiteX66" fmla="*/ 178280 w 1028134"/>
                      <a:gd name="connsiteY66" fmla="*/ 287990 h 1160188"/>
                      <a:gd name="connsiteX67" fmla="*/ 224907 w 1028134"/>
                      <a:gd name="connsiteY67" fmla="*/ 170051 h 1160188"/>
                      <a:gd name="connsiteX68" fmla="*/ 224907 w 1028134"/>
                      <a:gd name="connsiteY68" fmla="*/ 170051 h 1160188"/>
                      <a:gd name="connsiteX69" fmla="*/ 175538 w 1028134"/>
                      <a:gd name="connsiteY69" fmla="*/ 337360 h 1160188"/>
                      <a:gd name="connsiteX70" fmla="*/ 175538 w 1028134"/>
                      <a:gd name="connsiteY70" fmla="*/ 323646 h 1160188"/>
                      <a:gd name="connsiteX71" fmla="*/ 405929 w 1028134"/>
                      <a:gd name="connsiteY71" fmla="*/ 323646 h 1160188"/>
                      <a:gd name="connsiteX72" fmla="*/ 405929 w 1028134"/>
                      <a:gd name="connsiteY72" fmla="*/ 337360 h 1160188"/>
                      <a:gd name="connsiteX73" fmla="*/ 405929 w 1028134"/>
                      <a:gd name="connsiteY73" fmla="*/ 469012 h 1160188"/>
                      <a:gd name="connsiteX74" fmla="*/ 172794 w 1028134"/>
                      <a:gd name="connsiteY74" fmla="*/ 469012 h 1160188"/>
                      <a:gd name="connsiteX75" fmla="*/ 172794 w 1028134"/>
                      <a:gd name="connsiteY75" fmla="*/ 337360 h 1160188"/>
                      <a:gd name="connsiteX76" fmla="*/ 74055 w 1028134"/>
                      <a:gd name="connsiteY76" fmla="*/ 1105333 h 1160188"/>
                      <a:gd name="connsiteX77" fmla="*/ 98741 w 1028134"/>
                      <a:gd name="connsiteY77" fmla="*/ 1080648 h 1160188"/>
                      <a:gd name="connsiteX78" fmla="*/ 145366 w 1028134"/>
                      <a:gd name="connsiteY78" fmla="*/ 1080648 h 1160188"/>
                      <a:gd name="connsiteX79" fmla="*/ 161824 w 1028134"/>
                      <a:gd name="connsiteY79" fmla="*/ 1064192 h 1160188"/>
                      <a:gd name="connsiteX80" fmla="*/ 145366 w 1028134"/>
                      <a:gd name="connsiteY80" fmla="*/ 1047735 h 1160188"/>
                      <a:gd name="connsiteX81" fmla="*/ 117939 w 1028134"/>
                      <a:gd name="connsiteY81" fmla="*/ 1047735 h 1160188"/>
                      <a:gd name="connsiteX82" fmla="*/ 117939 w 1028134"/>
                      <a:gd name="connsiteY82" fmla="*/ 883170 h 1160188"/>
                      <a:gd name="connsiteX83" fmla="*/ 32914 w 1028134"/>
                      <a:gd name="connsiteY83" fmla="*/ 559524 h 1160188"/>
                      <a:gd name="connsiteX84" fmla="*/ 35656 w 1028134"/>
                      <a:gd name="connsiteY84" fmla="*/ 523868 h 1160188"/>
                      <a:gd name="connsiteX85" fmla="*/ 54855 w 1028134"/>
                      <a:gd name="connsiteY85" fmla="*/ 507411 h 1160188"/>
                      <a:gd name="connsiteX86" fmla="*/ 611637 w 1028134"/>
                      <a:gd name="connsiteY86" fmla="*/ 507411 h 1160188"/>
                      <a:gd name="connsiteX87" fmla="*/ 614381 w 1028134"/>
                      <a:gd name="connsiteY87" fmla="*/ 526610 h 1160188"/>
                      <a:gd name="connsiteX88" fmla="*/ 704892 w 1028134"/>
                      <a:gd name="connsiteY88" fmla="*/ 688433 h 1160188"/>
                      <a:gd name="connsiteX89" fmla="*/ 693920 w 1028134"/>
                      <a:gd name="connsiteY89" fmla="*/ 726832 h 1160188"/>
                      <a:gd name="connsiteX90" fmla="*/ 655522 w 1028134"/>
                      <a:gd name="connsiteY90" fmla="*/ 740546 h 1160188"/>
                      <a:gd name="connsiteX91" fmla="*/ 617123 w 1028134"/>
                      <a:gd name="connsiteY91" fmla="*/ 795401 h 1160188"/>
                      <a:gd name="connsiteX92" fmla="*/ 617123 w 1028134"/>
                      <a:gd name="connsiteY92" fmla="*/ 910597 h 1160188"/>
                      <a:gd name="connsiteX93" fmla="*/ 562267 w 1028134"/>
                      <a:gd name="connsiteY93" fmla="*/ 959967 h 1160188"/>
                      <a:gd name="connsiteX94" fmla="*/ 447071 w 1028134"/>
                      <a:gd name="connsiteY94" fmla="*/ 951739 h 1160188"/>
                      <a:gd name="connsiteX95" fmla="*/ 389473 w 1028134"/>
                      <a:gd name="connsiteY95" fmla="*/ 1006594 h 1160188"/>
                      <a:gd name="connsiteX96" fmla="*/ 389473 w 1028134"/>
                      <a:gd name="connsiteY96" fmla="*/ 1050478 h 1160188"/>
                      <a:gd name="connsiteX97" fmla="*/ 224907 w 1028134"/>
                      <a:gd name="connsiteY97" fmla="*/ 1050478 h 1160188"/>
                      <a:gd name="connsiteX98" fmla="*/ 208451 w 1028134"/>
                      <a:gd name="connsiteY98" fmla="*/ 1066935 h 1160188"/>
                      <a:gd name="connsiteX99" fmla="*/ 224907 w 1028134"/>
                      <a:gd name="connsiteY99" fmla="*/ 1083391 h 1160188"/>
                      <a:gd name="connsiteX100" fmla="*/ 408673 w 1028134"/>
                      <a:gd name="connsiteY100" fmla="*/ 1083391 h 1160188"/>
                      <a:gd name="connsiteX101" fmla="*/ 433357 w 1028134"/>
                      <a:gd name="connsiteY101" fmla="*/ 1108076 h 1160188"/>
                      <a:gd name="connsiteX102" fmla="*/ 408673 w 1028134"/>
                      <a:gd name="connsiteY102" fmla="*/ 1132761 h 1160188"/>
                      <a:gd name="connsiteX103" fmla="*/ 98741 w 1028134"/>
                      <a:gd name="connsiteY103" fmla="*/ 1132761 h 1160188"/>
                      <a:gd name="connsiteX104" fmla="*/ 74055 w 1028134"/>
                      <a:gd name="connsiteY104" fmla="*/ 1105333 h 1160188"/>
                      <a:gd name="connsiteX105" fmla="*/ 74055 w 1028134"/>
                      <a:gd name="connsiteY105" fmla="*/ 1105333 h 1160188"/>
                      <a:gd name="connsiteX106" fmla="*/ 718605 w 1028134"/>
                      <a:gd name="connsiteY106" fmla="*/ 1105333 h 1160188"/>
                      <a:gd name="connsiteX107" fmla="*/ 693920 w 1028134"/>
                      <a:gd name="connsiteY107" fmla="*/ 1130018 h 1160188"/>
                      <a:gd name="connsiteX108" fmla="*/ 460785 w 1028134"/>
                      <a:gd name="connsiteY108" fmla="*/ 1130018 h 1160188"/>
                      <a:gd name="connsiteX109" fmla="*/ 466270 w 1028134"/>
                      <a:gd name="connsiteY109" fmla="*/ 1105333 h 1160188"/>
                      <a:gd name="connsiteX110" fmla="*/ 460785 w 1028134"/>
                      <a:gd name="connsiteY110" fmla="*/ 1080648 h 1160188"/>
                      <a:gd name="connsiteX111" fmla="*/ 693920 w 1028134"/>
                      <a:gd name="connsiteY111" fmla="*/ 1080648 h 1160188"/>
                      <a:gd name="connsiteX112" fmla="*/ 718605 w 1028134"/>
                      <a:gd name="connsiteY112" fmla="*/ 1105333 h 1160188"/>
                      <a:gd name="connsiteX113" fmla="*/ 718605 w 1028134"/>
                      <a:gd name="connsiteY113" fmla="*/ 1105333 h 1160188"/>
                      <a:gd name="connsiteX114" fmla="*/ 976426 w 1028134"/>
                      <a:gd name="connsiteY114" fmla="*/ 721347 h 1160188"/>
                      <a:gd name="connsiteX115" fmla="*/ 938027 w 1028134"/>
                      <a:gd name="connsiteY115" fmla="*/ 735060 h 1160188"/>
                      <a:gd name="connsiteX116" fmla="*/ 899627 w 1028134"/>
                      <a:gd name="connsiteY116" fmla="*/ 789916 h 1160188"/>
                      <a:gd name="connsiteX117" fmla="*/ 899627 w 1028134"/>
                      <a:gd name="connsiteY117" fmla="*/ 905112 h 1160188"/>
                      <a:gd name="connsiteX118" fmla="*/ 844772 w 1028134"/>
                      <a:gd name="connsiteY118" fmla="*/ 954481 h 1160188"/>
                      <a:gd name="connsiteX119" fmla="*/ 729577 w 1028134"/>
                      <a:gd name="connsiteY119" fmla="*/ 946253 h 1160188"/>
                      <a:gd name="connsiteX120" fmla="*/ 671978 w 1028134"/>
                      <a:gd name="connsiteY120" fmla="*/ 1001108 h 1160188"/>
                      <a:gd name="connsiteX121" fmla="*/ 671978 w 1028134"/>
                      <a:gd name="connsiteY121" fmla="*/ 1044992 h 1160188"/>
                      <a:gd name="connsiteX122" fmla="*/ 419643 w 1028134"/>
                      <a:gd name="connsiteY122" fmla="*/ 1044992 h 1160188"/>
                      <a:gd name="connsiteX123" fmla="*/ 419643 w 1028134"/>
                      <a:gd name="connsiteY123" fmla="*/ 1001108 h 1160188"/>
                      <a:gd name="connsiteX124" fmla="*/ 441587 w 1028134"/>
                      <a:gd name="connsiteY124" fmla="*/ 981909 h 1160188"/>
                      <a:gd name="connsiteX125" fmla="*/ 556781 w 1028134"/>
                      <a:gd name="connsiteY125" fmla="*/ 990137 h 1160188"/>
                      <a:gd name="connsiteX126" fmla="*/ 647294 w 1028134"/>
                      <a:gd name="connsiteY126" fmla="*/ 907854 h 1160188"/>
                      <a:gd name="connsiteX127" fmla="*/ 647294 w 1028134"/>
                      <a:gd name="connsiteY127" fmla="*/ 792658 h 1160188"/>
                      <a:gd name="connsiteX128" fmla="*/ 663750 w 1028134"/>
                      <a:gd name="connsiteY128" fmla="*/ 767973 h 1160188"/>
                      <a:gd name="connsiteX129" fmla="*/ 702149 w 1028134"/>
                      <a:gd name="connsiteY129" fmla="*/ 754260 h 1160188"/>
                      <a:gd name="connsiteX130" fmla="*/ 729577 w 1028134"/>
                      <a:gd name="connsiteY130" fmla="*/ 663749 h 1160188"/>
                      <a:gd name="connsiteX131" fmla="*/ 647294 w 1028134"/>
                      <a:gd name="connsiteY131" fmla="*/ 518382 h 1160188"/>
                      <a:gd name="connsiteX132" fmla="*/ 644550 w 1028134"/>
                      <a:gd name="connsiteY132" fmla="*/ 504668 h 1160188"/>
                      <a:gd name="connsiteX133" fmla="*/ 877686 w 1028134"/>
                      <a:gd name="connsiteY133" fmla="*/ 504668 h 1160188"/>
                      <a:gd name="connsiteX134" fmla="*/ 896885 w 1028134"/>
                      <a:gd name="connsiteY134" fmla="*/ 521125 h 1160188"/>
                      <a:gd name="connsiteX135" fmla="*/ 896885 w 1028134"/>
                      <a:gd name="connsiteY135" fmla="*/ 521125 h 1160188"/>
                      <a:gd name="connsiteX136" fmla="*/ 987396 w 1028134"/>
                      <a:gd name="connsiteY136" fmla="*/ 682948 h 1160188"/>
                      <a:gd name="connsiteX137" fmla="*/ 976426 w 1028134"/>
                      <a:gd name="connsiteY137" fmla="*/ 721347 h 1160188"/>
                      <a:gd name="connsiteX138" fmla="*/ 976426 w 1028134"/>
                      <a:gd name="connsiteY138" fmla="*/ 721347 h 1160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1028134" h="1160188">
                        <a:moveTo>
                          <a:pt x="1017568" y="661006"/>
                        </a:moveTo>
                        <a:cubicBezTo>
                          <a:pt x="973682" y="592437"/>
                          <a:pt x="940769" y="567752"/>
                          <a:pt x="935285" y="515639"/>
                        </a:cubicBezTo>
                        <a:lnTo>
                          <a:pt x="935285" y="515639"/>
                        </a:lnTo>
                        <a:cubicBezTo>
                          <a:pt x="932541" y="488212"/>
                          <a:pt x="907857" y="469012"/>
                          <a:pt x="880429" y="469012"/>
                        </a:cubicBezTo>
                        <a:lnTo>
                          <a:pt x="855744" y="469012"/>
                        </a:lnTo>
                        <a:lnTo>
                          <a:pt x="855744" y="293476"/>
                        </a:lnTo>
                        <a:cubicBezTo>
                          <a:pt x="855744" y="285247"/>
                          <a:pt x="847516" y="277019"/>
                          <a:pt x="839288" y="277019"/>
                        </a:cubicBezTo>
                        <a:cubicBezTo>
                          <a:pt x="831058" y="277019"/>
                          <a:pt x="822830" y="285247"/>
                          <a:pt x="822830" y="293476"/>
                        </a:cubicBezTo>
                        <a:lnTo>
                          <a:pt x="822830" y="469012"/>
                        </a:lnTo>
                        <a:cubicBezTo>
                          <a:pt x="787175" y="469012"/>
                          <a:pt x="479984" y="469012"/>
                          <a:pt x="441587" y="469012"/>
                        </a:cubicBezTo>
                        <a:lnTo>
                          <a:pt x="441587" y="337360"/>
                        </a:lnTo>
                        <a:cubicBezTo>
                          <a:pt x="441587" y="263305"/>
                          <a:pt x="411415" y="216678"/>
                          <a:pt x="405929" y="200222"/>
                        </a:cubicBezTo>
                        <a:lnTo>
                          <a:pt x="405929" y="60341"/>
                        </a:lnTo>
                        <a:cubicBezTo>
                          <a:pt x="405929" y="46627"/>
                          <a:pt x="416901" y="35656"/>
                          <a:pt x="430615" y="35656"/>
                        </a:cubicBezTo>
                        <a:lnTo>
                          <a:pt x="693920" y="35656"/>
                        </a:lnTo>
                        <a:lnTo>
                          <a:pt x="693920" y="106968"/>
                        </a:lnTo>
                        <a:cubicBezTo>
                          <a:pt x="693920" y="139881"/>
                          <a:pt x="721348" y="164566"/>
                          <a:pt x="751519" y="164566"/>
                        </a:cubicBezTo>
                        <a:lnTo>
                          <a:pt x="822830" y="164566"/>
                        </a:lnTo>
                        <a:lnTo>
                          <a:pt x="822830" y="213936"/>
                        </a:lnTo>
                        <a:cubicBezTo>
                          <a:pt x="822830" y="222164"/>
                          <a:pt x="831058" y="230392"/>
                          <a:pt x="839288" y="230392"/>
                        </a:cubicBezTo>
                        <a:cubicBezTo>
                          <a:pt x="847516" y="230392"/>
                          <a:pt x="855744" y="222164"/>
                          <a:pt x="855744" y="213936"/>
                        </a:cubicBezTo>
                        <a:lnTo>
                          <a:pt x="855744" y="159080"/>
                        </a:lnTo>
                        <a:cubicBezTo>
                          <a:pt x="855744" y="148109"/>
                          <a:pt x="850258" y="137138"/>
                          <a:pt x="842030" y="128910"/>
                        </a:cubicBezTo>
                        <a:lnTo>
                          <a:pt x="726833" y="13714"/>
                        </a:lnTo>
                        <a:cubicBezTo>
                          <a:pt x="718605" y="5486"/>
                          <a:pt x="707634" y="0"/>
                          <a:pt x="696664" y="0"/>
                        </a:cubicBezTo>
                        <a:lnTo>
                          <a:pt x="430615" y="0"/>
                        </a:lnTo>
                        <a:cubicBezTo>
                          <a:pt x="397701" y="0"/>
                          <a:pt x="373017" y="27428"/>
                          <a:pt x="373017" y="57598"/>
                        </a:cubicBezTo>
                        <a:lnTo>
                          <a:pt x="373017" y="120682"/>
                        </a:lnTo>
                        <a:lnTo>
                          <a:pt x="329132" y="24685"/>
                        </a:lnTo>
                        <a:cubicBezTo>
                          <a:pt x="315418" y="-8228"/>
                          <a:pt x="268791" y="-8228"/>
                          <a:pt x="255077" y="24685"/>
                        </a:cubicBezTo>
                        <a:lnTo>
                          <a:pt x="200222" y="145366"/>
                        </a:lnTo>
                        <a:cubicBezTo>
                          <a:pt x="200222" y="145366"/>
                          <a:pt x="200222" y="145366"/>
                          <a:pt x="200222" y="145366"/>
                        </a:cubicBezTo>
                        <a:cubicBezTo>
                          <a:pt x="175538" y="205707"/>
                          <a:pt x="142624" y="252334"/>
                          <a:pt x="142624" y="334617"/>
                        </a:cubicBezTo>
                        <a:lnTo>
                          <a:pt x="142624" y="466270"/>
                        </a:lnTo>
                        <a:lnTo>
                          <a:pt x="57599" y="466270"/>
                        </a:lnTo>
                        <a:cubicBezTo>
                          <a:pt x="30171" y="466270"/>
                          <a:pt x="8228" y="485469"/>
                          <a:pt x="2744" y="512897"/>
                        </a:cubicBezTo>
                        <a:cubicBezTo>
                          <a:pt x="0" y="526610"/>
                          <a:pt x="0" y="540324"/>
                          <a:pt x="0" y="554038"/>
                        </a:cubicBezTo>
                        <a:cubicBezTo>
                          <a:pt x="2744" y="702147"/>
                          <a:pt x="85027" y="724089"/>
                          <a:pt x="85027" y="877684"/>
                        </a:cubicBezTo>
                        <a:lnTo>
                          <a:pt x="85027" y="1044992"/>
                        </a:lnTo>
                        <a:cubicBezTo>
                          <a:pt x="60341" y="1050478"/>
                          <a:pt x="41142" y="1075163"/>
                          <a:pt x="41142" y="1102591"/>
                        </a:cubicBezTo>
                        <a:cubicBezTo>
                          <a:pt x="41142" y="1135504"/>
                          <a:pt x="68569" y="1160189"/>
                          <a:pt x="98741" y="1160189"/>
                        </a:cubicBezTo>
                        <a:lnTo>
                          <a:pt x="693920" y="1160189"/>
                        </a:lnTo>
                        <a:cubicBezTo>
                          <a:pt x="726833" y="1160189"/>
                          <a:pt x="751519" y="1132761"/>
                          <a:pt x="751519" y="1102591"/>
                        </a:cubicBezTo>
                        <a:cubicBezTo>
                          <a:pt x="751519" y="1075163"/>
                          <a:pt x="732319" y="1053221"/>
                          <a:pt x="707634" y="1044992"/>
                        </a:cubicBezTo>
                        <a:lnTo>
                          <a:pt x="707634" y="998366"/>
                        </a:lnTo>
                        <a:cubicBezTo>
                          <a:pt x="707634" y="987394"/>
                          <a:pt x="718605" y="976423"/>
                          <a:pt x="729577" y="979166"/>
                        </a:cubicBezTo>
                        <a:lnTo>
                          <a:pt x="844772" y="987394"/>
                        </a:lnTo>
                        <a:cubicBezTo>
                          <a:pt x="894143" y="990137"/>
                          <a:pt x="935285" y="951739"/>
                          <a:pt x="935285" y="905112"/>
                        </a:cubicBezTo>
                        <a:lnTo>
                          <a:pt x="935285" y="789916"/>
                        </a:lnTo>
                        <a:cubicBezTo>
                          <a:pt x="935285" y="778945"/>
                          <a:pt x="940769" y="770716"/>
                          <a:pt x="951741" y="765231"/>
                        </a:cubicBezTo>
                        <a:lnTo>
                          <a:pt x="990140" y="751517"/>
                        </a:lnTo>
                        <a:cubicBezTo>
                          <a:pt x="1025796" y="737803"/>
                          <a:pt x="1039510" y="693919"/>
                          <a:pt x="1017568" y="661006"/>
                        </a:cubicBezTo>
                        <a:lnTo>
                          <a:pt x="1017568" y="661006"/>
                        </a:lnTo>
                        <a:close/>
                        <a:moveTo>
                          <a:pt x="798146" y="131653"/>
                        </a:moveTo>
                        <a:lnTo>
                          <a:pt x="748775" y="131653"/>
                        </a:lnTo>
                        <a:cubicBezTo>
                          <a:pt x="735061" y="131653"/>
                          <a:pt x="724091" y="120682"/>
                          <a:pt x="724091" y="106968"/>
                        </a:cubicBezTo>
                        <a:lnTo>
                          <a:pt x="724091" y="57598"/>
                        </a:lnTo>
                        <a:lnTo>
                          <a:pt x="798146" y="131653"/>
                        </a:lnTo>
                        <a:close/>
                        <a:moveTo>
                          <a:pt x="285248" y="38399"/>
                        </a:moveTo>
                        <a:cubicBezTo>
                          <a:pt x="287991" y="32913"/>
                          <a:pt x="296219" y="32913"/>
                          <a:pt x="298962" y="38399"/>
                        </a:cubicBezTo>
                        <a:lnTo>
                          <a:pt x="342846" y="137138"/>
                        </a:lnTo>
                        <a:lnTo>
                          <a:pt x="244107" y="137138"/>
                        </a:lnTo>
                        <a:lnTo>
                          <a:pt x="285248" y="38399"/>
                        </a:lnTo>
                        <a:close/>
                        <a:moveTo>
                          <a:pt x="224907" y="170051"/>
                        </a:moveTo>
                        <a:lnTo>
                          <a:pt x="353818" y="170051"/>
                        </a:lnTo>
                        <a:cubicBezTo>
                          <a:pt x="383987" y="238620"/>
                          <a:pt x="392215" y="255077"/>
                          <a:pt x="400445" y="287990"/>
                        </a:cubicBezTo>
                        <a:lnTo>
                          <a:pt x="178280" y="287990"/>
                        </a:lnTo>
                        <a:cubicBezTo>
                          <a:pt x="189252" y="246849"/>
                          <a:pt x="200222" y="227649"/>
                          <a:pt x="224907" y="170051"/>
                        </a:cubicBezTo>
                        <a:lnTo>
                          <a:pt x="224907" y="170051"/>
                        </a:lnTo>
                        <a:close/>
                        <a:moveTo>
                          <a:pt x="175538" y="337360"/>
                        </a:moveTo>
                        <a:cubicBezTo>
                          <a:pt x="175538" y="331874"/>
                          <a:pt x="175538" y="326389"/>
                          <a:pt x="175538" y="323646"/>
                        </a:cubicBezTo>
                        <a:lnTo>
                          <a:pt x="405929" y="323646"/>
                        </a:lnTo>
                        <a:cubicBezTo>
                          <a:pt x="405929" y="329131"/>
                          <a:pt x="405929" y="334617"/>
                          <a:pt x="405929" y="337360"/>
                        </a:cubicBezTo>
                        <a:lnTo>
                          <a:pt x="405929" y="469012"/>
                        </a:lnTo>
                        <a:lnTo>
                          <a:pt x="172794" y="469012"/>
                        </a:lnTo>
                        <a:lnTo>
                          <a:pt x="172794" y="337360"/>
                        </a:lnTo>
                        <a:close/>
                        <a:moveTo>
                          <a:pt x="74055" y="1105333"/>
                        </a:moveTo>
                        <a:cubicBezTo>
                          <a:pt x="74055" y="1091619"/>
                          <a:pt x="85027" y="1080648"/>
                          <a:pt x="98741" y="1080648"/>
                        </a:cubicBezTo>
                        <a:lnTo>
                          <a:pt x="145366" y="1080648"/>
                        </a:lnTo>
                        <a:cubicBezTo>
                          <a:pt x="153596" y="1080648"/>
                          <a:pt x="161824" y="1072420"/>
                          <a:pt x="161824" y="1064192"/>
                        </a:cubicBezTo>
                        <a:cubicBezTo>
                          <a:pt x="161824" y="1055964"/>
                          <a:pt x="153596" y="1047735"/>
                          <a:pt x="145366" y="1047735"/>
                        </a:cubicBezTo>
                        <a:lnTo>
                          <a:pt x="117939" y="1047735"/>
                        </a:lnTo>
                        <a:lnTo>
                          <a:pt x="117939" y="883170"/>
                        </a:lnTo>
                        <a:cubicBezTo>
                          <a:pt x="117939" y="718604"/>
                          <a:pt x="32914" y="696662"/>
                          <a:pt x="32914" y="559524"/>
                        </a:cubicBezTo>
                        <a:cubicBezTo>
                          <a:pt x="32914" y="545810"/>
                          <a:pt x="32914" y="534839"/>
                          <a:pt x="35656" y="523868"/>
                        </a:cubicBezTo>
                        <a:cubicBezTo>
                          <a:pt x="35656" y="512897"/>
                          <a:pt x="46627" y="507411"/>
                          <a:pt x="54855" y="507411"/>
                        </a:cubicBezTo>
                        <a:lnTo>
                          <a:pt x="611637" y="507411"/>
                        </a:lnTo>
                        <a:cubicBezTo>
                          <a:pt x="611637" y="512897"/>
                          <a:pt x="614381" y="518382"/>
                          <a:pt x="614381" y="526610"/>
                        </a:cubicBezTo>
                        <a:cubicBezTo>
                          <a:pt x="622609" y="592437"/>
                          <a:pt x="661008" y="622607"/>
                          <a:pt x="704892" y="688433"/>
                        </a:cubicBezTo>
                        <a:cubicBezTo>
                          <a:pt x="715863" y="702147"/>
                          <a:pt x="707634" y="721347"/>
                          <a:pt x="693920" y="726832"/>
                        </a:cubicBezTo>
                        <a:lnTo>
                          <a:pt x="655522" y="740546"/>
                        </a:lnTo>
                        <a:cubicBezTo>
                          <a:pt x="633580" y="748774"/>
                          <a:pt x="617123" y="770716"/>
                          <a:pt x="617123" y="795401"/>
                        </a:cubicBezTo>
                        <a:lnTo>
                          <a:pt x="617123" y="910597"/>
                        </a:lnTo>
                        <a:cubicBezTo>
                          <a:pt x="617123" y="940768"/>
                          <a:pt x="592439" y="962710"/>
                          <a:pt x="562267" y="959967"/>
                        </a:cubicBezTo>
                        <a:lnTo>
                          <a:pt x="447071" y="951739"/>
                        </a:lnTo>
                        <a:cubicBezTo>
                          <a:pt x="414159" y="948996"/>
                          <a:pt x="389473" y="973681"/>
                          <a:pt x="389473" y="1006594"/>
                        </a:cubicBezTo>
                        <a:lnTo>
                          <a:pt x="389473" y="1050478"/>
                        </a:lnTo>
                        <a:lnTo>
                          <a:pt x="224907" y="1050478"/>
                        </a:lnTo>
                        <a:cubicBezTo>
                          <a:pt x="216679" y="1050478"/>
                          <a:pt x="208451" y="1058706"/>
                          <a:pt x="208451" y="1066935"/>
                        </a:cubicBezTo>
                        <a:cubicBezTo>
                          <a:pt x="208451" y="1075163"/>
                          <a:pt x="216679" y="1083391"/>
                          <a:pt x="224907" y="1083391"/>
                        </a:cubicBezTo>
                        <a:lnTo>
                          <a:pt x="408673" y="1083391"/>
                        </a:lnTo>
                        <a:cubicBezTo>
                          <a:pt x="422387" y="1083391"/>
                          <a:pt x="433357" y="1094362"/>
                          <a:pt x="433357" y="1108076"/>
                        </a:cubicBezTo>
                        <a:cubicBezTo>
                          <a:pt x="433357" y="1121790"/>
                          <a:pt x="422387" y="1132761"/>
                          <a:pt x="408673" y="1132761"/>
                        </a:cubicBezTo>
                        <a:lnTo>
                          <a:pt x="98741" y="1132761"/>
                        </a:lnTo>
                        <a:cubicBezTo>
                          <a:pt x="85027" y="1130018"/>
                          <a:pt x="74055" y="1119047"/>
                          <a:pt x="74055" y="1105333"/>
                        </a:cubicBezTo>
                        <a:lnTo>
                          <a:pt x="74055" y="1105333"/>
                        </a:lnTo>
                        <a:close/>
                        <a:moveTo>
                          <a:pt x="718605" y="1105333"/>
                        </a:moveTo>
                        <a:cubicBezTo>
                          <a:pt x="718605" y="1119047"/>
                          <a:pt x="707634" y="1130018"/>
                          <a:pt x="693920" y="1130018"/>
                        </a:cubicBezTo>
                        <a:lnTo>
                          <a:pt x="460785" y="1130018"/>
                        </a:lnTo>
                        <a:cubicBezTo>
                          <a:pt x="463528" y="1121790"/>
                          <a:pt x="466270" y="1113561"/>
                          <a:pt x="466270" y="1105333"/>
                        </a:cubicBezTo>
                        <a:cubicBezTo>
                          <a:pt x="466270" y="1097105"/>
                          <a:pt x="463528" y="1088877"/>
                          <a:pt x="460785" y="1080648"/>
                        </a:cubicBezTo>
                        <a:lnTo>
                          <a:pt x="693920" y="1080648"/>
                        </a:lnTo>
                        <a:cubicBezTo>
                          <a:pt x="707634" y="1077906"/>
                          <a:pt x="718605" y="1091619"/>
                          <a:pt x="718605" y="1105333"/>
                        </a:cubicBezTo>
                        <a:lnTo>
                          <a:pt x="718605" y="1105333"/>
                        </a:lnTo>
                        <a:close/>
                        <a:moveTo>
                          <a:pt x="976426" y="721347"/>
                        </a:moveTo>
                        <a:lnTo>
                          <a:pt x="938027" y="735060"/>
                        </a:lnTo>
                        <a:cubicBezTo>
                          <a:pt x="916085" y="743289"/>
                          <a:pt x="899627" y="765231"/>
                          <a:pt x="899627" y="789916"/>
                        </a:cubicBezTo>
                        <a:lnTo>
                          <a:pt x="899627" y="905112"/>
                        </a:lnTo>
                        <a:cubicBezTo>
                          <a:pt x="899627" y="935282"/>
                          <a:pt x="874943" y="957224"/>
                          <a:pt x="844772" y="954481"/>
                        </a:cubicBezTo>
                        <a:lnTo>
                          <a:pt x="729577" y="946253"/>
                        </a:lnTo>
                        <a:cubicBezTo>
                          <a:pt x="696664" y="943510"/>
                          <a:pt x="671978" y="968195"/>
                          <a:pt x="671978" y="1001108"/>
                        </a:cubicBezTo>
                        <a:lnTo>
                          <a:pt x="671978" y="1044992"/>
                        </a:lnTo>
                        <a:lnTo>
                          <a:pt x="419643" y="1044992"/>
                        </a:lnTo>
                        <a:lnTo>
                          <a:pt x="419643" y="1001108"/>
                        </a:lnTo>
                        <a:cubicBezTo>
                          <a:pt x="419643" y="990137"/>
                          <a:pt x="430615" y="979166"/>
                          <a:pt x="441587" y="981909"/>
                        </a:cubicBezTo>
                        <a:lnTo>
                          <a:pt x="556781" y="990137"/>
                        </a:lnTo>
                        <a:cubicBezTo>
                          <a:pt x="606153" y="992880"/>
                          <a:pt x="647294" y="954481"/>
                          <a:pt x="647294" y="907854"/>
                        </a:cubicBezTo>
                        <a:lnTo>
                          <a:pt x="647294" y="792658"/>
                        </a:lnTo>
                        <a:cubicBezTo>
                          <a:pt x="647294" y="781687"/>
                          <a:pt x="652778" y="773459"/>
                          <a:pt x="663750" y="767973"/>
                        </a:cubicBezTo>
                        <a:lnTo>
                          <a:pt x="702149" y="754260"/>
                        </a:lnTo>
                        <a:cubicBezTo>
                          <a:pt x="737805" y="740546"/>
                          <a:pt x="751519" y="696662"/>
                          <a:pt x="729577" y="663749"/>
                        </a:cubicBezTo>
                        <a:cubicBezTo>
                          <a:pt x="685692" y="595180"/>
                          <a:pt x="652778" y="570495"/>
                          <a:pt x="647294" y="518382"/>
                        </a:cubicBezTo>
                        <a:cubicBezTo>
                          <a:pt x="647294" y="512897"/>
                          <a:pt x="647294" y="510154"/>
                          <a:pt x="644550" y="504668"/>
                        </a:cubicBezTo>
                        <a:lnTo>
                          <a:pt x="877686" y="504668"/>
                        </a:lnTo>
                        <a:cubicBezTo>
                          <a:pt x="888657" y="504668"/>
                          <a:pt x="896885" y="512897"/>
                          <a:pt x="896885" y="521125"/>
                        </a:cubicBezTo>
                        <a:lnTo>
                          <a:pt x="896885" y="521125"/>
                        </a:lnTo>
                        <a:cubicBezTo>
                          <a:pt x="905113" y="586951"/>
                          <a:pt x="943513" y="617122"/>
                          <a:pt x="987396" y="682948"/>
                        </a:cubicBezTo>
                        <a:cubicBezTo>
                          <a:pt x="998368" y="693919"/>
                          <a:pt x="992882" y="713118"/>
                          <a:pt x="976426" y="721347"/>
                        </a:cubicBezTo>
                        <a:lnTo>
                          <a:pt x="976426" y="721347"/>
                        </a:lnTo>
                        <a:close/>
                      </a:path>
                    </a:pathLst>
                  </a:custGeom>
                  <a:grpFill/>
                  <a:ln w="27426" cap="flat">
                    <a:noFill/>
                    <a:prstDash val="solid"/>
                    <a:miter/>
                  </a:ln>
                </p:spPr>
                <p:txBody>
                  <a:bodyPr rtlCol="0" anchor="ctr"/>
                  <a:lstStyle/>
                  <a:p>
                    <a:endParaRPr lang="en-US"/>
                  </a:p>
                </p:txBody>
              </p:sp>
            </p:grpSp>
          </p:grpSp>
          <p:grpSp>
            <p:nvGrpSpPr>
              <p:cNvPr id="80" name="Group 79">
                <a:extLst>
                  <a:ext uri="{FF2B5EF4-FFF2-40B4-BE49-F238E27FC236}">
                    <a16:creationId xmlns:a16="http://schemas.microsoft.com/office/drawing/2014/main" id="{8F8E33CB-85B6-6E49-911A-6DF51D86458F}"/>
                  </a:ext>
                </a:extLst>
              </p:cNvPr>
              <p:cNvGrpSpPr/>
              <p:nvPr/>
            </p:nvGrpSpPr>
            <p:grpSpPr>
              <a:xfrm>
                <a:off x="4495379" y="2930877"/>
                <a:ext cx="331491" cy="331433"/>
                <a:chOff x="3258209" y="1217582"/>
                <a:chExt cx="4712093" cy="4711281"/>
              </a:xfrm>
              <a:solidFill>
                <a:schemeClr val="bg1"/>
              </a:solidFill>
            </p:grpSpPr>
            <p:sp>
              <p:nvSpPr>
                <p:cNvPr id="81" name="Freeform 80">
                  <a:extLst>
                    <a:ext uri="{FF2B5EF4-FFF2-40B4-BE49-F238E27FC236}">
                      <a16:creationId xmlns:a16="http://schemas.microsoft.com/office/drawing/2014/main" id="{77260AE4-7D41-E049-9571-438FBDE69305}"/>
                    </a:ext>
                  </a:extLst>
                </p:cNvPr>
                <p:cNvSpPr/>
                <p:nvPr/>
              </p:nvSpPr>
              <p:spPr>
                <a:xfrm>
                  <a:off x="3258209" y="1217582"/>
                  <a:ext cx="4712093" cy="4711281"/>
                </a:xfrm>
                <a:custGeom>
                  <a:avLst/>
                  <a:gdLst>
                    <a:gd name="connsiteX0" fmla="*/ 800418 w 4712093"/>
                    <a:gd name="connsiteY0" fmla="*/ 0 h 4711281"/>
                    <a:gd name="connsiteX1" fmla="*/ 3800321 w 4712093"/>
                    <a:gd name="connsiteY1" fmla="*/ 0 h 4711281"/>
                    <a:gd name="connsiteX2" fmla="*/ 3800321 w 4712093"/>
                    <a:gd name="connsiteY2" fmla="*/ 2666458 h 4711281"/>
                    <a:gd name="connsiteX3" fmla="*/ 3805080 w 4712093"/>
                    <a:gd name="connsiteY3" fmla="*/ 2695017 h 4711281"/>
                    <a:gd name="connsiteX4" fmla="*/ 3835536 w 4712093"/>
                    <a:gd name="connsiteY4" fmla="*/ 2666458 h 4711281"/>
                    <a:gd name="connsiteX5" fmla="*/ 4124867 w 4712093"/>
                    <a:gd name="connsiteY5" fmla="*/ 2378012 h 4711281"/>
                    <a:gd name="connsiteX6" fmla="*/ 4702576 w 4712093"/>
                    <a:gd name="connsiteY6" fmla="*/ 2543654 h 4711281"/>
                    <a:gd name="connsiteX7" fmla="*/ 4712094 w 4712093"/>
                    <a:gd name="connsiteY7" fmla="*/ 2568405 h 4711281"/>
                    <a:gd name="connsiteX8" fmla="*/ 4712094 w 4712093"/>
                    <a:gd name="connsiteY8" fmla="*/ 2678834 h 4711281"/>
                    <a:gd name="connsiteX9" fmla="*/ 4540779 w 4712093"/>
                    <a:gd name="connsiteY9" fmla="*/ 2938720 h 4711281"/>
                    <a:gd name="connsiteX10" fmla="*/ 3830777 w 4712093"/>
                    <a:gd name="connsiteY10" fmla="*/ 3646983 h 4711281"/>
                    <a:gd name="connsiteX11" fmla="*/ 3800321 w 4712093"/>
                    <a:gd name="connsiteY11" fmla="*/ 3719333 h 4711281"/>
                    <a:gd name="connsiteX12" fmla="*/ 3801273 w 4712093"/>
                    <a:gd name="connsiteY12" fmla="*/ 4657972 h 4711281"/>
                    <a:gd name="connsiteX13" fmla="*/ 3801273 w 4712093"/>
                    <a:gd name="connsiteY13" fmla="*/ 4711282 h 4711281"/>
                    <a:gd name="connsiteX14" fmla="*/ 952 w 4712093"/>
                    <a:gd name="connsiteY14" fmla="*/ 4711282 h 4711281"/>
                    <a:gd name="connsiteX15" fmla="*/ 952 w 4712093"/>
                    <a:gd name="connsiteY15" fmla="*/ 4663683 h 4711281"/>
                    <a:gd name="connsiteX16" fmla="*/ 0 w 4712093"/>
                    <a:gd name="connsiteY16" fmla="*/ 848202 h 4711281"/>
                    <a:gd name="connsiteX17" fmla="*/ 32359 w 4712093"/>
                    <a:gd name="connsiteY17" fmla="*/ 772997 h 4711281"/>
                    <a:gd name="connsiteX18" fmla="*/ 768059 w 4712093"/>
                    <a:gd name="connsiteY18" fmla="*/ 38079 h 4711281"/>
                    <a:gd name="connsiteX19" fmla="*/ 800418 w 4712093"/>
                    <a:gd name="connsiteY19" fmla="*/ 0 h 4711281"/>
                    <a:gd name="connsiteX20" fmla="*/ 3647090 w 4712093"/>
                    <a:gd name="connsiteY20" fmla="*/ 157074 h 4711281"/>
                    <a:gd name="connsiteX21" fmla="*/ 909869 w 4712093"/>
                    <a:gd name="connsiteY21" fmla="*/ 157074 h 4711281"/>
                    <a:gd name="connsiteX22" fmla="*/ 909869 w 4712093"/>
                    <a:gd name="connsiteY22" fmla="*/ 912936 h 4711281"/>
                    <a:gd name="connsiteX23" fmla="*/ 156086 w 4712093"/>
                    <a:gd name="connsiteY23" fmla="*/ 912936 h 4711281"/>
                    <a:gd name="connsiteX24" fmla="*/ 156086 w 4712093"/>
                    <a:gd name="connsiteY24" fmla="*/ 4557064 h 4711281"/>
                    <a:gd name="connsiteX25" fmla="*/ 3643283 w 4712093"/>
                    <a:gd name="connsiteY25" fmla="*/ 4557064 h 4711281"/>
                    <a:gd name="connsiteX26" fmla="*/ 3643283 w 4712093"/>
                    <a:gd name="connsiteY26" fmla="*/ 3836425 h 4711281"/>
                    <a:gd name="connsiteX27" fmla="*/ 3602358 w 4712093"/>
                    <a:gd name="connsiteY27" fmla="*/ 3875455 h 4711281"/>
                    <a:gd name="connsiteX28" fmla="*/ 3263537 w 4712093"/>
                    <a:gd name="connsiteY28" fmla="*/ 4213403 h 4711281"/>
                    <a:gd name="connsiteX29" fmla="*/ 3186445 w 4712093"/>
                    <a:gd name="connsiteY29" fmla="*/ 4259098 h 4711281"/>
                    <a:gd name="connsiteX30" fmla="*/ 2727704 w 4712093"/>
                    <a:gd name="connsiteY30" fmla="*/ 4393325 h 4711281"/>
                    <a:gd name="connsiteX31" fmla="*/ 2550679 w 4712093"/>
                    <a:gd name="connsiteY31" fmla="*/ 4444731 h 4711281"/>
                    <a:gd name="connsiteX32" fmla="*/ 2563052 w 4712093"/>
                    <a:gd name="connsiteY32" fmla="*/ 4394277 h 4711281"/>
                    <a:gd name="connsiteX33" fmla="*/ 2732462 w 4712093"/>
                    <a:gd name="connsiteY33" fmla="*/ 3802154 h 4711281"/>
                    <a:gd name="connsiteX34" fmla="*/ 2775291 w 4712093"/>
                    <a:gd name="connsiteY34" fmla="*/ 3728852 h 4711281"/>
                    <a:gd name="connsiteX35" fmla="*/ 3610924 w 4712093"/>
                    <a:gd name="connsiteY35" fmla="*/ 2893026 h 4711281"/>
                    <a:gd name="connsiteX36" fmla="*/ 3647090 w 4712093"/>
                    <a:gd name="connsiteY36" fmla="*/ 2804493 h 4711281"/>
                    <a:gd name="connsiteX37" fmla="*/ 3646139 w 4712093"/>
                    <a:gd name="connsiteY37" fmla="*/ 214192 h 4711281"/>
                    <a:gd name="connsiteX38" fmla="*/ 3647090 w 4712093"/>
                    <a:gd name="connsiteY38" fmla="*/ 157074 h 4711281"/>
                    <a:gd name="connsiteX39" fmla="*/ 4010657 w 4712093"/>
                    <a:gd name="connsiteY39" fmla="*/ 2719768 h 4711281"/>
                    <a:gd name="connsiteX40" fmla="*/ 2930426 w 4712093"/>
                    <a:gd name="connsiteY40" fmla="*/ 3800250 h 4711281"/>
                    <a:gd name="connsiteX41" fmla="*/ 2996096 w 4712093"/>
                    <a:gd name="connsiteY41" fmla="*/ 3871647 h 4711281"/>
                    <a:gd name="connsiteX42" fmla="*/ 4079183 w 4712093"/>
                    <a:gd name="connsiteY42" fmla="*/ 2787358 h 4711281"/>
                    <a:gd name="connsiteX43" fmla="*/ 4010657 w 4712093"/>
                    <a:gd name="connsiteY43" fmla="*/ 2719768 h 4711281"/>
                    <a:gd name="connsiteX44" fmla="*/ 3186445 w 4712093"/>
                    <a:gd name="connsiteY44" fmla="*/ 4064897 h 4711281"/>
                    <a:gd name="connsiteX45" fmla="*/ 4265725 w 4712093"/>
                    <a:gd name="connsiteY45" fmla="*/ 2982511 h 4711281"/>
                    <a:gd name="connsiteX46" fmla="*/ 4197199 w 4712093"/>
                    <a:gd name="connsiteY46" fmla="*/ 2913969 h 4711281"/>
                    <a:gd name="connsiteX47" fmla="*/ 3116968 w 4712093"/>
                    <a:gd name="connsiteY47" fmla="*/ 3994451 h 4711281"/>
                    <a:gd name="connsiteX48" fmla="*/ 3186445 w 4712093"/>
                    <a:gd name="connsiteY48" fmla="*/ 4064897 h 4711281"/>
                    <a:gd name="connsiteX49" fmla="*/ 269344 w 4712093"/>
                    <a:gd name="connsiteY49" fmla="*/ 759669 h 4711281"/>
                    <a:gd name="connsiteX50" fmla="*/ 303607 w 4712093"/>
                    <a:gd name="connsiteY50" fmla="*/ 761573 h 4711281"/>
                    <a:gd name="connsiteX51" fmla="*/ 716665 w 4712093"/>
                    <a:gd name="connsiteY51" fmla="*/ 762525 h 4711281"/>
                    <a:gd name="connsiteX52" fmla="*/ 760445 w 4712093"/>
                    <a:gd name="connsiteY52" fmla="*/ 718735 h 4711281"/>
                    <a:gd name="connsiteX53" fmla="*/ 759493 w 4712093"/>
                    <a:gd name="connsiteY53" fmla="*/ 305581 h 4711281"/>
                    <a:gd name="connsiteX54" fmla="*/ 755686 w 4712093"/>
                    <a:gd name="connsiteY54" fmla="*/ 273214 h 4711281"/>
                    <a:gd name="connsiteX55" fmla="*/ 269344 w 4712093"/>
                    <a:gd name="connsiteY55" fmla="*/ 759669 h 4711281"/>
                    <a:gd name="connsiteX56" fmla="*/ 4385645 w 4712093"/>
                    <a:gd name="connsiteY56" fmla="*/ 2868275 h 4711281"/>
                    <a:gd name="connsiteX57" fmla="*/ 4515083 w 4712093"/>
                    <a:gd name="connsiteY57" fmla="*/ 2742615 h 4711281"/>
                    <a:gd name="connsiteX58" fmla="*/ 4503662 w 4712093"/>
                    <a:gd name="connsiteY58" fmla="*/ 2487488 h 4711281"/>
                    <a:gd name="connsiteX59" fmla="*/ 4248594 w 4712093"/>
                    <a:gd name="connsiteY59" fmla="*/ 2471305 h 4711281"/>
                    <a:gd name="connsiteX60" fmla="*/ 4119156 w 4712093"/>
                    <a:gd name="connsiteY60" fmla="*/ 2602676 h 4711281"/>
                    <a:gd name="connsiteX61" fmla="*/ 4385645 w 4712093"/>
                    <a:gd name="connsiteY61" fmla="*/ 2868275 h 4711281"/>
                    <a:gd name="connsiteX62" fmla="*/ 2846672 w 4712093"/>
                    <a:gd name="connsiteY62" fmla="*/ 3952565 h 4711281"/>
                    <a:gd name="connsiteX63" fmla="*/ 2771484 w 4712093"/>
                    <a:gd name="connsiteY63" fmla="*/ 4221019 h 4711281"/>
                    <a:gd name="connsiteX64" fmla="*/ 3037021 w 4712093"/>
                    <a:gd name="connsiteY64" fmla="*/ 4143910 h 4711281"/>
                    <a:gd name="connsiteX65" fmla="*/ 2846672 w 4712093"/>
                    <a:gd name="connsiteY65" fmla="*/ 3952565 h 47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712093" h="4711281">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grpFill/>
                <a:ln w="9514"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8E6D8E8F-A7AA-AD40-87AB-5990DF92E95C}"/>
                    </a:ext>
                  </a:extLst>
                </p:cNvPr>
                <p:cNvSpPr/>
                <p:nvPr/>
              </p:nvSpPr>
              <p:spPr>
                <a:xfrm>
                  <a:off x="4321547" y="1521788"/>
                  <a:ext cx="2432424" cy="1369773"/>
                </a:xfrm>
                <a:custGeom>
                  <a:avLst/>
                  <a:gdLst>
                    <a:gd name="connsiteX0" fmla="*/ 1217997 w 2432424"/>
                    <a:gd name="connsiteY0" fmla="*/ 423 h 1369773"/>
                    <a:gd name="connsiteX1" fmla="*/ 2023174 w 2432424"/>
                    <a:gd name="connsiteY1" fmla="*/ 423 h 1369773"/>
                    <a:gd name="connsiteX2" fmla="*/ 2432424 w 2432424"/>
                    <a:gd name="connsiteY2" fmla="*/ 412625 h 1369773"/>
                    <a:gd name="connsiteX3" fmla="*/ 2432424 w 2432424"/>
                    <a:gd name="connsiteY3" fmla="*/ 964765 h 1369773"/>
                    <a:gd name="connsiteX4" fmla="*/ 2028884 w 2432424"/>
                    <a:gd name="connsiteY4" fmla="*/ 1369351 h 1369773"/>
                    <a:gd name="connsiteX5" fmla="*/ 400447 w 2432424"/>
                    <a:gd name="connsiteY5" fmla="*/ 1369351 h 1369773"/>
                    <a:gd name="connsiteX6" fmla="*/ 714 w 2432424"/>
                    <a:gd name="connsiteY6" fmla="*/ 970477 h 1369773"/>
                    <a:gd name="connsiteX7" fmla="*/ 714 w 2432424"/>
                    <a:gd name="connsiteY7" fmla="*/ 395489 h 1369773"/>
                    <a:gd name="connsiteX8" fmla="*/ 398544 w 2432424"/>
                    <a:gd name="connsiteY8" fmla="*/ 423 h 1369773"/>
                    <a:gd name="connsiteX9" fmla="*/ 1217997 w 2432424"/>
                    <a:gd name="connsiteY9" fmla="*/ 423 h 1369773"/>
                    <a:gd name="connsiteX10" fmla="*/ 1215142 w 2432424"/>
                    <a:gd name="connsiteY10" fmla="*/ 1216084 h 1369773"/>
                    <a:gd name="connsiteX11" fmla="*/ 2033643 w 2432424"/>
                    <a:gd name="connsiteY11" fmla="*/ 1216084 h 1369773"/>
                    <a:gd name="connsiteX12" fmla="*/ 2279194 w 2432424"/>
                    <a:gd name="connsiteY12" fmla="*/ 974285 h 1369773"/>
                    <a:gd name="connsiteX13" fmla="*/ 2279194 w 2432424"/>
                    <a:gd name="connsiteY13" fmla="*/ 394537 h 1369773"/>
                    <a:gd name="connsiteX14" fmla="*/ 2038402 w 2432424"/>
                    <a:gd name="connsiteY14" fmla="*/ 152738 h 1369773"/>
                    <a:gd name="connsiteX15" fmla="*/ 396640 w 2432424"/>
                    <a:gd name="connsiteY15" fmla="*/ 152738 h 1369773"/>
                    <a:gd name="connsiteX16" fmla="*/ 152041 w 2432424"/>
                    <a:gd name="connsiteY16" fmla="*/ 401201 h 1369773"/>
                    <a:gd name="connsiteX17" fmla="*/ 152041 w 2432424"/>
                    <a:gd name="connsiteY17" fmla="*/ 966669 h 1369773"/>
                    <a:gd name="connsiteX18" fmla="*/ 401399 w 2432424"/>
                    <a:gd name="connsiteY18" fmla="*/ 1215132 h 1369773"/>
                    <a:gd name="connsiteX19" fmla="*/ 1215142 w 2432424"/>
                    <a:gd name="connsiteY19" fmla="*/ 1216084 h 136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32424" h="1369773">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grpFill/>
                <a:ln w="9514"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08CDDB5F-9865-3F4E-A066-2F20364830F6}"/>
                    </a:ext>
                  </a:extLst>
                </p:cNvPr>
                <p:cNvSpPr/>
                <p:nvPr/>
              </p:nvSpPr>
              <p:spPr>
                <a:xfrm>
                  <a:off x="3564070" y="4360023"/>
                  <a:ext cx="1346369" cy="1271701"/>
                </a:xfrm>
                <a:custGeom>
                  <a:avLst/>
                  <a:gdLst>
                    <a:gd name="connsiteX0" fmla="*/ 907615 w 1346369"/>
                    <a:gd name="connsiteY0" fmla="*/ 357939 h 1271701"/>
                    <a:gd name="connsiteX1" fmla="*/ 1234063 w 1346369"/>
                    <a:gd name="connsiteY1" fmla="*/ 0 h 1271701"/>
                    <a:gd name="connsiteX2" fmla="*/ 1346369 w 1346369"/>
                    <a:gd name="connsiteY2" fmla="*/ 101861 h 1271701"/>
                    <a:gd name="connsiteX3" fmla="*/ 1129371 w 1346369"/>
                    <a:gd name="connsiteY3" fmla="*/ 341756 h 1271701"/>
                    <a:gd name="connsiteX4" fmla="*/ 1110336 w 1346369"/>
                    <a:gd name="connsiteY4" fmla="*/ 361747 h 1271701"/>
                    <a:gd name="connsiteX5" fmla="*/ 1016114 w 1346369"/>
                    <a:gd name="connsiteY5" fmla="*/ 472175 h 1271701"/>
                    <a:gd name="connsiteX6" fmla="*/ 1045618 w 1346369"/>
                    <a:gd name="connsiteY6" fmla="*/ 606403 h 1271701"/>
                    <a:gd name="connsiteX7" fmla="*/ 857172 w 1346369"/>
                    <a:gd name="connsiteY7" fmla="*/ 1151879 h 1271701"/>
                    <a:gd name="connsiteX8" fmla="*/ 280414 w 1346369"/>
                    <a:gd name="connsiteY8" fmla="*/ 1202333 h 1271701"/>
                    <a:gd name="connsiteX9" fmla="*/ 1552 w 1346369"/>
                    <a:gd name="connsiteY9" fmla="*/ 697792 h 1271701"/>
                    <a:gd name="connsiteX10" fmla="*/ 323243 w 1346369"/>
                    <a:gd name="connsiteY10" fmla="*/ 247511 h 1271701"/>
                    <a:gd name="connsiteX11" fmla="*/ 871448 w 1346369"/>
                    <a:gd name="connsiteY11" fmla="*/ 327477 h 1271701"/>
                    <a:gd name="connsiteX12" fmla="*/ 907615 w 1346369"/>
                    <a:gd name="connsiteY12" fmla="*/ 357939 h 1271701"/>
                    <a:gd name="connsiteX13" fmla="*/ 801019 w 1346369"/>
                    <a:gd name="connsiteY13" fmla="*/ 474079 h 1271701"/>
                    <a:gd name="connsiteX14" fmla="*/ 290883 w 1346369"/>
                    <a:gd name="connsiteY14" fmla="*/ 439809 h 1271701"/>
                    <a:gd name="connsiteX15" fmla="*/ 220454 w 1346369"/>
                    <a:gd name="connsiteY15" fmla="*/ 952918 h 1271701"/>
                    <a:gd name="connsiteX16" fmla="*/ 735348 w 1346369"/>
                    <a:gd name="connsiteY16" fmla="*/ 1053827 h 1271701"/>
                    <a:gd name="connsiteX17" fmla="*/ 881917 w 1346369"/>
                    <a:gd name="connsiteY17" fmla="*/ 613067 h 1271701"/>
                    <a:gd name="connsiteX18" fmla="*/ 543096 w 1346369"/>
                    <a:gd name="connsiteY18" fmla="*/ 985285 h 1271701"/>
                    <a:gd name="connsiteX19" fmla="*/ 261379 w 1346369"/>
                    <a:gd name="connsiteY19" fmla="*/ 796796 h 1271701"/>
                    <a:gd name="connsiteX20" fmla="*/ 345133 w 1346369"/>
                    <a:gd name="connsiteY20" fmla="*/ 671136 h 1271701"/>
                    <a:gd name="connsiteX21" fmla="*/ 519302 w 1346369"/>
                    <a:gd name="connsiteY21" fmla="*/ 785372 h 1271701"/>
                    <a:gd name="connsiteX22" fmla="*/ 781984 w 1346369"/>
                    <a:gd name="connsiteY22" fmla="*/ 495975 h 1271701"/>
                    <a:gd name="connsiteX23" fmla="*/ 801019 w 1346369"/>
                    <a:gd name="connsiteY23" fmla="*/ 474079 h 127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46369" h="1271701">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grpFill/>
                <a:ln w="9514"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F7A7AF83-75AF-294B-9742-4C88F320FBB9}"/>
                    </a:ext>
                  </a:extLst>
                </p:cNvPr>
                <p:cNvSpPr/>
                <p:nvPr/>
              </p:nvSpPr>
              <p:spPr>
                <a:xfrm>
                  <a:off x="3563837" y="2991095"/>
                  <a:ext cx="1345650" cy="1268459"/>
                </a:xfrm>
                <a:custGeom>
                  <a:avLst/>
                  <a:gdLst>
                    <a:gd name="connsiteX0" fmla="*/ 1233345 w 1345650"/>
                    <a:gd name="connsiteY0" fmla="*/ 0 h 1268459"/>
                    <a:gd name="connsiteX1" fmla="*/ 1345651 w 1345650"/>
                    <a:gd name="connsiteY1" fmla="*/ 101861 h 1268459"/>
                    <a:gd name="connsiteX2" fmla="*/ 1177192 w 1345650"/>
                    <a:gd name="connsiteY2" fmla="*/ 288446 h 1268459"/>
                    <a:gd name="connsiteX3" fmla="*/ 1046802 w 1345650"/>
                    <a:gd name="connsiteY3" fmla="*/ 430289 h 1268459"/>
                    <a:gd name="connsiteX4" fmla="*/ 1023961 w 1345650"/>
                    <a:gd name="connsiteY4" fmla="*/ 543573 h 1268459"/>
                    <a:gd name="connsiteX5" fmla="*/ 913558 w 1345650"/>
                    <a:gd name="connsiteY5" fmla="*/ 1100473 h 1268459"/>
                    <a:gd name="connsiteX6" fmla="*/ 371063 w 1345650"/>
                    <a:gd name="connsiteY6" fmla="*/ 1240412 h 1268459"/>
                    <a:gd name="connsiteX7" fmla="*/ 7496 w 1345650"/>
                    <a:gd name="connsiteY7" fmla="*/ 818691 h 1268459"/>
                    <a:gd name="connsiteX8" fmla="*/ 278743 w 1345650"/>
                    <a:gd name="connsiteY8" fmla="*/ 266551 h 1268459"/>
                    <a:gd name="connsiteX9" fmla="*/ 882150 w 1345650"/>
                    <a:gd name="connsiteY9" fmla="*/ 336996 h 1268459"/>
                    <a:gd name="connsiteX10" fmla="*/ 907848 w 1345650"/>
                    <a:gd name="connsiteY10" fmla="*/ 357939 h 1268459"/>
                    <a:gd name="connsiteX11" fmla="*/ 1233345 w 1345650"/>
                    <a:gd name="connsiteY11" fmla="*/ 0 h 1268459"/>
                    <a:gd name="connsiteX12" fmla="*/ 801252 w 1345650"/>
                    <a:gd name="connsiteY12" fmla="*/ 475983 h 1268459"/>
                    <a:gd name="connsiteX13" fmla="*/ 305392 w 1345650"/>
                    <a:gd name="connsiteY13" fmla="*/ 429337 h 1268459"/>
                    <a:gd name="connsiteX14" fmla="*/ 209266 w 1345650"/>
                    <a:gd name="connsiteY14" fmla="*/ 937687 h 1268459"/>
                    <a:gd name="connsiteX15" fmla="*/ 708933 w 1345650"/>
                    <a:gd name="connsiteY15" fmla="*/ 1070010 h 1268459"/>
                    <a:gd name="connsiteX16" fmla="*/ 883102 w 1345650"/>
                    <a:gd name="connsiteY16" fmla="*/ 612114 h 1268459"/>
                    <a:gd name="connsiteX17" fmla="*/ 542377 w 1345650"/>
                    <a:gd name="connsiteY17" fmla="*/ 986237 h 1268459"/>
                    <a:gd name="connsiteX18" fmla="*/ 260660 w 1345650"/>
                    <a:gd name="connsiteY18" fmla="*/ 797748 h 1268459"/>
                    <a:gd name="connsiteX19" fmla="*/ 344414 w 1345650"/>
                    <a:gd name="connsiteY19" fmla="*/ 672088 h 1268459"/>
                    <a:gd name="connsiteX20" fmla="*/ 518584 w 1345650"/>
                    <a:gd name="connsiteY20" fmla="*/ 787276 h 1268459"/>
                    <a:gd name="connsiteX21" fmla="*/ 801252 w 1345650"/>
                    <a:gd name="connsiteY21" fmla="*/ 475983 h 126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5650" h="1268459">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grpFill/>
                <a:ln w="9514"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619ACD51-9DDE-0F42-8857-1469BC2D67C0}"/>
                    </a:ext>
                  </a:extLst>
                </p:cNvPr>
                <p:cNvSpPr/>
                <p:nvPr/>
              </p:nvSpPr>
              <p:spPr>
                <a:xfrm>
                  <a:off x="4932330" y="3349034"/>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2EB92F5D-D699-E647-9C55-154D4FB547E4}"/>
                    </a:ext>
                  </a:extLst>
                </p:cNvPr>
                <p:cNvSpPr/>
                <p:nvPr/>
              </p:nvSpPr>
              <p:spPr>
                <a:xfrm>
                  <a:off x="4932330" y="3956389"/>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BE9A1258-256B-E546-A34B-E817D30F0CBA}"/>
                    </a:ext>
                  </a:extLst>
                </p:cNvPr>
                <p:cNvSpPr/>
                <p:nvPr/>
              </p:nvSpPr>
              <p:spPr>
                <a:xfrm>
                  <a:off x="4933282" y="3653664"/>
                  <a:ext cx="1515179" cy="146602"/>
                </a:xfrm>
                <a:custGeom>
                  <a:avLst/>
                  <a:gdLst>
                    <a:gd name="connsiteX0" fmla="*/ 1515180 w 1515179"/>
                    <a:gd name="connsiteY0" fmla="*/ 0 h 146602"/>
                    <a:gd name="connsiteX1" fmla="*/ 1515180 w 1515179"/>
                    <a:gd name="connsiteY1" fmla="*/ 146603 h 146602"/>
                    <a:gd name="connsiteX2" fmla="*/ 0 w 1515179"/>
                    <a:gd name="connsiteY2" fmla="*/ 146603 h 146602"/>
                    <a:gd name="connsiteX3" fmla="*/ 0 w 1515179"/>
                    <a:gd name="connsiteY3" fmla="*/ 0 h 146602"/>
                    <a:gd name="connsiteX4" fmla="*/ 1515180 w 1515179"/>
                    <a:gd name="connsiteY4" fmla="*/ 0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179" h="146602">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grpFill/>
                <a:ln w="9514"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A4EE91B6-8B8A-A345-91A4-6C8FC79AF73D}"/>
                    </a:ext>
                  </a:extLst>
                </p:cNvPr>
                <p:cNvSpPr/>
                <p:nvPr/>
              </p:nvSpPr>
              <p:spPr>
                <a:xfrm>
                  <a:off x="4934233" y="4717010"/>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grpFill/>
                <a:ln w="9514"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6DEBF120-CD68-1C46-8F5B-72E0DB8B940C}"/>
                    </a:ext>
                  </a:extLst>
                </p:cNvPr>
                <p:cNvSpPr/>
                <p:nvPr/>
              </p:nvSpPr>
              <p:spPr>
                <a:xfrm>
                  <a:off x="4934233" y="5021639"/>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grpFill/>
                <a:ln w="9514"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D605AA88-795E-B742-BD9F-A323571BB60F}"/>
                    </a:ext>
                  </a:extLst>
                </p:cNvPr>
                <p:cNvSpPr/>
                <p:nvPr/>
              </p:nvSpPr>
              <p:spPr>
                <a:xfrm>
                  <a:off x="4933282" y="5325317"/>
                  <a:ext cx="829922" cy="145650"/>
                </a:xfrm>
                <a:custGeom>
                  <a:avLst/>
                  <a:gdLst>
                    <a:gd name="connsiteX0" fmla="*/ 0 w 829922"/>
                    <a:gd name="connsiteY0" fmla="*/ 0 h 145650"/>
                    <a:gd name="connsiteX1" fmla="*/ 829923 w 829922"/>
                    <a:gd name="connsiteY1" fmla="*/ 0 h 145650"/>
                    <a:gd name="connsiteX2" fmla="*/ 829923 w 829922"/>
                    <a:gd name="connsiteY2" fmla="*/ 145651 h 145650"/>
                    <a:gd name="connsiteX3" fmla="*/ 0 w 829922"/>
                    <a:gd name="connsiteY3" fmla="*/ 145651 h 145650"/>
                    <a:gd name="connsiteX4" fmla="*/ 0 w 829922"/>
                    <a:gd name="connsiteY4" fmla="*/ 0 h 14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22" h="145650">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grpFill/>
                <a:ln w="9514"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4F91EA7C-5621-324A-BD21-F6F784317181}"/>
                    </a:ext>
                  </a:extLst>
                </p:cNvPr>
                <p:cNvSpPr/>
                <p:nvPr/>
              </p:nvSpPr>
              <p:spPr>
                <a:xfrm>
                  <a:off x="6603596" y="3651760"/>
                  <a:ext cx="146568" cy="148506"/>
                </a:xfrm>
                <a:custGeom>
                  <a:avLst/>
                  <a:gdLst>
                    <a:gd name="connsiteX0" fmla="*/ 146569 w 146568"/>
                    <a:gd name="connsiteY0" fmla="*/ 148507 h 148506"/>
                    <a:gd name="connsiteX1" fmla="*/ 0 w 146568"/>
                    <a:gd name="connsiteY1" fmla="*/ 148507 h 148506"/>
                    <a:gd name="connsiteX2" fmla="*/ 0 w 146568"/>
                    <a:gd name="connsiteY2" fmla="*/ 0 h 148506"/>
                    <a:gd name="connsiteX3" fmla="*/ 146569 w 146568"/>
                    <a:gd name="connsiteY3" fmla="*/ 0 h 148506"/>
                    <a:gd name="connsiteX4" fmla="*/ 146569 w 146568"/>
                    <a:gd name="connsiteY4" fmla="*/ 148507 h 14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68" h="148506">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grpFill/>
                <a:ln w="9514"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A3242E00-6091-6C47-96F5-CCF13EB1EE66}"/>
                    </a:ext>
                  </a:extLst>
                </p:cNvPr>
                <p:cNvSpPr/>
                <p:nvPr/>
              </p:nvSpPr>
              <p:spPr>
                <a:xfrm>
                  <a:off x="5996382" y="1982011"/>
                  <a:ext cx="451127" cy="449328"/>
                </a:xfrm>
                <a:custGeom>
                  <a:avLst/>
                  <a:gdLst>
                    <a:gd name="connsiteX0" fmla="*/ 451127 w 451127"/>
                    <a:gd name="connsiteY0" fmla="*/ 449328 h 449328"/>
                    <a:gd name="connsiteX1" fmla="*/ 0 w 451127"/>
                    <a:gd name="connsiteY1" fmla="*/ 449328 h 449328"/>
                    <a:gd name="connsiteX2" fmla="*/ 0 w 451127"/>
                    <a:gd name="connsiteY2" fmla="*/ 0 h 449328"/>
                    <a:gd name="connsiteX3" fmla="*/ 451127 w 451127"/>
                    <a:gd name="connsiteY3" fmla="*/ 0 h 449328"/>
                    <a:gd name="connsiteX4" fmla="*/ 451127 w 451127"/>
                    <a:gd name="connsiteY4" fmla="*/ 449328 h 449328"/>
                    <a:gd name="connsiteX5" fmla="*/ 297896 w 451127"/>
                    <a:gd name="connsiteY5" fmla="*/ 151363 h 449328"/>
                    <a:gd name="connsiteX6" fmla="*/ 153231 w 451127"/>
                    <a:gd name="connsiteY6" fmla="*/ 151363 h 449328"/>
                    <a:gd name="connsiteX7" fmla="*/ 153231 w 451127"/>
                    <a:gd name="connsiteY7" fmla="*/ 297966 h 449328"/>
                    <a:gd name="connsiteX8" fmla="*/ 297896 w 451127"/>
                    <a:gd name="connsiteY8" fmla="*/ 297966 h 449328"/>
                    <a:gd name="connsiteX9" fmla="*/ 297896 w 451127"/>
                    <a:gd name="connsiteY9" fmla="*/ 151363 h 44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1127" h="449328">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grpFill/>
                <a:ln w="9514"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F3CF2AAD-421C-5542-8C73-05C386C5D1EC}"/>
                    </a:ext>
                  </a:extLst>
                </p:cNvPr>
                <p:cNvSpPr/>
                <p:nvPr/>
              </p:nvSpPr>
              <p:spPr>
                <a:xfrm>
                  <a:off x="5313028" y="1981059"/>
                  <a:ext cx="449224" cy="451232"/>
                </a:xfrm>
                <a:custGeom>
                  <a:avLst/>
                  <a:gdLst>
                    <a:gd name="connsiteX0" fmla="*/ 0 w 449224"/>
                    <a:gd name="connsiteY0" fmla="*/ 0 h 451232"/>
                    <a:gd name="connsiteX1" fmla="*/ 449224 w 449224"/>
                    <a:gd name="connsiteY1" fmla="*/ 0 h 451232"/>
                    <a:gd name="connsiteX2" fmla="*/ 449224 w 449224"/>
                    <a:gd name="connsiteY2" fmla="*/ 451232 h 451232"/>
                    <a:gd name="connsiteX3" fmla="*/ 0 w 449224"/>
                    <a:gd name="connsiteY3" fmla="*/ 451232 h 451232"/>
                    <a:gd name="connsiteX4" fmla="*/ 0 w 449224"/>
                    <a:gd name="connsiteY4" fmla="*/ 0 h 451232"/>
                    <a:gd name="connsiteX5" fmla="*/ 296945 w 449224"/>
                    <a:gd name="connsiteY5" fmla="*/ 299869 h 451232"/>
                    <a:gd name="connsiteX6" fmla="*/ 296945 w 449224"/>
                    <a:gd name="connsiteY6" fmla="*/ 151363 h 451232"/>
                    <a:gd name="connsiteX7" fmla="*/ 151328 w 449224"/>
                    <a:gd name="connsiteY7" fmla="*/ 151363 h 451232"/>
                    <a:gd name="connsiteX8" fmla="*/ 151328 w 449224"/>
                    <a:gd name="connsiteY8" fmla="*/ 299869 h 451232"/>
                    <a:gd name="connsiteX9" fmla="*/ 296945 w 449224"/>
                    <a:gd name="connsiteY9" fmla="*/ 299869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224" h="451232">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grpFill/>
                <a:ln w="9514"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8E3DD0D8-298D-A944-BDA6-72714204778A}"/>
                    </a:ext>
                  </a:extLst>
                </p:cNvPr>
                <p:cNvSpPr/>
                <p:nvPr/>
              </p:nvSpPr>
              <p:spPr>
                <a:xfrm>
                  <a:off x="4629675" y="1981059"/>
                  <a:ext cx="448272" cy="451232"/>
                </a:xfrm>
                <a:custGeom>
                  <a:avLst/>
                  <a:gdLst>
                    <a:gd name="connsiteX0" fmla="*/ 448272 w 448272"/>
                    <a:gd name="connsiteY0" fmla="*/ 451232 h 451232"/>
                    <a:gd name="connsiteX1" fmla="*/ 0 w 448272"/>
                    <a:gd name="connsiteY1" fmla="*/ 451232 h 451232"/>
                    <a:gd name="connsiteX2" fmla="*/ 0 w 448272"/>
                    <a:gd name="connsiteY2" fmla="*/ 0 h 451232"/>
                    <a:gd name="connsiteX3" fmla="*/ 448272 w 448272"/>
                    <a:gd name="connsiteY3" fmla="*/ 0 h 451232"/>
                    <a:gd name="connsiteX4" fmla="*/ 448272 w 448272"/>
                    <a:gd name="connsiteY4" fmla="*/ 451232 h 451232"/>
                    <a:gd name="connsiteX5" fmla="*/ 297896 w 448272"/>
                    <a:gd name="connsiteY5" fmla="*/ 151363 h 451232"/>
                    <a:gd name="connsiteX6" fmla="*/ 150376 w 448272"/>
                    <a:gd name="connsiteY6" fmla="*/ 151363 h 451232"/>
                    <a:gd name="connsiteX7" fmla="*/ 150376 w 448272"/>
                    <a:gd name="connsiteY7" fmla="*/ 297966 h 451232"/>
                    <a:gd name="connsiteX8" fmla="*/ 297896 w 448272"/>
                    <a:gd name="connsiteY8" fmla="*/ 297966 h 451232"/>
                    <a:gd name="connsiteX9" fmla="*/ 297896 w 448272"/>
                    <a:gd name="connsiteY9" fmla="*/ 151363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272" h="451232">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grpFill/>
                <a:ln w="9514" cap="flat">
                  <a:noFill/>
                  <a:prstDash val="solid"/>
                  <a:miter/>
                </a:ln>
              </p:spPr>
              <p:txBody>
                <a:bodyPr rtlCol="0" anchor="ctr"/>
                <a:lstStyle/>
                <a:p>
                  <a:endParaRPr lang="en-US"/>
                </a:p>
              </p:txBody>
            </p:sp>
          </p:grpSp>
          <p:grpSp>
            <p:nvGrpSpPr>
              <p:cNvPr id="98" name="Graphic 2">
                <a:extLst>
                  <a:ext uri="{FF2B5EF4-FFF2-40B4-BE49-F238E27FC236}">
                    <a16:creationId xmlns:a16="http://schemas.microsoft.com/office/drawing/2014/main" id="{2E9D270D-493A-5749-A163-555DD23B47DA}"/>
                  </a:ext>
                </a:extLst>
              </p:cNvPr>
              <p:cNvGrpSpPr/>
              <p:nvPr/>
            </p:nvGrpSpPr>
            <p:grpSpPr>
              <a:xfrm>
                <a:off x="4418509" y="4406215"/>
                <a:ext cx="373001" cy="372594"/>
                <a:chOff x="7257599" y="768348"/>
                <a:chExt cx="868457" cy="867509"/>
              </a:xfrm>
              <a:solidFill>
                <a:schemeClr val="bg1"/>
              </a:solidFill>
            </p:grpSpPr>
            <p:sp>
              <p:nvSpPr>
                <p:cNvPr id="99" name="Freeform 98">
                  <a:extLst>
                    <a:ext uri="{FF2B5EF4-FFF2-40B4-BE49-F238E27FC236}">
                      <a16:creationId xmlns:a16="http://schemas.microsoft.com/office/drawing/2014/main" id="{24E4AFF7-2B8B-8344-95BA-5F2BB7BB7C03}"/>
                    </a:ext>
                  </a:extLst>
                </p:cNvPr>
                <p:cNvSpPr/>
                <p:nvPr/>
              </p:nvSpPr>
              <p:spPr>
                <a:xfrm>
                  <a:off x="7257599" y="768348"/>
                  <a:ext cx="868457" cy="867509"/>
                </a:xfrm>
                <a:custGeom>
                  <a:avLst/>
                  <a:gdLst>
                    <a:gd name="connsiteX0" fmla="*/ 0 w 868457"/>
                    <a:gd name="connsiteY0" fmla="*/ 621711 h 867509"/>
                    <a:gd name="connsiteX1" fmla="*/ 61426 w 868457"/>
                    <a:gd name="connsiteY1" fmla="*/ 704816 h 867509"/>
                    <a:gd name="connsiteX2" fmla="*/ 158984 w 868457"/>
                    <a:gd name="connsiteY2" fmla="*/ 670490 h 867509"/>
                    <a:gd name="connsiteX3" fmla="*/ 350489 w 868457"/>
                    <a:gd name="connsiteY3" fmla="*/ 758113 h 867509"/>
                    <a:gd name="connsiteX4" fmla="*/ 347779 w 868457"/>
                    <a:gd name="connsiteY4" fmla="*/ 780696 h 867509"/>
                    <a:gd name="connsiteX5" fmla="*/ 395655 w 868457"/>
                    <a:gd name="connsiteY5" fmla="*/ 858381 h 867509"/>
                    <a:gd name="connsiteX6" fmla="*/ 485987 w 868457"/>
                    <a:gd name="connsiteY6" fmla="*/ 850251 h 867509"/>
                    <a:gd name="connsiteX7" fmla="*/ 468824 w 868457"/>
                    <a:gd name="connsiteY7" fmla="*/ 826765 h 867509"/>
                    <a:gd name="connsiteX8" fmla="*/ 434497 w 868457"/>
                    <a:gd name="connsiteY8" fmla="*/ 838508 h 867509"/>
                    <a:gd name="connsiteX9" fmla="*/ 386621 w 868457"/>
                    <a:gd name="connsiteY9" fmla="*/ 812312 h 867509"/>
                    <a:gd name="connsiteX10" fmla="*/ 382105 w 868457"/>
                    <a:gd name="connsiteY10" fmla="*/ 758113 h 867509"/>
                    <a:gd name="connsiteX11" fmla="*/ 383008 w 868457"/>
                    <a:gd name="connsiteY11" fmla="*/ 746370 h 867509"/>
                    <a:gd name="connsiteX12" fmla="*/ 374878 w 868457"/>
                    <a:gd name="connsiteY12" fmla="*/ 737336 h 867509"/>
                    <a:gd name="connsiteX13" fmla="*/ 171631 w 868457"/>
                    <a:gd name="connsiteY13" fmla="*/ 644294 h 867509"/>
                    <a:gd name="connsiteX14" fmla="*/ 170727 w 868457"/>
                    <a:gd name="connsiteY14" fmla="*/ 595515 h 867509"/>
                    <a:gd name="connsiteX15" fmla="*/ 282740 w 868457"/>
                    <a:gd name="connsiteY15" fmla="*/ 534089 h 867509"/>
                    <a:gd name="connsiteX16" fmla="*/ 269190 w 868457"/>
                    <a:gd name="connsiteY16" fmla="*/ 508796 h 867509"/>
                    <a:gd name="connsiteX17" fmla="*/ 158081 w 868457"/>
                    <a:gd name="connsiteY17" fmla="*/ 569318 h 867509"/>
                    <a:gd name="connsiteX18" fmla="*/ 102978 w 868457"/>
                    <a:gd name="connsiteY18" fmla="*/ 535896 h 867509"/>
                    <a:gd name="connsiteX19" fmla="*/ 102978 w 868457"/>
                    <a:gd name="connsiteY19" fmla="*/ 330842 h 867509"/>
                    <a:gd name="connsiteX20" fmla="*/ 149951 w 868457"/>
                    <a:gd name="connsiteY20" fmla="*/ 306452 h 867509"/>
                    <a:gd name="connsiteX21" fmla="*/ 270093 w 868457"/>
                    <a:gd name="connsiteY21" fmla="*/ 366974 h 867509"/>
                    <a:gd name="connsiteX22" fmla="*/ 282740 w 868457"/>
                    <a:gd name="connsiteY22" fmla="*/ 340778 h 867509"/>
                    <a:gd name="connsiteX23" fmla="*/ 166211 w 868457"/>
                    <a:gd name="connsiteY23" fmla="*/ 282966 h 867509"/>
                    <a:gd name="connsiteX24" fmla="*/ 171631 w 868457"/>
                    <a:gd name="connsiteY24" fmla="*/ 223346 h 867509"/>
                    <a:gd name="connsiteX25" fmla="*/ 363135 w 868457"/>
                    <a:gd name="connsiteY25" fmla="*/ 135724 h 867509"/>
                    <a:gd name="connsiteX26" fmla="*/ 420044 w 868457"/>
                    <a:gd name="connsiteY26" fmla="*/ 172760 h 867509"/>
                    <a:gd name="connsiteX27" fmla="*/ 420044 w 868457"/>
                    <a:gd name="connsiteY27" fmla="*/ 245929 h 867509"/>
                    <a:gd name="connsiteX28" fmla="*/ 448950 w 868457"/>
                    <a:gd name="connsiteY28" fmla="*/ 245929 h 867509"/>
                    <a:gd name="connsiteX29" fmla="*/ 448950 w 868457"/>
                    <a:gd name="connsiteY29" fmla="*/ 172760 h 867509"/>
                    <a:gd name="connsiteX30" fmla="*/ 505860 w 868457"/>
                    <a:gd name="connsiteY30" fmla="*/ 135724 h 867509"/>
                    <a:gd name="connsiteX31" fmla="*/ 697364 w 868457"/>
                    <a:gd name="connsiteY31" fmla="*/ 223346 h 867509"/>
                    <a:gd name="connsiteX32" fmla="*/ 698267 w 868457"/>
                    <a:gd name="connsiteY32" fmla="*/ 272126 h 867509"/>
                    <a:gd name="connsiteX33" fmla="*/ 586255 w 868457"/>
                    <a:gd name="connsiteY33" fmla="*/ 333551 h 867509"/>
                    <a:gd name="connsiteX34" fmla="*/ 599805 w 868457"/>
                    <a:gd name="connsiteY34" fmla="*/ 358844 h 867509"/>
                    <a:gd name="connsiteX35" fmla="*/ 710914 w 868457"/>
                    <a:gd name="connsiteY35" fmla="*/ 298322 h 867509"/>
                    <a:gd name="connsiteX36" fmla="*/ 766017 w 868457"/>
                    <a:gd name="connsiteY36" fmla="*/ 331745 h 867509"/>
                    <a:gd name="connsiteX37" fmla="*/ 766017 w 868457"/>
                    <a:gd name="connsiteY37" fmla="*/ 536799 h 867509"/>
                    <a:gd name="connsiteX38" fmla="*/ 710914 w 868457"/>
                    <a:gd name="connsiteY38" fmla="*/ 570222 h 867509"/>
                    <a:gd name="connsiteX39" fmla="*/ 734400 w 868457"/>
                    <a:gd name="connsiteY39" fmla="*/ 587385 h 867509"/>
                    <a:gd name="connsiteX40" fmla="*/ 808473 w 868457"/>
                    <a:gd name="connsiteY40" fmla="*/ 571125 h 867509"/>
                    <a:gd name="connsiteX41" fmla="*/ 835572 w 868457"/>
                    <a:gd name="connsiteY41" fmla="*/ 641584 h 867509"/>
                    <a:gd name="connsiteX42" fmla="*/ 769629 w 868457"/>
                    <a:gd name="connsiteY42" fmla="*/ 678620 h 867509"/>
                    <a:gd name="connsiteX43" fmla="*/ 764210 w 868457"/>
                    <a:gd name="connsiteY43" fmla="*/ 706623 h 867509"/>
                    <a:gd name="connsiteX44" fmla="*/ 781373 w 868457"/>
                    <a:gd name="connsiteY44" fmla="*/ 708430 h 867509"/>
                    <a:gd name="connsiteX45" fmla="*/ 867189 w 868457"/>
                    <a:gd name="connsiteY45" fmla="*/ 628938 h 867509"/>
                    <a:gd name="connsiteX46" fmla="*/ 795826 w 868457"/>
                    <a:gd name="connsiteY46" fmla="*/ 535896 h 867509"/>
                    <a:gd name="connsiteX47" fmla="*/ 795826 w 868457"/>
                    <a:gd name="connsiteY47" fmla="*/ 330842 h 867509"/>
                    <a:gd name="connsiteX48" fmla="*/ 868092 w 868457"/>
                    <a:gd name="connsiteY48" fmla="*/ 253156 h 867509"/>
                    <a:gd name="connsiteX49" fmla="*/ 811183 w 868457"/>
                    <a:gd name="connsiteY49" fmla="*/ 163727 h 867509"/>
                    <a:gd name="connsiteX50" fmla="*/ 710010 w 868457"/>
                    <a:gd name="connsiteY50" fmla="*/ 197150 h 867509"/>
                    <a:gd name="connsiteX51" fmla="*/ 518506 w 868457"/>
                    <a:gd name="connsiteY51" fmla="*/ 109528 h 867509"/>
                    <a:gd name="connsiteX52" fmla="*/ 485083 w 868457"/>
                    <a:gd name="connsiteY52" fmla="*/ 15582 h 867509"/>
                    <a:gd name="connsiteX53" fmla="*/ 385718 w 868457"/>
                    <a:gd name="connsiteY53" fmla="*/ 15582 h 867509"/>
                    <a:gd name="connsiteX54" fmla="*/ 352295 w 868457"/>
                    <a:gd name="connsiteY54" fmla="*/ 109528 h 867509"/>
                    <a:gd name="connsiteX55" fmla="*/ 160791 w 868457"/>
                    <a:gd name="connsiteY55" fmla="*/ 197150 h 867509"/>
                    <a:gd name="connsiteX56" fmla="*/ 59619 w 868457"/>
                    <a:gd name="connsiteY56" fmla="*/ 163727 h 867509"/>
                    <a:gd name="connsiteX57" fmla="*/ 2710 w 868457"/>
                    <a:gd name="connsiteY57" fmla="*/ 253156 h 867509"/>
                    <a:gd name="connsiteX58" fmla="*/ 74976 w 868457"/>
                    <a:gd name="connsiteY58" fmla="*/ 330842 h 867509"/>
                    <a:gd name="connsiteX59" fmla="*/ 74976 w 868457"/>
                    <a:gd name="connsiteY59" fmla="*/ 535896 h 867509"/>
                    <a:gd name="connsiteX60" fmla="*/ 0 w 868457"/>
                    <a:gd name="connsiteY60" fmla="*/ 621711 h 867509"/>
                    <a:gd name="connsiteX61" fmla="*/ 780469 w 868457"/>
                    <a:gd name="connsiteY61" fmla="*/ 188117 h 867509"/>
                    <a:gd name="connsiteX62" fmla="*/ 838282 w 868457"/>
                    <a:gd name="connsiteY62" fmla="*/ 245929 h 867509"/>
                    <a:gd name="connsiteX63" fmla="*/ 780469 w 868457"/>
                    <a:gd name="connsiteY63" fmla="*/ 303742 h 867509"/>
                    <a:gd name="connsiteX64" fmla="*/ 722657 w 868457"/>
                    <a:gd name="connsiteY64" fmla="*/ 245929 h 867509"/>
                    <a:gd name="connsiteX65" fmla="*/ 780469 w 868457"/>
                    <a:gd name="connsiteY65" fmla="*/ 188117 h 867509"/>
                    <a:gd name="connsiteX66" fmla="*/ 433594 w 868457"/>
                    <a:gd name="connsiteY66" fmla="*/ 29132 h 867509"/>
                    <a:gd name="connsiteX67" fmla="*/ 491407 w 868457"/>
                    <a:gd name="connsiteY67" fmla="*/ 86945 h 867509"/>
                    <a:gd name="connsiteX68" fmla="*/ 433594 w 868457"/>
                    <a:gd name="connsiteY68" fmla="*/ 144757 h 867509"/>
                    <a:gd name="connsiteX69" fmla="*/ 375782 w 868457"/>
                    <a:gd name="connsiteY69" fmla="*/ 86945 h 867509"/>
                    <a:gd name="connsiteX70" fmla="*/ 433594 w 868457"/>
                    <a:gd name="connsiteY70" fmla="*/ 29132 h 867509"/>
                    <a:gd name="connsiteX71" fmla="*/ 144531 w 868457"/>
                    <a:gd name="connsiteY71" fmla="*/ 621711 h 867509"/>
                    <a:gd name="connsiteX72" fmla="*/ 86719 w 868457"/>
                    <a:gd name="connsiteY72" fmla="*/ 679524 h 867509"/>
                    <a:gd name="connsiteX73" fmla="*/ 28906 w 868457"/>
                    <a:gd name="connsiteY73" fmla="*/ 621711 h 867509"/>
                    <a:gd name="connsiteX74" fmla="*/ 86719 w 868457"/>
                    <a:gd name="connsiteY74" fmla="*/ 563898 h 867509"/>
                    <a:gd name="connsiteX75" fmla="*/ 144531 w 868457"/>
                    <a:gd name="connsiteY75" fmla="*/ 621711 h 867509"/>
                    <a:gd name="connsiteX76" fmla="*/ 28906 w 868457"/>
                    <a:gd name="connsiteY76" fmla="*/ 245929 h 867509"/>
                    <a:gd name="connsiteX77" fmla="*/ 86719 w 868457"/>
                    <a:gd name="connsiteY77" fmla="*/ 188117 h 867509"/>
                    <a:gd name="connsiteX78" fmla="*/ 144531 w 868457"/>
                    <a:gd name="connsiteY78" fmla="*/ 245929 h 867509"/>
                    <a:gd name="connsiteX79" fmla="*/ 86719 w 868457"/>
                    <a:gd name="connsiteY79" fmla="*/ 303742 h 867509"/>
                    <a:gd name="connsiteX80" fmla="*/ 28906 w 868457"/>
                    <a:gd name="connsiteY80" fmla="*/ 245929 h 86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868457" h="867509">
                      <a:moveTo>
                        <a:pt x="0" y="621711"/>
                      </a:moveTo>
                      <a:cubicBezTo>
                        <a:pt x="0" y="659650"/>
                        <a:pt x="25293" y="693073"/>
                        <a:pt x="61426" y="704816"/>
                      </a:cubicBezTo>
                      <a:cubicBezTo>
                        <a:pt x="97559" y="716560"/>
                        <a:pt x="137304" y="702107"/>
                        <a:pt x="158984" y="670490"/>
                      </a:cubicBezTo>
                      <a:lnTo>
                        <a:pt x="350489" y="758113"/>
                      </a:lnTo>
                      <a:cubicBezTo>
                        <a:pt x="348682" y="765339"/>
                        <a:pt x="347779" y="772566"/>
                        <a:pt x="347779" y="780696"/>
                      </a:cubicBezTo>
                      <a:cubicBezTo>
                        <a:pt x="347779" y="813215"/>
                        <a:pt x="366748" y="843928"/>
                        <a:pt x="395655" y="858381"/>
                      </a:cubicBezTo>
                      <a:cubicBezTo>
                        <a:pt x="425464" y="872835"/>
                        <a:pt x="459790" y="870125"/>
                        <a:pt x="485987" y="850251"/>
                      </a:cubicBezTo>
                      <a:lnTo>
                        <a:pt x="468824" y="826765"/>
                      </a:lnTo>
                      <a:cubicBezTo>
                        <a:pt x="458887" y="833992"/>
                        <a:pt x="446240" y="838508"/>
                        <a:pt x="434497" y="838508"/>
                      </a:cubicBezTo>
                      <a:cubicBezTo>
                        <a:pt x="415528" y="838508"/>
                        <a:pt x="396558" y="828572"/>
                        <a:pt x="386621" y="812312"/>
                      </a:cubicBezTo>
                      <a:cubicBezTo>
                        <a:pt x="375782" y="796052"/>
                        <a:pt x="373975" y="775276"/>
                        <a:pt x="382105" y="758113"/>
                      </a:cubicBezTo>
                      <a:cubicBezTo>
                        <a:pt x="383912" y="754499"/>
                        <a:pt x="384815" y="749982"/>
                        <a:pt x="383008" y="746370"/>
                      </a:cubicBezTo>
                      <a:cubicBezTo>
                        <a:pt x="382105" y="742756"/>
                        <a:pt x="378491" y="739143"/>
                        <a:pt x="374878" y="737336"/>
                      </a:cubicBezTo>
                      <a:lnTo>
                        <a:pt x="171631" y="644294"/>
                      </a:lnTo>
                      <a:cubicBezTo>
                        <a:pt x="176148" y="628034"/>
                        <a:pt x="175244" y="611774"/>
                        <a:pt x="170727" y="595515"/>
                      </a:cubicBezTo>
                      <a:lnTo>
                        <a:pt x="282740" y="534089"/>
                      </a:lnTo>
                      <a:lnTo>
                        <a:pt x="269190" y="508796"/>
                      </a:lnTo>
                      <a:lnTo>
                        <a:pt x="158081" y="569318"/>
                      </a:lnTo>
                      <a:cubicBezTo>
                        <a:pt x="144531" y="551252"/>
                        <a:pt x="124658" y="539509"/>
                        <a:pt x="102978" y="535896"/>
                      </a:cubicBezTo>
                      <a:lnTo>
                        <a:pt x="102978" y="330842"/>
                      </a:lnTo>
                      <a:cubicBezTo>
                        <a:pt x="121045" y="328132"/>
                        <a:pt x="137304" y="319099"/>
                        <a:pt x="149951" y="306452"/>
                      </a:cubicBezTo>
                      <a:lnTo>
                        <a:pt x="270093" y="366974"/>
                      </a:lnTo>
                      <a:lnTo>
                        <a:pt x="282740" y="340778"/>
                      </a:lnTo>
                      <a:lnTo>
                        <a:pt x="166211" y="282966"/>
                      </a:lnTo>
                      <a:cubicBezTo>
                        <a:pt x="175244" y="263996"/>
                        <a:pt x="177051" y="243219"/>
                        <a:pt x="171631" y="223346"/>
                      </a:cubicBezTo>
                      <a:lnTo>
                        <a:pt x="363135" y="135724"/>
                      </a:lnTo>
                      <a:cubicBezTo>
                        <a:pt x="376685" y="155597"/>
                        <a:pt x="397461" y="168244"/>
                        <a:pt x="420044" y="172760"/>
                      </a:cubicBezTo>
                      <a:lnTo>
                        <a:pt x="420044" y="245929"/>
                      </a:lnTo>
                      <a:lnTo>
                        <a:pt x="448950" y="245929"/>
                      </a:lnTo>
                      <a:lnTo>
                        <a:pt x="448950" y="172760"/>
                      </a:lnTo>
                      <a:cubicBezTo>
                        <a:pt x="472437" y="169147"/>
                        <a:pt x="493213" y="155597"/>
                        <a:pt x="505860" y="135724"/>
                      </a:cubicBezTo>
                      <a:lnTo>
                        <a:pt x="697364" y="223346"/>
                      </a:lnTo>
                      <a:cubicBezTo>
                        <a:pt x="692847" y="239606"/>
                        <a:pt x="693751" y="255866"/>
                        <a:pt x="698267" y="272126"/>
                      </a:cubicBezTo>
                      <a:lnTo>
                        <a:pt x="586255" y="333551"/>
                      </a:lnTo>
                      <a:lnTo>
                        <a:pt x="599805" y="358844"/>
                      </a:lnTo>
                      <a:lnTo>
                        <a:pt x="710914" y="298322"/>
                      </a:lnTo>
                      <a:cubicBezTo>
                        <a:pt x="724463" y="316388"/>
                        <a:pt x="744337" y="328132"/>
                        <a:pt x="766017" y="331745"/>
                      </a:cubicBezTo>
                      <a:lnTo>
                        <a:pt x="766017" y="536799"/>
                      </a:lnTo>
                      <a:cubicBezTo>
                        <a:pt x="744337" y="540412"/>
                        <a:pt x="724463" y="552155"/>
                        <a:pt x="710914" y="570222"/>
                      </a:cubicBezTo>
                      <a:lnTo>
                        <a:pt x="734400" y="587385"/>
                      </a:lnTo>
                      <a:cubicBezTo>
                        <a:pt x="751563" y="564802"/>
                        <a:pt x="783179" y="557575"/>
                        <a:pt x="808473" y="571125"/>
                      </a:cubicBezTo>
                      <a:cubicBezTo>
                        <a:pt x="833766" y="584675"/>
                        <a:pt x="845509" y="614484"/>
                        <a:pt x="835572" y="641584"/>
                      </a:cubicBezTo>
                      <a:cubicBezTo>
                        <a:pt x="825636" y="668684"/>
                        <a:pt x="797633" y="684040"/>
                        <a:pt x="769629" y="678620"/>
                      </a:cubicBezTo>
                      <a:lnTo>
                        <a:pt x="764210" y="706623"/>
                      </a:lnTo>
                      <a:cubicBezTo>
                        <a:pt x="769629" y="707527"/>
                        <a:pt x="775953" y="708430"/>
                        <a:pt x="781373" y="708430"/>
                      </a:cubicBezTo>
                      <a:cubicBezTo>
                        <a:pt x="826539" y="708430"/>
                        <a:pt x="863575" y="674104"/>
                        <a:pt x="867189" y="628938"/>
                      </a:cubicBezTo>
                      <a:cubicBezTo>
                        <a:pt x="870802" y="583772"/>
                        <a:pt x="840089" y="544025"/>
                        <a:pt x="795826" y="535896"/>
                      </a:cubicBezTo>
                      <a:lnTo>
                        <a:pt x="795826" y="330842"/>
                      </a:lnTo>
                      <a:cubicBezTo>
                        <a:pt x="834669" y="324518"/>
                        <a:pt x="864478" y="291999"/>
                        <a:pt x="868092" y="253156"/>
                      </a:cubicBezTo>
                      <a:cubicBezTo>
                        <a:pt x="871705" y="213410"/>
                        <a:pt x="848219" y="177277"/>
                        <a:pt x="811183" y="163727"/>
                      </a:cubicBezTo>
                      <a:cubicBezTo>
                        <a:pt x="774146" y="150177"/>
                        <a:pt x="732594" y="163727"/>
                        <a:pt x="710010" y="197150"/>
                      </a:cubicBezTo>
                      <a:lnTo>
                        <a:pt x="518506" y="109528"/>
                      </a:lnTo>
                      <a:cubicBezTo>
                        <a:pt x="528443" y="74298"/>
                        <a:pt x="514893" y="37262"/>
                        <a:pt x="485083" y="15582"/>
                      </a:cubicBezTo>
                      <a:cubicBezTo>
                        <a:pt x="455274" y="-5194"/>
                        <a:pt x="415528" y="-5194"/>
                        <a:pt x="385718" y="15582"/>
                      </a:cubicBezTo>
                      <a:cubicBezTo>
                        <a:pt x="355908" y="36359"/>
                        <a:pt x="342359" y="74298"/>
                        <a:pt x="352295" y="109528"/>
                      </a:cubicBezTo>
                      <a:lnTo>
                        <a:pt x="160791" y="197150"/>
                      </a:lnTo>
                      <a:cubicBezTo>
                        <a:pt x="138208" y="164630"/>
                        <a:pt x="97559" y="151080"/>
                        <a:pt x="59619" y="163727"/>
                      </a:cubicBezTo>
                      <a:cubicBezTo>
                        <a:pt x="22583" y="177277"/>
                        <a:pt x="-904" y="213410"/>
                        <a:pt x="2710" y="253156"/>
                      </a:cubicBezTo>
                      <a:cubicBezTo>
                        <a:pt x="6323" y="292902"/>
                        <a:pt x="36133" y="324518"/>
                        <a:pt x="74976" y="330842"/>
                      </a:cubicBezTo>
                      <a:lnTo>
                        <a:pt x="74976" y="535896"/>
                      </a:lnTo>
                      <a:cubicBezTo>
                        <a:pt x="30713" y="543122"/>
                        <a:pt x="0" y="579255"/>
                        <a:pt x="0" y="621711"/>
                      </a:cubicBezTo>
                      <a:close/>
                      <a:moveTo>
                        <a:pt x="780469" y="188117"/>
                      </a:moveTo>
                      <a:cubicBezTo>
                        <a:pt x="812086" y="188117"/>
                        <a:pt x="838282" y="214313"/>
                        <a:pt x="838282" y="245929"/>
                      </a:cubicBezTo>
                      <a:cubicBezTo>
                        <a:pt x="838282" y="277545"/>
                        <a:pt x="812086" y="303742"/>
                        <a:pt x="780469" y="303742"/>
                      </a:cubicBezTo>
                      <a:cubicBezTo>
                        <a:pt x="748853" y="303742"/>
                        <a:pt x="722657" y="277545"/>
                        <a:pt x="722657" y="245929"/>
                      </a:cubicBezTo>
                      <a:cubicBezTo>
                        <a:pt x="722657" y="213410"/>
                        <a:pt x="748853" y="188117"/>
                        <a:pt x="780469" y="188117"/>
                      </a:cubicBezTo>
                      <a:close/>
                      <a:moveTo>
                        <a:pt x="433594" y="29132"/>
                      </a:moveTo>
                      <a:cubicBezTo>
                        <a:pt x="465211" y="29132"/>
                        <a:pt x="491407" y="55329"/>
                        <a:pt x="491407" y="86945"/>
                      </a:cubicBezTo>
                      <a:cubicBezTo>
                        <a:pt x="491407" y="118561"/>
                        <a:pt x="465211" y="144757"/>
                        <a:pt x="433594" y="144757"/>
                      </a:cubicBezTo>
                      <a:cubicBezTo>
                        <a:pt x="401978" y="144757"/>
                        <a:pt x="375782" y="118561"/>
                        <a:pt x="375782" y="86945"/>
                      </a:cubicBezTo>
                      <a:cubicBezTo>
                        <a:pt x="375782" y="55329"/>
                        <a:pt x="401978" y="29132"/>
                        <a:pt x="433594" y="29132"/>
                      </a:cubicBezTo>
                      <a:close/>
                      <a:moveTo>
                        <a:pt x="144531" y="621711"/>
                      </a:moveTo>
                      <a:cubicBezTo>
                        <a:pt x="144531" y="653328"/>
                        <a:pt x="118335" y="679524"/>
                        <a:pt x="86719" y="679524"/>
                      </a:cubicBezTo>
                      <a:cubicBezTo>
                        <a:pt x="55102" y="679524"/>
                        <a:pt x="28906" y="653328"/>
                        <a:pt x="28906" y="621711"/>
                      </a:cubicBezTo>
                      <a:cubicBezTo>
                        <a:pt x="28906" y="590095"/>
                        <a:pt x="55102" y="563898"/>
                        <a:pt x="86719" y="563898"/>
                      </a:cubicBezTo>
                      <a:cubicBezTo>
                        <a:pt x="118335" y="563898"/>
                        <a:pt x="144531" y="589191"/>
                        <a:pt x="144531" y="621711"/>
                      </a:cubicBezTo>
                      <a:close/>
                      <a:moveTo>
                        <a:pt x="28906" y="245929"/>
                      </a:moveTo>
                      <a:cubicBezTo>
                        <a:pt x="28906" y="214313"/>
                        <a:pt x="55102" y="188117"/>
                        <a:pt x="86719" y="188117"/>
                      </a:cubicBezTo>
                      <a:cubicBezTo>
                        <a:pt x="118335" y="188117"/>
                        <a:pt x="144531" y="214313"/>
                        <a:pt x="144531" y="245929"/>
                      </a:cubicBezTo>
                      <a:cubicBezTo>
                        <a:pt x="144531" y="277545"/>
                        <a:pt x="118335" y="303742"/>
                        <a:pt x="86719" y="303742"/>
                      </a:cubicBezTo>
                      <a:cubicBezTo>
                        <a:pt x="55102" y="303742"/>
                        <a:pt x="28906" y="277545"/>
                        <a:pt x="28906" y="245929"/>
                      </a:cubicBezTo>
                      <a:close/>
                    </a:path>
                  </a:pathLst>
                </a:custGeom>
                <a:grpFill/>
                <a:ln w="9028"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33E9799E-3257-1C49-92AC-681524A7EE94}"/>
                    </a:ext>
                  </a:extLst>
                </p:cNvPr>
                <p:cNvSpPr/>
                <p:nvPr/>
              </p:nvSpPr>
              <p:spPr>
                <a:xfrm>
                  <a:off x="7618928" y="1129902"/>
                  <a:ext cx="144531" cy="144531"/>
                </a:xfrm>
                <a:custGeom>
                  <a:avLst/>
                  <a:gdLst>
                    <a:gd name="connsiteX0" fmla="*/ 72266 w 144531"/>
                    <a:gd name="connsiteY0" fmla="*/ 0 h 144531"/>
                    <a:gd name="connsiteX1" fmla="*/ 0 w 144531"/>
                    <a:gd name="connsiteY1" fmla="*/ 72266 h 144531"/>
                    <a:gd name="connsiteX2" fmla="*/ 72266 w 144531"/>
                    <a:gd name="connsiteY2" fmla="*/ 144531 h 144531"/>
                    <a:gd name="connsiteX3" fmla="*/ 144531 w 144531"/>
                    <a:gd name="connsiteY3" fmla="*/ 72266 h 144531"/>
                    <a:gd name="connsiteX4" fmla="*/ 72266 w 144531"/>
                    <a:gd name="connsiteY4" fmla="*/ 0 h 144531"/>
                    <a:gd name="connsiteX5" fmla="*/ 72266 w 144531"/>
                    <a:gd name="connsiteY5" fmla="*/ 115626 h 144531"/>
                    <a:gd name="connsiteX6" fmla="*/ 28906 w 144531"/>
                    <a:gd name="connsiteY6" fmla="*/ 72266 h 144531"/>
                    <a:gd name="connsiteX7" fmla="*/ 72266 w 144531"/>
                    <a:gd name="connsiteY7" fmla="*/ 28906 h 144531"/>
                    <a:gd name="connsiteX8" fmla="*/ 115625 w 144531"/>
                    <a:gd name="connsiteY8" fmla="*/ 72266 h 144531"/>
                    <a:gd name="connsiteX9" fmla="*/ 72266 w 144531"/>
                    <a:gd name="connsiteY9" fmla="*/ 115626 h 14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531" h="144531">
                      <a:moveTo>
                        <a:pt x="72266" y="0"/>
                      </a:moveTo>
                      <a:cubicBezTo>
                        <a:pt x="32519" y="0"/>
                        <a:pt x="0" y="32520"/>
                        <a:pt x="0" y="72266"/>
                      </a:cubicBezTo>
                      <a:cubicBezTo>
                        <a:pt x="0" y="112012"/>
                        <a:pt x="32519" y="144531"/>
                        <a:pt x="72266" y="144531"/>
                      </a:cubicBezTo>
                      <a:cubicBezTo>
                        <a:pt x="112012" y="144531"/>
                        <a:pt x="144531" y="112012"/>
                        <a:pt x="144531" y="72266"/>
                      </a:cubicBezTo>
                      <a:cubicBezTo>
                        <a:pt x="144531" y="31616"/>
                        <a:pt x="112012" y="0"/>
                        <a:pt x="72266" y="0"/>
                      </a:cubicBezTo>
                      <a:close/>
                      <a:moveTo>
                        <a:pt x="72266" y="115626"/>
                      </a:moveTo>
                      <a:cubicBezTo>
                        <a:pt x="48779" y="115626"/>
                        <a:pt x="28906" y="96656"/>
                        <a:pt x="28906" y="72266"/>
                      </a:cubicBezTo>
                      <a:cubicBezTo>
                        <a:pt x="28906" y="48780"/>
                        <a:pt x="47876" y="28906"/>
                        <a:pt x="72266" y="28906"/>
                      </a:cubicBezTo>
                      <a:cubicBezTo>
                        <a:pt x="96655" y="28906"/>
                        <a:pt x="115625" y="47876"/>
                        <a:pt x="115625" y="72266"/>
                      </a:cubicBezTo>
                      <a:cubicBezTo>
                        <a:pt x="115625" y="95752"/>
                        <a:pt x="96655" y="115626"/>
                        <a:pt x="72266" y="115626"/>
                      </a:cubicBezTo>
                      <a:close/>
                    </a:path>
                  </a:pathLst>
                </a:custGeom>
                <a:grpFill/>
                <a:ln w="9028"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92CE94B5-3DD8-A749-807E-325AA5BCC806}"/>
                    </a:ext>
                  </a:extLst>
                </p:cNvPr>
                <p:cNvSpPr/>
                <p:nvPr/>
              </p:nvSpPr>
              <p:spPr>
                <a:xfrm>
                  <a:off x="7531306" y="1043183"/>
                  <a:ext cx="317969" cy="317065"/>
                </a:xfrm>
                <a:custGeom>
                  <a:avLst/>
                  <a:gdLst>
                    <a:gd name="connsiteX0" fmla="*/ 27100 w 317969"/>
                    <a:gd name="connsiteY0" fmla="*/ 250220 h 317065"/>
                    <a:gd name="connsiteX1" fmla="*/ 67749 w 317969"/>
                    <a:gd name="connsiteY1" fmla="*/ 290870 h 317065"/>
                    <a:gd name="connsiteX2" fmla="*/ 88525 w 317969"/>
                    <a:gd name="connsiteY2" fmla="*/ 290870 h 317065"/>
                    <a:gd name="connsiteX3" fmla="*/ 103882 w 317969"/>
                    <a:gd name="connsiteY3" fmla="*/ 275513 h 317065"/>
                    <a:gd name="connsiteX4" fmla="*/ 116528 w 317969"/>
                    <a:gd name="connsiteY4" fmla="*/ 280933 h 317065"/>
                    <a:gd name="connsiteX5" fmla="*/ 116528 w 317969"/>
                    <a:gd name="connsiteY5" fmla="*/ 302613 h 317065"/>
                    <a:gd name="connsiteX6" fmla="*/ 130982 w 317969"/>
                    <a:gd name="connsiteY6" fmla="*/ 317066 h 317065"/>
                    <a:gd name="connsiteX7" fmla="*/ 174341 w 317969"/>
                    <a:gd name="connsiteY7" fmla="*/ 317066 h 317065"/>
                    <a:gd name="connsiteX8" fmla="*/ 174341 w 317969"/>
                    <a:gd name="connsiteY8" fmla="*/ 289063 h 317065"/>
                    <a:gd name="connsiteX9" fmla="*/ 145435 w 317969"/>
                    <a:gd name="connsiteY9" fmla="*/ 289063 h 317065"/>
                    <a:gd name="connsiteX10" fmla="*/ 145435 w 317969"/>
                    <a:gd name="connsiteY10" fmla="*/ 270996 h 317065"/>
                    <a:gd name="connsiteX11" fmla="*/ 134595 w 317969"/>
                    <a:gd name="connsiteY11" fmla="*/ 257447 h 317065"/>
                    <a:gd name="connsiteX12" fmla="*/ 108399 w 317969"/>
                    <a:gd name="connsiteY12" fmla="*/ 246607 h 317065"/>
                    <a:gd name="connsiteX13" fmla="*/ 91235 w 317969"/>
                    <a:gd name="connsiteY13" fmla="*/ 249317 h 317065"/>
                    <a:gd name="connsiteX14" fmla="*/ 78589 w 317969"/>
                    <a:gd name="connsiteY14" fmla="*/ 261963 h 317065"/>
                    <a:gd name="connsiteX15" fmla="*/ 57812 w 317969"/>
                    <a:gd name="connsiteY15" fmla="*/ 241187 h 317065"/>
                    <a:gd name="connsiteX16" fmla="*/ 70459 w 317969"/>
                    <a:gd name="connsiteY16" fmla="*/ 228540 h 317065"/>
                    <a:gd name="connsiteX17" fmla="*/ 73169 w 317969"/>
                    <a:gd name="connsiteY17" fmla="*/ 211377 h 317065"/>
                    <a:gd name="connsiteX18" fmla="*/ 62329 w 317969"/>
                    <a:gd name="connsiteY18" fmla="*/ 185181 h 317065"/>
                    <a:gd name="connsiteX19" fmla="*/ 48779 w 317969"/>
                    <a:gd name="connsiteY19" fmla="*/ 174341 h 317065"/>
                    <a:gd name="connsiteX20" fmla="*/ 30713 w 317969"/>
                    <a:gd name="connsiteY20" fmla="*/ 174341 h 317065"/>
                    <a:gd name="connsiteX21" fmla="*/ 30713 w 317969"/>
                    <a:gd name="connsiteY21" fmla="*/ 144531 h 317065"/>
                    <a:gd name="connsiteX22" fmla="*/ 48779 w 317969"/>
                    <a:gd name="connsiteY22" fmla="*/ 144531 h 317065"/>
                    <a:gd name="connsiteX23" fmla="*/ 62329 w 317969"/>
                    <a:gd name="connsiteY23" fmla="*/ 133691 h 317065"/>
                    <a:gd name="connsiteX24" fmla="*/ 73169 w 317969"/>
                    <a:gd name="connsiteY24" fmla="*/ 107495 h 317065"/>
                    <a:gd name="connsiteX25" fmla="*/ 70459 w 317969"/>
                    <a:gd name="connsiteY25" fmla="*/ 90332 h 317065"/>
                    <a:gd name="connsiteX26" fmla="*/ 57812 w 317969"/>
                    <a:gd name="connsiteY26" fmla="*/ 77685 h 317065"/>
                    <a:gd name="connsiteX27" fmla="*/ 78589 w 317969"/>
                    <a:gd name="connsiteY27" fmla="*/ 56909 h 317065"/>
                    <a:gd name="connsiteX28" fmla="*/ 91235 w 317969"/>
                    <a:gd name="connsiteY28" fmla="*/ 69556 h 317065"/>
                    <a:gd name="connsiteX29" fmla="*/ 108399 w 317969"/>
                    <a:gd name="connsiteY29" fmla="*/ 72266 h 317065"/>
                    <a:gd name="connsiteX30" fmla="*/ 134595 w 317969"/>
                    <a:gd name="connsiteY30" fmla="*/ 61426 h 317065"/>
                    <a:gd name="connsiteX31" fmla="*/ 145435 w 317969"/>
                    <a:gd name="connsiteY31" fmla="*/ 47876 h 317065"/>
                    <a:gd name="connsiteX32" fmla="*/ 145435 w 317969"/>
                    <a:gd name="connsiteY32" fmla="*/ 29809 h 317065"/>
                    <a:gd name="connsiteX33" fmla="*/ 174341 w 317969"/>
                    <a:gd name="connsiteY33" fmla="*/ 29809 h 317065"/>
                    <a:gd name="connsiteX34" fmla="*/ 174341 w 317969"/>
                    <a:gd name="connsiteY34" fmla="*/ 47876 h 317065"/>
                    <a:gd name="connsiteX35" fmla="*/ 185181 w 317969"/>
                    <a:gd name="connsiteY35" fmla="*/ 61426 h 317065"/>
                    <a:gd name="connsiteX36" fmla="*/ 211377 w 317969"/>
                    <a:gd name="connsiteY36" fmla="*/ 72266 h 317065"/>
                    <a:gd name="connsiteX37" fmla="*/ 228540 w 317969"/>
                    <a:gd name="connsiteY37" fmla="*/ 69556 h 317065"/>
                    <a:gd name="connsiteX38" fmla="*/ 241187 w 317969"/>
                    <a:gd name="connsiteY38" fmla="*/ 56909 h 317065"/>
                    <a:gd name="connsiteX39" fmla="*/ 261963 w 317969"/>
                    <a:gd name="connsiteY39" fmla="*/ 77685 h 317065"/>
                    <a:gd name="connsiteX40" fmla="*/ 249317 w 317969"/>
                    <a:gd name="connsiteY40" fmla="*/ 90332 h 317065"/>
                    <a:gd name="connsiteX41" fmla="*/ 246607 w 317969"/>
                    <a:gd name="connsiteY41" fmla="*/ 107495 h 317065"/>
                    <a:gd name="connsiteX42" fmla="*/ 257447 w 317969"/>
                    <a:gd name="connsiteY42" fmla="*/ 133691 h 317065"/>
                    <a:gd name="connsiteX43" fmla="*/ 270996 w 317969"/>
                    <a:gd name="connsiteY43" fmla="*/ 144531 h 317065"/>
                    <a:gd name="connsiteX44" fmla="*/ 289063 w 317969"/>
                    <a:gd name="connsiteY44" fmla="*/ 144531 h 317065"/>
                    <a:gd name="connsiteX45" fmla="*/ 289063 w 317969"/>
                    <a:gd name="connsiteY45" fmla="*/ 187891 h 317065"/>
                    <a:gd name="connsiteX46" fmla="*/ 317969 w 317969"/>
                    <a:gd name="connsiteY46" fmla="*/ 187891 h 317065"/>
                    <a:gd name="connsiteX47" fmla="*/ 317969 w 317969"/>
                    <a:gd name="connsiteY47" fmla="*/ 130079 h 317065"/>
                    <a:gd name="connsiteX48" fmla="*/ 303516 w 317969"/>
                    <a:gd name="connsiteY48" fmla="*/ 115625 h 317065"/>
                    <a:gd name="connsiteX49" fmla="*/ 281836 w 317969"/>
                    <a:gd name="connsiteY49" fmla="*/ 115625 h 317065"/>
                    <a:gd name="connsiteX50" fmla="*/ 276416 w 317969"/>
                    <a:gd name="connsiteY50" fmla="*/ 102979 h 317065"/>
                    <a:gd name="connsiteX51" fmla="*/ 291773 w 317969"/>
                    <a:gd name="connsiteY51" fmla="*/ 87622 h 317065"/>
                    <a:gd name="connsiteX52" fmla="*/ 291773 w 317969"/>
                    <a:gd name="connsiteY52" fmla="*/ 66846 h 317065"/>
                    <a:gd name="connsiteX53" fmla="*/ 251123 w 317969"/>
                    <a:gd name="connsiteY53" fmla="*/ 26197 h 317065"/>
                    <a:gd name="connsiteX54" fmla="*/ 230347 w 317969"/>
                    <a:gd name="connsiteY54" fmla="*/ 26197 h 317065"/>
                    <a:gd name="connsiteX55" fmla="*/ 214990 w 317969"/>
                    <a:gd name="connsiteY55" fmla="*/ 41553 h 317065"/>
                    <a:gd name="connsiteX56" fmla="*/ 202344 w 317969"/>
                    <a:gd name="connsiteY56" fmla="*/ 36133 h 317065"/>
                    <a:gd name="connsiteX57" fmla="*/ 202344 w 317969"/>
                    <a:gd name="connsiteY57" fmla="*/ 14453 h 317065"/>
                    <a:gd name="connsiteX58" fmla="*/ 187891 w 317969"/>
                    <a:gd name="connsiteY58" fmla="*/ 0 h 317065"/>
                    <a:gd name="connsiteX59" fmla="*/ 130078 w 317969"/>
                    <a:gd name="connsiteY59" fmla="*/ 0 h 317065"/>
                    <a:gd name="connsiteX60" fmla="*/ 115625 w 317969"/>
                    <a:gd name="connsiteY60" fmla="*/ 14453 h 317065"/>
                    <a:gd name="connsiteX61" fmla="*/ 115625 w 317969"/>
                    <a:gd name="connsiteY61" fmla="*/ 36133 h 317065"/>
                    <a:gd name="connsiteX62" fmla="*/ 102978 w 317969"/>
                    <a:gd name="connsiteY62" fmla="*/ 41553 h 317065"/>
                    <a:gd name="connsiteX63" fmla="*/ 87622 w 317969"/>
                    <a:gd name="connsiteY63" fmla="*/ 26197 h 317065"/>
                    <a:gd name="connsiteX64" fmla="*/ 66845 w 317969"/>
                    <a:gd name="connsiteY64" fmla="*/ 26197 h 317065"/>
                    <a:gd name="connsiteX65" fmla="*/ 26196 w 317969"/>
                    <a:gd name="connsiteY65" fmla="*/ 66846 h 317065"/>
                    <a:gd name="connsiteX66" fmla="*/ 26196 w 317969"/>
                    <a:gd name="connsiteY66" fmla="*/ 87622 h 317065"/>
                    <a:gd name="connsiteX67" fmla="*/ 41553 w 317969"/>
                    <a:gd name="connsiteY67" fmla="*/ 102979 h 317065"/>
                    <a:gd name="connsiteX68" fmla="*/ 36133 w 317969"/>
                    <a:gd name="connsiteY68" fmla="*/ 115625 h 317065"/>
                    <a:gd name="connsiteX69" fmla="*/ 14453 w 317969"/>
                    <a:gd name="connsiteY69" fmla="*/ 115625 h 317065"/>
                    <a:gd name="connsiteX70" fmla="*/ 0 w 317969"/>
                    <a:gd name="connsiteY70" fmla="*/ 130079 h 317065"/>
                    <a:gd name="connsiteX71" fmla="*/ 0 w 317969"/>
                    <a:gd name="connsiteY71" fmla="*/ 187891 h 317065"/>
                    <a:gd name="connsiteX72" fmla="*/ 14453 w 317969"/>
                    <a:gd name="connsiteY72" fmla="*/ 202344 h 317065"/>
                    <a:gd name="connsiteX73" fmla="*/ 36133 w 317969"/>
                    <a:gd name="connsiteY73" fmla="*/ 202344 h 317065"/>
                    <a:gd name="connsiteX74" fmla="*/ 41553 w 317969"/>
                    <a:gd name="connsiteY74" fmla="*/ 214990 h 317065"/>
                    <a:gd name="connsiteX75" fmla="*/ 26196 w 317969"/>
                    <a:gd name="connsiteY75" fmla="*/ 230347 h 317065"/>
                    <a:gd name="connsiteX76" fmla="*/ 27100 w 317969"/>
                    <a:gd name="connsiteY76" fmla="*/ 250220 h 31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17969" h="317065">
                      <a:moveTo>
                        <a:pt x="27100" y="250220"/>
                      </a:moveTo>
                      <a:lnTo>
                        <a:pt x="67749" y="290870"/>
                      </a:lnTo>
                      <a:cubicBezTo>
                        <a:pt x="73169" y="296289"/>
                        <a:pt x="82202" y="296289"/>
                        <a:pt x="88525" y="290870"/>
                      </a:cubicBezTo>
                      <a:lnTo>
                        <a:pt x="103882" y="275513"/>
                      </a:lnTo>
                      <a:cubicBezTo>
                        <a:pt x="108399" y="277320"/>
                        <a:pt x="112012" y="279127"/>
                        <a:pt x="116528" y="280933"/>
                      </a:cubicBezTo>
                      <a:lnTo>
                        <a:pt x="116528" y="302613"/>
                      </a:lnTo>
                      <a:cubicBezTo>
                        <a:pt x="116528" y="310743"/>
                        <a:pt x="122852" y="317066"/>
                        <a:pt x="130982" y="317066"/>
                      </a:cubicBezTo>
                      <a:lnTo>
                        <a:pt x="174341" y="317066"/>
                      </a:lnTo>
                      <a:lnTo>
                        <a:pt x="174341" y="289063"/>
                      </a:lnTo>
                      <a:lnTo>
                        <a:pt x="145435" y="289063"/>
                      </a:lnTo>
                      <a:lnTo>
                        <a:pt x="145435" y="270996"/>
                      </a:lnTo>
                      <a:cubicBezTo>
                        <a:pt x="145435" y="264673"/>
                        <a:pt x="140918" y="258350"/>
                        <a:pt x="134595" y="257447"/>
                      </a:cubicBezTo>
                      <a:cubicBezTo>
                        <a:pt x="125561" y="254737"/>
                        <a:pt x="116528" y="251123"/>
                        <a:pt x="108399" y="246607"/>
                      </a:cubicBezTo>
                      <a:cubicBezTo>
                        <a:pt x="102978" y="242994"/>
                        <a:pt x="95752" y="243897"/>
                        <a:pt x="91235" y="249317"/>
                      </a:cubicBezTo>
                      <a:lnTo>
                        <a:pt x="78589" y="261963"/>
                      </a:lnTo>
                      <a:lnTo>
                        <a:pt x="57812" y="241187"/>
                      </a:lnTo>
                      <a:lnTo>
                        <a:pt x="70459" y="228540"/>
                      </a:lnTo>
                      <a:cubicBezTo>
                        <a:pt x="74976" y="224024"/>
                        <a:pt x="75879" y="216797"/>
                        <a:pt x="73169" y="211377"/>
                      </a:cubicBezTo>
                      <a:cubicBezTo>
                        <a:pt x="68652" y="203247"/>
                        <a:pt x="65039" y="194214"/>
                        <a:pt x="62329" y="185181"/>
                      </a:cubicBezTo>
                      <a:cubicBezTo>
                        <a:pt x="60523" y="178858"/>
                        <a:pt x="55102" y="174341"/>
                        <a:pt x="48779" y="174341"/>
                      </a:cubicBezTo>
                      <a:lnTo>
                        <a:pt x="30713" y="174341"/>
                      </a:lnTo>
                      <a:lnTo>
                        <a:pt x="30713" y="144531"/>
                      </a:lnTo>
                      <a:lnTo>
                        <a:pt x="48779" y="144531"/>
                      </a:lnTo>
                      <a:cubicBezTo>
                        <a:pt x="55102" y="144531"/>
                        <a:pt x="61426" y="140015"/>
                        <a:pt x="62329" y="133691"/>
                      </a:cubicBezTo>
                      <a:cubicBezTo>
                        <a:pt x="65039" y="124658"/>
                        <a:pt x="68652" y="115625"/>
                        <a:pt x="73169" y="107495"/>
                      </a:cubicBezTo>
                      <a:cubicBezTo>
                        <a:pt x="76782" y="102075"/>
                        <a:pt x="75879" y="94849"/>
                        <a:pt x="70459" y="90332"/>
                      </a:cubicBezTo>
                      <a:lnTo>
                        <a:pt x="57812" y="77685"/>
                      </a:lnTo>
                      <a:lnTo>
                        <a:pt x="78589" y="56909"/>
                      </a:lnTo>
                      <a:lnTo>
                        <a:pt x="91235" y="69556"/>
                      </a:lnTo>
                      <a:cubicBezTo>
                        <a:pt x="95752" y="74072"/>
                        <a:pt x="102978" y="74976"/>
                        <a:pt x="108399" y="72266"/>
                      </a:cubicBezTo>
                      <a:cubicBezTo>
                        <a:pt x="116528" y="67749"/>
                        <a:pt x="125561" y="64136"/>
                        <a:pt x="134595" y="61426"/>
                      </a:cubicBezTo>
                      <a:cubicBezTo>
                        <a:pt x="140918" y="59619"/>
                        <a:pt x="145435" y="54199"/>
                        <a:pt x="145435" y="47876"/>
                      </a:cubicBezTo>
                      <a:lnTo>
                        <a:pt x="145435" y="29809"/>
                      </a:lnTo>
                      <a:lnTo>
                        <a:pt x="174341" y="29809"/>
                      </a:lnTo>
                      <a:lnTo>
                        <a:pt x="174341" y="47876"/>
                      </a:lnTo>
                      <a:cubicBezTo>
                        <a:pt x="174341" y="54199"/>
                        <a:pt x="178858" y="60523"/>
                        <a:pt x="185181" y="61426"/>
                      </a:cubicBezTo>
                      <a:cubicBezTo>
                        <a:pt x="194214" y="64136"/>
                        <a:pt x="203247" y="67749"/>
                        <a:pt x="211377" y="72266"/>
                      </a:cubicBezTo>
                      <a:cubicBezTo>
                        <a:pt x="216797" y="75879"/>
                        <a:pt x="224024" y="74976"/>
                        <a:pt x="228540" y="69556"/>
                      </a:cubicBezTo>
                      <a:lnTo>
                        <a:pt x="241187" y="56909"/>
                      </a:lnTo>
                      <a:lnTo>
                        <a:pt x="261963" y="77685"/>
                      </a:lnTo>
                      <a:lnTo>
                        <a:pt x="249317" y="90332"/>
                      </a:lnTo>
                      <a:cubicBezTo>
                        <a:pt x="244800" y="94849"/>
                        <a:pt x="243897" y="102075"/>
                        <a:pt x="246607" y="107495"/>
                      </a:cubicBezTo>
                      <a:cubicBezTo>
                        <a:pt x="251123" y="115625"/>
                        <a:pt x="254737" y="124658"/>
                        <a:pt x="257447" y="133691"/>
                      </a:cubicBezTo>
                      <a:cubicBezTo>
                        <a:pt x="259253" y="140015"/>
                        <a:pt x="264673" y="144531"/>
                        <a:pt x="270996" y="144531"/>
                      </a:cubicBezTo>
                      <a:lnTo>
                        <a:pt x="289063" y="144531"/>
                      </a:lnTo>
                      <a:lnTo>
                        <a:pt x="289063" y="187891"/>
                      </a:lnTo>
                      <a:lnTo>
                        <a:pt x="317969" y="187891"/>
                      </a:lnTo>
                      <a:lnTo>
                        <a:pt x="317969" y="130079"/>
                      </a:lnTo>
                      <a:cubicBezTo>
                        <a:pt x="317969" y="121948"/>
                        <a:pt x="311646" y="115625"/>
                        <a:pt x="303516" y="115625"/>
                      </a:cubicBezTo>
                      <a:lnTo>
                        <a:pt x="281836" y="115625"/>
                      </a:lnTo>
                      <a:cubicBezTo>
                        <a:pt x="280030" y="111108"/>
                        <a:pt x="278223" y="107495"/>
                        <a:pt x="276416" y="102979"/>
                      </a:cubicBezTo>
                      <a:lnTo>
                        <a:pt x="291773" y="87622"/>
                      </a:lnTo>
                      <a:cubicBezTo>
                        <a:pt x="297192" y="82202"/>
                        <a:pt x="297192" y="73169"/>
                        <a:pt x="291773" y="66846"/>
                      </a:cubicBezTo>
                      <a:lnTo>
                        <a:pt x="251123" y="26197"/>
                      </a:lnTo>
                      <a:cubicBezTo>
                        <a:pt x="245704" y="20776"/>
                        <a:pt x="236670" y="20776"/>
                        <a:pt x="230347" y="26197"/>
                      </a:cubicBezTo>
                      <a:lnTo>
                        <a:pt x="214990" y="41553"/>
                      </a:lnTo>
                      <a:cubicBezTo>
                        <a:pt x="210474" y="39746"/>
                        <a:pt x="206860" y="37940"/>
                        <a:pt x="202344" y="36133"/>
                      </a:cubicBezTo>
                      <a:lnTo>
                        <a:pt x="202344" y="14453"/>
                      </a:lnTo>
                      <a:cubicBezTo>
                        <a:pt x="202344" y="6323"/>
                        <a:pt x="196021" y="0"/>
                        <a:pt x="187891" y="0"/>
                      </a:cubicBezTo>
                      <a:lnTo>
                        <a:pt x="130078" y="0"/>
                      </a:lnTo>
                      <a:cubicBezTo>
                        <a:pt x="121948" y="0"/>
                        <a:pt x="115625" y="6323"/>
                        <a:pt x="115625" y="14453"/>
                      </a:cubicBezTo>
                      <a:lnTo>
                        <a:pt x="115625" y="36133"/>
                      </a:lnTo>
                      <a:cubicBezTo>
                        <a:pt x="111108" y="37940"/>
                        <a:pt x="107495" y="39746"/>
                        <a:pt x="102978" y="41553"/>
                      </a:cubicBezTo>
                      <a:lnTo>
                        <a:pt x="87622" y="26197"/>
                      </a:lnTo>
                      <a:cubicBezTo>
                        <a:pt x="82202" y="20776"/>
                        <a:pt x="73169" y="20776"/>
                        <a:pt x="66845" y="26197"/>
                      </a:cubicBezTo>
                      <a:lnTo>
                        <a:pt x="26196" y="66846"/>
                      </a:lnTo>
                      <a:cubicBezTo>
                        <a:pt x="20776" y="72266"/>
                        <a:pt x="20776" y="81299"/>
                        <a:pt x="26196" y="87622"/>
                      </a:cubicBezTo>
                      <a:lnTo>
                        <a:pt x="41553" y="102979"/>
                      </a:lnTo>
                      <a:cubicBezTo>
                        <a:pt x="39746" y="107495"/>
                        <a:pt x="37940" y="111108"/>
                        <a:pt x="36133" y="115625"/>
                      </a:cubicBezTo>
                      <a:lnTo>
                        <a:pt x="14453" y="115625"/>
                      </a:lnTo>
                      <a:cubicBezTo>
                        <a:pt x="6323" y="115625"/>
                        <a:pt x="0" y="121948"/>
                        <a:pt x="0" y="130079"/>
                      </a:cubicBezTo>
                      <a:lnTo>
                        <a:pt x="0" y="187891"/>
                      </a:lnTo>
                      <a:cubicBezTo>
                        <a:pt x="0" y="196021"/>
                        <a:pt x="6323" y="202344"/>
                        <a:pt x="14453" y="202344"/>
                      </a:cubicBezTo>
                      <a:lnTo>
                        <a:pt x="36133" y="202344"/>
                      </a:lnTo>
                      <a:cubicBezTo>
                        <a:pt x="37940" y="206861"/>
                        <a:pt x="39746" y="210474"/>
                        <a:pt x="41553" y="214990"/>
                      </a:cubicBezTo>
                      <a:lnTo>
                        <a:pt x="26196" y="230347"/>
                      </a:lnTo>
                      <a:cubicBezTo>
                        <a:pt x="21679" y="235767"/>
                        <a:pt x="21679" y="244800"/>
                        <a:pt x="27100" y="250220"/>
                      </a:cubicBezTo>
                      <a:close/>
                    </a:path>
                  </a:pathLst>
                </a:custGeom>
                <a:grpFill/>
                <a:ln w="9028"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16EAF010-26BA-1D4D-87A5-6BA694D27CFE}"/>
                    </a:ext>
                  </a:extLst>
                </p:cNvPr>
                <p:cNvSpPr/>
                <p:nvPr/>
              </p:nvSpPr>
              <p:spPr>
                <a:xfrm>
                  <a:off x="7843855" y="1268111"/>
                  <a:ext cx="113818" cy="76782"/>
                </a:xfrm>
                <a:custGeom>
                  <a:avLst/>
                  <a:gdLst>
                    <a:gd name="connsiteX0" fmla="*/ 0 w 113818"/>
                    <a:gd name="connsiteY0" fmla="*/ 26196 h 76782"/>
                    <a:gd name="connsiteX1" fmla="*/ 12647 w 113818"/>
                    <a:gd name="connsiteY1" fmla="*/ 0 h 76782"/>
                    <a:gd name="connsiteX2" fmla="*/ 113819 w 113818"/>
                    <a:gd name="connsiteY2" fmla="*/ 50586 h 76782"/>
                    <a:gd name="connsiteX3" fmla="*/ 101172 w 113818"/>
                    <a:gd name="connsiteY3" fmla="*/ 76782 h 76782"/>
                    <a:gd name="connsiteX4" fmla="*/ 0 w 113818"/>
                    <a:gd name="connsiteY4" fmla="*/ 26196 h 76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18" h="76782">
                      <a:moveTo>
                        <a:pt x="0" y="26196"/>
                      </a:moveTo>
                      <a:lnTo>
                        <a:pt x="12647" y="0"/>
                      </a:lnTo>
                      <a:lnTo>
                        <a:pt x="113819" y="50586"/>
                      </a:lnTo>
                      <a:lnTo>
                        <a:pt x="101172" y="76782"/>
                      </a:lnTo>
                      <a:lnTo>
                        <a:pt x="0" y="26196"/>
                      </a:lnTo>
                      <a:close/>
                    </a:path>
                  </a:pathLst>
                </a:custGeom>
                <a:grpFill/>
                <a:ln w="9028"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B5554FBB-F410-4A4A-8F6B-C54BA94BC02D}"/>
                    </a:ext>
                  </a:extLst>
                </p:cNvPr>
                <p:cNvSpPr/>
                <p:nvPr/>
              </p:nvSpPr>
              <p:spPr>
                <a:xfrm>
                  <a:off x="7633296" y="1245528"/>
                  <a:ext cx="361413" cy="332422"/>
                </a:xfrm>
                <a:custGeom>
                  <a:avLst/>
                  <a:gdLst>
                    <a:gd name="connsiteX0" fmla="*/ 17248 w 361413"/>
                    <a:gd name="connsiteY0" fmla="*/ 264673 h 332422"/>
                    <a:gd name="connsiteX1" fmla="*/ 107581 w 361413"/>
                    <a:gd name="connsiteY1" fmla="*/ 329712 h 332422"/>
                    <a:gd name="connsiteX2" fmla="*/ 115710 w 361413"/>
                    <a:gd name="connsiteY2" fmla="*/ 332422 h 332422"/>
                    <a:gd name="connsiteX3" fmla="*/ 346961 w 361413"/>
                    <a:gd name="connsiteY3" fmla="*/ 332422 h 332422"/>
                    <a:gd name="connsiteX4" fmla="*/ 361414 w 361413"/>
                    <a:gd name="connsiteY4" fmla="*/ 317969 h 332422"/>
                    <a:gd name="connsiteX5" fmla="*/ 361414 w 361413"/>
                    <a:gd name="connsiteY5" fmla="*/ 160791 h 332422"/>
                    <a:gd name="connsiteX6" fmla="*/ 325281 w 361413"/>
                    <a:gd name="connsiteY6" fmla="*/ 116528 h 332422"/>
                    <a:gd name="connsiteX7" fmla="*/ 290051 w 361413"/>
                    <a:gd name="connsiteY7" fmla="*/ 126465 h 332422"/>
                    <a:gd name="connsiteX8" fmla="*/ 289148 w 361413"/>
                    <a:gd name="connsiteY8" fmla="*/ 127368 h 332422"/>
                    <a:gd name="connsiteX9" fmla="*/ 231335 w 361413"/>
                    <a:gd name="connsiteY9" fmla="*/ 127368 h 332422"/>
                    <a:gd name="connsiteX10" fmla="*/ 187976 w 361413"/>
                    <a:gd name="connsiteY10" fmla="*/ 118335 h 332422"/>
                    <a:gd name="connsiteX11" fmla="*/ 187976 w 361413"/>
                    <a:gd name="connsiteY11" fmla="*/ 43359 h 332422"/>
                    <a:gd name="connsiteX12" fmla="*/ 144617 w 361413"/>
                    <a:gd name="connsiteY12" fmla="*/ 0 h 332422"/>
                    <a:gd name="connsiteX13" fmla="*/ 101257 w 361413"/>
                    <a:gd name="connsiteY13" fmla="*/ 43359 h 332422"/>
                    <a:gd name="connsiteX14" fmla="*/ 101257 w 361413"/>
                    <a:gd name="connsiteY14" fmla="*/ 220410 h 332422"/>
                    <a:gd name="connsiteX15" fmla="*/ 63318 w 361413"/>
                    <a:gd name="connsiteY15" fmla="*/ 197827 h 332422"/>
                    <a:gd name="connsiteX16" fmla="*/ 24475 w 361413"/>
                    <a:gd name="connsiteY16" fmla="*/ 196020 h 332422"/>
                    <a:gd name="connsiteX17" fmla="*/ 21765 w 361413"/>
                    <a:gd name="connsiteY17" fmla="*/ 196924 h 332422"/>
                    <a:gd name="connsiteX18" fmla="*/ 85 w 361413"/>
                    <a:gd name="connsiteY18" fmla="*/ 229443 h 332422"/>
                    <a:gd name="connsiteX19" fmla="*/ 17248 w 361413"/>
                    <a:gd name="connsiteY19" fmla="*/ 264673 h 332422"/>
                    <a:gd name="connsiteX20" fmla="*/ 17248 w 361413"/>
                    <a:gd name="connsiteY20" fmla="*/ 264673 h 332422"/>
                    <a:gd name="connsiteX21" fmla="*/ 35315 w 361413"/>
                    <a:gd name="connsiteY21" fmla="*/ 222217 h 332422"/>
                    <a:gd name="connsiteX22" fmla="*/ 38025 w 361413"/>
                    <a:gd name="connsiteY22" fmla="*/ 221314 h 332422"/>
                    <a:gd name="connsiteX23" fmla="*/ 48865 w 361413"/>
                    <a:gd name="connsiteY23" fmla="*/ 221314 h 332422"/>
                    <a:gd name="connsiteX24" fmla="*/ 109387 w 361413"/>
                    <a:gd name="connsiteY24" fmla="*/ 257447 h 332422"/>
                    <a:gd name="connsiteX25" fmla="*/ 123840 w 361413"/>
                    <a:gd name="connsiteY25" fmla="*/ 257447 h 332422"/>
                    <a:gd name="connsiteX26" fmla="*/ 131067 w 361413"/>
                    <a:gd name="connsiteY26" fmla="*/ 244800 h 332422"/>
                    <a:gd name="connsiteX27" fmla="*/ 131067 w 361413"/>
                    <a:gd name="connsiteY27" fmla="*/ 42456 h 332422"/>
                    <a:gd name="connsiteX28" fmla="*/ 145520 w 361413"/>
                    <a:gd name="connsiteY28" fmla="*/ 28003 h 332422"/>
                    <a:gd name="connsiteX29" fmla="*/ 159973 w 361413"/>
                    <a:gd name="connsiteY29" fmla="*/ 42456 h 332422"/>
                    <a:gd name="connsiteX30" fmla="*/ 159973 w 361413"/>
                    <a:gd name="connsiteY30" fmla="*/ 158984 h 332422"/>
                    <a:gd name="connsiteX31" fmla="*/ 174426 w 361413"/>
                    <a:gd name="connsiteY31" fmla="*/ 173437 h 332422"/>
                    <a:gd name="connsiteX32" fmla="*/ 188880 w 361413"/>
                    <a:gd name="connsiteY32" fmla="*/ 158984 h 332422"/>
                    <a:gd name="connsiteX33" fmla="*/ 203332 w 361413"/>
                    <a:gd name="connsiteY33" fmla="*/ 144531 h 332422"/>
                    <a:gd name="connsiteX34" fmla="*/ 217785 w 361413"/>
                    <a:gd name="connsiteY34" fmla="*/ 158984 h 332422"/>
                    <a:gd name="connsiteX35" fmla="*/ 232239 w 361413"/>
                    <a:gd name="connsiteY35" fmla="*/ 173437 h 332422"/>
                    <a:gd name="connsiteX36" fmla="*/ 246692 w 361413"/>
                    <a:gd name="connsiteY36" fmla="*/ 158984 h 332422"/>
                    <a:gd name="connsiteX37" fmla="*/ 261145 w 361413"/>
                    <a:gd name="connsiteY37" fmla="*/ 144531 h 332422"/>
                    <a:gd name="connsiteX38" fmla="*/ 275598 w 361413"/>
                    <a:gd name="connsiteY38" fmla="*/ 158984 h 332422"/>
                    <a:gd name="connsiteX39" fmla="*/ 290051 w 361413"/>
                    <a:gd name="connsiteY39" fmla="*/ 173437 h 332422"/>
                    <a:gd name="connsiteX40" fmla="*/ 304505 w 361413"/>
                    <a:gd name="connsiteY40" fmla="*/ 158984 h 332422"/>
                    <a:gd name="connsiteX41" fmla="*/ 309924 w 361413"/>
                    <a:gd name="connsiteY41" fmla="*/ 148144 h 332422"/>
                    <a:gd name="connsiteX42" fmla="*/ 321667 w 361413"/>
                    <a:gd name="connsiteY42" fmla="*/ 145435 h 332422"/>
                    <a:gd name="connsiteX43" fmla="*/ 333411 w 361413"/>
                    <a:gd name="connsiteY43" fmla="*/ 160791 h 332422"/>
                    <a:gd name="connsiteX44" fmla="*/ 333411 w 361413"/>
                    <a:gd name="connsiteY44" fmla="*/ 303516 h 332422"/>
                    <a:gd name="connsiteX45" fmla="*/ 121130 w 361413"/>
                    <a:gd name="connsiteY45" fmla="*/ 303516 h 332422"/>
                    <a:gd name="connsiteX46" fmla="*/ 34411 w 361413"/>
                    <a:gd name="connsiteY46" fmla="*/ 241186 h 332422"/>
                    <a:gd name="connsiteX47" fmla="*/ 29895 w 361413"/>
                    <a:gd name="connsiteY47" fmla="*/ 231250 h 332422"/>
                    <a:gd name="connsiteX48" fmla="*/ 35315 w 361413"/>
                    <a:gd name="connsiteY48" fmla="*/ 222217 h 332422"/>
                    <a:gd name="connsiteX49" fmla="*/ 35315 w 361413"/>
                    <a:gd name="connsiteY49" fmla="*/ 222217 h 332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61413" h="332422">
                      <a:moveTo>
                        <a:pt x="17248" y="264673"/>
                      </a:moveTo>
                      <a:lnTo>
                        <a:pt x="107581" y="329712"/>
                      </a:lnTo>
                      <a:cubicBezTo>
                        <a:pt x="110290" y="331519"/>
                        <a:pt x="113000" y="332422"/>
                        <a:pt x="115710" y="332422"/>
                      </a:cubicBezTo>
                      <a:lnTo>
                        <a:pt x="346961" y="332422"/>
                      </a:lnTo>
                      <a:cubicBezTo>
                        <a:pt x="355090" y="332422"/>
                        <a:pt x="361414" y="326099"/>
                        <a:pt x="361414" y="317969"/>
                      </a:cubicBezTo>
                      <a:lnTo>
                        <a:pt x="361414" y="160791"/>
                      </a:lnTo>
                      <a:cubicBezTo>
                        <a:pt x="361414" y="139111"/>
                        <a:pt x="346057" y="120142"/>
                        <a:pt x="325281" y="116528"/>
                      </a:cubicBezTo>
                      <a:cubicBezTo>
                        <a:pt x="312634" y="114721"/>
                        <a:pt x="299988" y="118335"/>
                        <a:pt x="290051" y="126465"/>
                      </a:cubicBezTo>
                      <a:cubicBezTo>
                        <a:pt x="290051" y="126465"/>
                        <a:pt x="289148" y="127368"/>
                        <a:pt x="289148" y="127368"/>
                      </a:cubicBezTo>
                      <a:cubicBezTo>
                        <a:pt x="272888" y="112915"/>
                        <a:pt x="247595" y="112915"/>
                        <a:pt x="231335" y="127368"/>
                      </a:cubicBezTo>
                      <a:cubicBezTo>
                        <a:pt x="219592" y="117432"/>
                        <a:pt x="203332" y="113818"/>
                        <a:pt x="187976" y="118335"/>
                      </a:cubicBezTo>
                      <a:lnTo>
                        <a:pt x="187976" y="43359"/>
                      </a:lnTo>
                      <a:cubicBezTo>
                        <a:pt x="187976" y="19873"/>
                        <a:pt x="169006" y="0"/>
                        <a:pt x="144617" y="0"/>
                      </a:cubicBezTo>
                      <a:cubicBezTo>
                        <a:pt x="121130" y="0"/>
                        <a:pt x="101257" y="18970"/>
                        <a:pt x="101257" y="43359"/>
                      </a:cubicBezTo>
                      <a:lnTo>
                        <a:pt x="101257" y="220410"/>
                      </a:lnTo>
                      <a:lnTo>
                        <a:pt x="63318" y="197827"/>
                      </a:lnTo>
                      <a:cubicBezTo>
                        <a:pt x="51575" y="190601"/>
                        <a:pt x="37121" y="190601"/>
                        <a:pt x="24475" y="196020"/>
                      </a:cubicBezTo>
                      <a:lnTo>
                        <a:pt x="21765" y="196924"/>
                      </a:lnTo>
                      <a:cubicBezTo>
                        <a:pt x="9118" y="203247"/>
                        <a:pt x="988" y="215894"/>
                        <a:pt x="85" y="229443"/>
                      </a:cubicBezTo>
                      <a:cubicBezTo>
                        <a:pt x="-818" y="242993"/>
                        <a:pt x="5505" y="256543"/>
                        <a:pt x="17248" y="264673"/>
                      </a:cubicBezTo>
                      <a:lnTo>
                        <a:pt x="17248" y="264673"/>
                      </a:lnTo>
                      <a:close/>
                      <a:moveTo>
                        <a:pt x="35315" y="222217"/>
                      </a:moveTo>
                      <a:lnTo>
                        <a:pt x="38025" y="221314"/>
                      </a:lnTo>
                      <a:cubicBezTo>
                        <a:pt x="41638" y="219507"/>
                        <a:pt x="45251" y="219507"/>
                        <a:pt x="48865" y="221314"/>
                      </a:cubicBezTo>
                      <a:lnTo>
                        <a:pt x="109387" y="257447"/>
                      </a:lnTo>
                      <a:cubicBezTo>
                        <a:pt x="113903" y="260156"/>
                        <a:pt x="119324" y="260156"/>
                        <a:pt x="123840" y="257447"/>
                      </a:cubicBezTo>
                      <a:cubicBezTo>
                        <a:pt x="128357" y="254736"/>
                        <a:pt x="131067" y="250220"/>
                        <a:pt x="131067" y="244800"/>
                      </a:cubicBezTo>
                      <a:lnTo>
                        <a:pt x="131067" y="42456"/>
                      </a:lnTo>
                      <a:cubicBezTo>
                        <a:pt x="131067" y="34326"/>
                        <a:pt x="137390" y="28003"/>
                        <a:pt x="145520" y="28003"/>
                      </a:cubicBezTo>
                      <a:cubicBezTo>
                        <a:pt x="153650" y="28003"/>
                        <a:pt x="159973" y="34326"/>
                        <a:pt x="159973" y="42456"/>
                      </a:cubicBezTo>
                      <a:lnTo>
                        <a:pt x="159973" y="158984"/>
                      </a:lnTo>
                      <a:cubicBezTo>
                        <a:pt x="159973" y="167114"/>
                        <a:pt x="166296" y="173437"/>
                        <a:pt x="174426" y="173437"/>
                      </a:cubicBezTo>
                      <a:cubicBezTo>
                        <a:pt x="182556" y="173437"/>
                        <a:pt x="188880" y="167114"/>
                        <a:pt x="188880" y="158984"/>
                      </a:cubicBezTo>
                      <a:cubicBezTo>
                        <a:pt x="188880" y="150854"/>
                        <a:pt x="195202" y="144531"/>
                        <a:pt x="203332" y="144531"/>
                      </a:cubicBezTo>
                      <a:cubicBezTo>
                        <a:pt x="211463" y="144531"/>
                        <a:pt x="217785" y="150854"/>
                        <a:pt x="217785" y="158984"/>
                      </a:cubicBezTo>
                      <a:cubicBezTo>
                        <a:pt x="217785" y="167114"/>
                        <a:pt x="224109" y="173437"/>
                        <a:pt x="232239" y="173437"/>
                      </a:cubicBezTo>
                      <a:cubicBezTo>
                        <a:pt x="240368" y="173437"/>
                        <a:pt x="246692" y="167114"/>
                        <a:pt x="246692" y="158984"/>
                      </a:cubicBezTo>
                      <a:cubicBezTo>
                        <a:pt x="246692" y="150854"/>
                        <a:pt x="253015" y="144531"/>
                        <a:pt x="261145" y="144531"/>
                      </a:cubicBezTo>
                      <a:cubicBezTo>
                        <a:pt x="269275" y="144531"/>
                        <a:pt x="275598" y="150854"/>
                        <a:pt x="275598" y="158984"/>
                      </a:cubicBezTo>
                      <a:cubicBezTo>
                        <a:pt x="275598" y="167114"/>
                        <a:pt x="281922" y="173437"/>
                        <a:pt x="290051" y="173437"/>
                      </a:cubicBezTo>
                      <a:cubicBezTo>
                        <a:pt x="298181" y="173437"/>
                        <a:pt x="304505" y="167114"/>
                        <a:pt x="304505" y="158984"/>
                      </a:cubicBezTo>
                      <a:cubicBezTo>
                        <a:pt x="304505" y="154468"/>
                        <a:pt x="306311" y="150854"/>
                        <a:pt x="309924" y="148144"/>
                      </a:cubicBezTo>
                      <a:cubicBezTo>
                        <a:pt x="313538" y="145435"/>
                        <a:pt x="317151" y="144531"/>
                        <a:pt x="321667" y="145435"/>
                      </a:cubicBezTo>
                      <a:cubicBezTo>
                        <a:pt x="328894" y="147241"/>
                        <a:pt x="334314" y="153565"/>
                        <a:pt x="333411" y="160791"/>
                      </a:cubicBezTo>
                      <a:lnTo>
                        <a:pt x="333411" y="303516"/>
                      </a:lnTo>
                      <a:lnTo>
                        <a:pt x="121130" y="303516"/>
                      </a:lnTo>
                      <a:lnTo>
                        <a:pt x="34411" y="241186"/>
                      </a:lnTo>
                      <a:cubicBezTo>
                        <a:pt x="31701" y="239380"/>
                        <a:pt x="29895" y="234864"/>
                        <a:pt x="29895" y="231250"/>
                      </a:cubicBezTo>
                      <a:cubicBezTo>
                        <a:pt x="29895" y="227637"/>
                        <a:pt x="31701" y="224024"/>
                        <a:pt x="35315" y="222217"/>
                      </a:cubicBezTo>
                      <a:lnTo>
                        <a:pt x="35315" y="222217"/>
                      </a:lnTo>
                      <a:close/>
                    </a:path>
                  </a:pathLst>
                </a:custGeom>
                <a:grpFill/>
                <a:ln w="9028" cap="flat">
                  <a:noFill/>
                  <a:prstDash val="solid"/>
                  <a:miter/>
                </a:ln>
              </p:spPr>
              <p:txBody>
                <a:bodyPr rtlCol="0" anchor="ctr"/>
                <a:lstStyle/>
                <a:p>
                  <a:endParaRPr lang="en-US"/>
                </a:p>
              </p:txBody>
            </p:sp>
          </p:grpSp>
          <p:grpSp>
            <p:nvGrpSpPr>
              <p:cNvPr id="106" name="Graphic 3">
                <a:extLst>
                  <a:ext uri="{FF2B5EF4-FFF2-40B4-BE49-F238E27FC236}">
                    <a16:creationId xmlns:a16="http://schemas.microsoft.com/office/drawing/2014/main" id="{0FCC147A-CA97-2C41-A2B6-84EDFF70A4D5}"/>
                  </a:ext>
                </a:extLst>
              </p:cNvPr>
              <p:cNvGrpSpPr/>
              <p:nvPr/>
            </p:nvGrpSpPr>
            <p:grpSpPr>
              <a:xfrm>
                <a:off x="2845058" y="4361893"/>
                <a:ext cx="412305" cy="411127"/>
                <a:chOff x="8711101" y="501407"/>
                <a:chExt cx="959968" cy="957224"/>
              </a:xfrm>
              <a:solidFill>
                <a:schemeClr val="bg1"/>
              </a:solidFill>
            </p:grpSpPr>
            <p:sp>
              <p:nvSpPr>
                <p:cNvPr id="107" name="Freeform 106">
                  <a:extLst>
                    <a:ext uri="{FF2B5EF4-FFF2-40B4-BE49-F238E27FC236}">
                      <a16:creationId xmlns:a16="http://schemas.microsoft.com/office/drawing/2014/main" id="{45C2E6AF-11EA-8648-AF4D-12C6A8911B73}"/>
                    </a:ext>
                  </a:extLst>
                </p:cNvPr>
                <p:cNvSpPr/>
                <p:nvPr/>
              </p:nvSpPr>
              <p:spPr>
                <a:xfrm>
                  <a:off x="8711101" y="501407"/>
                  <a:ext cx="959968" cy="619864"/>
                </a:xfrm>
                <a:custGeom>
                  <a:avLst/>
                  <a:gdLst>
                    <a:gd name="connsiteX0" fmla="*/ 940771 w 959968"/>
                    <a:gd name="connsiteY0" fmla="*/ 0 h 619864"/>
                    <a:gd name="connsiteX1" fmla="*/ 463528 w 959968"/>
                    <a:gd name="connsiteY1" fmla="*/ 0 h 619864"/>
                    <a:gd name="connsiteX2" fmla="*/ 447072 w 959968"/>
                    <a:gd name="connsiteY2" fmla="*/ 16457 h 619864"/>
                    <a:gd name="connsiteX3" fmla="*/ 447072 w 959968"/>
                    <a:gd name="connsiteY3" fmla="*/ 277019 h 619864"/>
                    <a:gd name="connsiteX4" fmla="*/ 397701 w 959968"/>
                    <a:gd name="connsiteY4" fmla="*/ 219421 h 619864"/>
                    <a:gd name="connsiteX5" fmla="*/ 337362 w 959968"/>
                    <a:gd name="connsiteY5" fmla="*/ 191993 h 619864"/>
                    <a:gd name="connsiteX6" fmla="*/ 277021 w 959968"/>
                    <a:gd name="connsiteY6" fmla="*/ 191993 h 619864"/>
                    <a:gd name="connsiteX7" fmla="*/ 301704 w 959968"/>
                    <a:gd name="connsiteY7" fmla="*/ 145366 h 619864"/>
                    <a:gd name="connsiteX8" fmla="*/ 318162 w 959968"/>
                    <a:gd name="connsiteY8" fmla="*/ 145366 h 619864"/>
                    <a:gd name="connsiteX9" fmla="*/ 331876 w 959968"/>
                    <a:gd name="connsiteY9" fmla="*/ 137138 h 619864"/>
                    <a:gd name="connsiteX10" fmla="*/ 331876 w 959968"/>
                    <a:gd name="connsiteY10" fmla="*/ 120682 h 619864"/>
                    <a:gd name="connsiteX11" fmla="*/ 301704 w 959968"/>
                    <a:gd name="connsiteY11" fmla="*/ 60341 h 619864"/>
                    <a:gd name="connsiteX12" fmla="*/ 301704 w 959968"/>
                    <a:gd name="connsiteY12" fmla="*/ 49370 h 619864"/>
                    <a:gd name="connsiteX13" fmla="*/ 255079 w 959968"/>
                    <a:gd name="connsiteY13" fmla="*/ 2743 h 619864"/>
                    <a:gd name="connsiteX14" fmla="*/ 159082 w 959968"/>
                    <a:gd name="connsiteY14" fmla="*/ 2743 h 619864"/>
                    <a:gd name="connsiteX15" fmla="*/ 112454 w 959968"/>
                    <a:gd name="connsiteY15" fmla="*/ 49370 h 619864"/>
                    <a:gd name="connsiteX16" fmla="*/ 112454 w 959968"/>
                    <a:gd name="connsiteY16" fmla="*/ 126167 h 619864"/>
                    <a:gd name="connsiteX17" fmla="*/ 137138 w 959968"/>
                    <a:gd name="connsiteY17" fmla="*/ 191993 h 619864"/>
                    <a:gd name="connsiteX18" fmla="*/ 112454 w 959968"/>
                    <a:gd name="connsiteY18" fmla="*/ 191993 h 619864"/>
                    <a:gd name="connsiteX19" fmla="*/ 32914 w 959968"/>
                    <a:gd name="connsiteY19" fmla="*/ 271534 h 619864"/>
                    <a:gd name="connsiteX20" fmla="*/ 32914 w 959968"/>
                    <a:gd name="connsiteY20" fmla="*/ 414157 h 619864"/>
                    <a:gd name="connsiteX21" fmla="*/ 49371 w 959968"/>
                    <a:gd name="connsiteY21" fmla="*/ 460784 h 619864"/>
                    <a:gd name="connsiteX22" fmla="*/ 16458 w 959968"/>
                    <a:gd name="connsiteY22" fmla="*/ 460784 h 619864"/>
                    <a:gd name="connsiteX23" fmla="*/ 0 w 959968"/>
                    <a:gd name="connsiteY23" fmla="*/ 477241 h 619864"/>
                    <a:gd name="connsiteX24" fmla="*/ 0 w 959968"/>
                    <a:gd name="connsiteY24" fmla="*/ 540324 h 619864"/>
                    <a:gd name="connsiteX25" fmla="*/ 16458 w 959968"/>
                    <a:gd name="connsiteY25" fmla="*/ 556781 h 619864"/>
                    <a:gd name="connsiteX26" fmla="*/ 32914 w 959968"/>
                    <a:gd name="connsiteY26" fmla="*/ 556781 h 619864"/>
                    <a:gd name="connsiteX27" fmla="*/ 32914 w 959968"/>
                    <a:gd name="connsiteY27" fmla="*/ 619864 h 619864"/>
                    <a:gd name="connsiteX28" fmla="*/ 65827 w 959968"/>
                    <a:gd name="connsiteY28" fmla="*/ 619864 h 619864"/>
                    <a:gd name="connsiteX29" fmla="*/ 65827 w 959968"/>
                    <a:gd name="connsiteY29" fmla="*/ 556781 h 619864"/>
                    <a:gd name="connsiteX30" fmla="*/ 543069 w 959968"/>
                    <a:gd name="connsiteY30" fmla="*/ 556781 h 619864"/>
                    <a:gd name="connsiteX31" fmla="*/ 543069 w 959968"/>
                    <a:gd name="connsiteY31" fmla="*/ 589694 h 619864"/>
                    <a:gd name="connsiteX32" fmla="*/ 575981 w 959968"/>
                    <a:gd name="connsiteY32" fmla="*/ 589694 h 619864"/>
                    <a:gd name="connsiteX33" fmla="*/ 575981 w 959968"/>
                    <a:gd name="connsiteY33" fmla="*/ 556781 h 619864"/>
                    <a:gd name="connsiteX34" fmla="*/ 943513 w 959968"/>
                    <a:gd name="connsiteY34" fmla="*/ 556781 h 619864"/>
                    <a:gd name="connsiteX35" fmla="*/ 959969 w 959968"/>
                    <a:gd name="connsiteY35" fmla="*/ 540324 h 619864"/>
                    <a:gd name="connsiteX36" fmla="*/ 959969 w 959968"/>
                    <a:gd name="connsiteY36" fmla="*/ 16457 h 619864"/>
                    <a:gd name="connsiteX37" fmla="*/ 940771 w 959968"/>
                    <a:gd name="connsiteY37" fmla="*/ 0 h 619864"/>
                    <a:gd name="connsiteX38" fmla="*/ 940771 w 959968"/>
                    <a:gd name="connsiteY38" fmla="*/ 0 h 619864"/>
                    <a:gd name="connsiteX39" fmla="*/ 145368 w 959968"/>
                    <a:gd name="connsiteY39" fmla="*/ 46627 h 619864"/>
                    <a:gd name="connsiteX40" fmla="*/ 161824 w 959968"/>
                    <a:gd name="connsiteY40" fmla="*/ 30170 h 619864"/>
                    <a:gd name="connsiteX41" fmla="*/ 257821 w 959968"/>
                    <a:gd name="connsiteY41" fmla="*/ 30170 h 619864"/>
                    <a:gd name="connsiteX42" fmla="*/ 274277 w 959968"/>
                    <a:gd name="connsiteY42" fmla="*/ 46627 h 619864"/>
                    <a:gd name="connsiteX43" fmla="*/ 274277 w 959968"/>
                    <a:gd name="connsiteY43" fmla="*/ 63084 h 619864"/>
                    <a:gd name="connsiteX44" fmla="*/ 277021 w 959968"/>
                    <a:gd name="connsiteY44" fmla="*/ 71312 h 619864"/>
                    <a:gd name="connsiteX45" fmla="*/ 296220 w 959968"/>
                    <a:gd name="connsiteY45" fmla="*/ 112453 h 619864"/>
                    <a:gd name="connsiteX46" fmla="*/ 290734 w 959968"/>
                    <a:gd name="connsiteY46" fmla="*/ 112453 h 619864"/>
                    <a:gd name="connsiteX47" fmla="*/ 274277 w 959968"/>
                    <a:gd name="connsiteY47" fmla="*/ 128910 h 619864"/>
                    <a:gd name="connsiteX48" fmla="*/ 252335 w 959968"/>
                    <a:gd name="connsiteY48" fmla="*/ 175537 h 619864"/>
                    <a:gd name="connsiteX49" fmla="*/ 202965 w 959968"/>
                    <a:gd name="connsiteY49" fmla="*/ 191993 h 619864"/>
                    <a:gd name="connsiteX50" fmla="*/ 145368 w 959968"/>
                    <a:gd name="connsiteY50" fmla="*/ 126167 h 619864"/>
                    <a:gd name="connsiteX51" fmla="*/ 145368 w 959968"/>
                    <a:gd name="connsiteY51" fmla="*/ 46627 h 619864"/>
                    <a:gd name="connsiteX52" fmla="*/ 230393 w 959968"/>
                    <a:gd name="connsiteY52" fmla="*/ 222164 h 619864"/>
                    <a:gd name="connsiteX53" fmla="*/ 208451 w 959968"/>
                    <a:gd name="connsiteY53" fmla="*/ 266048 h 619864"/>
                    <a:gd name="connsiteX54" fmla="*/ 186510 w 959968"/>
                    <a:gd name="connsiteY54" fmla="*/ 222164 h 619864"/>
                    <a:gd name="connsiteX55" fmla="*/ 230393 w 959968"/>
                    <a:gd name="connsiteY55" fmla="*/ 222164 h 619864"/>
                    <a:gd name="connsiteX56" fmla="*/ 65827 w 959968"/>
                    <a:gd name="connsiteY56" fmla="*/ 414157 h 619864"/>
                    <a:gd name="connsiteX57" fmla="*/ 65827 w 959968"/>
                    <a:gd name="connsiteY57" fmla="*/ 271534 h 619864"/>
                    <a:gd name="connsiteX58" fmla="*/ 112454 w 959968"/>
                    <a:gd name="connsiteY58" fmla="*/ 224907 h 619864"/>
                    <a:gd name="connsiteX59" fmla="*/ 150852 w 959968"/>
                    <a:gd name="connsiteY59" fmla="*/ 224907 h 619864"/>
                    <a:gd name="connsiteX60" fmla="*/ 194737 w 959968"/>
                    <a:gd name="connsiteY60" fmla="*/ 312675 h 619864"/>
                    <a:gd name="connsiteX61" fmla="*/ 208451 w 959968"/>
                    <a:gd name="connsiteY61" fmla="*/ 320903 h 619864"/>
                    <a:gd name="connsiteX62" fmla="*/ 222165 w 959968"/>
                    <a:gd name="connsiteY62" fmla="*/ 312675 h 619864"/>
                    <a:gd name="connsiteX63" fmla="*/ 266049 w 959968"/>
                    <a:gd name="connsiteY63" fmla="*/ 224907 h 619864"/>
                    <a:gd name="connsiteX64" fmla="*/ 337362 w 959968"/>
                    <a:gd name="connsiteY64" fmla="*/ 224907 h 619864"/>
                    <a:gd name="connsiteX65" fmla="*/ 373017 w 959968"/>
                    <a:gd name="connsiteY65" fmla="*/ 241363 h 619864"/>
                    <a:gd name="connsiteX66" fmla="*/ 449815 w 959968"/>
                    <a:gd name="connsiteY66" fmla="*/ 331874 h 619864"/>
                    <a:gd name="connsiteX67" fmla="*/ 460786 w 959968"/>
                    <a:gd name="connsiteY67" fmla="*/ 337360 h 619864"/>
                    <a:gd name="connsiteX68" fmla="*/ 471756 w 959968"/>
                    <a:gd name="connsiteY68" fmla="*/ 331874 h 619864"/>
                    <a:gd name="connsiteX69" fmla="*/ 559525 w 959968"/>
                    <a:gd name="connsiteY69" fmla="*/ 244106 h 619864"/>
                    <a:gd name="connsiteX70" fmla="*/ 600667 w 959968"/>
                    <a:gd name="connsiteY70" fmla="*/ 285247 h 619864"/>
                    <a:gd name="connsiteX71" fmla="*/ 496442 w 959968"/>
                    <a:gd name="connsiteY71" fmla="*/ 389472 h 619864"/>
                    <a:gd name="connsiteX72" fmla="*/ 427873 w 959968"/>
                    <a:gd name="connsiteY72" fmla="*/ 389472 h 619864"/>
                    <a:gd name="connsiteX73" fmla="*/ 378503 w 959968"/>
                    <a:gd name="connsiteY73" fmla="*/ 340103 h 619864"/>
                    <a:gd name="connsiteX74" fmla="*/ 362046 w 959968"/>
                    <a:gd name="connsiteY74" fmla="*/ 337360 h 619864"/>
                    <a:gd name="connsiteX75" fmla="*/ 351076 w 959968"/>
                    <a:gd name="connsiteY75" fmla="*/ 351074 h 619864"/>
                    <a:gd name="connsiteX76" fmla="*/ 351076 w 959968"/>
                    <a:gd name="connsiteY76" fmla="*/ 463527 h 619864"/>
                    <a:gd name="connsiteX77" fmla="*/ 271535 w 959968"/>
                    <a:gd name="connsiteY77" fmla="*/ 463527 h 619864"/>
                    <a:gd name="connsiteX78" fmla="*/ 271535 w 959968"/>
                    <a:gd name="connsiteY78" fmla="*/ 416900 h 619864"/>
                    <a:gd name="connsiteX79" fmla="*/ 224907 w 959968"/>
                    <a:gd name="connsiteY79" fmla="*/ 370273 h 619864"/>
                    <a:gd name="connsiteX80" fmla="*/ 161824 w 959968"/>
                    <a:gd name="connsiteY80" fmla="*/ 370273 h 619864"/>
                    <a:gd name="connsiteX81" fmla="*/ 161824 w 959968"/>
                    <a:gd name="connsiteY81" fmla="*/ 337360 h 619864"/>
                    <a:gd name="connsiteX82" fmla="*/ 128910 w 959968"/>
                    <a:gd name="connsiteY82" fmla="*/ 337360 h 619864"/>
                    <a:gd name="connsiteX83" fmla="*/ 128910 w 959968"/>
                    <a:gd name="connsiteY83" fmla="*/ 381244 h 619864"/>
                    <a:gd name="connsiteX84" fmla="*/ 145368 w 959968"/>
                    <a:gd name="connsiteY84" fmla="*/ 397701 h 619864"/>
                    <a:gd name="connsiteX85" fmla="*/ 224907 w 959968"/>
                    <a:gd name="connsiteY85" fmla="*/ 397701 h 619864"/>
                    <a:gd name="connsiteX86" fmla="*/ 241365 w 959968"/>
                    <a:gd name="connsiteY86" fmla="*/ 414157 h 619864"/>
                    <a:gd name="connsiteX87" fmla="*/ 241365 w 959968"/>
                    <a:gd name="connsiteY87" fmla="*/ 460784 h 619864"/>
                    <a:gd name="connsiteX88" fmla="*/ 115197 w 959968"/>
                    <a:gd name="connsiteY88" fmla="*/ 460784 h 619864"/>
                    <a:gd name="connsiteX89" fmla="*/ 65827 w 959968"/>
                    <a:gd name="connsiteY89" fmla="*/ 414157 h 619864"/>
                    <a:gd name="connsiteX90" fmla="*/ 65827 w 959968"/>
                    <a:gd name="connsiteY90" fmla="*/ 414157 h 619864"/>
                    <a:gd name="connsiteX91" fmla="*/ 383987 w 959968"/>
                    <a:gd name="connsiteY91" fmla="*/ 460784 h 619864"/>
                    <a:gd name="connsiteX92" fmla="*/ 383987 w 959968"/>
                    <a:gd name="connsiteY92" fmla="*/ 386729 h 619864"/>
                    <a:gd name="connsiteX93" fmla="*/ 408673 w 959968"/>
                    <a:gd name="connsiteY93" fmla="*/ 411414 h 619864"/>
                    <a:gd name="connsiteX94" fmla="*/ 449815 w 959968"/>
                    <a:gd name="connsiteY94" fmla="*/ 433357 h 619864"/>
                    <a:gd name="connsiteX95" fmla="*/ 449815 w 959968"/>
                    <a:gd name="connsiteY95" fmla="*/ 460784 h 619864"/>
                    <a:gd name="connsiteX96" fmla="*/ 383987 w 959968"/>
                    <a:gd name="connsiteY96" fmla="*/ 460784 h 619864"/>
                    <a:gd name="connsiteX97" fmla="*/ 575981 w 959968"/>
                    <a:gd name="connsiteY97" fmla="*/ 526610 h 619864"/>
                    <a:gd name="connsiteX98" fmla="*/ 35657 w 959968"/>
                    <a:gd name="connsiteY98" fmla="*/ 526610 h 619864"/>
                    <a:gd name="connsiteX99" fmla="*/ 35657 w 959968"/>
                    <a:gd name="connsiteY99" fmla="*/ 493697 h 619864"/>
                    <a:gd name="connsiteX100" fmla="*/ 575981 w 959968"/>
                    <a:gd name="connsiteY100" fmla="*/ 493697 h 619864"/>
                    <a:gd name="connsiteX101" fmla="*/ 575981 w 959968"/>
                    <a:gd name="connsiteY101" fmla="*/ 526610 h 619864"/>
                    <a:gd name="connsiteX102" fmla="*/ 924313 w 959968"/>
                    <a:gd name="connsiteY102" fmla="*/ 526610 h 619864"/>
                    <a:gd name="connsiteX103" fmla="*/ 606153 w 959968"/>
                    <a:gd name="connsiteY103" fmla="*/ 526610 h 619864"/>
                    <a:gd name="connsiteX104" fmla="*/ 606153 w 959968"/>
                    <a:gd name="connsiteY104" fmla="*/ 479983 h 619864"/>
                    <a:gd name="connsiteX105" fmla="*/ 589695 w 959968"/>
                    <a:gd name="connsiteY105" fmla="*/ 463527 h 619864"/>
                    <a:gd name="connsiteX106" fmla="*/ 477242 w 959968"/>
                    <a:gd name="connsiteY106" fmla="*/ 463527 h 619864"/>
                    <a:gd name="connsiteX107" fmla="*/ 477242 w 959968"/>
                    <a:gd name="connsiteY107" fmla="*/ 436099 h 619864"/>
                    <a:gd name="connsiteX108" fmla="*/ 518384 w 959968"/>
                    <a:gd name="connsiteY108" fmla="*/ 414157 h 619864"/>
                    <a:gd name="connsiteX109" fmla="*/ 633580 w 959968"/>
                    <a:gd name="connsiteY109" fmla="*/ 298961 h 619864"/>
                    <a:gd name="connsiteX110" fmla="*/ 633580 w 959968"/>
                    <a:gd name="connsiteY110" fmla="*/ 277019 h 619864"/>
                    <a:gd name="connsiteX111" fmla="*/ 597925 w 959968"/>
                    <a:gd name="connsiteY111" fmla="*/ 241363 h 619864"/>
                    <a:gd name="connsiteX112" fmla="*/ 682950 w 959968"/>
                    <a:gd name="connsiteY112" fmla="*/ 156338 h 619864"/>
                    <a:gd name="connsiteX113" fmla="*/ 661008 w 959968"/>
                    <a:gd name="connsiteY113" fmla="*/ 134395 h 619864"/>
                    <a:gd name="connsiteX114" fmla="*/ 575981 w 959968"/>
                    <a:gd name="connsiteY114" fmla="*/ 219421 h 619864"/>
                    <a:gd name="connsiteX115" fmla="*/ 570497 w 959968"/>
                    <a:gd name="connsiteY115" fmla="*/ 213936 h 619864"/>
                    <a:gd name="connsiteX116" fmla="*/ 548553 w 959968"/>
                    <a:gd name="connsiteY116" fmla="*/ 213936 h 619864"/>
                    <a:gd name="connsiteX117" fmla="*/ 479984 w 959968"/>
                    <a:gd name="connsiteY117" fmla="*/ 282505 h 619864"/>
                    <a:gd name="connsiteX118" fmla="*/ 479984 w 959968"/>
                    <a:gd name="connsiteY118" fmla="*/ 32913 h 619864"/>
                    <a:gd name="connsiteX119" fmla="*/ 927057 w 959968"/>
                    <a:gd name="connsiteY119" fmla="*/ 32913 h 619864"/>
                    <a:gd name="connsiteX120" fmla="*/ 927057 w 959968"/>
                    <a:gd name="connsiteY120" fmla="*/ 526610 h 619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959968" h="619864">
                      <a:moveTo>
                        <a:pt x="940771" y="0"/>
                      </a:moveTo>
                      <a:lnTo>
                        <a:pt x="463528" y="0"/>
                      </a:lnTo>
                      <a:cubicBezTo>
                        <a:pt x="455300" y="0"/>
                        <a:pt x="447072" y="8228"/>
                        <a:pt x="447072" y="16457"/>
                      </a:cubicBezTo>
                      <a:lnTo>
                        <a:pt x="447072" y="277019"/>
                      </a:lnTo>
                      <a:lnTo>
                        <a:pt x="397701" y="219421"/>
                      </a:lnTo>
                      <a:cubicBezTo>
                        <a:pt x="381245" y="202964"/>
                        <a:pt x="359304" y="191993"/>
                        <a:pt x="337362" y="191993"/>
                      </a:cubicBezTo>
                      <a:lnTo>
                        <a:pt x="277021" y="191993"/>
                      </a:lnTo>
                      <a:cubicBezTo>
                        <a:pt x="287991" y="178280"/>
                        <a:pt x="296220" y="161823"/>
                        <a:pt x="301704" y="145366"/>
                      </a:cubicBezTo>
                      <a:lnTo>
                        <a:pt x="318162" y="145366"/>
                      </a:lnTo>
                      <a:cubicBezTo>
                        <a:pt x="323648" y="145366"/>
                        <a:pt x="329132" y="142624"/>
                        <a:pt x="331876" y="137138"/>
                      </a:cubicBezTo>
                      <a:cubicBezTo>
                        <a:pt x="334618" y="131653"/>
                        <a:pt x="334618" y="126167"/>
                        <a:pt x="331876" y="120682"/>
                      </a:cubicBezTo>
                      <a:lnTo>
                        <a:pt x="301704" y="60341"/>
                      </a:lnTo>
                      <a:lnTo>
                        <a:pt x="301704" y="49370"/>
                      </a:lnTo>
                      <a:cubicBezTo>
                        <a:pt x="301704" y="21942"/>
                        <a:pt x="279763" y="2743"/>
                        <a:pt x="255079" y="2743"/>
                      </a:cubicBezTo>
                      <a:lnTo>
                        <a:pt x="159082" y="2743"/>
                      </a:lnTo>
                      <a:cubicBezTo>
                        <a:pt x="131654" y="2743"/>
                        <a:pt x="112454" y="24685"/>
                        <a:pt x="112454" y="49370"/>
                      </a:cubicBezTo>
                      <a:lnTo>
                        <a:pt x="112454" y="126167"/>
                      </a:lnTo>
                      <a:cubicBezTo>
                        <a:pt x="112454" y="150852"/>
                        <a:pt x="123425" y="175537"/>
                        <a:pt x="137138" y="191993"/>
                      </a:cubicBezTo>
                      <a:lnTo>
                        <a:pt x="112454" y="191993"/>
                      </a:lnTo>
                      <a:cubicBezTo>
                        <a:pt x="68569" y="191993"/>
                        <a:pt x="32914" y="227649"/>
                        <a:pt x="32914" y="271534"/>
                      </a:cubicBezTo>
                      <a:lnTo>
                        <a:pt x="32914" y="414157"/>
                      </a:lnTo>
                      <a:cubicBezTo>
                        <a:pt x="32914" y="433357"/>
                        <a:pt x="38399" y="449813"/>
                        <a:pt x="49371" y="460784"/>
                      </a:cubicBezTo>
                      <a:lnTo>
                        <a:pt x="16458" y="460784"/>
                      </a:lnTo>
                      <a:cubicBezTo>
                        <a:pt x="8230" y="460784"/>
                        <a:pt x="0" y="469012"/>
                        <a:pt x="0" y="477241"/>
                      </a:cubicBezTo>
                      <a:lnTo>
                        <a:pt x="0" y="540324"/>
                      </a:lnTo>
                      <a:cubicBezTo>
                        <a:pt x="0" y="548552"/>
                        <a:pt x="8230" y="556781"/>
                        <a:pt x="16458" y="556781"/>
                      </a:cubicBezTo>
                      <a:lnTo>
                        <a:pt x="32914" y="556781"/>
                      </a:lnTo>
                      <a:lnTo>
                        <a:pt x="32914" y="619864"/>
                      </a:lnTo>
                      <a:lnTo>
                        <a:pt x="65827" y="619864"/>
                      </a:lnTo>
                      <a:lnTo>
                        <a:pt x="65827" y="556781"/>
                      </a:lnTo>
                      <a:lnTo>
                        <a:pt x="543069" y="556781"/>
                      </a:lnTo>
                      <a:lnTo>
                        <a:pt x="543069" y="589694"/>
                      </a:lnTo>
                      <a:lnTo>
                        <a:pt x="575981" y="589694"/>
                      </a:lnTo>
                      <a:lnTo>
                        <a:pt x="575981" y="556781"/>
                      </a:lnTo>
                      <a:lnTo>
                        <a:pt x="943513" y="556781"/>
                      </a:lnTo>
                      <a:cubicBezTo>
                        <a:pt x="951741" y="556781"/>
                        <a:pt x="959969" y="548552"/>
                        <a:pt x="959969" y="540324"/>
                      </a:cubicBezTo>
                      <a:lnTo>
                        <a:pt x="959969" y="16457"/>
                      </a:lnTo>
                      <a:cubicBezTo>
                        <a:pt x="957227" y="8228"/>
                        <a:pt x="948999" y="0"/>
                        <a:pt x="940771" y="0"/>
                      </a:cubicBezTo>
                      <a:lnTo>
                        <a:pt x="940771" y="0"/>
                      </a:lnTo>
                      <a:close/>
                      <a:moveTo>
                        <a:pt x="145368" y="46627"/>
                      </a:moveTo>
                      <a:cubicBezTo>
                        <a:pt x="145368" y="38399"/>
                        <a:pt x="153596" y="30170"/>
                        <a:pt x="161824" y="30170"/>
                      </a:cubicBezTo>
                      <a:lnTo>
                        <a:pt x="257821" y="30170"/>
                      </a:lnTo>
                      <a:cubicBezTo>
                        <a:pt x="266049" y="30170"/>
                        <a:pt x="274277" y="38399"/>
                        <a:pt x="274277" y="46627"/>
                      </a:cubicBezTo>
                      <a:lnTo>
                        <a:pt x="274277" y="63084"/>
                      </a:lnTo>
                      <a:cubicBezTo>
                        <a:pt x="274277" y="65826"/>
                        <a:pt x="274277" y="68569"/>
                        <a:pt x="277021" y="71312"/>
                      </a:cubicBezTo>
                      <a:lnTo>
                        <a:pt x="296220" y="112453"/>
                      </a:lnTo>
                      <a:lnTo>
                        <a:pt x="290734" y="112453"/>
                      </a:lnTo>
                      <a:cubicBezTo>
                        <a:pt x="282506" y="112453"/>
                        <a:pt x="274277" y="120682"/>
                        <a:pt x="274277" y="128910"/>
                      </a:cubicBezTo>
                      <a:cubicBezTo>
                        <a:pt x="274277" y="148109"/>
                        <a:pt x="266049" y="164566"/>
                        <a:pt x="252335" y="175537"/>
                      </a:cubicBezTo>
                      <a:cubicBezTo>
                        <a:pt x="238621" y="186508"/>
                        <a:pt x="222165" y="194736"/>
                        <a:pt x="202965" y="191993"/>
                      </a:cubicBezTo>
                      <a:cubicBezTo>
                        <a:pt x="170052" y="189251"/>
                        <a:pt x="145368" y="159080"/>
                        <a:pt x="145368" y="126167"/>
                      </a:cubicBezTo>
                      <a:lnTo>
                        <a:pt x="145368" y="46627"/>
                      </a:lnTo>
                      <a:close/>
                      <a:moveTo>
                        <a:pt x="230393" y="222164"/>
                      </a:moveTo>
                      <a:lnTo>
                        <a:pt x="208451" y="266048"/>
                      </a:lnTo>
                      <a:lnTo>
                        <a:pt x="186510" y="222164"/>
                      </a:lnTo>
                      <a:lnTo>
                        <a:pt x="230393" y="222164"/>
                      </a:lnTo>
                      <a:close/>
                      <a:moveTo>
                        <a:pt x="65827" y="414157"/>
                      </a:moveTo>
                      <a:lnTo>
                        <a:pt x="65827" y="271534"/>
                      </a:lnTo>
                      <a:cubicBezTo>
                        <a:pt x="65827" y="244106"/>
                        <a:pt x="87769" y="224907"/>
                        <a:pt x="112454" y="224907"/>
                      </a:cubicBezTo>
                      <a:lnTo>
                        <a:pt x="150852" y="224907"/>
                      </a:lnTo>
                      <a:lnTo>
                        <a:pt x="194737" y="312675"/>
                      </a:lnTo>
                      <a:cubicBezTo>
                        <a:pt x="197480" y="318160"/>
                        <a:pt x="202965" y="320903"/>
                        <a:pt x="208451" y="320903"/>
                      </a:cubicBezTo>
                      <a:cubicBezTo>
                        <a:pt x="213937" y="320903"/>
                        <a:pt x="219421" y="318160"/>
                        <a:pt x="222165" y="312675"/>
                      </a:cubicBezTo>
                      <a:lnTo>
                        <a:pt x="266049" y="224907"/>
                      </a:lnTo>
                      <a:lnTo>
                        <a:pt x="337362" y="224907"/>
                      </a:lnTo>
                      <a:cubicBezTo>
                        <a:pt x="351076" y="224907"/>
                        <a:pt x="364789" y="230392"/>
                        <a:pt x="373017" y="241363"/>
                      </a:cubicBezTo>
                      <a:lnTo>
                        <a:pt x="449815" y="331874"/>
                      </a:lnTo>
                      <a:cubicBezTo>
                        <a:pt x="452557" y="334617"/>
                        <a:pt x="458042" y="337360"/>
                        <a:pt x="460786" y="337360"/>
                      </a:cubicBezTo>
                      <a:cubicBezTo>
                        <a:pt x="466270" y="337360"/>
                        <a:pt x="469014" y="334617"/>
                        <a:pt x="471756" y="331874"/>
                      </a:cubicBezTo>
                      <a:lnTo>
                        <a:pt x="559525" y="244106"/>
                      </a:lnTo>
                      <a:lnTo>
                        <a:pt x="600667" y="285247"/>
                      </a:lnTo>
                      <a:lnTo>
                        <a:pt x="496442" y="389472"/>
                      </a:lnTo>
                      <a:cubicBezTo>
                        <a:pt x="477242" y="408672"/>
                        <a:pt x="447072" y="408672"/>
                        <a:pt x="427873" y="389472"/>
                      </a:cubicBezTo>
                      <a:lnTo>
                        <a:pt x="378503" y="340103"/>
                      </a:lnTo>
                      <a:cubicBezTo>
                        <a:pt x="373017" y="334617"/>
                        <a:pt x="367532" y="334617"/>
                        <a:pt x="362046" y="337360"/>
                      </a:cubicBezTo>
                      <a:cubicBezTo>
                        <a:pt x="356560" y="340103"/>
                        <a:pt x="351076" y="345588"/>
                        <a:pt x="351076" y="351074"/>
                      </a:cubicBezTo>
                      <a:lnTo>
                        <a:pt x="351076" y="463527"/>
                      </a:lnTo>
                      <a:lnTo>
                        <a:pt x="271535" y="463527"/>
                      </a:lnTo>
                      <a:lnTo>
                        <a:pt x="271535" y="416900"/>
                      </a:lnTo>
                      <a:cubicBezTo>
                        <a:pt x="271535" y="389472"/>
                        <a:pt x="249593" y="370273"/>
                        <a:pt x="224907" y="370273"/>
                      </a:cubicBezTo>
                      <a:lnTo>
                        <a:pt x="161824" y="370273"/>
                      </a:lnTo>
                      <a:lnTo>
                        <a:pt x="161824" y="337360"/>
                      </a:lnTo>
                      <a:lnTo>
                        <a:pt x="128910" y="337360"/>
                      </a:lnTo>
                      <a:lnTo>
                        <a:pt x="128910" y="381244"/>
                      </a:lnTo>
                      <a:cubicBezTo>
                        <a:pt x="128910" y="389472"/>
                        <a:pt x="137138" y="397701"/>
                        <a:pt x="145368" y="397701"/>
                      </a:cubicBezTo>
                      <a:lnTo>
                        <a:pt x="224907" y="397701"/>
                      </a:lnTo>
                      <a:cubicBezTo>
                        <a:pt x="233135" y="397701"/>
                        <a:pt x="241365" y="405929"/>
                        <a:pt x="241365" y="414157"/>
                      </a:cubicBezTo>
                      <a:lnTo>
                        <a:pt x="241365" y="460784"/>
                      </a:lnTo>
                      <a:lnTo>
                        <a:pt x="115197" y="460784"/>
                      </a:lnTo>
                      <a:cubicBezTo>
                        <a:pt x="87769" y="460784"/>
                        <a:pt x="65827" y="438842"/>
                        <a:pt x="65827" y="414157"/>
                      </a:cubicBezTo>
                      <a:lnTo>
                        <a:pt x="65827" y="414157"/>
                      </a:lnTo>
                      <a:close/>
                      <a:moveTo>
                        <a:pt x="383987" y="460784"/>
                      </a:moveTo>
                      <a:lnTo>
                        <a:pt x="383987" y="386729"/>
                      </a:lnTo>
                      <a:lnTo>
                        <a:pt x="408673" y="411414"/>
                      </a:lnTo>
                      <a:cubicBezTo>
                        <a:pt x="419645" y="422385"/>
                        <a:pt x="433359" y="430614"/>
                        <a:pt x="449815" y="433357"/>
                      </a:cubicBezTo>
                      <a:lnTo>
                        <a:pt x="449815" y="460784"/>
                      </a:lnTo>
                      <a:lnTo>
                        <a:pt x="383987" y="460784"/>
                      </a:lnTo>
                      <a:close/>
                      <a:moveTo>
                        <a:pt x="575981" y="526610"/>
                      </a:moveTo>
                      <a:lnTo>
                        <a:pt x="35657" y="526610"/>
                      </a:lnTo>
                      <a:lnTo>
                        <a:pt x="35657" y="493697"/>
                      </a:lnTo>
                      <a:lnTo>
                        <a:pt x="575981" y="493697"/>
                      </a:lnTo>
                      <a:lnTo>
                        <a:pt x="575981" y="526610"/>
                      </a:lnTo>
                      <a:close/>
                      <a:moveTo>
                        <a:pt x="924313" y="526610"/>
                      </a:moveTo>
                      <a:lnTo>
                        <a:pt x="606153" y="526610"/>
                      </a:lnTo>
                      <a:lnTo>
                        <a:pt x="606153" y="479983"/>
                      </a:lnTo>
                      <a:cubicBezTo>
                        <a:pt x="606153" y="471755"/>
                        <a:pt x="597925" y="463527"/>
                        <a:pt x="589695" y="463527"/>
                      </a:cubicBezTo>
                      <a:lnTo>
                        <a:pt x="477242" y="463527"/>
                      </a:lnTo>
                      <a:lnTo>
                        <a:pt x="477242" y="436099"/>
                      </a:lnTo>
                      <a:cubicBezTo>
                        <a:pt x="490956" y="433357"/>
                        <a:pt x="507412" y="425128"/>
                        <a:pt x="518384" y="414157"/>
                      </a:cubicBezTo>
                      <a:lnTo>
                        <a:pt x="633580" y="298961"/>
                      </a:lnTo>
                      <a:cubicBezTo>
                        <a:pt x="639066" y="293476"/>
                        <a:pt x="639066" y="282505"/>
                        <a:pt x="633580" y="277019"/>
                      </a:cubicBezTo>
                      <a:lnTo>
                        <a:pt x="597925" y="241363"/>
                      </a:lnTo>
                      <a:lnTo>
                        <a:pt x="682950" y="156338"/>
                      </a:lnTo>
                      <a:lnTo>
                        <a:pt x="661008" y="134395"/>
                      </a:lnTo>
                      <a:lnTo>
                        <a:pt x="575981" y="219421"/>
                      </a:lnTo>
                      <a:lnTo>
                        <a:pt x="570497" y="213936"/>
                      </a:lnTo>
                      <a:cubicBezTo>
                        <a:pt x="565011" y="208450"/>
                        <a:pt x="554039" y="208450"/>
                        <a:pt x="548553" y="213936"/>
                      </a:cubicBezTo>
                      <a:lnTo>
                        <a:pt x="479984" y="282505"/>
                      </a:lnTo>
                      <a:lnTo>
                        <a:pt x="479984" y="32913"/>
                      </a:lnTo>
                      <a:lnTo>
                        <a:pt x="927057" y="32913"/>
                      </a:lnTo>
                      <a:lnTo>
                        <a:pt x="927057" y="526610"/>
                      </a:lnTo>
                      <a:close/>
                    </a:path>
                  </a:pathLst>
                </a:custGeom>
                <a:grpFill/>
                <a:ln w="27426"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869CD52-134C-8D4A-BA7A-C657D83E79E0}"/>
                    </a:ext>
                  </a:extLst>
                </p:cNvPr>
                <p:cNvSpPr/>
                <p:nvPr/>
              </p:nvSpPr>
              <p:spPr>
                <a:xfrm>
                  <a:off x="9281598" y="565176"/>
                  <a:ext cx="298960" cy="78854"/>
                </a:xfrm>
                <a:custGeom>
                  <a:avLst/>
                  <a:gdLst>
                    <a:gd name="connsiteX0" fmla="*/ 98739 w 298960"/>
                    <a:gd name="connsiteY0" fmla="*/ 32227 h 78854"/>
                    <a:gd name="connsiteX1" fmla="*/ 186508 w 298960"/>
                    <a:gd name="connsiteY1" fmla="*/ 76112 h 78854"/>
                    <a:gd name="connsiteX2" fmla="*/ 194736 w 298960"/>
                    <a:gd name="connsiteY2" fmla="*/ 78854 h 78854"/>
                    <a:gd name="connsiteX3" fmla="*/ 202964 w 298960"/>
                    <a:gd name="connsiteY3" fmla="*/ 76112 h 78854"/>
                    <a:gd name="connsiteX4" fmla="*/ 298961 w 298960"/>
                    <a:gd name="connsiteY4" fmla="*/ 29485 h 78854"/>
                    <a:gd name="connsiteX5" fmla="*/ 285247 w 298960"/>
                    <a:gd name="connsiteY5" fmla="*/ 2057 h 78854"/>
                    <a:gd name="connsiteX6" fmla="*/ 197478 w 298960"/>
                    <a:gd name="connsiteY6" fmla="*/ 45941 h 78854"/>
                    <a:gd name="connsiteX7" fmla="*/ 109711 w 298960"/>
                    <a:gd name="connsiteY7" fmla="*/ 2057 h 78854"/>
                    <a:gd name="connsiteX8" fmla="*/ 95997 w 298960"/>
                    <a:gd name="connsiteY8" fmla="*/ 2057 h 78854"/>
                    <a:gd name="connsiteX9" fmla="*/ 0 w 298960"/>
                    <a:gd name="connsiteY9" fmla="*/ 48684 h 78854"/>
                    <a:gd name="connsiteX10" fmla="*/ 13714 w 298960"/>
                    <a:gd name="connsiteY10" fmla="*/ 76112 h 78854"/>
                    <a:gd name="connsiteX11" fmla="*/ 98739 w 298960"/>
                    <a:gd name="connsiteY11" fmla="*/ 32227 h 78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8960" h="78854">
                      <a:moveTo>
                        <a:pt x="98739" y="32227"/>
                      </a:moveTo>
                      <a:lnTo>
                        <a:pt x="186508" y="76112"/>
                      </a:lnTo>
                      <a:cubicBezTo>
                        <a:pt x="189250" y="76112"/>
                        <a:pt x="191994" y="78854"/>
                        <a:pt x="194736" y="78854"/>
                      </a:cubicBezTo>
                      <a:cubicBezTo>
                        <a:pt x="197478" y="78854"/>
                        <a:pt x="200222" y="78854"/>
                        <a:pt x="202964" y="76112"/>
                      </a:cubicBezTo>
                      <a:lnTo>
                        <a:pt x="298961" y="29485"/>
                      </a:lnTo>
                      <a:lnTo>
                        <a:pt x="285247" y="2057"/>
                      </a:lnTo>
                      <a:lnTo>
                        <a:pt x="197478" y="45941"/>
                      </a:lnTo>
                      <a:lnTo>
                        <a:pt x="109711" y="2057"/>
                      </a:lnTo>
                      <a:cubicBezTo>
                        <a:pt x="104225" y="-686"/>
                        <a:pt x="98739" y="-686"/>
                        <a:pt x="95997" y="2057"/>
                      </a:cubicBezTo>
                      <a:lnTo>
                        <a:pt x="0" y="48684"/>
                      </a:lnTo>
                      <a:lnTo>
                        <a:pt x="13714" y="76112"/>
                      </a:lnTo>
                      <a:lnTo>
                        <a:pt x="98739" y="32227"/>
                      </a:lnTo>
                      <a:close/>
                    </a:path>
                  </a:pathLst>
                </a:custGeom>
                <a:grpFill/>
                <a:ln w="27426"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255ECE5E-3FE5-1546-8BB0-A53F973F50D5}"/>
                    </a:ext>
                  </a:extLst>
                </p:cNvPr>
                <p:cNvSpPr/>
                <p:nvPr/>
              </p:nvSpPr>
              <p:spPr>
                <a:xfrm>
                  <a:off x="9396794" y="740027"/>
                  <a:ext cx="191993" cy="32913"/>
                </a:xfrm>
                <a:custGeom>
                  <a:avLst/>
                  <a:gdLst>
                    <a:gd name="connsiteX0" fmla="*/ -1 w 191993"/>
                    <a:gd name="connsiteY0" fmla="*/ 0 h 32913"/>
                    <a:gd name="connsiteX1" fmla="*/ 191993 w 191993"/>
                    <a:gd name="connsiteY1" fmla="*/ 0 h 32913"/>
                    <a:gd name="connsiteX2" fmla="*/ 191993 w 191993"/>
                    <a:gd name="connsiteY2" fmla="*/ 32913 h 32913"/>
                    <a:gd name="connsiteX3" fmla="*/ -1 w 19199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191993" h="32913">
                      <a:moveTo>
                        <a:pt x="-1" y="0"/>
                      </a:moveTo>
                      <a:lnTo>
                        <a:pt x="191993" y="0"/>
                      </a:lnTo>
                      <a:lnTo>
                        <a:pt x="191993" y="32913"/>
                      </a:lnTo>
                      <a:lnTo>
                        <a:pt x="-1" y="32913"/>
                      </a:lnTo>
                      <a:close/>
                    </a:path>
                  </a:pathLst>
                </a:custGeom>
                <a:grpFill/>
                <a:ln w="27426"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705ABC49-9F4F-5D44-A555-DF57C8BA47BC}"/>
                    </a:ext>
                  </a:extLst>
                </p:cNvPr>
                <p:cNvSpPr/>
                <p:nvPr/>
              </p:nvSpPr>
              <p:spPr>
                <a:xfrm>
                  <a:off x="9396794" y="803111"/>
                  <a:ext cx="191993" cy="32913"/>
                </a:xfrm>
                <a:custGeom>
                  <a:avLst/>
                  <a:gdLst>
                    <a:gd name="connsiteX0" fmla="*/ -1 w 191993"/>
                    <a:gd name="connsiteY0" fmla="*/ 0 h 32913"/>
                    <a:gd name="connsiteX1" fmla="*/ 191993 w 191993"/>
                    <a:gd name="connsiteY1" fmla="*/ 0 h 32913"/>
                    <a:gd name="connsiteX2" fmla="*/ 191993 w 191993"/>
                    <a:gd name="connsiteY2" fmla="*/ 32913 h 32913"/>
                    <a:gd name="connsiteX3" fmla="*/ -1 w 19199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191993" h="32913">
                      <a:moveTo>
                        <a:pt x="-1" y="0"/>
                      </a:moveTo>
                      <a:lnTo>
                        <a:pt x="191993" y="0"/>
                      </a:lnTo>
                      <a:lnTo>
                        <a:pt x="191993" y="32913"/>
                      </a:lnTo>
                      <a:lnTo>
                        <a:pt x="-1" y="32913"/>
                      </a:lnTo>
                      <a:close/>
                    </a:path>
                  </a:pathLst>
                </a:custGeom>
                <a:grpFill/>
                <a:ln w="27426"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73D8BB25-9EE9-0C40-95E3-EB252871AEE1}"/>
                    </a:ext>
                  </a:extLst>
                </p:cNvPr>
                <p:cNvSpPr/>
                <p:nvPr/>
              </p:nvSpPr>
              <p:spPr>
                <a:xfrm>
                  <a:off x="9396794" y="866194"/>
                  <a:ext cx="191993" cy="32913"/>
                </a:xfrm>
                <a:custGeom>
                  <a:avLst/>
                  <a:gdLst>
                    <a:gd name="connsiteX0" fmla="*/ -1 w 191993"/>
                    <a:gd name="connsiteY0" fmla="*/ 0 h 32913"/>
                    <a:gd name="connsiteX1" fmla="*/ 191993 w 191993"/>
                    <a:gd name="connsiteY1" fmla="*/ 0 h 32913"/>
                    <a:gd name="connsiteX2" fmla="*/ 191993 w 191993"/>
                    <a:gd name="connsiteY2" fmla="*/ 32913 h 32913"/>
                    <a:gd name="connsiteX3" fmla="*/ -1 w 19199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191993" h="32913">
                      <a:moveTo>
                        <a:pt x="-1" y="0"/>
                      </a:moveTo>
                      <a:lnTo>
                        <a:pt x="191993" y="0"/>
                      </a:lnTo>
                      <a:lnTo>
                        <a:pt x="191993" y="32913"/>
                      </a:lnTo>
                      <a:lnTo>
                        <a:pt x="-1" y="32913"/>
                      </a:lnTo>
                      <a:close/>
                    </a:path>
                  </a:pathLst>
                </a:custGeom>
                <a:grpFill/>
                <a:ln w="27426"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A731DA0C-13A8-404E-BD0D-59EB7AA58460}"/>
                    </a:ext>
                  </a:extLst>
                </p:cNvPr>
                <p:cNvSpPr/>
                <p:nvPr/>
              </p:nvSpPr>
              <p:spPr>
                <a:xfrm>
                  <a:off x="9396794" y="932021"/>
                  <a:ext cx="191993" cy="32913"/>
                </a:xfrm>
                <a:custGeom>
                  <a:avLst/>
                  <a:gdLst>
                    <a:gd name="connsiteX0" fmla="*/ -1 w 191993"/>
                    <a:gd name="connsiteY0" fmla="*/ 0 h 32913"/>
                    <a:gd name="connsiteX1" fmla="*/ 191993 w 191993"/>
                    <a:gd name="connsiteY1" fmla="*/ 0 h 32913"/>
                    <a:gd name="connsiteX2" fmla="*/ 191993 w 191993"/>
                    <a:gd name="connsiteY2" fmla="*/ 32913 h 32913"/>
                    <a:gd name="connsiteX3" fmla="*/ -1 w 19199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191993" h="32913">
                      <a:moveTo>
                        <a:pt x="-1" y="0"/>
                      </a:moveTo>
                      <a:lnTo>
                        <a:pt x="191993" y="0"/>
                      </a:lnTo>
                      <a:lnTo>
                        <a:pt x="191993" y="32913"/>
                      </a:lnTo>
                      <a:lnTo>
                        <a:pt x="-1" y="32913"/>
                      </a:lnTo>
                      <a:close/>
                    </a:path>
                  </a:pathLst>
                </a:custGeom>
                <a:grpFill/>
                <a:ln w="27426"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2B363005-09C0-5640-931B-F050A84BE07B}"/>
                    </a:ext>
                  </a:extLst>
                </p:cNvPr>
                <p:cNvSpPr/>
                <p:nvPr/>
              </p:nvSpPr>
              <p:spPr>
                <a:xfrm>
                  <a:off x="8760472" y="1121271"/>
                  <a:ext cx="191993" cy="337359"/>
                </a:xfrm>
                <a:custGeom>
                  <a:avLst/>
                  <a:gdLst>
                    <a:gd name="connsiteX0" fmla="*/ 0 w 191993"/>
                    <a:gd name="connsiteY0" fmla="*/ 224907 h 337359"/>
                    <a:gd name="connsiteX1" fmla="*/ 0 w 191993"/>
                    <a:gd name="connsiteY1" fmla="*/ 320903 h 337359"/>
                    <a:gd name="connsiteX2" fmla="*/ 16456 w 191993"/>
                    <a:gd name="connsiteY2" fmla="*/ 337360 h 337359"/>
                    <a:gd name="connsiteX3" fmla="*/ 175536 w 191993"/>
                    <a:gd name="connsiteY3" fmla="*/ 337360 h 337359"/>
                    <a:gd name="connsiteX4" fmla="*/ 191994 w 191993"/>
                    <a:gd name="connsiteY4" fmla="*/ 320903 h 337359"/>
                    <a:gd name="connsiteX5" fmla="*/ 191994 w 191993"/>
                    <a:gd name="connsiteY5" fmla="*/ 224907 h 337359"/>
                    <a:gd name="connsiteX6" fmla="*/ 145366 w 191993"/>
                    <a:gd name="connsiteY6" fmla="*/ 142624 h 337359"/>
                    <a:gd name="connsiteX7" fmla="*/ 175536 w 191993"/>
                    <a:gd name="connsiteY7" fmla="*/ 79540 h 337359"/>
                    <a:gd name="connsiteX8" fmla="*/ 95997 w 191993"/>
                    <a:gd name="connsiteY8" fmla="*/ 0 h 337359"/>
                    <a:gd name="connsiteX9" fmla="*/ 16456 w 191993"/>
                    <a:gd name="connsiteY9" fmla="*/ 79540 h 337359"/>
                    <a:gd name="connsiteX10" fmla="*/ 46626 w 191993"/>
                    <a:gd name="connsiteY10" fmla="*/ 142624 h 337359"/>
                    <a:gd name="connsiteX11" fmla="*/ 0 w 191993"/>
                    <a:gd name="connsiteY11" fmla="*/ 224907 h 337359"/>
                    <a:gd name="connsiteX12" fmla="*/ 0 w 191993"/>
                    <a:gd name="connsiteY12" fmla="*/ 224907 h 337359"/>
                    <a:gd name="connsiteX13" fmla="*/ 46626 w 191993"/>
                    <a:gd name="connsiteY13" fmla="*/ 79540 h 337359"/>
                    <a:gd name="connsiteX14" fmla="*/ 93253 w 191993"/>
                    <a:gd name="connsiteY14" fmla="*/ 32913 h 337359"/>
                    <a:gd name="connsiteX15" fmla="*/ 139880 w 191993"/>
                    <a:gd name="connsiteY15" fmla="*/ 79540 h 337359"/>
                    <a:gd name="connsiteX16" fmla="*/ 93253 w 191993"/>
                    <a:gd name="connsiteY16" fmla="*/ 126167 h 337359"/>
                    <a:gd name="connsiteX17" fmla="*/ 46626 w 191993"/>
                    <a:gd name="connsiteY17" fmla="*/ 79540 h 337359"/>
                    <a:gd name="connsiteX18" fmla="*/ 46626 w 191993"/>
                    <a:gd name="connsiteY18" fmla="*/ 79540 h 337359"/>
                    <a:gd name="connsiteX19" fmla="*/ 32912 w 191993"/>
                    <a:gd name="connsiteY19" fmla="*/ 224907 h 337359"/>
                    <a:gd name="connsiteX20" fmla="*/ 95997 w 191993"/>
                    <a:gd name="connsiteY20" fmla="*/ 161823 h 337359"/>
                    <a:gd name="connsiteX21" fmla="*/ 159080 w 191993"/>
                    <a:gd name="connsiteY21" fmla="*/ 224907 h 337359"/>
                    <a:gd name="connsiteX22" fmla="*/ 159080 w 191993"/>
                    <a:gd name="connsiteY22" fmla="*/ 304447 h 337359"/>
                    <a:gd name="connsiteX23" fmla="*/ 32912 w 191993"/>
                    <a:gd name="connsiteY23" fmla="*/ 304447 h 337359"/>
                    <a:gd name="connsiteX24" fmla="*/ 32912 w 191993"/>
                    <a:gd name="connsiteY24" fmla="*/ 224907 h 337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1993" h="337359">
                      <a:moveTo>
                        <a:pt x="0" y="224907"/>
                      </a:moveTo>
                      <a:lnTo>
                        <a:pt x="0" y="320903"/>
                      </a:lnTo>
                      <a:cubicBezTo>
                        <a:pt x="0" y="329131"/>
                        <a:pt x="8228" y="337360"/>
                        <a:pt x="16456" y="337360"/>
                      </a:cubicBezTo>
                      <a:lnTo>
                        <a:pt x="175536" y="337360"/>
                      </a:lnTo>
                      <a:cubicBezTo>
                        <a:pt x="183764" y="337360"/>
                        <a:pt x="191994" y="329131"/>
                        <a:pt x="191994" y="320903"/>
                      </a:cubicBezTo>
                      <a:lnTo>
                        <a:pt x="191994" y="224907"/>
                      </a:lnTo>
                      <a:cubicBezTo>
                        <a:pt x="191994" y="189251"/>
                        <a:pt x="172794" y="159080"/>
                        <a:pt x="145366" y="142624"/>
                      </a:cubicBezTo>
                      <a:cubicBezTo>
                        <a:pt x="164566" y="128910"/>
                        <a:pt x="175536" y="106968"/>
                        <a:pt x="175536" y="79540"/>
                      </a:cubicBezTo>
                      <a:cubicBezTo>
                        <a:pt x="175536" y="35656"/>
                        <a:pt x="139880" y="0"/>
                        <a:pt x="95997" y="0"/>
                      </a:cubicBezTo>
                      <a:cubicBezTo>
                        <a:pt x="52112" y="0"/>
                        <a:pt x="16456" y="35656"/>
                        <a:pt x="16456" y="79540"/>
                      </a:cubicBezTo>
                      <a:cubicBezTo>
                        <a:pt x="16456" y="104225"/>
                        <a:pt x="27428" y="126167"/>
                        <a:pt x="46626" y="142624"/>
                      </a:cubicBezTo>
                      <a:cubicBezTo>
                        <a:pt x="19198" y="159080"/>
                        <a:pt x="0" y="189251"/>
                        <a:pt x="0" y="224907"/>
                      </a:cubicBezTo>
                      <a:lnTo>
                        <a:pt x="0" y="224907"/>
                      </a:lnTo>
                      <a:close/>
                      <a:moveTo>
                        <a:pt x="46626" y="79540"/>
                      </a:moveTo>
                      <a:cubicBezTo>
                        <a:pt x="46626" y="52113"/>
                        <a:pt x="68569" y="32913"/>
                        <a:pt x="93253" y="32913"/>
                      </a:cubicBezTo>
                      <a:cubicBezTo>
                        <a:pt x="120681" y="32913"/>
                        <a:pt x="139880" y="54855"/>
                        <a:pt x="139880" y="79540"/>
                      </a:cubicBezTo>
                      <a:cubicBezTo>
                        <a:pt x="139880" y="104225"/>
                        <a:pt x="117939" y="126167"/>
                        <a:pt x="93253" y="126167"/>
                      </a:cubicBezTo>
                      <a:cubicBezTo>
                        <a:pt x="68569" y="128910"/>
                        <a:pt x="46626" y="106968"/>
                        <a:pt x="46626" y="79540"/>
                      </a:cubicBezTo>
                      <a:lnTo>
                        <a:pt x="46626" y="79540"/>
                      </a:lnTo>
                      <a:close/>
                      <a:moveTo>
                        <a:pt x="32912" y="224907"/>
                      </a:moveTo>
                      <a:cubicBezTo>
                        <a:pt x="32912" y="189251"/>
                        <a:pt x="60340" y="161823"/>
                        <a:pt x="95997" y="161823"/>
                      </a:cubicBezTo>
                      <a:cubicBezTo>
                        <a:pt x="131653" y="161823"/>
                        <a:pt x="159080" y="189251"/>
                        <a:pt x="159080" y="224907"/>
                      </a:cubicBezTo>
                      <a:lnTo>
                        <a:pt x="159080" y="304447"/>
                      </a:lnTo>
                      <a:lnTo>
                        <a:pt x="32912" y="304447"/>
                      </a:lnTo>
                      <a:lnTo>
                        <a:pt x="32912" y="224907"/>
                      </a:lnTo>
                      <a:close/>
                    </a:path>
                  </a:pathLst>
                </a:custGeom>
                <a:grpFill/>
                <a:ln w="27426"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20D994F4-715B-084B-B789-49AEFDB7B6C2}"/>
                    </a:ext>
                  </a:extLst>
                </p:cNvPr>
                <p:cNvSpPr/>
                <p:nvPr/>
              </p:nvSpPr>
              <p:spPr>
                <a:xfrm>
                  <a:off x="8982636" y="1121271"/>
                  <a:ext cx="191993" cy="337359"/>
                </a:xfrm>
                <a:custGeom>
                  <a:avLst/>
                  <a:gdLst>
                    <a:gd name="connsiteX0" fmla="*/ 0 w 191993"/>
                    <a:gd name="connsiteY0" fmla="*/ 224907 h 337359"/>
                    <a:gd name="connsiteX1" fmla="*/ 0 w 191993"/>
                    <a:gd name="connsiteY1" fmla="*/ 320903 h 337359"/>
                    <a:gd name="connsiteX2" fmla="*/ 16456 w 191993"/>
                    <a:gd name="connsiteY2" fmla="*/ 337360 h 337359"/>
                    <a:gd name="connsiteX3" fmla="*/ 175538 w 191993"/>
                    <a:gd name="connsiteY3" fmla="*/ 337360 h 337359"/>
                    <a:gd name="connsiteX4" fmla="*/ 191994 w 191993"/>
                    <a:gd name="connsiteY4" fmla="*/ 320903 h 337359"/>
                    <a:gd name="connsiteX5" fmla="*/ 191994 w 191993"/>
                    <a:gd name="connsiteY5" fmla="*/ 224907 h 337359"/>
                    <a:gd name="connsiteX6" fmla="*/ 145366 w 191993"/>
                    <a:gd name="connsiteY6" fmla="*/ 142624 h 337359"/>
                    <a:gd name="connsiteX7" fmla="*/ 175538 w 191993"/>
                    <a:gd name="connsiteY7" fmla="*/ 79540 h 337359"/>
                    <a:gd name="connsiteX8" fmla="*/ 95997 w 191993"/>
                    <a:gd name="connsiteY8" fmla="*/ 0 h 337359"/>
                    <a:gd name="connsiteX9" fmla="*/ 16456 w 191993"/>
                    <a:gd name="connsiteY9" fmla="*/ 79540 h 337359"/>
                    <a:gd name="connsiteX10" fmla="*/ 46627 w 191993"/>
                    <a:gd name="connsiteY10" fmla="*/ 142624 h 337359"/>
                    <a:gd name="connsiteX11" fmla="*/ 0 w 191993"/>
                    <a:gd name="connsiteY11" fmla="*/ 224907 h 337359"/>
                    <a:gd name="connsiteX12" fmla="*/ 0 w 191993"/>
                    <a:gd name="connsiteY12" fmla="*/ 224907 h 337359"/>
                    <a:gd name="connsiteX13" fmla="*/ 49369 w 191993"/>
                    <a:gd name="connsiteY13" fmla="*/ 79540 h 337359"/>
                    <a:gd name="connsiteX14" fmla="*/ 95997 w 191993"/>
                    <a:gd name="connsiteY14" fmla="*/ 32913 h 337359"/>
                    <a:gd name="connsiteX15" fmla="*/ 142624 w 191993"/>
                    <a:gd name="connsiteY15" fmla="*/ 79540 h 337359"/>
                    <a:gd name="connsiteX16" fmla="*/ 95997 w 191993"/>
                    <a:gd name="connsiteY16" fmla="*/ 126167 h 337359"/>
                    <a:gd name="connsiteX17" fmla="*/ 49369 w 191993"/>
                    <a:gd name="connsiteY17" fmla="*/ 79540 h 337359"/>
                    <a:gd name="connsiteX18" fmla="*/ 49369 w 191993"/>
                    <a:gd name="connsiteY18" fmla="*/ 79540 h 337359"/>
                    <a:gd name="connsiteX19" fmla="*/ 32914 w 191993"/>
                    <a:gd name="connsiteY19" fmla="*/ 224907 h 337359"/>
                    <a:gd name="connsiteX20" fmla="*/ 95997 w 191993"/>
                    <a:gd name="connsiteY20" fmla="*/ 161823 h 337359"/>
                    <a:gd name="connsiteX21" fmla="*/ 159080 w 191993"/>
                    <a:gd name="connsiteY21" fmla="*/ 224907 h 337359"/>
                    <a:gd name="connsiteX22" fmla="*/ 159080 w 191993"/>
                    <a:gd name="connsiteY22" fmla="*/ 304447 h 337359"/>
                    <a:gd name="connsiteX23" fmla="*/ 32914 w 191993"/>
                    <a:gd name="connsiteY23" fmla="*/ 304447 h 337359"/>
                    <a:gd name="connsiteX24" fmla="*/ 32914 w 191993"/>
                    <a:gd name="connsiteY24" fmla="*/ 224907 h 337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1993" h="337359">
                      <a:moveTo>
                        <a:pt x="0" y="224907"/>
                      </a:moveTo>
                      <a:lnTo>
                        <a:pt x="0" y="320903"/>
                      </a:lnTo>
                      <a:cubicBezTo>
                        <a:pt x="0" y="329131"/>
                        <a:pt x="8228" y="337360"/>
                        <a:pt x="16456" y="337360"/>
                      </a:cubicBezTo>
                      <a:lnTo>
                        <a:pt x="175538" y="337360"/>
                      </a:lnTo>
                      <a:cubicBezTo>
                        <a:pt x="183766" y="337360"/>
                        <a:pt x="191994" y="329131"/>
                        <a:pt x="191994" y="320903"/>
                      </a:cubicBezTo>
                      <a:lnTo>
                        <a:pt x="191994" y="224907"/>
                      </a:lnTo>
                      <a:cubicBezTo>
                        <a:pt x="191994" y="189251"/>
                        <a:pt x="172794" y="159080"/>
                        <a:pt x="145366" y="142624"/>
                      </a:cubicBezTo>
                      <a:cubicBezTo>
                        <a:pt x="164566" y="128910"/>
                        <a:pt x="175538" y="106968"/>
                        <a:pt x="175538" y="79540"/>
                      </a:cubicBezTo>
                      <a:cubicBezTo>
                        <a:pt x="175538" y="35656"/>
                        <a:pt x="139880" y="0"/>
                        <a:pt x="95997" y="0"/>
                      </a:cubicBezTo>
                      <a:cubicBezTo>
                        <a:pt x="52113" y="0"/>
                        <a:pt x="16456" y="35656"/>
                        <a:pt x="16456" y="79540"/>
                      </a:cubicBezTo>
                      <a:cubicBezTo>
                        <a:pt x="16456" y="104225"/>
                        <a:pt x="27428" y="126167"/>
                        <a:pt x="46627" y="142624"/>
                      </a:cubicBezTo>
                      <a:cubicBezTo>
                        <a:pt x="19200" y="159080"/>
                        <a:pt x="0" y="189251"/>
                        <a:pt x="0" y="224907"/>
                      </a:cubicBezTo>
                      <a:lnTo>
                        <a:pt x="0" y="224907"/>
                      </a:lnTo>
                      <a:close/>
                      <a:moveTo>
                        <a:pt x="49369" y="79540"/>
                      </a:moveTo>
                      <a:cubicBezTo>
                        <a:pt x="49369" y="52113"/>
                        <a:pt x="71311" y="32913"/>
                        <a:pt x="95997" y="32913"/>
                      </a:cubicBezTo>
                      <a:cubicBezTo>
                        <a:pt x="120682" y="32913"/>
                        <a:pt x="142624" y="54855"/>
                        <a:pt x="142624" y="79540"/>
                      </a:cubicBezTo>
                      <a:cubicBezTo>
                        <a:pt x="142624" y="104225"/>
                        <a:pt x="120682" y="126167"/>
                        <a:pt x="95997" y="126167"/>
                      </a:cubicBezTo>
                      <a:cubicBezTo>
                        <a:pt x="71311" y="126167"/>
                        <a:pt x="49369" y="106968"/>
                        <a:pt x="49369" y="79540"/>
                      </a:cubicBezTo>
                      <a:lnTo>
                        <a:pt x="49369" y="79540"/>
                      </a:lnTo>
                      <a:close/>
                      <a:moveTo>
                        <a:pt x="32914" y="224907"/>
                      </a:moveTo>
                      <a:cubicBezTo>
                        <a:pt x="32914" y="189251"/>
                        <a:pt x="60341" y="161823"/>
                        <a:pt x="95997" y="161823"/>
                      </a:cubicBezTo>
                      <a:cubicBezTo>
                        <a:pt x="131653" y="161823"/>
                        <a:pt x="159080" y="189251"/>
                        <a:pt x="159080" y="224907"/>
                      </a:cubicBezTo>
                      <a:lnTo>
                        <a:pt x="159080" y="304447"/>
                      </a:lnTo>
                      <a:lnTo>
                        <a:pt x="32914" y="304447"/>
                      </a:lnTo>
                      <a:lnTo>
                        <a:pt x="32914" y="224907"/>
                      </a:lnTo>
                      <a:close/>
                    </a:path>
                  </a:pathLst>
                </a:custGeom>
                <a:grpFill/>
                <a:ln w="27426"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0790ED26-9168-3545-8D84-596477BADFEB}"/>
                    </a:ext>
                  </a:extLst>
                </p:cNvPr>
                <p:cNvSpPr/>
                <p:nvPr/>
              </p:nvSpPr>
              <p:spPr>
                <a:xfrm>
                  <a:off x="9207543" y="1121271"/>
                  <a:ext cx="191993" cy="337359"/>
                </a:xfrm>
                <a:custGeom>
                  <a:avLst/>
                  <a:gdLst>
                    <a:gd name="connsiteX0" fmla="*/ 0 w 191993"/>
                    <a:gd name="connsiteY0" fmla="*/ 224907 h 337359"/>
                    <a:gd name="connsiteX1" fmla="*/ 0 w 191993"/>
                    <a:gd name="connsiteY1" fmla="*/ 320903 h 337359"/>
                    <a:gd name="connsiteX2" fmla="*/ 16456 w 191993"/>
                    <a:gd name="connsiteY2" fmla="*/ 337360 h 337359"/>
                    <a:gd name="connsiteX3" fmla="*/ 175536 w 191993"/>
                    <a:gd name="connsiteY3" fmla="*/ 337360 h 337359"/>
                    <a:gd name="connsiteX4" fmla="*/ 191994 w 191993"/>
                    <a:gd name="connsiteY4" fmla="*/ 320903 h 337359"/>
                    <a:gd name="connsiteX5" fmla="*/ 191994 w 191993"/>
                    <a:gd name="connsiteY5" fmla="*/ 224907 h 337359"/>
                    <a:gd name="connsiteX6" fmla="*/ 145366 w 191993"/>
                    <a:gd name="connsiteY6" fmla="*/ 142624 h 337359"/>
                    <a:gd name="connsiteX7" fmla="*/ 175536 w 191993"/>
                    <a:gd name="connsiteY7" fmla="*/ 79540 h 337359"/>
                    <a:gd name="connsiteX8" fmla="*/ 95997 w 191993"/>
                    <a:gd name="connsiteY8" fmla="*/ 0 h 337359"/>
                    <a:gd name="connsiteX9" fmla="*/ 16456 w 191993"/>
                    <a:gd name="connsiteY9" fmla="*/ 79540 h 337359"/>
                    <a:gd name="connsiteX10" fmla="*/ 46627 w 191993"/>
                    <a:gd name="connsiteY10" fmla="*/ 142624 h 337359"/>
                    <a:gd name="connsiteX11" fmla="*/ 0 w 191993"/>
                    <a:gd name="connsiteY11" fmla="*/ 224907 h 337359"/>
                    <a:gd name="connsiteX12" fmla="*/ 0 w 191993"/>
                    <a:gd name="connsiteY12" fmla="*/ 224907 h 337359"/>
                    <a:gd name="connsiteX13" fmla="*/ 46627 w 191993"/>
                    <a:gd name="connsiteY13" fmla="*/ 79540 h 337359"/>
                    <a:gd name="connsiteX14" fmla="*/ 93253 w 191993"/>
                    <a:gd name="connsiteY14" fmla="*/ 32913 h 337359"/>
                    <a:gd name="connsiteX15" fmla="*/ 139880 w 191993"/>
                    <a:gd name="connsiteY15" fmla="*/ 79540 h 337359"/>
                    <a:gd name="connsiteX16" fmla="*/ 93253 w 191993"/>
                    <a:gd name="connsiteY16" fmla="*/ 126167 h 337359"/>
                    <a:gd name="connsiteX17" fmla="*/ 46627 w 191993"/>
                    <a:gd name="connsiteY17" fmla="*/ 79540 h 337359"/>
                    <a:gd name="connsiteX18" fmla="*/ 46627 w 191993"/>
                    <a:gd name="connsiteY18" fmla="*/ 79540 h 337359"/>
                    <a:gd name="connsiteX19" fmla="*/ 30170 w 191993"/>
                    <a:gd name="connsiteY19" fmla="*/ 224907 h 337359"/>
                    <a:gd name="connsiteX20" fmla="*/ 93253 w 191993"/>
                    <a:gd name="connsiteY20" fmla="*/ 161823 h 337359"/>
                    <a:gd name="connsiteX21" fmla="*/ 156338 w 191993"/>
                    <a:gd name="connsiteY21" fmla="*/ 224907 h 337359"/>
                    <a:gd name="connsiteX22" fmla="*/ 156338 w 191993"/>
                    <a:gd name="connsiteY22" fmla="*/ 304447 h 337359"/>
                    <a:gd name="connsiteX23" fmla="*/ 30170 w 191993"/>
                    <a:gd name="connsiteY23" fmla="*/ 304447 h 337359"/>
                    <a:gd name="connsiteX24" fmla="*/ 30170 w 191993"/>
                    <a:gd name="connsiteY24" fmla="*/ 224907 h 337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1993" h="337359">
                      <a:moveTo>
                        <a:pt x="0" y="224907"/>
                      </a:moveTo>
                      <a:lnTo>
                        <a:pt x="0" y="320903"/>
                      </a:lnTo>
                      <a:cubicBezTo>
                        <a:pt x="0" y="329131"/>
                        <a:pt x="8228" y="337360"/>
                        <a:pt x="16456" y="337360"/>
                      </a:cubicBezTo>
                      <a:lnTo>
                        <a:pt x="175536" y="337360"/>
                      </a:lnTo>
                      <a:cubicBezTo>
                        <a:pt x="183766" y="337360"/>
                        <a:pt x="191994" y="329131"/>
                        <a:pt x="191994" y="320903"/>
                      </a:cubicBezTo>
                      <a:lnTo>
                        <a:pt x="191994" y="224907"/>
                      </a:lnTo>
                      <a:cubicBezTo>
                        <a:pt x="191994" y="189251"/>
                        <a:pt x="172794" y="159080"/>
                        <a:pt x="145366" y="142624"/>
                      </a:cubicBezTo>
                      <a:cubicBezTo>
                        <a:pt x="164566" y="128910"/>
                        <a:pt x="175536" y="106968"/>
                        <a:pt x="175536" y="79540"/>
                      </a:cubicBezTo>
                      <a:cubicBezTo>
                        <a:pt x="175536" y="35656"/>
                        <a:pt x="139880" y="0"/>
                        <a:pt x="95997" y="0"/>
                      </a:cubicBezTo>
                      <a:cubicBezTo>
                        <a:pt x="52112" y="0"/>
                        <a:pt x="16456" y="35656"/>
                        <a:pt x="16456" y="79540"/>
                      </a:cubicBezTo>
                      <a:cubicBezTo>
                        <a:pt x="16456" y="104225"/>
                        <a:pt x="27428" y="126167"/>
                        <a:pt x="46627" y="142624"/>
                      </a:cubicBezTo>
                      <a:cubicBezTo>
                        <a:pt x="16456" y="159080"/>
                        <a:pt x="0" y="189251"/>
                        <a:pt x="0" y="224907"/>
                      </a:cubicBezTo>
                      <a:lnTo>
                        <a:pt x="0" y="224907"/>
                      </a:lnTo>
                      <a:close/>
                      <a:moveTo>
                        <a:pt x="46627" y="79540"/>
                      </a:moveTo>
                      <a:cubicBezTo>
                        <a:pt x="46627" y="52113"/>
                        <a:pt x="68569" y="32913"/>
                        <a:pt x="93253" y="32913"/>
                      </a:cubicBezTo>
                      <a:cubicBezTo>
                        <a:pt x="117939" y="32913"/>
                        <a:pt x="139880" y="54855"/>
                        <a:pt x="139880" y="79540"/>
                      </a:cubicBezTo>
                      <a:cubicBezTo>
                        <a:pt x="139880" y="104225"/>
                        <a:pt x="117939" y="126167"/>
                        <a:pt x="93253" y="126167"/>
                      </a:cubicBezTo>
                      <a:cubicBezTo>
                        <a:pt x="68569" y="126167"/>
                        <a:pt x="46627" y="106968"/>
                        <a:pt x="46627" y="79540"/>
                      </a:cubicBezTo>
                      <a:lnTo>
                        <a:pt x="46627" y="79540"/>
                      </a:lnTo>
                      <a:close/>
                      <a:moveTo>
                        <a:pt x="30170" y="224907"/>
                      </a:moveTo>
                      <a:cubicBezTo>
                        <a:pt x="30170" y="189251"/>
                        <a:pt x="57597" y="161823"/>
                        <a:pt x="93253" y="161823"/>
                      </a:cubicBezTo>
                      <a:cubicBezTo>
                        <a:pt x="128910" y="161823"/>
                        <a:pt x="156338" y="189251"/>
                        <a:pt x="156338" y="224907"/>
                      </a:cubicBezTo>
                      <a:lnTo>
                        <a:pt x="156338" y="304447"/>
                      </a:lnTo>
                      <a:lnTo>
                        <a:pt x="30170" y="304447"/>
                      </a:lnTo>
                      <a:lnTo>
                        <a:pt x="30170" y="224907"/>
                      </a:lnTo>
                      <a:close/>
                    </a:path>
                  </a:pathLst>
                </a:custGeom>
                <a:grpFill/>
                <a:ln w="27426"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0F9CDEDD-7265-8949-9ED1-1915DBCAC16C}"/>
                    </a:ext>
                  </a:extLst>
                </p:cNvPr>
                <p:cNvSpPr/>
                <p:nvPr/>
              </p:nvSpPr>
              <p:spPr>
                <a:xfrm>
                  <a:off x="9429707" y="1121271"/>
                  <a:ext cx="191993" cy="337359"/>
                </a:xfrm>
                <a:custGeom>
                  <a:avLst/>
                  <a:gdLst>
                    <a:gd name="connsiteX0" fmla="*/ 0 w 191993"/>
                    <a:gd name="connsiteY0" fmla="*/ 224907 h 337359"/>
                    <a:gd name="connsiteX1" fmla="*/ 0 w 191993"/>
                    <a:gd name="connsiteY1" fmla="*/ 320903 h 337359"/>
                    <a:gd name="connsiteX2" fmla="*/ 16458 w 191993"/>
                    <a:gd name="connsiteY2" fmla="*/ 337360 h 337359"/>
                    <a:gd name="connsiteX3" fmla="*/ 175538 w 191993"/>
                    <a:gd name="connsiteY3" fmla="*/ 337360 h 337359"/>
                    <a:gd name="connsiteX4" fmla="*/ 191994 w 191993"/>
                    <a:gd name="connsiteY4" fmla="*/ 320903 h 337359"/>
                    <a:gd name="connsiteX5" fmla="*/ 191994 w 191993"/>
                    <a:gd name="connsiteY5" fmla="*/ 224907 h 337359"/>
                    <a:gd name="connsiteX6" fmla="*/ 145366 w 191993"/>
                    <a:gd name="connsiteY6" fmla="*/ 142624 h 337359"/>
                    <a:gd name="connsiteX7" fmla="*/ 175538 w 191993"/>
                    <a:gd name="connsiteY7" fmla="*/ 79540 h 337359"/>
                    <a:gd name="connsiteX8" fmla="*/ 95997 w 191993"/>
                    <a:gd name="connsiteY8" fmla="*/ 0 h 337359"/>
                    <a:gd name="connsiteX9" fmla="*/ 16458 w 191993"/>
                    <a:gd name="connsiteY9" fmla="*/ 79540 h 337359"/>
                    <a:gd name="connsiteX10" fmla="*/ 46627 w 191993"/>
                    <a:gd name="connsiteY10" fmla="*/ 142624 h 337359"/>
                    <a:gd name="connsiteX11" fmla="*/ 0 w 191993"/>
                    <a:gd name="connsiteY11" fmla="*/ 224907 h 337359"/>
                    <a:gd name="connsiteX12" fmla="*/ 0 w 191993"/>
                    <a:gd name="connsiteY12" fmla="*/ 224907 h 337359"/>
                    <a:gd name="connsiteX13" fmla="*/ 46627 w 191993"/>
                    <a:gd name="connsiteY13" fmla="*/ 79540 h 337359"/>
                    <a:gd name="connsiteX14" fmla="*/ 93255 w 191993"/>
                    <a:gd name="connsiteY14" fmla="*/ 32913 h 337359"/>
                    <a:gd name="connsiteX15" fmla="*/ 139882 w 191993"/>
                    <a:gd name="connsiteY15" fmla="*/ 79540 h 337359"/>
                    <a:gd name="connsiteX16" fmla="*/ 93255 w 191993"/>
                    <a:gd name="connsiteY16" fmla="*/ 126167 h 337359"/>
                    <a:gd name="connsiteX17" fmla="*/ 46627 w 191993"/>
                    <a:gd name="connsiteY17" fmla="*/ 79540 h 337359"/>
                    <a:gd name="connsiteX18" fmla="*/ 46627 w 191993"/>
                    <a:gd name="connsiteY18" fmla="*/ 79540 h 337359"/>
                    <a:gd name="connsiteX19" fmla="*/ 30171 w 191993"/>
                    <a:gd name="connsiteY19" fmla="*/ 224907 h 337359"/>
                    <a:gd name="connsiteX20" fmla="*/ 93255 w 191993"/>
                    <a:gd name="connsiteY20" fmla="*/ 161823 h 337359"/>
                    <a:gd name="connsiteX21" fmla="*/ 156338 w 191993"/>
                    <a:gd name="connsiteY21" fmla="*/ 224907 h 337359"/>
                    <a:gd name="connsiteX22" fmla="*/ 156338 w 191993"/>
                    <a:gd name="connsiteY22" fmla="*/ 304447 h 337359"/>
                    <a:gd name="connsiteX23" fmla="*/ 30171 w 191993"/>
                    <a:gd name="connsiteY23" fmla="*/ 304447 h 337359"/>
                    <a:gd name="connsiteX24" fmla="*/ 30171 w 191993"/>
                    <a:gd name="connsiteY24" fmla="*/ 224907 h 337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1993" h="337359">
                      <a:moveTo>
                        <a:pt x="0" y="224907"/>
                      </a:moveTo>
                      <a:lnTo>
                        <a:pt x="0" y="320903"/>
                      </a:lnTo>
                      <a:cubicBezTo>
                        <a:pt x="0" y="329131"/>
                        <a:pt x="8228" y="337360"/>
                        <a:pt x="16458" y="337360"/>
                      </a:cubicBezTo>
                      <a:lnTo>
                        <a:pt x="175538" y="337360"/>
                      </a:lnTo>
                      <a:cubicBezTo>
                        <a:pt x="183766" y="337360"/>
                        <a:pt x="191994" y="329131"/>
                        <a:pt x="191994" y="320903"/>
                      </a:cubicBezTo>
                      <a:lnTo>
                        <a:pt x="191994" y="224907"/>
                      </a:lnTo>
                      <a:cubicBezTo>
                        <a:pt x="191994" y="189251"/>
                        <a:pt x="172794" y="159080"/>
                        <a:pt x="145366" y="142624"/>
                      </a:cubicBezTo>
                      <a:cubicBezTo>
                        <a:pt x="164566" y="128910"/>
                        <a:pt x="175538" y="106968"/>
                        <a:pt x="175538" y="79540"/>
                      </a:cubicBezTo>
                      <a:cubicBezTo>
                        <a:pt x="175538" y="35656"/>
                        <a:pt x="139882" y="0"/>
                        <a:pt x="95997" y="0"/>
                      </a:cubicBezTo>
                      <a:cubicBezTo>
                        <a:pt x="52113" y="0"/>
                        <a:pt x="16458" y="35656"/>
                        <a:pt x="16458" y="79540"/>
                      </a:cubicBezTo>
                      <a:cubicBezTo>
                        <a:pt x="16458" y="104225"/>
                        <a:pt x="27428" y="126167"/>
                        <a:pt x="46627" y="142624"/>
                      </a:cubicBezTo>
                      <a:cubicBezTo>
                        <a:pt x="19200" y="159080"/>
                        <a:pt x="0" y="189251"/>
                        <a:pt x="0" y="224907"/>
                      </a:cubicBezTo>
                      <a:lnTo>
                        <a:pt x="0" y="224907"/>
                      </a:lnTo>
                      <a:close/>
                      <a:moveTo>
                        <a:pt x="46627" y="79540"/>
                      </a:moveTo>
                      <a:cubicBezTo>
                        <a:pt x="46627" y="52113"/>
                        <a:pt x="68569" y="32913"/>
                        <a:pt x="93255" y="32913"/>
                      </a:cubicBezTo>
                      <a:cubicBezTo>
                        <a:pt x="117939" y="32913"/>
                        <a:pt x="139882" y="54855"/>
                        <a:pt x="139882" y="79540"/>
                      </a:cubicBezTo>
                      <a:cubicBezTo>
                        <a:pt x="139882" y="104225"/>
                        <a:pt x="117939" y="126167"/>
                        <a:pt x="93255" y="126167"/>
                      </a:cubicBezTo>
                      <a:cubicBezTo>
                        <a:pt x="68569" y="126167"/>
                        <a:pt x="46627" y="106968"/>
                        <a:pt x="46627" y="79540"/>
                      </a:cubicBezTo>
                      <a:lnTo>
                        <a:pt x="46627" y="79540"/>
                      </a:lnTo>
                      <a:close/>
                      <a:moveTo>
                        <a:pt x="30171" y="224907"/>
                      </a:moveTo>
                      <a:cubicBezTo>
                        <a:pt x="30171" y="189251"/>
                        <a:pt x="57599" y="161823"/>
                        <a:pt x="93255" y="161823"/>
                      </a:cubicBezTo>
                      <a:cubicBezTo>
                        <a:pt x="128910" y="161823"/>
                        <a:pt x="156338" y="189251"/>
                        <a:pt x="156338" y="224907"/>
                      </a:cubicBezTo>
                      <a:lnTo>
                        <a:pt x="156338" y="304447"/>
                      </a:lnTo>
                      <a:lnTo>
                        <a:pt x="30171" y="304447"/>
                      </a:lnTo>
                      <a:lnTo>
                        <a:pt x="30171" y="224907"/>
                      </a:lnTo>
                      <a:close/>
                    </a:path>
                  </a:pathLst>
                </a:custGeom>
                <a:grpFill/>
                <a:ln w="27426" cap="flat">
                  <a:noFill/>
                  <a:prstDash val="solid"/>
                  <a:miter/>
                </a:ln>
              </p:spPr>
              <p:txBody>
                <a:bodyPr rtlCol="0" anchor="ctr"/>
                <a:lstStyle/>
                <a:p>
                  <a:endParaRPr lang="en-US"/>
                </a:p>
              </p:txBody>
            </p:sp>
          </p:grpSp>
          <p:sp>
            <p:nvSpPr>
              <p:cNvPr id="63" name="Rectangle 62">
                <a:extLst>
                  <a:ext uri="{FF2B5EF4-FFF2-40B4-BE49-F238E27FC236}">
                    <a16:creationId xmlns:a16="http://schemas.microsoft.com/office/drawing/2014/main" id="{B79F9AB7-6059-B947-9EDE-E78ABACE3B64}"/>
                  </a:ext>
                </a:extLst>
              </p:cNvPr>
              <p:cNvSpPr/>
              <p:nvPr/>
            </p:nvSpPr>
            <p:spPr>
              <a:xfrm>
                <a:off x="3044579" y="3469667"/>
                <a:ext cx="1603853" cy="584775"/>
              </a:xfrm>
              <a:prstGeom prst="rect">
                <a:avLst/>
              </a:prstGeom>
            </p:spPr>
            <p:txBody>
              <a:bodyPr wrap="square">
                <a:spAutoFit/>
              </a:bodyPr>
              <a:lstStyle/>
              <a:p>
                <a:pPr algn="ctr"/>
                <a:r>
                  <a:rPr lang="en-GB" sz="1600" dirty="0">
                    <a:solidFill>
                      <a:srgbClr val="5C5C5C"/>
                    </a:solidFill>
                    <a:latin typeface="Open Sans" panose="020B0606030504020204" pitchFamily="34" charset="0"/>
                    <a:ea typeface="Open Sans" panose="020B0606030504020204" pitchFamily="34" charset="0"/>
                    <a:cs typeface="Open Sans" panose="020B0606030504020204" pitchFamily="34" charset="0"/>
                  </a:rPr>
                  <a:t>THE </a:t>
                </a:r>
                <a:r>
                  <a:rPr lang="en-GB" sz="1600" b="1" dirty="0">
                    <a:solidFill>
                      <a:srgbClr val="5C5C5C"/>
                    </a:solidFill>
                    <a:latin typeface="Open Sans" panose="020B0606030504020204" pitchFamily="34" charset="0"/>
                    <a:ea typeface="Open Sans" panose="020B0606030504020204" pitchFamily="34" charset="0"/>
                    <a:cs typeface="Open Sans" panose="020B0606030504020204" pitchFamily="34" charset="0"/>
                  </a:rPr>
                  <a:t>4PS </a:t>
                </a:r>
                <a:r>
                  <a:rPr lang="en-GB" sz="1600" dirty="0">
                    <a:solidFill>
                      <a:srgbClr val="5C5C5C"/>
                    </a:solidFill>
                    <a:latin typeface="Open Sans" panose="020B0606030504020204" pitchFamily="34" charset="0"/>
                    <a:ea typeface="Open Sans" panose="020B0606030504020204" pitchFamily="34" charset="0"/>
                    <a:cs typeface="Open Sans" panose="020B0606030504020204" pitchFamily="34" charset="0"/>
                  </a:rPr>
                  <a:t>FRAMEWORK</a:t>
                </a:r>
                <a:r>
                  <a:rPr lang="en-IE" sz="1600" dirty="0">
                    <a:solidFill>
                      <a:srgbClr val="5C5C5C"/>
                    </a:solidFill>
                    <a:latin typeface="Open Sans" panose="020B0606030504020204" pitchFamily="34" charset="0"/>
                    <a:ea typeface="Open Sans" panose="020B0606030504020204" pitchFamily="34" charset="0"/>
                    <a:cs typeface="Open Sans" panose="020B0606030504020204" pitchFamily="34" charset="0"/>
                  </a:rPr>
                  <a:t> </a:t>
                </a:r>
                <a:endParaRPr lang="en-US" sz="1600" dirty="0">
                  <a:solidFill>
                    <a:srgbClr val="5C5C5C"/>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128" name="Rectangle 127">
              <a:extLst>
                <a:ext uri="{FF2B5EF4-FFF2-40B4-BE49-F238E27FC236}">
                  <a16:creationId xmlns:a16="http://schemas.microsoft.com/office/drawing/2014/main" id="{ABCBE15F-7229-1147-ABE6-39EDBE869A9B}"/>
                </a:ext>
              </a:extLst>
            </p:cNvPr>
            <p:cNvSpPr/>
            <p:nvPr/>
          </p:nvSpPr>
          <p:spPr>
            <a:xfrm>
              <a:off x="3674644" y="3303492"/>
              <a:ext cx="1475759" cy="1361911"/>
            </a:xfrm>
            <a:prstGeom prst="rect">
              <a:avLst/>
            </a:prstGeom>
            <a:ln>
              <a:noFill/>
            </a:ln>
          </p:spPr>
          <p:txBody>
            <a:bodyPr wrap="square">
              <a:spAutoFit/>
            </a:bodyPr>
            <a:lstStyle/>
            <a:p>
              <a:pPr>
                <a:lnSpc>
                  <a:spcPts val="1100"/>
                </a:lnSpc>
              </a:pPr>
              <a:r>
                <a:rPr lang="en-US" sz="1000" dirty="0">
                  <a:solidFill>
                    <a:srgbClr val="5C5C5C"/>
                  </a:solidFill>
                  <a:latin typeface="Open Sans" panose="020B0606030504020204" pitchFamily="34" charset="0"/>
                  <a:ea typeface="Open Sans" panose="020B0606030504020204" pitchFamily="34" charset="0"/>
                  <a:cs typeface="Open Sans" panose="020B0606030504020204" pitchFamily="34" charset="0"/>
                </a:rPr>
                <a:t>E.g. preparing thoughtful questions prior to a meeting, preparing a guide to minimum outcomes you will accept in a negotiation preparing for difficult conversations.</a:t>
              </a:r>
            </a:p>
          </p:txBody>
        </p:sp>
        <p:sp>
          <p:nvSpPr>
            <p:cNvPr id="129" name="Rectangle 128">
              <a:extLst>
                <a:ext uri="{FF2B5EF4-FFF2-40B4-BE49-F238E27FC236}">
                  <a16:creationId xmlns:a16="http://schemas.microsoft.com/office/drawing/2014/main" id="{A24D9653-FB0D-7944-870E-7DEA2FA58D1E}"/>
                </a:ext>
              </a:extLst>
            </p:cNvPr>
            <p:cNvSpPr/>
            <p:nvPr/>
          </p:nvSpPr>
          <p:spPr>
            <a:xfrm>
              <a:off x="5412671" y="3303492"/>
              <a:ext cx="1491358" cy="1361911"/>
            </a:xfrm>
            <a:prstGeom prst="rect">
              <a:avLst/>
            </a:prstGeom>
            <a:ln>
              <a:noFill/>
            </a:ln>
          </p:spPr>
          <p:txBody>
            <a:bodyPr wrap="square">
              <a:spAutoFit/>
            </a:bodyPr>
            <a:lstStyle/>
            <a:p>
              <a:pPr>
                <a:lnSpc>
                  <a:spcPts val="1100"/>
                </a:lnSpc>
              </a:pPr>
              <a:r>
                <a:rPr lang="en-US" sz="1000" dirty="0">
                  <a:solidFill>
                    <a:srgbClr val="5C5C5C"/>
                  </a:solidFill>
                  <a:latin typeface="Open Sans" panose="020B0606030504020204" pitchFamily="34" charset="0"/>
                  <a:ea typeface="Open Sans" panose="020B0606030504020204" pitchFamily="34" charset="0"/>
                  <a:cs typeface="Open Sans" panose="020B0606030504020204" pitchFamily="34" charset="0"/>
                </a:rPr>
                <a:t>E.g. going out of your comfort zone such as initiating difficult conversations, opening yourself to criticism by speaking out against injustice or asking for what you need. </a:t>
              </a:r>
            </a:p>
          </p:txBody>
        </p:sp>
        <p:grpSp>
          <p:nvGrpSpPr>
            <p:cNvPr id="148" name="Graphic 3">
              <a:extLst>
                <a:ext uri="{FF2B5EF4-FFF2-40B4-BE49-F238E27FC236}">
                  <a16:creationId xmlns:a16="http://schemas.microsoft.com/office/drawing/2014/main" id="{D628A4CF-40A9-9C4E-9DF3-4B2920DAE057}"/>
                </a:ext>
              </a:extLst>
            </p:cNvPr>
            <p:cNvGrpSpPr>
              <a:grpSpLocks noChangeAspect="1"/>
            </p:cNvGrpSpPr>
            <p:nvPr/>
          </p:nvGrpSpPr>
          <p:grpSpPr>
            <a:xfrm>
              <a:off x="5208683" y="6765404"/>
              <a:ext cx="315834" cy="356400"/>
              <a:chOff x="4643578" y="432838"/>
              <a:chExt cx="1028134" cy="1160188"/>
            </a:xfrm>
            <a:solidFill>
              <a:srgbClr val="94C33D"/>
            </a:solidFill>
          </p:grpSpPr>
          <p:sp>
            <p:nvSpPr>
              <p:cNvPr id="149" name="Freeform 148">
                <a:extLst>
                  <a:ext uri="{FF2B5EF4-FFF2-40B4-BE49-F238E27FC236}">
                    <a16:creationId xmlns:a16="http://schemas.microsoft.com/office/drawing/2014/main" id="{9ABD1582-2224-294A-B021-AF568AE53AB4}"/>
                  </a:ext>
                </a:extLst>
              </p:cNvPr>
              <p:cNvSpPr/>
              <p:nvPr/>
            </p:nvSpPr>
            <p:spPr>
              <a:xfrm>
                <a:off x="5115334" y="53157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endParaRPr lang="en-US"/>
              </a:p>
            </p:txBody>
          </p:sp>
          <p:grpSp>
            <p:nvGrpSpPr>
              <p:cNvPr id="150" name="Graphic 3">
                <a:extLst>
                  <a:ext uri="{FF2B5EF4-FFF2-40B4-BE49-F238E27FC236}">
                    <a16:creationId xmlns:a16="http://schemas.microsoft.com/office/drawing/2014/main" id="{5ADD48B9-5DD2-6E42-BE0A-121B1E6EDC70}"/>
                  </a:ext>
                </a:extLst>
              </p:cNvPr>
              <p:cNvGrpSpPr/>
              <p:nvPr/>
            </p:nvGrpSpPr>
            <p:grpSpPr>
              <a:xfrm>
                <a:off x="4643578" y="432838"/>
                <a:ext cx="1028134" cy="1160188"/>
                <a:chOff x="4643578" y="432838"/>
                <a:chExt cx="1028134" cy="1160188"/>
              </a:xfrm>
              <a:grpFill/>
            </p:grpSpPr>
            <p:sp>
              <p:nvSpPr>
                <p:cNvPr id="151" name="Freeform 150">
                  <a:extLst>
                    <a:ext uri="{FF2B5EF4-FFF2-40B4-BE49-F238E27FC236}">
                      <a16:creationId xmlns:a16="http://schemas.microsoft.com/office/drawing/2014/main" id="{A45A571C-1828-0A4E-8CAE-E549E0151BC4}"/>
                    </a:ext>
                  </a:extLst>
                </p:cNvPr>
                <p:cNvSpPr/>
                <p:nvPr/>
              </p:nvSpPr>
              <p:spPr>
                <a:xfrm>
                  <a:off x="5115334" y="61111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endParaRPr lang="en-US"/>
                </a:p>
              </p:txBody>
            </p:sp>
            <p:sp>
              <p:nvSpPr>
                <p:cNvPr id="152" name="Freeform 151">
                  <a:extLst>
                    <a:ext uri="{FF2B5EF4-FFF2-40B4-BE49-F238E27FC236}">
                      <a16:creationId xmlns:a16="http://schemas.microsoft.com/office/drawing/2014/main" id="{DDF1A3AA-00AC-A145-8307-DB06C670788A}"/>
                    </a:ext>
                  </a:extLst>
                </p:cNvPr>
                <p:cNvSpPr/>
                <p:nvPr/>
              </p:nvSpPr>
              <p:spPr>
                <a:xfrm>
                  <a:off x="4643578" y="432838"/>
                  <a:ext cx="1028134" cy="1160188"/>
                </a:xfrm>
                <a:custGeom>
                  <a:avLst/>
                  <a:gdLst>
                    <a:gd name="connsiteX0" fmla="*/ 1017568 w 1028134"/>
                    <a:gd name="connsiteY0" fmla="*/ 661006 h 1160188"/>
                    <a:gd name="connsiteX1" fmla="*/ 935285 w 1028134"/>
                    <a:gd name="connsiteY1" fmla="*/ 515639 h 1160188"/>
                    <a:gd name="connsiteX2" fmla="*/ 935285 w 1028134"/>
                    <a:gd name="connsiteY2" fmla="*/ 515639 h 1160188"/>
                    <a:gd name="connsiteX3" fmla="*/ 880429 w 1028134"/>
                    <a:gd name="connsiteY3" fmla="*/ 469012 h 1160188"/>
                    <a:gd name="connsiteX4" fmla="*/ 855744 w 1028134"/>
                    <a:gd name="connsiteY4" fmla="*/ 469012 h 1160188"/>
                    <a:gd name="connsiteX5" fmla="*/ 855744 w 1028134"/>
                    <a:gd name="connsiteY5" fmla="*/ 293476 h 1160188"/>
                    <a:gd name="connsiteX6" fmla="*/ 839288 w 1028134"/>
                    <a:gd name="connsiteY6" fmla="*/ 277019 h 1160188"/>
                    <a:gd name="connsiteX7" fmla="*/ 822830 w 1028134"/>
                    <a:gd name="connsiteY7" fmla="*/ 293476 h 1160188"/>
                    <a:gd name="connsiteX8" fmla="*/ 822830 w 1028134"/>
                    <a:gd name="connsiteY8" fmla="*/ 469012 h 1160188"/>
                    <a:gd name="connsiteX9" fmla="*/ 441587 w 1028134"/>
                    <a:gd name="connsiteY9" fmla="*/ 469012 h 1160188"/>
                    <a:gd name="connsiteX10" fmla="*/ 441587 w 1028134"/>
                    <a:gd name="connsiteY10" fmla="*/ 337360 h 1160188"/>
                    <a:gd name="connsiteX11" fmla="*/ 405929 w 1028134"/>
                    <a:gd name="connsiteY11" fmla="*/ 200222 h 1160188"/>
                    <a:gd name="connsiteX12" fmla="*/ 405929 w 1028134"/>
                    <a:gd name="connsiteY12" fmla="*/ 60341 h 1160188"/>
                    <a:gd name="connsiteX13" fmla="*/ 430615 w 1028134"/>
                    <a:gd name="connsiteY13" fmla="*/ 35656 h 1160188"/>
                    <a:gd name="connsiteX14" fmla="*/ 693920 w 1028134"/>
                    <a:gd name="connsiteY14" fmla="*/ 35656 h 1160188"/>
                    <a:gd name="connsiteX15" fmla="*/ 693920 w 1028134"/>
                    <a:gd name="connsiteY15" fmla="*/ 106968 h 1160188"/>
                    <a:gd name="connsiteX16" fmla="*/ 751519 w 1028134"/>
                    <a:gd name="connsiteY16" fmla="*/ 164566 h 1160188"/>
                    <a:gd name="connsiteX17" fmla="*/ 822830 w 1028134"/>
                    <a:gd name="connsiteY17" fmla="*/ 164566 h 1160188"/>
                    <a:gd name="connsiteX18" fmla="*/ 822830 w 1028134"/>
                    <a:gd name="connsiteY18" fmla="*/ 213936 h 1160188"/>
                    <a:gd name="connsiteX19" fmla="*/ 839288 w 1028134"/>
                    <a:gd name="connsiteY19" fmla="*/ 230392 h 1160188"/>
                    <a:gd name="connsiteX20" fmla="*/ 855744 w 1028134"/>
                    <a:gd name="connsiteY20" fmla="*/ 213936 h 1160188"/>
                    <a:gd name="connsiteX21" fmla="*/ 855744 w 1028134"/>
                    <a:gd name="connsiteY21" fmla="*/ 159080 h 1160188"/>
                    <a:gd name="connsiteX22" fmla="*/ 842030 w 1028134"/>
                    <a:gd name="connsiteY22" fmla="*/ 128910 h 1160188"/>
                    <a:gd name="connsiteX23" fmla="*/ 726833 w 1028134"/>
                    <a:gd name="connsiteY23" fmla="*/ 13714 h 1160188"/>
                    <a:gd name="connsiteX24" fmla="*/ 696664 w 1028134"/>
                    <a:gd name="connsiteY24" fmla="*/ 0 h 1160188"/>
                    <a:gd name="connsiteX25" fmla="*/ 430615 w 1028134"/>
                    <a:gd name="connsiteY25" fmla="*/ 0 h 1160188"/>
                    <a:gd name="connsiteX26" fmla="*/ 373017 w 1028134"/>
                    <a:gd name="connsiteY26" fmla="*/ 57598 h 1160188"/>
                    <a:gd name="connsiteX27" fmla="*/ 373017 w 1028134"/>
                    <a:gd name="connsiteY27" fmla="*/ 120682 h 1160188"/>
                    <a:gd name="connsiteX28" fmla="*/ 329132 w 1028134"/>
                    <a:gd name="connsiteY28" fmla="*/ 24685 h 1160188"/>
                    <a:gd name="connsiteX29" fmla="*/ 255077 w 1028134"/>
                    <a:gd name="connsiteY29" fmla="*/ 24685 h 1160188"/>
                    <a:gd name="connsiteX30" fmla="*/ 200222 w 1028134"/>
                    <a:gd name="connsiteY30" fmla="*/ 145366 h 1160188"/>
                    <a:gd name="connsiteX31" fmla="*/ 200222 w 1028134"/>
                    <a:gd name="connsiteY31" fmla="*/ 145366 h 1160188"/>
                    <a:gd name="connsiteX32" fmla="*/ 142624 w 1028134"/>
                    <a:gd name="connsiteY32" fmla="*/ 334617 h 1160188"/>
                    <a:gd name="connsiteX33" fmla="*/ 142624 w 1028134"/>
                    <a:gd name="connsiteY33" fmla="*/ 466270 h 1160188"/>
                    <a:gd name="connsiteX34" fmla="*/ 57599 w 1028134"/>
                    <a:gd name="connsiteY34" fmla="*/ 466270 h 1160188"/>
                    <a:gd name="connsiteX35" fmla="*/ 2744 w 1028134"/>
                    <a:gd name="connsiteY35" fmla="*/ 512897 h 1160188"/>
                    <a:gd name="connsiteX36" fmla="*/ 0 w 1028134"/>
                    <a:gd name="connsiteY36" fmla="*/ 554038 h 1160188"/>
                    <a:gd name="connsiteX37" fmla="*/ 85027 w 1028134"/>
                    <a:gd name="connsiteY37" fmla="*/ 877684 h 1160188"/>
                    <a:gd name="connsiteX38" fmla="*/ 85027 w 1028134"/>
                    <a:gd name="connsiteY38" fmla="*/ 1044992 h 1160188"/>
                    <a:gd name="connsiteX39" fmla="*/ 41142 w 1028134"/>
                    <a:gd name="connsiteY39" fmla="*/ 1102591 h 1160188"/>
                    <a:gd name="connsiteX40" fmla="*/ 98741 w 1028134"/>
                    <a:gd name="connsiteY40" fmla="*/ 1160189 h 1160188"/>
                    <a:gd name="connsiteX41" fmla="*/ 693920 w 1028134"/>
                    <a:gd name="connsiteY41" fmla="*/ 1160189 h 1160188"/>
                    <a:gd name="connsiteX42" fmla="*/ 751519 w 1028134"/>
                    <a:gd name="connsiteY42" fmla="*/ 1102591 h 1160188"/>
                    <a:gd name="connsiteX43" fmla="*/ 707634 w 1028134"/>
                    <a:gd name="connsiteY43" fmla="*/ 1044992 h 1160188"/>
                    <a:gd name="connsiteX44" fmla="*/ 707634 w 1028134"/>
                    <a:gd name="connsiteY44" fmla="*/ 998366 h 1160188"/>
                    <a:gd name="connsiteX45" fmla="*/ 729577 w 1028134"/>
                    <a:gd name="connsiteY45" fmla="*/ 979166 h 1160188"/>
                    <a:gd name="connsiteX46" fmla="*/ 844772 w 1028134"/>
                    <a:gd name="connsiteY46" fmla="*/ 987394 h 1160188"/>
                    <a:gd name="connsiteX47" fmla="*/ 935285 w 1028134"/>
                    <a:gd name="connsiteY47" fmla="*/ 905112 h 1160188"/>
                    <a:gd name="connsiteX48" fmla="*/ 935285 w 1028134"/>
                    <a:gd name="connsiteY48" fmla="*/ 789916 h 1160188"/>
                    <a:gd name="connsiteX49" fmla="*/ 951741 w 1028134"/>
                    <a:gd name="connsiteY49" fmla="*/ 765231 h 1160188"/>
                    <a:gd name="connsiteX50" fmla="*/ 990140 w 1028134"/>
                    <a:gd name="connsiteY50" fmla="*/ 751517 h 1160188"/>
                    <a:gd name="connsiteX51" fmla="*/ 1017568 w 1028134"/>
                    <a:gd name="connsiteY51" fmla="*/ 661006 h 1160188"/>
                    <a:gd name="connsiteX52" fmla="*/ 1017568 w 1028134"/>
                    <a:gd name="connsiteY52" fmla="*/ 661006 h 1160188"/>
                    <a:gd name="connsiteX53" fmla="*/ 798146 w 1028134"/>
                    <a:gd name="connsiteY53" fmla="*/ 131653 h 1160188"/>
                    <a:gd name="connsiteX54" fmla="*/ 748775 w 1028134"/>
                    <a:gd name="connsiteY54" fmla="*/ 131653 h 1160188"/>
                    <a:gd name="connsiteX55" fmla="*/ 724091 w 1028134"/>
                    <a:gd name="connsiteY55" fmla="*/ 106968 h 1160188"/>
                    <a:gd name="connsiteX56" fmla="*/ 724091 w 1028134"/>
                    <a:gd name="connsiteY56" fmla="*/ 57598 h 1160188"/>
                    <a:gd name="connsiteX57" fmla="*/ 798146 w 1028134"/>
                    <a:gd name="connsiteY57" fmla="*/ 131653 h 1160188"/>
                    <a:gd name="connsiteX58" fmla="*/ 285248 w 1028134"/>
                    <a:gd name="connsiteY58" fmla="*/ 38399 h 1160188"/>
                    <a:gd name="connsiteX59" fmla="*/ 298962 w 1028134"/>
                    <a:gd name="connsiteY59" fmla="*/ 38399 h 1160188"/>
                    <a:gd name="connsiteX60" fmla="*/ 342846 w 1028134"/>
                    <a:gd name="connsiteY60" fmla="*/ 137138 h 1160188"/>
                    <a:gd name="connsiteX61" fmla="*/ 244107 w 1028134"/>
                    <a:gd name="connsiteY61" fmla="*/ 137138 h 1160188"/>
                    <a:gd name="connsiteX62" fmla="*/ 285248 w 1028134"/>
                    <a:gd name="connsiteY62" fmla="*/ 38399 h 1160188"/>
                    <a:gd name="connsiteX63" fmla="*/ 224907 w 1028134"/>
                    <a:gd name="connsiteY63" fmla="*/ 170051 h 1160188"/>
                    <a:gd name="connsiteX64" fmla="*/ 353818 w 1028134"/>
                    <a:gd name="connsiteY64" fmla="*/ 170051 h 1160188"/>
                    <a:gd name="connsiteX65" fmla="*/ 400445 w 1028134"/>
                    <a:gd name="connsiteY65" fmla="*/ 287990 h 1160188"/>
                    <a:gd name="connsiteX66" fmla="*/ 178280 w 1028134"/>
                    <a:gd name="connsiteY66" fmla="*/ 287990 h 1160188"/>
                    <a:gd name="connsiteX67" fmla="*/ 224907 w 1028134"/>
                    <a:gd name="connsiteY67" fmla="*/ 170051 h 1160188"/>
                    <a:gd name="connsiteX68" fmla="*/ 224907 w 1028134"/>
                    <a:gd name="connsiteY68" fmla="*/ 170051 h 1160188"/>
                    <a:gd name="connsiteX69" fmla="*/ 175538 w 1028134"/>
                    <a:gd name="connsiteY69" fmla="*/ 337360 h 1160188"/>
                    <a:gd name="connsiteX70" fmla="*/ 175538 w 1028134"/>
                    <a:gd name="connsiteY70" fmla="*/ 323646 h 1160188"/>
                    <a:gd name="connsiteX71" fmla="*/ 405929 w 1028134"/>
                    <a:gd name="connsiteY71" fmla="*/ 323646 h 1160188"/>
                    <a:gd name="connsiteX72" fmla="*/ 405929 w 1028134"/>
                    <a:gd name="connsiteY72" fmla="*/ 337360 h 1160188"/>
                    <a:gd name="connsiteX73" fmla="*/ 405929 w 1028134"/>
                    <a:gd name="connsiteY73" fmla="*/ 469012 h 1160188"/>
                    <a:gd name="connsiteX74" fmla="*/ 172794 w 1028134"/>
                    <a:gd name="connsiteY74" fmla="*/ 469012 h 1160188"/>
                    <a:gd name="connsiteX75" fmla="*/ 172794 w 1028134"/>
                    <a:gd name="connsiteY75" fmla="*/ 337360 h 1160188"/>
                    <a:gd name="connsiteX76" fmla="*/ 74055 w 1028134"/>
                    <a:gd name="connsiteY76" fmla="*/ 1105333 h 1160188"/>
                    <a:gd name="connsiteX77" fmla="*/ 98741 w 1028134"/>
                    <a:gd name="connsiteY77" fmla="*/ 1080648 h 1160188"/>
                    <a:gd name="connsiteX78" fmla="*/ 145366 w 1028134"/>
                    <a:gd name="connsiteY78" fmla="*/ 1080648 h 1160188"/>
                    <a:gd name="connsiteX79" fmla="*/ 161824 w 1028134"/>
                    <a:gd name="connsiteY79" fmla="*/ 1064192 h 1160188"/>
                    <a:gd name="connsiteX80" fmla="*/ 145366 w 1028134"/>
                    <a:gd name="connsiteY80" fmla="*/ 1047735 h 1160188"/>
                    <a:gd name="connsiteX81" fmla="*/ 117939 w 1028134"/>
                    <a:gd name="connsiteY81" fmla="*/ 1047735 h 1160188"/>
                    <a:gd name="connsiteX82" fmla="*/ 117939 w 1028134"/>
                    <a:gd name="connsiteY82" fmla="*/ 883170 h 1160188"/>
                    <a:gd name="connsiteX83" fmla="*/ 32914 w 1028134"/>
                    <a:gd name="connsiteY83" fmla="*/ 559524 h 1160188"/>
                    <a:gd name="connsiteX84" fmla="*/ 35656 w 1028134"/>
                    <a:gd name="connsiteY84" fmla="*/ 523868 h 1160188"/>
                    <a:gd name="connsiteX85" fmla="*/ 54855 w 1028134"/>
                    <a:gd name="connsiteY85" fmla="*/ 507411 h 1160188"/>
                    <a:gd name="connsiteX86" fmla="*/ 611637 w 1028134"/>
                    <a:gd name="connsiteY86" fmla="*/ 507411 h 1160188"/>
                    <a:gd name="connsiteX87" fmla="*/ 614381 w 1028134"/>
                    <a:gd name="connsiteY87" fmla="*/ 526610 h 1160188"/>
                    <a:gd name="connsiteX88" fmla="*/ 704892 w 1028134"/>
                    <a:gd name="connsiteY88" fmla="*/ 688433 h 1160188"/>
                    <a:gd name="connsiteX89" fmla="*/ 693920 w 1028134"/>
                    <a:gd name="connsiteY89" fmla="*/ 726832 h 1160188"/>
                    <a:gd name="connsiteX90" fmla="*/ 655522 w 1028134"/>
                    <a:gd name="connsiteY90" fmla="*/ 740546 h 1160188"/>
                    <a:gd name="connsiteX91" fmla="*/ 617123 w 1028134"/>
                    <a:gd name="connsiteY91" fmla="*/ 795401 h 1160188"/>
                    <a:gd name="connsiteX92" fmla="*/ 617123 w 1028134"/>
                    <a:gd name="connsiteY92" fmla="*/ 910597 h 1160188"/>
                    <a:gd name="connsiteX93" fmla="*/ 562267 w 1028134"/>
                    <a:gd name="connsiteY93" fmla="*/ 959967 h 1160188"/>
                    <a:gd name="connsiteX94" fmla="*/ 447071 w 1028134"/>
                    <a:gd name="connsiteY94" fmla="*/ 951739 h 1160188"/>
                    <a:gd name="connsiteX95" fmla="*/ 389473 w 1028134"/>
                    <a:gd name="connsiteY95" fmla="*/ 1006594 h 1160188"/>
                    <a:gd name="connsiteX96" fmla="*/ 389473 w 1028134"/>
                    <a:gd name="connsiteY96" fmla="*/ 1050478 h 1160188"/>
                    <a:gd name="connsiteX97" fmla="*/ 224907 w 1028134"/>
                    <a:gd name="connsiteY97" fmla="*/ 1050478 h 1160188"/>
                    <a:gd name="connsiteX98" fmla="*/ 208451 w 1028134"/>
                    <a:gd name="connsiteY98" fmla="*/ 1066935 h 1160188"/>
                    <a:gd name="connsiteX99" fmla="*/ 224907 w 1028134"/>
                    <a:gd name="connsiteY99" fmla="*/ 1083391 h 1160188"/>
                    <a:gd name="connsiteX100" fmla="*/ 408673 w 1028134"/>
                    <a:gd name="connsiteY100" fmla="*/ 1083391 h 1160188"/>
                    <a:gd name="connsiteX101" fmla="*/ 433357 w 1028134"/>
                    <a:gd name="connsiteY101" fmla="*/ 1108076 h 1160188"/>
                    <a:gd name="connsiteX102" fmla="*/ 408673 w 1028134"/>
                    <a:gd name="connsiteY102" fmla="*/ 1132761 h 1160188"/>
                    <a:gd name="connsiteX103" fmla="*/ 98741 w 1028134"/>
                    <a:gd name="connsiteY103" fmla="*/ 1132761 h 1160188"/>
                    <a:gd name="connsiteX104" fmla="*/ 74055 w 1028134"/>
                    <a:gd name="connsiteY104" fmla="*/ 1105333 h 1160188"/>
                    <a:gd name="connsiteX105" fmla="*/ 74055 w 1028134"/>
                    <a:gd name="connsiteY105" fmla="*/ 1105333 h 1160188"/>
                    <a:gd name="connsiteX106" fmla="*/ 718605 w 1028134"/>
                    <a:gd name="connsiteY106" fmla="*/ 1105333 h 1160188"/>
                    <a:gd name="connsiteX107" fmla="*/ 693920 w 1028134"/>
                    <a:gd name="connsiteY107" fmla="*/ 1130018 h 1160188"/>
                    <a:gd name="connsiteX108" fmla="*/ 460785 w 1028134"/>
                    <a:gd name="connsiteY108" fmla="*/ 1130018 h 1160188"/>
                    <a:gd name="connsiteX109" fmla="*/ 466270 w 1028134"/>
                    <a:gd name="connsiteY109" fmla="*/ 1105333 h 1160188"/>
                    <a:gd name="connsiteX110" fmla="*/ 460785 w 1028134"/>
                    <a:gd name="connsiteY110" fmla="*/ 1080648 h 1160188"/>
                    <a:gd name="connsiteX111" fmla="*/ 693920 w 1028134"/>
                    <a:gd name="connsiteY111" fmla="*/ 1080648 h 1160188"/>
                    <a:gd name="connsiteX112" fmla="*/ 718605 w 1028134"/>
                    <a:gd name="connsiteY112" fmla="*/ 1105333 h 1160188"/>
                    <a:gd name="connsiteX113" fmla="*/ 718605 w 1028134"/>
                    <a:gd name="connsiteY113" fmla="*/ 1105333 h 1160188"/>
                    <a:gd name="connsiteX114" fmla="*/ 976426 w 1028134"/>
                    <a:gd name="connsiteY114" fmla="*/ 721347 h 1160188"/>
                    <a:gd name="connsiteX115" fmla="*/ 938027 w 1028134"/>
                    <a:gd name="connsiteY115" fmla="*/ 735060 h 1160188"/>
                    <a:gd name="connsiteX116" fmla="*/ 899627 w 1028134"/>
                    <a:gd name="connsiteY116" fmla="*/ 789916 h 1160188"/>
                    <a:gd name="connsiteX117" fmla="*/ 899627 w 1028134"/>
                    <a:gd name="connsiteY117" fmla="*/ 905112 h 1160188"/>
                    <a:gd name="connsiteX118" fmla="*/ 844772 w 1028134"/>
                    <a:gd name="connsiteY118" fmla="*/ 954481 h 1160188"/>
                    <a:gd name="connsiteX119" fmla="*/ 729577 w 1028134"/>
                    <a:gd name="connsiteY119" fmla="*/ 946253 h 1160188"/>
                    <a:gd name="connsiteX120" fmla="*/ 671978 w 1028134"/>
                    <a:gd name="connsiteY120" fmla="*/ 1001108 h 1160188"/>
                    <a:gd name="connsiteX121" fmla="*/ 671978 w 1028134"/>
                    <a:gd name="connsiteY121" fmla="*/ 1044992 h 1160188"/>
                    <a:gd name="connsiteX122" fmla="*/ 419643 w 1028134"/>
                    <a:gd name="connsiteY122" fmla="*/ 1044992 h 1160188"/>
                    <a:gd name="connsiteX123" fmla="*/ 419643 w 1028134"/>
                    <a:gd name="connsiteY123" fmla="*/ 1001108 h 1160188"/>
                    <a:gd name="connsiteX124" fmla="*/ 441587 w 1028134"/>
                    <a:gd name="connsiteY124" fmla="*/ 981909 h 1160188"/>
                    <a:gd name="connsiteX125" fmla="*/ 556781 w 1028134"/>
                    <a:gd name="connsiteY125" fmla="*/ 990137 h 1160188"/>
                    <a:gd name="connsiteX126" fmla="*/ 647294 w 1028134"/>
                    <a:gd name="connsiteY126" fmla="*/ 907854 h 1160188"/>
                    <a:gd name="connsiteX127" fmla="*/ 647294 w 1028134"/>
                    <a:gd name="connsiteY127" fmla="*/ 792658 h 1160188"/>
                    <a:gd name="connsiteX128" fmla="*/ 663750 w 1028134"/>
                    <a:gd name="connsiteY128" fmla="*/ 767973 h 1160188"/>
                    <a:gd name="connsiteX129" fmla="*/ 702149 w 1028134"/>
                    <a:gd name="connsiteY129" fmla="*/ 754260 h 1160188"/>
                    <a:gd name="connsiteX130" fmla="*/ 729577 w 1028134"/>
                    <a:gd name="connsiteY130" fmla="*/ 663749 h 1160188"/>
                    <a:gd name="connsiteX131" fmla="*/ 647294 w 1028134"/>
                    <a:gd name="connsiteY131" fmla="*/ 518382 h 1160188"/>
                    <a:gd name="connsiteX132" fmla="*/ 644550 w 1028134"/>
                    <a:gd name="connsiteY132" fmla="*/ 504668 h 1160188"/>
                    <a:gd name="connsiteX133" fmla="*/ 877686 w 1028134"/>
                    <a:gd name="connsiteY133" fmla="*/ 504668 h 1160188"/>
                    <a:gd name="connsiteX134" fmla="*/ 896885 w 1028134"/>
                    <a:gd name="connsiteY134" fmla="*/ 521125 h 1160188"/>
                    <a:gd name="connsiteX135" fmla="*/ 896885 w 1028134"/>
                    <a:gd name="connsiteY135" fmla="*/ 521125 h 1160188"/>
                    <a:gd name="connsiteX136" fmla="*/ 987396 w 1028134"/>
                    <a:gd name="connsiteY136" fmla="*/ 682948 h 1160188"/>
                    <a:gd name="connsiteX137" fmla="*/ 976426 w 1028134"/>
                    <a:gd name="connsiteY137" fmla="*/ 721347 h 1160188"/>
                    <a:gd name="connsiteX138" fmla="*/ 976426 w 1028134"/>
                    <a:gd name="connsiteY138" fmla="*/ 721347 h 1160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1028134" h="1160188">
                      <a:moveTo>
                        <a:pt x="1017568" y="661006"/>
                      </a:moveTo>
                      <a:cubicBezTo>
                        <a:pt x="973682" y="592437"/>
                        <a:pt x="940769" y="567752"/>
                        <a:pt x="935285" y="515639"/>
                      </a:cubicBezTo>
                      <a:lnTo>
                        <a:pt x="935285" y="515639"/>
                      </a:lnTo>
                      <a:cubicBezTo>
                        <a:pt x="932541" y="488212"/>
                        <a:pt x="907857" y="469012"/>
                        <a:pt x="880429" y="469012"/>
                      </a:cubicBezTo>
                      <a:lnTo>
                        <a:pt x="855744" y="469012"/>
                      </a:lnTo>
                      <a:lnTo>
                        <a:pt x="855744" y="293476"/>
                      </a:lnTo>
                      <a:cubicBezTo>
                        <a:pt x="855744" y="285247"/>
                        <a:pt x="847516" y="277019"/>
                        <a:pt x="839288" y="277019"/>
                      </a:cubicBezTo>
                      <a:cubicBezTo>
                        <a:pt x="831058" y="277019"/>
                        <a:pt x="822830" y="285247"/>
                        <a:pt x="822830" y="293476"/>
                      </a:cubicBezTo>
                      <a:lnTo>
                        <a:pt x="822830" y="469012"/>
                      </a:lnTo>
                      <a:cubicBezTo>
                        <a:pt x="787175" y="469012"/>
                        <a:pt x="479984" y="469012"/>
                        <a:pt x="441587" y="469012"/>
                      </a:cubicBezTo>
                      <a:lnTo>
                        <a:pt x="441587" y="337360"/>
                      </a:lnTo>
                      <a:cubicBezTo>
                        <a:pt x="441587" y="263305"/>
                        <a:pt x="411415" y="216678"/>
                        <a:pt x="405929" y="200222"/>
                      </a:cubicBezTo>
                      <a:lnTo>
                        <a:pt x="405929" y="60341"/>
                      </a:lnTo>
                      <a:cubicBezTo>
                        <a:pt x="405929" y="46627"/>
                        <a:pt x="416901" y="35656"/>
                        <a:pt x="430615" y="35656"/>
                      </a:cubicBezTo>
                      <a:lnTo>
                        <a:pt x="693920" y="35656"/>
                      </a:lnTo>
                      <a:lnTo>
                        <a:pt x="693920" y="106968"/>
                      </a:lnTo>
                      <a:cubicBezTo>
                        <a:pt x="693920" y="139881"/>
                        <a:pt x="721348" y="164566"/>
                        <a:pt x="751519" y="164566"/>
                      </a:cubicBezTo>
                      <a:lnTo>
                        <a:pt x="822830" y="164566"/>
                      </a:lnTo>
                      <a:lnTo>
                        <a:pt x="822830" y="213936"/>
                      </a:lnTo>
                      <a:cubicBezTo>
                        <a:pt x="822830" y="222164"/>
                        <a:pt x="831058" y="230392"/>
                        <a:pt x="839288" y="230392"/>
                      </a:cubicBezTo>
                      <a:cubicBezTo>
                        <a:pt x="847516" y="230392"/>
                        <a:pt x="855744" y="222164"/>
                        <a:pt x="855744" y="213936"/>
                      </a:cubicBezTo>
                      <a:lnTo>
                        <a:pt x="855744" y="159080"/>
                      </a:lnTo>
                      <a:cubicBezTo>
                        <a:pt x="855744" y="148109"/>
                        <a:pt x="850258" y="137138"/>
                        <a:pt x="842030" y="128910"/>
                      </a:cubicBezTo>
                      <a:lnTo>
                        <a:pt x="726833" y="13714"/>
                      </a:lnTo>
                      <a:cubicBezTo>
                        <a:pt x="718605" y="5486"/>
                        <a:pt x="707634" y="0"/>
                        <a:pt x="696664" y="0"/>
                      </a:cubicBezTo>
                      <a:lnTo>
                        <a:pt x="430615" y="0"/>
                      </a:lnTo>
                      <a:cubicBezTo>
                        <a:pt x="397701" y="0"/>
                        <a:pt x="373017" y="27428"/>
                        <a:pt x="373017" y="57598"/>
                      </a:cubicBezTo>
                      <a:lnTo>
                        <a:pt x="373017" y="120682"/>
                      </a:lnTo>
                      <a:lnTo>
                        <a:pt x="329132" y="24685"/>
                      </a:lnTo>
                      <a:cubicBezTo>
                        <a:pt x="315418" y="-8228"/>
                        <a:pt x="268791" y="-8228"/>
                        <a:pt x="255077" y="24685"/>
                      </a:cubicBezTo>
                      <a:lnTo>
                        <a:pt x="200222" y="145366"/>
                      </a:lnTo>
                      <a:cubicBezTo>
                        <a:pt x="200222" y="145366"/>
                        <a:pt x="200222" y="145366"/>
                        <a:pt x="200222" y="145366"/>
                      </a:cubicBezTo>
                      <a:cubicBezTo>
                        <a:pt x="175538" y="205707"/>
                        <a:pt x="142624" y="252334"/>
                        <a:pt x="142624" y="334617"/>
                      </a:cubicBezTo>
                      <a:lnTo>
                        <a:pt x="142624" y="466270"/>
                      </a:lnTo>
                      <a:lnTo>
                        <a:pt x="57599" y="466270"/>
                      </a:lnTo>
                      <a:cubicBezTo>
                        <a:pt x="30171" y="466270"/>
                        <a:pt x="8228" y="485469"/>
                        <a:pt x="2744" y="512897"/>
                      </a:cubicBezTo>
                      <a:cubicBezTo>
                        <a:pt x="0" y="526610"/>
                        <a:pt x="0" y="540324"/>
                        <a:pt x="0" y="554038"/>
                      </a:cubicBezTo>
                      <a:cubicBezTo>
                        <a:pt x="2744" y="702147"/>
                        <a:pt x="85027" y="724089"/>
                        <a:pt x="85027" y="877684"/>
                      </a:cubicBezTo>
                      <a:lnTo>
                        <a:pt x="85027" y="1044992"/>
                      </a:lnTo>
                      <a:cubicBezTo>
                        <a:pt x="60341" y="1050478"/>
                        <a:pt x="41142" y="1075163"/>
                        <a:pt x="41142" y="1102591"/>
                      </a:cubicBezTo>
                      <a:cubicBezTo>
                        <a:pt x="41142" y="1135504"/>
                        <a:pt x="68569" y="1160189"/>
                        <a:pt x="98741" y="1160189"/>
                      </a:cubicBezTo>
                      <a:lnTo>
                        <a:pt x="693920" y="1160189"/>
                      </a:lnTo>
                      <a:cubicBezTo>
                        <a:pt x="726833" y="1160189"/>
                        <a:pt x="751519" y="1132761"/>
                        <a:pt x="751519" y="1102591"/>
                      </a:cubicBezTo>
                      <a:cubicBezTo>
                        <a:pt x="751519" y="1075163"/>
                        <a:pt x="732319" y="1053221"/>
                        <a:pt x="707634" y="1044992"/>
                      </a:cubicBezTo>
                      <a:lnTo>
                        <a:pt x="707634" y="998366"/>
                      </a:lnTo>
                      <a:cubicBezTo>
                        <a:pt x="707634" y="987394"/>
                        <a:pt x="718605" y="976423"/>
                        <a:pt x="729577" y="979166"/>
                      </a:cubicBezTo>
                      <a:lnTo>
                        <a:pt x="844772" y="987394"/>
                      </a:lnTo>
                      <a:cubicBezTo>
                        <a:pt x="894143" y="990137"/>
                        <a:pt x="935285" y="951739"/>
                        <a:pt x="935285" y="905112"/>
                      </a:cubicBezTo>
                      <a:lnTo>
                        <a:pt x="935285" y="789916"/>
                      </a:lnTo>
                      <a:cubicBezTo>
                        <a:pt x="935285" y="778945"/>
                        <a:pt x="940769" y="770716"/>
                        <a:pt x="951741" y="765231"/>
                      </a:cubicBezTo>
                      <a:lnTo>
                        <a:pt x="990140" y="751517"/>
                      </a:lnTo>
                      <a:cubicBezTo>
                        <a:pt x="1025796" y="737803"/>
                        <a:pt x="1039510" y="693919"/>
                        <a:pt x="1017568" y="661006"/>
                      </a:cubicBezTo>
                      <a:lnTo>
                        <a:pt x="1017568" y="661006"/>
                      </a:lnTo>
                      <a:close/>
                      <a:moveTo>
                        <a:pt x="798146" y="131653"/>
                      </a:moveTo>
                      <a:lnTo>
                        <a:pt x="748775" y="131653"/>
                      </a:lnTo>
                      <a:cubicBezTo>
                        <a:pt x="735061" y="131653"/>
                        <a:pt x="724091" y="120682"/>
                        <a:pt x="724091" y="106968"/>
                      </a:cubicBezTo>
                      <a:lnTo>
                        <a:pt x="724091" y="57598"/>
                      </a:lnTo>
                      <a:lnTo>
                        <a:pt x="798146" y="131653"/>
                      </a:lnTo>
                      <a:close/>
                      <a:moveTo>
                        <a:pt x="285248" y="38399"/>
                      </a:moveTo>
                      <a:cubicBezTo>
                        <a:pt x="287991" y="32913"/>
                        <a:pt x="296219" y="32913"/>
                        <a:pt x="298962" y="38399"/>
                      </a:cubicBezTo>
                      <a:lnTo>
                        <a:pt x="342846" y="137138"/>
                      </a:lnTo>
                      <a:lnTo>
                        <a:pt x="244107" y="137138"/>
                      </a:lnTo>
                      <a:lnTo>
                        <a:pt x="285248" y="38399"/>
                      </a:lnTo>
                      <a:close/>
                      <a:moveTo>
                        <a:pt x="224907" y="170051"/>
                      </a:moveTo>
                      <a:lnTo>
                        <a:pt x="353818" y="170051"/>
                      </a:lnTo>
                      <a:cubicBezTo>
                        <a:pt x="383987" y="238620"/>
                        <a:pt x="392215" y="255077"/>
                        <a:pt x="400445" y="287990"/>
                      </a:cubicBezTo>
                      <a:lnTo>
                        <a:pt x="178280" y="287990"/>
                      </a:lnTo>
                      <a:cubicBezTo>
                        <a:pt x="189252" y="246849"/>
                        <a:pt x="200222" y="227649"/>
                        <a:pt x="224907" y="170051"/>
                      </a:cubicBezTo>
                      <a:lnTo>
                        <a:pt x="224907" y="170051"/>
                      </a:lnTo>
                      <a:close/>
                      <a:moveTo>
                        <a:pt x="175538" y="337360"/>
                      </a:moveTo>
                      <a:cubicBezTo>
                        <a:pt x="175538" y="331874"/>
                        <a:pt x="175538" y="326389"/>
                        <a:pt x="175538" y="323646"/>
                      </a:cubicBezTo>
                      <a:lnTo>
                        <a:pt x="405929" y="323646"/>
                      </a:lnTo>
                      <a:cubicBezTo>
                        <a:pt x="405929" y="329131"/>
                        <a:pt x="405929" y="334617"/>
                        <a:pt x="405929" y="337360"/>
                      </a:cubicBezTo>
                      <a:lnTo>
                        <a:pt x="405929" y="469012"/>
                      </a:lnTo>
                      <a:lnTo>
                        <a:pt x="172794" y="469012"/>
                      </a:lnTo>
                      <a:lnTo>
                        <a:pt x="172794" y="337360"/>
                      </a:lnTo>
                      <a:close/>
                      <a:moveTo>
                        <a:pt x="74055" y="1105333"/>
                      </a:moveTo>
                      <a:cubicBezTo>
                        <a:pt x="74055" y="1091619"/>
                        <a:pt x="85027" y="1080648"/>
                        <a:pt x="98741" y="1080648"/>
                      </a:cubicBezTo>
                      <a:lnTo>
                        <a:pt x="145366" y="1080648"/>
                      </a:lnTo>
                      <a:cubicBezTo>
                        <a:pt x="153596" y="1080648"/>
                        <a:pt x="161824" y="1072420"/>
                        <a:pt x="161824" y="1064192"/>
                      </a:cubicBezTo>
                      <a:cubicBezTo>
                        <a:pt x="161824" y="1055964"/>
                        <a:pt x="153596" y="1047735"/>
                        <a:pt x="145366" y="1047735"/>
                      </a:cubicBezTo>
                      <a:lnTo>
                        <a:pt x="117939" y="1047735"/>
                      </a:lnTo>
                      <a:lnTo>
                        <a:pt x="117939" y="883170"/>
                      </a:lnTo>
                      <a:cubicBezTo>
                        <a:pt x="117939" y="718604"/>
                        <a:pt x="32914" y="696662"/>
                        <a:pt x="32914" y="559524"/>
                      </a:cubicBezTo>
                      <a:cubicBezTo>
                        <a:pt x="32914" y="545810"/>
                        <a:pt x="32914" y="534839"/>
                        <a:pt x="35656" y="523868"/>
                      </a:cubicBezTo>
                      <a:cubicBezTo>
                        <a:pt x="35656" y="512897"/>
                        <a:pt x="46627" y="507411"/>
                        <a:pt x="54855" y="507411"/>
                      </a:cubicBezTo>
                      <a:lnTo>
                        <a:pt x="611637" y="507411"/>
                      </a:lnTo>
                      <a:cubicBezTo>
                        <a:pt x="611637" y="512897"/>
                        <a:pt x="614381" y="518382"/>
                        <a:pt x="614381" y="526610"/>
                      </a:cubicBezTo>
                      <a:cubicBezTo>
                        <a:pt x="622609" y="592437"/>
                        <a:pt x="661008" y="622607"/>
                        <a:pt x="704892" y="688433"/>
                      </a:cubicBezTo>
                      <a:cubicBezTo>
                        <a:pt x="715863" y="702147"/>
                        <a:pt x="707634" y="721347"/>
                        <a:pt x="693920" y="726832"/>
                      </a:cubicBezTo>
                      <a:lnTo>
                        <a:pt x="655522" y="740546"/>
                      </a:lnTo>
                      <a:cubicBezTo>
                        <a:pt x="633580" y="748774"/>
                        <a:pt x="617123" y="770716"/>
                        <a:pt x="617123" y="795401"/>
                      </a:cubicBezTo>
                      <a:lnTo>
                        <a:pt x="617123" y="910597"/>
                      </a:lnTo>
                      <a:cubicBezTo>
                        <a:pt x="617123" y="940768"/>
                        <a:pt x="592439" y="962710"/>
                        <a:pt x="562267" y="959967"/>
                      </a:cubicBezTo>
                      <a:lnTo>
                        <a:pt x="447071" y="951739"/>
                      </a:lnTo>
                      <a:cubicBezTo>
                        <a:pt x="414159" y="948996"/>
                        <a:pt x="389473" y="973681"/>
                        <a:pt x="389473" y="1006594"/>
                      </a:cubicBezTo>
                      <a:lnTo>
                        <a:pt x="389473" y="1050478"/>
                      </a:lnTo>
                      <a:lnTo>
                        <a:pt x="224907" y="1050478"/>
                      </a:lnTo>
                      <a:cubicBezTo>
                        <a:pt x="216679" y="1050478"/>
                        <a:pt x="208451" y="1058706"/>
                        <a:pt x="208451" y="1066935"/>
                      </a:cubicBezTo>
                      <a:cubicBezTo>
                        <a:pt x="208451" y="1075163"/>
                        <a:pt x="216679" y="1083391"/>
                        <a:pt x="224907" y="1083391"/>
                      </a:cubicBezTo>
                      <a:lnTo>
                        <a:pt x="408673" y="1083391"/>
                      </a:lnTo>
                      <a:cubicBezTo>
                        <a:pt x="422387" y="1083391"/>
                        <a:pt x="433357" y="1094362"/>
                        <a:pt x="433357" y="1108076"/>
                      </a:cubicBezTo>
                      <a:cubicBezTo>
                        <a:pt x="433357" y="1121790"/>
                        <a:pt x="422387" y="1132761"/>
                        <a:pt x="408673" y="1132761"/>
                      </a:cubicBezTo>
                      <a:lnTo>
                        <a:pt x="98741" y="1132761"/>
                      </a:lnTo>
                      <a:cubicBezTo>
                        <a:pt x="85027" y="1130018"/>
                        <a:pt x="74055" y="1119047"/>
                        <a:pt x="74055" y="1105333"/>
                      </a:cubicBezTo>
                      <a:lnTo>
                        <a:pt x="74055" y="1105333"/>
                      </a:lnTo>
                      <a:close/>
                      <a:moveTo>
                        <a:pt x="718605" y="1105333"/>
                      </a:moveTo>
                      <a:cubicBezTo>
                        <a:pt x="718605" y="1119047"/>
                        <a:pt x="707634" y="1130018"/>
                        <a:pt x="693920" y="1130018"/>
                      </a:cubicBezTo>
                      <a:lnTo>
                        <a:pt x="460785" y="1130018"/>
                      </a:lnTo>
                      <a:cubicBezTo>
                        <a:pt x="463528" y="1121790"/>
                        <a:pt x="466270" y="1113561"/>
                        <a:pt x="466270" y="1105333"/>
                      </a:cubicBezTo>
                      <a:cubicBezTo>
                        <a:pt x="466270" y="1097105"/>
                        <a:pt x="463528" y="1088877"/>
                        <a:pt x="460785" y="1080648"/>
                      </a:cubicBezTo>
                      <a:lnTo>
                        <a:pt x="693920" y="1080648"/>
                      </a:lnTo>
                      <a:cubicBezTo>
                        <a:pt x="707634" y="1077906"/>
                        <a:pt x="718605" y="1091619"/>
                        <a:pt x="718605" y="1105333"/>
                      </a:cubicBezTo>
                      <a:lnTo>
                        <a:pt x="718605" y="1105333"/>
                      </a:lnTo>
                      <a:close/>
                      <a:moveTo>
                        <a:pt x="976426" y="721347"/>
                      </a:moveTo>
                      <a:lnTo>
                        <a:pt x="938027" y="735060"/>
                      </a:lnTo>
                      <a:cubicBezTo>
                        <a:pt x="916085" y="743289"/>
                        <a:pt x="899627" y="765231"/>
                        <a:pt x="899627" y="789916"/>
                      </a:cubicBezTo>
                      <a:lnTo>
                        <a:pt x="899627" y="905112"/>
                      </a:lnTo>
                      <a:cubicBezTo>
                        <a:pt x="899627" y="935282"/>
                        <a:pt x="874943" y="957224"/>
                        <a:pt x="844772" y="954481"/>
                      </a:cubicBezTo>
                      <a:lnTo>
                        <a:pt x="729577" y="946253"/>
                      </a:lnTo>
                      <a:cubicBezTo>
                        <a:pt x="696664" y="943510"/>
                        <a:pt x="671978" y="968195"/>
                        <a:pt x="671978" y="1001108"/>
                      </a:cubicBezTo>
                      <a:lnTo>
                        <a:pt x="671978" y="1044992"/>
                      </a:lnTo>
                      <a:lnTo>
                        <a:pt x="419643" y="1044992"/>
                      </a:lnTo>
                      <a:lnTo>
                        <a:pt x="419643" y="1001108"/>
                      </a:lnTo>
                      <a:cubicBezTo>
                        <a:pt x="419643" y="990137"/>
                        <a:pt x="430615" y="979166"/>
                        <a:pt x="441587" y="981909"/>
                      </a:cubicBezTo>
                      <a:lnTo>
                        <a:pt x="556781" y="990137"/>
                      </a:lnTo>
                      <a:cubicBezTo>
                        <a:pt x="606153" y="992880"/>
                        <a:pt x="647294" y="954481"/>
                        <a:pt x="647294" y="907854"/>
                      </a:cubicBezTo>
                      <a:lnTo>
                        <a:pt x="647294" y="792658"/>
                      </a:lnTo>
                      <a:cubicBezTo>
                        <a:pt x="647294" y="781687"/>
                        <a:pt x="652778" y="773459"/>
                        <a:pt x="663750" y="767973"/>
                      </a:cubicBezTo>
                      <a:lnTo>
                        <a:pt x="702149" y="754260"/>
                      </a:lnTo>
                      <a:cubicBezTo>
                        <a:pt x="737805" y="740546"/>
                        <a:pt x="751519" y="696662"/>
                        <a:pt x="729577" y="663749"/>
                      </a:cubicBezTo>
                      <a:cubicBezTo>
                        <a:pt x="685692" y="595180"/>
                        <a:pt x="652778" y="570495"/>
                        <a:pt x="647294" y="518382"/>
                      </a:cubicBezTo>
                      <a:cubicBezTo>
                        <a:pt x="647294" y="512897"/>
                        <a:pt x="647294" y="510154"/>
                        <a:pt x="644550" y="504668"/>
                      </a:cubicBezTo>
                      <a:lnTo>
                        <a:pt x="877686" y="504668"/>
                      </a:lnTo>
                      <a:cubicBezTo>
                        <a:pt x="888657" y="504668"/>
                        <a:pt x="896885" y="512897"/>
                        <a:pt x="896885" y="521125"/>
                      </a:cubicBezTo>
                      <a:lnTo>
                        <a:pt x="896885" y="521125"/>
                      </a:lnTo>
                      <a:cubicBezTo>
                        <a:pt x="905113" y="586951"/>
                        <a:pt x="943513" y="617122"/>
                        <a:pt x="987396" y="682948"/>
                      </a:cubicBezTo>
                      <a:cubicBezTo>
                        <a:pt x="998368" y="693919"/>
                        <a:pt x="992882" y="713118"/>
                        <a:pt x="976426" y="721347"/>
                      </a:cubicBezTo>
                      <a:lnTo>
                        <a:pt x="976426" y="721347"/>
                      </a:lnTo>
                      <a:close/>
                    </a:path>
                  </a:pathLst>
                </a:custGeom>
                <a:grpFill/>
                <a:ln w="27426" cap="flat">
                  <a:noFill/>
                  <a:prstDash val="solid"/>
                  <a:miter/>
                </a:ln>
              </p:spPr>
              <p:txBody>
                <a:bodyPr rtlCol="0" anchor="ctr"/>
                <a:lstStyle/>
                <a:p>
                  <a:endParaRPr lang="en-US"/>
                </a:p>
              </p:txBody>
            </p:sp>
          </p:grpSp>
        </p:grpSp>
        <p:grpSp>
          <p:nvGrpSpPr>
            <p:cNvPr id="154" name="Group 153">
              <a:extLst>
                <a:ext uri="{FF2B5EF4-FFF2-40B4-BE49-F238E27FC236}">
                  <a16:creationId xmlns:a16="http://schemas.microsoft.com/office/drawing/2014/main" id="{7E1A9703-28A2-184C-ACE3-FC4586B54F3D}"/>
                </a:ext>
              </a:extLst>
            </p:cNvPr>
            <p:cNvGrpSpPr/>
            <p:nvPr/>
          </p:nvGrpSpPr>
          <p:grpSpPr>
            <a:xfrm>
              <a:off x="3604894" y="2452851"/>
              <a:ext cx="353261" cy="353199"/>
              <a:chOff x="3258209" y="1217582"/>
              <a:chExt cx="4712093" cy="4711281"/>
            </a:xfrm>
            <a:solidFill>
              <a:srgbClr val="863694"/>
            </a:solidFill>
          </p:grpSpPr>
          <p:sp>
            <p:nvSpPr>
              <p:cNvPr id="155" name="Freeform 154">
                <a:extLst>
                  <a:ext uri="{FF2B5EF4-FFF2-40B4-BE49-F238E27FC236}">
                    <a16:creationId xmlns:a16="http://schemas.microsoft.com/office/drawing/2014/main" id="{7F50E774-2E32-E54D-A60A-882C7FB22502}"/>
                  </a:ext>
                </a:extLst>
              </p:cNvPr>
              <p:cNvSpPr/>
              <p:nvPr/>
            </p:nvSpPr>
            <p:spPr>
              <a:xfrm>
                <a:off x="3258209" y="1217582"/>
                <a:ext cx="4712093" cy="4711281"/>
              </a:xfrm>
              <a:custGeom>
                <a:avLst/>
                <a:gdLst>
                  <a:gd name="connsiteX0" fmla="*/ 800418 w 4712093"/>
                  <a:gd name="connsiteY0" fmla="*/ 0 h 4711281"/>
                  <a:gd name="connsiteX1" fmla="*/ 3800321 w 4712093"/>
                  <a:gd name="connsiteY1" fmla="*/ 0 h 4711281"/>
                  <a:gd name="connsiteX2" fmla="*/ 3800321 w 4712093"/>
                  <a:gd name="connsiteY2" fmla="*/ 2666458 h 4711281"/>
                  <a:gd name="connsiteX3" fmla="*/ 3805080 w 4712093"/>
                  <a:gd name="connsiteY3" fmla="*/ 2695017 h 4711281"/>
                  <a:gd name="connsiteX4" fmla="*/ 3835536 w 4712093"/>
                  <a:gd name="connsiteY4" fmla="*/ 2666458 h 4711281"/>
                  <a:gd name="connsiteX5" fmla="*/ 4124867 w 4712093"/>
                  <a:gd name="connsiteY5" fmla="*/ 2378012 h 4711281"/>
                  <a:gd name="connsiteX6" fmla="*/ 4702576 w 4712093"/>
                  <a:gd name="connsiteY6" fmla="*/ 2543654 h 4711281"/>
                  <a:gd name="connsiteX7" fmla="*/ 4712094 w 4712093"/>
                  <a:gd name="connsiteY7" fmla="*/ 2568405 h 4711281"/>
                  <a:gd name="connsiteX8" fmla="*/ 4712094 w 4712093"/>
                  <a:gd name="connsiteY8" fmla="*/ 2678834 h 4711281"/>
                  <a:gd name="connsiteX9" fmla="*/ 4540779 w 4712093"/>
                  <a:gd name="connsiteY9" fmla="*/ 2938720 h 4711281"/>
                  <a:gd name="connsiteX10" fmla="*/ 3830777 w 4712093"/>
                  <a:gd name="connsiteY10" fmla="*/ 3646983 h 4711281"/>
                  <a:gd name="connsiteX11" fmla="*/ 3800321 w 4712093"/>
                  <a:gd name="connsiteY11" fmla="*/ 3719333 h 4711281"/>
                  <a:gd name="connsiteX12" fmla="*/ 3801273 w 4712093"/>
                  <a:gd name="connsiteY12" fmla="*/ 4657972 h 4711281"/>
                  <a:gd name="connsiteX13" fmla="*/ 3801273 w 4712093"/>
                  <a:gd name="connsiteY13" fmla="*/ 4711282 h 4711281"/>
                  <a:gd name="connsiteX14" fmla="*/ 952 w 4712093"/>
                  <a:gd name="connsiteY14" fmla="*/ 4711282 h 4711281"/>
                  <a:gd name="connsiteX15" fmla="*/ 952 w 4712093"/>
                  <a:gd name="connsiteY15" fmla="*/ 4663683 h 4711281"/>
                  <a:gd name="connsiteX16" fmla="*/ 0 w 4712093"/>
                  <a:gd name="connsiteY16" fmla="*/ 848202 h 4711281"/>
                  <a:gd name="connsiteX17" fmla="*/ 32359 w 4712093"/>
                  <a:gd name="connsiteY17" fmla="*/ 772997 h 4711281"/>
                  <a:gd name="connsiteX18" fmla="*/ 768059 w 4712093"/>
                  <a:gd name="connsiteY18" fmla="*/ 38079 h 4711281"/>
                  <a:gd name="connsiteX19" fmla="*/ 800418 w 4712093"/>
                  <a:gd name="connsiteY19" fmla="*/ 0 h 4711281"/>
                  <a:gd name="connsiteX20" fmla="*/ 3647090 w 4712093"/>
                  <a:gd name="connsiteY20" fmla="*/ 157074 h 4711281"/>
                  <a:gd name="connsiteX21" fmla="*/ 909869 w 4712093"/>
                  <a:gd name="connsiteY21" fmla="*/ 157074 h 4711281"/>
                  <a:gd name="connsiteX22" fmla="*/ 909869 w 4712093"/>
                  <a:gd name="connsiteY22" fmla="*/ 912936 h 4711281"/>
                  <a:gd name="connsiteX23" fmla="*/ 156086 w 4712093"/>
                  <a:gd name="connsiteY23" fmla="*/ 912936 h 4711281"/>
                  <a:gd name="connsiteX24" fmla="*/ 156086 w 4712093"/>
                  <a:gd name="connsiteY24" fmla="*/ 4557064 h 4711281"/>
                  <a:gd name="connsiteX25" fmla="*/ 3643283 w 4712093"/>
                  <a:gd name="connsiteY25" fmla="*/ 4557064 h 4711281"/>
                  <a:gd name="connsiteX26" fmla="*/ 3643283 w 4712093"/>
                  <a:gd name="connsiteY26" fmla="*/ 3836425 h 4711281"/>
                  <a:gd name="connsiteX27" fmla="*/ 3602358 w 4712093"/>
                  <a:gd name="connsiteY27" fmla="*/ 3875455 h 4711281"/>
                  <a:gd name="connsiteX28" fmla="*/ 3263537 w 4712093"/>
                  <a:gd name="connsiteY28" fmla="*/ 4213403 h 4711281"/>
                  <a:gd name="connsiteX29" fmla="*/ 3186445 w 4712093"/>
                  <a:gd name="connsiteY29" fmla="*/ 4259098 h 4711281"/>
                  <a:gd name="connsiteX30" fmla="*/ 2727704 w 4712093"/>
                  <a:gd name="connsiteY30" fmla="*/ 4393325 h 4711281"/>
                  <a:gd name="connsiteX31" fmla="*/ 2550679 w 4712093"/>
                  <a:gd name="connsiteY31" fmla="*/ 4444731 h 4711281"/>
                  <a:gd name="connsiteX32" fmla="*/ 2563052 w 4712093"/>
                  <a:gd name="connsiteY32" fmla="*/ 4394277 h 4711281"/>
                  <a:gd name="connsiteX33" fmla="*/ 2732462 w 4712093"/>
                  <a:gd name="connsiteY33" fmla="*/ 3802154 h 4711281"/>
                  <a:gd name="connsiteX34" fmla="*/ 2775291 w 4712093"/>
                  <a:gd name="connsiteY34" fmla="*/ 3728852 h 4711281"/>
                  <a:gd name="connsiteX35" fmla="*/ 3610924 w 4712093"/>
                  <a:gd name="connsiteY35" fmla="*/ 2893026 h 4711281"/>
                  <a:gd name="connsiteX36" fmla="*/ 3647090 w 4712093"/>
                  <a:gd name="connsiteY36" fmla="*/ 2804493 h 4711281"/>
                  <a:gd name="connsiteX37" fmla="*/ 3646139 w 4712093"/>
                  <a:gd name="connsiteY37" fmla="*/ 214192 h 4711281"/>
                  <a:gd name="connsiteX38" fmla="*/ 3647090 w 4712093"/>
                  <a:gd name="connsiteY38" fmla="*/ 157074 h 4711281"/>
                  <a:gd name="connsiteX39" fmla="*/ 4010657 w 4712093"/>
                  <a:gd name="connsiteY39" fmla="*/ 2719768 h 4711281"/>
                  <a:gd name="connsiteX40" fmla="*/ 2930426 w 4712093"/>
                  <a:gd name="connsiteY40" fmla="*/ 3800250 h 4711281"/>
                  <a:gd name="connsiteX41" fmla="*/ 2996096 w 4712093"/>
                  <a:gd name="connsiteY41" fmla="*/ 3871647 h 4711281"/>
                  <a:gd name="connsiteX42" fmla="*/ 4079183 w 4712093"/>
                  <a:gd name="connsiteY42" fmla="*/ 2787358 h 4711281"/>
                  <a:gd name="connsiteX43" fmla="*/ 4010657 w 4712093"/>
                  <a:gd name="connsiteY43" fmla="*/ 2719768 h 4711281"/>
                  <a:gd name="connsiteX44" fmla="*/ 3186445 w 4712093"/>
                  <a:gd name="connsiteY44" fmla="*/ 4064897 h 4711281"/>
                  <a:gd name="connsiteX45" fmla="*/ 4265725 w 4712093"/>
                  <a:gd name="connsiteY45" fmla="*/ 2982511 h 4711281"/>
                  <a:gd name="connsiteX46" fmla="*/ 4197199 w 4712093"/>
                  <a:gd name="connsiteY46" fmla="*/ 2913969 h 4711281"/>
                  <a:gd name="connsiteX47" fmla="*/ 3116968 w 4712093"/>
                  <a:gd name="connsiteY47" fmla="*/ 3994451 h 4711281"/>
                  <a:gd name="connsiteX48" fmla="*/ 3186445 w 4712093"/>
                  <a:gd name="connsiteY48" fmla="*/ 4064897 h 4711281"/>
                  <a:gd name="connsiteX49" fmla="*/ 269344 w 4712093"/>
                  <a:gd name="connsiteY49" fmla="*/ 759669 h 4711281"/>
                  <a:gd name="connsiteX50" fmla="*/ 303607 w 4712093"/>
                  <a:gd name="connsiteY50" fmla="*/ 761573 h 4711281"/>
                  <a:gd name="connsiteX51" fmla="*/ 716665 w 4712093"/>
                  <a:gd name="connsiteY51" fmla="*/ 762525 h 4711281"/>
                  <a:gd name="connsiteX52" fmla="*/ 760445 w 4712093"/>
                  <a:gd name="connsiteY52" fmla="*/ 718735 h 4711281"/>
                  <a:gd name="connsiteX53" fmla="*/ 759493 w 4712093"/>
                  <a:gd name="connsiteY53" fmla="*/ 305581 h 4711281"/>
                  <a:gd name="connsiteX54" fmla="*/ 755686 w 4712093"/>
                  <a:gd name="connsiteY54" fmla="*/ 273214 h 4711281"/>
                  <a:gd name="connsiteX55" fmla="*/ 269344 w 4712093"/>
                  <a:gd name="connsiteY55" fmla="*/ 759669 h 4711281"/>
                  <a:gd name="connsiteX56" fmla="*/ 4385645 w 4712093"/>
                  <a:gd name="connsiteY56" fmla="*/ 2868275 h 4711281"/>
                  <a:gd name="connsiteX57" fmla="*/ 4515083 w 4712093"/>
                  <a:gd name="connsiteY57" fmla="*/ 2742615 h 4711281"/>
                  <a:gd name="connsiteX58" fmla="*/ 4503662 w 4712093"/>
                  <a:gd name="connsiteY58" fmla="*/ 2487488 h 4711281"/>
                  <a:gd name="connsiteX59" fmla="*/ 4248594 w 4712093"/>
                  <a:gd name="connsiteY59" fmla="*/ 2471305 h 4711281"/>
                  <a:gd name="connsiteX60" fmla="*/ 4119156 w 4712093"/>
                  <a:gd name="connsiteY60" fmla="*/ 2602676 h 4711281"/>
                  <a:gd name="connsiteX61" fmla="*/ 4385645 w 4712093"/>
                  <a:gd name="connsiteY61" fmla="*/ 2868275 h 4711281"/>
                  <a:gd name="connsiteX62" fmla="*/ 2846672 w 4712093"/>
                  <a:gd name="connsiteY62" fmla="*/ 3952565 h 4711281"/>
                  <a:gd name="connsiteX63" fmla="*/ 2771484 w 4712093"/>
                  <a:gd name="connsiteY63" fmla="*/ 4221019 h 4711281"/>
                  <a:gd name="connsiteX64" fmla="*/ 3037021 w 4712093"/>
                  <a:gd name="connsiteY64" fmla="*/ 4143910 h 4711281"/>
                  <a:gd name="connsiteX65" fmla="*/ 2846672 w 4712093"/>
                  <a:gd name="connsiteY65" fmla="*/ 3952565 h 47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712093" h="4711281">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grpFill/>
              <a:ln w="9514" cap="flat">
                <a:noFill/>
                <a:prstDash val="solid"/>
                <a:miter/>
              </a:ln>
            </p:spPr>
            <p:txBody>
              <a:bodyPr rtlCol="0" anchor="ctr"/>
              <a:lstStyle/>
              <a:p>
                <a:endParaRPr lang="en-US"/>
              </a:p>
            </p:txBody>
          </p:sp>
          <p:sp>
            <p:nvSpPr>
              <p:cNvPr id="156" name="Freeform 155">
                <a:extLst>
                  <a:ext uri="{FF2B5EF4-FFF2-40B4-BE49-F238E27FC236}">
                    <a16:creationId xmlns:a16="http://schemas.microsoft.com/office/drawing/2014/main" id="{CF7AACA9-DBE7-F842-BE8C-D89458024EA7}"/>
                  </a:ext>
                </a:extLst>
              </p:cNvPr>
              <p:cNvSpPr/>
              <p:nvPr/>
            </p:nvSpPr>
            <p:spPr>
              <a:xfrm>
                <a:off x="4321547" y="1521788"/>
                <a:ext cx="2432424" cy="1369773"/>
              </a:xfrm>
              <a:custGeom>
                <a:avLst/>
                <a:gdLst>
                  <a:gd name="connsiteX0" fmla="*/ 1217997 w 2432424"/>
                  <a:gd name="connsiteY0" fmla="*/ 423 h 1369773"/>
                  <a:gd name="connsiteX1" fmla="*/ 2023174 w 2432424"/>
                  <a:gd name="connsiteY1" fmla="*/ 423 h 1369773"/>
                  <a:gd name="connsiteX2" fmla="*/ 2432424 w 2432424"/>
                  <a:gd name="connsiteY2" fmla="*/ 412625 h 1369773"/>
                  <a:gd name="connsiteX3" fmla="*/ 2432424 w 2432424"/>
                  <a:gd name="connsiteY3" fmla="*/ 964765 h 1369773"/>
                  <a:gd name="connsiteX4" fmla="*/ 2028884 w 2432424"/>
                  <a:gd name="connsiteY4" fmla="*/ 1369351 h 1369773"/>
                  <a:gd name="connsiteX5" fmla="*/ 400447 w 2432424"/>
                  <a:gd name="connsiteY5" fmla="*/ 1369351 h 1369773"/>
                  <a:gd name="connsiteX6" fmla="*/ 714 w 2432424"/>
                  <a:gd name="connsiteY6" fmla="*/ 970477 h 1369773"/>
                  <a:gd name="connsiteX7" fmla="*/ 714 w 2432424"/>
                  <a:gd name="connsiteY7" fmla="*/ 395489 h 1369773"/>
                  <a:gd name="connsiteX8" fmla="*/ 398544 w 2432424"/>
                  <a:gd name="connsiteY8" fmla="*/ 423 h 1369773"/>
                  <a:gd name="connsiteX9" fmla="*/ 1217997 w 2432424"/>
                  <a:gd name="connsiteY9" fmla="*/ 423 h 1369773"/>
                  <a:gd name="connsiteX10" fmla="*/ 1215142 w 2432424"/>
                  <a:gd name="connsiteY10" fmla="*/ 1216084 h 1369773"/>
                  <a:gd name="connsiteX11" fmla="*/ 2033643 w 2432424"/>
                  <a:gd name="connsiteY11" fmla="*/ 1216084 h 1369773"/>
                  <a:gd name="connsiteX12" fmla="*/ 2279194 w 2432424"/>
                  <a:gd name="connsiteY12" fmla="*/ 974285 h 1369773"/>
                  <a:gd name="connsiteX13" fmla="*/ 2279194 w 2432424"/>
                  <a:gd name="connsiteY13" fmla="*/ 394537 h 1369773"/>
                  <a:gd name="connsiteX14" fmla="*/ 2038402 w 2432424"/>
                  <a:gd name="connsiteY14" fmla="*/ 152738 h 1369773"/>
                  <a:gd name="connsiteX15" fmla="*/ 396640 w 2432424"/>
                  <a:gd name="connsiteY15" fmla="*/ 152738 h 1369773"/>
                  <a:gd name="connsiteX16" fmla="*/ 152041 w 2432424"/>
                  <a:gd name="connsiteY16" fmla="*/ 401201 h 1369773"/>
                  <a:gd name="connsiteX17" fmla="*/ 152041 w 2432424"/>
                  <a:gd name="connsiteY17" fmla="*/ 966669 h 1369773"/>
                  <a:gd name="connsiteX18" fmla="*/ 401399 w 2432424"/>
                  <a:gd name="connsiteY18" fmla="*/ 1215132 h 1369773"/>
                  <a:gd name="connsiteX19" fmla="*/ 1215142 w 2432424"/>
                  <a:gd name="connsiteY19" fmla="*/ 1216084 h 136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32424" h="1369773">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grpFill/>
              <a:ln w="9514" cap="flat">
                <a:noFill/>
                <a:prstDash val="solid"/>
                <a:miter/>
              </a:ln>
            </p:spPr>
            <p:txBody>
              <a:bodyPr rtlCol="0" anchor="ctr"/>
              <a:lstStyle/>
              <a:p>
                <a:endParaRPr lang="en-US"/>
              </a:p>
            </p:txBody>
          </p:sp>
          <p:sp>
            <p:nvSpPr>
              <p:cNvPr id="157" name="Freeform 156">
                <a:extLst>
                  <a:ext uri="{FF2B5EF4-FFF2-40B4-BE49-F238E27FC236}">
                    <a16:creationId xmlns:a16="http://schemas.microsoft.com/office/drawing/2014/main" id="{9E3469F2-DBDC-5B44-AECB-5E48BEDC7568}"/>
                  </a:ext>
                </a:extLst>
              </p:cNvPr>
              <p:cNvSpPr/>
              <p:nvPr/>
            </p:nvSpPr>
            <p:spPr>
              <a:xfrm>
                <a:off x="3564070" y="4360023"/>
                <a:ext cx="1346369" cy="1271701"/>
              </a:xfrm>
              <a:custGeom>
                <a:avLst/>
                <a:gdLst>
                  <a:gd name="connsiteX0" fmla="*/ 907615 w 1346369"/>
                  <a:gd name="connsiteY0" fmla="*/ 357939 h 1271701"/>
                  <a:gd name="connsiteX1" fmla="*/ 1234063 w 1346369"/>
                  <a:gd name="connsiteY1" fmla="*/ 0 h 1271701"/>
                  <a:gd name="connsiteX2" fmla="*/ 1346369 w 1346369"/>
                  <a:gd name="connsiteY2" fmla="*/ 101861 h 1271701"/>
                  <a:gd name="connsiteX3" fmla="*/ 1129371 w 1346369"/>
                  <a:gd name="connsiteY3" fmla="*/ 341756 h 1271701"/>
                  <a:gd name="connsiteX4" fmla="*/ 1110336 w 1346369"/>
                  <a:gd name="connsiteY4" fmla="*/ 361747 h 1271701"/>
                  <a:gd name="connsiteX5" fmla="*/ 1016114 w 1346369"/>
                  <a:gd name="connsiteY5" fmla="*/ 472175 h 1271701"/>
                  <a:gd name="connsiteX6" fmla="*/ 1045618 w 1346369"/>
                  <a:gd name="connsiteY6" fmla="*/ 606403 h 1271701"/>
                  <a:gd name="connsiteX7" fmla="*/ 857172 w 1346369"/>
                  <a:gd name="connsiteY7" fmla="*/ 1151879 h 1271701"/>
                  <a:gd name="connsiteX8" fmla="*/ 280414 w 1346369"/>
                  <a:gd name="connsiteY8" fmla="*/ 1202333 h 1271701"/>
                  <a:gd name="connsiteX9" fmla="*/ 1552 w 1346369"/>
                  <a:gd name="connsiteY9" fmla="*/ 697792 h 1271701"/>
                  <a:gd name="connsiteX10" fmla="*/ 323243 w 1346369"/>
                  <a:gd name="connsiteY10" fmla="*/ 247511 h 1271701"/>
                  <a:gd name="connsiteX11" fmla="*/ 871448 w 1346369"/>
                  <a:gd name="connsiteY11" fmla="*/ 327477 h 1271701"/>
                  <a:gd name="connsiteX12" fmla="*/ 907615 w 1346369"/>
                  <a:gd name="connsiteY12" fmla="*/ 357939 h 1271701"/>
                  <a:gd name="connsiteX13" fmla="*/ 801019 w 1346369"/>
                  <a:gd name="connsiteY13" fmla="*/ 474079 h 1271701"/>
                  <a:gd name="connsiteX14" fmla="*/ 290883 w 1346369"/>
                  <a:gd name="connsiteY14" fmla="*/ 439809 h 1271701"/>
                  <a:gd name="connsiteX15" fmla="*/ 220454 w 1346369"/>
                  <a:gd name="connsiteY15" fmla="*/ 952918 h 1271701"/>
                  <a:gd name="connsiteX16" fmla="*/ 735348 w 1346369"/>
                  <a:gd name="connsiteY16" fmla="*/ 1053827 h 1271701"/>
                  <a:gd name="connsiteX17" fmla="*/ 881917 w 1346369"/>
                  <a:gd name="connsiteY17" fmla="*/ 613067 h 1271701"/>
                  <a:gd name="connsiteX18" fmla="*/ 543096 w 1346369"/>
                  <a:gd name="connsiteY18" fmla="*/ 985285 h 1271701"/>
                  <a:gd name="connsiteX19" fmla="*/ 261379 w 1346369"/>
                  <a:gd name="connsiteY19" fmla="*/ 796796 h 1271701"/>
                  <a:gd name="connsiteX20" fmla="*/ 345133 w 1346369"/>
                  <a:gd name="connsiteY20" fmla="*/ 671136 h 1271701"/>
                  <a:gd name="connsiteX21" fmla="*/ 519302 w 1346369"/>
                  <a:gd name="connsiteY21" fmla="*/ 785372 h 1271701"/>
                  <a:gd name="connsiteX22" fmla="*/ 781984 w 1346369"/>
                  <a:gd name="connsiteY22" fmla="*/ 495975 h 1271701"/>
                  <a:gd name="connsiteX23" fmla="*/ 801019 w 1346369"/>
                  <a:gd name="connsiteY23" fmla="*/ 474079 h 127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46369" h="1271701">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grpFill/>
              <a:ln w="9514" cap="flat">
                <a:noFill/>
                <a:prstDash val="solid"/>
                <a:miter/>
              </a:ln>
            </p:spPr>
            <p:txBody>
              <a:bodyPr rtlCol="0" anchor="ctr"/>
              <a:lstStyle/>
              <a:p>
                <a:endParaRPr lang="en-US"/>
              </a:p>
            </p:txBody>
          </p:sp>
          <p:sp>
            <p:nvSpPr>
              <p:cNvPr id="158" name="Freeform 157">
                <a:extLst>
                  <a:ext uri="{FF2B5EF4-FFF2-40B4-BE49-F238E27FC236}">
                    <a16:creationId xmlns:a16="http://schemas.microsoft.com/office/drawing/2014/main" id="{9BC825B1-A763-3146-922A-D22875F76BE1}"/>
                  </a:ext>
                </a:extLst>
              </p:cNvPr>
              <p:cNvSpPr/>
              <p:nvPr/>
            </p:nvSpPr>
            <p:spPr>
              <a:xfrm>
                <a:off x="3563837" y="2991095"/>
                <a:ext cx="1345650" cy="1268459"/>
              </a:xfrm>
              <a:custGeom>
                <a:avLst/>
                <a:gdLst>
                  <a:gd name="connsiteX0" fmla="*/ 1233345 w 1345650"/>
                  <a:gd name="connsiteY0" fmla="*/ 0 h 1268459"/>
                  <a:gd name="connsiteX1" fmla="*/ 1345651 w 1345650"/>
                  <a:gd name="connsiteY1" fmla="*/ 101861 h 1268459"/>
                  <a:gd name="connsiteX2" fmla="*/ 1177192 w 1345650"/>
                  <a:gd name="connsiteY2" fmla="*/ 288446 h 1268459"/>
                  <a:gd name="connsiteX3" fmla="*/ 1046802 w 1345650"/>
                  <a:gd name="connsiteY3" fmla="*/ 430289 h 1268459"/>
                  <a:gd name="connsiteX4" fmla="*/ 1023961 w 1345650"/>
                  <a:gd name="connsiteY4" fmla="*/ 543573 h 1268459"/>
                  <a:gd name="connsiteX5" fmla="*/ 913558 w 1345650"/>
                  <a:gd name="connsiteY5" fmla="*/ 1100473 h 1268459"/>
                  <a:gd name="connsiteX6" fmla="*/ 371063 w 1345650"/>
                  <a:gd name="connsiteY6" fmla="*/ 1240412 h 1268459"/>
                  <a:gd name="connsiteX7" fmla="*/ 7496 w 1345650"/>
                  <a:gd name="connsiteY7" fmla="*/ 818691 h 1268459"/>
                  <a:gd name="connsiteX8" fmla="*/ 278743 w 1345650"/>
                  <a:gd name="connsiteY8" fmla="*/ 266551 h 1268459"/>
                  <a:gd name="connsiteX9" fmla="*/ 882150 w 1345650"/>
                  <a:gd name="connsiteY9" fmla="*/ 336996 h 1268459"/>
                  <a:gd name="connsiteX10" fmla="*/ 907848 w 1345650"/>
                  <a:gd name="connsiteY10" fmla="*/ 357939 h 1268459"/>
                  <a:gd name="connsiteX11" fmla="*/ 1233345 w 1345650"/>
                  <a:gd name="connsiteY11" fmla="*/ 0 h 1268459"/>
                  <a:gd name="connsiteX12" fmla="*/ 801252 w 1345650"/>
                  <a:gd name="connsiteY12" fmla="*/ 475983 h 1268459"/>
                  <a:gd name="connsiteX13" fmla="*/ 305392 w 1345650"/>
                  <a:gd name="connsiteY13" fmla="*/ 429337 h 1268459"/>
                  <a:gd name="connsiteX14" fmla="*/ 209266 w 1345650"/>
                  <a:gd name="connsiteY14" fmla="*/ 937687 h 1268459"/>
                  <a:gd name="connsiteX15" fmla="*/ 708933 w 1345650"/>
                  <a:gd name="connsiteY15" fmla="*/ 1070010 h 1268459"/>
                  <a:gd name="connsiteX16" fmla="*/ 883102 w 1345650"/>
                  <a:gd name="connsiteY16" fmla="*/ 612114 h 1268459"/>
                  <a:gd name="connsiteX17" fmla="*/ 542377 w 1345650"/>
                  <a:gd name="connsiteY17" fmla="*/ 986237 h 1268459"/>
                  <a:gd name="connsiteX18" fmla="*/ 260660 w 1345650"/>
                  <a:gd name="connsiteY18" fmla="*/ 797748 h 1268459"/>
                  <a:gd name="connsiteX19" fmla="*/ 344414 w 1345650"/>
                  <a:gd name="connsiteY19" fmla="*/ 672088 h 1268459"/>
                  <a:gd name="connsiteX20" fmla="*/ 518584 w 1345650"/>
                  <a:gd name="connsiteY20" fmla="*/ 787276 h 1268459"/>
                  <a:gd name="connsiteX21" fmla="*/ 801252 w 1345650"/>
                  <a:gd name="connsiteY21" fmla="*/ 475983 h 126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5650" h="1268459">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grpFill/>
              <a:ln w="9514" cap="flat">
                <a:noFill/>
                <a:prstDash val="solid"/>
                <a:miter/>
              </a:ln>
            </p:spPr>
            <p:txBody>
              <a:bodyPr rtlCol="0" anchor="ctr"/>
              <a:lstStyle/>
              <a:p>
                <a:endParaRPr lang="en-US"/>
              </a:p>
            </p:txBody>
          </p:sp>
          <p:sp>
            <p:nvSpPr>
              <p:cNvPr id="159" name="Freeform 158">
                <a:extLst>
                  <a:ext uri="{FF2B5EF4-FFF2-40B4-BE49-F238E27FC236}">
                    <a16:creationId xmlns:a16="http://schemas.microsoft.com/office/drawing/2014/main" id="{412FDCF8-9D12-B14D-9FB6-B4173D62B8E7}"/>
                  </a:ext>
                </a:extLst>
              </p:cNvPr>
              <p:cNvSpPr/>
              <p:nvPr/>
            </p:nvSpPr>
            <p:spPr>
              <a:xfrm>
                <a:off x="4932330" y="3349034"/>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endParaRPr lang="en-US"/>
              </a:p>
            </p:txBody>
          </p:sp>
          <p:sp>
            <p:nvSpPr>
              <p:cNvPr id="160" name="Freeform 159">
                <a:extLst>
                  <a:ext uri="{FF2B5EF4-FFF2-40B4-BE49-F238E27FC236}">
                    <a16:creationId xmlns:a16="http://schemas.microsoft.com/office/drawing/2014/main" id="{CC47F2CC-AA78-D846-BCF9-BFB9B9D52BD2}"/>
                  </a:ext>
                </a:extLst>
              </p:cNvPr>
              <p:cNvSpPr/>
              <p:nvPr/>
            </p:nvSpPr>
            <p:spPr>
              <a:xfrm>
                <a:off x="4932330" y="3956389"/>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endParaRPr lang="en-US"/>
              </a:p>
            </p:txBody>
          </p:sp>
          <p:sp>
            <p:nvSpPr>
              <p:cNvPr id="161" name="Freeform 160">
                <a:extLst>
                  <a:ext uri="{FF2B5EF4-FFF2-40B4-BE49-F238E27FC236}">
                    <a16:creationId xmlns:a16="http://schemas.microsoft.com/office/drawing/2014/main" id="{6BEB991D-7A2D-514C-91B1-37D1B1AB3F19}"/>
                  </a:ext>
                </a:extLst>
              </p:cNvPr>
              <p:cNvSpPr/>
              <p:nvPr/>
            </p:nvSpPr>
            <p:spPr>
              <a:xfrm>
                <a:off x="4933282" y="3653664"/>
                <a:ext cx="1515179" cy="146602"/>
              </a:xfrm>
              <a:custGeom>
                <a:avLst/>
                <a:gdLst>
                  <a:gd name="connsiteX0" fmla="*/ 1515180 w 1515179"/>
                  <a:gd name="connsiteY0" fmla="*/ 0 h 146602"/>
                  <a:gd name="connsiteX1" fmla="*/ 1515180 w 1515179"/>
                  <a:gd name="connsiteY1" fmla="*/ 146603 h 146602"/>
                  <a:gd name="connsiteX2" fmla="*/ 0 w 1515179"/>
                  <a:gd name="connsiteY2" fmla="*/ 146603 h 146602"/>
                  <a:gd name="connsiteX3" fmla="*/ 0 w 1515179"/>
                  <a:gd name="connsiteY3" fmla="*/ 0 h 146602"/>
                  <a:gd name="connsiteX4" fmla="*/ 1515180 w 1515179"/>
                  <a:gd name="connsiteY4" fmla="*/ 0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179" h="146602">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grpFill/>
              <a:ln w="9514" cap="flat">
                <a:noFill/>
                <a:prstDash val="solid"/>
                <a:miter/>
              </a:ln>
            </p:spPr>
            <p:txBody>
              <a:bodyPr rtlCol="0" anchor="ctr"/>
              <a:lstStyle/>
              <a:p>
                <a:endParaRPr lang="en-US"/>
              </a:p>
            </p:txBody>
          </p:sp>
          <p:sp>
            <p:nvSpPr>
              <p:cNvPr id="162" name="Freeform 161">
                <a:extLst>
                  <a:ext uri="{FF2B5EF4-FFF2-40B4-BE49-F238E27FC236}">
                    <a16:creationId xmlns:a16="http://schemas.microsoft.com/office/drawing/2014/main" id="{869B0BE1-D0AA-814E-9203-7D2824E10847}"/>
                  </a:ext>
                </a:extLst>
              </p:cNvPr>
              <p:cNvSpPr/>
              <p:nvPr/>
            </p:nvSpPr>
            <p:spPr>
              <a:xfrm>
                <a:off x="4934233" y="4717010"/>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grpFill/>
              <a:ln w="9514" cap="flat">
                <a:noFill/>
                <a:prstDash val="solid"/>
                <a:miter/>
              </a:ln>
            </p:spPr>
            <p:txBody>
              <a:bodyPr rtlCol="0" anchor="ctr"/>
              <a:lstStyle/>
              <a:p>
                <a:endParaRPr lang="en-US"/>
              </a:p>
            </p:txBody>
          </p:sp>
          <p:sp>
            <p:nvSpPr>
              <p:cNvPr id="163" name="Freeform 162">
                <a:extLst>
                  <a:ext uri="{FF2B5EF4-FFF2-40B4-BE49-F238E27FC236}">
                    <a16:creationId xmlns:a16="http://schemas.microsoft.com/office/drawing/2014/main" id="{BD04D6B7-472A-6B4A-8198-BC75B8067E00}"/>
                  </a:ext>
                </a:extLst>
              </p:cNvPr>
              <p:cNvSpPr/>
              <p:nvPr/>
            </p:nvSpPr>
            <p:spPr>
              <a:xfrm>
                <a:off x="4934233" y="5021639"/>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grpFill/>
              <a:ln w="9514" cap="flat">
                <a:noFill/>
                <a:prstDash val="solid"/>
                <a:miter/>
              </a:ln>
            </p:spPr>
            <p:txBody>
              <a:bodyPr rtlCol="0" anchor="ctr"/>
              <a:lstStyle/>
              <a:p>
                <a:endParaRPr lang="en-US"/>
              </a:p>
            </p:txBody>
          </p:sp>
          <p:sp>
            <p:nvSpPr>
              <p:cNvPr id="164" name="Freeform 163">
                <a:extLst>
                  <a:ext uri="{FF2B5EF4-FFF2-40B4-BE49-F238E27FC236}">
                    <a16:creationId xmlns:a16="http://schemas.microsoft.com/office/drawing/2014/main" id="{DF3D941D-0D8F-F043-B490-850D5ECBE5E0}"/>
                  </a:ext>
                </a:extLst>
              </p:cNvPr>
              <p:cNvSpPr/>
              <p:nvPr/>
            </p:nvSpPr>
            <p:spPr>
              <a:xfrm>
                <a:off x="4933282" y="5325317"/>
                <a:ext cx="829922" cy="145650"/>
              </a:xfrm>
              <a:custGeom>
                <a:avLst/>
                <a:gdLst>
                  <a:gd name="connsiteX0" fmla="*/ 0 w 829922"/>
                  <a:gd name="connsiteY0" fmla="*/ 0 h 145650"/>
                  <a:gd name="connsiteX1" fmla="*/ 829923 w 829922"/>
                  <a:gd name="connsiteY1" fmla="*/ 0 h 145650"/>
                  <a:gd name="connsiteX2" fmla="*/ 829923 w 829922"/>
                  <a:gd name="connsiteY2" fmla="*/ 145651 h 145650"/>
                  <a:gd name="connsiteX3" fmla="*/ 0 w 829922"/>
                  <a:gd name="connsiteY3" fmla="*/ 145651 h 145650"/>
                  <a:gd name="connsiteX4" fmla="*/ 0 w 829922"/>
                  <a:gd name="connsiteY4" fmla="*/ 0 h 14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22" h="145650">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grpFill/>
              <a:ln w="9514" cap="flat">
                <a:noFill/>
                <a:prstDash val="solid"/>
                <a:miter/>
              </a:ln>
            </p:spPr>
            <p:txBody>
              <a:bodyPr rtlCol="0" anchor="ctr"/>
              <a:lstStyle/>
              <a:p>
                <a:endParaRPr lang="en-US"/>
              </a:p>
            </p:txBody>
          </p:sp>
          <p:sp>
            <p:nvSpPr>
              <p:cNvPr id="165" name="Freeform 164">
                <a:extLst>
                  <a:ext uri="{FF2B5EF4-FFF2-40B4-BE49-F238E27FC236}">
                    <a16:creationId xmlns:a16="http://schemas.microsoft.com/office/drawing/2014/main" id="{172A752C-7658-4942-8221-74BF61C0E65F}"/>
                  </a:ext>
                </a:extLst>
              </p:cNvPr>
              <p:cNvSpPr/>
              <p:nvPr/>
            </p:nvSpPr>
            <p:spPr>
              <a:xfrm>
                <a:off x="6603596" y="3651760"/>
                <a:ext cx="146568" cy="148506"/>
              </a:xfrm>
              <a:custGeom>
                <a:avLst/>
                <a:gdLst>
                  <a:gd name="connsiteX0" fmla="*/ 146569 w 146568"/>
                  <a:gd name="connsiteY0" fmla="*/ 148507 h 148506"/>
                  <a:gd name="connsiteX1" fmla="*/ 0 w 146568"/>
                  <a:gd name="connsiteY1" fmla="*/ 148507 h 148506"/>
                  <a:gd name="connsiteX2" fmla="*/ 0 w 146568"/>
                  <a:gd name="connsiteY2" fmla="*/ 0 h 148506"/>
                  <a:gd name="connsiteX3" fmla="*/ 146569 w 146568"/>
                  <a:gd name="connsiteY3" fmla="*/ 0 h 148506"/>
                  <a:gd name="connsiteX4" fmla="*/ 146569 w 146568"/>
                  <a:gd name="connsiteY4" fmla="*/ 148507 h 14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68" h="148506">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grpFill/>
              <a:ln w="9514" cap="flat">
                <a:noFill/>
                <a:prstDash val="solid"/>
                <a:miter/>
              </a:ln>
            </p:spPr>
            <p:txBody>
              <a:bodyPr rtlCol="0" anchor="ctr"/>
              <a:lstStyle/>
              <a:p>
                <a:endParaRPr lang="en-US"/>
              </a:p>
            </p:txBody>
          </p:sp>
          <p:sp>
            <p:nvSpPr>
              <p:cNvPr id="166" name="Freeform 165">
                <a:extLst>
                  <a:ext uri="{FF2B5EF4-FFF2-40B4-BE49-F238E27FC236}">
                    <a16:creationId xmlns:a16="http://schemas.microsoft.com/office/drawing/2014/main" id="{8AE1AF59-0466-9B4D-9AA8-74FA62A8059C}"/>
                  </a:ext>
                </a:extLst>
              </p:cNvPr>
              <p:cNvSpPr/>
              <p:nvPr/>
            </p:nvSpPr>
            <p:spPr>
              <a:xfrm>
                <a:off x="5996382" y="1982011"/>
                <a:ext cx="451127" cy="449328"/>
              </a:xfrm>
              <a:custGeom>
                <a:avLst/>
                <a:gdLst>
                  <a:gd name="connsiteX0" fmla="*/ 451127 w 451127"/>
                  <a:gd name="connsiteY0" fmla="*/ 449328 h 449328"/>
                  <a:gd name="connsiteX1" fmla="*/ 0 w 451127"/>
                  <a:gd name="connsiteY1" fmla="*/ 449328 h 449328"/>
                  <a:gd name="connsiteX2" fmla="*/ 0 w 451127"/>
                  <a:gd name="connsiteY2" fmla="*/ 0 h 449328"/>
                  <a:gd name="connsiteX3" fmla="*/ 451127 w 451127"/>
                  <a:gd name="connsiteY3" fmla="*/ 0 h 449328"/>
                  <a:gd name="connsiteX4" fmla="*/ 451127 w 451127"/>
                  <a:gd name="connsiteY4" fmla="*/ 449328 h 449328"/>
                  <a:gd name="connsiteX5" fmla="*/ 297896 w 451127"/>
                  <a:gd name="connsiteY5" fmla="*/ 151363 h 449328"/>
                  <a:gd name="connsiteX6" fmla="*/ 153231 w 451127"/>
                  <a:gd name="connsiteY6" fmla="*/ 151363 h 449328"/>
                  <a:gd name="connsiteX7" fmla="*/ 153231 w 451127"/>
                  <a:gd name="connsiteY7" fmla="*/ 297966 h 449328"/>
                  <a:gd name="connsiteX8" fmla="*/ 297896 w 451127"/>
                  <a:gd name="connsiteY8" fmla="*/ 297966 h 449328"/>
                  <a:gd name="connsiteX9" fmla="*/ 297896 w 451127"/>
                  <a:gd name="connsiteY9" fmla="*/ 151363 h 44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1127" h="449328">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grpFill/>
              <a:ln w="9514" cap="flat">
                <a:noFill/>
                <a:prstDash val="solid"/>
                <a:miter/>
              </a:ln>
            </p:spPr>
            <p:txBody>
              <a:bodyPr rtlCol="0" anchor="ctr"/>
              <a:lstStyle/>
              <a:p>
                <a:endParaRPr lang="en-US"/>
              </a:p>
            </p:txBody>
          </p:sp>
          <p:sp>
            <p:nvSpPr>
              <p:cNvPr id="167" name="Freeform 166">
                <a:extLst>
                  <a:ext uri="{FF2B5EF4-FFF2-40B4-BE49-F238E27FC236}">
                    <a16:creationId xmlns:a16="http://schemas.microsoft.com/office/drawing/2014/main" id="{513197EE-5A9B-6840-86AC-ECAA06C851DC}"/>
                  </a:ext>
                </a:extLst>
              </p:cNvPr>
              <p:cNvSpPr/>
              <p:nvPr/>
            </p:nvSpPr>
            <p:spPr>
              <a:xfrm>
                <a:off x="5313028" y="1981059"/>
                <a:ext cx="449224" cy="451232"/>
              </a:xfrm>
              <a:custGeom>
                <a:avLst/>
                <a:gdLst>
                  <a:gd name="connsiteX0" fmla="*/ 0 w 449224"/>
                  <a:gd name="connsiteY0" fmla="*/ 0 h 451232"/>
                  <a:gd name="connsiteX1" fmla="*/ 449224 w 449224"/>
                  <a:gd name="connsiteY1" fmla="*/ 0 h 451232"/>
                  <a:gd name="connsiteX2" fmla="*/ 449224 w 449224"/>
                  <a:gd name="connsiteY2" fmla="*/ 451232 h 451232"/>
                  <a:gd name="connsiteX3" fmla="*/ 0 w 449224"/>
                  <a:gd name="connsiteY3" fmla="*/ 451232 h 451232"/>
                  <a:gd name="connsiteX4" fmla="*/ 0 w 449224"/>
                  <a:gd name="connsiteY4" fmla="*/ 0 h 451232"/>
                  <a:gd name="connsiteX5" fmla="*/ 296945 w 449224"/>
                  <a:gd name="connsiteY5" fmla="*/ 299869 h 451232"/>
                  <a:gd name="connsiteX6" fmla="*/ 296945 w 449224"/>
                  <a:gd name="connsiteY6" fmla="*/ 151363 h 451232"/>
                  <a:gd name="connsiteX7" fmla="*/ 151328 w 449224"/>
                  <a:gd name="connsiteY7" fmla="*/ 151363 h 451232"/>
                  <a:gd name="connsiteX8" fmla="*/ 151328 w 449224"/>
                  <a:gd name="connsiteY8" fmla="*/ 299869 h 451232"/>
                  <a:gd name="connsiteX9" fmla="*/ 296945 w 449224"/>
                  <a:gd name="connsiteY9" fmla="*/ 299869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224" h="451232">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grpFill/>
              <a:ln w="9514" cap="flat">
                <a:noFill/>
                <a:prstDash val="solid"/>
                <a:miter/>
              </a:ln>
            </p:spPr>
            <p:txBody>
              <a:bodyPr rtlCol="0" anchor="ctr"/>
              <a:lstStyle/>
              <a:p>
                <a:endParaRPr lang="en-US"/>
              </a:p>
            </p:txBody>
          </p:sp>
          <p:sp>
            <p:nvSpPr>
              <p:cNvPr id="168" name="Freeform 167">
                <a:extLst>
                  <a:ext uri="{FF2B5EF4-FFF2-40B4-BE49-F238E27FC236}">
                    <a16:creationId xmlns:a16="http://schemas.microsoft.com/office/drawing/2014/main" id="{5A6A6A8C-8286-3349-8095-B23F291BD079}"/>
                  </a:ext>
                </a:extLst>
              </p:cNvPr>
              <p:cNvSpPr/>
              <p:nvPr/>
            </p:nvSpPr>
            <p:spPr>
              <a:xfrm>
                <a:off x="4629675" y="1981059"/>
                <a:ext cx="448272" cy="451232"/>
              </a:xfrm>
              <a:custGeom>
                <a:avLst/>
                <a:gdLst>
                  <a:gd name="connsiteX0" fmla="*/ 448272 w 448272"/>
                  <a:gd name="connsiteY0" fmla="*/ 451232 h 451232"/>
                  <a:gd name="connsiteX1" fmla="*/ 0 w 448272"/>
                  <a:gd name="connsiteY1" fmla="*/ 451232 h 451232"/>
                  <a:gd name="connsiteX2" fmla="*/ 0 w 448272"/>
                  <a:gd name="connsiteY2" fmla="*/ 0 h 451232"/>
                  <a:gd name="connsiteX3" fmla="*/ 448272 w 448272"/>
                  <a:gd name="connsiteY3" fmla="*/ 0 h 451232"/>
                  <a:gd name="connsiteX4" fmla="*/ 448272 w 448272"/>
                  <a:gd name="connsiteY4" fmla="*/ 451232 h 451232"/>
                  <a:gd name="connsiteX5" fmla="*/ 297896 w 448272"/>
                  <a:gd name="connsiteY5" fmla="*/ 151363 h 451232"/>
                  <a:gd name="connsiteX6" fmla="*/ 150376 w 448272"/>
                  <a:gd name="connsiteY6" fmla="*/ 151363 h 451232"/>
                  <a:gd name="connsiteX7" fmla="*/ 150376 w 448272"/>
                  <a:gd name="connsiteY7" fmla="*/ 297966 h 451232"/>
                  <a:gd name="connsiteX8" fmla="*/ 297896 w 448272"/>
                  <a:gd name="connsiteY8" fmla="*/ 297966 h 451232"/>
                  <a:gd name="connsiteX9" fmla="*/ 297896 w 448272"/>
                  <a:gd name="connsiteY9" fmla="*/ 151363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272" h="451232">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grpFill/>
              <a:ln w="9514" cap="flat">
                <a:noFill/>
                <a:prstDash val="solid"/>
                <a:miter/>
              </a:ln>
            </p:spPr>
            <p:txBody>
              <a:bodyPr rtlCol="0" anchor="ctr"/>
              <a:lstStyle/>
              <a:p>
                <a:endParaRPr lang="en-US"/>
              </a:p>
            </p:txBody>
          </p:sp>
        </p:grpSp>
        <p:grpSp>
          <p:nvGrpSpPr>
            <p:cNvPr id="169" name="Graphic 2">
              <a:extLst>
                <a:ext uri="{FF2B5EF4-FFF2-40B4-BE49-F238E27FC236}">
                  <a16:creationId xmlns:a16="http://schemas.microsoft.com/office/drawing/2014/main" id="{45DF1964-51D9-1543-B226-E035FE55BEE3}"/>
                </a:ext>
              </a:extLst>
            </p:cNvPr>
            <p:cNvGrpSpPr>
              <a:grpSpLocks noChangeAspect="1"/>
            </p:cNvGrpSpPr>
            <p:nvPr/>
          </p:nvGrpSpPr>
          <p:grpSpPr>
            <a:xfrm>
              <a:off x="5256606" y="2452851"/>
              <a:ext cx="356400" cy="356011"/>
              <a:chOff x="7257599" y="768348"/>
              <a:chExt cx="868457" cy="867509"/>
            </a:xfrm>
            <a:solidFill>
              <a:srgbClr val="6A8D2C"/>
            </a:solidFill>
          </p:grpSpPr>
          <p:sp>
            <p:nvSpPr>
              <p:cNvPr id="170" name="Freeform 169">
                <a:extLst>
                  <a:ext uri="{FF2B5EF4-FFF2-40B4-BE49-F238E27FC236}">
                    <a16:creationId xmlns:a16="http://schemas.microsoft.com/office/drawing/2014/main" id="{364CC03A-E0DE-E342-A1B4-2969F7AC5D84}"/>
                  </a:ext>
                </a:extLst>
              </p:cNvPr>
              <p:cNvSpPr/>
              <p:nvPr/>
            </p:nvSpPr>
            <p:spPr>
              <a:xfrm>
                <a:off x="7257599" y="768348"/>
                <a:ext cx="868457" cy="867509"/>
              </a:xfrm>
              <a:custGeom>
                <a:avLst/>
                <a:gdLst>
                  <a:gd name="connsiteX0" fmla="*/ 0 w 868457"/>
                  <a:gd name="connsiteY0" fmla="*/ 621711 h 867509"/>
                  <a:gd name="connsiteX1" fmla="*/ 61426 w 868457"/>
                  <a:gd name="connsiteY1" fmla="*/ 704816 h 867509"/>
                  <a:gd name="connsiteX2" fmla="*/ 158984 w 868457"/>
                  <a:gd name="connsiteY2" fmla="*/ 670490 h 867509"/>
                  <a:gd name="connsiteX3" fmla="*/ 350489 w 868457"/>
                  <a:gd name="connsiteY3" fmla="*/ 758113 h 867509"/>
                  <a:gd name="connsiteX4" fmla="*/ 347779 w 868457"/>
                  <a:gd name="connsiteY4" fmla="*/ 780696 h 867509"/>
                  <a:gd name="connsiteX5" fmla="*/ 395655 w 868457"/>
                  <a:gd name="connsiteY5" fmla="*/ 858381 h 867509"/>
                  <a:gd name="connsiteX6" fmla="*/ 485987 w 868457"/>
                  <a:gd name="connsiteY6" fmla="*/ 850251 h 867509"/>
                  <a:gd name="connsiteX7" fmla="*/ 468824 w 868457"/>
                  <a:gd name="connsiteY7" fmla="*/ 826765 h 867509"/>
                  <a:gd name="connsiteX8" fmla="*/ 434497 w 868457"/>
                  <a:gd name="connsiteY8" fmla="*/ 838508 h 867509"/>
                  <a:gd name="connsiteX9" fmla="*/ 386621 w 868457"/>
                  <a:gd name="connsiteY9" fmla="*/ 812312 h 867509"/>
                  <a:gd name="connsiteX10" fmla="*/ 382105 w 868457"/>
                  <a:gd name="connsiteY10" fmla="*/ 758113 h 867509"/>
                  <a:gd name="connsiteX11" fmla="*/ 383008 w 868457"/>
                  <a:gd name="connsiteY11" fmla="*/ 746370 h 867509"/>
                  <a:gd name="connsiteX12" fmla="*/ 374878 w 868457"/>
                  <a:gd name="connsiteY12" fmla="*/ 737336 h 867509"/>
                  <a:gd name="connsiteX13" fmla="*/ 171631 w 868457"/>
                  <a:gd name="connsiteY13" fmla="*/ 644294 h 867509"/>
                  <a:gd name="connsiteX14" fmla="*/ 170727 w 868457"/>
                  <a:gd name="connsiteY14" fmla="*/ 595515 h 867509"/>
                  <a:gd name="connsiteX15" fmla="*/ 282740 w 868457"/>
                  <a:gd name="connsiteY15" fmla="*/ 534089 h 867509"/>
                  <a:gd name="connsiteX16" fmla="*/ 269190 w 868457"/>
                  <a:gd name="connsiteY16" fmla="*/ 508796 h 867509"/>
                  <a:gd name="connsiteX17" fmla="*/ 158081 w 868457"/>
                  <a:gd name="connsiteY17" fmla="*/ 569318 h 867509"/>
                  <a:gd name="connsiteX18" fmla="*/ 102978 w 868457"/>
                  <a:gd name="connsiteY18" fmla="*/ 535896 h 867509"/>
                  <a:gd name="connsiteX19" fmla="*/ 102978 w 868457"/>
                  <a:gd name="connsiteY19" fmla="*/ 330842 h 867509"/>
                  <a:gd name="connsiteX20" fmla="*/ 149951 w 868457"/>
                  <a:gd name="connsiteY20" fmla="*/ 306452 h 867509"/>
                  <a:gd name="connsiteX21" fmla="*/ 270093 w 868457"/>
                  <a:gd name="connsiteY21" fmla="*/ 366974 h 867509"/>
                  <a:gd name="connsiteX22" fmla="*/ 282740 w 868457"/>
                  <a:gd name="connsiteY22" fmla="*/ 340778 h 867509"/>
                  <a:gd name="connsiteX23" fmla="*/ 166211 w 868457"/>
                  <a:gd name="connsiteY23" fmla="*/ 282966 h 867509"/>
                  <a:gd name="connsiteX24" fmla="*/ 171631 w 868457"/>
                  <a:gd name="connsiteY24" fmla="*/ 223346 h 867509"/>
                  <a:gd name="connsiteX25" fmla="*/ 363135 w 868457"/>
                  <a:gd name="connsiteY25" fmla="*/ 135724 h 867509"/>
                  <a:gd name="connsiteX26" fmla="*/ 420044 w 868457"/>
                  <a:gd name="connsiteY26" fmla="*/ 172760 h 867509"/>
                  <a:gd name="connsiteX27" fmla="*/ 420044 w 868457"/>
                  <a:gd name="connsiteY27" fmla="*/ 245929 h 867509"/>
                  <a:gd name="connsiteX28" fmla="*/ 448950 w 868457"/>
                  <a:gd name="connsiteY28" fmla="*/ 245929 h 867509"/>
                  <a:gd name="connsiteX29" fmla="*/ 448950 w 868457"/>
                  <a:gd name="connsiteY29" fmla="*/ 172760 h 867509"/>
                  <a:gd name="connsiteX30" fmla="*/ 505860 w 868457"/>
                  <a:gd name="connsiteY30" fmla="*/ 135724 h 867509"/>
                  <a:gd name="connsiteX31" fmla="*/ 697364 w 868457"/>
                  <a:gd name="connsiteY31" fmla="*/ 223346 h 867509"/>
                  <a:gd name="connsiteX32" fmla="*/ 698267 w 868457"/>
                  <a:gd name="connsiteY32" fmla="*/ 272126 h 867509"/>
                  <a:gd name="connsiteX33" fmla="*/ 586255 w 868457"/>
                  <a:gd name="connsiteY33" fmla="*/ 333551 h 867509"/>
                  <a:gd name="connsiteX34" fmla="*/ 599805 w 868457"/>
                  <a:gd name="connsiteY34" fmla="*/ 358844 h 867509"/>
                  <a:gd name="connsiteX35" fmla="*/ 710914 w 868457"/>
                  <a:gd name="connsiteY35" fmla="*/ 298322 h 867509"/>
                  <a:gd name="connsiteX36" fmla="*/ 766017 w 868457"/>
                  <a:gd name="connsiteY36" fmla="*/ 331745 h 867509"/>
                  <a:gd name="connsiteX37" fmla="*/ 766017 w 868457"/>
                  <a:gd name="connsiteY37" fmla="*/ 536799 h 867509"/>
                  <a:gd name="connsiteX38" fmla="*/ 710914 w 868457"/>
                  <a:gd name="connsiteY38" fmla="*/ 570222 h 867509"/>
                  <a:gd name="connsiteX39" fmla="*/ 734400 w 868457"/>
                  <a:gd name="connsiteY39" fmla="*/ 587385 h 867509"/>
                  <a:gd name="connsiteX40" fmla="*/ 808473 w 868457"/>
                  <a:gd name="connsiteY40" fmla="*/ 571125 h 867509"/>
                  <a:gd name="connsiteX41" fmla="*/ 835572 w 868457"/>
                  <a:gd name="connsiteY41" fmla="*/ 641584 h 867509"/>
                  <a:gd name="connsiteX42" fmla="*/ 769629 w 868457"/>
                  <a:gd name="connsiteY42" fmla="*/ 678620 h 867509"/>
                  <a:gd name="connsiteX43" fmla="*/ 764210 w 868457"/>
                  <a:gd name="connsiteY43" fmla="*/ 706623 h 867509"/>
                  <a:gd name="connsiteX44" fmla="*/ 781373 w 868457"/>
                  <a:gd name="connsiteY44" fmla="*/ 708430 h 867509"/>
                  <a:gd name="connsiteX45" fmla="*/ 867189 w 868457"/>
                  <a:gd name="connsiteY45" fmla="*/ 628938 h 867509"/>
                  <a:gd name="connsiteX46" fmla="*/ 795826 w 868457"/>
                  <a:gd name="connsiteY46" fmla="*/ 535896 h 867509"/>
                  <a:gd name="connsiteX47" fmla="*/ 795826 w 868457"/>
                  <a:gd name="connsiteY47" fmla="*/ 330842 h 867509"/>
                  <a:gd name="connsiteX48" fmla="*/ 868092 w 868457"/>
                  <a:gd name="connsiteY48" fmla="*/ 253156 h 867509"/>
                  <a:gd name="connsiteX49" fmla="*/ 811183 w 868457"/>
                  <a:gd name="connsiteY49" fmla="*/ 163727 h 867509"/>
                  <a:gd name="connsiteX50" fmla="*/ 710010 w 868457"/>
                  <a:gd name="connsiteY50" fmla="*/ 197150 h 867509"/>
                  <a:gd name="connsiteX51" fmla="*/ 518506 w 868457"/>
                  <a:gd name="connsiteY51" fmla="*/ 109528 h 867509"/>
                  <a:gd name="connsiteX52" fmla="*/ 485083 w 868457"/>
                  <a:gd name="connsiteY52" fmla="*/ 15582 h 867509"/>
                  <a:gd name="connsiteX53" fmla="*/ 385718 w 868457"/>
                  <a:gd name="connsiteY53" fmla="*/ 15582 h 867509"/>
                  <a:gd name="connsiteX54" fmla="*/ 352295 w 868457"/>
                  <a:gd name="connsiteY54" fmla="*/ 109528 h 867509"/>
                  <a:gd name="connsiteX55" fmla="*/ 160791 w 868457"/>
                  <a:gd name="connsiteY55" fmla="*/ 197150 h 867509"/>
                  <a:gd name="connsiteX56" fmla="*/ 59619 w 868457"/>
                  <a:gd name="connsiteY56" fmla="*/ 163727 h 867509"/>
                  <a:gd name="connsiteX57" fmla="*/ 2710 w 868457"/>
                  <a:gd name="connsiteY57" fmla="*/ 253156 h 867509"/>
                  <a:gd name="connsiteX58" fmla="*/ 74976 w 868457"/>
                  <a:gd name="connsiteY58" fmla="*/ 330842 h 867509"/>
                  <a:gd name="connsiteX59" fmla="*/ 74976 w 868457"/>
                  <a:gd name="connsiteY59" fmla="*/ 535896 h 867509"/>
                  <a:gd name="connsiteX60" fmla="*/ 0 w 868457"/>
                  <a:gd name="connsiteY60" fmla="*/ 621711 h 867509"/>
                  <a:gd name="connsiteX61" fmla="*/ 780469 w 868457"/>
                  <a:gd name="connsiteY61" fmla="*/ 188117 h 867509"/>
                  <a:gd name="connsiteX62" fmla="*/ 838282 w 868457"/>
                  <a:gd name="connsiteY62" fmla="*/ 245929 h 867509"/>
                  <a:gd name="connsiteX63" fmla="*/ 780469 w 868457"/>
                  <a:gd name="connsiteY63" fmla="*/ 303742 h 867509"/>
                  <a:gd name="connsiteX64" fmla="*/ 722657 w 868457"/>
                  <a:gd name="connsiteY64" fmla="*/ 245929 h 867509"/>
                  <a:gd name="connsiteX65" fmla="*/ 780469 w 868457"/>
                  <a:gd name="connsiteY65" fmla="*/ 188117 h 867509"/>
                  <a:gd name="connsiteX66" fmla="*/ 433594 w 868457"/>
                  <a:gd name="connsiteY66" fmla="*/ 29132 h 867509"/>
                  <a:gd name="connsiteX67" fmla="*/ 491407 w 868457"/>
                  <a:gd name="connsiteY67" fmla="*/ 86945 h 867509"/>
                  <a:gd name="connsiteX68" fmla="*/ 433594 w 868457"/>
                  <a:gd name="connsiteY68" fmla="*/ 144757 h 867509"/>
                  <a:gd name="connsiteX69" fmla="*/ 375782 w 868457"/>
                  <a:gd name="connsiteY69" fmla="*/ 86945 h 867509"/>
                  <a:gd name="connsiteX70" fmla="*/ 433594 w 868457"/>
                  <a:gd name="connsiteY70" fmla="*/ 29132 h 867509"/>
                  <a:gd name="connsiteX71" fmla="*/ 144531 w 868457"/>
                  <a:gd name="connsiteY71" fmla="*/ 621711 h 867509"/>
                  <a:gd name="connsiteX72" fmla="*/ 86719 w 868457"/>
                  <a:gd name="connsiteY72" fmla="*/ 679524 h 867509"/>
                  <a:gd name="connsiteX73" fmla="*/ 28906 w 868457"/>
                  <a:gd name="connsiteY73" fmla="*/ 621711 h 867509"/>
                  <a:gd name="connsiteX74" fmla="*/ 86719 w 868457"/>
                  <a:gd name="connsiteY74" fmla="*/ 563898 h 867509"/>
                  <a:gd name="connsiteX75" fmla="*/ 144531 w 868457"/>
                  <a:gd name="connsiteY75" fmla="*/ 621711 h 867509"/>
                  <a:gd name="connsiteX76" fmla="*/ 28906 w 868457"/>
                  <a:gd name="connsiteY76" fmla="*/ 245929 h 867509"/>
                  <a:gd name="connsiteX77" fmla="*/ 86719 w 868457"/>
                  <a:gd name="connsiteY77" fmla="*/ 188117 h 867509"/>
                  <a:gd name="connsiteX78" fmla="*/ 144531 w 868457"/>
                  <a:gd name="connsiteY78" fmla="*/ 245929 h 867509"/>
                  <a:gd name="connsiteX79" fmla="*/ 86719 w 868457"/>
                  <a:gd name="connsiteY79" fmla="*/ 303742 h 867509"/>
                  <a:gd name="connsiteX80" fmla="*/ 28906 w 868457"/>
                  <a:gd name="connsiteY80" fmla="*/ 245929 h 86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868457" h="867509">
                    <a:moveTo>
                      <a:pt x="0" y="621711"/>
                    </a:moveTo>
                    <a:cubicBezTo>
                      <a:pt x="0" y="659650"/>
                      <a:pt x="25293" y="693073"/>
                      <a:pt x="61426" y="704816"/>
                    </a:cubicBezTo>
                    <a:cubicBezTo>
                      <a:pt x="97559" y="716560"/>
                      <a:pt x="137304" y="702107"/>
                      <a:pt x="158984" y="670490"/>
                    </a:cubicBezTo>
                    <a:lnTo>
                      <a:pt x="350489" y="758113"/>
                    </a:lnTo>
                    <a:cubicBezTo>
                      <a:pt x="348682" y="765339"/>
                      <a:pt x="347779" y="772566"/>
                      <a:pt x="347779" y="780696"/>
                    </a:cubicBezTo>
                    <a:cubicBezTo>
                      <a:pt x="347779" y="813215"/>
                      <a:pt x="366748" y="843928"/>
                      <a:pt x="395655" y="858381"/>
                    </a:cubicBezTo>
                    <a:cubicBezTo>
                      <a:pt x="425464" y="872835"/>
                      <a:pt x="459790" y="870125"/>
                      <a:pt x="485987" y="850251"/>
                    </a:cubicBezTo>
                    <a:lnTo>
                      <a:pt x="468824" y="826765"/>
                    </a:lnTo>
                    <a:cubicBezTo>
                      <a:pt x="458887" y="833992"/>
                      <a:pt x="446240" y="838508"/>
                      <a:pt x="434497" y="838508"/>
                    </a:cubicBezTo>
                    <a:cubicBezTo>
                      <a:pt x="415528" y="838508"/>
                      <a:pt x="396558" y="828572"/>
                      <a:pt x="386621" y="812312"/>
                    </a:cubicBezTo>
                    <a:cubicBezTo>
                      <a:pt x="375782" y="796052"/>
                      <a:pt x="373975" y="775276"/>
                      <a:pt x="382105" y="758113"/>
                    </a:cubicBezTo>
                    <a:cubicBezTo>
                      <a:pt x="383912" y="754499"/>
                      <a:pt x="384815" y="749982"/>
                      <a:pt x="383008" y="746370"/>
                    </a:cubicBezTo>
                    <a:cubicBezTo>
                      <a:pt x="382105" y="742756"/>
                      <a:pt x="378491" y="739143"/>
                      <a:pt x="374878" y="737336"/>
                    </a:cubicBezTo>
                    <a:lnTo>
                      <a:pt x="171631" y="644294"/>
                    </a:lnTo>
                    <a:cubicBezTo>
                      <a:pt x="176148" y="628034"/>
                      <a:pt x="175244" y="611774"/>
                      <a:pt x="170727" y="595515"/>
                    </a:cubicBezTo>
                    <a:lnTo>
                      <a:pt x="282740" y="534089"/>
                    </a:lnTo>
                    <a:lnTo>
                      <a:pt x="269190" y="508796"/>
                    </a:lnTo>
                    <a:lnTo>
                      <a:pt x="158081" y="569318"/>
                    </a:lnTo>
                    <a:cubicBezTo>
                      <a:pt x="144531" y="551252"/>
                      <a:pt x="124658" y="539509"/>
                      <a:pt x="102978" y="535896"/>
                    </a:cubicBezTo>
                    <a:lnTo>
                      <a:pt x="102978" y="330842"/>
                    </a:lnTo>
                    <a:cubicBezTo>
                      <a:pt x="121045" y="328132"/>
                      <a:pt x="137304" y="319099"/>
                      <a:pt x="149951" y="306452"/>
                    </a:cubicBezTo>
                    <a:lnTo>
                      <a:pt x="270093" y="366974"/>
                    </a:lnTo>
                    <a:lnTo>
                      <a:pt x="282740" y="340778"/>
                    </a:lnTo>
                    <a:lnTo>
                      <a:pt x="166211" y="282966"/>
                    </a:lnTo>
                    <a:cubicBezTo>
                      <a:pt x="175244" y="263996"/>
                      <a:pt x="177051" y="243219"/>
                      <a:pt x="171631" y="223346"/>
                    </a:cubicBezTo>
                    <a:lnTo>
                      <a:pt x="363135" y="135724"/>
                    </a:lnTo>
                    <a:cubicBezTo>
                      <a:pt x="376685" y="155597"/>
                      <a:pt x="397461" y="168244"/>
                      <a:pt x="420044" y="172760"/>
                    </a:cubicBezTo>
                    <a:lnTo>
                      <a:pt x="420044" y="245929"/>
                    </a:lnTo>
                    <a:lnTo>
                      <a:pt x="448950" y="245929"/>
                    </a:lnTo>
                    <a:lnTo>
                      <a:pt x="448950" y="172760"/>
                    </a:lnTo>
                    <a:cubicBezTo>
                      <a:pt x="472437" y="169147"/>
                      <a:pt x="493213" y="155597"/>
                      <a:pt x="505860" y="135724"/>
                    </a:cubicBezTo>
                    <a:lnTo>
                      <a:pt x="697364" y="223346"/>
                    </a:lnTo>
                    <a:cubicBezTo>
                      <a:pt x="692847" y="239606"/>
                      <a:pt x="693751" y="255866"/>
                      <a:pt x="698267" y="272126"/>
                    </a:cubicBezTo>
                    <a:lnTo>
                      <a:pt x="586255" y="333551"/>
                    </a:lnTo>
                    <a:lnTo>
                      <a:pt x="599805" y="358844"/>
                    </a:lnTo>
                    <a:lnTo>
                      <a:pt x="710914" y="298322"/>
                    </a:lnTo>
                    <a:cubicBezTo>
                      <a:pt x="724463" y="316388"/>
                      <a:pt x="744337" y="328132"/>
                      <a:pt x="766017" y="331745"/>
                    </a:cubicBezTo>
                    <a:lnTo>
                      <a:pt x="766017" y="536799"/>
                    </a:lnTo>
                    <a:cubicBezTo>
                      <a:pt x="744337" y="540412"/>
                      <a:pt x="724463" y="552155"/>
                      <a:pt x="710914" y="570222"/>
                    </a:cubicBezTo>
                    <a:lnTo>
                      <a:pt x="734400" y="587385"/>
                    </a:lnTo>
                    <a:cubicBezTo>
                      <a:pt x="751563" y="564802"/>
                      <a:pt x="783179" y="557575"/>
                      <a:pt x="808473" y="571125"/>
                    </a:cubicBezTo>
                    <a:cubicBezTo>
                      <a:pt x="833766" y="584675"/>
                      <a:pt x="845509" y="614484"/>
                      <a:pt x="835572" y="641584"/>
                    </a:cubicBezTo>
                    <a:cubicBezTo>
                      <a:pt x="825636" y="668684"/>
                      <a:pt x="797633" y="684040"/>
                      <a:pt x="769629" y="678620"/>
                    </a:cubicBezTo>
                    <a:lnTo>
                      <a:pt x="764210" y="706623"/>
                    </a:lnTo>
                    <a:cubicBezTo>
                      <a:pt x="769629" y="707527"/>
                      <a:pt x="775953" y="708430"/>
                      <a:pt x="781373" y="708430"/>
                    </a:cubicBezTo>
                    <a:cubicBezTo>
                      <a:pt x="826539" y="708430"/>
                      <a:pt x="863575" y="674104"/>
                      <a:pt x="867189" y="628938"/>
                    </a:cubicBezTo>
                    <a:cubicBezTo>
                      <a:pt x="870802" y="583772"/>
                      <a:pt x="840089" y="544025"/>
                      <a:pt x="795826" y="535896"/>
                    </a:cubicBezTo>
                    <a:lnTo>
                      <a:pt x="795826" y="330842"/>
                    </a:lnTo>
                    <a:cubicBezTo>
                      <a:pt x="834669" y="324518"/>
                      <a:pt x="864478" y="291999"/>
                      <a:pt x="868092" y="253156"/>
                    </a:cubicBezTo>
                    <a:cubicBezTo>
                      <a:pt x="871705" y="213410"/>
                      <a:pt x="848219" y="177277"/>
                      <a:pt x="811183" y="163727"/>
                    </a:cubicBezTo>
                    <a:cubicBezTo>
                      <a:pt x="774146" y="150177"/>
                      <a:pt x="732594" y="163727"/>
                      <a:pt x="710010" y="197150"/>
                    </a:cubicBezTo>
                    <a:lnTo>
                      <a:pt x="518506" y="109528"/>
                    </a:lnTo>
                    <a:cubicBezTo>
                      <a:pt x="528443" y="74298"/>
                      <a:pt x="514893" y="37262"/>
                      <a:pt x="485083" y="15582"/>
                    </a:cubicBezTo>
                    <a:cubicBezTo>
                      <a:pt x="455274" y="-5194"/>
                      <a:pt x="415528" y="-5194"/>
                      <a:pt x="385718" y="15582"/>
                    </a:cubicBezTo>
                    <a:cubicBezTo>
                      <a:pt x="355908" y="36359"/>
                      <a:pt x="342359" y="74298"/>
                      <a:pt x="352295" y="109528"/>
                    </a:cubicBezTo>
                    <a:lnTo>
                      <a:pt x="160791" y="197150"/>
                    </a:lnTo>
                    <a:cubicBezTo>
                      <a:pt x="138208" y="164630"/>
                      <a:pt x="97559" y="151080"/>
                      <a:pt x="59619" y="163727"/>
                    </a:cubicBezTo>
                    <a:cubicBezTo>
                      <a:pt x="22583" y="177277"/>
                      <a:pt x="-904" y="213410"/>
                      <a:pt x="2710" y="253156"/>
                    </a:cubicBezTo>
                    <a:cubicBezTo>
                      <a:pt x="6323" y="292902"/>
                      <a:pt x="36133" y="324518"/>
                      <a:pt x="74976" y="330842"/>
                    </a:cubicBezTo>
                    <a:lnTo>
                      <a:pt x="74976" y="535896"/>
                    </a:lnTo>
                    <a:cubicBezTo>
                      <a:pt x="30713" y="543122"/>
                      <a:pt x="0" y="579255"/>
                      <a:pt x="0" y="621711"/>
                    </a:cubicBezTo>
                    <a:close/>
                    <a:moveTo>
                      <a:pt x="780469" y="188117"/>
                    </a:moveTo>
                    <a:cubicBezTo>
                      <a:pt x="812086" y="188117"/>
                      <a:pt x="838282" y="214313"/>
                      <a:pt x="838282" y="245929"/>
                    </a:cubicBezTo>
                    <a:cubicBezTo>
                      <a:pt x="838282" y="277545"/>
                      <a:pt x="812086" y="303742"/>
                      <a:pt x="780469" y="303742"/>
                    </a:cubicBezTo>
                    <a:cubicBezTo>
                      <a:pt x="748853" y="303742"/>
                      <a:pt x="722657" y="277545"/>
                      <a:pt x="722657" y="245929"/>
                    </a:cubicBezTo>
                    <a:cubicBezTo>
                      <a:pt x="722657" y="213410"/>
                      <a:pt x="748853" y="188117"/>
                      <a:pt x="780469" y="188117"/>
                    </a:cubicBezTo>
                    <a:close/>
                    <a:moveTo>
                      <a:pt x="433594" y="29132"/>
                    </a:moveTo>
                    <a:cubicBezTo>
                      <a:pt x="465211" y="29132"/>
                      <a:pt x="491407" y="55329"/>
                      <a:pt x="491407" y="86945"/>
                    </a:cubicBezTo>
                    <a:cubicBezTo>
                      <a:pt x="491407" y="118561"/>
                      <a:pt x="465211" y="144757"/>
                      <a:pt x="433594" y="144757"/>
                    </a:cubicBezTo>
                    <a:cubicBezTo>
                      <a:pt x="401978" y="144757"/>
                      <a:pt x="375782" y="118561"/>
                      <a:pt x="375782" y="86945"/>
                    </a:cubicBezTo>
                    <a:cubicBezTo>
                      <a:pt x="375782" y="55329"/>
                      <a:pt x="401978" y="29132"/>
                      <a:pt x="433594" y="29132"/>
                    </a:cubicBezTo>
                    <a:close/>
                    <a:moveTo>
                      <a:pt x="144531" y="621711"/>
                    </a:moveTo>
                    <a:cubicBezTo>
                      <a:pt x="144531" y="653328"/>
                      <a:pt x="118335" y="679524"/>
                      <a:pt x="86719" y="679524"/>
                    </a:cubicBezTo>
                    <a:cubicBezTo>
                      <a:pt x="55102" y="679524"/>
                      <a:pt x="28906" y="653328"/>
                      <a:pt x="28906" y="621711"/>
                    </a:cubicBezTo>
                    <a:cubicBezTo>
                      <a:pt x="28906" y="590095"/>
                      <a:pt x="55102" y="563898"/>
                      <a:pt x="86719" y="563898"/>
                    </a:cubicBezTo>
                    <a:cubicBezTo>
                      <a:pt x="118335" y="563898"/>
                      <a:pt x="144531" y="589191"/>
                      <a:pt x="144531" y="621711"/>
                    </a:cubicBezTo>
                    <a:close/>
                    <a:moveTo>
                      <a:pt x="28906" y="245929"/>
                    </a:moveTo>
                    <a:cubicBezTo>
                      <a:pt x="28906" y="214313"/>
                      <a:pt x="55102" y="188117"/>
                      <a:pt x="86719" y="188117"/>
                    </a:cubicBezTo>
                    <a:cubicBezTo>
                      <a:pt x="118335" y="188117"/>
                      <a:pt x="144531" y="214313"/>
                      <a:pt x="144531" y="245929"/>
                    </a:cubicBezTo>
                    <a:cubicBezTo>
                      <a:pt x="144531" y="277545"/>
                      <a:pt x="118335" y="303742"/>
                      <a:pt x="86719" y="303742"/>
                    </a:cubicBezTo>
                    <a:cubicBezTo>
                      <a:pt x="55102" y="303742"/>
                      <a:pt x="28906" y="277545"/>
                      <a:pt x="28906" y="245929"/>
                    </a:cubicBezTo>
                    <a:close/>
                  </a:path>
                </a:pathLst>
              </a:custGeom>
              <a:grpFill/>
              <a:ln w="9028" cap="flat">
                <a:noFill/>
                <a:prstDash val="solid"/>
                <a:miter/>
              </a:ln>
            </p:spPr>
            <p:txBody>
              <a:bodyPr rtlCol="0" anchor="ctr"/>
              <a:lstStyle/>
              <a:p>
                <a:endParaRPr lang="en-US"/>
              </a:p>
            </p:txBody>
          </p:sp>
          <p:sp>
            <p:nvSpPr>
              <p:cNvPr id="171" name="Freeform 170">
                <a:extLst>
                  <a:ext uri="{FF2B5EF4-FFF2-40B4-BE49-F238E27FC236}">
                    <a16:creationId xmlns:a16="http://schemas.microsoft.com/office/drawing/2014/main" id="{F108FED1-0AE5-B741-BBAB-89B365A2F026}"/>
                  </a:ext>
                </a:extLst>
              </p:cNvPr>
              <p:cNvSpPr/>
              <p:nvPr/>
            </p:nvSpPr>
            <p:spPr>
              <a:xfrm>
                <a:off x="7618928" y="1129902"/>
                <a:ext cx="144531" cy="144531"/>
              </a:xfrm>
              <a:custGeom>
                <a:avLst/>
                <a:gdLst>
                  <a:gd name="connsiteX0" fmla="*/ 72266 w 144531"/>
                  <a:gd name="connsiteY0" fmla="*/ 0 h 144531"/>
                  <a:gd name="connsiteX1" fmla="*/ 0 w 144531"/>
                  <a:gd name="connsiteY1" fmla="*/ 72266 h 144531"/>
                  <a:gd name="connsiteX2" fmla="*/ 72266 w 144531"/>
                  <a:gd name="connsiteY2" fmla="*/ 144531 h 144531"/>
                  <a:gd name="connsiteX3" fmla="*/ 144531 w 144531"/>
                  <a:gd name="connsiteY3" fmla="*/ 72266 h 144531"/>
                  <a:gd name="connsiteX4" fmla="*/ 72266 w 144531"/>
                  <a:gd name="connsiteY4" fmla="*/ 0 h 144531"/>
                  <a:gd name="connsiteX5" fmla="*/ 72266 w 144531"/>
                  <a:gd name="connsiteY5" fmla="*/ 115626 h 144531"/>
                  <a:gd name="connsiteX6" fmla="*/ 28906 w 144531"/>
                  <a:gd name="connsiteY6" fmla="*/ 72266 h 144531"/>
                  <a:gd name="connsiteX7" fmla="*/ 72266 w 144531"/>
                  <a:gd name="connsiteY7" fmla="*/ 28906 h 144531"/>
                  <a:gd name="connsiteX8" fmla="*/ 115625 w 144531"/>
                  <a:gd name="connsiteY8" fmla="*/ 72266 h 144531"/>
                  <a:gd name="connsiteX9" fmla="*/ 72266 w 144531"/>
                  <a:gd name="connsiteY9" fmla="*/ 115626 h 14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531" h="144531">
                    <a:moveTo>
                      <a:pt x="72266" y="0"/>
                    </a:moveTo>
                    <a:cubicBezTo>
                      <a:pt x="32519" y="0"/>
                      <a:pt x="0" y="32520"/>
                      <a:pt x="0" y="72266"/>
                    </a:cubicBezTo>
                    <a:cubicBezTo>
                      <a:pt x="0" y="112012"/>
                      <a:pt x="32519" y="144531"/>
                      <a:pt x="72266" y="144531"/>
                    </a:cubicBezTo>
                    <a:cubicBezTo>
                      <a:pt x="112012" y="144531"/>
                      <a:pt x="144531" y="112012"/>
                      <a:pt x="144531" y="72266"/>
                    </a:cubicBezTo>
                    <a:cubicBezTo>
                      <a:pt x="144531" y="31616"/>
                      <a:pt x="112012" y="0"/>
                      <a:pt x="72266" y="0"/>
                    </a:cubicBezTo>
                    <a:close/>
                    <a:moveTo>
                      <a:pt x="72266" y="115626"/>
                    </a:moveTo>
                    <a:cubicBezTo>
                      <a:pt x="48779" y="115626"/>
                      <a:pt x="28906" y="96656"/>
                      <a:pt x="28906" y="72266"/>
                    </a:cubicBezTo>
                    <a:cubicBezTo>
                      <a:pt x="28906" y="48780"/>
                      <a:pt x="47876" y="28906"/>
                      <a:pt x="72266" y="28906"/>
                    </a:cubicBezTo>
                    <a:cubicBezTo>
                      <a:pt x="96655" y="28906"/>
                      <a:pt x="115625" y="47876"/>
                      <a:pt x="115625" y="72266"/>
                    </a:cubicBezTo>
                    <a:cubicBezTo>
                      <a:pt x="115625" y="95752"/>
                      <a:pt x="96655" y="115626"/>
                      <a:pt x="72266" y="115626"/>
                    </a:cubicBezTo>
                    <a:close/>
                  </a:path>
                </a:pathLst>
              </a:custGeom>
              <a:grpFill/>
              <a:ln w="9028" cap="flat">
                <a:noFill/>
                <a:prstDash val="solid"/>
                <a:miter/>
              </a:ln>
            </p:spPr>
            <p:txBody>
              <a:bodyPr rtlCol="0" anchor="ctr"/>
              <a:lstStyle/>
              <a:p>
                <a:endParaRPr lang="en-US"/>
              </a:p>
            </p:txBody>
          </p:sp>
          <p:sp>
            <p:nvSpPr>
              <p:cNvPr id="172" name="Freeform 171">
                <a:extLst>
                  <a:ext uri="{FF2B5EF4-FFF2-40B4-BE49-F238E27FC236}">
                    <a16:creationId xmlns:a16="http://schemas.microsoft.com/office/drawing/2014/main" id="{0915D248-21B7-914D-AD0E-7E4D3E4E1F14}"/>
                  </a:ext>
                </a:extLst>
              </p:cNvPr>
              <p:cNvSpPr/>
              <p:nvPr/>
            </p:nvSpPr>
            <p:spPr>
              <a:xfrm>
                <a:off x="7531306" y="1043183"/>
                <a:ext cx="317969" cy="317065"/>
              </a:xfrm>
              <a:custGeom>
                <a:avLst/>
                <a:gdLst>
                  <a:gd name="connsiteX0" fmla="*/ 27100 w 317969"/>
                  <a:gd name="connsiteY0" fmla="*/ 250220 h 317065"/>
                  <a:gd name="connsiteX1" fmla="*/ 67749 w 317969"/>
                  <a:gd name="connsiteY1" fmla="*/ 290870 h 317065"/>
                  <a:gd name="connsiteX2" fmla="*/ 88525 w 317969"/>
                  <a:gd name="connsiteY2" fmla="*/ 290870 h 317065"/>
                  <a:gd name="connsiteX3" fmla="*/ 103882 w 317969"/>
                  <a:gd name="connsiteY3" fmla="*/ 275513 h 317065"/>
                  <a:gd name="connsiteX4" fmla="*/ 116528 w 317969"/>
                  <a:gd name="connsiteY4" fmla="*/ 280933 h 317065"/>
                  <a:gd name="connsiteX5" fmla="*/ 116528 w 317969"/>
                  <a:gd name="connsiteY5" fmla="*/ 302613 h 317065"/>
                  <a:gd name="connsiteX6" fmla="*/ 130982 w 317969"/>
                  <a:gd name="connsiteY6" fmla="*/ 317066 h 317065"/>
                  <a:gd name="connsiteX7" fmla="*/ 174341 w 317969"/>
                  <a:gd name="connsiteY7" fmla="*/ 317066 h 317065"/>
                  <a:gd name="connsiteX8" fmla="*/ 174341 w 317969"/>
                  <a:gd name="connsiteY8" fmla="*/ 289063 h 317065"/>
                  <a:gd name="connsiteX9" fmla="*/ 145435 w 317969"/>
                  <a:gd name="connsiteY9" fmla="*/ 289063 h 317065"/>
                  <a:gd name="connsiteX10" fmla="*/ 145435 w 317969"/>
                  <a:gd name="connsiteY10" fmla="*/ 270996 h 317065"/>
                  <a:gd name="connsiteX11" fmla="*/ 134595 w 317969"/>
                  <a:gd name="connsiteY11" fmla="*/ 257447 h 317065"/>
                  <a:gd name="connsiteX12" fmla="*/ 108399 w 317969"/>
                  <a:gd name="connsiteY12" fmla="*/ 246607 h 317065"/>
                  <a:gd name="connsiteX13" fmla="*/ 91235 w 317969"/>
                  <a:gd name="connsiteY13" fmla="*/ 249317 h 317065"/>
                  <a:gd name="connsiteX14" fmla="*/ 78589 w 317969"/>
                  <a:gd name="connsiteY14" fmla="*/ 261963 h 317065"/>
                  <a:gd name="connsiteX15" fmla="*/ 57812 w 317969"/>
                  <a:gd name="connsiteY15" fmla="*/ 241187 h 317065"/>
                  <a:gd name="connsiteX16" fmla="*/ 70459 w 317969"/>
                  <a:gd name="connsiteY16" fmla="*/ 228540 h 317065"/>
                  <a:gd name="connsiteX17" fmla="*/ 73169 w 317969"/>
                  <a:gd name="connsiteY17" fmla="*/ 211377 h 317065"/>
                  <a:gd name="connsiteX18" fmla="*/ 62329 w 317969"/>
                  <a:gd name="connsiteY18" fmla="*/ 185181 h 317065"/>
                  <a:gd name="connsiteX19" fmla="*/ 48779 w 317969"/>
                  <a:gd name="connsiteY19" fmla="*/ 174341 h 317065"/>
                  <a:gd name="connsiteX20" fmla="*/ 30713 w 317969"/>
                  <a:gd name="connsiteY20" fmla="*/ 174341 h 317065"/>
                  <a:gd name="connsiteX21" fmla="*/ 30713 w 317969"/>
                  <a:gd name="connsiteY21" fmla="*/ 144531 h 317065"/>
                  <a:gd name="connsiteX22" fmla="*/ 48779 w 317969"/>
                  <a:gd name="connsiteY22" fmla="*/ 144531 h 317065"/>
                  <a:gd name="connsiteX23" fmla="*/ 62329 w 317969"/>
                  <a:gd name="connsiteY23" fmla="*/ 133691 h 317065"/>
                  <a:gd name="connsiteX24" fmla="*/ 73169 w 317969"/>
                  <a:gd name="connsiteY24" fmla="*/ 107495 h 317065"/>
                  <a:gd name="connsiteX25" fmla="*/ 70459 w 317969"/>
                  <a:gd name="connsiteY25" fmla="*/ 90332 h 317065"/>
                  <a:gd name="connsiteX26" fmla="*/ 57812 w 317969"/>
                  <a:gd name="connsiteY26" fmla="*/ 77685 h 317065"/>
                  <a:gd name="connsiteX27" fmla="*/ 78589 w 317969"/>
                  <a:gd name="connsiteY27" fmla="*/ 56909 h 317065"/>
                  <a:gd name="connsiteX28" fmla="*/ 91235 w 317969"/>
                  <a:gd name="connsiteY28" fmla="*/ 69556 h 317065"/>
                  <a:gd name="connsiteX29" fmla="*/ 108399 w 317969"/>
                  <a:gd name="connsiteY29" fmla="*/ 72266 h 317065"/>
                  <a:gd name="connsiteX30" fmla="*/ 134595 w 317969"/>
                  <a:gd name="connsiteY30" fmla="*/ 61426 h 317065"/>
                  <a:gd name="connsiteX31" fmla="*/ 145435 w 317969"/>
                  <a:gd name="connsiteY31" fmla="*/ 47876 h 317065"/>
                  <a:gd name="connsiteX32" fmla="*/ 145435 w 317969"/>
                  <a:gd name="connsiteY32" fmla="*/ 29809 h 317065"/>
                  <a:gd name="connsiteX33" fmla="*/ 174341 w 317969"/>
                  <a:gd name="connsiteY33" fmla="*/ 29809 h 317065"/>
                  <a:gd name="connsiteX34" fmla="*/ 174341 w 317969"/>
                  <a:gd name="connsiteY34" fmla="*/ 47876 h 317065"/>
                  <a:gd name="connsiteX35" fmla="*/ 185181 w 317969"/>
                  <a:gd name="connsiteY35" fmla="*/ 61426 h 317065"/>
                  <a:gd name="connsiteX36" fmla="*/ 211377 w 317969"/>
                  <a:gd name="connsiteY36" fmla="*/ 72266 h 317065"/>
                  <a:gd name="connsiteX37" fmla="*/ 228540 w 317969"/>
                  <a:gd name="connsiteY37" fmla="*/ 69556 h 317065"/>
                  <a:gd name="connsiteX38" fmla="*/ 241187 w 317969"/>
                  <a:gd name="connsiteY38" fmla="*/ 56909 h 317065"/>
                  <a:gd name="connsiteX39" fmla="*/ 261963 w 317969"/>
                  <a:gd name="connsiteY39" fmla="*/ 77685 h 317065"/>
                  <a:gd name="connsiteX40" fmla="*/ 249317 w 317969"/>
                  <a:gd name="connsiteY40" fmla="*/ 90332 h 317065"/>
                  <a:gd name="connsiteX41" fmla="*/ 246607 w 317969"/>
                  <a:gd name="connsiteY41" fmla="*/ 107495 h 317065"/>
                  <a:gd name="connsiteX42" fmla="*/ 257447 w 317969"/>
                  <a:gd name="connsiteY42" fmla="*/ 133691 h 317065"/>
                  <a:gd name="connsiteX43" fmla="*/ 270996 w 317969"/>
                  <a:gd name="connsiteY43" fmla="*/ 144531 h 317065"/>
                  <a:gd name="connsiteX44" fmla="*/ 289063 w 317969"/>
                  <a:gd name="connsiteY44" fmla="*/ 144531 h 317065"/>
                  <a:gd name="connsiteX45" fmla="*/ 289063 w 317969"/>
                  <a:gd name="connsiteY45" fmla="*/ 187891 h 317065"/>
                  <a:gd name="connsiteX46" fmla="*/ 317969 w 317969"/>
                  <a:gd name="connsiteY46" fmla="*/ 187891 h 317065"/>
                  <a:gd name="connsiteX47" fmla="*/ 317969 w 317969"/>
                  <a:gd name="connsiteY47" fmla="*/ 130079 h 317065"/>
                  <a:gd name="connsiteX48" fmla="*/ 303516 w 317969"/>
                  <a:gd name="connsiteY48" fmla="*/ 115625 h 317065"/>
                  <a:gd name="connsiteX49" fmla="*/ 281836 w 317969"/>
                  <a:gd name="connsiteY49" fmla="*/ 115625 h 317065"/>
                  <a:gd name="connsiteX50" fmla="*/ 276416 w 317969"/>
                  <a:gd name="connsiteY50" fmla="*/ 102979 h 317065"/>
                  <a:gd name="connsiteX51" fmla="*/ 291773 w 317969"/>
                  <a:gd name="connsiteY51" fmla="*/ 87622 h 317065"/>
                  <a:gd name="connsiteX52" fmla="*/ 291773 w 317969"/>
                  <a:gd name="connsiteY52" fmla="*/ 66846 h 317065"/>
                  <a:gd name="connsiteX53" fmla="*/ 251123 w 317969"/>
                  <a:gd name="connsiteY53" fmla="*/ 26197 h 317065"/>
                  <a:gd name="connsiteX54" fmla="*/ 230347 w 317969"/>
                  <a:gd name="connsiteY54" fmla="*/ 26197 h 317065"/>
                  <a:gd name="connsiteX55" fmla="*/ 214990 w 317969"/>
                  <a:gd name="connsiteY55" fmla="*/ 41553 h 317065"/>
                  <a:gd name="connsiteX56" fmla="*/ 202344 w 317969"/>
                  <a:gd name="connsiteY56" fmla="*/ 36133 h 317065"/>
                  <a:gd name="connsiteX57" fmla="*/ 202344 w 317969"/>
                  <a:gd name="connsiteY57" fmla="*/ 14453 h 317065"/>
                  <a:gd name="connsiteX58" fmla="*/ 187891 w 317969"/>
                  <a:gd name="connsiteY58" fmla="*/ 0 h 317065"/>
                  <a:gd name="connsiteX59" fmla="*/ 130078 w 317969"/>
                  <a:gd name="connsiteY59" fmla="*/ 0 h 317065"/>
                  <a:gd name="connsiteX60" fmla="*/ 115625 w 317969"/>
                  <a:gd name="connsiteY60" fmla="*/ 14453 h 317065"/>
                  <a:gd name="connsiteX61" fmla="*/ 115625 w 317969"/>
                  <a:gd name="connsiteY61" fmla="*/ 36133 h 317065"/>
                  <a:gd name="connsiteX62" fmla="*/ 102978 w 317969"/>
                  <a:gd name="connsiteY62" fmla="*/ 41553 h 317065"/>
                  <a:gd name="connsiteX63" fmla="*/ 87622 w 317969"/>
                  <a:gd name="connsiteY63" fmla="*/ 26197 h 317065"/>
                  <a:gd name="connsiteX64" fmla="*/ 66845 w 317969"/>
                  <a:gd name="connsiteY64" fmla="*/ 26197 h 317065"/>
                  <a:gd name="connsiteX65" fmla="*/ 26196 w 317969"/>
                  <a:gd name="connsiteY65" fmla="*/ 66846 h 317065"/>
                  <a:gd name="connsiteX66" fmla="*/ 26196 w 317969"/>
                  <a:gd name="connsiteY66" fmla="*/ 87622 h 317065"/>
                  <a:gd name="connsiteX67" fmla="*/ 41553 w 317969"/>
                  <a:gd name="connsiteY67" fmla="*/ 102979 h 317065"/>
                  <a:gd name="connsiteX68" fmla="*/ 36133 w 317969"/>
                  <a:gd name="connsiteY68" fmla="*/ 115625 h 317065"/>
                  <a:gd name="connsiteX69" fmla="*/ 14453 w 317969"/>
                  <a:gd name="connsiteY69" fmla="*/ 115625 h 317065"/>
                  <a:gd name="connsiteX70" fmla="*/ 0 w 317969"/>
                  <a:gd name="connsiteY70" fmla="*/ 130079 h 317065"/>
                  <a:gd name="connsiteX71" fmla="*/ 0 w 317969"/>
                  <a:gd name="connsiteY71" fmla="*/ 187891 h 317065"/>
                  <a:gd name="connsiteX72" fmla="*/ 14453 w 317969"/>
                  <a:gd name="connsiteY72" fmla="*/ 202344 h 317065"/>
                  <a:gd name="connsiteX73" fmla="*/ 36133 w 317969"/>
                  <a:gd name="connsiteY73" fmla="*/ 202344 h 317065"/>
                  <a:gd name="connsiteX74" fmla="*/ 41553 w 317969"/>
                  <a:gd name="connsiteY74" fmla="*/ 214990 h 317065"/>
                  <a:gd name="connsiteX75" fmla="*/ 26196 w 317969"/>
                  <a:gd name="connsiteY75" fmla="*/ 230347 h 317065"/>
                  <a:gd name="connsiteX76" fmla="*/ 27100 w 317969"/>
                  <a:gd name="connsiteY76" fmla="*/ 250220 h 31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17969" h="317065">
                    <a:moveTo>
                      <a:pt x="27100" y="250220"/>
                    </a:moveTo>
                    <a:lnTo>
                      <a:pt x="67749" y="290870"/>
                    </a:lnTo>
                    <a:cubicBezTo>
                      <a:pt x="73169" y="296289"/>
                      <a:pt x="82202" y="296289"/>
                      <a:pt x="88525" y="290870"/>
                    </a:cubicBezTo>
                    <a:lnTo>
                      <a:pt x="103882" y="275513"/>
                    </a:lnTo>
                    <a:cubicBezTo>
                      <a:pt x="108399" y="277320"/>
                      <a:pt x="112012" y="279127"/>
                      <a:pt x="116528" y="280933"/>
                    </a:cubicBezTo>
                    <a:lnTo>
                      <a:pt x="116528" y="302613"/>
                    </a:lnTo>
                    <a:cubicBezTo>
                      <a:pt x="116528" y="310743"/>
                      <a:pt x="122852" y="317066"/>
                      <a:pt x="130982" y="317066"/>
                    </a:cubicBezTo>
                    <a:lnTo>
                      <a:pt x="174341" y="317066"/>
                    </a:lnTo>
                    <a:lnTo>
                      <a:pt x="174341" y="289063"/>
                    </a:lnTo>
                    <a:lnTo>
                      <a:pt x="145435" y="289063"/>
                    </a:lnTo>
                    <a:lnTo>
                      <a:pt x="145435" y="270996"/>
                    </a:lnTo>
                    <a:cubicBezTo>
                      <a:pt x="145435" y="264673"/>
                      <a:pt x="140918" y="258350"/>
                      <a:pt x="134595" y="257447"/>
                    </a:cubicBezTo>
                    <a:cubicBezTo>
                      <a:pt x="125561" y="254737"/>
                      <a:pt x="116528" y="251123"/>
                      <a:pt x="108399" y="246607"/>
                    </a:cubicBezTo>
                    <a:cubicBezTo>
                      <a:pt x="102978" y="242994"/>
                      <a:pt x="95752" y="243897"/>
                      <a:pt x="91235" y="249317"/>
                    </a:cubicBezTo>
                    <a:lnTo>
                      <a:pt x="78589" y="261963"/>
                    </a:lnTo>
                    <a:lnTo>
                      <a:pt x="57812" y="241187"/>
                    </a:lnTo>
                    <a:lnTo>
                      <a:pt x="70459" y="228540"/>
                    </a:lnTo>
                    <a:cubicBezTo>
                      <a:pt x="74976" y="224024"/>
                      <a:pt x="75879" y="216797"/>
                      <a:pt x="73169" y="211377"/>
                    </a:cubicBezTo>
                    <a:cubicBezTo>
                      <a:pt x="68652" y="203247"/>
                      <a:pt x="65039" y="194214"/>
                      <a:pt x="62329" y="185181"/>
                    </a:cubicBezTo>
                    <a:cubicBezTo>
                      <a:pt x="60523" y="178858"/>
                      <a:pt x="55102" y="174341"/>
                      <a:pt x="48779" y="174341"/>
                    </a:cubicBezTo>
                    <a:lnTo>
                      <a:pt x="30713" y="174341"/>
                    </a:lnTo>
                    <a:lnTo>
                      <a:pt x="30713" y="144531"/>
                    </a:lnTo>
                    <a:lnTo>
                      <a:pt x="48779" y="144531"/>
                    </a:lnTo>
                    <a:cubicBezTo>
                      <a:pt x="55102" y="144531"/>
                      <a:pt x="61426" y="140015"/>
                      <a:pt x="62329" y="133691"/>
                    </a:cubicBezTo>
                    <a:cubicBezTo>
                      <a:pt x="65039" y="124658"/>
                      <a:pt x="68652" y="115625"/>
                      <a:pt x="73169" y="107495"/>
                    </a:cubicBezTo>
                    <a:cubicBezTo>
                      <a:pt x="76782" y="102075"/>
                      <a:pt x="75879" y="94849"/>
                      <a:pt x="70459" y="90332"/>
                    </a:cubicBezTo>
                    <a:lnTo>
                      <a:pt x="57812" y="77685"/>
                    </a:lnTo>
                    <a:lnTo>
                      <a:pt x="78589" y="56909"/>
                    </a:lnTo>
                    <a:lnTo>
                      <a:pt x="91235" y="69556"/>
                    </a:lnTo>
                    <a:cubicBezTo>
                      <a:pt x="95752" y="74072"/>
                      <a:pt x="102978" y="74976"/>
                      <a:pt x="108399" y="72266"/>
                    </a:cubicBezTo>
                    <a:cubicBezTo>
                      <a:pt x="116528" y="67749"/>
                      <a:pt x="125561" y="64136"/>
                      <a:pt x="134595" y="61426"/>
                    </a:cubicBezTo>
                    <a:cubicBezTo>
                      <a:pt x="140918" y="59619"/>
                      <a:pt x="145435" y="54199"/>
                      <a:pt x="145435" y="47876"/>
                    </a:cubicBezTo>
                    <a:lnTo>
                      <a:pt x="145435" y="29809"/>
                    </a:lnTo>
                    <a:lnTo>
                      <a:pt x="174341" y="29809"/>
                    </a:lnTo>
                    <a:lnTo>
                      <a:pt x="174341" y="47876"/>
                    </a:lnTo>
                    <a:cubicBezTo>
                      <a:pt x="174341" y="54199"/>
                      <a:pt x="178858" y="60523"/>
                      <a:pt x="185181" y="61426"/>
                    </a:cubicBezTo>
                    <a:cubicBezTo>
                      <a:pt x="194214" y="64136"/>
                      <a:pt x="203247" y="67749"/>
                      <a:pt x="211377" y="72266"/>
                    </a:cubicBezTo>
                    <a:cubicBezTo>
                      <a:pt x="216797" y="75879"/>
                      <a:pt x="224024" y="74976"/>
                      <a:pt x="228540" y="69556"/>
                    </a:cubicBezTo>
                    <a:lnTo>
                      <a:pt x="241187" y="56909"/>
                    </a:lnTo>
                    <a:lnTo>
                      <a:pt x="261963" y="77685"/>
                    </a:lnTo>
                    <a:lnTo>
                      <a:pt x="249317" y="90332"/>
                    </a:lnTo>
                    <a:cubicBezTo>
                      <a:pt x="244800" y="94849"/>
                      <a:pt x="243897" y="102075"/>
                      <a:pt x="246607" y="107495"/>
                    </a:cubicBezTo>
                    <a:cubicBezTo>
                      <a:pt x="251123" y="115625"/>
                      <a:pt x="254737" y="124658"/>
                      <a:pt x="257447" y="133691"/>
                    </a:cubicBezTo>
                    <a:cubicBezTo>
                      <a:pt x="259253" y="140015"/>
                      <a:pt x="264673" y="144531"/>
                      <a:pt x="270996" y="144531"/>
                    </a:cubicBezTo>
                    <a:lnTo>
                      <a:pt x="289063" y="144531"/>
                    </a:lnTo>
                    <a:lnTo>
                      <a:pt x="289063" y="187891"/>
                    </a:lnTo>
                    <a:lnTo>
                      <a:pt x="317969" y="187891"/>
                    </a:lnTo>
                    <a:lnTo>
                      <a:pt x="317969" y="130079"/>
                    </a:lnTo>
                    <a:cubicBezTo>
                      <a:pt x="317969" y="121948"/>
                      <a:pt x="311646" y="115625"/>
                      <a:pt x="303516" y="115625"/>
                    </a:cubicBezTo>
                    <a:lnTo>
                      <a:pt x="281836" y="115625"/>
                    </a:lnTo>
                    <a:cubicBezTo>
                      <a:pt x="280030" y="111108"/>
                      <a:pt x="278223" y="107495"/>
                      <a:pt x="276416" y="102979"/>
                    </a:cubicBezTo>
                    <a:lnTo>
                      <a:pt x="291773" y="87622"/>
                    </a:lnTo>
                    <a:cubicBezTo>
                      <a:pt x="297192" y="82202"/>
                      <a:pt x="297192" y="73169"/>
                      <a:pt x="291773" y="66846"/>
                    </a:cubicBezTo>
                    <a:lnTo>
                      <a:pt x="251123" y="26197"/>
                    </a:lnTo>
                    <a:cubicBezTo>
                      <a:pt x="245704" y="20776"/>
                      <a:pt x="236670" y="20776"/>
                      <a:pt x="230347" y="26197"/>
                    </a:cubicBezTo>
                    <a:lnTo>
                      <a:pt x="214990" y="41553"/>
                    </a:lnTo>
                    <a:cubicBezTo>
                      <a:pt x="210474" y="39746"/>
                      <a:pt x="206860" y="37940"/>
                      <a:pt x="202344" y="36133"/>
                    </a:cubicBezTo>
                    <a:lnTo>
                      <a:pt x="202344" y="14453"/>
                    </a:lnTo>
                    <a:cubicBezTo>
                      <a:pt x="202344" y="6323"/>
                      <a:pt x="196021" y="0"/>
                      <a:pt x="187891" y="0"/>
                    </a:cubicBezTo>
                    <a:lnTo>
                      <a:pt x="130078" y="0"/>
                    </a:lnTo>
                    <a:cubicBezTo>
                      <a:pt x="121948" y="0"/>
                      <a:pt x="115625" y="6323"/>
                      <a:pt x="115625" y="14453"/>
                    </a:cubicBezTo>
                    <a:lnTo>
                      <a:pt x="115625" y="36133"/>
                    </a:lnTo>
                    <a:cubicBezTo>
                      <a:pt x="111108" y="37940"/>
                      <a:pt x="107495" y="39746"/>
                      <a:pt x="102978" y="41553"/>
                    </a:cubicBezTo>
                    <a:lnTo>
                      <a:pt x="87622" y="26197"/>
                    </a:lnTo>
                    <a:cubicBezTo>
                      <a:pt x="82202" y="20776"/>
                      <a:pt x="73169" y="20776"/>
                      <a:pt x="66845" y="26197"/>
                    </a:cubicBezTo>
                    <a:lnTo>
                      <a:pt x="26196" y="66846"/>
                    </a:lnTo>
                    <a:cubicBezTo>
                      <a:pt x="20776" y="72266"/>
                      <a:pt x="20776" y="81299"/>
                      <a:pt x="26196" y="87622"/>
                    </a:cubicBezTo>
                    <a:lnTo>
                      <a:pt x="41553" y="102979"/>
                    </a:lnTo>
                    <a:cubicBezTo>
                      <a:pt x="39746" y="107495"/>
                      <a:pt x="37940" y="111108"/>
                      <a:pt x="36133" y="115625"/>
                    </a:cubicBezTo>
                    <a:lnTo>
                      <a:pt x="14453" y="115625"/>
                    </a:lnTo>
                    <a:cubicBezTo>
                      <a:pt x="6323" y="115625"/>
                      <a:pt x="0" y="121948"/>
                      <a:pt x="0" y="130079"/>
                    </a:cubicBezTo>
                    <a:lnTo>
                      <a:pt x="0" y="187891"/>
                    </a:lnTo>
                    <a:cubicBezTo>
                      <a:pt x="0" y="196021"/>
                      <a:pt x="6323" y="202344"/>
                      <a:pt x="14453" y="202344"/>
                    </a:cubicBezTo>
                    <a:lnTo>
                      <a:pt x="36133" y="202344"/>
                    </a:lnTo>
                    <a:cubicBezTo>
                      <a:pt x="37940" y="206861"/>
                      <a:pt x="39746" y="210474"/>
                      <a:pt x="41553" y="214990"/>
                    </a:cubicBezTo>
                    <a:lnTo>
                      <a:pt x="26196" y="230347"/>
                    </a:lnTo>
                    <a:cubicBezTo>
                      <a:pt x="21679" y="235767"/>
                      <a:pt x="21679" y="244800"/>
                      <a:pt x="27100" y="250220"/>
                    </a:cubicBezTo>
                    <a:close/>
                  </a:path>
                </a:pathLst>
              </a:custGeom>
              <a:grpFill/>
              <a:ln w="9028" cap="flat">
                <a:noFill/>
                <a:prstDash val="solid"/>
                <a:miter/>
              </a:ln>
            </p:spPr>
            <p:txBody>
              <a:bodyPr rtlCol="0" anchor="ctr"/>
              <a:lstStyle/>
              <a:p>
                <a:endParaRPr lang="en-US"/>
              </a:p>
            </p:txBody>
          </p:sp>
          <p:sp>
            <p:nvSpPr>
              <p:cNvPr id="173" name="Freeform 172">
                <a:extLst>
                  <a:ext uri="{FF2B5EF4-FFF2-40B4-BE49-F238E27FC236}">
                    <a16:creationId xmlns:a16="http://schemas.microsoft.com/office/drawing/2014/main" id="{F3AEE62C-F804-0440-A4BB-2FFDE445C00F}"/>
                  </a:ext>
                </a:extLst>
              </p:cNvPr>
              <p:cNvSpPr/>
              <p:nvPr/>
            </p:nvSpPr>
            <p:spPr>
              <a:xfrm>
                <a:off x="7843855" y="1268111"/>
                <a:ext cx="113818" cy="76782"/>
              </a:xfrm>
              <a:custGeom>
                <a:avLst/>
                <a:gdLst>
                  <a:gd name="connsiteX0" fmla="*/ 0 w 113818"/>
                  <a:gd name="connsiteY0" fmla="*/ 26196 h 76782"/>
                  <a:gd name="connsiteX1" fmla="*/ 12647 w 113818"/>
                  <a:gd name="connsiteY1" fmla="*/ 0 h 76782"/>
                  <a:gd name="connsiteX2" fmla="*/ 113819 w 113818"/>
                  <a:gd name="connsiteY2" fmla="*/ 50586 h 76782"/>
                  <a:gd name="connsiteX3" fmla="*/ 101172 w 113818"/>
                  <a:gd name="connsiteY3" fmla="*/ 76782 h 76782"/>
                  <a:gd name="connsiteX4" fmla="*/ 0 w 113818"/>
                  <a:gd name="connsiteY4" fmla="*/ 26196 h 76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18" h="76782">
                    <a:moveTo>
                      <a:pt x="0" y="26196"/>
                    </a:moveTo>
                    <a:lnTo>
                      <a:pt x="12647" y="0"/>
                    </a:lnTo>
                    <a:lnTo>
                      <a:pt x="113819" y="50586"/>
                    </a:lnTo>
                    <a:lnTo>
                      <a:pt x="101172" y="76782"/>
                    </a:lnTo>
                    <a:lnTo>
                      <a:pt x="0" y="26196"/>
                    </a:lnTo>
                    <a:close/>
                  </a:path>
                </a:pathLst>
              </a:custGeom>
              <a:grpFill/>
              <a:ln w="9028" cap="flat">
                <a:noFill/>
                <a:prstDash val="solid"/>
                <a:miter/>
              </a:ln>
            </p:spPr>
            <p:txBody>
              <a:bodyPr rtlCol="0" anchor="ctr"/>
              <a:lstStyle/>
              <a:p>
                <a:endParaRPr lang="en-US"/>
              </a:p>
            </p:txBody>
          </p:sp>
          <p:sp>
            <p:nvSpPr>
              <p:cNvPr id="174" name="Freeform 173">
                <a:extLst>
                  <a:ext uri="{FF2B5EF4-FFF2-40B4-BE49-F238E27FC236}">
                    <a16:creationId xmlns:a16="http://schemas.microsoft.com/office/drawing/2014/main" id="{C39CC9CF-5B4E-454F-9CC6-0FA7115316DF}"/>
                  </a:ext>
                </a:extLst>
              </p:cNvPr>
              <p:cNvSpPr/>
              <p:nvPr/>
            </p:nvSpPr>
            <p:spPr>
              <a:xfrm>
                <a:off x="7633296" y="1245528"/>
                <a:ext cx="361413" cy="332422"/>
              </a:xfrm>
              <a:custGeom>
                <a:avLst/>
                <a:gdLst>
                  <a:gd name="connsiteX0" fmla="*/ 17248 w 361413"/>
                  <a:gd name="connsiteY0" fmla="*/ 264673 h 332422"/>
                  <a:gd name="connsiteX1" fmla="*/ 107581 w 361413"/>
                  <a:gd name="connsiteY1" fmla="*/ 329712 h 332422"/>
                  <a:gd name="connsiteX2" fmla="*/ 115710 w 361413"/>
                  <a:gd name="connsiteY2" fmla="*/ 332422 h 332422"/>
                  <a:gd name="connsiteX3" fmla="*/ 346961 w 361413"/>
                  <a:gd name="connsiteY3" fmla="*/ 332422 h 332422"/>
                  <a:gd name="connsiteX4" fmla="*/ 361414 w 361413"/>
                  <a:gd name="connsiteY4" fmla="*/ 317969 h 332422"/>
                  <a:gd name="connsiteX5" fmla="*/ 361414 w 361413"/>
                  <a:gd name="connsiteY5" fmla="*/ 160791 h 332422"/>
                  <a:gd name="connsiteX6" fmla="*/ 325281 w 361413"/>
                  <a:gd name="connsiteY6" fmla="*/ 116528 h 332422"/>
                  <a:gd name="connsiteX7" fmla="*/ 290051 w 361413"/>
                  <a:gd name="connsiteY7" fmla="*/ 126465 h 332422"/>
                  <a:gd name="connsiteX8" fmla="*/ 289148 w 361413"/>
                  <a:gd name="connsiteY8" fmla="*/ 127368 h 332422"/>
                  <a:gd name="connsiteX9" fmla="*/ 231335 w 361413"/>
                  <a:gd name="connsiteY9" fmla="*/ 127368 h 332422"/>
                  <a:gd name="connsiteX10" fmla="*/ 187976 w 361413"/>
                  <a:gd name="connsiteY10" fmla="*/ 118335 h 332422"/>
                  <a:gd name="connsiteX11" fmla="*/ 187976 w 361413"/>
                  <a:gd name="connsiteY11" fmla="*/ 43359 h 332422"/>
                  <a:gd name="connsiteX12" fmla="*/ 144617 w 361413"/>
                  <a:gd name="connsiteY12" fmla="*/ 0 h 332422"/>
                  <a:gd name="connsiteX13" fmla="*/ 101257 w 361413"/>
                  <a:gd name="connsiteY13" fmla="*/ 43359 h 332422"/>
                  <a:gd name="connsiteX14" fmla="*/ 101257 w 361413"/>
                  <a:gd name="connsiteY14" fmla="*/ 220410 h 332422"/>
                  <a:gd name="connsiteX15" fmla="*/ 63318 w 361413"/>
                  <a:gd name="connsiteY15" fmla="*/ 197827 h 332422"/>
                  <a:gd name="connsiteX16" fmla="*/ 24475 w 361413"/>
                  <a:gd name="connsiteY16" fmla="*/ 196020 h 332422"/>
                  <a:gd name="connsiteX17" fmla="*/ 21765 w 361413"/>
                  <a:gd name="connsiteY17" fmla="*/ 196924 h 332422"/>
                  <a:gd name="connsiteX18" fmla="*/ 85 w 361413"/>
                  <a:gd name="connsiteY18" fmla="*/ 229443 h 332422"/>
                  <a:gd name="connsiteX19" fmla="*/ 17248 w 361413"/>
                  <a:gd name="connsiteY19" fmla="*/ 264673 h 332422"/>
                  <a:gd name="connsiteX20" fmla="*/ 17248 w 361413"/>
                  <a:gd name="connsiteY20" fmla="*/ 264673 h 332422"/>
                  <a:gd name="connsiteX21" fmla="*/ 35315 w 361413"/>
                  <a:gd name="connsiteY21" fmla="*/ 222217 h 332422"/>
                  <a:gd name="connsiteX22" fmla="*/ 38025 w 361413"/>
                  <a:gd name="connsiteY22" fmla="*/ 221314 h 332422"/>
                  <a:gd name="connsiteX23" fmla="*/ 48865 w 361413"/>
                  <a:gd name="connsiteY23" fmla="*/ 221314 h 332422"/>
                  <a:gd name="connsiteX24" fmla="*/ 109387 w 361413"/>
                  <a:gd name="connsiteY24" fmla="*/ 257447 h 332422"/>
                  <a:gd name="connsiteX25" fmla="*/ 123840 w 361413"/>
                  <a:gd name="connsiteY25" fmla="*/ 257447 h 332422"/>
                  <a:gd name="connsiteX26" fmla="*/ 131067 w 361413"/>
                  <a:gd name="connsiteY26" fmla="*/ 244800 h 332422"/>
                  <a:gd name="connsiteX27" fmla="*/ 131067 w 361413"/>
                  <a:gd name="connsiteY27" fmla="*/ 42456 h 332422"/>
                  <a:gd name="connsiteX28" fmla="*/ 145520 w 361413"/>
                  <a:gd name="connsiteY28" fmla="*/ 28003 h 332422"/>
                  <a:gd name="connsiteX29" fmla="*/ 159973 w 361413"/>
                  <a:gd name="connsiteY29" fmla="*/ 42456 h 332422"/>
                  <a:gd name="connsiteX30" fmla="*/ 159973 w 361413"/>
                  <a:gd name="connsiteY30" fmla="*/ 158984 h 332422"/>
                  <a:gd name="connsiteX31" fmla="*/ 174426 w 361413"/>
                  <a:gd name="connsiteY31" fmla="*/ 173437 h 332422"/>
                  <a:gd name="connsiteX32" fmla="*/ 188880 w 361413"/>
                  <a:gd name="connsiteY32" fmla="*/ 158984 h 332422"/>
                  <a:gd name="connsiteX33" fmla="*/ 203332 w 361413"/>
                  <a:gd name="connsiteY33" fmla="*/ 144531 h 332422"/>
                  <a:gd name="connsiteX34" fmla="*/ 217785 w 361413"/>
                  <a:gd name="connsiteY34" fmla="*/ 158984 h 332422"/>
                  <a:gd name="connsiteX35" fmla="*/ 232239 w 361413"/>
                  <a:gd name="connsiteY35" fmla="*/ 173437 h 332422"/>
                  <a:gd name="connsiteX36" fmla="*/ 246692 w 361413"/>
                  <a:gd name="connsiteY36" fmla="*/ 158984 h 332422"/>
                  <a:gd name="connsiteX37" fmla="*/ 261145 w 361413"/>
                  <a:gd name="connsiteY37" fmla="*/ 144531 h 332422"/>
                  <a:gd name="connsiteX38" fmla="*/ 275598 w 361413"/>
                  <a:gd name="connsiteY38" fmla="*/ 158984 h 332422"/>
                  <a:gd name="connsiteX39" fmla="*/ 290051 w 361413"/>
                  <a:gd name="connsiteY39" fmla="*/ 173437 h 332422"/>
                  <a:gd name="connsiteX40" fmla="*/ 304505 w 361413"/>
                  <a:gd name="connsiteY40" fmla="*/ 158984 h 332422"/>
                  <a:gd name="connsiteX41" fmla="*/ 309924 w 361413"/>
                  <a:gd name="connsiteY41" fmla="*/ 148144 h 332422"/>
                  <a:gd name="connsiteX42" fmla="*/ 321667 w 361413"/>
                  <a:gd name="connsiteY42" fmla="*/ 145435 h 332422"/>
                  <a:gd name="connsiteX43" fmla="*/ 333411 w 361413"/>
                  <a:gd name="connsiteY43" fmla="*/ 160791 h 332422"/>
                  <a:gd name="connsiteX44" fmla="*/ 333411 w 361413"/>
                  <a:gd name="connsiteY44" fmla="*/ 303516 h 332422"/>
                  <a:gd name="connsiteX45" fmla="*/ 121130 w 361413"/>
                  <a:gd name="connsiteY45" fmla="*/ 303516 h 332422"/>
                  <a:gd name="connsiteX46" fmla="*/ 34411 w 361413"/>
                  <a:gd name="connsiteY46" fmla="*/ 241186 h 332422"/>
                  <a:gd name="connsiteX47" fmla="*/ 29895 w 361413"/>
                  <a:gd name="connsiteY47" fmla="*/ 231250 h 332422"/>
                  <a:gd name="connsiteX48" fmla="*/ 35315 w 361413"/>
                  <a:gd name="connsiteY48" fmla="*/ 222217 h 332422"/>
                  <a:gd name="connsiteX49" fmla="*/ 35315 w 361413"/>
                  <a:gd name="connsiteY49" fmla="*/ 222217 h 332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61413" h="332422">
                    <a:moveTo>
                      <a:pt x="17248" y="264673"/>
                    </a:moveTo>
                    <a:lnTo>
                      <a:pt x="107581" y="329712"/>
                    </a:lnTo>
                    <a:cubicBezTo>
                      <a:pt x="110290" y="331519"/>
                      <a:pt x="113000" y="332422"/>
                      <a:pt x="115710" y="332422"/>
                    </a:cubicBezTo>
                    <a:lnTo>
                      <a:pt x="346961" y="332422"/>
                    </a:lnTo>
                    <a:cubicBezTo>
                      <a:pt x="355090" y="332422"/>
                      <a:pt x="361414" y="326099"/>
                      <a:pt x="361414" y="317969"/>
                    </a:cubicBezTo>
                    <a:lnTo>
                      <a:pt x="361414" y="160791"/>
                    </a:lnTo>
                    <a:cubicBezTo>
                      <a:pt x="361414" y="139111"/>
                      <a:pt x="346057" y="120142"/>
                      <a:pt x="325281" y="116528"/>
                    </a:cubicBezTo>
                    <a:cubicBezTo>
                      <a:pt x="312634" y="114721"/>
                      <a:pt x="299988" y="118335"/>
                      <a:pt x="290051" y="126465"/>
                    </a:cubicBezTo>
                    <a:cubicBezTo>
                      <a:pt x="290051" y="126465"/>
                      <a:pt x="289148" y="127368"/>
                      <a:pt x="289148" y="127368"/>
                    </a:cubicBezTo>
                    <a:cubicBezTo>
                      <a:pt x="272888" y="112915"/>
                      <a:pt x="247595" y="112915"/>
                      <a:pt x="231335" y="127368"/>
                    </a:cubicBezTo>
                    <a:cubicBezTo>
                      <a:pt x="219592" y="117432"/>
                      <a:pt x="203332" y="113818"/>
                      <a:pt x="187976" y="118335"/>
                    </a:cubicBezTo>
                    <a:lnTo>
                      <a:pt x="187976" y="43359"/>
                    </a:lnTo>
                    <a:cubicBezTo>
                      <a:pt x="187976" y="19873"/>
                      <a:pt x="169006" y="0"/>
                      <a:pt x="144617" y="0"/>
                    </a:cubicBezTo>
                    <a:cubicBezTo>
                      <a:pt x="121130" y="0"/>
                      <a:pt x="101257" y="18970"/>
                      <a:pt x="101257" y="43359"/>
                    </a:cubicBezTo>
                    <a:lnTo>
                      <a:pt x="101257" y="220410"/>
                    </a:lnTo>
                    <a:lnTo>
                      <a:pt x="63318" y="197827"/>
                    </a:lnTo>
                    <a:cubicBezTo>
                      <a:pt x="51575" y="190601"/>
                      <a:pt x="37121" y="190601"/>
                      <a:pt x="24475" y="196020"/>
                    </a:cubicBezTo>
                    <a:lnTo>
                      <a:pt x="21765" y="196924"/>
                    </a:lnTo>
                    <a:cubicBezTo>
                      <a:pt x="9118" y="203247"/>
                      <a:pt x="988" y="215894"/>
                      <a:pt x="85" y="229443"/>
                    </a:cubicBezTo>
                    <a:cubicBezTo>
                      <a:pt x="-818" y="242993"/>
                      <a:pt x="5505" y="256543"/>
                      <a:pt x="17248" y="264673"/>
                    </a:cubicBezTo>
                    <a:lnTo>
                      <a:pt x="17248" y="264673"/>
                    </a:lnTo>
                    <a:close/>
                    <a:moveTo>
                      <a:pt x="35315" y="222217"/>
                    </a:moveTo>
                    <a:lnTo>
                      <a:pt x="38025" y="221314"/>
                    </a:lnTo>
                    <a:cubicBezTo>
                      <a:pt x="41638" y="219507"/>
                      <a:pt x="45251" y="219507"/>
                      <a:pt x="48865" y="221314"/>
                    </a:cubicBezTo>
                    <a:lnTo>
                      <a:pt x="109387" y="257447"/>
                    </a:lnTo>
                    <a:cubicBezTo>
                      <a:pt x="113903" y="260156"/>
                      <a:pt x="119324" y="260156"/>
                      <a:pt x="123840" y="257447"/>
                    </a:cubicBezTo>
                    <a:cubicBezTo>
                      <a:pt x="128357" y="254736"/>
                      <a:pt x="131067" y="250220"/>
                      <a:pt x="131067" y="244800"/>
                    </a:cubicBezTo>
                    <a:lnTo>
                      <a:pt x="131067" y="42456"/>
                    </a:lnTo>
                    <a:cubicBezTo>
                      <a:pt x="131067" y="34326"/>
                      <a:pt x="137390" y="28003"/>
                      <a:pt x="145520" y="28003"/>
                    </a:cubicBezTo>
                    <a:cubicBezTo>
                      <a:pt x="153650" y="28003"/>
                      <a:pt x="159973" y="34326"/>
                      <a:pt x="159973" y="42456"/>
                    </a:cubicBezTo>
                    <a:lnTo>
                      <a:pt x="159973" y="158984"/>
                    </a:lnTo>
                    <a:cubicBezTo>
                      <a:pt x="159973" y="167114"/>
                      <a:pt x="166296" y="173437"/>
                      <a:pt x="174426" y="173437"/>
                    </a:cubicBezTo>
                    <a:cubicBezTo>
                      <a:pt x="182556" y="173437"/>
                      <a:pt x="188880" y="167114"/>
                      <a:pt x="188880" y="158984"/>
                    </a:cubicBezTo>
                    <a:cubicBezTo>
                      <a:pt x="188880" y="150854"/>
                      <a:pt x="195202" y="144531"/>
                      <a:pt x="203332" y="144531"/>
                    </a:cubicBezTo>
                    <a:cubicBezTo>
                      <a:pt x="211463" y="144531"/>
                      <a:pt x="217785" y="150854"/>
                      <a:pt x="217785" y="158984"/>
                    </a:cubicBezTo>
                    <a:cubicBezTo>
                      <a:pt x="217785" y="167114"/>
                      <a:pt x="224109" y="173437"/>
                      <a:pt x="232239" y="173437"/>
                    </a:cubicBezTo>
                    <a:cubicBezTo>
                      <a:pt x="240368" y="173437"/>
                      <a:pt x="246692" y="167114"/>
                      <a:pt x="246692" y="158984"/>
                    </a:cubicBezTo>
                    <a:cubicBezTo>
                      <a:pt x="246692" y="150854"/>
                      <a:pt x="253015" y="144531"/>
                      <a:pt x="261145" y="144531"/>
                    </a:cubicBezTo>
                    <a:cubicBezTo>
                      <a:pt x="269275" y="144531"/>
                      <a:pt x="275598" y="150854"/>
                      <a:pt x="275598" y="158984"/>
                    </a:cubicBezTo>
                    <a:cubicBezTo>
                      <a:pt x="275598" y="167114"/>
                      <a:pt x="281922" y="173437"/>
                      <a:pt x="290051" y="173437"/>
                    </a:cubicBezTo>
                    <a:cubicBezTo>
                      <a:pt x="298181" y="173437"/>
                      <a:pt x="304505" y="167114"/>
                      <a:pt x="304505" y="158984"/>
                    </a:cubicBezTo>
                    <a:cubicBezTo>
                      <a:pt x="304505" y="154468"/>
                      <a:pt x="306311" y="150854"/>
                      <a:pt x="309924" y="148144"/>
                    </a:cubicBezTo>
                    <a:cubicBezTo>
                      <a:pt x="313538" y="145435"/>
                      <a:pt x="317151" y="144531"/>
                      <a:pt x="321667" y="145435"/>
                    </a:cubicBezTo>
                    <a:cubicBezTo>
                      <a:pt x="328894" y="147241"/>
                      <a:pt x="334314" y="153565"/>
                      <a:pt x="333411" y="160791"/>
                    </a:cubicBezTo>
                    <a:lnTo>
                      <a:pt x="333411" y="303516"/>
                    </a:lnTo>
                    <a:lnTo>
                      <a:pt x="121130" y="303516"/>
                    </a:lnTo>
                    <a:lnTo>
                      <a:pt x="34411" y="241186"/>
                    </a:lnTo>
                    <a:cubicBezTo>
                      <a:pt x="31701" y="239380"/>
                      <a:pt x="29895" y="234864"/>
                      <a:pt x="29895" y="231250"/>
                    </a:cubicBezTo>
                    <a:cubicBezTo>
                      <a:pt x="29895" y="227637"/>
                      <a:pt x="31701" y="224024"/>
                      <a:pt x="35315" y="222217"/>
                    </a:cubicBezTo>
                    <a:lnTo>
                      <a:pt x="35315" y="222217"/>
                    </a:lnTo>
                    <a:close/>
                  </a:path>
                </a:pathLst>
              </a:custGeom>
              <a:grpFill/>
              <a:ln w="9028" cap="flat">
                <a:noFill/>
                <a:prstDash val="solid"/>
                <a:miter/>
              </a:ln>
            </p:spPr>
            <p:txBody>
              <a:bodyPr rtlCol="0" anchor="ctr"/>
              <a:lstStyle/>
              <a:p>
                <a:endParaRPr lang="en-US"/>
              </a:p>
            </p:txBody>
          </p:sp>
        </p:grpSp>
        <p:grpSp>
          <p:nvGrpSpPr>
            <p:cNvPr id="175" name="Graphic 3">
              <a:extLst>
                <a:ext uri="{FF2B5EF4-FFF2-40B4-BE49-F238E27FC236}">
                  <a16:creationId xmlns:a16="http://schemas.microsoft.com/office/drawing/2014/main" id="{34235510-52D7-C94B-9C5A-85C7681A48EE}"/>
                </a:ext>
              </a:extLst>
            </p:cNvPr>
            <p:cNvGrpSpPr>
              <a:grpSpLocks noChangeAspect="1"/>
            </p:cNvGrpSpPr>
            <p:nvPr/>
          </p:nvGrpSpPr>
          <p:grpSpPr>
            <a:xfrm>
              <a:off x="3575116" y="6765404"/>
              <a:ext cx="357421" cy="356400"/>
              <a:chOff x="8711101" y="501407"/>
              <a:chExt cx="959968" cy="957224"/>
            </a:xfrm>
            <a:solidFill>
              <a:srgbClr val="561465"/>
            </a:solidFill>
          </p:grpSpPr>
          <p:sp>
            <p:nvSpPr>
              <p:cNvPr id="176" name="Freeform 175">
                <a:extLst>
                  <a:ext uri="{FF2B5EF4-FFF2-40B4-BE49-F238E27FC236}">
                    <a16:creationId xmlns:a16="http://schemas.microsoft.com/office/drawing/2014/main" id="{48D41AD8-D95C-9C4F-8E9C-0A600254F0F9}"/>
                  </a:ext>
                </a:extLst>
              </p:cNvPr>
              <p:cNvSpPr/>
              <p:nvPr/>
            </p:nvSpPr>
            <p:spPr>
              <a:xfrm>
                <a:off x="8711101" y="501407"/>
                <a:ext cx="959968" cy="619864"/>
              </a:xfrm>
              <a:custGeom>
                <a:avLst/>
                <a:gdLst>
                  <a:gd name="connsiteX0" fmla="*/ 940771 w 959968"/>
                  <a:gd name="connsiteY0" fmla="*/ 0 h 619864"/>
                  <a:gd name="connsiteX1" fmla="*/ 463528 w 959968"/>
                  <a:gd name="connsiteY1" fmla="*/ 0 h 619864"/>
                  <a:gd name="connsiteX2" fmla="*/ 447072 w 959968"/>
                  <a:gd name="connsiteY2" fmla="*/ 16457 h 619864"/>
                  <a:gd name="connsiteX3" fmla="*/ 447072 w 959968"/>
                  <a:gd name="connsiteY3" fmla="*/ 277019 h 619864"/>
                  <a:gd name="connsiteX4" fmla="*/ 397701 w 959968"/>
                  <a:gd name="connsiteY4" fmla="*/ 219421 h 619864"/>
                  <a:gd name="connsiteX5" fmla="*/ 337362 w 959968"/>
                  <a:gd name="connsiteY5" fmla="*/ 191993 h 619864"/>
                  <a:gd name="connsiteX6" fmla="*/ 277021 w 959968"/>
                  <a:gd name="connsiteY6" fmla="*/ 191993 h 619864"/>
                  <a:gd name="connsiteX7" fmla="*/ 301704 w 959968"/>
                  <a:gd name="connsiteY7" fmla="*/ 145366 h 619864"/>
                  <a:gd name="connsiteX8" fmla="*/ 318162 w 959968"/>
                  <a:gd name="connsiteY8" fmla="*/ 145366 h 619864"/>
                  <a:gd name="connsiteX9" fmla="*/ 331876 w 959968"/>
                  <a:gd name="connsiteY9" fmla="*/ 137138 h 619864"/>
                  <a:gd name="connsiteX10" fmla="*/ 331876 w 959968"/>
                  <a:gd name="connsiteY10" fmla="*/ 120682 h 619864"/>
                  <a:gd name="connsiteX11" fmla="*/ 301704 w 959968"/>
                  <a:gd name="connsiteY11" fmla="*/ 60341 h 619864"/>
                  <a:gd name="connsiteX12" fmla="*/ 301704 w 959968"/>
                  <a:gd name="connsiteY12" fmla="*/ 49370 h 619864"/>
                  <a:gd name="connsiteX13" fmla="*/ 255079 w 959968"/>
                  <a:gd name="connsiteY13" fmla="*/ 2743 h 619864"/>
                  <a:gd name="connsiteX14" fmla="*/ 159082 w 959968"/>
                  <a:gd name="connsiteY14" fmla="*/ 2743 h 619864"/>
                  <a:gd name="connsiteX15" fmla="*/ 112454 w 959968"/>
                  <a:gd name="connsiteY15" fmla="*/ 49370 h 619864"/>
                  <a:gd name="connsiteX16" fmla="*/ 112454 w 959968"/>
                  <a:gd name="connsiteY16" fmla="*/ 126167 h 619864"/>
                  <a:gd name="connsiteX17" fmla="*/ 137138 w 959968"/>
                  <a:gd name="connsiteY17" fmla="*/ 191993 h 619864"/>
                  <a:gd name="connsiteX18" fmla="*/ 112454 w 959968"/>
                  <a:gd name="connsiteY18" fmla="*/ 191993 h 619864"/>
                  <a:gd name="connsiteX19" fmla="*/ 32914 w 959968"/>
                  <a:gd name="connsiteY19" fmla="*/ 271534 h 619864"/>
                  <a:gd name="connsiteX20" fmla="*/ 32914 w 959968"/>
                  <a:gd name="connsiteY20" fmla="*/ 414157 h 619864"/>
                  <a:gd name="connsiteX21" fmla="*/ 49371 w 959968"/>
                  <a:gd name="connsiteY21" fmla="*/ 460784 h 619864"/>
                  <a:gd name="connsiteX22" fmla="*/ 16458 w 959968"/>
                  <a:gd name="connsiteY22" fmla="*/ 460784 h 619864"/>
                  <a:gd name="connsiteX23" fmla="*/ 0 w 959968"/>
                  <a:gd name="connsiteY23" fmla="*/ 477241 h 619864"/>
                  <a:gd name="connsiteX24" fmla="*/ 0 w 959968"/>
                  <a:gd name="connsiteY24" fmla="*/ 540324 h 619864"/>
                  <a:gd name="connsiteX25" fmla="*/ 16458 w 959968"/>
                  <a:gd name="connsiteY25" fmla="*/ 556781 h 619864"/>
                  <a:gd name="connsiteX26" fmla="*/ 32914 w 959968"/>
                  <a:gd name="connsiteY26" fmla="*/ 556781 h 619864"/>
                  <a:gd name="connsiteX27" fmla="*/ 32914 w 959968"/>
                  <a:gd name="connsiteY27" fmla="*/ 619864 h 619864"/>
                  <a:gd name="connsiteX28" fmla="*/ 65827 w 959968"/>
                  <a:gd name="connsiteY28" fmla="*/ 619864 h 619864"/>
                  <a:gd name="connsiteX29" fmla="*/ 65827 w 959968"/>
                  <a:gd name="connsiteY29" fmla="*/ 556781 h 619864"/>
                  <a:gd name="connsiteX30" fmla="*/ 543069 w 959968"/>
                  <a:gd name="connsiteY30" fmla="*/ 556781 h 619864"/>
                  <a:gd name="connsiteX31" fmla="*/ 543069 w 959968"/>
                  <a:gd name="connsiteY31" fmla="*/ 589694 h 619864"/>
                  <a:gd name="connsiteX32" fmla="*/ 575981 w 959968"/>
                  <a:gd name="connsiteY32" fmla="*/ 589694 h 619864"/>
                  <a:gd name="connsiteX33" fmla="*/ 575981 w 959968"/>
                  <a:gd name="connsiteY33" fmla="*/ 556781 h 619864"/>
                  <a:gd name="connsiteX34" fmla="*/ 943513 w 959968"/>
                  <a:gd name="connsiteY34" fmla="*/ 556781 h 619864"/>
                  <a:gd name="connsiteX35" fmla="*/ 959969 w 959968"/>
                  <a:gd name="connsiteY35" fmla="*/ 540324 h 619864"/>
                  <a:gd name="connsiteX36" fmla="*/ 959969 w 959968"/>
                  <a:gd name="connsiteY36" fmla="*/ 16457 h 619864"/>
                  <a:gd name="connsiteX37" fmla="*/ 940771 w 959968"/>
                  <a:gd name="connsiteY37" fmla="*/ 0 h 619864"/>
                  <a:gd name="connsiteX38" fmla="*/ 940771 w 959968"/>
                  <a:gd name="connsiteY38" fmla="*/ 0 h 619864"/>
                  <a:gd name="connsiteX39" fmla="*/ 145368 w 959968"/>
                  <a:gd name="connsiteY39" fmla="*/ 46627 h 619864"/>
                  <a:gd name="connsiteX40" fmla="*/ 161824 w 959968"/>
                  <a:gd name="connsiteY40" fmla="*/ 30170 h 619864"/>
                  <a:gd name="connsiteX41" fmla="*/ 257821 w 959968"/>
                  <a:gd name="connsiteY41" fmla="*/ 30170 h 619864"/>
                  <a:gd name="connsiteX42" fmla="*/ 274277 w 959968"/>
                  <a:gd name="connsiteY42" fmla="*/ 46627 h 619864"/>
                  <a:gd name="connsiteX43" fmla="*/ 274277 w 959968"/>
                  <a:gd name="connsiteY43" fmla="*/ 63084 h 619864"/>
                  <a:gd name="connsiteX44" fmla="*/ 277021 w 959968"/>
                  <a:gd name="connsiteY44" fmla="*/ 71312 h 619864"/>
                  <a:gd name="connsiteX45" fmla="*/ 296220 w 959968"/>
                  <a:gd name="connsiteY45" fmla="*/ 112453 h 619864"/>
                  <a:gd name="connsiteX46" fmla="*/ 290734 w 959968"/>
                  <a:gd name="connsiteY46" fmla="*/ 112453 h 619864"/>
                  <a:gd name="connsiteX47" fmla="*/ 274277 w 959968"/>
                  <a:gd name="connsiteY47" fmla="*/ 128910 h 619864"/>
                  <a:gd name="connsiteX48" fmla="*/ 252335 w 959968"/>
                  <a:gd name="connsiteY48" fmla="*/ 175537 h 619864"/>
                  <a:gd name="connsiteX49" fmla="*/ 202965 w 959968"/>
                  <a:gd name="connsiteY49" fmla="*/ 191993 h 619864"/>
                  <a:gd name="connsiteX50" fmla="*/ 145368 w 959968"/>
                  <a:gd name="connsiteY50" fmla="*/ 126167 h 619864"/>
                  <a:gd name="connsiteX51" fmla="*/ 145368 w 959968"/>
                  <a:gd name="connsiteY51" fmla="*/ 46627 h 619864"/>
                  <a:gd name="connsiteX52" fmla="*/ 230393 w 959968"/>
                  <a:gd name="connsiteY52" fmla="*/ 222164 h 619864"/>
                  <a:gd name="connsiteX53" fmla="*/ 208451 w 959968"/>
                  <a:gd name="connsiteY53" fmla="*/ 266048 h 619864"/>
                  <a:gd name="connsiteX54" fmla="*/ 186510 w 959968"/>
                  <a:gd name="connsiteY54" fmla="*/ 222164 h 619864"/>
                  <a:gd name="connsiteX55" fmla="*/ 230393 w 959968"/>
                  <a:gd name="connsiteY55" fmla="*/ 222164 h 619864"/>
                  <a:gd name="connsiteX56" fmla="*/ 65827 w 959968"/>
                  <a:gd name="connsiteY56" fmla="*/ 414157 h 619864"/>
                  <a:gd name="connsiteX57" fmla="*/ 65827 w 959968"/>
                  <a:gd name="connsiteY57" fmla="*/ 271534 h 619864"/>
                  <a:gd name="connsiteX58" fmla="*/ 112454 w 959968"/>
                  <a:gd name="connsiteY58" fmla="*/ 224907 h 619864"/>
                  <a:gd name="connsiteX59" fmla="*/ 150852 w 959968"/>
                  <a:gd name="connsiteY59" fmla="*/ 224907 h 619864"/>
                  <a:gd name="connsiteX60" fmla="*/ 194737 w 959968"/>
                  <a:gd name="connsiteY60" fmla="*/ 312675 h 619864"/>
                  <a:gd name="connsiteX61" fmla="*/ 208451 w 959968"/>
                  <a:gd name="connsiteY61" fmla="*/ 320903 h 619864"/>
                  <a:gd name="connsiteX62" fmla="*/ 222165 w 959968"/>
                  <a:gd name="connsiteY62" fmla="*/ 312675 h 619864"/>
                  <a:gd name="connsiteX63" fmla="*/ 266049 w 959968"/>
                  <a:gd name="connsiteY63" fmla="*/ 224907 h 619864"/>
                  <a:gd name="connsiteX64" fmla="*/ 337362 w 959968"/>
                  <a:gd name="connsiteY64" fmla="*/ 224907 h 619864"/>
                  <a:gd name="connsiteX65" fmla="*/ 373017 w 959968"/>
                  <a:gd name="connsiteY65" fmla="*/ 241363 h 619864"/>
                  <a:gd name="connsiteX66" fmla="*/ 449815 w 959968"/>
                  <a:gd name="connsiteY66" fmla="*/ 331874 h 619864"/>
                  <a:gd name="connsiteX67" fmla="*/ 460786 w 959968"/>
                  <a:gd name="connsiteY67" fmla="*/ 337360 h 619864"/>
                  <a:gd name="connsiteX68" fmla="*/ 471756 w 959968"/>
                  <a:gd name="connsiteY68" fmla="*/ 331874 h 619864"/>
                  <a:gd name="connsiteX69" fmla="*/ 559525 w 959968"/>
                  <a:gd name="connsiteY69" fmla="*/ 244106 h 619864"/>
                  <a:gd name="connsiteX70" fmla="*/ 600667 w 959968"/>
                  <a:gd name="connsiteY70" fmla="*/ 285247 h 619864"/>
                  <a:gd name="connsiteX71" fmla="*/ 496442 w 959968"/>
                  <a:gd name="connsiteY71" fmla="*/ 389472 h 619864"/>
                  <a:gd name="connsiteX72" fmla="*/ 427873 w 959968"/>
                  <a:gd name="connsiteY72" fmla="*/ 389472 h 619864"/>
                  <a:gd name="connsiteX73" fmla="*/ 378503 w 959968"/>
                  <a:gd name="connsiteY73" fmla="*/ 340103 h 619864"/>
                  <a:gd name="connsiteX74" fmla="*/ 362046 w 959968"/>
                  <a:gd name="connsiteY74" fmla="*/ 337360 h 619864"/>
                  <a:gd name="connsiteX75" fmla="*/ 351076 w 959968"/>
                  <a:gd name="connsiteY75" fmla="*/ 351074 h 619864"/>
                  <a:gd name="connsiteX76" fmla="*/ 351076 w 959968"/>
                  <a:gd name="connsiteY76" fmla="*/ 463527 h 619864"/>
                  <a:gd name="connsiteX77" fmla="*/ 271535 w 959968"/>
                  <a:gd name="connsiteY77" fmla="*/ 463527 h 619864"/>
                  <a:gd name="connsiteX78" fmla="*/ 271535 w 959968"/>
                  <a:gd name="connsiteY78" fmla="*/ 416900 h 619864"/>
                  <a:gd name="connsiteX79" fmla="*/ 224907 w 959968"/>
                  <a:gd name="connsiteY79" fmla="*/ 370273 h 619864"/>
                  <a:gd name="connsiteX80" fmla="*/ 161824 w 959968"/>
                  <a:gd name="connsiteY80" fmla="*/ 370273 h 619864"/>
                  <a:gd name="connsiteX81" fmla="*/ 161824 w 959968"/>
                  <a:gd name="connsiteY81" fmla="*/ 337360 h 619864"/>
                  <a:gd name="connsiteX82" fmla="*/ 128910 w 959968"/>
                  <a:gd name="connsiteY82" fmla="*/ 337360 h 619864"/>
                  <a:gd name="connsiteX83" fmla="*/ 128910 w 959968"/>
                  <a:gd name="connsiteY83" fmla="*/ 381244 h 619864"/>
                  <a:gd name="connsiteX84" fmla="*/ 145368 w 959968"/>
                  <a:gd name="connsiteY84" fmla="*/ 397701 h 619864"/>
                  <a:gd name="connsiteX85" fmla="*/ 224907 w 959968"/>
                  <a:gd name="connsiteY85" fmla="*/ 397701 h 619864"/>
                  <a:gd name="connsiteX86" fmla="*/ 241365 w 959968"/>
                  <a:gd name="connsiteY86" fmla="*/ 414157 h 619864"/>
                  <a:gd name="connsiteX87" fmla="*/ 241365 w 959968"/>
                  <a:gd name="connsiteY87" fmla="*/ 460784 h 619864"/>
                  <a:gd name="connsiteX88" fmla="*/ 115197 w 959968"/>
                  <a:gd name="connsiteY88" fmla="*/ 460784 h 619864"/>
                  <a:gd name="connsiteX89" fmla="*/ 65827 w 959968"/>
                  <a:gd name="connsiteY89" fmla="*/ 414157 h 619864"/>
                  <a:gd name="connsiteX90" fmla="*/ 65827 w 959968"/>
                  <a:gd name="connsiteY90" fmla="*/ 414157 h 619864"/>
                  <a:gd name="connsiteX91" fmla="*/ 383987 w 959968"/>
                  <a:gd name="connsiteY91" fmla="*/ 460784 h 619864"/>
                  <a:gd name="connsiteX92" fmla="*/ 383987 w 959968"/>
                  <a:gd name="connsiteY92" fmla="*/ 386729 h 619864"/>
                  <a:gd name="connsiteX93" fmla="*/ 408673 w 959968"/>
                  <a:gd name="connsiteY93" fmla="*/ 411414 h 619864"/>
                  <a:gd name="connsiteX94" fmla="*/ 449815 w 959968"/>
                  <a:gd name="connsiteY94" fmla="*/ 433357 h 619864"/>
                  <a:gd name="connsiteX95" fmla="*/ 449815 w 959968"/>
                  <a:gd name="connsiteY95" fmla="*/ 460784 h 619864"/>
                  <a:gd name="connsiteX96" fmla="*/ 383987 w 959968"/>
                  <a:gd name="connsiteY96" fmla="*/ 460784 h 619864"/>
                  <a:gd name="connsiteX97" fmla="*/ 575981 w 959968"/>
                  <a:gd name="connsiteY97" fmla="*/ 526610 h 619864"/>
                  <a:gd name="connsiteX98" fmla="*/ 35657 w 959968"/>
                  <a:gd name="connsiteY98" fmla="*/ 526610 h 619864"/>
                  <a:gd name="connsiteX99" fmla="*/ 35657 w 959968"/>
                  <a:gd name="connsiteY99" fmla="*/ 493697 h 619864"/>
                  <a:gd name="connsiteX100" fmla="*/ 575981 w 959968"/>
                  <a:gd name="connsiteY100" fmla="*/ 493697 h 619864"/>
                  <a:gd name="connsiteX101" fmla="*/ 575981 w 959968"/>
                  <a:gd name="connsiteY101" fmla="*/ 526610 h 619864"/>
                  <a:gd name="connsiteX102" fmla="*/ 924313 w 959968"/>
                  <a:gd name="connsiteY102" fmla="*/ 526610 h 619864"/>
                  <a:gd name="connsiteX103" fmla="*/ 606153 w 959968"/>
                  <a:gd name="connsiteY103" fmla="*/ 526610 h 619864"/>
                  <a:gd name="connsiteX104" fmla="*/ 606153 w 959968"/>
                  <a:gd name="connsiteY104" fmla="*/ 479983 h 619864"/>
                  <a:gd name="connsiteX105" fmla="*/ 589695 w 959968"/>
                  <a:gd name="connsiteY105" fmla="*/ 463527 h 619864"/>
                  <a:gd name="connsiteX106" fmla="*/ 477242 w 959968"/>
                  <a:gd name="connsiteY106" fmla="*/ 463527 h 619864"/>
                  <a:gd name="connsiteX107" fmla="*/ 477242 w 959968"/>
                  <a:gd name="connsiteY107" fmla="*/ 436099 h 619864"/>
                  <a:gd name="connsiteX108" fmla="*/ 518384 w 959968"/>
                  <a:gd name="connsiteY108" fmla="*/ 414157 h 619864"/>
                  <a:gd name="connsiteX109" fmla="*/ 633580 w 959968"/>
                  <a:gd name="connsiteY109" fmla="*/ 298961 h 619864"/>
                  <a:gd name="connsiteX110" fmla="*/ 633580 w 959968"/>
                  <a:gd name="connsiteY110" fmla="*/ 277019 h 619864"/>
                  <a:gd name="connsiteX111" fmla="*/ 597925 w 959968"/>
                  <a:gd name="connsiteY111" fmla="*/ 241363 h 619864"/>
                  <a:gd name="connsiteX112" fmla="*/ 682950 w 959968"/>
                  <a:gd name="connsiteY112" fmla="*/ 156338 h 619864"/>
                  <a:gd name="connsiteX113" fmla="*/ 661008 w 959968"/>
                  <a:gd name="connsiteY113" fmla="*/ 134395 h 619864"/>
                  <a:gd name="connsiteX114" fmla="*/ 575981 w 959968"/>
                  <a:gd name="connsiteY114" fmla="*/ 219421 h 619864"/>
                  <a:gd name="connsiteX115" fmla="*/ 570497 w 959968"/>
                  <a:gd name="connsiteY115" fmla="*/ 213936 h 619864"/>
                  <a:gd name="connsiteX116" fmla="*/ 548553 w 959968"/>
                  <a:gd name="connsiteY116" fmla="*/ 213936 h 619864"/>
                  <a:gd name="connsiteX117" fmla="*/ 479984 w 959968"/>
                  <a:gd name="connsiteY117" fmla="*/ 282505 h 619864"/>
                  <a:gd name="connsiteX118" fmla="*/ 479984 w 959968"/>
                  <a:gd name="connsiteY118" fmla="*/ 32913 h 619864"/>
                  <a:gd name="connsiteX119" fmla="*/ 927057 w 959968"/>
                  <a:gd name="connsiteY119" fmla="*/ 32913 h 619864"/>
                  <a:gd name="connsiteX120" fmla="*/ 927057 w 959968"/>
                  <a:gd name="connsiteY120" fmla="*/ 526610 h 619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959968" h="619864">
                    <a:moveTo>
                      <a:pt x="940771" y="0"/>
                    </a:moveTo>
                    <a:lnTo>
                      <a:pt x="463528" y="0"/>
                    </a:lnTo>
                    <a:cubicBezTo>
                      <a:pt x="455300" y="0"/>
                      <a:pt x="447072" y="8228"/>
                      <a:pt x="447072" y="16457"/>
                    </a:cubicBezTo>
                    <a:lnTo>
                      <a:pt x="447072" y="277019"/>
                    </a:lnTo>
                    <a:lnTo>
                      <a:pt x="397701" y="219421"/>
                    </a:lnTo>
                    <a:cubicBezTo>
                      <a:pt x="381245" y="202964"/>
                      <a:pt x="359304" y="191993"/>
                      <a:pt x="337362" y="191993"/>
                    </a:cubicBezTo>
                    <a:lnTo>
                      <a:pt x="277021" y="191993"/>
                    </a:lnTo>
                    <a:cubicBezTo>
                      <a:pt x="287991" y="178280"/>
                      <a:pt x="296220" y="161823"/>
                      <a:pt x="301704" y="145366"/>
                    </a:cubicBezTo>
                    <a:lnTo>
                      <a:pt x="318162" y="145366"/>
                    </a:lnTo>
                    <a:cubicBezTo>
                      <a:pt x="323648" y="145366"/>
                      <a:pt x="329132" y="142624"/>
                      <a:pt x="331876" y="137138"/>
                    </a:cubicBezTo>
                    <a:cubicBezTo>
                      <a:pt x="334618" y="131653"/>
                      <a:pt x="334618" y="126167"/>
                      <a:pt x="331876" y="120682"/>
                    </a:cubicBezTo>
                    <a:lnTo>
                      <a:pt x="301704" y="60341"/>
                    </a:lnTo>
                    <a:lnTo>
                      <a:pt x="301704" y="49370"/>
                    </a:lnTo>
                    <a:cubicBezTo>
                      <a:pt x="301704" y="21942"/>
                      <a:pt x="279763" y="2743"/>
                      <a:pt x="255079" y="2743"/>
                    </a:cubicBezTo>
                    <a:lnTo>
                      <a:pt x="159082" y="2743"/>
                    </a:lnTo>
                    <a:cubicBezTo>
                      <a:pt x="131654" y="2743"/>
                      <a:pt x="112454" y="24685"/>
                      <a:pt x="112454" y="49370"/>
                    </a:cubicBezTo>
                    <a:lnTo>
                      <a:pt x="112454" y="126167"/>
                    </a:lnTo>
                    <a:cubicBezTo>
                      <a:pt x="112454" y="150852"/>
                      <a:pt x="123425" y="175537"/>
                      <a:pt x="137138" y="191993"/>
                    </a:cubicBezTo>
                    <a:lnTo>
                      <a:pt x="112454" y="191993"/>
                    </a:lnTo>
                    <a:cubicBezTo>
                      <a:pt x="68569" y="191993"/>
                      <a:pt x="32914" y="227649"/>
                      <a:pt x="32914" y="271534"/>
                    </a:cubicBezTo>
                    <a:lnTo>
                      <a:pt x="32914" y="414157"/>
                    </a:lnTo>
                    <a:cubicBezTo>
                      <a:pt x="32914" y="433357"/>
                      <a:pt x="38399" y="449813"/>
                      <a:pt x="49371" y="460784"/>
                    </a:cubicBezTo>
                    <a:lnTo>
                      <a:pt x="16458" y="460784"/>
                    </a:lnTo>
                    <a:cubicBezTo>
                      <a:pt x="8230" y="460784"/>
                      <a:pt x="0" y="469012"/>
                      <a:pt x="0" y="477241"/>
                    </a:cubicBezTo>
                    <a:lnTo>
                      <a:pt x="0" y="540324"/>
                    </a:lnTo>
                    <a:cubicBezTo>
                      <a:pt x="0" y="548552"/>
                      <a:pt x="8230" y="556781"/>
                      <a:pt x="16458" y="556781"/>
                    </a:cubicBezTo>
                    <a:lnTo>
                      <a:pt x="32914" y="556781"/>
                    </a:lnTo>
                    <a:lnTo>
                      <a:pt x="32914" y="619864"/>
                    </a:lnTo>
                    <a:lnTo>
                      <a:pt x="65827" y="619864"/>
                    </a:lnTo>
                    <a:lnTo>
                      <a:pt x="65827" y="556781"/>
                    </a:lnTo>
                    <a:lnTo>
                      <a:pt x="543069" y="556781"/>
                    </a:lnTo>
                    <a:lnTo>
                      <a:pt x="543069" y="589694"/>
                    </a:lnTo>
                    <a:lnTo>
                      <a:pt x="575981" y="589694"/>
                    </a:lnTo>
                    <a:lnTo>
                      <a:pt x="575981" y="556781"/>
                    </a:lnTo>
                    <a:lnTo>
                      <a:pt x="943513" y="556781"/>
                    </a:lnTo>
                    <a:cubicBezTo>
                      <a:pt x="951741" y="556781"/>
                      <a:pt x="959969" y="548552"/>
                      <a:pt x="959969" y="540324"/>
                    </a:cubicBezTo>
                    <a:lnTo>
                      <a:pt x="959969" y="16457"/>
                    </a:lnTo>
                    <a:cubicBezTo>
                      <a:pt x="957227" y="8228"/>
                      <a:pt x="948999" y="0"/>
                      <a:pt x="940771" y="0"/>
                    </a:cubicBezTo>
                    <a:lnTo>
                      <a:pt x="940771" y="0"/>
                    </a:lnTo>
                    <a:close/>
                    <a:moveTo>
                      <a:pt x="145368" y="46627"/>
                    </a:moveTo>
                    <a:cubicBezTo>
                      <a:pt x="145368" y="38399"/>
                      <a:pt x="153596" y="30170"/>
                      <a:pt x="161824" y="30170"/>
                    </a:cubicBezTo>
                    <a:lnTo>
                      <a:pt x="257821" y="30170"/>
                    </a:lnTo>
                    <a:cubicBezTo>
                      <a:pt x="266049" y="30170"/>
                      <a:pt x="274277" y="38399"/>
                      <a:pt x="274277" y="46627"/>
                    </a:cubicBezTo>
                    <a:lnTo>
                      <a:pt x="274277" y="63084"/>
                    </a:lnTo>
                    <a:cubicBezTo>
                      <a:pt x="274277" y="65826"/>
                      <a:pt x="274277" y="68569"/>
                      <a:pt x="277021" y="71312"/>
                    </a:cubicBezTo>
                    <a:lnTo>
                      <a:pt x="296220" y="112453"/>
                    </a:lnTo>
                    <a:lnTo>
                      <a:pt x="290734" y="112453"/>
                    </a:lnTo>
                    <a:cubicBezTo>
                      <a:pt x="282506" y="112453"/>
                      <a:pt x="274277" y="120682"/>
                      <a:pt x="274277" y="128910"/>
                    </a:cubicBezTo>
                    <a:cubicBezTo>
                      <a:pt x="274277" y="148109"/>
                      <a:pt x="266049" y="164566"/>
                      <a:pt x="252335" y="175537"/>
                    </a:cubicBezTo>
                    <a:cubicBezTo>
                      <a:pt x="238621" y="186508"/>
                      <a:pt x="222165" y="194736"/>
                      <a:pt x="202965" y="191993"/>
                    </a:cubicBezTo>
                    <a:cubicBezTo>
                      <a:pt x="170052" y="189251"/>
                      <a:pt x="145368" y="159080"/>
                      <a:pt x="145368" y="126167"/>
                    </a:cubicBezTo>
                    <a:lnTo>
                      <a:pt x="145368" y="46627"/>
                    </a:lnTo>
                    <a:close/>
                    <a:moveTo>
                      <a:pt x="230393" y="222164"/>
                    </a:moveTo>
                    <a:lnTo>
                      <a:pt x="208451" y="266048"/>
                    </a:lnTo>
                    <a:lnTo>
                      <a:pt x="186510" y="222164"/>
                    </a:lnTo>
                    <a:lnTo>
                      <a:pt x="230393" y="222164"/>
                    </a:lnTo>
                    <a:close/>
                    <a:moveTo>
                      <a:pt x="65827" y="414157"/>
                    </a:moveTo>
                    <a:lnTo>
                      <a:pt x="65827" y="271534"/>
                    </a:lnTo>
                    <a:cubicBezTo>
                      <a:pt x="65827" y="244106"/>
                      <a:pt x="87769" y="224907"/>
                      <a:pt x="112454" y="224907"/>
                    </a:cubicBezTo>
                    <a:lnTo>
                      <a:pt x="150852" y="224907"/>
                    </a:lnTo>
                    <a:lnTo>
                      <a:pt x="194737" y="312675"/>
                    </a:lnTo>
                    <a:cubicBezTo>
                      <a:pt x="197480" y="318160"/>
                      <a:pt x="202965" y="320903"/>
                      <a:pt x="208451" y="320903"/>
                    </a:cubicBezTo>
                    <a:cubicBezTo>
                      <a:pt x="213937" y="320903"/>
                      <a:pt x="219421" y="318160"/>
                      <a:pt x="222165" y="312675"/>
                    </a:cubicBezTo>
                    <a:lnTo>
                      <a:pt x="266049" y="224907"/>
                    </a:lnTo>
                    <a:lnTo>
                      <a:pt x="337362" y="224907"/>
                    </a:lnTo>
                    <a:cubicBezTo>
                      <a:pt x="351076" y="224907"/>
                      <a:pt x="364789" y="230392"/>
                      <a:pt x="373017" y="241363"/>
                    </a:cubicBezTo>
                    <a:lnTo>
                      <a:pt x="449815" y="331874"/>
                    </a:lnTo>
                    <a:cubicBezTo>
                      <a:pt x="452557" y="334617"/>
                      <a:pt x="458042" y="337360"/>
                      <a:pt x="460786" y="337360"/>
                    </a:cubicBezTo>
                    <a:cubicBezTo>
                      <a:pt x="466270" y="337360"/>
                      <a:pt x="469014" y="334617"/>
                      <a:pt x="471756" y="331874"/>
                    </a:cubicBezTo>
                    <a:lnTo>
                      <a:pt x="559525" y="244106"/>
                    </a:lnTo>
                    <a:lnTo>
                      <a:pt x="600667" y="285247"/>
                    </a:lnTo>
                    <a:lnTo>
                      <a:pt x="496442" y="389472"/>
                    </a:lnTo>
                    <a:cubicBezTo>
                      <a:pt x="477242" y="408672"/>
                      <a:pt x="447072" y="408672"/>
                      <a:pt x="427873" y="389472"/>
                    </a:cubicBezTo>
                    <a:lnTo>
                      <a:pt x="378503" y="340103"/>
                    </a:lnTo>
                    <a:cubicBezTo>
                      <a:pt x="373017" y="334617"/>
                      <a:pt x="367532" y="334617"/>
                      <a:pt x="362046" y="337360"/>
                    </a:cubicBezTo>
                    <a:cubicBezTo>
                      <a:pt x="356560" y="340103"/>
                      <a:pt x="351076" y="345588"/>
                      <a:pt x="351076" y="351074"/>
                    </a:cubicBezTo>
                    <a:lnTo>
                      <a:pt x="351076" y="463527"/>
                    </a:lnTo>
                    <a:lnTo>
                      <a:pt x="271535" y="463527"/>
                    </a:lnTo>
                    <a:lnTo>
                      <a:pt x="271535" y="416900"/>
                    </a:lnTo>
                    <a:cubicBezTo>
                      <a:pt x="271535" y="389472"/>
                      <a:pt x="249593" y="370273"/>
                      <a:pt x="224907" y="370273"/>
                    </a:cubicBezTo>
                    <a:lnTo>
                      <a:pt x="161824" y="370273"/>
                    </a:lnTo>
                    <a:lnTo>
                      <a:pt x="161824" y="337360"/>
                    </a:lnTo>
                    <a:lnTo>
                      <a:pt x="128910" y="337360"/>
                    </a:lnTo>
                    <a:lnTo>
                      <a:pt x="128910" y="381244"/>
                    </a:lnTo>
                    <a:cubicBezTo>
                      <a:pt x="128910" y="389472"/>
                      <a:pt x="137138" y="397701"/>
                      <a:pt x="145368" y="397701"/>
                    </a:cubicBezTo>
                    <a:lnTo>
                      <a:pt x="224907" y="397701"/>
                    </a:lnTo>
                    <a:cubicBezTo>
                      <a:pt x="233135" y="397701"/>
                      <a:pt x="241365" y="405929"/>
                      <a:pt x="241365" y="414157"/>
                    </a:cubicBezTo>
                    <a:lnTo>
                      <a:pt x="241365" y="460784"/>
                    </a:lnTo>
                    <a:lnTo>
                      <a:pt x="115197" y="460784"/>
                    </a:lnTo>
                    <a:cubicBezTo>
                      <a:pt x="87769" y="460784"/>
                      <a:pt x="65827" y="438842"/>
                      <a:pt x="65827" y="414157"/>
                    </a:cubicBezTo>
                    <a:lnTo>
                      <a:pt x="65827" y="414157"/>
                    </a:lnTo>
                    <a:close/>
                    <a:moveTo>
                      <a:pt x="383987" y="460784"/>
                    </a:moveTo>
                    <a:lnTo>
                      <a:pt x="383987" y="386729"/>
                    </a:lnTo>
                    <a:lnTo>
                      <a:pt x="408673" y="411414"/>
                    </a:lnTo>
                    <a:cubicBezTo>
                      <a:pt x="419645" y="422385"/>
                      <a:pt x="433359" y="430614"/>
                      <a:pt x="449815" y="433357"/>
                    </a:cubicBezTo>
                    <a:lnTo>
                      <a:pt x="449815" y="460784"/>
                    </a:lnTo>
                    <a:lnTo>
                      <a:pt x="383987" y="460784"/>
                    </a:lnTo>
                    <a:close/>
                    <a:moveTo>
                      <a:pt x="575981" y="526610"/>
                    </a:moveTo>
                    <a:lnTo>
                      <a:pt x="35657" y="526610"/>
                    </a:lnTo>
                    <a:lnTo>
                      <a:pt x="35657" y="493697"/>
                    </a:lnTo>
                    <a:lnTo>
                      <a:pt x="575981" y="493697"/>
                    </a:lnTo>
                    <a:lnTo>
                      <a:pt x="575981" y="526610"/>
                    </a:lnTo>
                    <a:close/>
                    <a:moveTo>
                      <a:pt x="924313" y="526610"/>
                    </a:moveTo>
                    <a:lnTo>
                      <a:pt x="606153" y="526610"/>
                    </a:lnTo>
                    <a:lnTo>
                      <a:pt x="606153" y="479983"/>
                    </a:lnTo>
                    <a:cubicBezTo>
                      <a:pt x="606153" y="471755"/>
                      <a:pt x="597925" y="463527"/>
                      <a:pt x="589695" y="463527"/>
                    </a:cubicBezTo>
                    <a:lnTo>
                      <a:pt x="477242" y="463527"/>
                    </a:lnTo>
                    <a:lnTo>
                      <a:pt x="477242" y="436099"/>
                    </a:lnTo>
                    <a:cubicBezTo>
                      <a:pt x="490956" y="433357"/>
                      <a:pt x="507412" y="425128"/>
                      <a:pt x="518384" y="414157"/>
                    </a:cubicBezTo>
                    <a:lnTo>
                      <a:pt x="633580" y="298961"/>
                    </a:lnTo>
                    <a:cubicBezTo>
                      <a:pt x="639066" y="293476"/>
                      <a:pt x="639066" y="282505"/>
                      <a:pt x="633580" y="277019"/>
                    </a:cubicBezTo>
                    <a:lnTo>
                      <a:pt x="597925" y="241363"/>
                    </a:lnTo>
                    <a:lnTo>
                      <a:pt x="682950" y="156338"/>
                    </a:lnTo>
                    <a:lnTo>
                      <a:pt x="661008" y="134395"/>
                    </a:lnTo>
                    <a:lnTo>
                      <a:pt x="575981" y="219421"/>
                    </a:lnTo>
                    <a:lnTo>
                      <a:pt x="570497" y="213936"/>
                    </a:lnTo>
                    <a:cubicBezTo>
                      <a:pt x="565011" y="208450"/>
                      <a:pt x="554039" y="208450"/>
                      <a:pt x="548553" y="213936"/>
                    </a:cubicBezTo>
                    <a:lnTo>
                      <a:pt x="479984" y="282505"/>
                    </a:lnTo>
                    <a:lnTo>
                      <a:pt x="479984" y="32913"/>
                    </a:lnTo>
                    <a:lnTo>
                      <a:pt x="927057" y="32913"/>
                    </a:lnTo>
                    <a:lnTo>
                      <a:pt x="927057" y="526610"/>
                    </a:lnTo>
                    <a:close/>
                  </a:path>
                </a:pathLst>
              </a:custGeom>
              <a:grpFill/>
              <a:ln w="27426" cap="flat">
                <a:noFill/>
                <a:prstDash val="solid"/>
                <a:miter/>
              </a:ln>
            </p:spPr>
            <p:txBody>
              <a:bodyPr rtlCol="0" anchor="ctr"/>
              <a:lstStyle/>
              <a:p>
                <a:endParaRPr lang="en-US"/>
              </a:p>
            </p:txBody>
          </p:sp>
          <p:sp>
            <p:nvSpPr>
              <p:cNvPr id="177" name="Freeform 176">
                <a:extLst>
                  <a:ext uri="{FF2B5EF4-FFF2-40B4-BE49-F238E27FC236}">
                    <a16:creationId xmlns:a16="http://schemas.microsoft.com/office/drawing/2014/main" id="{62341C23-1E36-404E-8086-1FF480708A9D}"/>
                  </a:ext>
                </a:extLst>
              </p:cNvPr>
              <p:cNvSpPr/>
              <p:nvPr/>
            </p:nvSpPr>
            <p:spPr>
              <a:xfrm>
                <a:off x="9281598" y="565176"/>
                <a:ext cx="298960" cy="78854"/>
              </a:xfrm>
              <a:custGeom>
                <a:avLst/>
                <a:gdLst>
                  <a:gd name="connsiteX0" fmla="*/ 98739 w 298960"/>
                  <a:gd name="connsiteY0" fmla="*/ 32227 h 78854"/>
                  <a:gd name="connsiteX1" fmla="*/ 186508 w 298960"/>
                  <a:gd name="connsiteY1" fmla="*/ 76112 h 78854"/>
                  <a:gd name="connsiteX2" fmla="*/ 194736 w 298960"/>
                  <a:gd name="connsiteY2" fmla="*/ 78854 h 78854"/>
                  <a:gd name="connsiteX3" fmla="*/ 202964 w 298960"/>
                  <a:gd name="connsiteY3" fmla="*/ 76112 h 78854"/>
                  <a:gd name="connsiteX4" fmla="*/ 298961 w 298960"/>
                  <a:gd name="connsiteY4" fmla="*/ 29485 h 78854"/>
                  <a:gd name="connsiteX5" fmla="*/ 285247 w 298960"/>
                  <a:gd name="connsiteY5" fmla="*/ 2057 h 78854"/>
                  <a:gd name="connsiteX6" fmla="*/ 197478 w 298960"/>
                  <a:gd name="connsiteY6" fmla="*/ 45941 h 78854"/>
                  <a:gd name="connsiteX7" fmla="*/ 109711 w 298960"/>
                  <a:gd name="connsiteY7" fmla="*/ 2057 h 78854"/>
                  <a:gd name="connsiteX8" fmla="*/ 95997 w 298960"/>
                  <a:gd name="connsiteY8" fmla="*/ 2057 h 78854"/>
                  <a:gd name="connsiteX9" fmla="*/ 0 w 298960"/>
                  <a:gd name="connsiteY9" fmla="*/ 48684 h 78854"/>
                  <a:gd name="connsiteX10" fmla="*/ 13714 w 298960"/>
                  <a:gd name="connsiteY10" fmla="*/ 76112 h 78854"/>
                  <a:gd name="connsiteX11" fmla="*/ 98739 w 298960"/>
                  <a:gd name="connsiteY11" fmla="*/ 32227 h 78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8960" h="78854">
                    <a:moveTo>
                      <a:pt x="98739" y="32227"/>
                    </a:moveTo>
                    <a:lnTo>
                      <a:pt x="186508" y="76112"/>
                    </a:lnTo>
                    <a:cubicBezTo>
                      <a:pt x="189250" y="76112"/>
                      <a:pt x="191994" y="78854"/>
                      <a:pt x="194736" y="78854"/>
                    </a:cubicBezTo>
                    <a:cubicBezTo>
                      <a:pt x="197478" y="78854"/>
                      <a:pt x="200222" y="78854"/>
                      <a:pt x="202964" y="76112"/>
                    </a:cubicBezTo>
                    <a:lnTo>
                      <a:pt x="298961" y="29485"/>
                    </a:lnTo>
                    <a:lnTo>
                      <a:pt x="285247" y="2057"/>
                    </a:lnTo>
                    <a:lnTo>
                      <a:pt x="197478" y="45941"/>
                    </a:lnTo>
                    <a:lnTo>
                      <a:pt x="109711" y="2057"/>
                    </a:lnTo>
                    <a:cubicBezTo>
                      <a:pt x="104225" y="-686"/>
                      <a:pt x="98739" y="-686"/>
                      <a:pt x="95997" y="2057"/>
                    </a:cubicBezTo>
                    <a:lnTo>
                      <a:pt x="0" y="48684"/>
                    </a:lnTo>
                    <a:lnTo>
                      <a:pt x="13714" y="76112"/>
                    </a:lnTo>
                    <a:lnTo>
                      <a:pt x="98739" y="32227"/>
                    </a:lnTo>
                    <a:close/>
                  </a:path>
                </a:pathLst>
              </a:custGeom>
              <a:grpFill/>
              <a:ln w="27426" cap="flat">
                <a:noFill/>
                <a:prstDash val="solid"/>
                <a:miter/>
              </a:ln>
            </p:spPr>
            <p:txBody>
              <a:bodyPr rtlCol="0" anchor="ctr"/>
              <a:lstStyle/>
              <a:p>
                <a:endParaRPr lang="en-US"/>
              </a:p>
            </p:txBody>
          </p:sp>
          <p:sp>
            <p:nvSpPr>
              <p:cNvPr id="178" name="Freeform 177">
                <a:extLst>
                  <a:ext uri="{FF2B5EF4-FFF2-40B4-BE49-F238E27FC236}">
                    <a16:creationId xmlns:a16="http://schemas.microsoft.com/office/drawing/2014/main" id="{07B96C04-552F-7F47-A213-82B702EA7BBC}"/>
                  </a:ext>
                </a:extLst>
              </p:cNvPr>
              <p:cNvSpPr/>
              <p:nvPr/>
            </p:nvSpPr>
            <p:spPr>
              <a:xfrm>
                <a:off x="9396794" y="740027"/>
                <a:ext cx="191993" cy="32913"/>
              </a:xfrm>
              <a:custGeom>
                <a:avLst/>
                <a:gdLst>
                  <a:gd name="connsiteX0" fmla="*/ -1 w 191993"/>
                  <a:gd name="connsiteY0" fmla="*/ 0 h 32913"/>
                  <a:gd name="connsiteX1" fmla="*/ 191993 w 191993"/>
                  <a:gd name="connsiteY1" fmla="*/ 0 h 32913"/>
                  <a:gd name="connsiteX2" fmla="*/ 191993 w 191993"/>
                  <a:gd name="connsiteY2" fmla="*/ 32913 h 32913"/>
                  <a:gd name="connsiteX3" fmla="*/ -1 w 19199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191993" h="32913">
                    <a:moveTo>
                      <a:pt x="-1" y="0"/>
                    </a:moveTo>
                    <a:lnTo>
                      <a:pt x="191993" y="0"/>
                    </a:lnTo>
                    <a:lnTo>
                      <a:pt x="191993" y="32913"/>
                    </a:lnTo>
                    <a:lnTo>
                      <a:pt x="-1" y="32913"/>
                    </a:lnTo>
                    <a:close/>
                  </a:path>
                </a:pathLst>
              </a:custGeom>
              <a:grpFill/>
              <a:ln w="27426" cap="flat">
                <a:noFill/>
                <a:prstDash val="solid"/>
                <a:miter/>
              </a:ln>
            </p:spPr>
            <p:txBody>
              <a:bodyPr rtlCol="0" anchor="ctr"/>
              <a:lstStyle/>
              <a:p>
                <a:endParaRPr lang="en-US"/>
              </a:p>
            </p:txBody>
          </p:sp>
          <p:sp>
            <p:nvSpPr>
              <p:cNvPr id="179" name="Freeform 178">
                <a:extLst>
                  <a:ext uri="{FF2B5EF4-FFF2-40B4-BE49-F238E27FC236}">
                    <a16:creationId xmlns:a16="http://schemas.microsoft.com/office/drawing/2014/main" id="{097C5FB1-CFAB-8443-A920-4BCFD67F5971}"/>
                  </a:ext>
                </a:extLst>
              </p:cNvPr>
              <p:cNvSpPr/>
              <p:nvPr/>
            </p:nvSpPr>
            <p:spPr>
              <a:xfrm>
                <a:off x="9396794" y="803111"/>
                <a:ext cx="191993" cy="32913"/>
              </a:xfrm>
              <a:custGeom>
                <a:avLst/>
                <a:gdLst>
                  <a:gd name="connsiteX0" fmla="*/ -1 w 191993"/>
                  <a:gd name="connsiteY0" fmla="*/ 0 h 32913"/>
                  <a:gd name="connsiteX1" fmla="*/ 191993 w 191993"/>
                  <a:gd name="connsiteY1" fmla="*/ 0 h 32913"/>
                  <a:gd name="connsiteX2" fmla="*/ 191993 w 191993"/>
                  <a:gd name="connsiteY2" fmla="*/ 32913 h 32913"/>
                  <a:gd name="connsiteX3" fmla="*/ -1 w 19199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191993" h="32913">
                    <a:moveTo>
                      <a:pt x="-1" y="0"/>
                    </a:moveTo>
                    <a:lnTo>
                      <a:pt x="191993" y="0"/>
                    </a:lnTo>
                    <a:lnTo>
                      <a:pt x="191993" y="32913"/>
                    </a:lnTo>
                    <a:lnTo>
                      <a:pt x="-1" y="32913"/>
                    </a:lnTo>
                    <a:close/>
                  </a:path>
                </a:pathLst>
              </a:custGeom>
              <a:grpFill/>
              <a:ln w="27426" cap="flat">
                <a:noFill/>
                <a:prstDash val="solid"/>
                <a:miter/>
              </a:ln>
            </p:spPr>
            <p:txBody>
              <a:bodyPr rtlCol="0" anchor="ctr"/>
              <a:lstStyle/>
              <a:p>
                <a:endParaRPr lang="en-US"/>
              </a:p>
            </p:txBody>
          </p:sp>
          <p:sp>
            <p:nvSpPr>
              <p:cNvPr id="180" name="Freeform 179">
                <a:extLst>
                  <a:ext uri="{FF2B5EF4-FFF2-40B4-BE49-F238E27FC236}">
                    <a16:creationId xmlns:a16="http://schemas.microsoft.com/office/drawing/2014/main" id="{AEAE76F5-B6C0-3D4D-81F8-521322D9DA92}"/>
                  </a:ext>
                </a:extLst>
              </p:cNvPr>
              <p:cNvSpPr/>
              <p:nvPr/>
            </p:nvSpPr>
            <p:spPr>
              <a:xfrm>
                <a:off x="9396794" y="866194"/>
                <a:ext cx="191993" cy="32913"/>
              </a:xfrm>
              <a:custGeom>
                <a:avLst/>
                <a:gdLst>
                  <a:gd name="connsiteX0" fmla="*/ -1 w 191993"/>
                  <a:gd name="connsiteY0" fmla="*/ 0 h 32913"/>
                  <a:gd name="connsiteX1" fmla="*/ 191993 w 191993"/>
                  <a:gd name="connsiteY1" fmla="*/ 0 h 32913"/>
                  <a:gd name="connsiteX2" fmla="*/ 191993 w 191993"/>
                  <a:gd name="connsiteY2" fmla="*/ 32913 h 32913"/>
                  <a:gd name="connsiteX3" fmla="*/ -1 w 19199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191993" h="32913">
                    <a:moveTo>
                      <a:pt x="-1" y="0"/>
                    </a:moveTo>
                    <a:lnTo>
                      <a:pt x="191993" y="0"/>
                    </a:lnTo>
                    <a:lnTo>
                      <a:pt x="191993" y="32913"/>
                    </a:lnTo>
                    <a:lnTo>
                      <a:pt x="-1" y="32913"/>
                    </a:lnTo>
                    <a:close/>
                  </a:path>
                </a:pathLst>
              </a:custGeom>
              <a:grpFill/>
              <a:ln w="27426" cap="flat">
                <a:noFill/>
                <a:prstDash val="solid"/>
                <a:miter/>
              </a:ln>
            </p:spPr>
            <p:txBody>
              <a:bodyPr rtlCol="0" anchor="ctr"/>
              <a:lstStyle/>
              <a:p>
                <a:endParaRPr lang="en-US"/>
              </a:p>
            </p:txBody>
          </p:sp>
          <p:sp>
            <p:nvSpPr>
              <p:cNvPr id="181" name="Freeform 180">
                <a:extLst>
                  <a:ext uri="{FF2B5EF4-FFF2-40B4-BE49-F238E27FC236}">
                    <a16:creationId xmlns:a16="http://schemas.microsoft.com/office/drawing/2014/main" id="{35002AFA-DF95-644D-8443-BD46B955E483}"/>
                  </a:ext>
                </a:extLst>
              </p:cNvPr>
              <p:cNvSpPr/>
              <p:nvPr/>
            </p:nvSpPr>
            <p:spPr>
              <a:xfrm>
                <a:off x="9396794" y="932021"/>
                <a:ext cx="191993" cy="32913"/>
              </a:xfrm>
              <a:custGeom>
                <a:avLst/>
                <a:gdLst>
                  <a:gd name="connsiteX0" fmla="*/ -1 w 191993"/>
                  <a:gd name="connsiteY0" fmla="*/ 0 h 32913"/>
                  <a:gd name="connsiteX1" fmla="*/ 191993 w 191993"/>
                  <a:gd name="connsiteY1" fmla="*/ 0 h 32913"/>
                  <a:gd name="connsiteX2" fmla="*/ 191993 w 191993"/>
                  <a:gd name="connsiteY2" fmla="*/ 32913 h 32913"/>
                  <a:gd name="connsiteX3" fmla="*/ -1 w 19199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191993" h="32913">
                    <a:moveTo>
                      <a:pt x="-1" y="0"/>
                    </a:moveTo>
                    <a:lnTo>
                      <a:pt x="191993" y="0"/>
                    </a:lnTo>
                    <a:lnTo>
                      <a:pt x="191993" y="32913"/>
                    </a:lnTo>
                    <a:lnTo>
                      <a:pt x="-1" y="32913"/>
                    </a:lnTo>
                    <a:close/>
                  </a:path>
                </a:pathLst>
              </a:custGeom>
              <a:grpFill/>
              <a:ln w="27426" cap="flat">
                <a:noFill/>
                <a:prstDash val="solid"/>
                <a:miter/>
              </a:ln>
            </p:spPr>
            <p:txBody>
              <a:bodyPr rtlCol="0" anchor="ctr"/>
              <a:lstStyle/>
              <a:p>
                <a:endParaRPr lang="en-US"/>
              </a:p>
            </p:txBody>
          </p:sp>
          <p:sp>
            <p:nvSpPr>
              <p:cNvPr id="182" name="Freeform 181">
                <a:extLst>
                  <a:ext uri="{FF2B5EF4-FFF2-40B4-BE49-F238E27FC236}">
                    <a16:creationId xmlns:a16="http://schemas.microsoft.com/office/drawing/2014/main" id="{939C4278-5D70-E44D-8D1C-33F9BE54688D}"/>
                  </a:ext>
                </a:extLst>
              </p:cNvPr>
              <p:cNvSpPr/>
              <p:nvPr/>
            </p:nvSpPr>
            <p:spPr>
              <a:xfrm>
                <a:off x="8760472" y="1121271"/>
                <a:ext cx="191993" cy="337359"/>
              </a:xfrm>
              <a:custGeom>
                <a:avLst/>
                <a:gdLst>
                  <a:gd name="connsiteX0" fmla="*/ 0 w 191993"/>
                  <a:gd name="connsiteY0" fmla="*/ 224907 h 337359"/>
                  <a:gd name="connsiteX1" fmla="*/ 0 w 191993"/>
                  <a:gd name="connsiteY1" fmla="*/ 320903 h 337359"/>
                  <a:gd name="connsiteX2" fmla="*/ 16456 w 191993"/>
                  <a:gd name="connsiteY2" fmla="*/ 337360 h 337359"/>
                  <a:gd name="connsiteX3" fmla="*/ 175536 w 191993"/>
                  <a:gd name="connsiteY3" fmla="*/ 337360 h 337359"/>
                  <a:gd name="connsiteX4" fmla="*/ 191994 w 191993"/>
                  <a:gd name="connsiteY4" fmla="*/ 320903 h 337359"/>
                  <a:gd name="connsiteX5" fmla="*/ 191994 w 191993"/>
                  <a:gd name="connsiteY5" fmla="*/ 224907 h 337359"/>
                  <a:gd name="connsiteX6" fmla="*/ 145366 w 191993"/>
                  <a:gd name="connsiteY6" fmla="*/ 142624 h 337359"/>
                  <a:gd name="connsiteX7" fmla="*/ 175536 w 191993"/>
                  <a:gd name="connsiteY7" fmla="*/ 79540 h 337359"/>
                  <a:gd name="connsiteX8" fmla="*/ 95997 w 191993"/>
                  <a:gd name="connsiteY8" fmla="*/ 0 h 337359"/>
                  <a:gd name="connsiteX9" fmla="*/ 16456 w 191993"/>
                  <a:gd name="connsiteY9" fmla="*/ 79540 h 337359"/>
                  <a:gd name="connsiteX10" fmla="*/ 46626 w 191993"/>
                  <a:gd name="connsiteY10" fmla="*/ 142624 h 337359"/>
                  <a:gd name="connsiteX11" fmla="*/ 0 w 191993"/>
                  <a:gd name="connsiteY11" fmla="*/ 224907 h 337359"/>
                  <a:gd name="connsiteX12" fmla="*/ 0 w 191993"/>
                  <a:gd name="connsiteY12" fmla="*/ 224907 h 337359"/>
                  <a:gd name="connsiteX13" fmla="*/ 46626 w 191993"/>
                  <a:gd name="connsiteY13" fmla="*/ 79540 h 337359"/>
                  <a:gd name="connsiteX14" fmla="*/ 93253 w 191993"/>
                  <a:gd name="connsiteY14" fmla="*/ 32913 h 337359"/>
                  <a:gd name="connsiteX15" fmla="*/ 139880 w 191993"/>
                  <a:gd name="connsiteY15" fmla="*/ 79540 h 337359"/>
                  <a:gd name="connsiteX16" fmla="*/ 93253 w 191993"/>
                  <a:gd name="connsiteY16" fmla="*/ 126167 h 337359"/>
                  <a:gd name="connsiteX17" fmla="*/ 46626 w 191993"/>
                  <a:gd name="connsiteY17" fmla="*/ 79540 h 337359"/>
                  <a:gd name="connsiteX18" fmla="*/ 46626 w 191993"/>
                  <a:gd name="connsiteY18" fmla="*/ 79540 h 337359"/>
                  <a:gd name="connsiteX19" fmla="*/ 32912 w 191993"/>
                  <a:gd name="connsiteY19" fmla="*/ 224907 h 337359"/>
                  <a:gd name="connsiteX20" fmla="*/ 95997 w 191993"/>
                  <a:gd name="connsiteY20" fmla="*/ 161823 h 337359"/>
                  <a:gd name="connsiteX21" fmla="*/ 159080 w 191993"/>
                  <a:gd name="connsiteY21" fmla="*/ 224907 h 337359"/>
                  <a:gd name="connsiteX22" fmla="*/ 159080 w 191993"/>
                  <a:gd name="connsiteY22" fmla="*/ 304447 h 337359"/>
                  <a:gd name="connsiteX23" fmla="*/ 32912 w 191993"/>
                  <a:gd name="connsiteY23" fmla="*/ 304447 h 337359"/>
                  <a:gd name="connsiteX24" fmla="*/ 32912 w 191993"/>
                  <a:gd name="connsiteY24" fmla="*/ 224907 h 337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1993" h="337359">
                    <a:moveTo>
                      <a:pt x="0" y="224907"/>
                    </a:moveTo>
                    <a:lnTo>
                      <a:pt x="0" y="320903"/>
                    </a:lnTo>
                    <a:cubicBezTo>
                      <a:pt x="0" y="329131"/>
                      <a:pt x="8228" y="337360"/>
                      <a:pt x="16456" y="337360"/>
                    </a:cubicBezTo>
                    <a:lnTo>
                      <a:pt x="175536" y="337360"/>
                    </a:lnTo>
                    <a:cubicBezTo>
                      <a:pt x="183764" y="337360"/>
                      <a:pt x="191994" y="329131"/>
                      <a:pt x="191994" y="320903"/>
                    </a:cubicBezTo>
                    <a:lnTo>
                      <a:pt x="191994" y="224907"/>
                    </a:lnTo>
                    <a:cubicBezTo>
                      <a:pt x="191994" y="189251"/>
                      <a:pt x="172794" y="159080"/>
                      <a:pt x="145366" y="142624"/>
                    </a:cubicBezTo>
                    <a:cubicBezTo>
                      <a:pt x="164566" y="128910"/>
                      <a:pt x="175536" y="106968"/>
                      <a:pt x="175536" y="79540"/>
                    </a:cubicBezTo>
                    <a:cubicBezTo>
                      <a:pt x="175536" y="35656"/>
                      <a:pt x="139880" y="0"/>
                      <a:pt x="95997" y="0"/>
                    </a:cubicBezTo>
                    <a:cubicBezTo>
                      <a:pt x="52112" y="0"/>
                      <a:pt x="16456" y="35656"/>
                      <a:pt x="16456" y="79540"/>
                    </a:cubicBezTo>
                    <a:cubicBezTo>
                      <a:pt x="16456" y="104225"/>
                      <a:pt x="27428" y="126167"/>
                      <a:pt x="46626" y="142624"/>
                    </a:cubicBezTo>
                    <a:cubicBezTo>
                      <a:pt x="19198" y="159080"/>
                      <a:pt x="0" y="189251"/>
                      <a:pt x="0" y="224907"/>
                    </a:cubicBezTo>
                    <a:lnTo>
                      <a:pt x="0" y="224907"/>
                    </a:lnTo>
                    <a:close/>
                    <a:moveTo>
                      <a:pt x="46626" y="79540"/>
                    </a:moveTo>
                    <a:cubicBezTo>
                      <a:pt x="46626" y="52113"/>
                      <a:pt x="68569" y="32913"/>
                      <a:pt x="93253" y="32913"/>
                    </a:cubicBezTo>
                    <a:cubicBezTo>
                      <a:pt x="120681" y="32913"/>
                      <a:pt x="139880" y="54855"/>
                      <a:pt x="139880" y="79540"/>
                    </a:cubicBezTo>
                    <a:cubicBezTo>
                      <a:pt x="139880" y="104225"/>
                      <a:pt x="117939" y="126167"/>
                      <a:pt x="93253" y="126167"/>
                    </a:cubicBezTo>
                    <a:cubicBezTo>
                      <a:pt x="68569" y="128910"/>
                      <a:pt x="46626" y="106968"/>
                      <a:pt x="46626" y="79540"/>
                    </a:cubicBezTo>
                    <a:lnTo>
                      <a:pt x="46626" y="79540"/>
                    </a:lnTo>
                    <a:close/>
                    <a:moveTo>
                      <a:pt x="32912" y="224907"/>
                    </a:moveTo>
                    <a:cubicBezTo>
                      <a:pt x="32912" y="189251"/>
                      <a:pt x="60340" y="161823"/>
                      <a:pt x="95997" y="161823"/>
                    </a:cubicBezTo>
                    <a:cubicBezTo>
                      <a:pt x="131653" y="161823"/>
                      <a:pt x="159080" y="189251"/>
                      <a:pt x="159080" y="224907"/>
                    </a:cubicBezTo>
                    <a:lnTo>
                      <a:pt x="159080" y="304447"/>
                    </a:lnTo>
                    <a:lnTo>
                      <a:pt x="32912" y="304447"/>
                    </a:lnTo>
                    <a:lnTo>
                      <a:pt x="32912" y="224907"/>
                    </a:lnTo>
                    <a:close/>
                  </a:path>
                </a:pathLst>
              </a:custGeom>
              <a:grpFill/>
              <a:ln w="27426" cap="flat">
                <a:noFill/>
                <a:prstDash val="solid"/>
                <a:miter/>
              </a:ln>
            </p:spPr>
            <p:txBody>
              <a:bodyPr rtlCol="0" anchor="ctr"/>
              <a:lstStyle/>
              <a:p>
                <a:endParaRPr lang="en-US"/>
              </a:p>
            </p:txBody>
          </p:sp>
          <p:sp>
            <p:nvSpPr>
              <p:cNvPr id="183" name="Freeform 182">
                <a:extLst>
                  <a:ext uri="{FF2B5EF4-FFF2-40B4-BE49-F238E27FC236}">
                    <a16:creationId xmlns:a16="http://schemas.microsoft.com/office/drawing/2014/main" id="{12D1EB66-92E2-1641-8879-8A7D3718E07A}"/>
                  </a:ext>
                </a:extLst>
              </p:cNvPr>
              <p:cNvSpPr/>
              <p:nvPr/>
            </p:nvSpPr>
            <p:spPr>
              <a:xfrm>
                <a:off x="8982636" y="1121271"/>
                <a:ext cx="191993" cy="337359"/>
              </a:xfrm>
              <a:custGeom>
                <a:avLst/>
                <a:gdLst>
                  <a:gd name="connsiteX0" fmla="*/ 0 w 191993"/>
                  <a:gd name="connsiteY0" fmla="*/ 224907 h 337359"/>
                  <a:gd name="connsiteX1" fmla="*/ 0 w 191993"/>
                  <a:gd name="connsiteY1" fmla="*/ 320903 h 337359"/>
                  <a:gd name="connsiteX2" fmla="*/ 16456 w 191993"/>
                  <a:gd name="connsiteY2" fmla="*/ 337360 h 337359"/>
                  <a:gd name="connsiteX3" fmla="*/ 175538 w 191993"/>
                  <a:gd name="connsiteY3" fmla="*/ 337360 h 337359"/>
                  <a:gd name="connsiteX4" fmla="*/ 191994 w 191993"/>
                  <a:gd name="connsiteY4" fmla="*/ 320903 h 337359"/>
                  <a:gd name="connsiteX5" fmla="*/ 191994 w 191993"/>
                  <a:gd name="connsiteY5" fmla="*/ 224907 h 337359"/>
                  <a:gd name="connsiteX6" fmla="*/ 145366 w 191993"/>
                  <a:gd name="connsiteY6" fmla="*/ 142624 h 337359"/>
                  <a:gd name="connsiteX7" fmla="*/ 175538 w 191993"/>
                  <a:gd name="connsiteY7" fmla="*/ 79540 h 337359"/>
                  <a:gd name="connsiteX8" fmla="*/ 95997 w 191993"/>
                  <a:gd name="connsiteY8" fmla="*/ 0 h 337359"/>
                  <a:gd name="connsiteX9" fmla="*/ 16456 w 191993"/>
                  <a:gd name="connsiteY9" fmla="*/ 79540 h 337359"/>
                  <a:gd name="connsiteX10" fmla="*/ 46627 w 191993"/>
                  <a:gd name="connsiteY10" fmla="*/ 142624 h 337359"/>
                  <a:gd name="connsiteX11" fmla="*/ 0 w 191993"/>
                  <a:gd name="connsiteY11" fmla="*/ 224907 h 337359"/>
                  <a:gd name="connsiteX12" fmla="*/ 0 w 191993"/>
                  <a:gd name="connsiteY12" fmla="*/ 224907 h 337359"/>
                  <a:gd name="connsiteX13" fmla="*/ 49369 w 191993"/>
                  <a:gd name="connsiteY13" fmla="*/ 79540 h 337359"/>
                  <a:gd name="connsiteX14" fmla="*/ 95997 w 191993"/>
                  <a:gd name="connsiteY14" fmla="*/ 32913 h 337359"/>
                  <a:gd name="connsiteX15" fmla="*/ 142624 w 191993"/>
                  <a:gd name="connsiteY15" fmla="*/ 79540 h 337359"/>
                  <a:gd name="connsiteX16" fmla="*/ 95997 w 191993"/>
                  <a:gd name="connsiteY16" fmla="*/ 126167 h 337359"/>
                  <a:gd name="connsiteX17" fmla="*/ 49369 w 191993"/>
                  <a:gd name="connsiteY17" fmla="*/ 79540 h 337359"/>
                  <a:gd name="connsiteX18" fmla="*/ 49369 w 191993"/>
                  <a:gd name="connsiteY18" fmla="*/ 79540 h 337359"/>
                  <a:gd name="connsiteX19" fmla="*/ 32914 w 191993"/>
                  <a:gd name="connsiteY19" fmla="*/ 224907 h 337359"/>
                  <a:gd name="connsiteX20" fmla="*/ 95997 w 191993"/>
                  <a:gd name="connsiteY20" fmla="*/ 161823 h 337359"/>
                  <a:gd name="connsiteX21" fmla="*/ 159080 w 191993"/>
                  <a:gd name="connsiteY21" fmla="*/ 224907 h 337359"/>
                  <a:gd name="connsiteX22" fmla="*/ 159080 w 191993"/>
                  <a:gd name="connsiteY22" fmla="*/ 304447 h 337359"/>
                  <a:gd name="connsiteX23" fmla="*/ 32914 w 191993"/>
                  <a:gd name="connsiteY23" fmla="*/ 304447 h 337359"/>
                  <a:gd name="connsiteX24" fmla="*/ 32914 w 191993"/>
                  <a:gd name="connsiteY24" fmla="*/ 224907 h 337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1993" h="337359">
                    <a:moveTo>
                      <a:pt x="0" y="224907"/>
                    </a:moveTo>
                    <a:lnTo>
                      <a:pt x="0" y="320903"/>
                    </a:lnTo>
                    <a:cubicBezTo>
                      <a:pt x="0" y="329131"/>
                      <a:pt x="8228" y="337360"/>
                      <a:pt x="16456" y="337360"/>
                    </a:cubicBezTo>
                    <a:lnTo>
                      <a:pt x="175538" y="337360"/>
                    </a:lnTo>
                    <a:cubicBezTo>
                      <a:pt x="183766" y="337360"/>
                      <a:pt x="191994" y="329131"/>
                      <a:pt x="191994" y="320903"/>
                    </a:cubicBezTo>
                    <a:lnTo>
                      <a:pt x="191994" y="224907"/>
                    </a:lnTo>
                    <a:cubicBezTo>
                      <a:pt x="191994" y="189251"/>
                      <a:pt x="172794" y="159080"/>
                      <a:pt x="145366" y="142624"/>
                    </a:cubicBezTo>
                    <a:cubicBezTo>
                      <a:pt x="164566" y="128910"/>
                      <a:pt x="175538" y="106968"/>
                      <a:pt x="175538" y="79540"/>
                    </a:cubicBezTo>
                    <a:cubicBezTo>
                      <a:pt x="175538" y="35656"/>
                      <a:pt x="139880" y="0"/>
                      <a:pt x="95997" y="0"/>
                    </a:cubicBezTo>
                    <a:cubicBezTo>
                      <a:pt x="52113" y="0"/>
                      <a:pt x="16456" y="35656"/>
                      <a:pt x="16456" y="79540"/>
                    </a:cubicBezTo>
                    <a:cubicBezTo>
                      <a:pt x="16456" y="104225"/>
                      <a:pt x="27428" y="126167"/>
                      <a:pt x="46627" y="142624"/>
                    </a:cubicBezTo>
                    <a:cubicBezTo>
                      <a:pt x="19200" y="159080"/>
                      <a:pt x="0" y="189251"/>
                      <a:pt x="0" y="224907"/>
                    </a:cubicBezTo>
                    <a:lnTo>
                      <a:pt x="0" y="224907"/>
                    </a:lnTo>
                    <a:close/>
                    <a:moveTo>
                      <a:pt x="49369" y="79540"/>
                    </a:moveTo>
                    <a:cubicBezTo>
                      <a:pt x="49369" y="52113"/>
                      <a:pt x="71311" y="32913"/>
                      <a:pt x="95997" y="32913"/>
                    </a:cubicBezTo>
                    <a:cubicBezTo>
                      <a:pt x="120682" y="32913"/>
                      <a:pt x="142624" y="54855"/>
                      <a:pt x="142624" y="79540"/>
                    </a:cubicBezTo>
                    <a:cubicBezTo>
                      <a:pt x="142624" y="104225"/>
                      <a:pt x="120682" y="126167"/>
                      <a:pt x="95997" y="126167"/>
                    </a:cubicBezTo>
                    <a:cubicBezTo>
                      <a:pt x="71311" y="126167"/>
                      <a:pt x="49369" y="106968"/>
                      <a:pt x="49369" y="79540"/>
                    </a:cubicBezTo>
                    <a:lnTo>
                      <a:pt x="49369" y="79540"/>
                    </a:lnTo>
                    <a:close/>
                    <a:moveTo>
                      <a:pt x="32914" y="224907"/>
                    </a:moveTo>
                    <a:cubicBezTo>
                      <a:pt x="32914" y="189251"/>
                      <a:pt x="60341" y="161823"/>
                      <a:pt x="95997" y="161823"/>
                    </a:cubicBezTo>
                    <a:cubicBezTo>
                      <a:pt x="131653" y="161823"/>
                      <a:pt x="159080" y="189251"/>
                      <a:pt x="159080" y="224907"/>
                    </a:cubicBezTo>
                    <a:lnTo>
                      <a:pt x="159080" y="304447"/>
                    </a:lnTo>
                    <a:lnTo>
                      <a:pt x="32914" y="304447"/>
                    </a:lnTo>
                    <a:lnTo>
                      <a:pt x="32914" y="224907"/>
                    </a:lnTo>
                    <a:close/>
                  </a:path>
                </a:pathLst>
              </a:custGeom>
              <a:grpFill/>
              <a:ln w="27426" cap="flat">
                <a:noFill/>
                <a:prstDash val="solid"/>
                <a:miter/>
              </a:ln>
            </p:spPr>
            <p:txBody>
              <a:bodyPr rtlCol="0" anchor="ctr"/>
              <a:lstStyle/>
              <a:p>
                <a:endParaRPr lang="en-US"/>
              </a:p>
            </p:txBody>
          </p:sp>
          <p:sp>
            <p:nvSpPr>
              <p:cNvPr id="184" name="Freeform 183">
                <a:extLst>
                  <a:ext uri="{FF2B5EF4-FFF2-40B4-BE49-F238E27FC236}">
                    <a16:creationId xmlns:a16="http://schemas.microsoft.com/office/drawing/2014/main" id="{AE43FC0F-FBD3-C241-8A32-B9E393547C2E}"/>
                  </a:ext>
                </a:extLst>
              </p:cNvPr>
              <p:cNvSpPr/>
              <p:nvPr/>
            </p:nvSpPr>
            <p:spPr>
              <a:xfrm>
                <a:off x="9207543" y="1121271"/>
                <a:ext cx="191993" cy="337359"/>
              </a:xfrm>
              <a:custGeom>
                <a:avLst/>
                <a:gdLst>
                  <a:gd name="connsiteX0" fmla="*/ 0 w 191993"/>
                  <a:gd name="connsiteY0" fmla="*/ 224907 h 337359"/>
                  <a:gd name="connsiteX1" fmla="*/ 0 w 191993"/>
                  <a:gd name="connsiteY1" fmla="*/ 320903 h 337359"/>
                  <a:gd name="connsiteX2" fmla="*/ 16456 w 191993"/>
                  <a:gd name="connsiteY2" fmla="*/ 337360 h 337359"/>
                  <a:gd name="connsiteX3" fmla="*/ 175536 w 191993"/>
                  <a:gd name="connsiteY3" fmla="*/ 337360 h 337359"/>
                  <a:gd name="connsiteX4" fmla="*/ 191994 w 191993"/>
                  <a:gd name="connsiteY4" fmla="*/ 320903 h 337359"/>
                  <a:gd name="connsiteX5" fmla="*/ 191994 w 191993"/>
                  <a:gd name="connsiteY5" fmla="*/ 224907 h 337359"/>
                  <a:gd name="connsiteX6" fmla="*/ 145366 w 191993"/>
                  <a:gd name="connsiteY6" fmla="*/ 142624 h 337359"/>
                  <a:gd name="connsiteX7" fmla="*/ 175536 w 191993"/>
                  <a:gd name="connsiteY7" fmla="*/ 79540 h 337359"/>
                  <a:gd name="connsiteX8" fmla="*/ 95997 w 191993"/>
                  <a:gd name="connsiteY8" fmla="*/ 0 h 337359"/>
                  <a:gd name="connsiteX9" fmla="*/ 16456 w 191993"/>
                  <a:gd name="connsiteY9" fmla="*/ 79540 h 337359"/>
                  <a:gd name="connsiteX10" fmla="*/ 46627 w 191993"/>
                  <a:gd name="connsiteY10" fmla="*/ 142624 h 337359"/>
                  <a:gd name="connsiteX11" fmla="*/ 0 w 191993"/>
                  <a:gd name="connsiteY11" fmla="*/ 224907 h 337359"/>
                  <a:gd name="connsiteX12" fmla="*/ 0 w 191993"/>
                  <a:gd name="connsiteY12" fmla="*/ 224907 h 337359"/>
                  <a:gd name="connsiteX13" fmla="*/ 46627 w 191993"/>
                  <a:gd name="connsiteY13" fmla="*/ 79540 h 337359"/>
                  <a:gd name="connsiteX14" fmla="*/ 93253 w 191993"/>
                  <a:gd name="connsiteY14" fmla="*/ 32913 h 337359"/>
                  <a:gd name="connsiteX15" fmla="*/ 139880 w 191993"/>
                  <a:gd name="connsiteY15" fmla="*/ 79540 h 337359"/>
                  <a:gd name="connsiteX16" fmla="*/ 93253 w 191993"/>
                  <a:gd name="connsiteY16" fmla="*/ 126167 h 337359"/>
                  <a:gd name="connsiteX17" fmla="*/ 46627 w 191993"/>
                  <a:gd name="connsiteY17" fmla="*/ 79540 h 337359"/>
                  <a:gd name="connsiteX18" fmla="*/ 46627 w 191993"/>
                  <a:gd name="connsiteY18" fmla="*/ 79540 h 337359"/>
                  <a:gd name="connsiteX19" fmla="*/ 30170 w 191993"/>
                  <a:gd name="connsiteY19" fmla="*/ 224907 h 337359"/>
                  <a:gd name="connsiteX20" fmla="*/ 93253 w 191993"/>
                  <a:gd name="connsiteY20" fmla="*/ 161823 h 337359"/>
                  <a:gd name="connsiteX21" fmla="*/ 156338 w 191993"/>
                  <a:gd name="connsiteY21" fmla="*/ 224907 h 337359"/>
                  <a:gd name="connsiteX22" fmla="*/ 156338 w 191993"/>
                  <a:gd name="connsiteY22" fmla="*/ 304447 h 337359"/>
                  <a:gd name="connsiteX23" fmla="*/ 30170 w 191993"/>
                  <a:gd name="connsiteY23" fmla="*/ 304447 h 337359"/>
                  <a:gd name="connsiteX24" fmla="*/ 30170 w 191993"/>
                  <a:gd name="connsiteY24" fmla="*/ 224907 h 337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1993" h="337359">
                    <a:moveTo>
                      <a:pt x="0" y="224907"/>
                    </a:moveTo>
                    <a:lnTo>
                      <a:pt x="0" y="320903"/>
                    </a:lnTo>
                    <a:cubicBezTo>
                      <a:pt x="0" y="329131"/>
                      <a:pt x="8228" y="337360"/>
                      <a:pt x="16456" y="337360"/>
                    </a:cubicBezTo>
                    <a:lnTo>
                      <a:pt x="175536" y="337360"/>
                    </a:lnTo>
                    <a:cubicBezTo>
                      <a:pt x="183766" y="337360"/>
                      <a:pt x="191994" y="329131"/>
                      <a:pt x="191994" y="320903"/>
                    </a:cubicBezTo>
                    <a:lnTo>
                      <a:pt x="191994" y="224907"/>
                    </a:lnTo>
                    <a:cubicBezTo>
                      <a:pt x="191994" y="189251"/>
                      <a:pt x="172794" y="159080"/>
                      <a:pt x="145366" y="142624"/>
                    </a:cubicBezTo>
                    <a:cubicBezTo>
                      <a:pt x="164566" y="128910"/>
                      <a:pt x="175536" y="106968"/>
                      <a:pt x="175536" y="79540"/>
                    </a:cubicBezTo>
                    <a:cubicBezTo>
                      <a:pt x="175536" y="35656"/>
                      <a:pt x="139880" y="0"/>
                      <a:pt x="95997" y="0"/>
                    </a:cubicBezTo>
                    <a:cubicBezTo>
                      <a:pt x="52112" y="0"/>
                      <a:pt x="16456" y="35656"/>
                      <a:pt x="16456" y="79540"/>
                    </a:cubicBezTo>
                    <a:cubicBezTo>
                      <a:pt x="16456" y="104225"/>
                      <a:pt x="27428" y="126167"/>
                      <a:pt x="46627" y="142624"/>
                    </a:cubicBezTo>
                    <a:cubicBezTo>
                      <a:pt x="16456" y="159080"/>
                      <a:pt x="0" y="189251"/>
                      <a:pt x="0" y="224907"/>
                    </a:cubicBezTo>
                    <a:lnTo>
                      <a:pt x="0" y="224907"/>
                    </a:lnTo>
                    <a:close/>
                    <a:moveTo>
                      <a:pt x="46627" y="79540"/>
                    </a:moveTo>
                    <a:cubicBezTo>
                      <a:pt x="46627" y="52113"/>
                      <a:pt x="68569" y="32913"/>
                      <a:pt x="93253" y="32913"/>
                    </a:cubicBezTo>
                    <a:cubicBezTo>
                      <a:pt x="117939" y="32913"/>
                      <a:pt x="139880" y="54855"/>
                      <a:pt x="139880" y="79540"/>
                    </a:cubicBezTo>
                    <a:cubicBezTo>
                      <a:pt x="139880" y="104225"/>
                      <a:pt x="117939" y="126167"/>
                      <a:pt x="93253" y="126167"/>
                    </a:cubicBezTo>
                    <a:cubicBezTo>
                      <a:pt x="68569" y="126167"/>
                      <a:pt x="46627" y="106968"/>
                      <a:pt x="46627" y="79540"/>
                    </a:cubicBezTo>
                    <a:lnTo>
                      <a:pt x="46627" y="79540"/>
                    </a:lnTo>
                    <a:close/>
                    <a:moveTo>
                      <a:pt x="30170" y="224907"/>
                    </a:moveTo>
                    <a:cubicBezTo>
                      <a:pt x="30170" y="189251"/>
                      <a:pt x="57597" y="161823"/>
                      <a:pt x="93253" y="161823"/>
                    </a:cubicBezTo>
                    <a:cubicBezTo>
                      <a:pt x="128910" y="161823"/>
                      <a:pt x="156338" y="189251"/>
                      <a:pt x="156338" y="224907"/>
                    </a:cubicBezTo>
                    <a:lnTo>
                      <a:pt x="156338" y="304447"/>
                    </a:lnTo>
                    <a:lnTo>
                      <a:pt x="30170" y="304447"/>
                    </a:lnTo>
                    <a:lnTo>
                      <a:pt x="30170" y="224907"/>
                    </a:lnTo>
                    <a:close/>
                  </a:path>
                </a:pathLst>
              </a:custGeom>
              <a:grpFill/>
              <a:ln w="27426" cap="flat">
                <a:noFill/>
                <a:prstDash val="solid"/>
                <a:miter/>
              </a:ln>
            </p:spPr>
            <p:txBody>
              <a:bodyPr rtlCol="0" anchor="ctr"/>
              <a:lstStyle/>
              <a:p>
                <a:endParaRPr lang="en-US"/>
              </a:p>
            </p:txBody>
          </p:sp>
          <p:sp>
            <p:nvSpPr>
              <p:cNvPr id="185" name="Freeform 184">
                <a:extLst>
                  <a:ext uri="{FF2B5EF4-FFF2-40B4-BE49-F238E27FC236}">
                    <a16:creationId xmlns:a16="http://schemas.microsoft.com/office/drawing/2014/main" id="{10A1415A-0673-B141-9268-2703D4AA44BE}"/>
                  </a:ext>
                </a:extLst>
              </p:cNvPr>
              <p:cNvSpPr/>
              <p:nvPr/>
            </p:nvSpPr>
            <p:spPr>
              <a:xfrm>
                <a:off x="9429707" y="1121271"/>
                <a:ext cx="191993" cy="337359"/>
              </a:xfrm>
              <a:custGeom>
                <a:avLst/>
                <a:gdLst>
                  <a:gd name="connsiteX0" fmla="*/ 0 w 191993"/>
                  <a:gd name="connsiteY0" fmla="*/ 224907 h 337359"/>
                  <a:gd name="connsiteX1" fmla="*/ 0 w 191993"/>
                  <a:gd name="connsiteY1" fmla="*/ 320903 h 337359"/>
                  <a:gd name="connsiteX2" fmla="*/ 16458 w 191993"/>
                  <a:gd name="connsiteY2" fmla="*/ 337360 h 337359"/>
                  <a:gd name="connsiteX3" fmla="*/ 175538 w 191993"/>
                  <a:gd name="connsiteY3" fmla="*/ 337360 h 337359"/>
                  <a:gd name="connsiteX4" fmla="*/ 191994 w 191993"/>
                  <a:gd name="connsiteY4" fmla="*/ 320903 h 337359"/>
                  <a:gd name="connsiteX5" fmla="*/ 191994 w 191993"/>
                  <a:gd name="connsiteY5" fmla="*/ 224907 h 337359"/>
                  <a:gd name="connsiteX6" fmla="*/ 145366 w 191993"/>
                  <a:gd name="connsiteY6" fmla="*/ 142624 h 337359"/>
                  <a:gd name="connsiteX7" fmla="*/ 175538 w 191993"/>
                  <a:gd name="connsiteY7" fmla="*/ 79540 h 337359"/>
                  <a:gd name="connsiteX8" fmla="*/ 95997 w 191993"/>
                  <a:gd name="connsiteY8" fmla="*/ 0 h 337359"/>
                  <a:gd name="connsiteX9" fmla="*/ 16458 w 191993"/>
                  <a:gd name="connsiteY9" fmla="*/ 79540 h 337359"/>
                  <a:gd name="connsiteX10" fmla="*/ 46627 w 191993"/>
                  <a:gd name="connsiteY10" fmla="*/ 142624 h 337359"/>
                  <a:gd name="connsiteX11" fmla="*/ 0 w 191993"/>
                  <a:gd name="connsiteY11" fmla="*/ 224907 h 337359"/>
                  <a:gd name="connsiteX12" fmla="*/ 0 w 191993"/>
                  <a:gd name="connsiteY12" fmla="*/ 224907 h 337359"/>
                  <a:gd name="connsiteX13" fmla="*/ 46627 w 191993"/>
                  <a:gd name="connsiteY13" fmla="*/ 79540 h 337359"/>
                  <a:gd name="connsiteX14" fmla="*/ 93255 w 191993"/>
                  <a:gd name="connsiteY14" fmla="*/ 32913 h 337359"/>
                  <a:gd name="connsiteX15" fmla="*/ 139882 w 191993"/>
                  <a:gd name="connsiteY15" fmla="*/ 79540 h 337359"/>
                  <a:gd name="connsiteX16" fmla="*/ 93255 w 191993"/>
                  <a:gd name="connsiteY16" fmla="*/ 126167 h 337359"/>
                  <a:gd name="connsiteX17" fmla="*/ 46627 w 191993"/>
                  <a:gd name="connsiteY17" fmla="*/ 79540 h 337359"/>
                  <a:gd name="connsiteX18" fmla="*/ 46627 w 191993"/>
                  <a:gd name="connsiteY18" fmla="*/ 79540 h 337359"/>
                  <a:gd name="connsiteX19" fmla="*/ 30171 w 191993"/>
                  <a:gd name="connsiteY19" fmla="*/ 224907 h 337359"/>
                  <a:gd name="connsiteX20" fmla="*/ 93255 w 191993"/>
                  <a:gd name="connsiteY20" fmla="*/ 161823 h 337359"/>
                  <a:gd name="connsiteX21" fmla="*/ 156338 w 191993"/>
                  <a:gd name="connsiteY21" fmla="*/ 224907 h 337359"/>
                  <a:gd name="connsiteX22" fmla="*/ 156338 w 191993"/>
                  <a:gd name="connsiteY22" fmla="*/ 304447 h 337359"/>
                  <a:gd name="connsiteX23" fmla="*/ 30171 w 191993"/>
                  <a:gd name="connsiteY23" fmla="*/ 304447 h 337359"/>
                  <a:gd name="connsiteX24" fmla="*/ 30171 w 191993"/>
                  <a:gd name="connsiteY24" fmla="*/ 224907 h 337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1993" h="337359">
                    <a:moveTo>
                      <a:pt x="0" y="224907"/>
                    </a:moveTo>
                    <a:lnTo>
                      <a:pt x="0" y="320903"/>
                    </a:lnTo>
                    <a:cubicBezTo>
                      <a:pt x="0" y="329131"/>
                      <a:pt x="8228" y="337360"/>
                      <a:pt x="16458" y="337360"/>
                    </a:cubicBezTo>
                    <a:lnTo>
                      <a:pt x="175538" y="337360"/>
                    </a:lnTo>
                    <a:cubicBezTo>
                      <a:pt x="183766" y="337360"/>
                      <a:pt x="191994" y="329131"/>
                      <a:pt x="191994" y="320903"/>
                    </a:cubicBezTo>
                    <a:lnTo>
                      <a:pt x="191994" y="224907"/>
                    </a:lnTo>
                    <a:cubicBezTo>
                      <a:pt x="191994" y="189251"/>
                      <a:pt x="172794" y="159080"/>
                      <a:pt x="145366" y="142624"/>
                    </a:cubicBezTo>
                    <a:cubicBezTo>
                      <a:pt x="164566" y="128910"/>
                      <a:pt x="175538" y="106968"/>
                      <a:pt x="175538" y="79540"/>
                    </a:cubicBezTo>
                    <a:cubicBezTo>
                      <a:pt x="175538" y="35656"/>
                      <a:pt x="139882" y="0"/>
                      <a:pt x="95997" y="0"/>
                    </a:cubicBezTo>
                    <a:cubicBezTo>
                      <a:pt x="52113" y="0"/>
                      <a:pt x="16458" y="35656"/>
                      <a:pt x="16458" y="79540"/>
                    </a:cubicBezTo>
                    <a:cubicBezTo>
                      <a:pt x="16458" y="104225"/>
                      <a:pt x="27428" y="126167"/>
                      <a:pt x="46627" y="142624"/>
                    </a:cubicBezTo>
                    <a:cubicBezTo>
                      <a:pt x="19200" y="159080"/>
                      <a:pt x="0" y="189251"/>
                      <a:pt x="0" y="224907"/>
                    </a:cubicBezTo>
                    <a:lnTo>
                      <a:pt x="0" y="224907"/>
                    </a:lnTo>
                    <a:close/>
                    <a:moveTo>
                      <a:pt x="46627" y="79540"/>
                    </a:moveTo>
                    <a:cubicBezTo>
                      <a:pt x="46627" y="52113"/>
                      <a:pt x="68569" y="32913"/>
                      <a:pt x="93255" y="32913"/>
                    </a:cubicBezTo>
                    <a:cubicBezTo>
                      <a:pt x="117939" y="32913"/>
                      <a:pt x="139882" y="54855"/>
                      <a:pt x="139882" y="79540"/>
                    </a:cubicBezTo>
                    <a:cubicBezTo>
                      <a:pt x="139882" y="104225"/>
                      <a:pt x="117939" y="126167"/>
                      <a:pt x="93255" y="126167"/>
                    </a:cubicBezTo>
                    <a:cubicBezTo>
                      <a:pt x="68569" y="126167"/>
                      <a:pt x="46627" y="106968"/>
                      <a:pt x="46627" y="79540"/>
                    </a:cubicBezTo>
                    <a:lnTo>
                      <a:pt x="46627" y="79540"/>
                    </a:lnTo>
                    <a:close/>
                    <a:moveTo>
                      <a:pt x="30171" y="224907"/>
                    </a:moveTo>
                    <a:cubicBezTo>
                      <a:pt x="30171" y="189251"/>
                      <a:pt x="57599" y="161823"/>
                      <a:pt x="93255" y="161823"/>
                    </a:cubicBezTo>
                    <a:cubicBezTo>
                      <a:pt x="128910" y="161823"/>
                      <a:pt x="156338" y="189251"/>
                      <a:pt x="156338" y="224907"/>
                    </a:cubicBezTo>
                    <a:lnTo>
                      <a:pt x="156338" y="304447"/>
                    </a:lnTo>
                    <a:lnTo>
                      <a:pt x="30171" y="304447"/>
                    </a:lnTo>
                    <a:lnTo>
                      <a:pt x="30171" y="224907"/>
                    </a:lnTo>
                    <a:close/>
                  </a:path>
                </a:pathLst>
              </a:custGeom>
              <a:grpFill/>
              <a:ln w="27426" cap="flat">
                <a:noFill/>
                <a:prstDash val="solid"/>
                <a:miter/>
              </a:ln>
            </p:spPr>
            <p:txBody>
              <a:bodyPr rtlCol="0" anchor="ctr"/>
              <a:lstStyle/>
              <a:p>
                <a:endParaRPr lang="en-US"/>
              </a:p>
            </p:txBody>
          </p:sp>
        </p:grpSp>
        <p:grpSp>
          <p:nvGrpSpPr>
            <p:cNvPr id="186" name="Group 185">
              <a:extLst>
                <a:ext uri="{FF2B5EF4-FFF2-40B4-BE49-F238E27FC236}">
                  <a16:creationId xmlns:a16="http://schemas.microsoft.com/office/drawing/2014/main" id="{1AA6590D-C5EE-7C48-BFBE-D52C4E5DFC61}"/>
                </a:ext>
              </a:extLst>
            </p:cNvPr>
            <p:cNvGrpSpPr/>
            <p:nvPr/>
          </p:nvGrpSpPr>
          <p:grpSpPr>
            <a:xfrm>
              <a:off x="3576016" y="3158778"/>
              <a:ext cx="100866" cy="1588413"/>
              <a:chOff x="769435" y="6436657"/>
              <a:chExt cx="100866" cy="1588413"/>
            </a:xfrm>
          </p:grpSpPr>
          <p:sp>
            <p:nvSpPr>
              <p:cNvPr id="187" name="Freeform 186">
                <a:extLst>
                  <a:ext uri="{FF2B5EF4-FFF2-40B4-BE49-F238E27FC236}">
                    <a16:creationId xmlns:a16="http://schemas.microsoft.com/office/drawing/2014/main" id="{E897CF9B-4B65-0445-9F99-3C9E7F5E878B}"/>
                  </a:ext>
                </a:extLst>
              </p:cNvPr>
              <p:cNvSpPr/>
              <p:nvPr/>
            </p:nvSpPr>
            <p:spPr>
              <a:xfrm rot="5400000" flipV="1">
                <a:off x="100606" y="7257502"/>
                <a:ext cx="1489417" cy="45719"/>
              </a:xfrm>
              <a:custGeom>
                <a:avLst/>
                <a:gdLst>
                  <a:gd name="connsiteX0" fmla="*/ 308779 w 308779"/>
                  <a:gd name="connsiteY0" fmla="*/ 0 h 2778"/>
                  <a:gd name="connsiteX1" fmla="*/ 0 w 308779"/>
                  <a:gd name="connsiteY1" fmla="*/ 0 h 2778"/>
                </a:gdLst>
                <a:ahLst/>
                <a:cxnLst>
                  <a:cxn ang="0">
                    <a:pos x="connsiteX0" y="connsiteY0"/>
                  </a:cxn>
                  <a:cxn ang="0">
                    <a:pos x="connsiteX1" y="connsiteY1"/>
                  </a:cxn>
                </a:cxnLst>
                <a:rect l="l" t="t" r="r" b="b"/>
                <a:pathLst>
                  <a:path w="308779" h="2778">
                    <a:moveTo>
                      <a:pt x="308779" y="0"/>
                    </a:moveTo>
                    <a:lnTo>
                      <a:pt x="0" y="0"/>
                    </a:lnTo>
                  </a:path>
                </a:pathLst>
              </a:custGeom>
              <a:ln w="9525" cap="rnd">
                <a:solidFill>
                  <a:srgbClr val="5C5C5C"/>
                </a:solidFill>
                <a:prstDash val="solid"/>
                <a:miter/>
              </a:ln>
            </p:spPr>
            <p:txBody>
              <a:bodyPr rtlCol="0" anchor="ctr"/>
              <a:lstStyle/>
              <a:p>
                <a:endParaRPr lang="en-US"/>
              </a:p>
            </p:txBody>
          </p:sp>
          <p:sp>
            <p:nvSpPr>
              <p:cNvPr id="188" name="Freeform 187">
                <a:extLst>
                  <a:ext uri="{FF2B5EF4-FFF2-40B4-BE49-F238E27FC236}">
                    <a16:creationId xmlns:a16="http://schemas.microsoft.com/office/drawing/2014/main" id="{78C64075-26C7-8C43-8D13-56A14B3548BE}"/>
                  </a:ext>
                </a:extLst>
              </p:cNvPr>
              <p:cNvSpPr/>
              <p:nvPr/>
            </p:nvSpPr>
            <p:spPr>
              <a:xfrm rot="20268168">
                <a:off x="769435" y="6436657"/>
                <a:ext cx="100866" cy="100822"/>
              </a:xfrm>
              <a:custGeom>
                <a:avLst/>
                <a:gdLst>
                  <a:gd name="connsiteX0" fmla="*/ 118399 w 118399"/>
                  <a:gd name="connsiteY0" fmla="*/ 59174 h 118347"/>
                  <a:gd name="connsiteX1" fmla="*/ 59200 w 118399"/>
                  <a:gd name="connsiteY1" fmla="*/ 118348 h 118347"/>
                  <a:gd name="connsiteX2" fmla="*/ 0 w 118399"/>
                  <a:gd name="connsiteY2" fmla="*/ 59174 h 118347"/>
                  <a:gd name="connsiteX3" fmla="*/ 59200 w 118399"/>
                  <a:gd name="connsiteY3" fmla="*/ 0 h 118347"/>
                  <a:gd name="connsiteX4" fmla="*/ 118399 w 118399"/>
                  <a:gd name="connsiteY4" fmla="*/ 59174 h 118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99" h="118347">
                    <a:moveTo>
                      <a:pt x="118399" y="59174"/>
                    </a:moveTo>
                    <a:cubicBezTo>
                      <a:pt x="118399" y="91855"/>
                      <a:pt x="91895" y="118348"/>
                      <a:pt x="59200" y="118348"/>
                    </a:cubicBezTo>
                    <a:cubicBezTo>
                      <a:pt x="26505" y="118348"/>
                      <a:pt x="0" y="91855"/>
                      <a:pt x="0" y="59174"/>
                    </a:cubicBezTo>
                    <a:cubicBezTo>
                      <a:pt x="0" y="26493"/>
                      <a:pt x="26505" y="0"/>
                      <a:pt x="59200" y="0"/>
                    </a:cubicBezTo>
                    <a:cubicBezTo>
                      <a:pt x="91895" y="0"/>
                      <a:pt x="118399" y="26493"/>
                      <a:pt x="118399" y="59174"/>
                    </a:cubicBezTo>
                    <a:close/>
                  </a:path>
                </a:pathLst>
              </a:custGeom>
              <a:solidFill>
                <a:srgbClr val="863694"/>
              </a:solidFill>
              <a:ln w="9525" cap="rnd">
                <a:noFill/>
                <a:prstDash val="solid"/>
                <a:miter/>
              </a:ln>
            </p:spPr>
            <p:txBody>
              <a:bodyPr rtlCol="0" anchor="ctr"/>
              <a:lstStyle/>
              <a:p>
                <a:endParaRPr lang="en-US"/>
              </a:p>
            </p:txBody>
          </p:sp>
        </p:grpSp>
        <p:grpSp>
          <p:nvGrpSpPr>
            <p:cNvPr id="191" name="Group 190">
              <a:extLst>
                <a:ext uri="{FF2B5EF4-FFF2-40B4-BE49-F238E27FC236}">
                  <a16:creationId xmlns:a16="http://schemas.microsoft.com/office/drawing/2014/main" id="{2CA1C87B-978C-FB40-AA98-7496DB0B1341}"/>
                </a:ext>
              </a:extLst>
            </p:cNvPr>
            <p:cNvGrpSpPr/>
            <p:nvPr/>
          </p:nvGrpSpPr>
          <p:grpSpPr>
            <a:xfrm>
              <a:off x="5300699" y="3109161"/>
              <a:ext cx="100866" cy="1619316"/>
              <a:chOff x="779060" y="6436657"/>
              <a:chExt cx="100866" cy="1619316"/>
            </a:xfrm>
          </p:grpSpPr>
          <p:sp>
            <p:nvSpPr>
              <p:cNvPr id="192" name="Freeform 191">
                <a:extLst>
                  <a:ext uri="{FF2B5EF4-FFF2-40B4-BE49-F238E27FC236}">
                    <a16:creationId xmlns:a16="http://schemas.microsoft.com/office/drawing/2014/main" id="{81EBCD69-DFDB-F844-8F6F-790BEAF45C23}"/>
                  </a:ext>
                </a:extLst>
              </p:cNvPr>
              <p:cNvSpPr/>
              <p:nvPr/>
            </p:nvSpPr>
            <p:spPr>
              <a:xfrm rot="5400000" flipV="1">
                <a:off x="41109" y="7229261"/>
                <a:ext cx="1607704" cy="45719"/>
              </a:xfrm>
              <a:custGeom>
                <a:avLst/>
                <a:gdLst>
                  <a:gd name="connsiteX0" fmla="*/ 308779 w 308779"/>
                  <a:gd name="connsiteY0" fmla="*/ 0 h 2778"/>
                  <a:gd name="connsiteX1" fmla="*/ 0 w 308779"/>
                  <a:gd name="connsiteY1" fmla="*/ 0 h 2778"/>
                </a:gdLst>
                <a:ahLst/>
                <a:cxnLst>
                  <a:cxn ang="0">
                    <a:pos x="connsiteX0" y="connsiteY0"/>
                  </a:cxn>
                  <a:cxn ang="0">
                    <a:pos x="connsiteX1" y="connsiteY1"/>
                  </a:cxn>
                </a:cxnLst>
                <a:rect l="l" t="t" r="r" b="b"/>
                <a:pathLst>
                  <a:path w="308779" h="2778">
                    <a:moveTo>
                      <a:pt x="308779" y="0"/>
                    </a:moveTo>
                    <a:lnTo>
                      <a:pt x="0" y="0"/>
                    </a:lnTo>
                  </a:path>
                </a:pathLst>
              </a:custGeom>
              <a:ln w="9525" cap="rnd">
                <a:solidFill>
                  <a:srgbClr val="5C5C5C"/>
                </a:solidFill>
                <a:prstDash val="solid"/>
                <a:miter/>
              </a:ln>
            </p:spPr>
            <p:txBody>
              <a:bodyPr rtlCol="0" anchor="ctr"/>
              <a:lstStyle/>
              <a:p>
                <a:endParaRPr lang="en-US" dirty="0"/>
              </a:p>
            </p:txBody>
          </p:sp>
          <p:sp>
            <p:nvSpPr>
              <p:cNvPr id="193" name="Freeform 192">
                <a:extLst>
                  <a:ext uri="{FF2B5EF4-FFF2-40B4-BE49-F238E27FC236}">
                    <a16:creationId xmlns:a16="http://schemas.microsoft.com/office/drawing/2014/main" id="{9D9C5E20-326B-E847-B4AF-CE441B69FFFB}"/>
                  </a:ext>
                </a:extLst>
              </p:cNvPr>
              <p:cNvSpPr/>
              <p:nvPr/>
            </p:nvSpPr>
            <p:spPr>
              <a:xfrm rot="20268168">
                <a:off x="779060" y="6436657"/>
                <a:ext cx="100866" cy="100822"/>
              </a:xfrm>
              <a:custGeom>
                <a:avLst/>
                <a:gdLst>
                  <a:gd name="connsiteX0" fmla="*/ 118399 w 118399"/>
                  <a:gd name="connsiteY0" fmla="*/ 59174 h 118347"/>
                  <a:gd name="connsiteX1" fmla="*/ 59200 w 118399"/>
                  <a:gd name="connsiteY1" fmla="*/ 118348 h 118347"/>
                  <a:gd name="connsiteX2" fmla="*/ 0 w 118399"/>
                  <a:gd name="connsiteY2" fmla="*/ 59174 h 118347"/>
                  <a:gd name="connsiteX3" fmla="*/ 59200 w 118399"/>
                  <a:gd name="connsiteY3" fmla="*/ 0 h 118347"/>
                  <a:gd name="connsiteX4" fmla="*/ 118399 w 118399"/>
                  <a:gd name="connsiteY4" fmla="*/ 59174 h 118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99" h="118347">
                    <a:moveTo>
                      <a:pt x="118399" y="59174"/>
                    </a:moveTo>
                    <a:cubicBezTo>
                      <a:pt x="118399" y="91855"/>
                      <a:pt x="91895" y="118348"/>
                      <a:pt x="59200" y="118348"/>
                    </a:cubicBezTo>
                    <a:cubicBezTo>
                      <a:pt x="26505" y="118348"/>
                      <a:pt x="0" y="91855"/>
                      <a:pt x="0" y="59174"/>
                    </a:cubicBezTo>
                    <a:cubicBezTo>
                      <a:pt x="0" y="26493"/>
                      <a:pt x="26505" y="0"/>
                      <a:pt x="59200" y="0"/>
                    </a:cubicBezTo>
                    <a:cubicBezTo>
                      <a:pt x="91895" y="0"/>
                      <a:pt x="118399" y="26493"/>
                      <a:pt x="118399" y="59174"/>
                    </a:cubicBezTo>
                    <a:close/>
                  </a:path>
                </a:pathLst>
              </a:custGeom>
              <a:solidFill>
                <a:srgbClr val="6A8D2C"/>
              </a:solidFill>
              <a:ln w="9525" cap="rnd">
                <a:noFill/>
                <a:prstDash val="solid"/>
                <a:miter/>
              </a:ln>
            </p:spPr>
            <p:txBody>
              <a:bodyPr rtlCol="0" anchor="ctr"/>
              <a:lstStyle/>
              <a:p>
                <a:endParaRPr lang="en-US"/>
              </a:p>
            </p:txBody>
          </p:sp>
        </p:grpSp>
        <p:grpSp>
          <p:nvGrpSpPr>
            <p:cNvPr id="198" name="Group 197">
              <a:extLst>
                <a:ext uri="{FF2B5EF4-FFF2-40B4-BE49-F238E27FC236}">
                  <a16:creationId xmlns:a16="http://schemas.microsoft.com/office/drawing/2014/main" id="{68956850-39E3-EA4C-9CB7-42A11A5A8FB4}"/>
                </a:ext>
              </a:extLst>
            </p:cNvPr>
            <p:cNvGrpSpPr/>
            <p:nvPr/>
          </p:nvGrpSpPr>
          <p:grpSpPr>
            <a:xfrm rot="10800000">
              <a:off x="3576017" y="4738028"/>
              <a:ext cx="100866" cy="1706700"/>
              <a:chOff x="779060" y="6436657"/>
              <a:chExt cx="100866" cy="1706700"/>
            </a:xfrm>
          </p:grpSpPr>
          <p:sp>
            <p:nvSpPr>
              <p:cNvPr id="199" name="Freeform 198">
                <a:extLst>
                  <a:ext uri="{FF2B5EF4-FFF2-40B4-BE49-F238E27FC236}">
                    <a16:creationId xmlns:a16="http://schemas.microsoft.com/office/drawing/2014/main" id="{3C194286-E17B-B24B-B5E0-91B502E39588}"/>
                  </a:ext>
                </a:extLst>
              </p:cNvPr>
              <p:cNvSpPr/>
              <p:nvPr/>
            </p:nvSpPr>
            <p:spPr>
              <a:xfrm rot="5400000" flipV="1">
                <a:off x="41462" y="7316645"/>
                <a:ext cx="1607704" cy="45719"/>
              </a:xfrm>
              <a:custGeom>
                <a:avLst/>
                <a:gdLst>
                  <a:gd name="connsiteX0" fmla="*/ 308779 w 308779"/>
                  <a:gd name="connsiteY0" fmla="*/ 0 h 2778"/>
                  <a:gd name="connsiteX1" fmla="*/ 0 w 308779"/>
                  <a:gd name="connsiteY1" fmla="*/ 0 h 2778"/>
                </a:gdLst>
                <a:ahLst/>
                <a:cxnLst>
                  <a:cxn ang="0">
                    <a:pos x="connsiteX0" y="connsiteY0"/>
                  </a:cxn>
                  <a:cxn ang="0">
                    <a:pos x="connsiteX1" y="connsiteY1"/>
                  </a:cxn>
                </a:cxnLst>
                <a:rect l="l" t="t" r="r" b="b"/>
                <a:pathLst>
                  <a:path w="308779" h="2778">
                    <a:moveTo>
                      <a:pt x="308779" y="0"/>
                    </a:moveTo>
                    <a:lnTo>
                      <a:pt x="0" y="0"/>
                    </a:lnTo>
                  </a:path>
                </a:pathLst>
              </a:custGeom>
              <a:ln w="9525" cap="rnd">
                <a:solidFill>
                  <a:srgbClr val="5C5C5C"/>
                </a:solidFill>
                <a:prstDash val="solid"/>
                <a:miter/>
              </a:ln>
            </p:spPr>
            <p:txBody>
              <a:bodyPr rtlCol="0" anchor="ctr"/>
              <a:lstStyle/>
              <a:p>
                <a:endParaRPr lang="en-US"/>
              </a:p>
            </p:txBody>
          </p:sp>
          <p:sp>
            <p:nvSpPr>
              <p:cNvPr id="200" name="Freeform 199">
                <a:extLst>
                  <a:ext uri="{FF2B5EF4-FFF2-40B4-BE49-F238E27FC236}">
                    <a16:creationId xmlns:a16="http://schemas.microsoft.com/office/drawing/2014/main" id="{FFA726AE-4DE4-C243-AE05-3AC55BE21D0F}"/>
                  </a:ext>
                </a:extLst>
              </p:cNvPr>
              <p:cNvSpPr/>
              <p:nvPr/>
            </p:nvSpPr>
            <p:spPr>
              <a:xfrm rot="20268168">
                <a:off x="779060" y="6436657"/>
                <a:ext cx="100866" cy="100822"/>
              </a:xfrm>
              <a:custGeom>
                <a:avLst/>
                <a:gdLst>
                  <a:gd name="connsiteX0" fmla="*/ 118399 w 118399"/>
                  <a:gd name="connsiteY0" fmla="*/ 59174 h 118347"/>
                  <a:gd name="connsiteX1" fmla="*/ 59200 w 118399"/>
                  <a:gd name="connsiteY1" fmla="*/ 118348 h 118347"/>
                  <a:gd name="connsiteX2" fmla="*/ 0 w 118399"/>
                  <a:gd name="connsiteY2" fmla="*/ 59174 h 118347"/>
                  <a:gd name="connsiteX3" fmla="*/ 59200 w 118399"/>
                  <a:gd name="connsiteY3" fmla="*/ 0 h 118347"/>
                  <a:gd name="connsiteX4" fmla="*/ 118399 w 118399"/>
                  <a:gd name="connsiteY4" fmla="*/ 59174 h 118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99" h="118347">
                    <a:moveTo>
                      <a:pt x="118399" y="59174"/>
                    </a:moveTo>
                    <a:cubicBezTo>
                      <a:pt x="118399" y="91855"/>
                      <a:pt x="91895" y="118348"/>
                      <a:pt x="59200" y="118348"/>
                    </a:cubicBezTo>
                    <a:cubicBezTo>
                      <a:pt x="26505" y="118348"/>
                      <a:pt x="0" y="91855"/>
                      <a:pt x="0" y="59174"/>
                    </a:cubicBezTo>
                    <a:cubicBezTo>
                      <a:pt x="0" y="26493"/>
                      <a:pt x="26505" y="0"/>
                      <a:pt x="59200" y="0"/>
                    </a:cubicBezTo>
                    <a:cubicBezTo>
                      <a:pt x="91895" y="0"/>
                      <a:pt x="118399" y="26493"/>
                      <a:pt x="118399" y="59174"/>
                    </a:cubicBezTo>
                    <a:close/>
                  </a:path>
                </a:pathLst>
              </a:custGeom>
              <a:solidFill>
                <a:srgbClr val="561465"/>
              </a:solidFill>
              <a:ln w="9525" cap="rnd">
                <a:noFill/>
                <a:prstDash val="solid"/>
                <a:miter/>
              </a:ln>
            </p:spPr>
            <p:txBody>
              <a:bodyPr rtlCol="0" anchor="ctr"/>
              <a:lstStyle/>
              <a:p>
                <a:endParaRPr lang="en-US"/>
              </a:p>
            </p:txBody>
          </p:sp>
        </p:grpSp>
        <p:grpSp>
          <p:nvGrpSpPr>
            <p:cNvPr id="205" name="Group 204">
              <a:extLst>
                <a:ext uri="{FF2B5EF4-FFF2-40B4-BE49-F238E27FC236}">
                  <a16:creationId xmlns:a16="http://schemas.microsoft.com/office/drawing/2014/main" id="{08B946B9-057B-6441-B278-EA4AF4DB1F39}"/>
                </a:ext>
              </a:extLst>
            </p:cNvPr>
            <p:cNvGrpSpPr/>
            <p:nvPr/>
          </p:nvGrpSpPr>
          <p:grpSpPr>
            <a:xfrm rot="10800000">
              <a:off x="5289010" y="4742028"/>
              <a:ext cx="100866" cy="1706700"/>
              <a:chOff x="779060" y="6436657"/>
              <a:chExt cx="100866" cy="1706700"/>
            </a:xfrm>
          </p:grpSpPr>
          <p:sp>
            <p:nvSpPr>
              <p:cNvPr id="206" name="Freeform 205">
                <a:extLst>
                  <a:ext uri="{FF2B5EF4-FFF2-40B4-BE49-F238E27FC236}">
                    <a16:creationId xmlns:a16="http://schemas.microsoft.com/office/drawing/2014/main" id="{5C113E1A-87DF-AC4A-B260-0D9F910DADAE}"/>
                  </a:ext>
                </a:extLst>
              </p:cNvPr>
              <p:cNvSpPr/>
              <p:nvPr/>
            </p:nvSpPr>
            <p:spPr>
              <a:xfrm rot="5400000" flipV="1">
                <a:off x="41462" y="7316645"/>
                <a:ext cx="1607704" cy="45719"/>
              </a:xfrm>
              <a:custGeom>
                <a:avLst/>
                <a:gdLst>
                  <a:gd name="connsiteX0" fmla="*/ 308779 w 308779"/>
                  <a:gd name="connsiteY0" fmla="*/ 0 h 2778"/>
                  <a:gd name="connsiteX1" fmla="*/ 0 w 308779"/>
                  <a:gd name="connsiteY1" fmla="*/ 0 h 2778"/>
                </a:gdLst>
                <a:ahLst/>
                <a:cxnLst>
                  <a:cxn ang="0">
                    <a:pos x="connsiteX0" y="connsiteY0"/>
                  </a:cxn>
                  <a:cxn ang="0">
                    <a:pos x="connsiteX1" y="connsiteY1"/>
                  </a:cxn>
                </a:cxnLst>
                <a:rect l="l" t="t" r="r" b="b"/>
                <a:pathLst>
                  <a:path w="308779" h="2778">
                    <a:moveTo>
                      <a:pt x="308779" y="0"/>
                    </a:moveTo>
                    <a:lnTo>
                      <a:pt x="0" y="0"/>
                    </a:lnTo>
                  </a:path>
                </a:pathLst>
              </a:custGeom>
              <a:ln w="9525" cap="rnd">
                <a:solidFill>
                  <a:srgbClr val="5C5C5C"/>
                </a:solidFill>
                <a:prstDash val="solid"/>
                <a:miter/>
              </a:ln>
            </p:spPr>
            <p:txBody>
              <a:bodyPr rtlCol="0" anchor="ctr"/>
              <a:lstStyle/>
              <a:p>
                <a:endParaRPr lang="en-US"/>
              </a:p>
            </p:txBody>
          </p:sp>
          <p:sp>
            <p:nvSpPr>
              <p:cNvPr id="207" name="Freeform 206">
                <a:extLst>
                  <a:ext uri="{FF2B5EF4-FFF2-40B4-BE49-F238E27FC236}">
                    <a16:creationId xmlns:a16="http://schemas.microsoft.com/office/drawing/2014/main" id="{DD13AE9B-1167-9B4E-B9FF-619DCE7B5D47}"/>
                  </a:ext>
                </a:extLst>
              </p:cNvPr>
              <p:cNvSpPr/>
              <p:nvPr/>
            </p:nvSpPr>
            <p:spPr>
              <a:xfrm rot="20268168">
                <a:off x="779060" y="6436657"/>
                <a:ext cx="100866" cy="100822"/>
              </a:xfrm>
              <a:custGeom>
                <a:avLst/>
                <a:gdLst>
                  <a:gd name="connsiteX0" fmla="*/ 118399 w 118399"/>
                  <a:gd name="connsiteY0" fmla="*/ 59174 h 118347"/>
                  <a:gd name="connsiteX1" fmla="*/ 59200 w 118399"/>
                  <a:gd name="connsiteY1" fmla="*/ 118348 h 118347"/>
                  <a:gd name="connsiteX2" fmla="*/ 0 w 118399"/>
                  <a:gd name="connsiteY2" fmla="*/ 59174 h 118347"/>
                  <a:gd name="connsiteX3" fmla="*/ 59200 w 118399"/>
                  <a:gd name="connsiteY3" fmla="*/ 0 h 118347"/>
                  <a:gd name="connsiteX4" fmla="*/ 118399 w 118399"/>
                  <a:gd name="connsiteY4" fmla="*/ 59174 h 118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99" h="118347">
                    <a:moveTo>
                      <a:pt x="118399" y="59174"/>
                    </a:moveTo>
                    <a:cubicBezTo>
                      <a:pt x="118399" y="91855"/>
                      <a:pt x="91895" y="118348"/>
                      <a:pt x="59200" y="118348"/>
                    </a:cubicBezTo>
                    <a:cubicBezTo>
                      <a:pt x="26505" y="118348"/>
                      <a:pt x="0" y="91855"/>
                      <a:pt x="0" y="59174"/>
                    </a:cubicBezTo>
                    <a:cubicBezTo>
                      <a:pt x="0" y="26493"/>
                      <a:pt x="26505" y="0"/>
                      <a:pt x="59200" y="0"/>
                    </a:cubicBezTo>
                    <a:cubicBezTo>
                      <a:pt x="91895" y="0"/>
                      <a:pt x="118399" y="26493"/>
                      <a:pt x="118399" y="59174"/>
                    </a:cubicBezTo>
                    <a:close/>
                  </a:path>
                </a:pathLst>
              </a:custGeom>
              <a:solidFill>
                <a:srgbClr val="94C33D"/>
              </a:solidFill>
              <a:ln w="9525" cap="rnd">
                <a:noFill/>
                <a:prstDash val="solid"/>
                <a:miter/>
              </a:ln>
            </p:spPr>
            <p:txBody>
              <a:bodyPr rtlCol="0" anchor="ctr"/>
              <a:lstStyle/>
              <a:p>
                <a:endParaRPr lang="en-US"/>
              </a:p>
            </p:txBody>
          </p:sp>
        </p:grpSp>
        <p:sp>
          <p:nvSpPr>
            <p:cNvPr id="208" name="Text Placeholder 5">
              <a:extLst>
                <a:ext uri="{FF2B5EF4-FFF2-40B4-BE49-F238E27FC236}">
                  <a16:creationId xmlns:a16="http://schemas.microsoft.com/office/drawing/2014/main" id="{F933735C-D514-504B-B502-A533F88D3B10}"/>
                </a:ext>
              </a:extLst>
            </p:cNvPr>
            <p:cNvSpPr txBox="1">
              <a:spLocks/>
            </p:cNvSpPr>
            <p:nvPr/>
          </p:nvSpPr>
          <p:spPr>
            <a:xfrm>
              <a:off x="5208155" y="6525578"/>
              <a:ext cx="1409220" cy="342070"/>
            </a:xfrm>
            <a:prstGeom prst="rect">
              <a:avLst/>
            </a:prstGeom>
          </p:spPr>
          <p:txBody>
            <a:bodyPr vert="horz" lIns="91440" tIns="45720" rIns="91440" bIns="45720" numCol="1" spcCol="288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l"/>
              <a:r>
                <a:rPr lang="en-GB" sz="1300" b="1" dirty="0">
                  <a:solidFill>
                    <a:srgbClr val="94C33D"/>
                  </a:solidFill>
                </a:rPr>
                <a:t>PRACTICE</a:t>
              </a:r>
            </a:p>
          </p:txBody>
        </p:sp>
        <p:sp>
          <p:nvSpPr>
            <p:cNvPr id="209" name="Text Placeholder 5">
              <a:extLst>
                <a:ext uri="{FF2B5EF4-FFF2-40B4-BE49-F238E27FC236}">
                  <a16:creationId xmlns:a16="http://schemas.microsoft.com/office/drawing/2014/main" id="{2128BA65-6F0F-EF47-A2F1-C1960335B6AF}"/>
                </a:ext>
              </a:extLst>
            </p:cNvPr>
            <p:cNvSpPr txBox="1">
              <a:spLocks/>
            </p:cNvSpPr>
            <p:nvPr/>
          </p:nvSpPr>
          <p:spPr>
            <a:xfrm>
              <a:off x="3487364" y="6525578"/>
              <a:ext cx="1409220" cy="342070"/>
            </a:xfrm>
            <a:prstGeom prst="rect">
              <a:avLst/>
            </a:prstGeom>
          </p:spPr>
          <p:txBody>
            <a:bodyPr vert="horz" lIns="91440" tIns="45720" rIns="91440" bIns="45720" numCol="1" spcCol="288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l"/>
              <a:r>
                <a:rPr lang="en-GB" sz="1300" b="1" dirty="0">
                  <a:solidFill>
                    <a:srgbClr val="561465"/>
                  </a:solidFill>
                </a:rPr>
                <a:t>PRESENCE</a:t>
              </a:r>
            </a:p>
          </p:txBody>
        </p:sp>
        <p:sp>
          <p:nvSpPr>
            <p:cNvPr id="210" name="Text Placeholder 5">
              <a:extLst>
                <a:ext uri="{FF2B5EF4-FFF2-40B4-BE49-F238E27FC236}">
                  <a16:creationId xmlns:a16="http://schemas.microsoft.com/office/drawing/2014/main" id="{9BAB4E7A-C064-1E48-8E4E-55DB79B12C0D}"/>
                </a:ext>
              </a:extLst>
            </p:cNvPr>
            <p:cNvSpPr txBox="1">
              <a:spLocks/>
            </p:cNvSpPr>
            <p:nvPr/>
          </p:nvSpPr>
          <p:spPr>
            <a:xfrm>
              <a:off x="3512990" y="2924199"/>
              <a:ext cx="1409220" cy="342070"/>
            </a:xfrm>
            <a:prstGeom prst="rect">
              <a:avLst/>
            </a:prstGeom>
          </p:spPr>
          <p:txBody>
            <a:bodyPr vert="horz" lIns="91440" tIns="45720" rIns="91440" bIns="45720" numCol="1" spcCol="288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l"/>
              <a:r>
                <a:rPr lang="en-GB" sz="1300" b="1" dirty="0">
                  <a:solidFill>
                    <a:srgbClr val="863694"/>
                  </a:solidFill>
                </a:rPr>
                <a:t>PREPARE</a:t>
              </a:r>
            </a:p>
          </p:txBody>
        </p:sp>
        <p:sp>
          <p:nvSpPr>
            <p:cNvPr id="211" name="Text Placeholder 5">
              <a:extLst>
                <a:ext uri="{FF2B5EF4-FFF2-40B4-BE49-F238E27FC236}">
                  <a16:creationId xmlns:a16="http://schemas.microsoft.com/office/drawing/2014/main" id="{EF985497-F4F6-5C42-B4B7-8BE42BAA0EAA}"/>
                </a:ext>
              </a:extLst>
            </p:cNvPr>
            <p:cNvSpPr txBox="1">
              <a:spLocks/>
            </p:cNvSpPr>
            <p:nvPr/>
          </p:nvSpPr>
          <p:spPr>
            <a:xfrm>
              <a:off x="5241653" y="2924199"/>
              <a:ext cx="1409220" cy="342070"/>
            </a:xfrm>
            <a:prstGeom prst="rect">
              <a:avLst/>
            </a:prstGeom>
          </p:spPr>
          <p:txBody>
            <a:bodyPr vert="horz" lIns="91440" tIns="45720" rIns="91440" bIns="45720" numCol="1" spcCol="288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l"/>
              <a:r>
                <a:rPr lang="en-GB" sz="1300" b="1" dirty="0">
                  <a:solidFill>
                    <a:srgbClr val="6A8D2C"/>
                  </a:solidFill>
                </a:rPr>
                <a:t>PUSH</a:t>
              </a:r>
            </a:p>
          </p:txBody>
        </p:sp>
        <p:sp>
          <p:nvSpPr>
            <p:cNvPr id="119" name="Freeform 118">
              <a:extLst>
                <a:ext uri="{FF2B5EF4-FFF2-40B4-BE49-F238E27FC236}">
                  <a16:creationId xmlns:a16="http://schemas.microsoft.com/office/drawing/2014/main" id="{9A9B12DA-384C-D548-9505-9BFDF3DB0651}"/>
                </a:ext>
              </a:extLst>
            </p:cNvPr>
            <p:cNvSpPr/>
            <p:nvPr/>
          </p:nvSpPr>
          <p:spPr>
            <a:xfrm rot="10800000" flipV="1">
              <a:off x="3198901" y="4728695"/>
              <a:ext cx="3816000" cy="45719"/>
            </a:xfrm>
            <a:custGeom>
              <a:avLst/>
              <a:gdLst>
                <a:gd name="connsiteX0" fmla="*/ 308779 w 308779"/>
                <a:gd name="connsiteY0" fmla="*/ 0 h 2778"/>
                <a:gd name="connsiteX1" fmla="*/ 0 w 308779"/>
                <a:gd name="connsiteY1" fmla="*/ 0 h 2778"/>
              </a:gdLst>
              <a:ahLst/>
              <a:cxnLst>
                <a:cxn ang="0">
                  <a:pos x="connsiteX0" y="connsiteY0"/>
                </a:cxn>
                <a:cxn ang="0">
                  <a:pos x="connsiteX1" y="connsiteY1"/>
                </a:cxn>
              </a:cxnLst>
              <a:rect l="l" t="t" r="r" b="b"/>
              <a:pathLst>
                <a:path w="308779" h="2778">
                  <a:moveTo>
                    <a:pt x="308779" y="0"/>
                  </a:moveTo>
                  <a:lnTo>
                    <a:pt x="0" y="0"/>
                  </a:lnTo>
                </a:path>
              </a:pathLst>
            </a:custGeom>
            <a:ln w="9525" cap="rnd">
              <a:solidFill>
                <a:srgbClr val="5C5C5C"/>
              </a:solidFill>
              <a:prstDash val="solid"/>
              <a:miter/>
            </a:ln>
          </p:spPr>
          <p:txBody>
            <a:bodyPr rtlCol="0" anchor="ctr"/>
            <a:lstStyle/>
            <a:p>
              <a:endParaRPr lang="en-US"/>
            </a:p>
          </p:txBody>
        </p:sp>
        <p:sp>
          <p:nvSpPr>
            <p:cNvPr id="120" name="Rectangle 119">
              <a:extLst>
                <a:ext uri="{FF2B5EF4-FFF2-40B4-BE49-F238E27FC236}">
                  <a16:creationId xmlns:a16="http://schemas.microsoft.com/office/drawing/2014/main" id="{7E83B56E-668C-FC43-A0C9-861A9F034EAB}"/>
                </a:ext>
              </a:extLst>
            </p:cNvPr>
            <p:cNvSpPr/>
            <p:nvPr/>
          </p:nvSpPr>
          <p:spPr>
            <a:xfrm>
              <a:off x="5412671" y="4919166"/>
              <a:ext cx="1559513" cy="1361911"/>
            </a:xfrm>
            <a:prstGeom prst="rect">
              <a:avLst/>
            </a:prstGeom>
            <a:ln>
              <a:noFill/>
            </a:ln>
          </p:spPr>
          <p:txBody>
            <a:bodyPr wrap="square">
              <a:spAutoFit/>
            </a:bodyPr>
            <a:lstStyle/>
            <a:p>
              <a:pPr>
                <a:lnSpc>
                  <a:spcPts val="1100"/>
                </a:lnSpc>
              </a:pPr>
              <a:r>
                <a:rPr lang="en-US" sz="1000" dirty="0">
                  <a:solidFill>
                    <a:srgbClr val="5C5C5C"/>
                  </a:solidFill>
                  <a:latin typeface="Open Sans" panose="020B0606030504020204" pitchFamily="34" charset="0"/>
                  <a:ea typeface="Open Sans" panose="020B0606030504020204" pitchFamily="34" charset="0"/>
                  <a:cs typeface="Open Sans" panose="020B0606030504020204" pitchFamily="34" charset="0"/>
                </a:rPr>
                <a:t>E.g. seizing opportunities to practice new </a:t>
              </a:r>
              <a:r>
                <a:rPr lang="en-US" sz="1000" dirty="0" err="1">
                  <a:solidFill>
                    <a:srgbClr val="5C5C5C"/>
                  </a:solidFill>
                  <a:latin typeface="Open Sans" panose="020B0606030504020204" pitchFamily="34" charset="0"/>
                  <a:ea typeface="Open Sans" panose="020B0606030504020204" pitchFamily="34" charset="0"/>
                  <a:cs typeface="Open Sans" panose="020B0606030504020204" pitchFamily="34" charset="0"/>
                </a:rPr>
                <a:t>behaviours</a:t>
              </a:r>
              <a:r>
                <a:rPr lang="en-US" sz="1000" dirty="0">
                  <a:solidFill>
                    <a:srgbClr val="5C5C5C"/>
                  </a:solidFill>
                  <a:latin typeface="Open Sans" panose="020B0606030504020204" pitchFamily="34" charset="0"/>
                  <a:ea typeface="Open Sans" panose="020B0606030504020204" pitchFamily="34" charset="0"/>
                  <a:cs typeface="Open Sans" panose="020B0606030504020204" pitchFamily="34" charset="0"/>
                </a:rPr>
                <a:t>, engaging in challenging conversations, leading meetings and telling stories can take a great deal of practice.</a:t>
              </a:r>
            </a:p>
          </p:txBody>
        </p:sp>
        <p:sp>
          <p:nvSpPr>
            <p:cNvPr id="121" name="Rectangle 120">
              <a:extLst>
                <a:ext uri="{FF2B5EF4-FFF2-40B4-BE49-F238E27FC236}">
                  <a16:creationId xmlns:a16="http://schemas.microsoft.com/office/drawing/2014/main" id="{F5D5EDE5-D5C7-0542-8E72-5C67281FCBA9}"/>
                </a:ext>
              </a:extLst>
            </p:cNvPr>
            <p:cNvSpPr/>
            <p:nvPr/>
          </p:nvSpPr>
          <p:spPr>
            <a:xfrm>
              <a:off x="3681713" y="4919166"/>
              <a:ext cx="1497633" cy="1502976"/>
            </a:xfrm>
            <a:prstGeom prst="rect">
              <a:avLst/>
            </a:prstGeom>
            <a:ln>
              <a:noFill/>
            </a:ln>
          </p:spPr>
          <p:txBody>
            <a:bodyPr wrap="square">
              <a:spAutoFit/>
            </a:bodyPr>
            <a:lstStyle/>
            <a:p>
              <a:pPr>
                <a:lnSpc>
                  <a:spcPts val="1100"/>
                </a:lnSpc>
              </a:pPr>
              <a:r>
                <a:rPr lang="en-US" sz="1000" dirty="0">
                  <a:solidFill>
                    <a:srgbClr val="5C5C5C"/>
                  </a:solidFill>
                  <a:latin typeface="Open Sans" panose="020B0606030504020204" pitchFamily="34" charset="0"/>
                  <a:ea typeface="Open Sans" panose="020B0606030504020204" pitchFamily="34" charset="0"/>
                  <a:cs typeface="Open Sans" panose="020B0606030504020204" pitchFamily="34" charset="0"/>
                </a:rPr>
                <a:t>E.g. glancing around the room when speaking at meetings, calling out keen observations or switching gears during a presentation when the audience is not responsive, body language.</a:t>
              </a:r>
            </a:p>
          </p:txBody>
        </p:sp>
      </p:grpSp>
    </p:spTree>
    <p:extLst>
      <p:ext uri="{BB962C8B-B14F-4D97-AF65-F5344CB8AC3E}">
        <p14:creationId xmlns:p14="http://schemas.microsoft.com/office/powerpoint/2010/main" val="31543222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1" name="Group 230">
            <a:extLst>
              <a:ext uri="{FF2B5EF4-FFF2-40B4-BE49-F238E27FC236}">
                <a16:creationId xmlns:a16="http://schemas.microsoft.com/office/drawing/2014/main" id="{89CCE8DE-4F7A-2346-B9B5-49EBE6283386}"/>
              </a:ext>
            </a:extLst>
          </p:cNvPr>
          <p:cNvGrpSpPr/>
          <p:nvPr/>
        </p:nvGrpSpPr>
        <p:grpSpPr>
          <a:xfrm>
            <a:off x="1697351" y="4976792"/>
            <a:ext cx="595894" cy="598739"/>
            <a:chOff x="297528" y="6844850"/>
            <a:chExt cx="1004429" cy="1009224"/>
          </a:xfrm>
        </p:grpSpPr>
        <p:sp>
          <p:nvSpPr>
            <p:cNvPr id="232" name="Graphic 178">
              <a:extLst>
                <a:ext uri="{FF2B5EF4-FFF2-40B4-BE49-F238E27FC236}">
                  <a16:creationId xmlns:a16="http://schemas.microsoft.com/office/drawing/2014/main" id="{86A29A25-D8DD-1142-AAD7-05F27C93D525}"/>
                </a:ext>
              </a:extLst>
            </p:cNvPr>
            <p:cNvSpPr/>
            <p:nvPr/>
          </p:nvSpPr>
          <p:spPr>
            <a:xfrm>
              <a:off x="756239" y="6844850"/>
              <a:ext cx="289713" cy="289006"/>
            </a:xfrm>
            <a:custGeom>
              <a:avLst/>
              <a:gdLst>
                <a:gd name="connsiteX0" fmla="*/ 0 w 1279207"/>
                <a:gd name="connsiteY0" fmla="*/ 959168 h 1276088"/>
                <a:gd name="connsiteX1" fmla="*/ 0 w 1279207"/>
                <a:gd name="connsiteY1" fmla="*/ 492442 h 1276088"/>
                <a:gd name="connsiteX2" fmla="*/ 20955 w 1279207"/>
                <a:gd name="connsiteY2" fmla="*/ 0 h 1276088"/>
                <a:gd name="connsiteX3" fmla="*/ 1279208 w 1279207"/>
                <a:gd name="connsiteY3" fmla="*/ 0 h 1276088"/>
                <a:gd name="connsiteX4" fmla="*/ 1279208 w 1279207"/>
                <a:gd name="connsiteY4" fmla="*/ 959168 h 1276088"/>
                <a:gd name="connsiteX5" fmla="*/ 719138 w 1279207"/>
                <a:gd name="connsiteY5" fmla="*/ 959168 h 1276088"/>
                <a:gd name="connsiteX6" fmla="*/ 661988 w 1279207"/>
                <a:gd name="connsiteY6" fmla="*/ 982027 h 1276088"/>
                <a:gd name="connsiteX7" fmla="*/ 375285 w 1279207"/>
                <a:gd name="connsiteY7" fmla="*/ 1268730 h 1276088"/>
                <a:gd name="connsiteX8" fmla="*/ 340043 w 1279207"/>
                <a:gd name="connsiteY8" fmla="*/ 1273493 h 1276088"/>
                <a:gd name="connsiteX9" fmla="*/ 319088 w 1279207"/>
                <a:gd name="connsiteY9" fmla="*/ 1244918 h 1276088"/>
                <a:gd name="connsiteX10" fmla="*/ 319088 w 1279207"/>
                <a:gd name="connsiteY10" fmla="*/ 1038225 h 1276088"/>
                <a:gd name="connsiteX11" fmla="*/ 239078 w 1279207"/>
                <a:gd name="connsiteY11" fmla="*/ 958215 h 1276088"/>
                <a:gd name="connsiteX12" fmla="*/ 0 w 1279207"/>
                <a:gd name="connsiteY12" fmla="*/ 958215 h 127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9207" h="1276088">
                  <a:moveTo>
                    <a:pt x="0" y="959168"/>
                  </a:moveTo>
                  <a:lnTo>
                    <a:pt x="0" y="492442"/>
                  </a:lnTo>
                  <a:cubicBezTo>
                    <a:pt x="99060" y="344805"/>
                    <a:pt x="106680" y="155258"/>
                    <a:pt x="20955" y="0"/>
                  </a:cubicBezTo>
                  <a:lnTo>
                    <a:pt x="1279208" y="0"/>
                  </a:lnTo>
                  <a:lnTo>
                    <a:pt x="1279208" y="959168"/>
                  </a:lnTo>
                  <a:lnTo>
                    <a:pt x="719138" y="959168"/>
                  </a:lnTo>
                  <a:cubicBezTo>
                    <a:pt x="698183" y="959168"/>
                    <a:pt x="677228" y="967740"/>
                    <a:pt x="661988" y="982027"/>
                  </a:cubicBezTo>
                  <a:lnTo>
                    <a:pt x="375285" y="1268730"/>
                  </a:lnTo>
                  <a:cubicBezTo>
                    <a:pt x="365760" y="1276350"/>
                    <a:pt x="352425" y="1278255"/>
                    <a:pt x="340043" y="1273493"/>
                  </a:cubicBezTo>
                  <a:cubicBezTo>
                    <a:pt x="327660" y="1268730"/>
                    <a:pt x="320040" y="1257300"/>
                    <a:pt x="319088" y="1244918"/>
                  </a:cubicBezTo>
                  <a:lnTo>
                    <a:pt x="319088" y="1038225"/>
                  </a:lnTo>
                  <a:cubicBezTo>
                    <a:pt x="319088" y="994410"/>
                    <a:pt x="282893" y="958215"/>
                    <a:pt x="239078" y="958215"/>
                  </a:cubicBezTo>
                  <a:lnTo>
                    <a:pt x="0" y="958215"/>
                  </a:lnTo>
                  <a:close/>
                </a:path>
              </a:pathLst>
            </a:custGeom>
            <a:solidFill>
              <a:srgbClr val="94C33D"/>
            </a:solidFill>
            <a:ln w="9525" cap="flat">
              <a:noFill/>
              <a:prstDash val="solid"/>
              <a:miter/>
            </a:ln>
          </p:spPr>
          <p:txBody>
            <a:bodyPr rtlCol="0" anchor="ctr"/>
            <a:lstStyle/>
            <a:p>
              <a:endParaRPr lang="en-US"/>
            </a:p>
          </p:txBody>
        </p:sp>
        <p:pic>
          <p:nvPicPr>
            <p:cNvPr id="233" name="Graphic 232">
              <a:extLst>
                <a:ext uri="{FF2B5EF4-FFF2-40B4-BE49-F238E27FC236}">
                  <a16:creationId xmlns:a16="http://schemas.microsoft.com/office/drawing/2014/main" id="{8795620F-DF4B-7A4B-83AB-68F98D44265F}"/>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97528" y="6849646"/>
              <a:ext cx="1004429" cy="1004428"/>
            </a:xfrm>
            <a:prstGeom prst="rect">
              <a:avLst/>
            </a:prstGeom>
          </p:spPr>
        </p:pic>
      </p:grpSp>
      <p:sp>
        <p:nvSpPr>
          <p:cNvPr id="2" name="Slide Number Placeholder 1">
            <a:extLst>
              <a:ext uri="{FF2B5EF4-FFF2-40B4-BE49-F238E27FC236}">
                <a16:creationId xmlns:a16="http://schemas.microsoft.com/office/drawing/2014/main" id="{9CC3F771-EAB3-9F4C-8117-AE1ACAEE49D8}"/>
              </a:ext>
            </a:extLst>
          </p:cNvPr>
          <p:cNvSpPr>
            <a:spLocks noGrp="1"/>
          </p:cNvSpPr>
          <p:nvPr>
            <p:ph type="sldNum" sz="quarter" idx="12"/>
          </p:nvPr>
        </p:nvSpPr>
        <p:spPr/>
        <p:txBody>
          <a:bodyPr/>
          <a:lstStyle/>
          <a:p>
            <a:fld id="{5E760C49-C21F-C349-B509-93C281143DFD}" type="slidenum">
              <a:rPr lang="en-US" smtClean="0"/>
              <a:t>39</a:t>
            </a:fld>
            <a:endParaRPr lang="en-US" dirty="0"/>
          </a:p>
        </p:txBody>
      </p:sp>
      <p:sp>
        <p:nvSpPr>
          <p:cNvPr id="113" name="Text Placeholder 4">
            <a:extLst>
              <a:ext uri="{FF2B5EF4-FFF2-40B4-BE49-F238E27FC236}">
                <a16:creationId xmlns:a16="http://schemas.microsoft.com/office/drawing/2014/main" id="{57AF60B7-C857-0845-AE9A-E7F8B81C5AC0}"/>
              </a:ext>
            </a:extLst>
          </p:cNvPr>
          <p:cNvSpPr txBox="1">
            <a:spLocks/>
          </p:cNvSpPr>
          <p:nvPr/>
        </p:nvSpPr>
        <p:spPr>
          <a:xfrm>
            <a:off x="634226" y="597062"/>
            <a:ext cx="4481114" cy="622069"/>
          </a:xfrm>
          <a:prstGeom prst="rect">
            <a:avLst/>
          </a:prstGeom>
        </p:spPr>
        <p:txBody>
          <a:bodyPr vert="horz" lIns="91440" tIns="45720" rIns="91440" bIns="45720" rtlCol="0">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GB" dirty="0"/>
              <a:t>Skills &amp; Competencies for Inter-Cultural Communication</a:t>
            </a:r>
            <a:r>
              <a:rPr lang="en-IE" dirty="0"/>
              <a:t> </a:t>
            </a:r>
          </a:p>
        </p:txBody>
      </p:sp>
      <p:cxnSp>
        <p:nvCxnSpPr>
          <p:cNvPr id="114" name="Straight Connector 113">
            <a:extLst>
              <a:ext uri="{FF2B5EF4-FFF2-40B4-BE49-F238E27FC236}">
                <a16:creationId xmlns:a16="http://schemas.microsoft.com/office/drawing/2014/main" id="{748240D2-282E-EB46-86D3-C44470D64C5A}"/>
              </a:ext>
            </a:extLst>
          </p:cNvPr>
          <p:cNvCxnSpPr>
            <a:cxnSpLocks/>
          </p:cNvCxnSpPr>
          <p:nvPr/>
        </p:nvCxnSpPr>
        <p:spPr>
          <a:xfrm flipH="1">
            <a:off x="0" y="795404"/>
            <a:ext cx="634226" cy="1"/>
          </a:xfrm>
          <a:prstGeom prst="line">
            <a:avLst/>
          </a:prstGeom>
          <a:ln w="28575">
            <a:solidFill>
              <a:srgbClr val="94C33D"/>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ACD68D87-3487-AD40-AB3A-862C91AFDC29}"/>
              </a:ext>
            </a:extLst>
          </p:cNvPr>
          <p:cNvGrpSpPr/>
          <p:nvPr/>
        </p:nvGrpSpPr>
        <p:grpSpPr>
          <a:xfrm>
            <a:off x="0" y="8351969"/>
            <a:ext cx="6984000" cy="1068568"/>
            <a:chOff x="-2" y="8444830"/>
            <a:chExt cx="6984000" cy="1068568"/>
          </a:xfrm>
        </p:grpSpPr>
        <p:grpSp>
          <p:nvGrpSpPr>
            <p:cNvPr id="12" name="Group 11">
              <a:extLst>
                <a:ext uri="{FF2B5EF4-FFF2-40B4-BE49-F238E27FC236}">
                  <a16:creationId xmlns:a16="http://schemas.microsoft.com/office/drawing/2014/main" id="{A66442C5-E3EB-3A48-8BDF-D2CCAF5B9382}"/>
                </a:ext>
              </a:extLst>
            </p:cNvPr>
            <p:cNvGrpSpPr/>
            <p:nvPr/>
          </p:nvGrpSpPr>
          <p:grpSpPr>
            <a:xfrm>
              <a:off x="-2" y="8594883"/>
              <a:ext cx="6984000" cy="918515"/>
              <a:chOff x="-2" y="8594883"/>
              <a:chExt cx="6984000" cy="918515"/>
            </a:xfrm>
          </p:grpSpPr>
          <p:sp>
            <p:nvSpPr>
              <p:cNvPr id="18" name="Rectangle 17">
                <a:extLst>
                  <a:ext uri="{FF2B5EF4-FFF2-40B4-BE49-F238E27FC236}">
                    <a16:creationId xmlns:a16="http://schemas.microsoft.com/office/drawing/2014/main" id="{0EEB6A6F-DDDE-884C-A0C6-18510D96A425}"/>
                  </a:ext>
                </a:extLst>
              </p:cNvPr>
              <p:cNvSpPr/>
              <p:nvPr/>
            </p:nvSpPr>
            <p:spPr>
              <a:xfrm>
                <a:off x="-2" y="8594883"/>
                <a:ext cx="6984000" cy="918515"/>
              </a:xfrm>
              <a:prstGeom prst="rect">
                <a:avLst/>
              </a:prstGeom>
              <a:solidFill>
                <a:srgbClr val="94C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dirty="0"/>
              </a:p>
            </p:txBody>
          </p:sp>
          <p:sp>
            <p:nvSpPr>
              <p:cNvPr id="19" name="Rectangle 18">
                <a:extLst>
                  <a:ext uri="{FF2B5EF4-FFF2-40B4-BE49-F238E27FC236}">
                    <a16:creationId xmlns:a16="http://schemas.microsoft.com/office/drawing/2014/main" id="{510D64BC-6467-D949-A497-A7C088F65DD3}"/>
                  </a:ext>
                </a:extLst>
              </p:cNvPr>
              <p:cNvSpPr/>
              <p:nvPr/>
            </p:nvSpPr>
            <p:spPr>
              <a:xfrm>
                <a:off x="619923" y="8726413"/>
                <a:ext cx="6192000" cy="623969"/>
              </a:xfrm>
              <a:prstGeom prst="rect">
                <a:avLst/>
              </a:prstGeom>
              <a:noFill/>
              <a:ln w="1270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dirty="0"/>
              </a:p>
            </p:txBody>
          </p:sp>
          <p:sp>
            <p:nvSpPr>
              <p:cNvPr id="20" name="Oval 19">
                <a:extLst>
                  <a:ext uri="{FF2B5EF4-FFF2-40B4-BE49-F238E27FC236}">
                    <a16:creationId xmlns:a16="http://schemas.microsoft.com/office/drawing/2014/main" id="{F83064D3-3D70-1C4D-966B-2298AD7FCB8D}"/>
                  </a:ext>
                </a:extLst>
              </p:cNvPr>
              <p:cNvSpPr/>
              <p:nvPr/>
            </p:nvSpPr>
            <p:spPr>
              <a:xfrm>
                <a:off x="404154" y="8744607"/>
                <a:ext cx="653235" cy="653235"/>
              </a:xfrm>
              <a:prstGeom prst="ellipse">
                <a:avLst/>
              </a:prstGeom>
              <a:solidFill>
                <a:srgbClr val="94C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 Placeholder 2">
                <a:extLst>
                  <a:ext uri="{FF2B5EF4-FFF2-40B4-BE49-F238E27FC236}">
                    <a16:creationId xmlns:a16="http://schemas.microsoft.com/office/drawing/2014/main" id="{3FC24353-3CAF-DE45-A306-059AB9DD3F7D}"/>
                  </a:ext>
                </a:extLst>
              </p:cNvPr>
              <p:cNvSpPr txBox="1">
                <a:spLocks/>
              </p:cNvSpPr>
              <p:nvPr/>
            </p:nvSpPr>
            <p:spPr>
              <a:xfrm>
                <a:off x="971946" y="8834087"/>
                <a:ext cx="5784593" cy="563755"/>
              </a:xfrm>
              <a:prstGeom prst="rect">
                <a:avLst/>
              </a:prstGeom>
            </p:spPr>
            <p:txBody>
              <a:bodyPr vert="horz" lIns="91440" tIns="45720" rIns="91440" bIns="45720" numCol="1" spcCol="288000" rtlCol="0" anchor="t">
                <a:normAutofit/>
              </a:bodyPr>
              <a:lstStyle>
                <a:lvl1pPr marL="0" indent="0" algn="just" defTabSz="755934" rtl="0" eaLnBrk="1" latinLnBrk="0" hangingPunct="1">
                  <a:lnSpc>
                    <a:spcPts val="1200"/>
                  </a:lnSpc>
                  <a:spcBef>
                    <a:spcPts val="0"/>
                  </a:spcBef>
                  <a:buFont typeface="Arial" panose="020B0604020202020204" pitchFamily="34" charset="0"/>
                  <a:buNone/>
                  <a:defRPr sz="1000" b="0" i="0" kern="1200">
                    <a:solidFill>
                      <a:srgbClr val="4B4B4B"/>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dirty="0">
                    <a:solidFill>
                      <a:schemeClr val="bg1"/>
                    </a:solidFill>
                  </a:rPr>
                  <a:t>If you are working with women who work with people across different cultures, encourage discussion around how cultural differences play out and how they manage them.</a:t>
                </a:r>
              </a:p>
            </p:txBody>
          </p:sp>
          <p:grpSp>
            <p:nvGrpSpPr>
              <p:cNvPr id="22" name="Graphic 3">
                <a:extLst>
                  <a:ext uri="{FF2B5EF4-FFF2-40B4-BE49-F238E27FC236}">
                    <a16:creationId xmlns:a16="http://schemas.microsoft.com/office/drawing/2014/main" id="{77C1DDD9-4115-FC4D-8B35-A9467582164A}"/>
                  </a:ext>
                </a:extLst>
              </p:cNvPr>
              <p:cNvGrpSpPr/>
              <p:nvPr/>
            </p:nvGrpSpPr>
            <p:grpSpPr>
              <a:xfrm>
                <a:off x="358674" y="8801673"/>
                <a:ext cx="505387" cy="506021"/>
                <a:chOff x="6601914" y="3685068"/>
                <a:chExt cx="1090935" cy="1092304"/>
              </a:xfrm>
              <a:solidFill>
                <a:schemeClr val="bg1"/>
              </a:solidFill>
            </p:grpSpPr>
            <p:sp>
              <p:nvSpPr>
                <p:cNvPr id="23" name="Freeform 22">
                  <a:extLst>
                    <a:ext uri="{FF2B5EF4-FFF2-40B4-BE49-F238E27FC236}">
                      <a16:creationId xmlns:a16="http://schemas.microsoft.com/office/drawing/2014/main" id="{74E4941D-0F8C-B44A-9432-8979828C9D34}"/>
                    </a:ext>
                  </a:extLst>
                </p:cNvPr>
                <p:cNvSpPr/>
                <p:nvPr/>
              </p:nvSpPr>
              <p:spPr>
                <a:xfrm>
                  <a:off x="7136754" y="4173965"/>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6" y="21942"/>
                        <a:pt x="0" y="16457"/>
                        <a:pt x="0" y="10971"/>
                      </a:cubicBezTo>
                      <a:cubicBezTo>
                        <a:pt x="0" y="5485"/>
                        <a:pt x="5486" y="0"/>
                        <a:pt x="10970" y="0"/>
                      </a:cubicBezTo>
                      <a:cubicBezTo>
                        <a:pt x="19200"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BC28BDB9-4D10-BF43-90C4-B2ABA9307903}"/>
                    </a:ext>
                  </a:extLst>
                </p:cNvPr>
                <p:cNvSpPr/>
                <p:nvPr/>
              </p:nvSpPr>
              <p:spPr>
                <a:xfrm>
                  <a:off x="7136754" y="4126625"/>
                  <a:ext cx="21941" cy="22655"/>
                </a:xfrm>
                <a:custGeom>
                  <a:avLst/>
                  <a:gdLst>
                    <a:gd name="connsiteX0" fmla="*/ 21942 w 21941"/>
                    <a:gd name="connsiteY0" fmla="*/ 11684 h 22655"/>
                    <a:gd name="connsiteX1" fmla="*/ 10970 w 21941"/>
                    <a:gd name="connsiteY1" fmla="*/ 22656 h 22655"/>
                    <a:gd name="connsiteX2" fmla="*/ 0 w 21941"/>
                    <a:gd name="connsiteY2" fmla="*/ 11684 h 22655"/>
                    <a:gd name="connsiteX3" fmla="*/ 10970 w 21941"/>
                    <a:gd name="connsiteY3" fmla="*/ 714 h 22655"/>
                    <a:gd name="connsiteX4" fmla="*/ 21942 w 21941"/>
                    <a:gd name="connsiteY4" fmla="*/ 11684 h 22655"/>
                    <a:gd name="connsiteX5" fmla="*/ 21942 w 21941"/>
                    <a:gd name="connsiteY5" fmla="*/ 11684 h 2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2655">
                      <a:moveTo>
                        <a:pt x="21942" y="11684"/>
                      </a:moveTo>
                      <a:cubicBezTo>
                        <a:pt x="21942" y="17170"/>
                        <a:pt x="16456" y="22656"/>
                        <a:pt x="10970" y="22656"/>
                      </a:cubicBezTo>
                      <a:cubicBezTo>
                        <a:pt x="5486" y="22656"/>
                        <a:pt x="0" y="17170"/>
                        <a:pt x="0" y="11684"/>
                      </a:cubicBezTo>
                      <a:cubicBezTo>
                        <a:pt x="0" y="6199"/>
                        <a:pt x="5486" y="714"/>
                        <a:pt x="10970" y="714"/>
                      </a:cubicBezTo>
                      <a:cubicBezTo>
                        <a:pt x="19200" y="-2029"/>
                        <a:pt x="21942" y="3456"/>
                        <a:pt x="21942" y="11684"/>
                      </a:cubicBezTo>
                      <a:lnTo>
                        <a:pt x="21942" y="11684"/>
                      </a:lnTo>
                      <a:close/>
                    </a:path>
                  </a:pathLst>
                </a:custGeom>
                <a:grpFill/>
                <a:ln w="27426" cap="flat">
                  <a:noFill/>
                  <a:prstDash val="solid"/>
                  <a:miter/>
                </a:ln>
              </p:spPr>
              <p:txBody>
                <a:bodyPr rtlCol="0" anchor="ctr"/>
                <a:lstStyle/>
                <a:p>
                  <a:endParaRPr lang="en-US"/>
                </a:p>
              </p:txBody>
            </p:sp>
            <p:grpSp>
              <p:nvGrpSpPr>
                <p:cNvPr id="25" name="Graphic 3">
                  <a:extLst>
                    <a:ext uri="{FF2B5EF4-FFF2-40B4-BE49-F238E27FC236}">
                      <a16:creationId xmlns:a16="http://schemas.microsoft.com/office/drawing/2014/main" id="{EDBE1993-234C-634F-83E2-ACB4DDF371EF}"/>
                    </a:ext>
                  </a:extLst>
                </p:cNvPr>
                <p:cNvGrpSpPr/>
                <p:nvPr/>
              </p:nvGrpSpPr>
              <p:grpSpPr>
                <a:xfrm>
                  <a:off x="6601914" y="3685068"/>
                  <a:ext cx="1090935" cy="1092304"/>
                  <a:chOff x="6601914" y="3685068"/>
                  <a:chExt cx="1090935" cy="1092304"/>
                </a:xfrm>
                <a:grpFill/>
              </p:grpSpPr>
              <p:sp>
                <p:nvSpPr>
                  <p:cNvPr id="46" name="Freeform 45">
                    <a:extLst>
                      <a:ext uri="{FF2B5EF4-FFF2-40B4-BE49-F238E27FC236}">
                        <a16:creationId xmlns:a16="http://schemas.microsoft.com/office/drawing/2014/main" id="{335123B4-17CD-5A4D-8E72-57DFB9F5D135}"/>
                      </a:ext>
                    </a:extLst>
                  </p:cNvPr>
                  <p:cNvSpPr/>
                  <p:nvPr/>
                </p:nvSpPr>
                <p:spPr>
                  <a:xfrm>
                    <a:off x="7136754" y="4077969"/>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6" y="21942"/>
                          <a:pt x="0" y="16457"/>
                          <a:pt x="0" y="10971"/>
                        </a:cubicBezTo>
                        <a:cubicBezTo>
                          <a:pt x="0" y="5485"/>
                          <a:pt x="5486" y="0"/>
                          <a:pt x="10970" y="0"/>
                        </a:cubicBezTo>
                        <a:cubicBezTo>
                          <a:pt x="19200"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FCD1D45F-A230-0445-AB99-355ADF535005}"/>
                      </a:ext>
                    </a:extLst>
                  </p:cNvPr>
                  <p:cNvSpPr/>
                  <p:nvPr/>
                </p:nvSpPr>
                <p:spPr>
                  <a:xfrm>
                    <a:off x="6601914" y="3685068"/>
                    <a:ext cx="1090935" cy="1092304"/>
                  </a:xfrm>
                  <a:custGeom>
                    <a:avLst/>
                    <a:gdLst>
                      <a:gd name="connsiteX0" fmla="*/ 1088879 w 1090935"/>
                      <a:gd name="connsiteY0" fmla="*/ 102168 h 1092304"/>
                      <a:gd name="connsiteX1" fmla="*/ 1028538 w 1090935"/>
                      <a:gd name="connsiteY1" fmla="*/ 6171 h 1092304"/>
                      <a:gd name="connsiteX2" fmla="*/ 1009338 w 1090935"/>
                      <a:gd name="connsiteY2" fmla="*/ 6171 h 1092304"/>
                      <a:gd name="connsiteX3" fmla="*/ 948997 w 1090935"/>
                      <a:gd name="connsiteY3" fmla="*/ 102168 h 1092304"/>
                      <a:gd name="connsiteX4" fmla="*/ 946255 w 1090935"/>
                      <a:gd name="connsiteY4" fmla="*/ 107654 h 1092304"/>
                      <a:gd name="connsiteX5" fmla="*/ 946255 w 1090935"/>
                      <a:gd name="connsiteY5" fmla="*/ 332560 h 1092304"/>
                      <a:gd name="connsiteX6" fmla="*/ 614379 w 1090935"/>
                      <a:gd name="connsiteY6" fmla="*/ 332560 h 1092304"/>
                      <a:gd name="connsiteX7" fmla="*/ 655520 w 1090935"/>
                      <a:gd name="connsiteY7" fmla="*/ 272219 h 1092304"/>
                      <a:gd name="connsiteX8" fmla="*/ 671978 w 1090935"/>
                      <a:gd name="connsiteY8" fmla="*/ 272219 h 1092304"/>
                      <a:gd name="connsiteX9" fmla="*/ 682948 w 1090935"/>
                      <a:gd name="connsiteY9" fmla="*/ 266733 h 1092304"/>
                      <a:gd name="connsiteX10" fmla="*/ 682948 w 1090935"/>
                      <a:gd name="connsiteY10" fmla="*/ 255762 h 1092304"/>
                      <a:gd name="connsiteX11" fmla="*/ 661006 w 1090935"/>
                      <a:gd name="connsiteY11" fmla="*/ 198164 h 1092304"/>
                      <a:gd name="connsiteX12" fmla="*/ 661006 w 1090935"/>
                      <a:gd name="connsiteY12" fmla="*/ 187193 h 1092304"/>
                      <a:gd name="connsiteX13" fmla="*/ 696662 w 1090935"/>
                      <a:gd name="connsiteY13" fmla="*/ 140567 h 1092304"/>
                      <a:gd name="connsiteX14" fmla="*/ 696662 w 1090935"/>
                      <a:gd name="connsiteY14" fmla="*/ 115881 h 1092304"/>
                      <a:gd name="connsiteX15" fmla="*/ 685692 w 1090935"/>
                      <a:gd name="connsiteY15" fmla="*/ 104911 h 1092304"/>
                      <a:gd name="connsiteX16" fmla="*/ 482726 w 1090935"/>
                      <a:gd name="connsiteY16" fmla="*/ 104911 h 1092304"/>
                      <a:gd name="connsiteX17" fmla="*/ 422385 w 1090935"/>
                      <a:gd name="connsiteY17" fmla="*/ 165251 h 1092304"/>
                      <a:gd name="connsiteX18" fmla="*/ 422385 w 1090935"/>
                      <a:gd name="connsiteY18" fmla="*/ 231078 h 1092304"/>
                      <a:gd name="connsiteX19" fmla="*/ 471756 w 1090935"/>
                      <a:gd name="connsiteY19" fmla="*/ 329817 h 1092304"/>
                      <a:gd name="connsiteX20" fmla="*/ 397701 w 1090935"/>
                      <a:gd name="connsiteY20" fmla="*/ 329817 h 1092304"/>
                      <a:gd name="connsiteX21" fmla="*/ 400443 w 1090935"/>
                      <a:gd name="connsiteY21" fmla="*/ 318846 h 1092304"/>
                      <a:gd name="connsiteX22" fmla="*/ 400443 w 1090935"/>
                      <a:gd name="connsiteY22" fmla="*/ 11657 h 1092304"/>
                      <a:gd name="connsiteX23" fmla="*/ 389473 w 1090935"/>
                      <a:gd name="connsiteY23" fmla="*/ 686 h 1092304"/>
                      <a:gd name="connsiteX24" fmla="*/ 10970 w 1090935"/>
                      <a:gd name="connsiteY24" fmla="*/ 686 h 1092304"/>
                      <a:gd name="connsiteX25" fmla="*/ 0 w 1090935"/>
                      <a:gd name="connsiteY25" fmla="*/ 11657 h 1092304"/>
                      <a:gd name="connsiteX26" fmla="*/ 0 w 1090935"/>
                      <a:gd name="connsiteY26" fmla="*/ 318846 h 1092304"/>
                      <a:gd name="connsiteX27" fmla="*/ 35656 w 1090935"/>
                      <a:gd name="connsiteY27" fmla="*/ 354502 h 1092304"/>
                      <a:gd name="connsiteX28" fmla="*/ 117939 w 1090935"/>
                      <a:gd name="connsiteY28" fmla="*/ 354502 h 1092304"/>
                      <a:gd name="connsiteX29" fmla="*/ 117939 w 1090935"/>
                      <a:gd name="connsiteY29" fmla="*/ 379187 h 1092304"/>
                      <a:gd name="connsiteX30" fmla="*/ 178280 w 1090935"/>
                      <a:gd name="connsiteY30" fmla="*/ 439527 h 1092304"/>
                      <a:gd name="connsiteX31" fmla="*/ 414157 w 1090935"/>
                      <a:gd name="connsiteY31" fmla="*/ 439527 h 1092304"/>
                      <a:gd name="connsiteX32" fmla="*/ 414157 w 1090935"/>
                      <a:gd name="connsiteY32" fmla="*/ 664434 h 1092304"/>
                      <a:gd name="connsiteX33" fmla="*/ 320904 w 1090935"/>
                      <a:gd name="connsiteY33" fmla="*/ 999051 h 1092304"/>
                      <a:gd name="connsiteX34" fmla="*/ 246849 w 1090935"/>
                      <a:gd name="connsiteY34" fmla="*/ 1081334 h 1092304"/>
                      <a:gd name="connsiteX35" fmla="*/ 257819 w 1090935"/>
                      <a:gd name="connsiteY35" fmla="*/ 1092305 h 1092304"/>
                      <a:gd name="connsiteX36" fmla="*/ 471756 w 1090935"/>
                      <a:gd name="connsiteY36" fmla="*/ 1092305 h 1092304"/>
                      <a:gd name="connsiteX37" fmla="*/ 482726 w 1090935"/>
                      <a:gd name="connsiteY37" fmla="*/ 1081334 h 1092304"/>
                      <a:gd name="connsiteX38" fmla="*/ 482726 w 1090935"/>
                      <a:gd name="connsiteY38" fmla="*/ 1010022 h 1092304"/>
                      <a:gd name="connsiteX39" fmla="*/ 543068 w 1090935"/>
                      <a:gd name="connsiteY39" fmla="*/ 774144 h 1092304"/>
                      <a:gd name="connsiteX40" fmla="*/ 603409 w 1090935"/>
                      <a:gd name="connsiteY40" fmla="*/ 1010022 h 1092304"/>
                      <a:gd name="connsiteX41" fmla="*/ 603409 w 1090935"/>
                      <a:gd name="connsiteY41" fmla="*/ 1078591 h 1092304"/>
                      <a:gd name="connsiteX42" fmla="*/ 614379 w 1090935"/>
                      <a:gd name="connsiteY42" fmla="*/ 1089562 h 1092304"/>
                      <a:gd name="connsiteX43" fmla="*/ 828316 w 1090935"/>
                      <a:gd name="connsiteY43" fmla="*/ 1089562 h 1092304"/>
                      <a:gd name="connsiteX44" fmla="*/ 839286 w 1090935"/>
                      <a:gd name="connsiteY44" fmla="*/ 1078591 h 1092304"/>
                      <a:gd name="connsiteX45" fmla="*/ 757003 w 1090935"/>
                      <a:gd name="connsiteY45" fmla="*/ 996308 h 1092304"/>
                      <a:gd name="connsiteX46" fmla="*/ 754261 w 1090935"/>
                      <a:gd name="connsiteY46" fmla="*/ 996308 h 1092304"/>
                      <a:gd name="connsiteX47" fmla="*/ 674720 w 1090935"/>
                      <a:gd name="connsiteY47" fmla="*/ 661691 h 1092304"/>
                      <a:gd name="connsiteX48" fmla="*/ 674720 w 1090935"/>
                      <a:gd name="connsiteY48" fmla="*/ 436785 h 1092304"/>
                      <a:gd name="connsiteX49" fmla="*/ 910599 w 1090935"/>
                      <a:gd name="connsiteY49" fmla="*/ 436785 h 1092304"/>
                      <a:gd name="connsiteX50" fmla="*/ 946255 w 1090935"/>
                      <a:gd name="connsiteY50" fmla="*/ 425814 h 1092304"/>
                      <a:gd name="connsiteX51" fmla="*/ 946255 w 1090935"/>
                      <a:gd name="connsiteY51" fmla="*/ 521810 h 1092304"/>
                      <a:gd name="connsiteX52" fmla="*/ 957225 w 1090935"/>
                      <a:gd name="connsiteY52" fmla="*/ 532782 h 1092304"/>
                      <a:gd name="connsiteX53" fmla="*/ 968197 w 1090935"/>
                      <a:gd name="connsiteY53" fmla="*/ 521810 h 1092304"/>
                      <a:gd name="connsiteX54" fmla="*/ 968197 w 1090935"/>
                      <a:gd name="connsiteY54" fmla="*/ 118624 h 1092304"/>
                      <a:gd name="connsiteX55" fmla="*/ 1014824 w 1090935"/>
                      <a:gd name="connsiteY55" fmla="*/ 118624 h 1092304"/>
                      <a:gd name="connsiteX56" fmla="*/ 1014824 w 1090935"/>
                      <a:gd name="connsiteY56" fmla="*/ 250277 h 1092304"/>
                      <a:gd name="connsiteX57" fmla="*/ 1025794 w 1090935"/>
                      <a:gd name="connsiteY57" fmla="*/ 261248 h 1092304"/>
                      <a:gd name="connsiteX58" fmla="*/ 1036766 w 1090935"/>
                      <a:gd name="connsiteY58" fmla="*/ 250277 h 1092304"/>
                      <a:gd name="connsiteX59" fmla="*/ 1036766 w 1090935"/>
                      <a:gd name="connsiteY59" fmla="*/ 118624 h 1092304"/>
                      <a:gd name="connsiteX60" fmla="*/ 1061451 w 1090935"/>
                      <a:gd name="connsiteY60" fmla="*/ 118624 h 1092304"/>
                      <a:gd name="connsiteX61" fmla="*/ 1061451 w 1090935"/>
                      <a:gd name="connsiteY61" fmla="*/ 557466 h 1092304"/>
                      <a:gd name="connsiteX62" fmla="*/ 954483 w 1090935"/>
                      <a:gd name="connsiteY62" fmla="*/ 557466 h 1092304"/>
                      <a:gd name="connsiteX63" fmla="*/ 943511 w 1090935"/>
                      <a:gd name="connsiteY63" fmla="*/ 568437 h 1092304"/>
                      <a:gd name="connsiteX64" fmla="*/ 943511 w 1090935"/>
                      <a:gd name="connsiteY64" fmla="*/ 650720 h 1092304"/>
                      <a:gd name="connsiteX65" fmla="*/ 1003852 w 1090935"/>
                      <a:gd name="connsiteY65" fmla="*/ 711061 h 1092304"/>
                      <a:gd name="connsiteX66" fmla="*/ 1028538 w 1090935"/>
                      <a:gd name="connsiteY66" fmla="*/ 711061 h 1092304"/>
                      <a:gd name="connsiteX67" fmla="*/ 1088879 w 1090935"/>
                      <a:gd name="connsiteY67" fmla="*/ 650720 h 1092304"/>
                      <a:gd name="connsiteX68" fmla="*/ 1088879 w 1090935"/>
                      <a:gd name="connsiteY68" fmla="*/ 104911 h 1092304"/>
                      <a:gd name="connsiteX69" fmla="*/ 1088879 w 1090935"/>
                      <a:gd name="connsiteY69" fmla="*/ 102168 h 1092304"/>
                      <a:gd name="connsiteX70" fmla="*/ 1088879 w 1090935"/>
                      <a:gd name="connsiteY70" fmla="*/ 102168 h 1092304"/>
                      <a:gd name="connsiteX71" fmla="*/ 452557 w 1090935"/>
                      <a:gd name="connsiteY71" fmla="*/ 167994 h 1092304"/>
                      <a:gd name="connsiteX72" fmla="*/ 488212 w 1090935"/>
                      <a:gd name="connsiteY72" fmla="*/ 132338 h 1092304"/>
                      <a:gd name="connsiteX73" fmla="*/ 677464 w 1090935"/>
                      <a:gd name="connsiteY73" fmla="*/ 132338 h 1092304"/>
                      <a:gd name="connsiteX74" fmla="*/ 677464 w 1090935"/>
                      <a:gd name="connsiteY74" fmla="*/ 143309 h 1092304"/>
                      <a:gd name="connsiteX75" fmla="*/ 652778 w 1090935"/>
                      <a:gd name="connsiteY75" fmla="*/ 167994 h 1092304"/>
                      <a:gd name="connsiteX76" fmla="*/ 499184 w 1090935"/>
                      <a:gd name="connsiteY76" fmla="*/ 167994 h 1092304"/>
                      <a:gd name="connsiteX77" fmla="*/ 488212 w 1090935"/>
                      <a:gd name="connsiteY77" fmla="*/ 178965 h 1092304"/>
                      <a:gd name="connsiteX78" fmla="*/ 488212 w 1090935"/>
                      <a:gd name="connsiteY78" fmla="*/ 189936 h 1092304"/>
                      <a:gd name="connsiteX79" fmla="*/ 452557 w 1090935"/>
                      <a:gd name="connsiteY79" fmla="*/ 225592 h 1092304"/>
                      <a:gd name="connsiteX80" fmla="*/ 452557 w 1090935"/>
                      <a:gd name="connsiteY80" fmla="*/ 167994 h 1092304"/>
                      <a:gd name="connsiteX81" fmla="*/ 452557 w 1090935"/>
                      <a:gd name="connsiteY81" fmla="*/ 250277 h 1092304"/>
                      <a:gd name="connsiteX82" fmla="*/ 510154 w 1090935"/>
                      <a:gd name="connsiteY82" fmla="*/ 189936 h 1092304"/>
                      <a:gd name="connsiteX83" fmla="*/ 641807 w 1090935"/>
                      <a:gd name="connsiteY83" fmla="*/ 189936 h 1092304"/>
                      <a:gd name="connsiteX84" fmla="*/ 641807 w 1090935"/>
                      <a:gd name="connsiteY84" fmla="*/ 200907 h 1092304"/>
                      <a:gd name="connsiteX85" fmla="*/ 641807 w 1090935"/>
                      <a:gd name="connsiteY85" fmla="*/ 206393 h 1092304"/>
                      <a:gd name="connsiteX86" fmla="*/ 658264 w 1090935"/>
                      <a:gd name="connsiteY86" fmla="*/ 250277 h 1092304"/>
                      <a:gd name="connsiteX87" fmla="*/ 650036 w 1090935"/>
                      <a:gd name="connsiteY87" fmla="*/ 250277 h 1092304"/>
                      <a:gd name="connsiteX88" fmla="*/ 639064 w 1090935"/>
                      <a:gd name="connsiteY88" fmla="*/ 258505 h 1092304"/>
                      <a:gd name="connsiteX89" fmla="*/ 543068 w 1090935"/>
                      <a:gd name="connsiteY89" fmla="*/ 332560 h 1092304"/>
                      <a:gd name="connsiteX90" fmla="*/ 452557 w 1090935"/>
                      <a:gd name="connsiteY90" fmla="*/ 250277 h 1092304"/>
                      <a:gd name="connsiteX91" fmla="*/ 452557 w 1090935"/>
                      <a:gd name="connsiteY91" fmla="*/ 250277 h 1092304"/>
                      <a:gd name="connsiteX92" fmla="*/ 1020310 w 1090935"/>
                      <a:gd name="connsiteY92" fmla="*/ 36342 h 1092304"/>
                      <a:gd name="connsiteX93" fmla="*/ 1058708 w 1090935"/>
                      <a:gd name="connsiteY93" fmla="*/ 96682 h 1092304"/>
                      <a:gd name="connsiteX94" fmla="*/ 981910 w 1090935"/>
                      <a:gd name="connsiteY94" fmla="*/ 96682 h 1092304"/>
                      <a:gd name="connsiteX95" fmla="*/ 1020310 w 1090935"/>
                      <a:gd name="connsiteY95" fmla="*/ 36342 h 1092304"/>
                      <a:gd name="connsiteX96" fmla="*/ 381244 w 1090935"/>
                      <a:gd name="connsiteY96" fmla="*/ 285933 h 1092304"/>
                      <a:gd name="connsiteX97" fmla="*/ 213936 w 1090935"/>
                      <a:gd name="connsiteY97" fmla="*/ 285933 h 1092304"/>
                      <a:gd name="connsiteX98" fmla="*/ 213936 w 1090935"/>
                      <a:gd name="connsiteY98" fmla="*/ 25371 h 1092304"/>
                      <a:gd name="connsiteX99" fmla="*/ 381244 w 1090935"/>
                      <a:gd name="connsiteY99" fmla="*/ 25371 h 1092304"/>
                      <a:gd name="connsiteX100" fmla="*/ 381244 w 1090935"/>
                      <a:gd name="connsiteY100" fmla="*/ 285933 h 1092304"/>
                      <a:gd name="connsiteX101" fmla="*/ 24684 w 1090935"/>
                      <a:gd name="connsiteY101" fmla="*/ 321589 h 1092304"/>
                      <a:gd name="connsiteX102" fmla="*/ 24684 w 1090935"/>
                      <a:gd name="connsiteY102" fmla="*/ 25371 h 1092304"/>
                      <a:gd name="connsiteX103" fmla="*/ 191994 w 1090935"/>
                      <a:gd name="connsiteY103" fmla="*/ 25371 h 1092304"/>
                      <a:gd name="connsiteX104" fmla="*/ 191994 w 1090935"/>
                      <a:gd name="connsiteY104" fmla="*/ 285933 h 1092304"/>
                      <a:gd name="connsiteX105" fmla="*/ 60341 w 1090935"/>
                      <a:gd name="connsiteY105" fmla="*/ 285933 h 1092304"/>
                      <a:gd name="connsiteX106" fmla="*/ 49369 w 1090935"/>
                      <a:gd name="connsiteY106" fmla="*/ 296904 h 1092304"/>
                      <a:gd name="connsiteX107" fmla="*/ 60341 w 1090935"/>
                      <a:gd name="connsiteY107" fmla="*/ 307875 h 1092304"/>
                      <a:gd name="connsiteX108" fmla="*/ 381244 w 1090935"/>
                      <a:gd name="connsiteY108" fmla="*/ 307875 h 1092304"/>
                      <a:gd name="connsiteX109" fmla="*/ 381244 w 1090935"/>
                      <a:gd name="connsiteY109" fmla="*/ 318846 h 1092304"/>
                      <a:gd name="connsiteX110" fmla="*/ 370274 w 1090935"/>
                      <a:gd name="connsiteY110" fmla="*/ 329817 h 1092304"/>
                      <a:gd name="connsiteX111" fmla="*/ 35656 w 1090935"/>
                      <a:gd name="connsiteY111" fmla="*/ 329817 h 1092304"/>
                      <a:gd name="connsiteX112" fmla="*/ 24684 w 1090935"/>
                      <a:gd name="connsiteY112" fmla="*/ 321589 h 1092304"/>
                      <a:gd name="connsiteX113" fmla="*/ 24684 w 1090935"/>
                      <a:gd name="connsiteY113" fmla="*/ 321589 h 1092304"/>
                      <a:gd name="connsiteX114" fmla="*/ 142624 w 1090935"/>
                      <a:gd name="connsiteY114" fmla="*/ 381930 h 1092304"/>
                      <a:gd name="connsiteX115" fmla="*/ 142624 w 1090935"/>
                      <a:gd name="connsiteY115" fmla="*/ 357245 h 1092304"/>
                      <a:gd name="connsiteX116" fmla="*/ 178280 w 1090935"/>
                      <a:gd name="connsiteY116" fmla="*/ 357245 h 1092304"/>
                      <a:gd name="connsiteX117" fmla="*/ 178280 w 1090935"/>
                      <a:gd name="connsiteY117" fmla="*/ 417585 h 1092304"/>
                      <a:gd name="connsiteX118" fmla="*/ 142624 w 1090935"/>
                      <a:gd name="connsiteY118" fmla="*/ 381930 h 1092304"/>
                      <a:gd name="connsiteX119" fmla="*/ 142624 w 1090935"/>
                      <a:gd name="connsiteY119" fmla="*/ 381930 h 1092304"/>
                      <a:gd name="connsiteX120" fmla="*/ 463527 w 1090935"/>
                      <a:gd name="connsiteY120" fmla="*/ 1067620 h 1092304"/>
                      <a:gd name="connsiteX121" fmla="*/ 274277 w 1090935"/>
                      <a:gd name="connsiteY121" fmla="*/ 1067620 h 1092304"/>
                      <a:gd name="connsiteX122" fmla="*/ 331874 w 1090935"/>
                      <a:gd name="connsiteY122" fmla="*/ 1020993 h 1092304"/>
                      <a:gd name="connsiteX123" fmla="*/ 463527 w 1090935"/>
                      <a:gd name="connsiteY123" fmla="*/ 1020993 h 1092304"/>
                      <a:gd name="connsiteX124" fmla="*/ 463527 w 1090935"/>
                      <a:gd name="connsiteY124" fmla="*/ 1067620 h 1092304"/>
                      <a:gd name="connsiteX125" fmla="*/ 817344 w 1090935"/>
                      <a:gd name="connsiteY125" fmla="*/ 1067620 h 1092304"/>
                      <a:gd name="connsiteX126" fmla="*/ 628093 w 1090935"/>
                      <a:gd name="connsiteY126" fmla="*/ 1067620 h 1092304"/>
                      <a:gd name="connsiteX127" fmla="*/ 628093 w 1090935"/>
                      <a:gd name="connsiteY127" fmla="*/ 1020993 h 1092304"/>
                      <a:gd name="connsiteX128" fmla="*/ 759747 w 1090935"/>
                      <a:gd name="connsiteY128" fmla="*/ 1020993 h 1092304"/>
                      <a:gd name="connsiteX129" fmla="*/ 817344 w 1090935"/>
                      <a:gd name="connsiteY129" fmla="*/ 1067620 h 1092304"/>
                      <a:gd name="connsiteX130" fmla="*/ 817344 w 1090935"/>
                      <a:gd name="connsiteY130" fmla="*/ 1067620 h 1092304"/>
                      <a:gd name="connsiteX131" fmla="*/ 663750 w 1090935"/>
                      <a:gd name="connsiteY131" fmla="*/ 417585 h 1092304"/>
                      <a:gd name="connsiteX132" fmla="*/ 652778 w 1090935"/>
                      <a:gd name="connsiteY132" fmla="*/ 428557 h 1092304"/>
                      <a:gd name="connsiteX133" fmla="*/ 652778 w 1090935"/>
                      <a:gd name="connsiteY133" fmla="*/ 631521 h 1092304"/>
                      <a:gd name="connsiteX134" fmla="*/ 474498 w 1090935"/>
                      <a:gd name="connsiteY134" fmla="*/ 631521 h 1092304"/>
                      <a:gd name="connsiteX135" fmla="*/ 463527 w 1090935"/>
                      <a:gd name="connsiteY135" fmla="*/ 642492 h 1092304"/>
                      <a:gd name="connsiteX136" fmla="*/ 474498 w 1090935"/>
                      <a:gd name="connsiteY136" fmla="*/ 653463 h 1092304"/>
                      <a:gd name="connsiteX137" fmla="*/ 652778 w 1090935"/>
                      <a:gd name="connsiteY137" fmla="*/ 653463 h 1092304"/>
                      <a:gd name="connsiteX138" fmla="*/ 652778 w 1090935"/>
                      <a:gd name="connsiteY138" fmla="*/ 664434 h 1092304"/>
                      <a:gd name="connsiteX139" fmla="*/ 652778 w 1090935"/>
                      <a:gd name="connsiteY139" fmla="*/ 667177 h 1092304"/>
                      <a:gd name="connsiteX140" fmla="*/ 732319 w 1090935"/>
                      <a:gd name="connsiteY140" fmla="*/ 996308 h 1092304"/>
                      <a:gd name="connsiteX141" fmla="*/ 625351 w 1090935"/>
                      <a:gd name="connsiteY141" fmla="*/ 996308 h 1092304"/>
                      <a:gd name="connsiteX142" fmla="*/ 556781 w 1090935"/>
                      <a:gd name="connsiteY142" fmla="*/ 722032 h 1092304"/>
                      <a:gd name="connsiteX143" fmla="*/ 545810 w 1090935"/>
                      <a:gd name="connsiteY143" fmla="*/ 713804 h 1092304"/>
                      <a:gd name="connsiteX144" fmla="*/ 534840 w 1090935"/>
                      <a:gd name="connsiteY144" fmla="*/ 722032 h 1092304"/>
                      <a:gd name="connsiteX145" fmla="*/ 466270 w 1090935"/>
                      <a:gd name="connsiteY145" fmla="*/ 996308 h 1092304"/>
                      <a:gd name="connsiteX146" fmla="*/ 348332 w 1090935"/>
                      <a:gd name="connsiteY146" fmla="*/ 996308 h 1092304"/>
                      <a:gd name="connsiteX147" fmla="*/ 438843 w 1090935"/>
                      <a:gd name="connsiteY147" fmla="*/ 667177 h 1092304"/>
                      <a:gd name="connsiteX148" fmla="*/ 438843 w 1090935"/>
                      <a:gd name="connsiteY148" fmla="*/ 664434 h 1092304"/>
                      <a:gd name="connsiteX149" fmla="*/ 438843 w 1090935"/>
                      <a:gd name="connsiteY149" fmla="*/ 428557 h 1092304"/>
                      <a:gd name="connsiteX150" fmla="*/ 427871 w 1090935"/>
                      <a:gd name="connsiteY150" fmla="*/ 417585 h 1092304"/>
                      <a:gd name="connsiteX151" fmla="*/ 202964 w 1090935"/>
                      <a:gd name="connsiteY151" fmla="*/ 417585 h 1092304"/>
                      <a:gd name="connsiteX152" fmla="*/ 202964 w 1090935"/>
                      <a:gd name="connsiteY152" fmla="*/ 357245 h 1092304"/>
                      <a:gd name="connsiteX153" fmla="*/ 891399 w 1090935"/>
                      <a:gd name="connsiteY153" fmla="*/ 357245 h 1092304"/>
                      <a:gd name="connsiteX154" fmla="*/ 891399 w 1090935"/>
                      <a:gd name="connsiteY154" fmla="*/ 417585 h 1092304"/>
                      <a:gd name="connsiteX155" fmla="*/ 663750 w 1090935"/>
                      <a:gd name="connsiteY155" fmla="*/ 417585 h 1092304"/>
                      <a:gd name="connsiteX156" fmla="*/ 913341 w 1090935"/>
                      <a:gd name="connsiteY156" fmla="*/ 417585 h 1092304"/>
                      <a:gd name="connsiteX157" fmla="*/ 913341 w 1090935"/>
                      <a:gd name="connsiteY157" fmla="*/ 357245 h 1092304"/>
                      <a:gd name="connsiteX158" fmla="*/ 948997 w 1090935"/>
                      <a:gd name="connsiteY158" fmla="*/ 357245 h 1092304"/>
                      <a:gd name="connsiteX159" fmla="*/ 948997 w 1090935"/>
                      <a:gd name="connsiteY159" fmla="*/ 381930 h 1092304"/>
                      <a:gd name="connsiteX160" fmla="*/ 913341 w 1090935"/>
                      <a:gd name="connsiteY160" fmla="*/ 417585 h 1092304"/>
                      <a:gd name="connsiteX161" fmla="*/ 913341 w 1090935"/>
                      <a:gd name="connsiteY161" fmla="*/ 417585 h 1092304"/>
                      <a:gd name="connsiteX162" fmla="*/ 1066936 w 1090935"/>
                      <a:gd name="connsiteY162" fmla="*/ 582151 h 1092304"/>
                      <a:gd name="connsiteX163" fmla="*/ 1066936 w 1090935"/>
                      <a:gd name="connsiteY163" fmla="*/ 606836 h 1092304"/>
                      <a:gd name="connsiteX164" fmla="*/ 970939 w 1090935"/>
                      <a:gd name="connsiteY164" fmla="*/ 606836 h 1092304"/>
                      <a:gd name="connsiteX165" fmla="*/ 970939 w 1090935"/>
                      <a:gd name="connsiteY165" fmla="*/ 582151 h 1092304"/>
                      <a:gd name="connsiteX166" fmla="*/ 1066936 w 1090935"/>
                      <a:gd name="connsiteY166" fmla="*/ 582151 h 1092304"/>
                      <a:gd name="connsiteX167" fmla="*/ 1031280 w 1090935"/>
                      <a:gd name="connsiteY167" fmla="*/ 689119 h 1092304"/>
                      <a:gd name="connsiteX168" fmla="*/ 1006596 w 1090935"/>
                      <a:gd name="connsiteY168" fmla="*/ 689119 h 1092304"/>
                      <a:gd name="connsiteX169" fmla="*/ 970939 w 1090935"/>
                      <a:gd name="connsiteY169" fmla="*/ 653463 h 1092304"/>
                      <a:gd name="connsiteX170" fmla="*/ 970939 w 1090935"/>
                      <a:gd name="connsiteY170" fmla="*/ 628778 h 1092304"/>
                      <a:gd name="connsiteX171" fmla="*/ 1066936 w 1090935"/>
                      <a:gd name="connsiteY171" fmla="*/ 628778 h 1092304"/>
                      <a:gd name="connsiteX172" fmla="*/ 1066936 w 1090935"/>
                      <a:gd name="connsiteY172" fmla="*/ 653463 h 1092304"/>
                      <a:gd name="connsiteX173" fmla="*/ 1031280 w 1090935"/>
                      <a:gd name="connsiteY173" fmla="*/ 689119 h 1092304"/>
                      <a:gd name="connsiteX174" fmla="*/ 1031280 w 1090935"/>
                      <a:gd name="connsiteY174" fmla="*/ 689119 h 1092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1090935" h="1092304">
                        <a:moveTo>
                          <a:pt x="1088879" y="102168"/>
                        </a:moveTo>
                        <a:lnTo>
                          <a:pt x="1028538" y="6171"/>
                        </a:lnTo>
                        <a:cubicBezTo>
                          <a:pt x="1023052" y="-2057"/>
                          <a:pt x="1012080" y="-2057"/>
                          <a:pt x="1009338" y="6171"/>
                        </a:cubicBezTo>
                        <a:lnTo>
                          <a:pt x="948997" y="102168"/>
                        </a:lnTo>
                        <a:cubicBezTo>
                          <a:pt x="948997" y="104911"/>
                          <a:pt x="946255" y="104911"/>
                          <a:pt x="946255" y="107654"/>
                        </a:cubicBezTo>
                        <a:lnTo>
                          <a:pt x="946255" y="332560"/>
                        </a:lnTo>
                        <a:lnTo>
                          <a:pt x="614379" y="332560"/>
                        </a:lnTo>
                        <a:cubicBezTo>
                          <a:pt x="633579" y="318846"/>
                          <a:pt x="650036" y="296904"/>
                          <a:pt x="655520" y="272219"/>
                        </a:cubicBezTo>
                        <a:lnTo>
                          <a:pt x="671978" y="272219"/>
                        </a:lnTo>
                        <a:cubicBezTo>
                          <a:pt x="674720" y="272219"/>
                          <a:pt x="680206" y="269476"/>
                          <a:pt x="682948" y="266733"/>
                        </a:cubicBezTo>
                        <a:cubicBezTo>
                          <a:pt x="685692" y="263991"/>
                          <a:pt x="685692" y="258505"/>
                          <a:pt x="682948" y="255762"/>
                        </a:cubicBezTo>
                        <a:lnTo>
                          <a:pt x="661006" y="198164"/>
                        </a:lnTo>
                        <a:lnTo>
                          <a:pt x="661006" y="187193"/>
                        </a:lnTo>
                        <a:cubicBezTo>
                          <a:pt x="680206" y="181708"/>
                          <a:pt x="696662" y="162509"/>
                          <a:pt x="696662" y="140567"/>
                        </a:cubicBezTo>
                        <a:lnTo>
                          <a:pt x="696662" y="115881"/>
                        </a:lnTo>
                        <a:cubicBezTo>
                          <a:pt x="696662" y="110396"/>
                          <a:pt x="691178" y="104911"/>
                          <a:pt x="685692" y="104911"/>
                        </a:cubicBezTo>
                        <a:lnTo>
                          <a:pt x="482726" y="104911"/>
                        </a:lnTo>
                        <a:cubicBezTo>
                          <a:pt x="449813" y="104911"/>
                          <a:pt x="422385" y="132338"/>
                          <a:pt x="422385" y="165251"/>
                        </a:cubicBezTo>
                        <a:lnTo>
                          <a:pt x="422385" y="231078"/>
                        </a:lnTo>
                        <a:cubicBezTo>
                          <a:pt x="422385" y="272219"/>
                          <a:pt x="441585" y="307875"/>
                          <a:pt x="471756" y="329817"/>
                        </a:cubicBezTo>
                        <a:lnTo>
                          <a:pt x="397701" y="329817"/>
                        </a:lnTo>
                        <a:cubicBezTo>
                          <a:pt x="397701" y="327074"/>
                          <a:pt x="400443" y="321589"/>
                          <a:pt x="400443" y="318846"/>
                        </a:cubicBezTo>
                        <a:lnTo>
                          <a:pt x="400443" y="11657"/>
                        </a:lnTo>
                        <a:cubicBezTo>
                          <a:pt x="400443" y="6171"/>
                          <a:pt x="394958" y="686"/>
                          <a:pt x="389473" y="686"/>
                        </a:cubicBezTo>
                        <a:lnTo>
                          <a:pt x="10970" y="686"/>
                        </a:lnTo>
                        <a:cubicBezTo>
                          <a:pt x="5486" y="686"/>
                          <a:pt x="0" y="6171"/>
                          <a:pt x="0" y="11657"/>
                        </a:cubicBezTo>
                        <a:lnTo>
                          <a:pt x="0" y="318846"/>
                        </a:lnTo>
                        <a:cubicBezTo>
                          <a:pt x="0" y="338045"/>
                          <a:pt x="16456" y="354502"/>
                          <a:pt x="35656" y="354502"/>
                        </a:cubicBezTo>
                        <a:lnTo>
                          <a:pt x="117939" y="354502"/>
                        </a:lnTo>
                        <a:lnTo>
                          <a:pt x="117939" y="379187"/>
                        </a:lnTo>
                        <a:cubicBezTo>
                          <a:pt x="117939" y="412100"/>
                          <a:pt x="145366" y="439527"/>
                          <a:pt x="178280" y="439527"/>
                        </a:cubicBezTo>
                        <a:lnTo>
                          <a:pt x="414157" y="439527"/>
                        </a:lnTo>
                        <a:lnTo>
                          <a:pt x="414157" y="664434"/>
                        </a:lnTo>
                        <a:lnTo>
                          <a:pt x="320904" y="999051"/>
                        </a:lnTo>
                        <a:cubicBezTo>
                          <a:pt x="279763" y="1004537"/>
                          <a:pt x="246849" y="1040193"/>
                          <a:pt x="246849" y="1081334"/>
                        </a:cubicBezTo>
                        <a:cubicBezTo>
                          <a:pt x="246849" y="1086820"/>
                          <a:pt x="252335" y="1092305"/>
                          <a:pt x="257819" y="1092305"/>
                        </a:cubicBezTo>
                        <a:lnTo>
                          <a:pt x="471756" y="1092305"/>
                        </a:lnTo>
                        <a:cubicBezTo>
                          <a:pt x="477241" y="1092305"/>
                          <a:pt x="482726" y="1086820"/>
                          <a:pt x="482726" y="1081334"/>
                        </a:cubicBezTo>
                        <a:lnTo>
                          <a:pt x="482726" y="1010022"/>
                        </a:lnTo>
                        <a:lnTo>
                          <a:pt x="543068" y="774144"/>
                        </a:lnTo>
                        <a:lnTo>
                          <a:pt x="603409" y="1010022"/>
                        </a:lnTo>
                        <a:lnTo>
                          <a:pt x="603409" y="1078591"/>
                        </a:lnTo>
                        <a:cubicBezTo>
                          <a:pt x="603409" y="1084077"/>
                          <a:pt x="608895" y="1089562"/>
                          <a:pt x="614379" y="1089562"/>
                        </a:cubicBezTo>
                        <a:lnTo>
                          <a:pt x="828316" y="1089562"/>
                        </a:lnTo>
                        <a:cubicBezTo>
                          <a:pt x="833800" y="1089562"/>
                          <a:pt x="839286" y="1084077"/>
                          <a:pt x="839286" y="1078591"/>
                        </a:cubicBezTo>
                        <a:cubicBezTo>
                          <a:pt x="839286" y="1031964"/>
                          <a:pt x="800888" y="996308"/>
                          <a:pt x="757003" y="996308"/>
                        </a:cubicBezTo>
                        <a:lnTo>
                          <a:pt x="754261" y="996308"/>
                        </a:lnTo>
                        <a:lnTo>
                          <a:pt x="674720" y="661691"/>
                        </a:lnTo>
                        <a:lnTo>
                          <a:pt x="674720" y="436785"/>
                        </a:lnTo>
                        <a:lnTo>
                          <a:pt x="910599" y="436785"/>
                        </a:lnTo>
                        <a:cubicBezTo>
                          <a:pt x="924313" y="436785"/>
                          <a:pt x="935283" y="431299"/>
                          <a:pt x="946255" y="425814"/>
                        </a:cubicBezTo>
                        <a:lnTo>
                          <a:pt x="946255" y="521810"/>
                        </a:lnTo>
                        <a:cubicBezTo>
                          <a:pt x="946255" y="527296"/>
                          <a:pt x="951741" y="532782"/>
                          <a:pt x="957225" y="532782"/>
                        </a:cubicBezTo>
                        <a:cubicBezTo>
                          <a:pt x="962711" y="532782"/>
                          <a:pt x="968197" y="527296"/>
                          <a:pt x="968197" y="521810"/>
                        </a:cubicBezTo>
                        <a:lnTo>
                          <a:pt x="968197" y="118624"/>
                        </a:lnTo>
                        <a:lnTo>
                          <a:pt x="1014824" y="118624"/>
                        </a:lnTo>
                        <a:lnTo>
                          <a:pt x="1014824" y="250277"/>
                        </a:lnTo>
                        <a:cubicBezTo>
                          <a:pt x="1014824" y="255762"/>
                          <a:pt x="1020310" y="261248"/>
                          <a:pt x="1025794" y="261248"/>
                        </a:cubicBezTo>
                        <a:cubicBezTo>
                          <a:pt x="1031280" y="261248"/>
                          <a:pt x="1036766" y="255762"/>
                          <a:pt x="1036766" y="250277"/>
                        </a:cubicBezTo>
                        <a:lnTo>
                          <a:pt x="1036766" y="118624"/>
                        </a:lnTo>
                        <a:lnTo>
                          <a:pt x="1061451" y="118624"/>
                        </a:lnTo>
                        <a:lnTo>
                          <a:pt x="1061451" y="557466"/>
                        </a:lnTo>
                        <a:lnTo>
                          <a:pt x="954483" y="557466"/>
                        </a:lnTo>
                        <a:cubicBezTo>
                          <a:pt x="948997" y="557466"/>
                          <a:pt x="943511" y="562952"/>
                          <a:pt x="943511" y="568437"/>
                        </a:cubicBezTo>
                        <a:lnTo>
                          <a:pt x="943511" y="650720"/>
                        </a:lnTo>
                        <a:cubicBezTo>
                          <a:pt x="943511" y="683634"/>
                          <a:pt x="970939" y="711061"/>
                          <a:pt x="1003852" y="711061"/>
                        </a:cubicBezTo>
                        <a:lnTo>
                          <a:pt x="1028538" y="711061"/>
                        </a:lnTo>
                        <a:cubicBezTo>
                          <a:pt x="1061451" y="711061"/>
                          <a:pt x="1088879" y="683634"/>
                          <a:pt x="1088879" y="650720"/>
                        </a:cubicBezTo>
                        <a:lnTo>
                          <a:pt x="1088879" y="104911"/>
                        </a:lnTo>
                        <a:cubicBezTo>
                          <a:pt x="1091621" y="104911"/>
                          <a:pt x="1091621" y="104911"/>
                          <a:pt x="1088879" y="102168"/>
                        </a:cubicBezTo>
                        <a:lnTo>
                          <a:pt x="1088879" y="102168"/>
                        </a:lnTo>
                        <a:close/>
                        <a:moveTo>
                          <a:pt x="452557" y="167994"/>
                        </a:moveTo>
                        <a:cubicBezTo>
                          <a:pt x="452557" y="148795"/>
                          <a:pt x="469013" y="132338"/>
                          <a:pt x="488212" y="132338"/>
                        </a:cubicBezTo>
                        <a:lnTo>
                          <a:pt x="677464" y="132338"/>
                        </a:lnTo>
                        <a:lnTo>
                          <a:pt x="677464" y="143309"/>
                        </a:lnTo>
                        <a:cubicBezTo>
                          <a:pt x="677464" y="157023"/>
                          <a:pt x="666492" y="167994"/>
                          <a:pt x="652778" y="167994"/>
                        </a:cubicBezTo>
                        <a:lnTo>
                          <a:pt x="499184" y="167994"/>
                        </a:lnTo>
                        <a:cubicBezTo>
                          <a:pt x="493698" y="167994"/>
                          <a:pt x="488212" y="173480"/>
                          <a:pt x="488212" y="178965"/>
                        </a:cubicBezTo>
                        <a:lnTo>
                          <a:pt x="488212" y="189936"/>
                        </a:lnTo>
                        <a:cubicBezTo>
                          <a:pt x="488212" y="209136"/>
                          <a:pt x="471756" y="225592"/>
                          <a:pt x="452557" y="225592"/>
                        </a:cubicBezTo>
                        <a:lnTo>
                          <a:pt x="452557" y="167994"/>
                        </a:lnTo>
                        <a:close/>
                        <a:moveTo>
                          <a:pt x="452557" y="250277"/>
                        </a:moveTo>
                        <a:cubicBezTo>
                          <a:pt x="485470" y="250277"/>
                          <a:pt x="510154" y="222849"/>
                          <a:pt x="510154" y="189936"/>
                        </a:cubicBezTo>
                        <a:lnTo>
                          <a:pt x="641807" y="189936"/>
                        </a:lnTo>
                        <a:lnTo>
                          <a:pt x="641807" y="200907"/>
                        </a:lnTo>
                        <a:cubicBezTo>
                          <a:pt x="641807" y="203650"/>
                          <a:pt x="641807" y="203650"/>
                          <a:pt x="641807" y="206393"/>
                        </a:cubicBezTo>
                        <a:lnTo>
                          <a:pt x="658264" y="250277"/>
                        </a:lnTo>
                        <a:lnTo>
                          <a:pt x="650036" y="250277"/>
                        </a:lnTo>
                        <a:cubicBezTo>
                          <a:pt x="644550" y="250277"/>
                          <a:pt x="639064" y="253020"/>
                          <a:pt x="639064" y="258505"/>
                        </a:cubicBezTo>
                        <a:cubicBezTo>
                          <a:pt x="628093" y="302389"/>
                          <a:pt x="589695" y="332560"/>
                          <a:pt x="543068" y="332560"/>
                        </a:cubicBezTo>
                        <a:cubicBezTo>
                          <a:pt x="499184" y="332560"/>
                          <a:pt x="460785" y="296904"/>
                          <a:pt x="452557" y="250277"/>
                        </a:cubicBezTo>
                        <a:lnTo>
                          <a:pt x="452557" y="250277"/>
                        </a:lnTo>
                        <a:close/>
                        <a:moveTo>
                          <a:pt x="1020310" y="36342"/>
                        </a:moveTo>
                        <a:lnTo>
                          <a:pt x="1058708" y="96682"/>
                        </a:lnTo>
                        <a:lnTo>
                          <a:pt x="981910" y="96682"/>
                        </a:lnTo>
                        <a:lnTo>
                          <a:pt x="1020310" y="36342"/>
                        </a:lnTo>
                        <a:close/>
                        <a:moveTo>
                          <a:pt x="381244" y="285933"/>
                        </a:moveTo>
                        <a:lnTo>
                          <a:pt x="213936" y="285933"/>
                        </a:lnTo>
                        <a:lnTo>
                          <a:pt x="213936" y="25371"/>
                        </a:lnTo>
                        <a:lnTo>
                          <a:pt x="381244" y="25371"/>
                        </a:lnTo>
                        <a:lnTo>
                          <a:pt x="381244" y="285933"/>
                        </a:lnTo>
                        <a:close/>
                        <a:moveTo>
                          <a:pt x="24684" y="321589"/>
                        </a:moveTo>
                        <a:lnTo>
                          <a:pt x="24684" y="25371"/>
                        </a:lnTo>
                        <a:lnTo>
                          <a:pt x="191994" y="25371"/>
                        </a:lnTo>
                        <a:lnTo>
                          <a:pt x="191994" y="285933"/>
                        </a:lnTo>
                        <a:lnTo>
                          <a:pt x="60341" y="285933"/>
                        </a:lnTo>
                        <a:cubicBezTo>
                          <a:pt x="54855" y="285933"/>
                          <a:pt x="49369" y="291418"/>
                          <a:pt x="49369" y="296904"/>
                        </a:cubicBezTo>
                        <a:cubicBezTo>
                          <a:pt x="49369" y="302389"/>
                          <a:pt x="54855" y="307875"/>
                          <a:pt x="60341" y="307875"/>
                        </a:cubicBezTo>
                        <a:lnTo>
                          <a:pt x="381244" y="307875"/>
                        </a:lnTo>
                        <a:lnTo>
                          <a:pt x="381244" y="318846"/>
                        </a:lnTo>
                        <a:cubicBezTo>
                          <a:pt x="381244" y="324332"/>
                          <a:pt x="375759" y="329817"/>
                          <a:pt x="370274" y="329817"/>
                        </a:cubicBezTo>
                        <a:lnTo>
                          <a:pt x="35656" y="329817"/>
                        </a:lnTo>
                        <a:cubicBezTo>
                          <a:pt x="30170" y="332560"/>
                          <a:pt x="24684" y="327074"/>
                          <a:pt x="24684" y="321589"/>
                        </a:cubicBezTo>
                        <a:lnTo>
                          <a:pt x="24684" y="321589"/>
                        </a:lnTo>
                        <a:close/>
                        <a:moveTo>
                          <a:pt x="142624" y="381930"/>
                        </a:moveTo>
                        <a:lnTo>
                          <a:pt x="142624" y="357245"/>
                        </a:lnTo>
                        <a:lnTo>
                          <a:pt x="178280" y="357245"/>
                        </a:lnTo>
                        <a:lnTo>
                          <a:pt x="178280" y="417585"/>
                        </a:lnTo>
                        <a:cubicBezTo>
                          <a:pt x="159080" y="417585"/>
                          <a:pt x="142624" y="401129"/>
                          <a:pt x="142624" y="381930"/>
                        </a:cubicBezTo>
                        <a:lnTo>
                          <a:pt x="142624" y="381930"/>
                        </a:lnTo>
                        <a:close/>
                        <a:moveTo>
                          <a:pt x="463527" y="1067620"/>
                        </a:moveTo>
                        <a:lnTo>
                          <a:pt x="274277" y="1067620"/>
                        </a:lnTo>
                        <a:cubicBezTo>
                          <a:pt x="279763" y="1040193"/>
                          <a:pt x="304447" y="1020993"/>
                          <a:pt x="331874" y="1020993"/>
                        </a:cubicBezTo>
                        <a:lnTo>
                          <a:pt x="463527" y="1020993"/>
                        </a:lnTo>
                        <a:lnTo>
                          <a:pt x="463527" y="1067620"/>
                        </a:lnTo>
                        <a:close/>
                        <a:moveTo>
                          <a:pt x="817344" y="1067620"/>
                        </a:moveTo>
                        <a:lnTo>
                          <a:pt x="628093" y="1067620"/>
                        </a:lnTo>
                        <a:lnTo>
                          <a:pt x="628093" y="1020993"/>
                        </a:lnTo>
                        <a:lnTo>
                          <a:pt x="759747" y="1020993"/>
                        </a:lnTo>
                        <a:cubicBezTo>
                          <a:pt x="787175" y="1020993"/>
                          <a:pt x="811858" y="1042935"/>
                          <a:pt x="817344" y="1067620"/>
                        </a:cubicBezTo>
                        <a:lnTo>
                          <a:pt x="817344" y="1067620"/>
                        </a:lnTo>
                        <a:close/>
                        <a:moveTo>
                          <a:pt x="663750" y="417585"/>
                        </a:moveTo>
                        <a:cubicBezTo>
                          <a:pt x="658264" y="417585"/>
                          <a:pt x="652778" y="423071"/>
                          <a:pt x="652778" y="428557"/>
                        </a:cubicBezTo>
                        <a:lnTo>
                          <a:pt x="652778" y="631521"/>
                        </a:lnTo>
                        <a:lnTo>
                          <a:pt x="474498" y="631521"/>
                        </a:lnTo>
                        <a:cubicBezTo>
                          <a:pt x="469013" y="631521"/>
                          <a:pt x="463527" y="637006"/>
                          <a:pt x="463527" y="642492"/>
                        </a:cubicBezTo>
                        <a:cubicBezTo>
                          <a:pt x="463527" y="647978"/>
                          <a:pt x="469013" y="653463"/>
                          <a:pt x="474498" y="653463"/>
                        </a:cubicBezTo>
                        <a:lnTo>
                          <a:pt x="652778" y="653463"/>
                        </a:lnTo>
                        <a:lnTo>
                          <a:pt x="652778" y="664434"/>
                        </a:lnTo>
                        <a:cubicBezTo>
                          <a:pt x="652778" y="664434"/>
                          <a:pt x="652778" y="667177"/>
                          <a:pt x="652778" y="667177"/>
                        </a:cubicBezTo>
                        <a:lnTo>
                          <a:pt x="732319" y="996308"/>
                        </a:lnTo>
                        <a:lnTo>
                          <a:pt x="625351" y="996308"/>
                        </a:lnTo>
                        <a:lnTo>
                          <a:pt x="556781" y="722032"/>
                        </a:lnTo>
                        <a:cubicBezTo>
                          <a:pt x="556781" y="716547"/>
                          <a:pt x="551296" y="713804"/>
                          <a:pt x="545810" y="713804"/>
                        </a:cubicBezTo>
                        <a:cubicBezTo>
                          <a:pt x="540326" y="713804"/>
                          <a:pt x="534840" y="716547"/>
                          <a:pt x="534840" y="722032"/>
                        </a:cubicBezTo>
                        <a:lnTo>
                          <a:pt x="466270" y="996308"/>
                        </a:lnTo>
                        <a:lnTo>
                          <a:pt x="348332" y="996308"/>
                        </a:lnTo>
                        <a:lnTo>
                          <a:pt x="438843" y="667177"/>
                        </a:lnTo>
                        <a:cubicBezTo>
                          <a:pt x="438843" y="667177"/>
                          <a:pt x="438843" y="664434"/>
                          <a:pt x="438843" y="664434"/>
                        </a:cubicBezTo>
                        <a:lnTo>
                          <a:pt x="438843" y="428557"/>
                        </a:lnTo>
                        <a:cubicBezTo>
                          <a:pt x="438843" y="423071"/>
                          <a:pt x="433357" y="417585"/>
                          <a:pt x="427871" y="417585"/>
                        </a:cubicBezTo>
                        <a:lnTo>
                          <a:pt x="202964" y="417585"/>
                        </a:lnTo>
                        <a:lnTo>
                          <a:pt x="202964" y="357245"/>
                        </a:lnTo>
                        <a:lnTo>
                          <a:pt x="891399" y="357245"/>
                        </a:lnTo>
                        <a:lnTo>
                          <a:pt x="891399" y="417585"/>
                        </a:lnTo>
                        <a:lnTo>
                          <a:pt x="663750" y="417585"/>
                        </a:lnTo>
                        <a:close/>
                        <a:moveTo>
                          <a:pt x="913341" y="417585"/>
                        </a:moveTo>
                        <a:lnTo>
                          <a:pt x="913341" y="357245"/>
                        </a:lnTo>
                        <a:lnTo>
                          <a:pt x="948997" y="357245"/>
                        </a:lnTo>
                        <a:lnTo>
                          <a:pt x="948997" y="381930"/>
                        </a:lnTo>
                        <a:cubicBezTo>
                          <a:pt x="948997" y="401129"/>
                          <a:pt x="932541" y="417585"/>
                          <a:pt x="913341" y="417585"/>
                        </a:cubicBezTo>
                        <a:lnTo>
                          <a:pt x="913341" y="417585"/>
                        </a:lnTo>
                        <a:close/>
                        <a:moveTo>
                          <a:pt x="1066936" y="582151"/>
                        </a:moveTo>
                        <a:lnTo>
                          <a:pt x="1066936" y="606836"/>
                        </a:lnTo>
                        <a:lnTo>
                          <a:pt x="970939" y="606836"/>
                        </a:lnTo>
                        <a:lnTo>
                          <a:pt x="970939" y="582151"/>
                        </a:lnTo>
                        <a:lnTo>
                          <a:pt x="1066936" y="582151"/>
                        </a:lnTo>
                        <a:close/>
                        <a:moveTo>
                          <a:pt x="1031280" y="689119"/>
                        </a:moveTo>
                        <a:lnTo>
                          <a:pt x="1006596" y="689119"/>
                        </a:lnTo>
                        <a:cubicBezTo>
                          <a:pt x="987396" y="689119"/>
                          <a:pt x="970939" y="672662"/>
                          <a:pt x="970939" y="653463"/>
                        </a:cubicBezTo>
                        <a:lnTo>
                          <a:pt x="970939" y="628778"/>
                        </a:lnTo>
                        <a:lnTo>
                          <a:pt x="1066936" y="628778"/>
                        </a:lnTo>
                        <a:lnTo>
                          <a:pt x="1066936" y="653463"/>
                        </a:lnTo>
                        <a:cubicBezTo>
                          <a:pt x="1066936" y="672662"/>
                          <a:pt x="1053222" y="689119"/>
                          <a:pt x="1031280" y="689119"/>
                        </a:cubicBezTo>
                        <a:lnTo>
                          <a:pt x="1031280" y="689119"/>
                        </a:lnTo>
                        <a:close/>
                      </a:path>
                    </a:pathLst>
                  </a:custGeom>
                  <a:grpFill/>
                  <a:ln w="27426" cap="flat">
                    <a:noFill/>
                    <a:prstDash val="solid"/>
                    <a:miter/>
                  </a:ln>
                </p:spPr>
                <p:txBody>
                  <a:bodyPr rtlCol="0" anchor="ctr"/>
                  <a:lstStyle/>
                  <a:p>
                    <a:endParaRPr lang="en-US"/>
                  </a:p>
                </p:txBody>
              </p:sp>
            </p:grpSp>
            <p:sp>
              <p:nvSpPr>
                <p:cNvPr id="26" name="Freeform 25">
                  <a:extLst>
                    <a:ext uri="{FF2B5EF4-FFF2-40B4-BE49-F238E27FC236}">
                      <a16:creationId xmlns:a16="http://schemas.microsoft.com/office/drawing/2014/main" id="{5625EA37-5E63-8B44-B01C-703114A672FB}"/>
                    </a:ext>
                  </a:extLst>
                </p:cNvPr>
                <p:cNvSpPr/>
                <p:nvPr/>
              </p:nvSpPr>
              <p:spPr>
                <a:xfrm>
                  <a:off x="7624966" y="3971001"/>
                  <a:ext cx="21941" cy="58311"/>
                </a:xfrm>
                <a:custGeom>
                  <a:avLst/>
                  <a:gdLst>
                    <a:gd name="connsiteX0" fmla="*/ 21942 w 21941"/>
                    <a:gd name="connsiteY0" fmla="*/ 46627 h 58311"/>
                    <a:gd name="connsiteX1" fmla="*/ 21942 w 21941"/>
                    <a:gd name="connsiteY1" fmla="*/ 10971 h 58311"/>
                    <a:gd name="connsiteX2" fmla="*/ 10972 w 21941"/>
                    <a:gd name="connsiteY2" fmla="*/ 0 h 58311"/>
                    <a:gd name="connsiteX3" fmla="*/ 0 w 21941"/>
                    <a:gd name="connsiteY3" fmla="*/ 10971 h 58311"/>
                    <a:gd name="connsiteX4" fmla="*/ 0 w 21941"/>
                    <a:gd name="connsiteY4" fmla="*/ 46627 h 58311"/>
                    <a:gd name="connsiteX5" fmla="*/ 10972 w 21941"/>
                    <a:gd name="connsiteY5" fmla="*/ 57598 h 58311"/>
                    <a:gd name="connsiteX6" fmla="*/ 21942 w 21941"/>
                    <a:gd name="connsiteY6" fmla="*/ 46627 h 58311"/>
                    <a:gd name="connsiteX7" fmla="*/ 21942 w 21941"/>
                    <a:gd name="connsiteY7" fmla="*/ 46627 h 58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41" h="58311">
                      <a:moveTo>
                        <a:pt x="21942" y="46627"/>
                      </a:moveTo>
                      <a:lnTo>
                        <a:pt x="21942" y="10971"/>
                      </a:lnTo>
                      <a:cubicBezTo>
                        <a:pt x="21942" y="5485"/>
                        <a:pt x="16456" y="0"/>
                        <a:pt x="10972" y="0"/>
                      </a:cubicBezTo>
                      <a:cubicBezTo>
                        <a:pt x="5486" y="0"/>
                        <a:pt x="0" y="5485"/>
                        <a:pt x="0" y="10971"/>
                      </a:cubicBezTo>
                      <a:lnTo>
                        <a:pt x="0" y="46627"/>
                      </a:lnTo>
                      <a:cubicBezTo>
                        <a:pt x="0" y="52112"/>
                        <a:pt x="5486" y="57598"/>
                        <a:pt x="10972" y="57598"/>
                      </a:cubicBezTo>
                      <a:cubicBezTo>
                        <a:pt x="16456" y="60341"/>
                        <a:pt x="21942" y="54855"/>
                        <a:pt x="21942" y="46627"/>
                      </a:cubicBezTo>
                      <a:lnTo>
                        <a:pt x="21942" y="46627"/>
                      </a:lnTo>
                      <a:close/>
                    </a:path>
                  </a:pathLst>
                </a:custGeom>
                <a:grpFill/>
                <a:ln w="27426"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55D939F6-991E-3243-976B-699773F830D1}"/>
                    </a:ext>
                  </a:extLst>
                </p:cNvPr>
                <p:cNvSpPr/>
                <p:nvPr/>
              </p:nvSpPr>
              <p:spPr>
                <a:xfrm>
                  <a:off x="6651284" y="3735124"/>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359AF04B-D545-364F-A4A8-6EE292FA417C}"/>
                    </a:ext>
                  </a:extLst>
                </p:cNvPr>
                <p:cNvSpPr/>
                <p:nvPr/>
              </p:nvSpPr>
              <p:spPr>
                <a:xfrm>
                  <a:off x="6651284" y="3784493"/>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6"/>
                        <a:pt x="117939" y="10971"/>
                      </a:cubicBezTo>
                      <a:cubicBezTo>
                        <a:pt x="117939" y="5485"/>
                        <a:pt x="112453" y="0"/>
                        <a:pt x="106969" y="0"/>
                      </a:cubicBezTo>
                      <a:lnTo>
                        <a:pt x="10972" y="0"/>
                      </a:lnTo>
                      <a:cubicBezTo>
                        <a:pt x="5486" y="0"/>
                        <a:pt x="0" y="5485"/>
                        <a:pt x="0" y="10971"/>
                      </a:cubicBezTo>
                      <a:cubicBezTo>
                        <a:pt x="0" y="16456"/>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8026F5DD-FEEB-5244-9EAD-C1B16E00AF57}"/>
                    </a:ext>
                  </a:extLst>
                </p:cNvPr>
                <p:cNvSpPr/>
                <p:nvPr/>
              </p:nvSpPr>
              <p:spPr>
                <a:xfrm>
                  <a:off x="6651284" y="3831120"/>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3E52B903-089E-AD4F-90BD-E85BD6C782E5}"/>
                    </a:ext>
                  </a:extLst>
                </p:cNvPr>
                <p:cNvSpPr/>
                <p:nvPr/>
              </p:nvSpPr>
              <p:spPr>
                <a:xfrm>
                  <a:off x="6651284" y="3877747"/>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ADE2DAFB-6D22-074C-A2E7-AB12D6B42724}"/>
                    </a:ext>
                  </a:extLst>
                </p:cNvPr>
                <p:cNvSpPr/>
                <p:nvPr/>
              </p:nvSpPr>
              <p:spPr>
                <a:xfrm>
                  <a:off x="6651284" y="3924374"/>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6"/>
                        <a:pt x="112453" y="0"/>
                        <a:pt x="106969" y="0"/>
                      </a:cubicBezTo>
                      <a:lnTo>
                        <a:pt x="10972" y="0"/>
                      </a:lnTo>
                      <a:cubicBezTo>
                        <a:pt x="5486" y="0"/>
                        <a:pt x="0" y="5486"/>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9178C507-5A5E-4545-865D-2E1DDDDC5791}"/>
                    </a:ext>
                  </a:extLst>
                </p:cNvPr>
                <p:cNvSpPr/>
                <p:nvPr/>
              </p:nvSpPr>
              <p:spPr>
                <a:xfrm>
                  <a:off x="6840535" y="3735124"/>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728E6DDA-467C-0E4B-868D-C42D1964A6B8}"/>
                    </a:ext>
                  </a:extLst>
                </p:cNvPr>
                <p:cNvSpPr/>
                <p:nvPr/>
              </p:nvSpPr>
              <p:spPr>
                <a:xfrm>
                  <a:off x="6840535" y="3784493"/>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6"/>
                        <a:pt x="117939" y="10971"/>
                      </a:cubicBezTo>
                      <a:cubicBezTo>
                        <a:pt x="117939" y="5485"/>
                        <a:pt x="112453" y="0"/>
                        <a:pt x="106967" y="0"/>
                      </a:cubicBezTo>
                      <a:lnTo>
                        <a:pt x="10970" y="0"/>
                      </a:lnTo>
                      <a:cubicBezTo>
                        <a:pt x="5484" y="0"/>
                        <a:pt x="0" y="5485"/>
                        <a:pt x="0" y="10971"/>
                      </a:cubicBezTo>
                      <a:cubicBezTo>
                        <a:pt x="0" y="16456"/>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637D431-A018-4747-AB2F-5AF0A734F205}"/>
                    </a:ext>
                  </a:extLst>
                </p:cNvPr>
                <p:cNvSpPr/>
                <p:nvPr/>
              </p:nvSpPr>
              <p:spPr>
                <a:xfrm>
                  <a:off x="6840535" y="3831120"/>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6545E8BE-BB7C-1948-99EE-7730F9974635}"/>
                    </a:ext>
                  </a:extLst>
                </p:cNvPr>
                <p:cNvSpPr/>
                <p:nvPr/>
              </p:nvSpPr>
              <p:spPr>
                <a:xfrm>
                  <a:off x="6840535" y="3877747"/>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84425604-42CE-1A47-94E1-9ADCDA170E83}"/>
                    </a:ext>
                  </a:extLst>
                </p:cNvPr>
                <p:cNvSpPr/>
                <p:nvPr/>
              </p:nvSpPr>
              <p:spPr>
                <a:xfrm>
                  <a:off x="6840535" y="3924374"/>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6"/>
                        <a:pt x="112453" y="0"/>
                        <a:pt x="106967" y="0"/>
                      </a:cubicBezTo>
                      <a:lnTo>
                        <a:pt x="10970" y="0"/>
                      </a:lnTo>
                      <a:cubicBezTo>
                        <a:pt x="5484" y="0"/>
                        <a:pt x="0" y="5486"/>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EBBA578E-98F2-E44D-8402-66CB32CA6A62}"/>
                    </a:ext>
                  </a:extLst>
                </p:cNvPr>
                <p:cNvSpPr/>
                <p:nvPr/>
              </p:nvSpPr>
              <p:spPr>
                <a:xfrm>
                  <a:off x="6673225" y="4138309"/>
                  <a:ext cx="22655" cy="175537"/>
                </a:xfrm>
                <a:custGeom>
                  <a:avLst/>
                  <a:gdLst>
                    <a:gd name="connsiteX0" fmla="*/ 10972 w 22655"/>
                    <a:gd name="connsiteY0" fmla="*/ 0 h 175537"/>
                    <a:gd name="connsiteX1" fmla="*/ 0 w 22655"/>
                    <a:gd name="connsiteY1" fmla="*/ 10971 h 175537"/>
                    <a:gd name="connsiteX2" fmla="*/ 0 w 22655"/>
                    <a:gd name="connsiteY2" fmla="*/ 164566 h 175537"/>
                    <a:gd name="connsiteX3" fmla="*/ 10972 w 22655"/>
                    <a:gd name="connsiteY3" fmla="*/ 175537 h 175537"/>
                    <a:gd name="connsiteX4" fmla="*/ 21942 w 22655"/>
                    <a:gd name="connsiteY4" fmla="*/ 164566 h 175537"/>
                    <a:gd name="connsiteX5" fmla="*/ 21942 w 22655"/>
                    <a:gd name="connsiteY5" fmla="*/ 10971 h 175537"/>
                    <a:gd name="connsiteX6" fmla="*/ 10972 w 22655"/>
                    <a:gd name="connsiteY6" fmla="*/ 0 h 175537"/>
                    <a:gd name="connsiteX7" fmla="*/ 10972 w 22655"/>
                    <a:gd name="connsiteY7" fmla="*/ 0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655" h="175537">
                      <a:moveTo>
                        <a:pt x="10972" y="0"/>
                      </a:moveTo>
                      <a:cubicBezTo>
                        <a:pt x="5486" y="0"/>
                        <a:pt x="0" y="5485"/>
                        <a:pt x="0" y="10971"/>
                      </a:cubicBezTo>
                      <a:lnTo>
                        <a:pt x="0" y="164566"/>
                      </a:lnTo>
                      <a:cubicBezTo>
                        <a:pt x="0" y="170051"/>
                        <a:pt x="5486" y="175537"/>
                        <a:pt x="10972" y="175537"/>
                      </a:cubicBezTo>
                      <a:cubicBezTo>
                        <a:pt x="16458" y="175537"/>
                        <a:pt x="21942" y="170051"/>
                        <a:pt x="21942" y="164566"/>
                      </a:cubicBezTo>
                      <a:lnTo>
                        <a:pt x="21942" y="10971"/>
                      </a:lnTo>
                      <a:cubicBezTo>
                        <a:pt x="24686" y="5485"/>
                        <a:pt x="19200" y="0"/>
                        <a:pt x="10972" y="0"/>
                      </a:cubicBezTo>
                      <a:lnTo>
                        <a:pt x="10972" y="0"/>
                      </a:lnTo>
                      <a:close/>
                    </a:path>
                  </a:pathLst>
                </a:custGeom>
                <a:grpFill/>
                <a:ln w="27426"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CCFDF9C6-18A7-6C44-8381-DD5F58E484B4}"/>
                    </a:ext>
                  </a:extLst>
                </p:cNvPr>
                <p:cNvSpPr/>
                <p:nvPr/>
              </p:nvSpPr>
              <p:spPr>
                <a:xfrm>
                  <a:off x="6675969" y="4338531"/>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F8A14B92-8C80-C845-B24A-33D1778EC9BA}"/>
                    </a:ext>
                  </a:extLst>
                </p:cNvPr>
                <p:cNvSpPr/>
                <p:nvPr/>
              </p:nvSpPr>
              <p:spPr>
                <a:xfrm>
                  <a:off x="6675969" y="4387901"/>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6"/>
                        <a:pt x="16456" y="21942"/>
                        <a:pt x="10970" y="21942"/>
                      </a:cubicBezTo>
                      <a:cubicBezTo>
                        <a:pt x="5484" y="21942"/>
                        <a:pt x="0" y="16456"/>
                        <a:pt x="0" y="10971"/>
                      </a:cubicBezTo>
                      <a:cubicBezTo>
                        <a:pt x="0" y="5485"/>
                        <a:pt x="5484" y="0"/>
                        <a:pt x="10970" y="0"/>
                      </a:cubicBezTo>
                      <a:cubicBezTo>
                        <a:pt x="16456" y="0"/>
                        <a:pt x="21942" y="2743"/>
                        <a:pt x="21942" y="10971"/>
                      </a:cubicBezTo>
                      <a:lnTo>
                        <a:pt x="21942" y="10971"/>
                      </a:lnTo>
                      <a:close/>
                    </a:path>
                  </a:pathLst>
                </a:custGeom>
                <a:grpFill/>
                <a:ln w="27426"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E39B2987-5E38-B94D-B83B-C477D036A088}"/>
                    </a:ext>
                  </a:extLst>
                </p:cNvPr>
                <p:cNvSpPr/>
                <p:nvPr/>
              </p:nvSpPr>
              <p:spPr>
                <a:xfrm>
                  <a:off x="6758252" y="4184936"/>
                  <a:ext cx="21941" cy="175537"/>
                </a:xfrm>
                <a:custGeom>
                  <a:avLst/>
                  <a:gdLst>
                    <a:gd name="connsiteX0" fmla="*/ 10970 w 21941"/>
                    <a:gd name="connsiteY0" fmla="*/ 0 h 175537"/>
                    <a:gd name="connsiteX1" fmla="*/ 0 w 21941"/>
                    <a:gd name="connsiteY1" fmla="*/ 10971 h 175537"/>
                    <a:gd name="connsiteX2" fmla="*/ 0 w 21941"/>
                    <a:gd name="connsiteY2" fmla="*/ 164566 h 175537"/>
                    <a:gd name="connsiteX3" fmla="*/ 10970 w 21941"/>
                    <a:gd name="connsiteY3" fmla="*/ 175537 h 175537"/>
                    <a:gd name="connsiteX4" fmla="*/ 21942 w 21941"/>
                    <a:gd name="connsiteY4" fmla="*/ 164566 h 175537"/>
                    <a:gd name="connsiteX5" fmla="*/ 21942 w 21941"/>
                    <a:gd name="connsiteY5" fmla="*/ 10971 h 175537"/>
                    <a:gd name="connsiteX6" fmla="*/ 10970 w 21941"/>
                    <a:gd name="connsiteY6" fmla="*/ 0 h 175537"/>
                    <a:gd name="connsiteX7" fmla="*/ 10970 w 21941"/>
                    <a:gd name="connsiteY7" fmla="*/ 0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41" h="175537">
                      <a:moveTo>
                        <a:pt x="10970" y="0"/>
                      </a:moveTo>
                      <a:cubicBezTo>
                        <a:pt x="5484" y="0"/>
                        <a:pt x="0" y="5486"/>
                        <a:pt x="0" y="10971"/>
                      </a:cubicBezTo>
                      <a:lnTo>
                        <a:pt x="0" y="164566"/>
                      </a:lnTo>
                      <a:cubicBezTo>
                        <a:pt x="0" y="170052"/>
                        <a:pt x="5484" y="175537"/>
                        <a:pt x="10970" y="175537"/>
                      </a:cubicBezTo>
                      <a:cubicBezTo>
                        <a:pt x="16456" y="175537"/>
                        <a:pt x="21942" y="170052"/>
                        <a:pt x="21942" y="164566"/>
                      </a:cubicBezTo>
                      <a:lnTo>
                        <a:pt x="21942" y="10971"/>
                      </a:lnTo>
                      <a:cubicBezTo>
                        <a:pt x="21942" y="5486"/>
                        <a:pt x="16456" y="0"/>
                        <a:pt x="10970" y="0"/>
                      </a:cubicBezTo>
                      <a:lnTo>
                        <a:pt x="10970" y="0"/>
                      </a:lnTo>
                      <a:close/>
                    </a:path>
                  </a:pathLst>
                </a:custGeom>
                <a:grpFill/>
                <a:ln w="27426"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1694D61B-BF6E-D643-909B-536CF7770257}"/>
                    </a:ext>
                  </a:extLst>
                </p:cNvPr>
                <p:cNvSpPr/>
                <p:nvPr/>
              </p:nvSpPr>
              <p:spPr>
                <a:xfrm>
                  <a:off x="6758252" y="4387187"/>
                  <a:ext cx="21941" cy="22655"/>
                </a:xfrm>
                <a:custGeom>
                  <a:avLst/>
                  <a:gdLst>
                    <a:gd name="connsiteX0" fmla="*/ 21942 w 21941"/>
                    <a:gd name="connsiteY0" fmla="*/ 11684 h 22655"/>
                    <a:gd name="connsiteX1" fmla="*/ 10970 w 21941"/>
                    <a:gd name="connsiteY1" fmla="*/ 22656 h 22655"/>
                    <a:gd name="connsiteX2" fmla="*/ 0 w 21941"/>
                    <a:gd name="connsiteY2" fmla="*/ 11684 h 22655"/>
                    <a:gd name="connsiteX3" fmla="*/ 10970 w 21941"/>
                    <a:gd name="connsiteY3" fmla="*/ 714 h 22655"/>
                    <a:gd name="connsiteX4" fmla="*/ 21942 w 21941"/>
                    <a:gd name="connsiteY4" fmla="*/ 11684 h 22655"/>
                    <a:gd name="connsiteX5" fmla="*/ 21942 w 21941"/>
                    <a:gd name="connsiteY5" fmla="*/ 11684 h 2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2655">
                      <a:moveTo>
                        <a:pt x="21942" y="11684"/>
                      </a:moveTo>
                      <a:cubicBezTo>
                        <a:pt x="21942" y="17170"/>
                        <a:pt x="16456" y="22656"/>
                        <a:pt x="10970" y="22656"/>
                      </a:cubicBezTo>
                      <a:cubicBezTo>
                        <a:pt x="5484" y="22656"/>
                        <a:pt x="0" y="17170"/>
                        <a:pt x="0" y="11684"/>
                      </a:cubicBezTo>
                      <a:cubicBezTo>
                        <a:pt x="0" y="6199"/>
                        <a:pt x="5484" y="714"/>
                        <a:pt x="10970" y="714"/>
                      </a:cubicBezTo>
                      <a:cubicBezTo>
                        <a:pt x="16456" y="-2029"/>
                        <a:pt x="21942" y="3456"/>
                        <a:pt x="21942" y="11684"/>
                      </a:cubicBezTo>
                      <a:lnTo>
                        <a:pt x="21942" y="11684"/>
                      </a:lnTo>
                      <a:close/>
                    </a:path>
                  </a:pathLst>
                </a:custGeom>
                <a:grpFill/>
                <a:ln w="27426"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24CCF7DC-0E62-B44D-905F-14FFF06B2591}"/>
                    </a:ext>
                  </a:extLst>
                </p:cNvPr>
                <p:cNvSpPr/>
                <p:nvPr/>
              </p:nvSpPr>
              <p:spPr>
                <a:xfrm>
                  <a:off x="6840535" y="4234306"/>
                  <a:ext cx="21941" cy="175537"/>
                </a:xfrm>
                <a:custGeom>
                  <a:avLst/>
                  <a:gdLst>
                    <a:gd name="connsiteX0" fmla="*/ 10970 w 21941"/>
                    <a:gd name="connsiteY0" fmla="*/ 175537 h 175537"/>
                    <a:gd name="connsiteX1" fmla="*/ 21942 w 21941"/>
                    <a:gd name="connsiteY1" fmla="*/ 164566 h 175537"/>
                    <a:gd name="connsiteX2" fmla="*/ 21942 w 21941"/>
                    <a:gd name="connsiteY2" fmla="*/ 10971 h 175537"/>
                    <a:gd name="connsiteX3" fmla="*/ 10970 w 21941"/>
                    <a:gd name="connsiteY3" fmla="*/ 0 h 175537"/>
                    <a:gd name="connsiteX4" fmla="*/ 0 w 21941"/>
                    <a:gd name="connsiteY4" fmla="*/ 10971 h 175537"/>
                    <a:gd name="connsiteX5" fmla="*/ 0 w 21941"/>
                    <a:gd name="connsiteY5" fmla="*/ 164566 h 175537"/>
                    <a:gd name="connsiteX6" fmla="*/ 10970 w 21941"/>
                    <a:gd name="connsiteY6" fmla="*/ 175537 h 175537"/>
                    <a:gd name="connsiteX7" fmla="*/ 10970 w 21941"/>
                    <a:gd name="connsiteY7" fmla="*/ 175537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41" h="175537">
                      <a:moveTo>
                        <a:pt x="10970" y="175537"/>
                      </a:moveTo>
                      <a:cubicBezTo>
                        <a:pt x="16456" y="175537"/>
                        <a:pt x="21942" y="170051"/>
                        <a:pt x="21942" y="164566"/>
                      </a:cubicBezTo>
                      <a:lnTo>
                        <a:pt x="21942" y="10971"/>
                      </a:lnTo>
                      <a:cubicBezTo>
                        <a:pt x="21942" y="5485"/>
                        <a:pt x="16456" y="0"/>
                        <a:pt x="10970" y="0"/>
                      </a:cubicBezTo>
                      <a:cubicBezTo>
                        <a:pt x="5484" y="0"/>
                        <a:pt x="0" y="5485"/>
                        <a:pt x="0" y="10971"/>
                      </a:cubicBezTo>
                      <a:lnTo>
                        <a:pt x="0" y="164566"/>
                      </a:lnTo>
                      <a:cubicBezTo>
                        <a:pt x="0" y="170051"/>
                        <a:pt x="5484" y="175537"/>
                        <a:pt x="10970" y="175537"/>
                      </a:cubicBezTo>
                      <a:lnTo>
                        <a:pt x="10970" y="175537"/>
                      </a:lnTo>
                      <a:close/>
                    </a:path>
                  </a:pathLst>
                </a:custGeom>
                <a:grpFill/>
                <a:ln w="27426"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C1358514-050D-E24C-9409-62AC2615ACC3}"/>
                    </a:ext>
                  </a:extLst>
                </p:cNvPr>
                <p:cNvSpPr/>
                <p:nvPr/>
              </p:nvSpPr>
              <p:spPr>
                <a:xfrm>
                  <a:off x="6840535" y="4434528"/>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FC0EBEB6-FAAD-AA45-808D-98A13042C0B4}"/>
                    </a:ext>
                  </a:extLst>
                </p:cNvPr>
                <p:cNvSpPr/>
                <p:nvPr/>
              </p:nvSpPr>
              <p:spPr>
                <a:xfrm>
                  <a:off x="6758252" y="4434528"/>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9E842A95-4E3D-1B4D-B50C-556C47179005}"/>
                    </a:ext>
                  </a:extLst>
                </p:cNvPr>
                <p:cNvSpPr/>
                <p:nvPr/>
              </p:nvSpPr>
              <p:spPr>
                <a:xfrm>
                  <a:off x="6675969" y="4434528"/>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endParaRPr lang="en-US"/>
                </a:p>
              </p:txBody>
            </p:sp>
          </p:grpSp>
        </p:grpSp>
        <p:sp>
          <p:nvSpPr>
            <p:cNvPr id="17" name="Text Placeholder 2">
              <a:extLst>
                <a:ext uri="{FF2B5EF4-FFF2-40B4-BE49-F238E27FC236}">
                  <a16:creationId xmlns:a16="http://schemas.microsoft.com/office/drawing/2014/main" id="{82DDC1C4-A58B-C14D-9EEC-9750C369C55E}"/>
                </a:ext>
              </a:extLst>
            </p:cNvPr>
            <p:cNvSpPr txBox="1">
              <a:spLocks/>
            </p:cNvSpPr>
            <p:nvPr/>
          </p:nvSpPr>
          <p:spPr>
            <a:xfrm>
              <a:off x="653475" y="8444830"/>
              <a:ext cx="4955516" cy="546999"/>
            </a:xfrm>
            <a:prstGeom prst="rect">
              <a:avLst/>
            </a:prstGeom>
          </p:spPr>
          <p:txBody>
            <a:bodyPr vert="horz" lIns="91440" tIns="45720" rIns="91440" bIns="45720" numCol="1" spcCol="288000" rtlCol="0" anchor="t">
              <a:normAutofit/>
            </a:bodyPr>
            <a:lstStyle>
              <a:lvl1pPr marL="0" indent="0" algn="just" defTabSz="755934" rtl="0" eaLnBrk="1" latinLnBrk="0" hangingPunct="1">
                <a:lnSpc>
                  <a:spcPts val="1200"/>
                </a:lnSpc>
                <a:spcBef>
                  <a:spcPts val="0"/>
                </a:spcBef>
                <a:buFont typeface="Arial" panose="020B0604020202020204" pitchFamily="34" charset="0"/>
                <a:buNone/>
                <a:defRPr sz="1000" b="0" i="0" kern="1200">
                  <a:solidFill>
                    <a:srgbClr val="4B4B4B"/>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1050" b="1" dirty="0">
                  <a:solidFill>
                    <a:schemeClr val="bg1"/>
                  </a:solidFill>
                  <a:highlight>
                    <a:srgbClr val="863694"/>
                  </a:highlight>
                </a:rPr>
                <a:t> ACTIVITY IDEA</a:t>
              </a:r>
              <a:r>
                <a:rPr lang="en-US" sz="1050" b="1" dirty="0">
                  <a:solidFill>
                    <a:srgbClr val="863694"/>
                  </a:solidFill>
                  <a:highlight>
                    <a:srgbClr val="863694"/>
                  </a:highlight>
                </a:rPr>
                <a:t>.</a:t>
              </a:r>
              <a:r>
                <a:rPr lang="en-US" sz="1050" b="1" dirty="0">
                  <a:solidFill>
                    <a:schemeClr val="bg1"/>
                  </a:solidFill>
                  <a:highlight>
                    <a:srgbClr val="863694"/>
                  </a:highlight>
                </a:rPr>
                <a:t> </a:t>
              </a:r>
            </a:p>
          </p:txBody>
        </p:sp>
      </p:grpSp>
      <p:sp>
        <p:nvSpPr>
          <p:cNvPr id="136" name="Freeform 135">
            <a:extLst>
              <a:ext uri="{FF2B5EF4-FFF2-40B4-BE49-F238E27FC236}">
                <a16:creationId xmlns:a16="http://schemas.microsoft.com/office/drawing/2014/main" id="{8383E166-84CC-584E-8DC2-5AB53E0916E5}"/>
              </a:ext>
            </a:extLst>
          </p:cNvPr>
          <p:cNvSpPr/>
          <p:nvPr/>
        </p:nvSpPr>
        <p:spPr>
          <a:xfrm flipH="1">
            <a:off x="734833" y="6539204"/>
            <a:ext cx="864590" cy="270826"/>
          </a:xfrm>
          <a:custGeom>
            <a:avLst/>
            <a:gdLst>
              <a:gd name="connsiteX0" fmla="*/ 0 w 831332"/>
              <a:gd name="connsiteY0" fmla="*/ 81521 h 81520"/>
              <a:gd name="connsiteX1" fmla="*/ 831333 w 831332"/>
              <a:gd name="connsiteY1" fmla="*/ 0 h 81520"/>
            </a:gdLst>
            <a:ahLst/>
            <a:cxnLst>
              <a:cxn ang="0">
                <a:pos x="connsiteX0" y="connsiteY0"/>
              </a:cxn>
              <a:cxn ang="0">
                <a:pos x="connsiteX1" y="connsiteY1"/>
              </a:cxn>
            </a:cxnLst>
            <a:rect l="l" t="t" r="r" b="b"/>
            <a:pathLst>
              <a:path w="831332" h="81520">
                <a:moveTo>
                  <a:pt x="0" y="81521"/>
                </a:moveTo>
                <a:lnTo>
                  <a:pt x="831333" y="0"/>
                </a:lnTo>
              </a:path>
            </a:pathLst>
          </a:custGeom>
          <a:ln w="12700" cap="flat">
            <a:solidFill>
              <a:srgbClr val="94C33D"/>
            </a:solidFill>
            <a:prstDash val="sysDot"/>
            <a:miter/>
          </a:ln>
        </p:spPr>
        <p:txBody>
          <a:bodyPr rtlCol="0" anchor="ctr"/>
          <a:lstStyle/>
          <a:p>
            <a:endParaRPr lang="en-US" dirty="0"/>
          </a:p>
        </p:txBody>
      </p:sp>
      <p:sp>
        <p:nvSpPr>
          <p:cNvPr id="137" name="Freeform 136">
            <a:extLst>
              <a:ext uri="{FF2B5EF4-FFF2-40B4-BE49-F238E27FC236}">
                <a16:creationId xmlns:a16="http://schemas.microsoft.com/office/drawing/2014/main" id="{0BBB243C-46AF-144D-A5E6-7EC3018C4D99}"/>
              </a:ext>
            </a:extLst>
          </p:cNvPr>
          <p:cNvSpPr/>
          <p:nvPr/>
        </p:nvSpPr>
        <p:spPr>
          <a:xfrm>
            <a:off x="700823" y="2679951"/>
            <a:ext cx="898599" cy="373854"/>
          </a:xfrm>
          <a:custGeom>
            <a:avLst/>
            <a:gdLst>
              <a:gd name="connsiteX0" fmla="*/ 0 w 831332"/>
              <a:gd name="connsiteY0" fmla="*/ 81521 h 81520"/>
              <a:gd name="connsiteX1" fmla="*/ 831333 w 831332"/>
              <a:gd name="connsiteY1" fmla="*/ 0 h 81520"/>
            </a:gdLst>
            <a:ahLst/>
            <a:cxnLst>
              <a:cxn ang="0">
                <a:pos x="connsiteX0" y="connsiteY0"/>
              </a:cxn>
              <a:cxn ang="0">
                <a:pos x="connsiteX1" y="connsiteY1"/>
              </a:cxn>
            </a:cxnLst>
            <a:rect l="l" t="t" r="r" b="b"/>
            <a:pathLst>
              <a:path w="831332" h="81520">
                <a:moveTo>
                  <a:pt x="0" y="81521"/>
                </a:moveTo>
                <a:lnTo>
                  <a:pt x="831333" y="0"/>
                </a:lnTo>
              </a:path>
            </a:pathLst>
          </a:custGeom>
          <a:ln w="12700" cap="flat">
            <a:solidFill>
              <a:srgbClr val="94C33D"/>
            </a:solidFill>
            <a:prstDash val="sysDot"/>
            <a:miter/>
          </a:ln>
        </p:spPr>
        <p:txBody>
          <a:bodyPr rtlCol="0" anchor="ctr"/>
          <a:lstStyle/>
          <a:p>
            <a:endParaRPr lang="en-US" dirty="0"/>
          </a:p>
        </p:txBody>
      </p:sp>
      <p:sp>
        <p:nvSpPr>
          <p:cNvPr id="139" name="Freeform 138">
            <a:extLst>
              <a:ext uri="{FF2B5EF4-FFF2-40B4-BE49-F238E27FC236}">
                <a16:creationId xmlns:a16="http://schemas.microsoft.com/office/drawing/2014/main" id="{7F1C9A12-F637-A84D-8A8E-400C8F6731B7}"/>
              </a:ext>
            </a:extLst>
          </p:cNvPr>
          <p:cNvSpPr/>
          <p:nvPr/>
        </p:nvSpPr>
        <p:spPr>
          <a:xfrm rot="4799903">
            <a:off x="1594682" y="5217302"/>
            <a:ext cx="45719" cy="250630"/>
          </a:xfrm>
          <a:custGeom>
            <a:avLst/>
            <a:gdLst>
              <a:gd name="connsiteX0" fmla="*/ 0 w 831332"/>
              <a:gd name="connsiteY0" fmla="*/ 81521 h 81520"/>
              <a:gd name="connsiteX1" fmla="*/ 831333 w 831332"/>
              <a:gd name="connsiteY1" fmla="*/ 0 h 81520"/>
            </a:gdLst>
            <a:ahLst/>
            <a:cxnLst>
              <a:cxn ang="0">
                <a:pos x="connsiteX0" y="connsiteY0"/>
              </a:cxn>
              <a:cxn ang="0">
                <a:pos x="connsiteX1" y="connsiteY1"/>
              </a:cxn>
            </a:cxnLst>
            <a:rect l="l" t="t" r="r" b="b"/>
            <a:pathLst>
              <a:path w="831332" h="81520">
                <a:moveTo>
                  <a:pt x="0" y="81521"/>
                </a:moveTo>
                <a:lnTo>
                  <a:pt x="831333" y="0"/>
                </a:lnTo>
              </a:path>
            </a:pathLst>
          </a:custGeom>
          <a:ln w="12700" cap="flat">
            <a:solidFill>
              <a:srgbClr val="94C33D"/>
            </a:solidFill>
            <a:prstDash val="sysDot"/>
            <a:miter/>
          </a:ln>
        </p:spPr>
        <p:txBody>
          <a:bodyPr rtlCol="0" anchor="ctr"/>
          <a:lstStyle/>
          <a:p>
            <a:endParaRPr lang="en-US" dirty="0"/>
          </a:p>
        </p:txBody>
      </p:sp>
      <p:sp>
        <p:nvSpPr>
          <p:cNvPr id="140" name="Arc 139">
            <a:extLst>
              <a:ext uri="{FF2B5EF4-FFF2-40B4-BE49-F238E27FC236}">
                <a16:creationId xmlns:a16="http://schemas.microsoft.com/office/drawing/2014/main" id="{5CAEDCD8-1943-AA46-BBC2-283C29FD7B98}"/>
              </a:ext>
            </a:extLst>
          </p:cNvPr>
          <p:cNvSpPr/>
          <p:nvPr/>
        </p:nvSpPr>
        <p:spPr>
          <a:xfrm rot="2696134">
            <a:off x="-2777009" y="2684841"/>
            <a:ext cx="4245551" cy="4245551"/>
          </a:xfrm>
          <a:prstGeom prst="arc">
            <a:avLst>
              <a:gd name="adj1" fmla="val 14656936"/>
              <a:gd name="adj2" fmla="val 1575490"/>
            </a:avLst>
          </a:prstGeom>
          <a:ln w="28575">
            <a:solidFill>
              <a:srgbClr val="B0B2B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4" name="Freeform 173">
            <a:extLst>
              <a:ext uri="{FF2B5EF4-FFF2-40B4-BE49-F238E27FC236}">
                <a16:creationId xmlns:a16="http://schemas.microsoft.com/office/drawing/2014/main" id="{563160FB-8F46-DF4E-A8A6-18038A2A3059}"/>
              </a:ext>
            </a:extLst>
          </p:cNvPr>
          <p:cNvSpPr/>
          <p:nvPr/>
        </p:nvSpPr>
        <p:spPr>
          <a:xfrm>
            <a:off x="2409817" y="2182147"/>
            <a:ext cx="4860000" cy="1194698"/>
          </a:xfrm>
          <a:custGeom>
            <a:avLst/>
            <a:gdLst>
              <a:gd name="connsiteX0" fmla="*/ 4052746 w 4716969"/>
              <a:gd name="connsiteY0" fmla="*/ 0 h 1194698"/>
              <a:gd name="connsiteX1" fmla="*/ 664223 w 4716969"/>
              <a:gd name="connsiteY1" fmla="*/ 0 h 1194698"/>
              <a:gd name="connsiteX2" fmla="*/ 0 w 4716969"/>
              <a:gd name="connsiteY2" fmla="*/ 597349 h 1194698"/>
              <a:gd name="connsiteX3" fmla="*/ 0 w 4716969"/>
              <a:gd name="connsiteY3" fmla="*/ 597349 h 1194698"/>
              <a:gd name="connsiteX4" fmla="*/ 664223 w 4716969"/>
              <a:gd name="connsiteY4" fmla="*/ 1194698 h 1194698"/>
              <a:gd name="connsiteX5" fmla="*/ 4052746 w 4716969"/>
              <a:gd name="connsiteY5" fmla="*/ 1194698 h 1194698"/>
              <a:gd name="connsiteX6" fmla="*/ 4716970 w 4716969"/>
              <a:gd name="connsiteY6" fmla="*/ 597349 h 1194698"/>
              <a:gd name="connsiteX7" fmla="*/ 4716970 w 4716969"/>
              <a:gd name="connsiteY7" fmla="*/ 597349 h 1194698"/>
              <a:gd name="connsiteX8" fmla="*/ 4052746 w 4716969"/>
              <a:gd name="connsiteY8" fmla="*/ 0 h 1194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16969" h="1194698">
                <a:moveTo>
                  <a:pt x="4052746" y="0"/>
                </a:moveTo>
                <a:lnTo>
                  <a:pt x="664223" y="0"/>
                </a:lnTo>
                <a:cubicBezTo>
                  <a:pt x="297707" y="0"/>
                  <a:pt x="0" y="267050"/>
                  <a:pt x="0" y="597349"/>
                </a:cubicBezTo>
                <a:lnTo>
                  <a:pt x="0" y="597349"/>
                </a:lnTo>
                <a:cubicBezTo>
                  <a:pt x="0" y="927648"/>
                  <a:pt x="297707" y="1194698"/>
                  <a:pt x="664223" y="1194698"/>
                </a:cubicBezTo>
                <a:lnTo>
                  <a:pt x="4052746" y="1194698"/>
                </a:lnTo>
                <a:cubicBezTo>
                  <a:pt x="4419263" y="1194698"/>
                  <a:pt x="4716970" y="927648"/>
                  <a:pt x="4716970" y="597349"/>
                </a:cubicBezTo>
                <a:lnTo>
                  <a:pt x="4716970" y="597349"/>
                </a:lnTo>
                <a:cubicBezTo>
                  <a:pt x="4716970" y="267050"/>
                  <a:pt x="4419263" y="0"/>
                  <a:pt x="4052746" y="0"/>
                </a:cubicBezTo>
                <a:close/>
              </a:path>
            </a:pathLst>
          </a:custGeom>
          <a:gradFill>
            <a:gsLst>
              <a:gs pos="4000">
                <a:srgbClr val="863694"/>
              </a:gs>
              <a:gs pos="34000">
                <a:srgbClr val="863694"/>
              </a:gs>
              <a:gs pos="80000">
                <a:srgbClr val="561465"/>
              </a:gs>
            </a:gsLst>
            <a:path path="circle">
              <a:fillToRect l="50000" t="50000" r="50000" b="50000"/>
            </a:path>
          </a:gradFill>
          <a:ln w="14034" cap="flat">
            <a:noFill/>
            <a:prstDash val="solid"/>
            <a:miter/>
          </a:ln>
        </p:spPr>
        <p:txBody>
          <a:bodyPr rtlCol="0" anchor="ctr"/>
          <a:lstStyle/>
          <a:p>
            <a:endParaRPr lang="en-US" dirty="0"/>
          </a:p>
        </p:txBody>
      </p:sp>
      <p:sp>
        <p:nvSpPr>
          <p:cNvPr id="171" name="Text Box 26">
            <a:extLst>
              <a:ext uri="{FF2B5EF4-FFF2-40B4-BE49-F238E27FC236}">
                <a16:creationId xmlns:a16="http://schemas.microsoft.com/office/drawing/2014/main" id="{B18363B6-4C7A-244A-976A-61D147C87FE5}"/>
              </a:ext>
            </a:extLst>
          </p:cNvPr>
          <p:cNvSpPr txBox="1"/>
          <p:nvPr/>
        </p:nvSpPr>
        <p:spPr>
          <a:xfrm>
            <a:off x="3076719" y="2357073"/>
            <a:ext cx="3416430" cy="1053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171450" indent="-171450">
              <a:lnSpc>
                <a:spcPts val="1040"/>
              </a:lnSpc>
              <a:buClr>
                <a:srgbClr val="94C33D"/>
              </a:buClr>
              <a:buFont typeface="Arial" panose="020B0604020202020204" pitchFamily="34" charset="0"/>
              <a:buChar char="•"/>
            </a:pPr>
            <a:r>
              <a:rPr lang="en-GB" sz="1000" dirty="0">
                <a:solidFill>
                  <a:schemeClr val="bg1"/>
                </a:solidFill>
                <a:latin typeface="Open Sans" panose="020B0606030504020204" pitchFamily="34" charset="0"/>
                <a:ea typeface="Open Sans" panose="020B0606030504020204" pitchFamily="34" charset="0"/>
                <a:cs typeface="Open Sans" panose="020B0606030504020204" pitchFamily="34" charset="0"/>
              </a:rPr>
              <a:t>Valuing human dignity and human rights</a:t>
            </a:r>
          </a:p>
          <a:p>
            <a:pPr marL="171450" indent="-171450">
              <a:lnSpc>
                <a:spcPts val="1040"/>
              </a:lnSpc>
              <a:buClr>
                <a:srgbClr val="94C33D"/>
              </a:buClr>
              <a:buFont typeface="Arial" panose="020B0604020202020204" pitchFamily="34" charset="0"/>
              <a:buChar char="•"/>
            </a:pPr>
            <a:r>
              <a:rPr lang="en-GB" sz="1000" dirty="0">
                <a:solidFill>
                  <a:schemeClr val="bg1"/>
                </a:solidFill>
                <a:latin typeface="Open Sans" panose="020B0606030504020204" pitchFamily="34" charset="0"/>
                <a:ea typeface="Open Sans" panose="020B0606030504020204" pitchFamily="34" charset="0"/>
                <a:cs typeface="Open Sans" panose="020B0606030504020204" pitchFamily="34" charset="0"/>
              </a:rPr>
              <a:t>Valuing cultural diversity</a:t>
            </a:r>
          </a:p>
          <a:p>
            <a:pPr marL="171450" indent="-171450">
              <a:lnSpc>
                <a:spcPts val="1040"/>
              </a:lnSpc>
              <a:buClr>
                <a:srgbClr val="94C33D"/>
              </a:buClr>
              <a:buFont typeface="Arial" panose="020B0604020202020204" pitchFamily="34" charset="0"/>
              <a:buChar char="•"/>
            </a:pPr>
            <a:r>
              <a:rPr lang="en-GB" sz="1000" dirty="0">
                <a:solidFill>
                  <a:schemeClr val="bg1"/>
                </a:solidFill>
                <a:latin typeface="Open Sans" panose="020B0606030504020204" pitchFamily="34" charset="0"/>
                <a:ea typeface="Open Sans" panose="020B0606030504020204" pitchFamily="34" charset="0"/>
                <a:cs typeface="Open Sans" panose="020B0606030504020204" pitchFamily="34" charset="0"/>
              </a:rPr>
              <a:t>Valuing democracy, justice, fairness, equality and the rule of law</a:t>
            </a:r>
          </a:p>
        </p:txBody>
      </p:sp>
      <p:sp>
        <p:nvSpPr>
          <p:cNvPr id="172" name="Text Box 74">
            <a:extLst>
              <a:ext uri="{FF2B5EF4-FFF2-40B4-BE49-F238E27FC236}">
                <a16:creationId xmlns:a16="http://schemas.microsoft.com/office/drawing/2014/main" id="{44F6B739-80DC-FD40-9FF3-CD381741FF69}"/>
              </a:ext>
            </a:extLst>
          </p:cNvPr>
          <p:cNvSpPr txBox="1"/>
          <p:nvPr/>
        </p:nvSpPr>
        <p:spPr>
          <a:xfrm>
            <a:off x="2974361" y="2090644"/>
            <a:ext cx="1544681" cy="32347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ts val="1140"/>
              </a:lnSpc>
            </a:pPr>
            <a:r>
              <a:rPr lang="en-GB" sz="1150" dirty="0">
                <a:solidFill>
                  <a:schemeClr val="bg1"/>
                </a:solidFill>
                <a:effectLst/>
                <a:highlight>
                  <a:srgbClr val="94C33D"/>
                </a:highlight>
                <a:latin typeface="Open Sans" panose="020B0606030504020204" pitchFamily="34" charset="0"/>
                <a:ea typeface="Open Sans" panose="020B0606030504020204" pitchFamily="34" charset="0"/>
                <a:cs typeface="Open Sans" panose="020B0606030504020204" pitchFamily="34" charset="0"/>
              </a:rPr>
              <a:t> VALUES</a:t>
            </a:r>
            <a:endParaRPr lang="en-IE" sz="1150" dirty="0">
              <a:solidFill>
                <a:schemeClr val="bg1"/>
              </a:solidFill>
              <a:effectLst/>
              <a:highlight>
                <a:srgbClr val="94C33D"/>
              </a:highlight>
              <a:latin typeface="Open Sans" panose="020B0606030504020204" pitchFamily="34" charset="0"/>
              <a:ea typeface="Open Sans" panose="020B0606030504020204" pitchFamily="34" charset="0"/>
              <a:cs typeface="Open Sans" panose="020B0606030504020204" pitchFamily="34" charset="0"/>
            </a:endParaRPr>
          </a:p>
        </p:txBody>
      </p:sp>
      <p:sp>
        <p:nvSpPr>
          <p:cNvPr id="166" name="Freeform 165">
            <a:extLst>
              <a:ext uri="{FF2B5EF4-FFF2-40B4-BE49-F238E27FC236}">
                <a16:creationId xmlns:a16="http://schemas.microsoft.com/office/drawing/2014/main" id="{D0D0576B-C7FB-0541-AE38-D115E647BDD0}"/>
              </a:ext>
            </a:extLst>
          </p:cNvPr>
          <p:cNvSpPr/>
          <p:nvPr/>
        </p:nvSpPr>
        <p:spPr>
          <a:xfrm>
            <a:off x="2409817" y="3533757"/>
            <a:ext cx="4860000" cy="1194698"/>
          </a:xfrm>
          <a:custGeom>
            <a:avLst/>
            <a:gdLst>
              <a:gd name="connsiteX0" fmla="*/ 4052746 w 4716969"/>
              <a:gd name="connsiteY0" fmla="*/ 0 h 1194698"/>
              <a:gd name="connsiteX1" fmla="*/ 664223 w 4716969"/>
              <a:gd name="connsiteY1" fmla="*/ 0 h 1194698"/>
              <a:gd name="connsiteX2" fmla="*/ 0 w 4716969"/>
              <a:gd name="connsiteY2" fmla="*/ 597349 h 1194698"/>
              <a:gd name="connsiteX3" fmla="*/ 0 w 4716969"/>
              <a:gd name="connsiteY3" fmla="*/ 597349 h 1194698"/>
              <a:gd name="connsiteX4" fmla="*/ 664223 w 4716969"/>
              <a:gd name="connsiteY4" fmla="*/ 1194698 h 1194698"/>
              <a:gd name="connsiteX5" fmla="*/ 4052746 w 4716969"/>
              <a:gd name="connsiteY5" fmla="*/ 1194698 h 1194698"/>
              <a:gd name="connsiteX6" fmla="*/ 4716970 w 4716969"/>
              <a:gd name="connsiteY6" fmla="*/ 597349 h 1194698"/>
              <a:gd name="connsiteX7" fmla="*/ 4716970 w 4716969"/>
              <a:gd name="connsiteY7" fmla="*/ 597349 h 1194698"/>
              <a:gd name="connsiteX8" fmla="*/ 4052746 w 4716969"/>
              <a:gd name="connsiteY8" fmla="*/ 0 h 1194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16969" h="1194698">
                <a:moveTo>
                  <a:pt x="4052746" y="0"/>
                </a:moveTo>
                <a:lnTo>
                  <a:pt x="664223" y="0"/>
                </a:lnTo>
                <a:cubicBezTo>
                  <a:pt x="297707" y="0"/>
                  <a:pt x="0" y="267050"/>
                  <a:pt x="0" y="597349"/>
                </a:cubicBezTo>
                <a:lnTo>
                  <a:pt x="0" y="597349"/>
                </a:lnTo>
                <a:cubicBezTo>
                  <a:pt x="0" y="927648"/>
                  <a:pt x="297707" y="1194698"/>
                  <a:pt x="664223" y="1194698"/>
                </a:cubicBezTo>
                <a:lnTo>
                  <a:pt x="4052746" y="1194698"/>
                </a:lnTo>
                <a:cubicBezTo>
                  <a:pt x="4419263" y="1194698"/>
                  <a:pt x="4716970" y="927648"/>
                  <a:pt x="4716970" y="597349"/>
                </a:cubicBezTo>
                <a:lnTo>
                  <a:pt x="4716970" y="597349"/>
                </a:lnTo>
                <a:cubicBezTo>
                  <a:pt x="4716970" y="268456"/>
                  <a:pt x="4420667" y="0"/>
                  <a:pt x="4052746" y="0"/>
                </a:cubicBezTo>
                <a:close/>
              </a:path>
            </a:pathLst>
          </a:custGeom>
          <a:gradFill>
            <a:gsLst>
              <a:gs pos="4000">
                <a:srgbClr val="863694"/>
              </a:gs>
              <a:gs pos="34000">
                <a:srgbClr val="863694"/>
              </a:gs>
              <a:gs pos="80000">
                <a:srgbClr val="561465"/>
              </a:gs>
            </a:gsLst>
            <a:path path="circle">
              <a:fillToRect l="50000" t="50000" r="50000" b="50000"/>
            </a:path>
          </a:gradFill>
          <a:ln w="14034" cap="flat">
            <a:noFill/>
            <a:prstDash val="solid"/>
            <a:miter/>
          </a:ln>
        </p:spPr>
        <p:txBody>
          <a:bodyPr rtlCol="0" anchor="ctr"/>
          <a:lstStyle/>
          <a:p>
            <a:endParaRPr lang="en-US"/>
          </a:p>
        </p:txBody>
      </p:sp>
      <p:sp>
        <p:nvSpPr>
          <p:cNvPr id="163" name="Text Box 26">
            <a:extLst>
              <a:ext uri="{FF2B5EF4-FFF2-40B4-BE49-F238E27FC236}">
                <a16:creationId xmlns:a16="http://schemas.microsoft.com/office/drawing/2014/main" id="{B83C1F1C-A5C6-744F-BFEB-D786BD5291D5}"/>
              </a:ext>
            </a:extLst>
          </p:cNvPr>
          <p:cNvSpPr txBox="1"/>
          <p:nvPr/>
        </p:nvSpPr>
        <p:spPr>
          <a:xfrm>
            <a:off x="3043255" y="3717151"/>
            <a:ext cx="3547256" cy="118623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171450" indent="-171450">
              <a:lnSpc>
                <a:spcPts val="1040"/>
              </a:lnSpc>
              <a:buClr>
                <a:srgbClr val="94C33D"/>
              </a:buClr>
              <a:buFont typeface="Arial" panose="020B0604020202020204" pitchFamily="34" charset="0"/>
              <a:buChar char="•"/>
            </a:pPr>
            <a:r>
              <a:rPr lang="en-GB" sz="1000" dirty="0">
                <a:solidFill>
                  <a:schemeClr val="bg1"/>
                </a:solidFill>
                <a:latin typeface="Open Sans" panose="020B0606030504020204" pitchFamily="34" charset="0"/>
                <a:ea typeface="Open Sans" panose="020B0606030504020204" pitchFamily="34" charset="0"/>
                <a:cs typeface="Open Sans" panose="020B0606030504020204" pitchFamily="34" charset="0"/>
              </a:rPr>
              <a:t>Openness to cultural otherness and to other beliefs, world views and practices</a:t>
            </a:r>
          </a:p>
          <a:p>
            <a:pPr marL="171450" indent="-171450">
              <a:lnSpc>
                <a:spcPts val="1040"/>
              </a:lnSpc>
              <a:buClr>
                <a:srgbClr val="94C33D"/>
              </a:buClr>
              <a:buFont typeface="Arial" panose="020B0604020202020204" pitchFamily="34" charset="0"/>
              <a:buChar char="•"/>
            </a:pPr>
            <a:r>
              <a:rPr lang="en-GB" sz="1000" dirty="0">
                <a:solidFill>
                  <a:schemeClr val="bg1"/>
                </a:solidFill>
                <a:latin typeface="Open Sans" panose="020B0606030504020204" pitchFamily="34" charset="0"/>
                <a:ea typeface="Open Sans" panose="020B0606030504020204" pitchFamily="34" charset="0"/>
                <a:cs typeface="Open Sans" panose="020B0606030504020204" pitchFamily="34" charset="0"/>
              </a:rPr>
              <a:t>Respect</a:t>
            </a:r>
          </a:p>
          <a:p>
            <a:pPr marL="171450" indent="-171450">
              <a:lnSpc>
                <a:spcPts val="1040"/>
              </a:lnSpc>
              <a:buClr>
                <a:srgbClr val="94C33D"/>
              </a:buClr>
              <a:buFont typeface="Arial" panose="020B0604020202020204" pitchFamily="34" charset="0"/>
              <a:buChar char="•"/>
            </a:pPr>
            <a:r>
              <a:rPr lang="en-GB" sz="1000" dirty="0">
                <a:solidFill>
                  <a:schemeClr val="bg1"/>
                </a:solidFill>
                <a:latin typeface="Open Sans" panose="020B0606030504020204" pitchFamily="34" charset="0"/>
                <a:ea typeface="Open Sans" panose="020B0606030504020204" pitchFamily="34" charset="0"/>
                <a:cs typeface="Open Sans" panose="020B0606030504020204" pitchFamily="34" charset="0"/>
              </a:rPr>
              <a:t>Civic-mindedness</a:t>
            </a:r>
          </a:p>
          <a:p>
            <a:pPr marL="171450" indent="-171450">
              <a:lnSpc>
                <a:spcPts val="1040"/>
              </a:lnSpc>
              <a:buClr>
                <a:srgbClr val="94C33D"/>
              </a:buClr>
              <a:buFont typeface="Arial" panose="020B0604020202020204" pitchFamily="34" charset="0"/>
              <a:buChar char="•"/>
            </a:pPr>
            <a:r>
              <a:rPr lang="en-GB" sz="1000" dirty="0">
                <a:solidFill>
                  <a:schemeClr val="bg1"/>
                </a:solidFill>
                <a:latin typeface="Open Sans" panose="020B0606030504020204" pitchFamily="34" charset="0"/>
                <a:ea typeface="Open Sans" panose="020B0606030504020204" pitchFamily="34" charset="0"/>
                <a:cs typeface="Open Sans" panose="020B0606030504020204" pitchFamily="34" charset="0"/>
              </a:rPr>
              <a:t>Responsibility</a:t>
            </a:r>
          </a:p>
          <a:p>
            <a:pPr marL="171450" indent="-171450">
              <a:lnSpc>
                <a:spcPts val="1040"/>
              </a:lnSpc>
              <a:buClr>
                <a:srgbClr val="94C33D"/>
              </a:buClr>
              <a:buFont typeface="Arial" panose="020B0604020202020204" pitchFamily="34" charset="0"/>
              <a:buChar char="•"/>
            </a:pPr>
            <a:r>
              <a:rPr lang="en-GB" sz="1000" dirty="0">
                <a:solidFill>
                  <a:schemeClr val="bg1"/>
                </a:solidFill>
                <a:latin typeface="Open Sans" panose="020B0606030504020204" pitchFamily="34" charset="0"/>
                <a:ea typeface="Open Sans" panose="020B0606030504020204" pitchFamily="34" charset="0"/>
                <a:cs typeface="Open Sans" panose="020B0606030504020204" pitchFamily="34" charset="0"/>
              </a:rPr>
              <a:t>Self-efficacy</a:t>
            </a:r>
          </a:p>
          <a:p>
            <a:pPr marL="171450" indent="-171450">
              <a:lnSpc>
                <a:spcPts val="1040"/>
              </a:lnSpc>
              <a:buClr>
                <a:srgbClr val="94C33D"/>
              </a:buClr>
              <a:buFont typeface="Arial" panose="020B0604020202020204" pitchFamily="34" charset="0"/>
              <a:buChar char="•"/>
            </a:pPr>
            <a:r>
              <a:rPr lang="en-GB" sz="1000" dirty="0">
                <a:solidFill>
                  <a:schemeClr val="bg1"/>
                </a:solidFill>
                <a:latin typeface="Open Sans" panose="020B0606030504020204" pitchFamily="34" charset="0"/>
                <a:ea typeface="Open Sans" panose="020B0606030504020204" pitchFamily="34" charset="0"/>
                <a:cs typeface="Open Sans" panose="020B0606030504020204" pitchFamily="34" charset="0"/>
              </a:rPr>
              <a:t> Tolerance of ambiguity </a:t>
            </a:r>
          </a:p>
        </p:txBody>
      </p:sp>
      <p:sp>
        <p:nvSpPr>
          <p:cNvPr id="164" name="Text Box 74">
            <a:extLst>
              <a:ext uri="{FF2B5EF4-FFF2-40B4-BE49-F238E27FC236}">
                <a16:creationId xmlns:a16="http://schemas.microsoft.com/office/drawing/2014/main" id="{CEB3D2B5-8AB1-EC46-8482-A91ADD763317}"/>
              </a:ext>
            </a:extLst>
          </p:cNvPr>
          <p:cNvSpPr txBox="1"/>
          <p:nvPr/>
        </p:nvSpPr>
        <p:spPr>
          <a:xfrm>
            <a:off x="2974361" y="3445618"/>
            <a:ext cx="1671628" cy="29320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ts val="1140"/>
              </a:lnSpc>
            </a:pPr>
            <a:r>
              <a:rPr lang="en-GB" sz="1150" dirty="0">
                <a:solidFill>
                  <a:schemeClr val="bg1"/>
                </a:solidFill>
                <a:effectLst/>
                <a:highlight>
                  <a:srgbClr val="94C33D"/>
                </a:highlight>
                <a:latin typeface="Open Sans" panose="020B0606030504020204" pitchFamily="34" charset="0"/>
                <a:ea typeface="Open Sans" panose="020B0606030504020204" pitchFamily="34" charset="0"/>
                <a:cs typeface="Open Sans" panose="020B0606030504020204" pitchFamily="34" charset="0"/>
              </a:rPr>
              <a:t> ATT</a:t>
            </a:r>
            <a:r>
              <a:rPr lang="en-GB" sz="1150" dirty="0">
                <a:solidFill>
                  <a:schemeClr val="bg1"/>
                </a:solidFill>
                <a:highlight>
                  <a:srgbClr val="94C33D"/>
                </a:highlight>
                <a:latin typeface="Open Sans" panose="020B0606030504020204" pitchFamily="34" charset="0"/>
                <a:ea typeface="Open Sans" panose="020B0606030504020204" pitchFamily="34" charset="0"/>
                <a:cs typeface="Open Sans" panose="020B0606030504020204" pitchFamily="34" charset="0"/>
              </a:rPr>
              <a:t>ITUDES</a:t>
            </a:r>
            <a:endParaRPr lang="en-IE" sz="1150" dirty="0">
              <a:solidFill>
                <a:schemeClr val="bg1"/>
              </a:solidFill>
              <a:effectLst/>
              <a:highlight>
                <a:srgbClr val="94C33D"/>
              </a:highlight>
              <a:latin typeface="Open Sans" panose="020B0606030504020204" pitchFamily="34" charset="0"/>
              <a:ea typeface="Open Sans" panose="020B0606030504020204" pitchFamily="34" charset="0"/>
              <a:cs typeface="Open Sans" panose="020B0606030504020204" pitchFamily="34" charset="0"/>
            </a:endParaRPr>
          </a:p>
        </p:txBody>
      </p:sp>
      <p:sp>
        <p:nvSpPr>
          <p:cNvPr id="158" name="Freeform 157">
            <a:extLst>
              <a:ext uri="{FF2B5EF4-FFF2-40B4-BE49-F238E27FC236}">
                <a16:creationId xmlns:a16="http://schemas.microsoft.com/office/drawing/2014/main" id="{2C4A277F-C07C-A647-BF49-2782EFC422F0}"/>
              </a:ext>
            </a:extLst>
          </p:cNvPr>
          <p:cNvSpPr/>
          <p:nvPr/>
        </p:nvSpPr>
        <p:spPr>
          <a:xfrm>
            <a:off x="2410730" y="4878311"/>
            <a:ext cx="4860000" cy="1194698"/>
          </a:xfrm>
          <a:custGeom>
            <a:avLst/>
            <a:gdLst>
              <a:gd name="connsiteX0" fmla="*/ 4052746 w 4716969"/>
              <a:gd name="connsiteY0" fmla="*/ 0 h 1194698"/>
              <a:gd name="connsiteX1" fmla="*/ 664223 w 4716969"/>
              <a:gd name="connsiteY1" fmla="*/ 0 h 1194698"/>
              <a:gd name="connsiteX2" fmla="*/ 0 w 4716969"/>
              <a:gd name="connsiteY2" fmla="*/ 597349 h 1194698"/>
              <a:gd name="connsiteX3" fmla="*/ 0 w 4716969"/>
              <a:gd name="connsiteY3" fmla="*/ 597349 h 1194698"/>
              <a:gd name="connsiteX4" fmla="*/ 664223 w 4716969"/>
              <a:gd name="connsiteY4" fmla="*/ 1194698 h 1194698"/>
              <a:gd name="connsiteX5" fmla="*/ 4052746 w 4716969"/>
              <a:gd name="connsiteY5" fmla="*/ 1194698 h 1194698"/>
              <a:gd name="connsiteX6" fmla="*/ 4716970 w 4716969"/>
              <a:gd name="connsiteY6" fmla="*/ 597349 h 1194698"/>
              <a:gd name="connsiteX7" fmla="*/ 4716970 w 4716969"/>
              <a:gd name="connsiteY7" fmla="*/ 597349 h 1194698"/>
              <a:gd name="connsiteX8" fmla="*/ 4052746 w 4716969"/>
              <a:gd name="connsiteY8" fmla="*/ 0 h 1194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16969" h="1194698">
                <a:moveTo>
                  <a:pt x="4052746" y="0"/>
                </a:moveTo>
                <a:lnTo>
                  <a:pt x="664223" y="0"/>
                </a:lnTo>
                <a:cubicBezTo>
                  <a:pt x="297707" y="0"/>
                  <a:pt x="0" y="267050"/>
                  <a:pt x="0" y="597349"/>
                </a:cubicBezTo>
                <a:lnTo>
                  <a:pt x="0" y="597349"/>
                </a:lnTo>
                <a:cubicBezTo>
                  <a:pt x="0" y="927648"/>
                  <a:pt x="297707" y="1194698"/>
                  <a:pt x="664223" y="1194698"/>
                </a:cubicBezTo>
                <a:lnTo>
                  <a:pt x="4052746" y="1194698"/>
                </a:lnTo>
                <a:cubicBezTo>
                  <a:pt x="4419263" y="1194698"/>
                  <a:pt x="4716970" y="927648"/>
                  <a:pt x="4716970" y="597349"/>
                </a:cubicBezTo>
                <a:lnTo>
                  <a:pt x="4716970" y="597349"/>
                </a:lnTo>
                <a:cubicBezTo>
                  <a:pt x="4716970" y="267050"/>
                  <a:pt x="4420667" y="0"/>
                  <a:pt x="4052746" y="0"/>
                </a:cubicBezTo>
                <a:close/>
              </a:path>
            </a:pathLst>
          </a:custGeom>
          <a:gradFill>
            <a:gsLst>
              <a:gs pos="4000">
                <a:srgbClr val="863694"/>
              </a:gs>
              <a:gs pos="34000">
                <a:srgbClr val="863694"/>
              </a:gs>
              <a:gs pos="80000">
                <a:srgbClr val="561465"/>
              </a:gs>
            </a:gsLst>
            <a:path path="circle">
              <a:fillToRect l="50000" t="50000" r="50000" b="50000"/>
            </a:path>
          </a:gradFill>
          <a:ln w="14034" cap="flat">
            <a:noFill/>
            <a:prstDash val="solid"/>
            <a:miter/>
          </a:ln>
        </p:spPr>
        <p:txBody>
          <a:bodyPr rtlCol="0" anchor="ctr"/>
          <a:lstStyle/>
          <a:p>
            <a:endParaRPr lang="en-US" dirty="0"/>
          </a:p>
        </p:txBody>
      </p:sp>
      <p:sp>
        <p:nvSpPr>
          <p:cNvPr id="155" name="Text Box 26">
            <a:extLst>
              <a:ext uri="{FF2B5EF4-FFF2-40B4-BE49-F238E27FC236}">
                <a16:creationId xmlns:a16="http://schemas.microsoft.com/office/drawing/2014/main" id="{260111B5-402F-4646-B80E-E01C66DB5556}"/>
              </a:ext>
            </a:extLst>
          </p:cNvPr>
          <p:cNvSpPr txBox="1"/>
          <p:nvPr/>
        </p:nvSpPr>
        <p:spPr>
          <a:xfrm>
            <a:off x="3044167" y="5055040"/>
            <a:ext cx="4201275" cy="117598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171450" indent="-171450">
              <a:lnSpc>
                <a:spcPts val="1040"/>
              </a:lnSpc>
              <a:buClr>
                <a:srgbClr val="94C33D"/>
              </a:buClr>
              <a:buFont typeface="Arial" panose="020B0604020202020204" pitchFamily="34" charset="0"/>
              <a:buChar char="•"/>
            </a:pPr>
            <a:r>
              <a:rPr lang="en-GB" sz="1000" dirty="0">
                <a:solidFill>
                  <a:schemeClr val="bg1"/>
                </a:solidFill>
                <a:latin typeface="Open Sans" panose="020B0606030504020204" pitchFamily="34" charset="0"/>
                <a:ea typeface="Open Sans" panose="020B0606030504020204" pitchFamily="34" charset="0"/>
                <a:cs typeface="Open Sans" panose="020B0606030504020204" pitchFamily="34" charset="0"/>
              </a:rPr>
              <a:t>Autonomous learning skills </a:t>
            </a:r>
          </a:p>
          <a:p>
            <a:pPr marL="171450" indent="-171450">
              <a:lnSpc>
                <a:spcPts val="1040"/>
              </a:lnSpc>
              <a:buClr>
                <a:srgbClr val="94C33D"/>
              </a:buClr>
              <a:buFont typeface="Arial" panose="020B0604020202020204" pitchFamily="34" charset="0"/>
              <a:buChar char="•"/>
            </a:pPr>
            <a:r>
              <a:rPr lang="en-GB" sz="1000" dirty="0">
                <a:solidFill>
                  <a:schemeClr val="bg1"/>
                </a:solidFill>
                <a:latin typeface="Open Sans" panose="020B0606030504020204" pitchFamily="34" charset="0"/>
                <a:ea typeface="Open Sans" panose="020B0606030504020204" pitchFamily="34" charset="0"/>
                <a:cs typeface="Open Sans" panose="020B0606030504020204" pitchFamily="34" charset="0"/>
              </a:rPr>
              <a:t>Analytical and critical thinking skills</a:t>
            </a:r>
          </a:p>
          <a:p>
            <a:pPr marL="171450" indent="-171450">
              <a:lnSpc>
                <a:spcPts val="1040"/>
              </a:lnSpc>
              <a:buClr>
                <a:srgbClr val="94C33D"/>
              </a:buClr>
              <a:buFont typeface="Arial" panose="020B0604020202020204" pitchFamily="34" charset="0"/>
              <a:buChar char="•"/>
            </a:pPr>
            <a:r>
              <a:rPr lang="en-GB" sz="1000" dirty="0">
                <a:solidFill>
                  <a:schemeClr val="bg1"/>
                </a:solidFill>
                <a:latin typeface="Open Sans" panose="020B0606030504020204" pitchFamily="34" charset="0"/>
                <a:ea typeface="Open Sans" panose="020B0606030504020204" pitchFamily="34" charset="0"/>
                <a:cs typeface="Open Sans" panose="020B0606030504020204" pitchFamily="34" charset="0"/>
              </a:rPr>
              <a:t>Skills of listening and observing</a:t>
            </a:r>
          </a:p>
          <a:p>
            <a:pPr marL="171450" indent="-171450">
              <a:lnSpc>
                <a:spcPts val="1040"/>
              </a:lnSpc>
              <a:buClr>
                <a:srgbClr val="94C33D"/>
              </a:buClr>
              <a:buFont typeface="Arial" panose="020B0604020202020204" pitchFamily="34" charset="0"/>
              <a:buChar char="•"/>
            </a:pPr>
            <a:r>
              <a:rPr lang="en-GB" sz="1000" dirty="0">
                <a:solidFill>
                  <a:schemeClr val="bg1"/>
                </a:solidFill>
                <a:latin typeface="Open Sans" panose="020B0606030504020204" pitchFamily="34" charset="0"/>
                <a:ea typeface="Open Sans" panose="020B0606030504020204" pitchFamily="34" charset="0"/>
                <a:cs typeface="Open Sans" panose="020B0606030504020204" pitchFamily="34" charset="0"/>
              </a:rPr>
              <a:t>Empathy, flexibility and adaptability</a:t>
            </a:r>
          </a:p>
          <a:p>
            <a:pPr marL="171450" indent="-171450">
              <a:lnSpc>
                <a:spcPts val="1040"/>
              </a:lnSpc>
              <a:buClr>
                <a:srgbClr val="94C33D"/>
              </a:buClr>
              <a:buFont typeface="Arial" panose="020B0604020202020204" pitchFamily="34" charset="0"/>
              <a:buChar char="•"/>
            </a:pPr>
            <a:r>
              <a:rPr lang="en-GB" sz="1000" dirty="0">
                <a:solidFill>
                  <a:schemeClr val="bg1"/>
                </a:solidFill>
                <a:latin typeface="Open Sans" panose="020B0606030504020204" pitchFamily="34" charset="0"/>
                <a:ea typeface="Open Sans" panose="020B0606030504020204" pitchFamily="34" charset="0"/>
                <a:cs typeface="Open Sans" panose="020B0606030504020204" pitchFamily="34" charset="0"/>
              </a:rPr>
              <a:t>Linguistic, communicative and plurilingual skills</a:t>
            </a:r>
          </a:p>
          <a:p>
            <a:pPr marL="171450" indent="-171450">
              <a:lnSpc>
                <a:spcPts val="1040"/>
              </a:lnSpc>
              <a:buClr>
                <a:srgbClr val="94C33D"/>
              </a:buClr>
              <a:buFont typeface="Arial" panose="020B0604020202020204" pitchFamily="34" charset="0"/>
              <a:buChar char="•"/>
            </a:pPr>
            <a:r>
              <a:rPr lang="en-GB" sz="1000" dirty="0">
                <a:solidFill>
                  <a:schemeClr val="bg1"/>
                </a:solidFill>
                <a:latin typeface="Open Sans" panose="020B0606030504020204" pitchFamily="34" charset="0"/>
                <a:ea typeface="Open Sans" panose="020B0606030504020204" pitchFamily="34" charset="0"/>
                <a:cs typeface="Open Sans" panose="020B0606030504020204" pitchFamily="34" charset="0"/>
              </a:rPr>
              <a:t>Co-operation skills</a:t>
            </a:r>
          </a:p>
          <a:p>
            <a:pPr marL="171450" indent="-171450">
              <a:lnSpc>
                <a:spcPts val="1040"/>
              </a:lnSpc>
              <a:buClr>
                <a:srgbClr val="94C33D"/>
              </a:buClr>
              <a:buFont typeface="Arial" panose="020B0604020202020204" pitchFamily="34" charset="0"/>
              <a:buChar char="•"/>
            </a:pPr>
            <a:r>
              <a:rPr lang="en-GB" sz="1000" dirty="0">
                <a:solidFill>
                  <a:schemeClr val="bg1"/>
                </a:solidFill>
                <a:latin typeface="Open Sans" panose="020B0606030504020204" pitchFamily="34" charset="0"/>
                <a:ea typeface="Open Sans" panose="020B0606030504020204" pitchFamily="34" charset="0"/>
                <a:cs typeface="Open Sans" panose="020B0606030504020204" pitchFamily="34" charset="0"/>
              </a:rPr>
              <a:t>Conflict resolution skills </a:t>
            </a:r>
          </a:p>
        </p:txBody>
      </p:sp>
      <p:sp>
        <p:nvSpPr>
          <p:cNvPr id="156" name="Text Box 74">
            <a:extLst>
              <a:ext uri="{FF2B5EF4-FFF2-40B4-BE49-F238E27FC236}">
                <a16:creationId xmlns:a16="http://schemas.microsoft.com/office/drawing/2014/main" id="{2F0FDC88-B446-064E-B186-E24715C9E077}"/>
              </a:ext>
            </a:extLst>
          </p:cNvPr>
          <p:cNvSpPr txBox="1"/>
          <p:nvPr/>
        </p:nvSpPr>
        <p:spPr>
          <a:xfrm>
            <a:off x="2974361" y="4799539"/>
            <a:ext cx="1147099" cy="31693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ts val="1140"/>
              </a:lnSpc>
            </a:pPr>
            <a:r>
              <a:rPr lang="en-GB" sz="1150" dirty="0">
                <a:solidFill>
                  <a:schemeClr val="bg1"/>
                </a:solidFill>
                <a:highlight>
                  <a:srgbClr val="94C33D"/>
                </a:highlight>
                <a:latin typeface="Open Sans" panose="020B0606030504020204" pitchFamily="34" charset="0"/>
                <a:ea typeface="Open Sans" panose="020B0606030504020204" pitchFamily="34" charset="0"/>
                <a:cs typeface="Open Sans" panose="020B0606030504020204" pitchFamily="34" charset="0"/>
              </a:rPr>
              <a:t> SKILLS</a:t>
            </a:r>
          </a:p>
        </p:txBody>
      </p:sp>
      <p:sp>
        <p:nvSpPr>
          <p:cNvPr id="150" name="Freeform 149">
            <a:extLst>
              <a:ext uri="{FF2B5EF4-FFF2-40B4-BE49-F238E27FC236}">
                <a16:creationId xmlns:a16="http://schemas.microsoft.com/office/drawing/2014/main" id="{DE4823A2-2241-804D-AE81-F8AB018110D5}"/>
              </a:ext>
            </a:extLst>
          </p:cNvPr>
          <p:cNvSpPr/>
          <p:nvPr/>
        </p:nvSpPr>
        <p:spPr>
          <a:xfrm>
            <a:off x="2409817" y="6246339"/>
            <a:ext cx="4860000" cy="1194698"/>
          </a:xfrm>
          <a:custGeom>
            <a:avLst/>
            <a:gdLst>
              <a:gd name="connsiteX0" fmla="*/ 4052746 w 4716969"/>
              <a:gd name="connsiteY0" fmla="*/ 0 h 1194698"/>
              <a:gd name="connsiteX1" fmla="*/ 664223 w 4716969"/>
              <a:gd name="connsiteY1" fmla="*/ 0 h 1194698"/>
              <a:gd name="connsiteX2" fmla="*/ 0 w 4716969"/>
              <a:gd name="connsiteY2" fmla="*/ 597349 h 1194698"/>
              <a:gd name="connsiteX3" fmla="*/ 0 w 4716969"/>
              <a:gd name="connsiteY3" fmla="*/ 597349 h 1194698"/>
              <a:gd name="connsiteX4" fmla="*/ 664223 w 4716969"/>
              <a:gd name="connsiteY4" fmla="*/ 1194698 h 1194698"/>
              <a:gd name="connsiteX5" fmla="*/ 4052746 w 4716969"/>
              <a:gd name="connsiteY5" fmla="*/ 1194698 h 1194698"/>
              <a:gd name="connsiteX6" fmla="*/ 4716970 w 4716969"/>
              <a:gd name="connsiteY6" fmla="*/ 597349 h 1194698"/>
              <a:gd name="connsiteX7" fmla="*/ 4716970 w 4716969"/>
              <a:gd name="connsiteY7" fmla="*/ 597349 h 1194698"/>
              <a:gd name="connsiteX8" fmla="*/ 4052746 w 4716969"/>
              <a:gd name="connsiteY8" fmla="*/ 0 h 1194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16969" h="1194698">
                <a:moveTo>
                  <a:pt x="4052746" y="0"/>
                </a:moveTo>
                <a:lnTo>
                  <a:pt x="664223" y="0"/>
                </a:lnTo>
                <a:cubicBezTo>
                  <a:pt x="297707" y="0"/>
                  <a:pt x="0" y="267050"/>
                  <a:pt x="0" y="597349"/>
                </a:cubicBezTo>
                <a:lnTo>
                  <a:pt x="0" y="597349"/>
                </a:lnTo>
                <a:cubicBezTo>
                  <a:pt x="0" y="927648"/>
                  <a:pt x="297707" y="1194698"/>
                  <a:pt x="664223" y="1194698"/>
                </a:cubicBezTo>
                <a:lnTo>
                  <a:pt x="4052746" y="1194698"/>
                </a:lnTo>
                <a:cubicBezTo>
                  <a:pt x="4419263" y="1194698"/>
                  <a:pt x="4716970" y="927648"/>
                  <a:pt x="4716970" y="597349"/>
                </a:cubicBezTo>
                <a:lnTo>
                  <a:pt x="4716970" y="597349"/>
                </a:lnTo>
                <a:cubicBezTo>
                  <a:pt x="4716970" y="267050"/>
                  <a:pt x="4419263" y="0"/>
                  <a:pt x="4052746" y="0"/>
                </a:cubicBezTo>
                <a:close/>
              </a:path>
            </a:pathLst>
          </a:custGeom>
          <a:gradFill>
            <a:gsLst>
              <a:gs pos="4000">
                <a:srgbClr val="863694"/>
              </a:gs>
              <a:gs pos="34000">
                <a:srgbClr val="863694"/>
              </a:gs>
              <a:gs pos="80000">
                <a:srgbClr val="561465"/>
              </a:gs>
            </a:gsLst>
            <a:path path="circle">
              <a:fillToRect l="50000" t="50000" r="50000" b="50000"/>
            </a:path>
          </a:gradFill>
          <a:ln w="14034" cap="flat">
            <a:noFill/>
            <a:prstDash val="solid"/>
            <a:miter/>
          </a:ln>
        </p:spPr>
        <p:txBody>
          <a:bodyPr rtlCol="0" anchor="ctr"/>
          <a:lstStyle/>
          <a:p>
            <a:endParaRPr lang="en-US"/>
          </a:p>
        </p:txBody>
      </p:sp>
      <p:sp>
        <p:nvSpPr>
          <p:cNvPr id="147" name="Text Box 26">
            <a:extLst>
              <a:ext uri="{FF2B5EF4-FFF2-40B4-BE49-F238E27FC236}">
                <a16:creationId xmlns:a16="http://schemas.microsoft.com/office/drawing/2014/main" id="{75F8765D-88C7-B24E-BEA8-17E7460C6818}"/>
              </a:ext>
            </a:extLst>
          </p:cNvPr>
          <p:cNvSpPr txBox="1"/>
          <p:nvPr/>
        </p:nvSpPr>
        <p:spPr>
          <a:xfrm>
            <a:off x="3076718" y="6437168"/>
            <a:ext cx="3766044" cy="119469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171450" indent="-171450">
              <a:lnSpc>
                <a:spcPts val="1040"/>
              </a:lnSpc>
              <a:buClr>
                <a:srgbClr val="94C33D"/>
              </a:buClr>
              <a:buFont typeface="Arial" panose="020B0604020202020204" pitchFamily="34" charset="0"/>
              <a:buChar char="•"/>
            </a:pPr>
            <a:r>
              <a:rPr lang="en-GB" sz="1000" dirty="0">
                <a:solidFill>
                  <a:schemeClr val="bg1"/>
                </a:solidFill>
                <a:latin typeface="Open Sans" panose="020B0606030504020204" pitchFamily="34" charset="0"/>
                <a:ea typeface="Open Sans" panose="020B0606030504020204" pitchFamily="34" charset="0"/>
                <a:cs typeface="Open Sans" panose="020B0606030504020204" pitchFamily="34" charset="0"/>
              </a:rPr>
              <a:t>Knowledge and critical understanding of the self</a:t>
            </a:r>
          </a:p>
          <a:p>
            <a:pPr marL="171450" indent="-171450">
              <a:lnSpc>
                <a:spcPts val="1040"/>
              </a:lnSpc>
              <a:buClr>
                <a:srgbClr val="94C33D"/>
              </a:buClr>
              <a:buFont typeface="Arial" panose="020B0604020202020204" pitchFamily="34" charset="0"/>
              <a:buChar char="•"/>
            </a:pPr>
            <a:r>
              <a:rPr lang="en-GB" sz="1000" dirty="0">
                <a:solidFill>
                  <a:schemeClr val="bg1"/>
                </a:solidFill>
                <a:latin typeface="Open Sans" panose="020B0606030504020204" pitchFamily="34" charset="0"/>
                <a:ea typeface="Open Sans" panose="020B0606030504020204" pitchFamily="34" charset="0"/>
                <a:cs typeface="Open Sans" panose="020B0606030504020204" pitchFamily="34" charset="0"/>
              </a:rPr>
              <a:t>Knowledge and critical understanding of language and communication</a:t>
            </a:r>
          </a:p>
          <a:p>
            <a:pPr marL="171450" indent="-171450">
              <a:lnSpc>
                <a:spcPts val="1040"/>
              </a:lnSpc>
              <a:buClr>
                <a:srgbClr val="94C33D"/>
              </a:buClr>
              <a:buFont typeface="Arial" panose="020B0604020202020204" pitchFamily="34" charset="0"/>
              <a:buChar char="•"/>
            </a:pPr>
            <a:r>
              <a:rPr lang="en-GB" sz="1000" dirty="0">
                <a:solidFill>
                  <a:schemeClr val="bg1"/>
                </a:solidFill>
                <a:latin typeface="Open Sans" panose="020B0606030504020204" pitchFamily="34" charset="0"/>
                <a:ea typeface="Open Sans" panose="020B0606030504020204" pitchFamily="34" charset="0"/>
                <a:cs typeface="Open Sans" panose="020B0606030504020204" pitchFamily="34" charset="0"/>
              </a:rPr>
              <a:t>Knowledge and critical understanding of the world: politics, law, human rights, culture, cultures, religions, history, media, economies, environment, sustainability </a:t>
            </a:r>
          </a:p>
        </p:txBody>
      </p:sp>
      <p:sp>
        <p:nvSpPr>
          <p:cNvPr id="148" name="Text Box 74">
            <a:extLst>
              <a:ext uri="{FF2B5EF4-FFF2-40B4-BE49-F238E27FC236}">
                <a16:creationId xmlns:a16="http://schemas.microsoft.com/office/drawing/2014/main" id="{EBADD441-CDA0-B647-99FB-DFD985CD9BC4}"/>
              </a:ext>
            </a:extLst>
          </p:cNvPr>
          <p:cNvSpPr txBox="1"/>
          <p:nvPr/>
        </p:nvSpPr>
        <p:spPr>
          <a:xfrm>
            <a:off x="2974361" y="6156625"/>
            <a:ext cx="3260401" cy="35828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ts val="1140"/>
              </a:lnSpc>
            </a:pPr>
            <a:r>
              <a:rPr lang="en-GB" sz="1150" dirty="0">
                <a:solidFill>
                  <a:schemeClr val="bg1"/>
                </a:solidFill>
                <a:highlight>
                  <a:srgbClr val="94C33D"/>
                </a:highlight>
                <a:latin typeface="Open Sans" panose="020B0606030504020204" pitchFamily="34" charset="0"/>
                <a:ea typeface="Open Sans" panose="020B0606030504020204" pitchFamily="34" charset="0"/>
                <a:cs typeface="Open Sans" panose="020B0606030504020204" pitchFamily="34" charset="0"/>
              </a:rPr>
              <a:t> KNOWLEDGE &amp; CRITICAL UNDERSTANDING</a:t>
            </a:r>
            <a:endParaRPr lang="en-GB" sz="1150" b="1" dirty="0">
              <a:solidFill>
                <a:schemeClr val="bg1"/>
              </a:solidFill>
              <a:highlight>
                <a:srgbClr val="94C33D"/>
              </a:highlight>
              <a:latin typeface="Open Sans" panose="020B0606030504020204" pitchFamily="34" charset="0"/>
              <a:ea typeface="Open Sans" panose="020B0606030504020204" pitchFamily="34" charset="0"/>
              <a:cs typeface="Open Sans" panose="020B0606030504020204" pitchFamily="34" charset="0"/>
            </a:endParaRPr>
          </a:p>
        </p:txBody>
      </p:sp>
      <p:grpSp>
        <p:nvGrpSpPr>
          <p:cNvPr id="178" name="Graphic 3">
            <a:extLst>
              <a:ext uri="{FF2B5EF4-FFF2-40B4-BE49-F238E27FC236}">
                <a16:creationId xmlns:a16="http://schemas.microsoft.com/office/drawing/2014/main" id="{8AEDA345-72A7-F748-927F-614679F4BBE2}"/>
              </a:ext>
            </a:extLst>
          </p:cNvPr>
          <p:cNvGrpSpPr/>
          <p:nvPr/>
        </p:nvGrpSpPr>
        <p:grpSpPr>
          <a:xfrm>
            <a:off x="521076" y="6376130"/>
            <a:ext cx="255578" cy="255805"/>
            <a:chOff x="367350" y="8555075"/>
            <a:chExt cx="255578" cy="255805"/>
          </a:xfrm>
        </p:grpSpPr>
        <p:sp>
          <p:nvSpPr>
            <p:cNvPr id="179" name="Freeform 178">
              <a:extLst>
                <a:ext uri="{FF2B5EF4-FFF2-40B4-BE49-F238E27FC236}">
                  <a16:creationId xmlns:a16="http://schemas.microsoft.com/office/drawing/2014/main" id="{4925B794-A426-6745-98AD-3BC4C97DBED5}"/>
                </a:ext>
              </a:extLst>
            </p:cNvPr>
            <p:cNvSpPr/>
            <p:nvPr/>
          </p:nvSpPr>
          <p:spPr>
            <a:xfrm>
              <a:off x="367350" y="8555075"/>
              <a:ext cx="255578" cy="255805"/>
            </a:xfrm>
            <a:custGeom>
              <a:avLst/>
              <a:gdLst>
                <a:gd name="connsiteX0" fmla="*/ 255579 w 255578"/>
                <a:gd name="connsiteY0" fmla="*/ 127903 h 255805"/>
                <a:gd name="connsiteX1" fmla="*/ 127789 w 255578"/>
                <a:gd name="connsiteY1" fmla="*/ 255806 h 255805"/>
                <a:gd name="connsiteX2" fmla="*/ 0 w 255578"/>
                <a:gd name="connsiteY2" fmla="*/ 127903 h 255805"/>
                <a:gd name="connsiteX3" fmla="*/ 127789 w 255578"/>
                <a:gd name="connsiteY3" fmla="*/ 0 h 255805"/>
                <a:gd name="connsiteX4" fmla="*/ 255579 w 255578"/>
                <a:gd name="connsiteY4" fmla="*/ 127903 h 25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578" h="255805">
                  <a:moveTo>
                    <a:pt x="255579" y="127903"/>
                  </a:moveTo>
                  <a:cubicBezTo>
                    <a:pt x="255579" y="198542"/>
                    <a:pt x="198365" y="255806"/>
                    <a:pt x="127789" y="255806"/>
                  </a:cubicBezTo>
                  <a:cubicBezTo>
                    <a:pt x="57213" y="255806"/>
                    <a:pt x="0" y="198542"/>
                    <a:pt x="0" y="127903"/>
                  </a:cubicBezTo>
                  <a:cubicBezTo>
                    <a:pt x="0" y="57264"/>
                    <a:pt x="57213" y="0"/>
                    <a:pt x="127789" y="0"/>
                  </a:cubicBezTo>
                  <a:cubicBezTo>
                    <a:pt x="198365" y="0"/>
                    <a:pt x="255579" y="57264"/>
                    <a:pt x="255579" y="127903"/>
                  </a:cubicBezTo>
                  <a:close/>
                </a:path>
              </a:pathLst>
            </a:custGeom>
            <a:solidFill>
              <a:srgbClr val="FFFFFF"/>
            </a:solidFill>
            <a:ln w="14034" cap="flat">
              <a:noFill/>
              <a:prstDash val="solid"/>
              <a:miter/>
            </a:ln>
          </p:spPr>
          <p:txBody>
            <a:bodyPr rtlCol="0" anchor="ctr"/>
            <a:lstStyle/>
            <a:p>
              <a:endParaRPr lang="en-US"/>
            </a:p>
          </p:txBody>
        </p:sp>
        <p:sp>
          <p:nvSpPr>
            <p:cNvPr id="180" name="Freeform 179">
              <a:extLst>
                <a:ext uri="{FF2B5EF4-FFF2-40B4-BE49-F238E27FC236}">
                  <a16:creationId xmlns:a16="http://schemas.microsoft.com/office/drawing/2014/main" id="{773A336D-09D7-B445-8456-9FB3A4F8BE46}"/>
                </a:ext>
              </a:extLst>
            </p:cNvPr>
            <p:cNvSpPr/>
            <p:nvPr/>
          </p:nvSpPr>
          <p:spPr>
            <a:xfrm>
              <a:off x="420713" y="8608485"/>
              <a:ext cx="148853" cy="148985"/>
            </a:xfrm>
            <a:custGeom>
              <a:avLst/>
              <a:gdLst>
                <a:gd name="connsiteX0" fmla="*/ 148854 w 148853"/>
                <a:gd name="connsiteY0" fmla="*/ 74493 h 148985"/>
                <a:gd name="connsiteX1" fmla="*/ 74427 w 148853"/>
                <a:gd name="connsiteY1" fmla="*/ 148986 h 148985"/>
                <a:gd name="connsiteX2" fmla="*/ 0 w 148853"/>
                <a:gd name="connsiteY2" fmla="*/ 74493 h 148985"/>
                <a:gd name="connsiteX3" fmla="*/ 74427 w 148853"/>
                <a:gd name="connsiteY3" fmla="*/ 0 h 148985"/>
                <a:gd name="connsiteX4" fmla="*/ 148854 w 148853"/>
                <a:gd name="connsiteY4" fmla="*/ 74493 h 1489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853" h="148985">
                  <a:moveTo>
                    <a:pt x="148854" y="74493"/>
                  </a:moveTo>
                  <a:cubicBezTo>
                    <a:pt x="148854" y="115634"/>
                    <a:pt x="115532" y="148986"/>
                    <a:pt x="74427" y="148986"/>
                  </a:cubicBezTo>
                  <a:cubicBezTo>
                    <a:pt x="33322" y="148986"/>
                    <a:pt x="0" y="115634"/>
                    <a:pt x="0" y="74493"/>
                  </a:cubicBezTo>
                  <a:cubicBezTo>
                    <a:pt x="0" y="33351"/>
                    <a:pt x="33322" y="0"/>
                    <a:pt x="74427" y="0"/>
                  </a:cubicBezTo>
                  <a:cubicBezTo>
                    <a:pt x="115532" y="0"/>
                    <a:pt x="148854" y="33352"/>
                    <a:pt x="148854" y="74493"/>
                  </a:cubicBezTo>
                  <a:close/>
                </a:path>
              </a:pathLst>
            </a:custGeom>
            <a:solidFill>
              <a:srgbClr val="A1C04B"/>
            </a:solidFill>
            <a:ln w="14034" cap="flat">
              <a:noFill/>
              <a:prstDash val="solid"/>
              <a:miter/>
            </a:ln>
          </p:spPr>
          <p:txBody>
            <a:bodyPr rtlCol="0" anchor="ctr"/>
            <a:lstStyle/>
            <a:p>
              <a:endParaRPr lang="en-US"/>
            </a:p>
          </p:txBody>
        </p:sp>
      </p:grpSp>
      <p:grpSp>
        <p:nvGrpSpPr>
          <p:cNvPr id="181" name="Graphic 3">
            <a:extLst>
              <a:ext uri="{FF2B5EF4-FFF2-40B4-BE49-F238E27FC236}">
                <a16:creationId xmlns:a16="http://schemas.microsoft.com/office/drawing/2014/main" id="{4B08C330-BE81-E14B-AD4D-68678A17B1D2}"/>
              </a:ext>
            </a:extLst>
          </p:cNvPr>
          <p:cNvGrpSpPr/>
          <p:nvPr/>
        </p:nvGrpSpPr>
        <p:grpSpPr>
          <a:xfrm>
            <a:off x="467714" y="2979729"/>
            <a:ext cx="255578" cy="255805"/>
            <a:chOff x="367350" y="4975196"/>
            <a:chExt cx="255578" cy="255805"/>
          </a:xfrm>
        </p:grpSpPr>
        <p:sp>
          <p:nvSpPr>
            <p:cNvPr id="182" name="Freeform 181">
              <a:extLst>
                <a:ext uri="{FF2B5EF4-FFF2-40B4-BE49-F238E27FC236}">
                  <a16:creationId xmlns:a16="http://schemas.microsoft.com/office/drawing/2014/main" id="{41D7E02B-CA18-AD43-9738-E9C602AFF73C}"/>
                </a:ext>
              </a:extLst>
            </p:cNvPr>
            <p:cNvSpPr/>
            <p:nvPr/>
          </p:nvSpPr>
          <p:spPr>
            <a:xfrm>
              <a:off x="367350" y="4975196"/>
              <a:ext cx="255578" cy="255805"/>
            </a:xfrm>
            <a:custGeom>
              <a:avLst/>
              <a:gdLst>
                <a:gd name="connsiteX0" fmla="*/ 255579 w 255578"/>
                <a:gd name="connsiteY0" fmla="*/ 127903 h 255805"/>
                <a:gd name="connsiteX1" fmla="*/ 127789 w 255578"/>
                <a:gd name="connsiteY1" fmla="*/ 255806 h 255805"/>
                <a:gd name="connsiteX2" fmla="*/ 0 w 255578"/>
                <a:gd name="connsiteY2" fmla="*/ 127903 h 255805"/>
                <a:gd name="connsiteX3" fmla="*/ 127789 w 255578"/>
                <a:gd name="connsiteY3" fmla="*/ 0 h 255805"/>
                <a:gd name="connsiteX4" fmla="*/ 255579 w 255578"/>
                <a:gd name="connsiteY4" fmla="*/ 127903 h 25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578" h="255805">
                  <a:moveTo>
                    <a:pt x="255579" y="127903"/>
                  </a:moveTo>
                  <a:cubicBezTo>
                    <a:pt x="255579" y="198542"/>
                    <a:pt x="198365" y="255806"/>
                    <a:pt x="127789" y="255806"/>
                  </a:cubicBezTo>
                  <a:cubicBezTo>
                    <a:pt x="57213" y="255806"/>
                    <a:pt x="0" y="198542"/>
                    <a:pt x="0" y="127903"/>
                  </a:cubicBezTo>
                  <a:cubicBezTo>
                    <a:pt x="0" y="57264"/>
                    <a:pt x="57213" y="0"/>
                    <a:pt x="127789" y="0"/>
                  </a:cubicBezTo>
                  <a:cubicBezTo>
                    <a:pt x="198365" y="0"/>
                    <a:pt x="255579" y="57264"/>
                    <a:pt x="255579" y="127903"/>
                  </a:cubicBezTo>
                  <a:close/>
                </a:path>
              </a:pathLst>
            </a:custGeom>
            <a:solidFill>
              <a:srgbClr val="FFFFFF"/>
            </a:solidFill>
            <a:ln w="14034" cap="flat">
              <a:noFill/>
              <a:prstDash val="solid"/>
              <a:miter/>
            </a:ln>
          </p:spPr>
          <p:txBody>
            <a:bodyPr rtlCol="0" anchor="ctr"/>
            <a:lstStyle/>
            <a:p>
              <a:endParaRPr lang="en-US"/>
            </a:p>
          </p:txBody>
        </p:sp>
        <p:sp>
          <p:nvSpPr>
            <p:cNvPr id="183" name="Freeform 182">
              <a:extLst>
                <a:ext uri="{FF2B5EF4-FFF2-40B4-BE49-F238E27FC236}">
                  <a16:creationId xmlns:a16="http://schemas.microsoft.com/office/drawing/2014/main" id="{2A36967E-0D52-8B4D-A453-27E50391882A}"/>
                </a:ext>
              </a:extLst>
            </p:cNvPr>
            <p:cNvSpPr/>
            <p:nvPr/>
          </p:nvSpPr>
          <p:spPr>
            <a:xfrm>
              <a:off x="420713" y="5028606"/>
              <a:ext cx="148853" cy="148985"/>
            </a:xfrm>
            <a:custGeom>
              <a:avLst/>
              <a:gdLst>
                <a:gd name="connsiteX0" fmla="*/ 148854 w 148853"/>
                <a:gd name="connsiteY0" fmla="*/ 74493 h 148985"/>
                <a:gd name="connsiteX1" fmla="*/ 74427 w 148853"/>
                <a:gd name="connsiteY1" fmla="*/ 148986 h 148985"/>
                <a:gd name="connsiteX2" fmla="*/ 0 w 148853"/>
                <a:gd name="connsiteY2" fmla="*/ 74493 h 148985"/>
                <a:gd name="connsiteX3" fmla="*/ 74427 w 148853"/>
                <a:gd name="connsiteY3" fmla="*/ 0 h 148985"/>
                <a:gd name="connsiteX4" fmla="*/ 148854 w 148853"/>
                <a:gd name="connsiteY4" fmla="*/ 74493 h 1489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853" h="148985">
                  <a:moveTo>
                    <a:pt x="148854" y="74493"/>
                  </a:moveTo>
                  <a:cubicBezTo>
                    <a:pt x="148854" y="115634"/>
                    <a:pt x="115532" y="148986"/>
                    <a:pt x="74427" y="148986"/>
                  </a:cubicBezTo>
                  <a:cubicBezTo>
                    <a:pt x="33322" y="148986"/>
                    <a:pt x="0" y="115634"/>
                    <a:pt x="0" y="74493"/>
                  </a:cubicBezTo>
                  <a:cubicBezTo>
                    <a:pt x="0" y="33352"/>
                    <a:pt x="33322" y="0"/>
                    <a:pt x="74427" y="0"/>
                  </a:cubicBezTo>
                  <a:cubicBezTo>
                    <a:pt x="115532" y="0"/>
                    <a:pt x="148854" y="33352"/>
                    <a:pt x="148854" y="74493"/>
                  </a:cubicBezTo>
                  <a:close/>
                </a:path>
              </a:pathLst>
            </a:custGeom>
            <a:solidFill>
              <a:srgbClr val="A1C04B"/>
            </a:solidFill>
            <a:ln w="14034" cap="flat">
              <a:noFill/>
              <a:prstDash val="solid"/>
              <a:miter/>
            </a:ln>
          </p:spPr>
          <p:txBody>
            <a:bodyPr rtlCol="0" anchor="ctr"/>
            <a:lstStyle/>
            <a:p>
              <a:endParaRPr lang="en-US"/>
            </a:p>
          </p:txBody>
        </p:sp>
      </p:grpSp>
      <p:grpSp>
        <p:nvGrpSpPr>
          <p:cNvPr id="184" name="Graphic 3">
            <a:extLst>
              <a:ext uri="{FF2B5EF4-FFF2-40B4-BE49-F238E27FC236}">
                <a16:creationId xmlns:a16="http://schemas.microsoft.com/office/drawing/2014/main" id="{978D4150-DBDD-AE44-BD98-FE00631EE9A0}"/>
              </a:ext>
            </a:extLst>
          </p:cNvPr>
          <p:cNvGrpSpPr/>
          <p:nvPr/>
        </p:nvGrpSpPr>
        <p:grpSpPr>
          <a:xfrm>
            <a:off x="1274224" y="5214715"/>
            <a:ext cx="255578" cy="255805"/>
            <a:chOff x="1152342" y="7520606"/>
            <a:chExt cx="255578" cy="255805"/>
          </a:xfrm>
        </p:grpSpPr>
        <p:sp>
          <p:nvSpPr>
            <p:cNvPr id="185" name="Freeform 184">
              <a:extLst>
                <a:ext uri="{FF2B5EF4-FFF2-40B4-BE49-F238E27FC236}">
                  <a16:creationId xmlns:a16="http://schemas.microsoft.com/office/drawing/2014/main" id="{22B045B0-072F-274D-A9F3-C734888E2EB1}"/>
                </a:ext>
              </a:extLst>
            </p:cNvPr>
            <p:cNvSpPr/>
            <p:nvPr/>
          </p:nvSpPr>
          <p:spPr>
            <a:xfrm>
              <a:off x="1152342" y="7520606"/>
              <a:ext cx="255578" cy="255805"/>
            </a:xfrm>
            <a:custGeom>
              <a:avLst/>
              <a:gdLst>
                <a:gd name="connsiteX0" fmla="*/ 255578 w 255578"/>
                <a:gd name="connsiteY0" fmla="*/ 127903 h 255805"/>
                <a:gd name="connsiteX1" fmla="*/ 127789 w 255578"/>
                <a:gd name="connsiteY1" fmla="*/ 255806 h 255805"/>
                <a:gd name="connsiteX2" fmla="*/ 0 w 255578"/>
                <a:gd name="connsiteY2" fmla="*/ 127903 h 255805"/>
                <a:gd name="connsiteX3" fmla="*/ 127789 w 255578"/>
                <a:gd name="connsiteY3" fmla="*/ 0 h 255805"/>
                <a:gd name="connsiteX4" fmla="*/ 255578 w 255578"/>
                <a:gd name="connsiteY4" fmla="*/ 127903 h 25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578" h="255805">
                  <a:moveTo>
                    <a:pt x="255578" y="127903"/>
                  </a:moveTo>
                  <a:cubicBezTo>
                    <a:pt x="255578" y="198542"/>
                    <a:pt x="198365" y="255806"/>
                    <a:pt x="127789" y="255806"/>
                  </a:cubicBezTo>
                  <a:cubicBezTo>
                    <a:pt x="57213" y="255806"/>
                    <a:pt x="0" y="198542"/>
                    <a:pt x="0" y="127903"/>
                  </a:cubicBezTo>
                  <a:cubicBezTo>
                    <a:pt x="0" y="57264"/>
                    <a:pt x="57213" y="0"/>
                    <a:pt x="127789" y="0"/>
                  </a:cubicBezTo>
                  <a:cubicBezTo>
                    <a:pt x="198365" y="0"/>
                    <a:pt x="255578" y="57264"/>
                    <a:pt x="255578" y="127903"/>
                  </a:cubicBezTo>
                  <a:close/>
                </a:path>
              </a:pathLst>
            </a:custGeom>
            <a:solidFill>
              <a:srgbClr val="FFFFFF"/>
            </a:solidFill>
            <a:ln w="14034" cap="flat">
              <a:noFill/>
              <a:prstDash val="solid"/>
              <a:miter/>
            </a:ln>
          </p:spPr>
          <p:txBody>
            <a:bodyPr rtlCol="0" anchor="ctr"/>
            <a:lstStyle/>
            <a:p>
              <a:endParaRPr lang="en-US"/>
            </a:p>
          </p:txBody>
        </p:sp>
        <p:sp>
          <p:nvSpPr>
            <p:cNvPr id="186" name="Freeform 185">
              <a:extLst>
                <a:ext uri="{FF2B5EF4-FFF2-40B4-BE49-F238E27FC236}">
                  <a16:creationId xmlns:a16="http://schemas.microsoft.com/office/drawing/2014/main" id="{0663690E-B523-664C-81D6-D23CFC6F061A}"/>
                </a:ext>
              </a:extLst>
            </p:cNvPr>
            <p:cNvSpPr/>
            <p:nvPr/>
          </p:nvSpPr>
          <p:spPr>
            <a:xfrm>
              <a:off x="1205704" y="7574016"/>
              <a:ext cx="148853" cy="148985"/>
            </a:xfrm>
            <a:custGeom>
              <a:avLst/>
              <a:gdLst>
                <a:gd name="connsiteX0" fmla="*/ 148853 w 148853"/>
                <a:gd name="connsiteY0" fmla="*/ 74493 h 148985"/>
                <a:gd name="connsiteX1" fmla="*/ 74427 w 148853"/>
                <a:gd name="connsiteY1" fmla="*/ 148986 h 148985"/>
                <a:gd name="connsiteX2" fmla="*/ 0 w 148853"/>
                <a:gd name="connsiteY2" fmla="*/ 74493 h 148985"/>
                <a:gd name="connsiteX3" fmla="*/ 74427 w 148853"/>
                <a:gd name="connsiteY3" fmla="*/ 0 h 148985"/>
                <a:gd name="connsiteX4" fmla="*/ 148853 w 148853"/>
                <a:gd name="connsiteY4" fmla="*/ 74493 h 1489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853" h="148985">
                  <a:moveTo>
                    <a:pt x="148853" y="74493"/>
                  </a:moveTo>
                  <a:cubicBezTo>
                    <a:pt x="148853" y="115634"/>
                    <a:pt x="115531" y="148986"/>
                    <a:pt x="74427" y="148986"/>
                  </a:cubicBezTo>
                  <a:cubicBezTo>
                    <a:pt x="33322" y="148986"/>
                    <a:pt x="0" y="115634"/>
                    <a:pt x="0" y="74493"/>
                  </a:cubicBezTo>
                  <a:cubicBezTo>
                    <a:pt x="0" y="33351"/>
                    <a:pt x="33322" y="0"/>
                    <a:pt x="74427" y="0"/>
                  </a:cubicBezTo>
                  <a:cubicBezTo>
                    <a:pt x="115532" y="0"/>
                    <a:pt x="148853" y="33352"/>
                    <a:pt x="148853" y="74493"/>
                  </a:cubicBezTo>
                  <a:close/>
                </a:path>
              </a:pathLst>
            </a:custGeom>
            <a:solidFill>
              <a:srgbClr val="A1C04B"/>
            </a:solidFill>
            <a:ln w="14034" cap="flat">
              <a:noFill/>
              <a:prstDash val="solid"/>
              <a:miter/>
            </a:ln>
          </p:spPr>
          <p:txBody>
            <a:bodyPr rtlCol="0" anchor="ctr"/>
            <a:lstStyle/>
            <a:p>
              <a:endParaRPr lang="en-US"/>
            </a:p>
          </p:txBody>
        </p:sp>
      </p:grpSp>
      <p:grpSp>
        <p:nvGrpSpPr>
          <p:cNvPr id="187" name="Graphic 3">
            <a:extLst>
              <a:ext uri="{FF2B5EF4-FFF2-40B4-BE49-F238E27FC236}">
                <a16:creationId xmlns:a16="http://schemas.microsoft.com/office/drawing/2014/main" id="{447D7741-D105-5246-B67E-E05CF98FC11F}"/>
              </a:ext>
            </a:extLst>
          </p:cNvPr>
          <p:cNvGrpSpPr/>
          <p:nvPr/>
        </p:nvGrpSpPr>
        <p:grpSpPr>
          <a:xfrm>
            <a:off x="1189981" y="3909652"/>
            <a:ext cx="255578" cy="255805"/>
            <a:chOff x="1152342" y="5925333"/>
            <a:chExt cx="255578" cy="255805"/>
          </a:xfrm>
        </p:grpSpPr>
        <p:sp>
          <p:nvSpPr>
            <p:cNvPr id="188" name="Freeform 187">
              <a:extLst>
                <a:ext uri="{FF2B5EF4-FFF2-40B4-BE49-F238E27FC236}">
                  <a16:creationId xmlns:a16="http://schemas.microsoft.com/office/drawing/2014/main" id="{D6CABD6A-0EEE-6C4F-902D-0EB59B67CBEA}"/>
                </a:ext>
              </a:extLst>
            </p:cNvPr>
            <p:cNvSpPr/>
            <p:nvPr/>
          </p:nvSpPr>
          <p:spPr>
            <a:xfrm>
              <a:off x="1152342" y="5925333"/>
              <a:ext cx="255578" cy="255805"/>
            </a:xfrm>
            <a:custGeom>
              <a:avLst/>
              <a:gdLst>
                <a:gd name="connsiteX0" fmla="*/ 255578 w 255578"/>
                <a:gd name="connsiteY0" fmla="*/ 127903 h 255805"/>
                <a:gd name="connsiteX1" fmla="*/ 127789 w 255578"/>
                <a:gd name="connsiteY1" fmla="*/ 255806 h 255805"/>
                <a:gd name="connsiteX2" fmla="*/ 0 w 255578"/>
                <a:gd name="connsiteY2" fmla="*/ 127903 h 255805"/>
                <a:gd name="connsiteX3" fmla="*/ 127789 w 255578"/>
                <a:gd name="connsiteY3" fmla="*/ 0 h 255805"/>
                <a:gd name="connsiteX4" fmla="*/ 255578 w 255578"/>
                <a:gd name="connsiteY4" fmla="*/ 127903 h 25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578" h="255805">
                  <a:moveTo>
                    <a:pt x="255578" y="127903"/>
                  </a:moveTo>
                  <a:cubicBezTo>
                    <a:pt x="255578" y="198542"/>
                    <a:pt x="198365" y="255806"/>
                    <a:pt x="127789" y="255806"/>
                  </a:cubicBezTo>
                  <a:cubicBezTo>
                    <a:pt x="57213" y="255806"/>
                    <a:pt x="0" y="198542"/>
                    <a:pt x="0" y="127903"/>
                  </a:cubicBezTo>
                  <a:cubicBezTo>
                    <a:pt x="0" y="57264"/>
                    <a:pt x="57213" y="0"/>
                    <a:pt x="127789" y="0"/>
                  </a:cubicBezTo>
                  <a:cubicBezTo>
                    <a:pt x="198365" y="0"/>
                    <a:pt x="255578" y="57264"/>
                    <a:pt x="255578" y="127903"/>
                  </a:cubicBezTo>
                  <a:close/>
                </a:path>
              </a:pathLst>
            </a:custGeom>
            <a:solidFill>
              <a:srgbClr val="FFFFFF"/>
            </a:solidFill>
            <a:ln w="14034" cap="flat">
              <a:noFill/>
              <a:prstDash val="solid"/>
              <a:miter/>
            </a:ln>
          </p:spPr>
          <p:txBody>
            <a:bodyPr rtlCol="0" anchor="ctr"/>
            <a:lstStyle/>
            <a:p>
              <a:endParaRPr lang="en-US"/>
            </a:p>
          </p:txBody>
        </p:sp>
        <p:sp>
          <p:nvSpPr>
            <p:cNvPr id="189" name="Freeform 188">
              <a:extLst>
                <a:ext uri="{FF2B5EF4-FFF2-40B4-BE49-F238E27FC236}">
                  <a16:creationId xmlns:a16="http://schemas.microsoft.com/office/drawing/2014/main" id="{B3092A1F-30C3-D945-A23C-0DE2942D9000}"/>
                </a:ext>
              </a:extLst>
            </p:cNvPr>
            <p:cNvSpPr/>
            <p:nvPr/>
          </p:nvSpPr>
          <p:spPr>
            <a:xfrm>
              <a:off x="1205704" y="5978743"/>
              <a:ext cx="148853" cy="148985"/>
            </a:xfrm>
            <a:custGeom>
              <a:avLst/>
              <a:gdLst>
                <a:gd name="connsiteX0" fmla="*/ 148853 w 148853"/>
                <a:gd name="connsiteY0" fmla="*/ 74493 h 148985"/>
                <a:gd name="connsiteX1" fmla="*/ 74427 w 148853"/>
                <a:gd name="connsiteY1" fmla="*/ 148986 h 148985"/>
                <a:gd name="connsiteX2" fmla="*/ 0 w 148853"/>
                <a:gd name="connsiteY2" fmla="*/ 74493 h 148985"/>
                <a:gd name="connsiteX3" fmla="*/ 74427 w 148853"/>
                <a:gd name="connsiteY3" fmla="*/ 0 h 148985"/>
                <a:gd name="connsiteX4" fmla="*/ 148853 w 148853"/>
                <a:gd name="connsiteY4" fmla="*/ 74493 h 1489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853" h="148985">
                  <a:moveTo>
                    <a:pt x="148853" y="74493"/>
                  </a:moveTo>
                  <a:cubicBezTo>
                    <a:pt x="148853" y="115634"/>
                    <a:pt x="115531" y="148986"/>
                    <a:pt x="74427" y="148986"/>
                  </a:cubicBezTo>
                  <a:cubicBezTo>
                    <a:pt x="33322" y="148986"/>
                    <a:pt x="0" y="115634"/>
                    <a:pt x="0" y="74493"/>
                  </a:cubicBezTo>
                  <a:cubicBezTo>
                    <a:pt x="0" y="33352"/>
                    <a:pt x="33322" y="0"/>
                    <a:pt x="74427" y="0"/>
                  </a:cubicBezTo>
                  <a:cubicBezTo>
                    <a:pt x="115532" y="0"/>
                    <a:pt x="148853" y="33352"/>
                    <a:pt x="148853" y="74493"/>
                  </a:cubicBezTo>
                  <a:close/>
                </a:path>
              </a:pathLst>
            </a:custGeom>
            <a:solidFill>
              <a:srgbClr val="A1C04B"/>
            </a:solidFill>
            <a:ln w="14034" cap="flat">
              <a:noFill/>
              <a:prstDash val="solid"/>
              <a:miter/>
            </a:ln>
          </p:spPr>
          <p:txBody>
            <a:bodyPr rtlCol="0" anchor="ctr"/>
            <a:lstStyle/>
            <a:p>
              <a:endParaRPr lang="en-US"/>
            </a:p>
          </p:txBody>
        </p:sp>
      </p:grpSp>
      <p:grpSp>
        <p:nvGrpSpPr>
          <p:cNvPr id="205" name="Group 204">
            <a:extLst>
              <a:ext uri="{FF2B5EF4-FFF2-40B4-BE49-F238E27FC236}">
                <a16:creationId xmlns:a16="http://schemas.microsoft.com/office/drawing/2014/main" id="{4831A1EA-12C9-8C4F-9F3D-648B94BDD027}"/>
              </a:ext>
            </a:extLst>
          </p:cNvPr>
          <p:cNvGrpSpPr/>
          <p:nvPr/>
        </p:nvGrpSpPr>
        <p:grpSpPr>
          <a:xfrm>
            <a:off x="1716888" y="3734674"/>
            <a:ext cx="556820" cy="557199"/>
            <a:chOff x="7211530" y="2382809"/>
            <a:chExt cx="823268" cy="823829"/>
          </a:xfrm>
          <a:solidFill>
            <a:srgbClr val="5C5C5C"/>
          </a:solidFill>
        </p:grpSpPr>
        <p:sp>
          <p:nvSpPr>
            <p:cNvPr id="206" name="Freeform 205">
              <a:extLst>
                <a:ext uri="{FF2B5EF4-FFF2-40B4-BE49-F238E27FC236}">
                  <a16:creationId xmlns:a16="http://schemas.microsoft.com/office/drawing/2014/main" id="{101D2C2F-CEFE-C64D-9B1D-676856D23B64}"/>
                </a:ext>
              </a:extLst>
            </p:cNvPr>
            <p:cNvSpPr/>
            <p:nvPr/>
          </p:nvSpPr>
          <p:spPr>
            <a:xfrm>
              <a:off x="7778815" y="2929319"/>
              <a:ext cx="246607" cy="246606"/>
            </a:xfrm>
            <a:custGeom>
              <a:avLst/>
              <a:gdLst>
                <a:gd name="connsiteX0" fmla="*/ 240284 w 246607"/>
                <a:gd name="connsiteY0" fmla="*/ 65942 h 246606"/>
                <a:gd name="connsiteX1" fmla="*/ 65943 w 246607"/>
                <a:gd name="connsiteY1" fmla="*/ 240284 h 246606"/>
                <a:gd name="connsiteX2" fmla="*/ 50586 w 246607"/>
                <a:gd name="connsiteY2" fmla="*/ 246607 h 246606"/>
                <a:gd name="connsiteX3" fmla="*/ 35230 w 246607"/>
                <a:gd name="connsiteY3" fmla="*/ 240284 h 246606"/>
                <a:gd name="connsiteX4" fmla="*/ 6323 w 246607"/>
                <a:gd name="connsiteY4" fmla="*/ 211377 h 246606"/>
                <a:gd name="connsiteX5" fmla="*/ 0 w 246607"/>
                <a:gd name="connsiteY5" fmla="*/ 196021 h 246606"/>
                <a:gd name="connsiteX6" fmla="*/ 6323 w 246607"/>
                <a:gd name="connsiteY6" fmla="*/ 180664 h 246606"/>
                <a:gd name="connsiteX7" fmla="*/ 180664 w 246607"/>
                <a:gd name="connsiteY7" fmla="*/ 6323 h 246606"/>
                <a:gd name="connsiteX8" fmla="*/ 196021 w 246607"/>
                <a:gd name="connsiteY8" fmla="*/ 0 h 246606"/>
                <a:gd name="connsiteX9" fmla="*/ 211377 w 246607"/>
                <a:gd name="connsiteY9" fmla="*/ 6323 h 246606"/>
                <a:gd name="connsiteX10" fmla="*/ 240284 w 246607"/>
                <a:gd name="connsiteY10" fmla="*/ 35230 h 246606"/>
                <a:gd name="connsiteX11" fmla="*/ 246607 w 246607"/>
                <a:gd name="connsiteY11" fmla="*/ 50586 h 246606"/>
                <a:gd name="connsiteX12" fmla="*/ 240284 w 246607"/>
                <a:gd name="connsiteY12" fmla="*/ 65942 h 246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607" h="246606">
                  <a:moveTo>
                    <a:pt x="240284" y="65942"/>
                  </a:moveTo>
                  <a:lnTo>
                    <a:pt x="65943" y="240284"/>
                  </a:lnTo>
                  <a:cubicBezTo>
                    <a:pt x="61426" y="244800"/>
                    <a:pt x="56006" y="246607"/>
                    <a:pt x="50586" y="246607"/>
                  </a:cubicBezTo>
                  <a:cubicBezTo>
                    <a:pt x="45166" y="246607"/>
                    <a:pt x="39746" y="244800"/>
                    <a:pt x="35230" y="240284"/>
                  </a:cubicBezTo>
                  <a:lnTo>
                    <a:pt x="6323" y="211377"/>
                  </a:lnTo>
                  <a:cubicBezTo>
                    <a:pt x="1807" y="207764"/>
                    <a:pt x="0" y="201441"/>
                    <a:pt x="0" y="196021"/>
                  </a:cubicBezTo>
                  <a:cubicBezTo>
                    <a:pt x="0" y="190601"/>
                    <a:pt x="1807" y="185181"/>
                    <a:pt x="6323" y="180664"/>
                  </a:cubicBezTo>
                  <a:lnTo>
                    <a:pt x="180664" y="6323"/>
                  </a:lnTo>
                  <a:cubicBezTo>
                    <a:pt x="185181" y="1807"/>
                    <a:pt x="190601" y="0"/>
                    <a:pt x="196021" y="0"/>
                  </a:cubicBezTo>
                  <a:cubicBezTo>
                    <a:pt x="201441" y="0"/>
                    <a:pt x="206861" y="1807"/>
                    <a:pt x="211377" y="6323"/>
                  </a:cubicBezTo>
                  <a:lnTo>
                    <a:pt x="240284" y="35230"/>
                  </a:lnTo>
                  <a:cubicBezTo>
                    <a:pt x="244800" y="39746"/>
                    <a:pt x="246607" y="45166"/>
                    <a:pt x="246607" y="50586"/>
                  </a:cubicBezTo>
                  <a:cubicBezTo>
                    <a:pt x="246607" y="56006"/>
                    <a:pt x="244800" y="61426"/>
                    <a:pt x="240284" y="65942"/>
                  </a:cubicBezTo>
                  <a:close/>
                </a:path>
              </a:pathLst>
            </a:custGeom>
            <a:solidFill>
              <a:srgbClr val="94C33D"/>
            </a:solidFill>
            <a:ln w="9028" cap="flat">
              <a:noFill/>
              <a:prstDash val="solid"/>
              <a:miter/>
            </a:ln>
          </p:spPr>
          <p:txBody>
            <a:bodyPr rtlCol="0" anchor="ctr"/>
            <a:lstStyle/>
            <a:p>
              <a:endParaRPr lang="en-US"/>
            </a:p>
          </p:txBody>
        </p:sp>
        <p:grpSp>
          <p:nvGrpSpPr>
            <p:cNvPr id="207" name="Graphic 2">
              <a:extLst>
                <a:ext uri="{FF2B5EF4-FFF2-40B4-BE49-F238E27FC236}">
                  <a16:creationId xmlns:a16="http://schemas.microsoft.com/office/drawing/2014/main" id="{2F65A562-AA29-344B-9FB7-9B2E630F14D3}"/>
                </a:ext>
              </a:extLst>
            </p:cNvPr>
            <p:cNvGrpSpPr/>
            <p:nvPr/>
          </p:nvGrpSpPr>
          <p:grpSpPr>
            <a:xfrm>
              <a:off x="7211530" y="2382809"/>
              <a:ext cx="823268" cy="823829"/>
              <a:chOff x="7211530" y="2382809"/>
              <a:chExt cx="823268" cy="823829"/>
            </a:xfrm>
            <a:grpFill/>
          </p:grpSpPr>
          <p:sp>
            <p:nvSpPr>
              <p:cNvPr id="208" name="Freeform 207">
                <a:extLst>
                  <a:ext uri="{FF2B5EF4-FFF2-40B4-BE49-F238E27FC236}">
                    <a16:creationId xmlns:a16="http://schemas.microsoft.com/office/drawing/2014/main" id="{AEFE2EC8-0317-EA4D-BA7C-FF98A020C2A0}"/>
                  </a:ext>
                </a:extLst>
              </p:cNvPr>
              <p:cNvSpPr/>
              <p:nvPr/>
            </p:nvSpPr>
            <p:spPr>
              <a:xfrm>
                <a:off x="7288086" y="3064247"/>
                <a:ext cx="32971" cy="32186"/>
              </a:xfrm>
              <a:custGeom>
                <a:avLst/>
                <a:gdLst>
                  <a:gd name="connsiteX0" fmla="*/ 4743 w 32971"/>
                  <a:gd name="connsiteY0" fmla="*/ 5087 h 32186"/>
                  <a:gd name="connsiteX1" fmla="*/ 4743 w 32971"/>
                  <a:gd name="connsiteY1" fmla="*/ 27670 h 32186"/>
                  <a:gd name="connsiteX2" fmla="*/ 4743 w 32971"/>
                  <a:gd name="connsiteY2" fmla="*/ 27670 h 32186"/>
                  <a:gd name="connsiteX3" fmla="*/ 16486 w 32971"/>
                  <a:gd name="connsiteY3" fmla="*/ 32186 h 32186"/>
                  <a:gd name="connsiteX4" fmla="*/ 28229 w 32971"/>
                  <a:gd name="connsiteY4" fmla="*/ 27670 h 32186"/>
                  <a:gd name="connsiteX5" fmla="*/ 28229 w 32971"/>
                  <a:gd name="connsiteY5" fmla="*/ 5087 h 32186"/>
                  <a:gd name="connsiteX6" fmla="*/ 4743 w 32971"/>
                  <a:gd name="connsiteY6" fmla="*/ 5087 h 32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71" h="32186">
                    <a:moveTo>
                      <a:pt x="4743" y="5087"/>
                    </a:moveTo>
                    <a:cubicBezTo>
                      <a:pt x="-1581" y="11410"/>
                      <a:pt x="-1581" y="21346"/>
                      <a:pt x="4743" y="27670"/>
                    </a:cubicBezTo>
                    <a:lnTo>
                      <a:pt x="4743" y="27670"/>
                    </a:lnTo>
                    <a:cubicBezTo>
                      <a:pt x="7452" y="30380"/>
                      <a:pt x="11969" y="32186"/>
                      <a:pt x="16486" y="32186"/>
                    </a:cubicBezTo>
                    <a:cubicBezTo>
                      <a:pt x="21002" y="32186"/>
                      <a:pt x="24616" y="30380"/>
                      <a:pt x="28229" y="27670"/>
                    </a:cubicBezTo>
                    <a:cubicBezTo>
                      <a:pt x="34552" y="21346"/>
                      <a:pt x="34552" y="10507"/>
                      <a:pt x="28229" y="5087"/>
                    </a:cubicBezTo>
                    <a:cubicBezTo>
                      <a:pt x="21002" y="-2140"/>
                      <a:pt x="11066" y="-1237"/>
                      <a:pt x="4743" y="5087"/>
                    </a:cubicBezTo>
                    <a:close/>
                  </a:path>
                </a:pathLst>
              </a:custGeom>
              <a:grpFill/>
              <a:ln w="9028" cap="flat">
                <a:noFill/>
                <a:prstDash val="solid"/>
                <a:miter/>
              </a:ln>
            </p:spPr>
            <p:txBody>
              <a:bodyPr rtlCol="0" anchor="ctr"/>
              <a:lstStyle/>
              <a:p>
                <a:endParaRPr lang="en-US"/>
              </a:p>
            </p:txBody>
          </p:sp>
          <p:grpSp>
            <p:nvGrpSpPr>
              <p:cNvPr id="209" name="Graphic 2">
                <a:extLst>
                  <a:ext uri="{FF2B5EF4-FFF2-40B4-BE49-F238E27FC236}">
                    <a16:creationId xmlns:a16="http://schemas.microsoft.com/office/drawing/2014/main" id="{389F8783-691D-6A4F-904A-3567A151C485}"/>
                  </a:ext>
                </a:extLst>
              </p:cNvPr>
              <p:cNvGrpSpPr/>
              <p:nvPr/>
            </p:nvGrpSpPr>
            <p:grpSpPr>
              <a:xfrm>
                <a:off x="7211530" y="2382809"/>
                <a:ext cx="823268" cy="823829"/>
                <a:chOff x="7211530" y="2382809"/>
                <a:chExt cx="823268" cy="823829"/>
              </a:xfrm>
              <a:grpFill/>
            </p:grpSpPr>
            <p:sp>
              <p:nvSpPr>
                <p:cNvPr id="210" name="Freeform 209">
                  <a:extLst>
                    <a:ext uri="{FF2B5EF4-FFF2-40B4-BE49-F238E27FC236}">
                      <a16:creationId xmlns:a16="http://schemas.microsoft.com/office/drawing/2014/main" id="{4129EC18-1F2C-334E-A134-D15250CC9806}"/>
                    </a:ext>
                  </a:extLst>
                </p:cNvPr>
                <p:cNvSpPr/>
                <p:nvPr/>
              </p:nvSpPr>
              <p:spPr>
                <a:xfrm>
                  <a:off x="7606281" y="2382809"/>
                  <a:ext cx="32519" cy="104785"/>
                </a:xfrm>
                <a:custGeom>
                  <a:avLst/>
                  <a:gdLst>
                    <a:gd name="connsiteX0" fmla="*/ 16260 w 32519"/>
                    <a:gd name="connsiteY0" fmla="*/ 104786 h 104785"/>
                    <a:gd name="connsiteX1" fmla="*/ 32519 w 32519"/>
                    <a:gd name="connsiteY1" fmla="*/ 88525 h 104785"/>
                    <a:gd name="connsiteX2" fmla="*/ 32519 w 32519"/>
                    <a:gd name="connsiteY2" fmla="*/ 16260 h 104785"/>
                    <a:gd name="connsiteX3" fmla="*/ 16260 w 32519"/>
                    <a:gd name="connsiteY3" fmla="*/ 0 h 104785"/>
                    <a:gd name="connsiteX4" fmla="*/ 0 w 32519"/>
                    <a:gd name="connsiteY4" fmla="*/ 16260 h 104785"/>
                    <a:gd name="connsiteX5" fmla="*/ 0 w 32519"/>
                    <a:gd name="connsiteY5" fmla="*/ 88525 h 104785"/>
                    <a:gd name="connsiteX6" fmla="*/ 16260 w 32519"/>
                    <a:gd name="connsiteY6" fmla="*/ 104786 h 104785"/>
                    <a:gd name="connsiteX7" fmla="*/ 16260 w 32519"/>
                    <a:gd name="connsiteY7" fmla="*/ 104786 h 10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519" h="104785">
                      <a:moveTo>
                        <a:pt x="16260" y="104786"/>
                      </a:moveTo>
                      <a:cubicBezTo>
                        <a:pt x="25293" y="104786"/>
                        <a:pt x="32519" y="97559"/>
                        <a:pt x="32519" y="88525"/>
                      </a:cubicBezTo>
                      <a:lnTo>
                        <a:pt x="32519" y="16260"/>
                      </a:lnTo>
                      <a:cubicBezTo>
                        <a:pt x="32519" y="7226"/>
                        <a:pt x="25293" y="0"/>
                        <a:pt x="16260" y="0"/>
                      </a:cubicBezTo>
                      <a:cubicBezTo>
                        <a:pt x="7226" y="0"/>
                        <a:pt x="0" y="7226"/>
                        <a:pt x="0" y="16260"/>
                      </a:cubicBezTo>
                      <a:lnTo>
                        <a:pt x="0" y="88525"/>
                      </a:lnTo>
                      <a:cubicBezTo>
                        <a:pt x="0" y="97559"/>
                        <a:pt x="7226" y="104786"/>
                        <a:pt x="16260" y="104786"/>
                      </a:cubicBezTo>
                      <a:lnTo>
                        <a:pt x="16260" y="104786"/>
                      </a:lnTo>
                      <a:close/>
                    </a:path>
                  </a:pathLst>
                </a:custGeom>
                <a:grpFill/>
                <a:ln w="9028" cap="flat">
                  <a:noFill/>
                  <a:prstDash val="solid"/>
                  <a:miter/>
                </a:ln>
              </p:spPr>
              <p:txBody>
                <a:bodyPr rtlCol="0" anchor="ctr"/>
                <a:lstStyle/>
                <a:p>
                  <a:endParaRPr lang="en-US"/>
                </a:p>
              </p:txBody>
            </p:sp>
            <p:sp>
              <p:nvSpPr>
                <p:cNvPr id="211" name="Freeform 210">
                  <a:extLst>
                    <a:ext uri="{FF2B5EF4-FFF2-40B4-BE49-F238E27FC236}">
                      <a16:creationId xmlns:a16="http://schemas.microsoft.com/office/drawing/2014/main" id="{B29DD1FE-A905-C547-BDDB-44F9FB6B349B}"/>
                    </a:ext>
                  </a:extLst>
                </p:cNvPr>
                <p:cNvSpPr/>
                <p:nvPr/>
              </p:nvSpPr>
              <p:spPr>
                <a:xfrm>
                  <a:off x="7211530" y="2513251"/>
                  <a:ext cx="823268" cy="693387"/>
                </a:xfrm>
                <a:custGeom>
                  <a:avLst/>
                  <a:gdLst>
                    <a:gd name="connsiteX0" fmla="*/ 808473 w 823268"/>
                    <a:gd name="connsiteY0" fmla="*/ 427811 h 693387"/>
                    <a:gd name="connsiteX1" fmla="*/ 779566 w 823268"/>
                    <a:gd name="connsiteY1" fmla="*/ 398905 h 693387"/>
                    <a:gd name="connsiteX2" fmla="*/ 741627 w 823268"/>
                    <a:gd name="connsiteY2" fmla="*/ 382645 h 693387"/>
                    <a:gd name="connsiteX3" fmla="*/ 715431 w 823268"/>
                    <a:gd name="connsiteY3" fmla="*/ 388968 h 693387"/>
                    <a:gd name="connsiteX4" fmla="*/ 661231 w 823268"/>
                    <a:gd name="connsiteY4" fmla="*/ 334769 h 693387"/>
                    <a:gd name="connsiteX5" fmla="*/ 663941 w 823268"/>
                    <a:gd name="connsiteY5" fmla="*/ 332059 h 693387"/>
                    <a:gd name="connsiteX6" fmla="*/ 663941 w 823268"/>
                    <a:gd name="connsiteY6" fmla="*/ 252567 h 693387"/>
                    <a:gd name="connsiteX7" fmla="*/ 635939 w 823268"/>
                    <a:gd name="connsiteY7" fmla="*/ 237210 h 693387"/>
                    <a:gd name="connsiteX8" fmla="*/ 637745 w 823268"/>
                    <a:gd name="connsiteY8" fmla="*/ 220951 h 693387"/>
                    <a:gd name="connsiteX9" fmla="*/ 621485 w 823268"/>
                    <a:gd name="connsiteY9" fmla="*/ 181204 h 693387"/>
                    <a:gd name="connsiteX10" fmla="*/ 593482 w 823268"/>
                    <a:gd name="connsiteY10" fmla="*/ 165848 h 693387"/>
                    <a:gd name="connsiteX11" fmla="*/ 595289 w 823268"/>
                    <a:gd name="connsiteY11" fmla="*/ 149588 h 693387"/>
                    <a:gd name="connsiteX12" fmla="*/ 579029 w 823268"/>
                    <a:gd name="connsiteY12" fmla="*/ 109842 h 693387"/>
                    <a:gd name="connsiteX13" fmla="*/ 551026 w 823268"/>
                    <a:gd name="connsiteY13" fmla="*/ 94486 h 693387"/>
                    <a:gd name="connsiteX14" fmla="*/ 536573 w 823268"/>
                    <a:gd name="connsiteY14" fmla="*/ 38480 h 693387"/>
                    <a:gd name="connsiteX15" fmla="*/ 490503 w 823268"/>
                    <a:gd name="connsiteY15" fmla="*/ 22220 h 693387"/>
                    <a:gd name="connsiteX16" fmla="*/ 383009 w 823268"/>
                    <a:gd name="connsiteY16" fmla="*/ 2347 h 693387"/>
                    <a:gd name="connsiteX17" fmla="*/ 333326 w 823268"/>
                    <a:gd name="connsiteY17" fmla="*/ 8670 h 693387"/>
                    <a:gd name="connsiteX18" fmla="*/ 330616 w 823268"/>
                    <a:gd name="connsiteY18" fmla="*/ 11380 h 693387"/>
                    <a:gd name="connsiteX19" fmla="*/ 270996 w 823268"/>
                    <a:gd name="connsiteY19" fmla="*/ 24027 h 693387"/>
                    <a:gd name="connsiteX20" fmla="*/ 254737 w 823268"/>
                    <a:gd name="connsiteY20" fmla="*/ 63773 h 693387"/>
                    <a:gd name="connsiteX21" fmla="*/ 256544 w 823268"/>
                    <a:gd name="connsiteY21" fmla="*/ 80032 h 693387"/>
                    <a:gd name="connsiteX22" fmla="*/ 228540 w 823268"/>
                    <a:gd name="connsiteY22" fmla="*/ 95389 h 693387"/>
                    <a:gd name="connsiteX23" fmla="*/ 212281 w 823268"/>
                    <a:gd name="connsiteY23" fmla="*/ 135135 h 693387"/>
                    <a:gd name="connsiteX24" fmla="*/ 214087 w 823268"/>
                    <a:gd name="connsiteY24" fmla="*/ 151395 h 693387"/>
                    <a:gd name="connsiteX25" fmla="*/ 186085 w 823268"/>
                    <a:gd name="connsiteY25" fmla="*/ 166751 h 693387"/>
                    <a:gd name="connsiteX26" fmla="*/ 169824 w 823268"/>
                    <a:gd name="connsiteY26" fmla="*/ 206497 h 693387"/>
                    <a:gd name="connsiteX27" fmla="*/ 179761 w 823268"/>
                    <a:gd name="connsiteY27" fmla="*/ 238113 h 693387"/>
                    <a:gd name="connsiteX28" fmla="*/ 158081 w 823268"/>
                    <a:gd name="connsiteY28" fmla="*/ 251663 h 693387"/>
                    <a:gd name="connsiteX29" fmla="*/ 158081 w 823268"/>
                    <a:gd name="connsiteY29" fmla="*/ 331156 h 693387"/>
                    <a:gd name="connsiteX30" fmla="*/ 160791 w 823268"/>
                    <a:gd name="connsiteY30" fmla="*/ 333866 h 693387"/>
                    <a:gd name="connsiteX31" fmla="*/ 106592 w 823268"/>
                    <a:gd name="connsiteY31" fmla="*/ 388065 h 693387"/>
                    <a:gd name="connsiteX32" fmla="*/ 45166 w 823268"/>
                    <a:gd name="connsiteY32" fmla="*/ 398905 h 693387"/>
                    <a:gd name="connsiteX33" fmla="*/ 16260 w 823268"/>
                    <a:gd name="connsiteY33" fmla="*/ 427811 h 693387"/>
                    <a:gd name="connsiteX34" fmla="*/ 0 w 823268"/>
                    <a:gd name="connsiteY34" fmla="*/ 465751 h 693387"/>
                    <a:gd name="connsiteX35" fmla="*/ 16260 w 823268"/>
                    <a:gd name="connsiteY35" fmla="*/ 503690 h 693387"/>
                    <a:gd name="connsiteX36" fmla="*/ 52393 w 823268"/>
                    <a:gd name="connsiteY36" fmla="*/ 539823 h 693387"/>
                    <a:gd name="connsiteX37" fmla="*/ 74976 w 823268"/>
                    <a:gd name="connsiteY37" fmla="*/ 539823 h 693387"/>
                    <a:gd name="connsiteX38" fmla="*/ 74976 w 823268"/>
                    <a:gd name="connsiteY38" fmla="*/ 517240 h 693387"/>
                    <a:gd name="connsiteX39" fmla="*/ 38843 w 823268"/>
                    <a:gd name="connsiteY39" fmla="*/ 481107 h 693387"/>
                    <a:gd name="connsiteX40" fmla="*/ 32520 w 823268"/>
                    <a:gd name="connsiteY40" fmla="*/ 465751 h 693387"/>
                    <a:gd name="connsiteX41" fmla="*/ 38843 w 823268"/>
                    <a:gd name="connsiteY41" fmla="*/ 450394 h 693387"/>
                    <a:gd name="connsiteX42" fmla="*/ 67749 w 823268"/>
                    <a:gd name="connsiteY42" fmla="*/ 421488 h 693387"/>
                    <a:gd name="connsiteX43" fmla="*/ 93946 w 823268"/>
                    <a:gd name="connsiteY43" fmla="*/ 417875 h 693387"/>
                    <a:gd name="connsiteX44" fmla="*/ 95752 w 823268"/>
                    <a:gd name="connsiteY44" fmla="*/ 420585 h 693387"/>
                    <a:gd name="connsiteX45" fmla="*/ 100269 w 823268"/>
                    <a:gd name="connsiteY45" fmla="*/ 424198 h 693387"/>
                    <a:gd name="connsiteX46" fmla="*/ 264673 w 823268"/>
                    <a:gd name="connsiteY46" fmla="*/ 588603 h 693387"/>
                    <a:gd name="connsiteX47" fmla="*/ 268287 w 823268"/>
                    <a:gd name="connsiteY47" fmla="*/ 593119 h 693387"/>
                    <a:gd name="connsiteX48" fmla="*/ 272803 w 823268"/>
                    <a:gd name="connsiteY48" fmla="*/ 596732 h 693387"/>
                    <a:gd name="connsiteX49" fmla="*/ 278223 w 823268"/>
                    <a:gd name="connsiteY49" fmla="*/ 611186 h 693387"/>
                    <a:gd name="connsiteX50" fmla="*/ 271900 w 823268"/>
                    <a:gd name="connsiteY50" fmla="*/ 626542 h 693387"/>
                    <a:gd name="connsiteX51" fmla="*/ 242994 w 823268"/>
                    <a:gd name="connsiteY51" fmla="*/ 655448 h 693387"/>
                    <a:gd name="connsiteX52" fmla="*/ 212281 w 823268"/>
                    <a:gd name="connsiteY52" fmla="*/ 655448 h 693387"/>
                    <a:gd name="connsiteX53" fmla="*/ 176148 w 823268"/>
                    <a:gd name="connsiteY53" fmla="*/ 619315 h 693387"/>
                    <a:gd name="connsiteX54" fmla="*/ 153565 w 823268"/>
                    <a:gd name="connsiteY54" fmla="*/ 619315 h 693387"/>
                    <a:gd name="connsiteX55" fmla="*/ 153565 w 823268"/>
                    <a:gd name="connsiteY55" fmla="*/ 641898 h 693387"/>
                    <a:gd name="connsiteX56" fmla="*/ 189698 w 823268"/>
                    <a:gd name="connsiteY56" fmla="*/ 678031 h 693387"/>
                    <a:gd name="connsiteX57" fmla="*/ 227637 w 823268"/>
                    <a:gd name="connsiteY57" fmla="*/ 693388 h 693387"/>
                    <a:gd name="connsiteX58" fmla="*/ 265577 w 823268"/>
                    <a:gd name="connsiteY58" fmla="*/ 678031 h 693387"/>
                    <a:gd name="connsiteX59" fmla="*/ 294483 w 823268"/>
                    <a:gd name="connsiteY59" fmla="*/ 649125 h 693387"/>
                    <a:gd name="connsiteX60" fmla="*/ 310743 w 823268"/>
                    <a:gd name="connsiteY60" fmla="*/ 611186 h 693387"/>
                    <a:gd name="connsiteX61" fmla="*/ 302613 w 823268"/>
                    <a:gd name="connsiteY61" fmla="*/ 582279 h 693387"/>
                    <a:gd name="connsiteX62" fmla="*/ 363135 w 823268"/>
                    <a:gd name="connsiteY62" fmla="*/ 521757 h 693387"/>
                    <a:gd name="connsiteX63" fmla="*/ 363135 w 823268"/>
                    <a:gd name="connsiteY63" fmla="*/ 521757 h 693387"/>
                    <a:gd name="connsiteX64" fmla="*/ 408301 w 823268"/>
                    <a:gd name="connsiteY64" fmla="*/ 517240 h 693387"/>
                    <a:gd name="connsiteX65" fmla="*/ 450758 w 823268"/>
                    <a:gd name="connsiteY65" fmla="*/ 517240 h 693387"/>
                    <a:gd name="connsiteX66" fmla="*/ 517603 w 823268"/>
                    <a:gd name="connsiteY66" fmla="*/ 584086 h 693387"/>
                    <a:gd name="connsiteX67" fmla="*/ 511280 w 823268"/>
                    <a:gd name="connsiteY67" fmla="*/ 610282 h 693387"/>
                    <a:gd name="connsiteX68" fmla="*/ 527540 w 823268"/>
                    <a:gd name="connsiteY68" fmla="*/ 648222 h 693387"/>
                    <a:gd name="connsiteX69" fmla="*/ 556446 w 823268"/>
                    <a:gd name="connsiteY69" fmla="*/ 677128 h 693387"/>
                    <a:gd name="connsiteX70" fmla="*/ 594385 w 823268"/>
                    <a:gd name="connsiteY70" fmla="*/ 693388 h 693387"/>
                    <a:gd name="connsiteX71" fmla="*/ 632325 w 823268"/>
                    <a:gd name="connsiteY71" fmla="*/ 677128 h 693387"/>
                    <a:gd name="connsiteX72" fmla="*/ 806666 w 823268"/>
                    <a:gd name="connsiteY72" fmla="*/ 502787 h 693387"/>
                    <a:gd name="connsiteX73" fmla="*/ 822926 w 823268"/>
                    <a:gd name="connsiteY73" fmla="*/ 464847 h 693387"/>
                    <a:gd name="connsiteX74" fmla="*/ 808473 w 823268"/>
                    <a:gd name="connsiteY74" fmla="*/ 427811 h 693387"/>
                    <a:gd name="connsiteX75" fmla="*/ 808473 w 823268"/>
                    <a:gd name="connsiteY75" fmla="*/ 427811 h 693387"/>
                    <a:gd name="connsiteX76" fmla="*/ 377588 w 823268"/>
                    <a:gd name="connsiteY76" fmla="*/ 36673 h 693387"/>
                    <a:gd name="connsiteX77" fmla="*/ 448048 w 823268"/>
                    <a:gd name="connsiteY77" fmla="*/ 50223 h 693387"/>
                    <a:gd name="connsiteX78" fmla="*/ 405592 w 823268"/>
                    <a:gd name="connsiteY78" fmla="*/ 92679 h 693387"/>
                    <a:gd name="connsiteX79" fmla="*/ 380299 w 823268"/>
                    <a:gd name="connsiteY79" fmla="*/ 74612 h 693387"/>
                    <a:gd name="connsiteX80" fmla="*/ 356812 w 823268"/>
                    <a:gd name="connsiteY80" fmla="*/ 37577 h 693387"/>
                    <a:gd name="connsiteX81" fmla="*/ 356812 w 823268"/>
                    <a:gd name="connsiteY81" fmla="*/ 37577 h 693387"/>
                    <a:gd name="connsiteX82" fmla="*/ 356812 w 823268"/>
                    <a:gd name="connsiteY82" fmla="*/ 37577 h 693387"/>
                    <a:gd name="connsiteX83" fmla="*/ 356812 w 823268"/>
                    <a:gd name="connsiteY83" fmla="*/ 35770 h 693387"/>
                    <a:gd name="connsiteX84" fmla="*/ 377588 w 823268"/>
                    <a:gd name="connsiteY84" fmla="*/ 36673 h 693387"/>
                    <a:gd name="connsiteX85" fmla="*/ 377588 w 823268"/>
                    <a:gd name="connsiteY85" fmla="*/ 36673 h 693387"/>
                    <a:gd name="connsiteX86" fmla="*/ 294483 w 823268"/>
                    <a:gd name="connsiteY86" fmla="*/ 49320 h 693387"/>
                    <a:gd name="connsiteX87" fmla="*/ 325196 w 823268"/>
                    <a:gd name="connsiteY87" fmla="*/ 46610 h 693387"/>
                    <a:gd name="connsiteX88" fmla="*/ 357716 w 823268"/>
                    <a:gd name="connsiteY88" fmla="*/ 97196 h 693387"/>
                    <a:gd name="connsiteX89" fmla="*/ 404688 w 823268"/>
                    <a:gd name="connsiteY89" fmla="*/ 126102 h 693387"/>
                    <a:gd name="connsiteX90" fmla="*/ 409205 w 823268"/>
                    <a:gd name="connsiteY90" fmla="*/ 139652 h 693387"/>
                    <a:gd name="connsiteX91" fmla="*/ 401978 w 823268"/>
                    <a:gd name="connsiteY91" fmla="*/ 156815 h 693387"/>
                    <a:gd name="connsiteX92" fmla="*/ 384815 w 823268"/>
                    <a:gd name="connsiteY92" fmla="*/ 164042 h 693387"/>
                    <a:gd name="connsiteX93" fmla="*/ 367652 w 823268"/>
                    <a:gd name="connsiteY93" fmla="*/ 156815 h 693387"/>
                    <a:gd name="connsiteX94" fmla="*/ 367652 w 823268"/>
                    <a:gd name="connsiteY94" fmla="*/ 156815 h 693387"/>
                    <a:gd name="connsiteX95" fmla="*/ 367652 w 823268"/>
                    <a:gd name="connsiteY95" fmla="*/ 156815 h 693387"/>
                    <a:gd name="connsiteX96" fmla="*/ 294483 w 823268"/>
                    <a:gd name="connsiteY96" fmla="*/ 83646 h 693387"/>
                    <a:gd name="connsiteX97" fmla="*/ 287256 w 823268"/>
                    <a:gd name="connsiteY97" fmla="*/ 66482 h 693387"/>
                    <a:gd name="connsiteX98" fmla="*/ 294483 w 823268"/>
                    <a:gd name="connsiteY98" fmla="*/ 49320 h 693387"/>
                    <a:gd name="connsiteX99" fmla="*/ 294483 w 823268"/>
                    <a:gd name="connsiteY99" fmla="*/ 49320 h 693387"/>
                    <a:gd name="connsiteX100" fmla="*/ 252027 w 823268"/>
                    <a:gd name="connsiteY100" fmla="*/ 120682 h 693387"/>
                    <a:gd name="connsiteX101" fmla="*/ 269190 w 823268"/>
                    <a:gd name="connsiteY101" fmla="*/ 113455 h 693387"/>
                    <a:gd name="connsiteX102" fmla="*/ 286353 w 823268"/>
                    <a:gd name="connsiteY102" fmla="*/ 120682 h 693387"/>
                    <a:gd name="connsiteX103" fmla="*/ 345069 w 823268"/>
                    <a:gd name="connsiteY103" fmla="*/ 179398 h 693387"/>
                    <a:gd name="connsiteX104" fmla="*/ 345069 w 823268"/>
                    <a:gd name="connsiteY104" fmla="*/ 212821 h 693387"/>
                    <a:gd name="connsiteX105" fmla="*/ 327906 w 823268"/>
                    <a:gd name="connsiteY105" fmla="*/ 220047 h 693387"/>
                    <a:gd name="connsiteX106" fmla="*/ 310743 w 823268"/>
                    <a:gd name="connsiteY106" fmla="*/ 212821 h 693387"/>
                    <a:gd name="connsiteX107" fmla="*/ 310743 w 823268"/>
                    <a:gd name="connsiteY107" fmla="*/ 212821 h 693387"/>
                    <a:gd name="connsiteX108" fmla="*/ 265577 w 823268"/>
                    <a:gd name="connsiteY108" fmla="*/ 167654 h 693387"/>
                    <a:gd name="connsiteX109" fmla="*/ 265577 w 823268"/>
                    <a:gd name="connsiteY109" fmla="*/ 167654 h 693387"/>
                    <a:gd name="connsiteX110" fmla="*/ 251123 w 823268"/>
                    <a:gd name="connsiteY110" fmla="*/ 153202 h 693387"/>
                    <a:gd name="connsiteX111" fmla="*/ 243897 w 823268"/>
                    <a:gd name="connsiteY111" fmla="*/ 136038 h 693387"/>
                    <a:gd name="connsiteX112" fmla="*/ 252027 w 823268"/>
                    <a:gd name="connsiteY112" fmla="*/ 120682 h 693387"/>
                    <a:gd name="connsiteX113" fmla="*/ 252027 w 823268"/>
                    <a:gd name="connsiteY113" fmla="*/ 120682 h 693387"/>
                    <a:gd name="connsiteX114" fmla="*/ 209571 w 823268"/>
                    <a:gd name="connsiteY114" fmla="*/ 191141 h 693387"/>
                    <a:gd name="connsiteX115" fmla="*/ 226734 w 823268"/>
                    <a:gd name="connsiteY115" fmla="*/ 183914 h 693387"/>
                    <a:gd name="connsiteX116" fmla="*/ 243897 w 823268"/>
                    <a:gd name="connsiteY116" fmla="*/ 191141 h 693387"/>
                    <a:gd name="connsiteX117" fmla="*/ 289063 w 823268"/>
                    <a:gd name="connsiteY117" fmla="*/ 236307 h 693387"/>
                    <a:gd name="connsiteX118" fmla="*/ 296289 w 823268"/>
                    <a:gd name="connsiteY118" fmla="*/ 253470 h 693387"/>
                    <a:gd name="connsiteX119" fmla="*/ 289063 w 823268"/>
                    <a:gd name="connsiteY119" fmla="*/ 270633 h 693387"/>
                    <a:gd name="connsiteX120" fmla="*/ 271900 w 823268"/>
                    <a:gd name="connsiteY120" fmla="*/ 277860 h 693387"/>
                    <a:gd name="connsiteX121" fmla="*/ 254737 w 823268"/>
                    <a:gd name="connsiteY121" fmla="*/ 270633 h 693387"/>
                    <a:gd name="connsiteX122" fmla="*/ 238477 w 823268"/>
                    <a:gd name="connsiteY122" fmla="*/ 254374 h 693387"/>
                    <a:gd name="connsiteX123" fmla="*/ 238477 w 823268"/>
                    <a:gd name="connsiteY123" fmla="*/ 254374 h 693387"/>
                    <a:gd name="connsiteX124" fmla="*/ 209571 w 823268"/>
                    <a:gd name="connsiteY124" fmla="*/ 226370 h 693387"/>
                    <a:gd name="connsiteX125" fmla="*/ 202344 w 823268"/>
                    <a:gd name="connsiteY125" fmla="*/ 209208 h 693387"/>
                    <a:gd name="connsiteX126" fmla="*/ 209571 w 823268"/>
                    <a:gd name="connsiteY126" fmla="*/ 191141 h 693387"/>
                    <a:gd name="connsiteX127" fmla="*/ 209571 w 823268"/>
                    <a:gd name="connsiteY127" fmla="*/ 191141 h 693387"/>
                    <a:gd name="connsiteX128" fmla="*/ 181568 w 823268"/>
                    <a:gd name="connsiteY128" fmla="*/ 276957 h 693387"/>
                    <a:gd name="connsiteX129" fmla="*/ 198731 w 823268"/>
                    <a:gd name="connsiteY129" fmla="*/ 269730 h 693387"/>
                    <a:gd name="connsiteX130" fmla="*/ 215894 w 823268"/>
                    <a:gd name="connsiteY130" fmla="*/ 276957 h 693387"/>
                    <a:gd name="connsiteX131" fmla="*/ 232154 w 823268"/>
                    <a:gd name="connsiteY131" fmla="*/ 293216 h 693387"/>
                    <a:gd name="connsiteX132" fmla="*/ 239380 w 823268"/>
                    <a:gd name="connsiteY132" fmla="*/ 310379 h 693387"/>
                    <a:gd name="connsiteX133" fmla="*/ 232154 w 823268"/>
                    <a:gd name="connsiteY133" fmla="*/ 327543 h 693387"/>
                    <a:gd name="connsiteX134" fmla="*/ 214990 w 823268"/>
                    <a:gd name="connsiteY134" fmla="*/ 334769 h 693387"/>
                    <a:gd name="connsiteX135" fmla="*/ 197828 w 823268"/>
                    <a:gd name="connsiteY135" fmla="*/ 327543 h 693387"/>
                    <a:gd name="connsiteX136" fmla="*/ 196021 w 823268"/>
                    <a:gd name="connsiteY136" fmla="*/ 325736 h 693387"/>
                    <a:gd name="connsiteX137" fmla="*/ 196021 w 823268"/>
                    <a:gd name="connsiteY137" fmla="*/ 325736 h 693387"/>
                    <a:gd name="connsiteX138" fmla="*/ 196021 w 823268"/>
                    <a:gd name="connsiteY138" fmla="*/ 325736 h 693387"/>
                    <a:gd name="connsiteX139" fmla="*/ 181568 w 823268"/>
                    <a:gd name="connsiteY139" fmla="*/ 311283 h 693387"/>
                    <a:gd name="connsiteX140" fmla="*/ 181568 w 823268"/>
                    <a:gd name="connsiteY140" fmla="*/ 276957 h 693387"/>
                    <a:gd name="connsiteX141" fmla="*/ 181568 w 823268"/>
                    <a:gd name="connsiteY141" fmla="*/ 276957 h 693387"/>
                    <a:gd name="connsiteX142" fmla="*/ 513086 w 823268"/>
                    <a:gd name="connsiteY142" fmla="*/ 461234 h 693387"/>
                    <a:gd name="connsiteX143" fmla="*/ 490503 w 823268"/>
                    <a:gd name="connsiteY143" fmla="*/ 461234 h 693387"/>
                    <a:gd name="connsiteX144" fmla="*/ 476051 w 823268"/>
                    <a:gd name="connsiteY144" fmla="*/ 475687 h 693387"/>
                    <a:gd name="connsiteX145" fmla="*/ 413721 w 823268"/>
                    <a:gd name="connsiteY145" fmla="*/ 485624 h 693387"/>
                    <a:gd name="connsiteX146" fmla="*/ 343262 w 823268"/>
                    <a:gd name="connsiteY146" fmla="*/ 500077 h 693387"/>
                    <a:gd name="connsiteX147" fmla="*/ 283643 w 823268"/>
                    <a:gd name="connsiteY147" fmla="*/ 559696 h 693387"/>
                    <a:gd name="connsiteX148" fmla="*/ 133691 w 823268"/>
                    <a:gd name="connsiteY148" fmla="*/ 409745 h 693387"/>
                    <a:gd name="connsiteX149" fmla="*/ 186988 w 823268"/>
                    <a:gd name="connsiteY149" fmla="*/ 356449 h 693387"/>
                    <a:gd name="connsiteX150" fmla="*/ 216797 w 823268"/>
                    <a:gd name="connsiteY150" fmla="*/ 364578 h 693387"/>
                    <a:gd name="connsiteX151" fmla="*/ 256544 w 823268"/>
                    <a:gd name="connsiteY151" fmla="*/ 348319 h 693387"/>
                    <a:gd name="connsiteX152" fmla="*/ 272803 w 823268"/>
                    <a:gd name="connsiteY152" fmla="*/ 308573 h 693387"/>
                    <a:gd name="connsiteX153" fmla="*/ 272803 w 823268"/>
                    <a:gd name="connsiteY153" fmla="*/ 308573 h 693387"/>
                    <a:gd name="connsiteX154" fmla="*/ 272803 w 823268"/>
                    <a:gd name="connsiteY154" fmla="*/ 308573 h 693387"/>
                    <a:gd name="connsiteX155" fmla="*/ 312550 w 823268"/>
                    <a:gd name="connsiteY155" fmla="*/ 292313 h 693387"/>
                    <a:gd name="connsiteX156" fmla="*/ 328809 w 823268"/>
                    <a:gd name="connsiteY156" fmla="*/ 252567 h 693387"/>
                    <a:gd name="connsiteX157" fmla="*/ 328809 w 823268"/>
                    <a:gd name="connsiteY157" fmla="*/ 252567 h 693387"/>
                    <a:gd name="connsiteX158" fmla="*/ 328809 w 823268"/>
                    <a:gd name="connsiteY158" fmla="*/ 252567 h 693387"/>
                    <a:gd name="connsiteX159" fmla="*/ 368555 w 823268"/>
                    <a:gd name="connsiteY159" fmla="*/ 236307 h 693387"/>
                    <a:gd name="connsiteX160" fmla="*/ 384815 w 823268"/>
                    <a:gd name="connsiteY160" fmla="*/ 195658 h 693387"/>
                    <a:gd name="connsiteX161" fmla="*/ 384815 w 823268"/>
                    <a:gd name="connsiteY161" fmla="*/ 195658 h 693387"/>
                    <a:gd name="connsiteX162" fmla="*/ 424561 w 823268"/>
                    <a:gd name="connsiteY162" fmla="*/ 179398 h 693387"/>
                    <a:gd name="connsiteX163" fmla="*/ 440821 w 823268"/>
                    <a:gd name="connsiteY163" fmla="*/ 139652 h 693387"/>
                    <a:gd name="connsiteX164" fmla="*/ 432691 w 823268"/>
                    <a:gd name="connsiteY164" fmla="*/ 109842 h 693387"/>
                    <a:gd name="connsiteX165" fmla="*/ 478760 w 823268"/>
                    <a:gd name="connsiteY165" fmla="*/ 63773 h 693387"/>
                    <a:gd name="connsiteX166" fmla="*/ 491407 w 823268"/>
                    <a:gd name="connsiteY166" fmla="*/ 57449 h 693387"/>
                    <a:gd name="connsiteX167" fmla="*/ 493214 w 823268"/>
                    <a:gd name="connsiteY167" fmla="*/ 57449 h 693387"/>
                    <a:gd name="connsiteX168" fmla="*/ 513086 w 823268"/>
                    <a:gd name="connsiteY168" fmla="*/ 63773 h 693387"/>
                    <a:gd name="connsiteX169" fmla="*/ 513086 w 823268"/>
                    <a:gd name="connsiteY169" fmla="*/ 97196 h 693387"/>
                    <a:gd name="connsiteX170" fmla="*/ 498634 w 823268"/>
                    <a:gd name="connsiteY170" fmla="*/ 111648 h 693387"/>
                    <a:gd name="connsiteX171" fmla="*/ 498634 w 823268"/>
                    <a:gd name="connsiteY171" fmla="*/ 111648 h 693387"/>
                    <a:gd name="connsiteX172" fmla="*/ 482374 w 823268"/>
                    <a:gd name="connsiteY172" fmla="*/ 127909 h 693387"/>
                    <a:gd name="connsiteX173" fmla="*/ 482374 w 823268"/>
                    <a:gd name="connsiteY173" fmla="*/ 150492 h 693387"/>
                    <a:gd name="connsiteX174" fmla="*/ 504957 w 823268"/>
                    <a:gd name="connsiteY174" fmla="*/ 150492 h 693387"/>
                    <a:gd name="connsiteX175" fmla="*/ 519410 w 823268"/>
                    <a:gd name="connsiteY175" fmla="*/ 136038 h 693387"/>
                    <a:gd name="connsiteX176" fmla="*/ 519410 w 823268"/>
                    <a:gd name="connsiteY176" fmla="*/ 136038 h 693387"/>
                    <a:gd name="connsiteX177" fmla="*/ 521217 w 823268"/>
                    <a:gd name="connsiteY177" fmla="*/ 134231 h 693387"/>
                    <a:gd name="connsiteX178" fmla="*/ 554640 w 823268"/>
                    <a:gd name="connsiteY178" fmla="*/ 134231 h 693387"/>
                    <a:gd name="connsiteX179" fmla="*/ 561866 w 823268"/>
                    <a:gd name="connsiteY179" fmla="*/ 151395 h 693387"/>
                    <a:gd name="connsiteX180" fmla="*/ 554640 w 823268"/>
                    <a:gd name="connsiteY180" fmla="*/ 168558 h 693387"/>
                    <a:gd name="connsiteX181" fmla="*/ 540186 w 823268"/>
                    <a:gd name="connsiteY181" fmla="*/ 183011 h 693387"/>
                    <a:gd name="connsiteX182" fmla="*/ 540186 w 823268"/>
                    <a:gd name="connsiteY182" fmla="*/ 183011 h 693387"/>
                    <a:gd name="connsiteX183" fmla="*/ 523926 w 823268"/>
                    <a:gd name="connsiteY183" fmla="*/ 199271 h 693387"/>
                    <a:gd name="connsiteX184" fmla="*/ 523926 w 823268"/>
                    <a:gd name="connsiteY184" fmla="*/ 221854 h 693387"/>
                    <a:gd name="connsiteX185" fmla="*/ 546510 w 823268"/>
                    <a:gd name="connsiteY185" fmla="*/ 221854 h 693387"/>
                    <a:gd name="connsiteX186" fmla="*/ 562769 w 823268"/>
                    <a:gd name="connsiteY186" fmla="*/ 205594 h 693387"/>
                    <a:gd name="connsiteX187" fmla="*/ 579933 w 823268"/>
                    <a:gd name="connsiteY187" fmla="*/ 198368 h 693387"/>
                    <a:gd name="connsiteX188" fmla="*/ 597096 w 823268"/>
                    <a:gd name="connsiteY188" fmla="*/ 205594 h 693387"/>
                    <a:gd name="connsiteX189" fmla="*/ 604322 w 823268"/>
                    <a:gd name="connsiteY189" fmla="*/ 222757 h 693387"/>
                    <a:gd name="connsiteX190" fmla="*/ 597096 w 823268"/>
                    <a:gd name="connsiteY190" fmla="*/ 239920 h 693387"/>
                    <a:gd name="connsiteX191" fmla="*/ 569093 w 823268"/>
                    <a:gd name="connsiteY191" fmla="*/ 267924 h 693387"/>
                    <a:gd name="connsiteX192" fmla="*/ 569093 w 823268"/>
                    <a:gd name="connsiteY192" fmla="*/ 290507 h 693387"/>
                    <a:gd name="connsiteX193" fmla="*/ 580836 w 823268"/>
                    <a:gd name="connsiteY193" fmla="*/ 295023 h 693387"/>
                    <a:gd name="connsiteX194" fmla="*/ 592579 w 823268"/>
                    <a:gd name="connsiteY194" fmla="*/ 290507 h 693387"/>
                    <a:gd name="connsiteX195" fmla="*/ 606129 w 823268"/>
                    <a:gd name="connsiteY195" fmla="*/ 276957 h 693387"/>
                    <a:gd name="connsiteX196" fmla="*/ 606129 w 823268"/>
                    <a:gd name="connsiteY196" fmla="*/ 276957 h 693387"/>
                    <a:gd name="connsiteX197" fmla="*/ 623292 w 823268"/>
                    <a:gd name="connsiteY197" fmla="*/ 269730 h 693387"/>
                    <a:gd name="connsiteX198" fmla="*/ 640455 w 823268"/>
                    <a:gd name="connsiteY198" fmla="*/ 276957 h 693387"/>
                    <a:gd name="connsiteX199" fmla="*/ 640455 w 823268"/>
                    <a:gd name="connsiteY199" fmla="*/ 310379 h 693387"/>
                    <a:gd name="connsiteX200" fmla="*/ 626002 w 823268"/>
                    <a:gd name="connsiteY200" fmla="*/ 324833 h 693387"/>
                    <a:gd name="connsiteX201" fmla="*/ 626002 w 823268"/>
                    <a:gd name="connsiteY201" fmla="*/ 324833 h 693387"/>
                    <a:gd name="connsiteX202" fmla="*/ 626002 w 823268"/>
                    <a:gd name="connsiteY202" fmla="*/ 324833 h 693387"/>
                    <a:gd name="connsiteX203" fmla="*/ 603419 w 823268"/>
                    <a:gd name="connsiteY203" fmla="*/ 347416 h 693387"/>
                    <a:gd name="connsiteX204" fmla="*/ 603419 w 823268"/>
                    <a:gd name="connsiteY204" fmla="*/ 369999 h 693387"/>
                    <a:gd name="connsiteX205" fmla="*/ 615162 w 823268"/>
                    <a:gd name="connsiteY205" fmla="*/ 374515 h 693387"/>
                    <a:gd name="connsiteX206" fmla="*/ 626905 w 823268"/>
                    <a:gd name="connsiteY206" fmla="*/ 369999 h 693387"/>
                    <a:gd name="connsiteX207" fmla="*/ 637745 w 823268"/>
                    <a:gd name="connsiteY207" fmla="*/ 359159 h 693387"/>
                    <a:gd name="connsiteX208" fmla="*/ 690138 w 823268"/>
                    <a:gd name="connsiteY208" fmla="*/ 411551 h 693387"/>
                    <a:gd name="connsiteX209" fmla="*/ 540186 w 823268"/>
                    <a:gd name="connsiteY209" fmla="*/ 561503 h 693387"/>
                    <a:gd name="connsiteX210" fmla="*/ 486890 w 823268"/>
                    <a:gd name="connsiteY210" fmla="*/ 508207 h 693387"/>
                    <a:gd name="connsiteX211" fmla="*/ 497730 w 823268"/>
                    <a:gd name="connsiteY211" fmla="*/ 499174 h 693387"/>
                    <a:gd name="connsiteX212" fmla="*/ 512183 w 823268"/>
                    <a:gd name="connsiteY212" fmla="*/ 484721 h 693387"/>
                    <a:gd name="connsiteX213" fmla="*/ 513086 w 823268"/>
                    <a:gd name="connsiteY213" fmla="*/ 461234 h 693387"/>
                    <a:gd name="connsiteX214" fmla="*/ 513086 w 823268"/>
                    <a:gd name="connsiteY214" fmla="*/ 461234 h 693387"/>
                    <a:gd name="connsiteX215" fmla="*/ 785890 w 823268"/>
                    <a:gd name="connsiteY215" fmla="*/ 482010 h 693387"/>
                    <a:gd name="connsiteX216" fmla="*/ 611549 w 823268"/>
                    <a:gd name="connsiteY216" fmla="*/ 656352 h 693387"/>
                    <a:gd name="connsiteX217" fmla="*/ 596192 w 823268"/>
                    <a:gd name="connsiteY217" fmla="*/ 662675 h 693387"/>
                    <a:gd name="connsiteX218" fmla="*/ 580836 w 823268"/>
                    <a:gd name="connsiteY218" fmla="*/ 656352 h 693387"/>
                    <a:gd name="connsiteX219" fmla="*/ 551930 w 823268"/>
                    <a:gd name="connsiteY219" fmla="*/ 627445 h 693387"/>
                    <a:gd name="connsiteX220" fmla="*/ 545606 w 823268"/>
                    <a:gd name="connsiteY220" fmla="*/ 612089 h 693387"/>
                    <a:gd name="connsiteX221" fmla="*/ 551930 w 823268"/>
                    <a:gd name="connsiteY221" fmla="*/ 596732 h 693387"/>
                    <a:gd name="connsiteX222" fmla="*/ 726271 w 823268"/>
                    <a:gd name="connsiteY222" fmla="*/ 422391 h 693387"/>
                    <a:gd name="connsiteX223" fmla="*/ 741627 w 823268"/>
                    <a:gd name="connsiteY223" fmla="*/ 416068 h 693387"/>
                    <a:gd name="connsiteX224" fmla="*/ 756983 w 823268"/>
                    <a:gd name="connsiteY224" fmla="*/ 422391 h 693387"/>
                    <a:gd name="connsiteX225" fmla="*/ 785890 w 823268"/>
                    <a:gd name="connsiteY225" fmla="*/ 451298 h 693387"/>
                    <a:gd name="connsiteX226" fmla="*/ 792213 w 823268"/>
                    <a:gd name="connsiteY226" fmla="*/ 466654 h 693387"/>
                    <a:gd name="connsiteX227" fmla="*/ 785890 w 823268"/>
                    <a:gd name="connsiteY227" fmla="*/ 482010 h 693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Lst>
                  <a:rect l="l" t="t" r="r" b="b"/>
                  <a:pathLst>
                    <a:path w="823268" h="693387">
                      <a:moveTo>
                        <a:pt x="808473" y="427811"/>
                      </a:moveTo>
                      <a:lnTo>
                        <a:pt x="779566" y="398905"/>
                      </a:lnTo>
                      <a:cubicBezTo>
                        <a:pt x="769630" y="388968"/>
                        <a:pt x="756080" y="382645"/>
                        <a:pt x="741627" y="382645"/>
                      </a:cubicBezTo>
                      <a:cubicBezTo>
                        <a:pt x="732594" y="382645"/>
                        <a:pt x="723561" y="385355"/>
                        <a:pt x="715431" y="388968"/>
                      </a:cubicBezTo>
                      <a:lnTo>
                        <a:pt x="661231" y="334769"/>
                      </a:lnTo>
                      <a:lnTo>
                        <a:pt x="663941" y="332059"/>
                      </a:lnTo>
                      <a:cubicBezTo>
                        <a:pt x="685621" y="310379"/>
                        <a:pt x="685621" y="274246"/>
                        <a:pt x="663941" y="252567"/>
                      </a:cubicBezTo>
                      <a:cubicBezTo>
                        <a:pt x="655812" y="244437"/>
                        <a:pt x="645875" y="239920"/>
                        <a:pt x="635939" y="237210"/>
                      </a:cubicBezTo>
                      <a:cubicBezTo>
                        <a:pt x="637745" y="231791"/>
                        <a:pt x="637745" y="227274"/>
                        <a:pt x="637745" y="220951"/>
                      </a:cubicBezTo>
                      <a:cubicBezTo>
                        <a:pt x="637745" y="205594"/>
                        <a:pt x="632325" y="192044"/>
                        <a:pt x="621485" y="181204"/>
                      </a:cubicBezTo>
                      <a:cubicBezTo>
                        <a:pt x="613356" y="173075"/>
                        <a:pt x="603419" y="168558"/>
                        <a:pt x="593482" y="165848"/>
                      </a:cubicBezTo>
                      <a:cubicBezTo>
                        <a:pt x="595289" y="160428"/>
                        <a:pt x="595289" y="155911"/>
                        <a:pt x="595289" y="149588"/>
                      </a:cubicBezTo>
                      <a:cubicBezTo>
                        <a:pt x="595289" y="134231"/>
                        <a:pt x="589869" y="120682"/>
                        <a:pt x="579029" y="109842"/>
                      </a:cubicBezTo>
                      <a:cubicBezTo>
                        <a:pt x="570899" y="101712"/>
                        <a:pt x="560963" y="96292"/>
                        <a:pt x="551026" y="94486"/>
                      </a:cubicBezTo>
                      <a:cubicBezTo>
                        <a:pt x="556446" y="75516"/>
                        <a:pt x="551930" y="53836"/>
                        <a:pt x="536573" y="38480"/>
                      </a:cubicBezTo>
                      <a:cubicBezTo>
                        <a:pt x="523926" y="25833"/>
                        <a:pt x="506764" y="20413"/>
                        <a:pt x="490503" y="22220"/>
                      </a:cubicBezTo>
                      <a:lnTo>
                        <a:pt x="383009" y="2347"/>
                      </a:lnTo>
                      <a:cubicBezTo>
                        <a:pt x="366749" y="-363"/>
                        <a:pt x="345972" y="-3073"/>
                        <a:pt x="333326" y="8670"/>
                      </a:cubicBezTo>
                      <a:cubicBezTo>
                        <a:pt x="332422" y="9573"/>
                        <a:pt x="331519" y="10477"/>
                        <a:pt x="330616" y="11380"/>
                      </a:cubicBezTo>
                      <a:cubicBezTo>
                        <a:pt x="310743" y="4154"/>
                        <a:pt x="287256" y="8670"/>
                        <a:pt x="270996" y="24027"/>
                      </a:cubicBezTo>
                      <a:cubicBezTo>
                        <a:pt x="260156" y="34866"/>
                        <a:pt x="254737" y="48416"/>
                        <a:pt x="254737" y="63773"/>
                      </a:cubicBezTo>
                      <a:cubicBezTo>
                        <a:pt x="254737" y="69193"/>
                        <a:pt x="255640" y="74612"/>
                        <a:pt x="256544" y="80032"/>
                      </a:cubicBezTo>
                      <a:cubicBezTo>
                        <a:pt x="245704" y="81839"/>
                        <a:pt x="235767" y="87259"/>
                        <a:pt x="228540" y="95389"/>
                      </a:cubicBezTo>
                      <a:cubicBezTo>
                        <a:pt x="217701" y="106229"/>
                        <a:pt x="212281" y="119779"/>
                        <a:pt x="212281" y="135135"/>
                      </a:cubicBezTo>
                      <a:cubicBezTo>
                        <a:pt x="212281" y="140555"/>
                        <a:pt x="213184" y="145975"/>
                        <a:pt x="214087" y="151395"/>
                      </a:cubicBezTo>
                      <a:cubicBezTo>
                        <a:pt x="203247" y="153202"/>
                        <a:pt x="193311" y="158621"/>
                        <a:pt x="186085" y="166751"/>
                      </a:cubicBezTo>
                      <a:cubicBezTo>
                        <a:pt x="175245" y="177591"/>
                        <a:pt x="169824" y="191141"/>
                        <a:pt x="169824" y="206497"/>
                      </a:cubicBezTo>
                      <a:cubicBezTo>
                        <a:pt x="169824" y="218241"/>
                        <a:pt x="173438" y="229080"/>
                        <a:pt x="179761" y="238113"/>
                      </a:cubicBezTo>
                      <a:cubicBezTo>
                        <a:pt x="171631" y="240824"/>
                        <a:pt x="164405" y="245340"/>
                        <a:pt x="158081" y="251663"/>
                      </a:cubicBezTo>
                      <a:cubicBezTo>
                        <a:pt x="136402" y="273343"/>
                        <a:pt x="136402" y="309476"/>
                        <a:pt x="158081" y="331156"/>
                      </a:cubicBezTo>
                      <a:lnTo>
                        <a:pt x="160791" y="333866"/>
                      </a:lnTo>
                      <a:lnTo>
                        <a:pt x="106592" y="388065"/>
                      </a:lnTo>
                      <a:cubicBezTo>
                        <a:pt x="86719" y="379032"/>
                        <a:pt x="61426" y="381742"/>
                        <a:pt x="45166" y="398905"/>
                      </a:cubicBezTo>
                      <a:lnTo>
                        <a:pt x="16260" y="427811"/>
                      </a:lnTo>
                      <a:cubicBezTo>
                        <a:pt x="6323" y="437748"/>
                        <a:pt x="0" y="451298"/>
                        <a:pt x="0" y="465751"/>
                      </a:cubicBezTo>
                      <a:cubicBezTo>
                        <a:pt x="0" y="480204"/>
                        <a:pt x="5420" y="493754"/>
                        <a:pt x="16260" y="503690"/>
                      </a:cubicBezTo>
                      <a:lnTo>
                        <a:pt x="52393" y="539823"/>
                      </a:lnTo>
                      <a:cubicBezTo>
                        <a:pt x="58716" y="546146"/>
                        <a:pt x="68653" y="546146"/>
                        <a:pt x="74976" y="539823"/>
                      </a:cubicBezTo>
                      <a:cubicBezTo>
                        <a:pt x="81299" y="533500"/>
                        <a:pt x="81299" y="523563"/>
                        <a:pt x="74976" y="517240"/>
                      </a:cubicBezTo>
                      <a:lnTo>
                        <a:pt x="38843" y="481107"/>
                      </a:lnTo>
                      <a:cubicBezTo>
                        <a:pt x="34326" y="476591"/>
                        <a:pt x="32520" y="471171"/>
                        <a:pt x="32520" y="465751"/>
                      </a:cubicBezTo>
                      <a:cubicBezTo>
                        <a:pt x="32520" y="460331"/>
                        <a:pt x="34326" y="454911"/>
                        <a:pt x="38843" y="450394"/>
                      </a:cubicBezTo>
                      <a:lnTo>
                        <a:pt x="67749" y="421488"/>
                      </a:lnTo>
                      <a:cubicBezTo>
                        <a:pt x="74976" y="414261"/>
                        <a:pt x="85816" y="413358"/>
                        <a:pt x="93946" y="417875"/>
                      </a:cubicBezTo>
                      <a:cubicBezTo>
                        <a:pt x="94849" y="418778"/>
                        <a:pt x="94849" y="419681"/>
                        <a:pt x="95752" y="420585"/>
                      </a:cubicBezTo>
                      <a:cubicBezTo>
                        <a:pt x="97559" y="422391"/>
                        <a:pt x="98462" y="423294"/>
                        <a:pt x="100269" y="424198"/>
                      </a:cubicBezTo>
                      <a:lnTo>
                        <a:pt x="264673" y="588603"/>
                      </a:lnTo>
                      <a:cubicBezTo>
                        <a:pt x="265577" y="590409"/>
                        <a:pt x="266480" y="592216"/>
                        <a:pt x="268287" y="593119"/>
                      </a:cubicBezTo>
                      <a:cubicBezTo>
                        <a:pt x="270093" y="594925"/>
                        <a:pt x="270996" y="595829"/>
                        <a:pt x="272803" y="596732"/>
                      </a:cubicBezTo>
                      <a:cubicBezTo>
                        <a:pt x="276417" y="600346"/>
                        <a:pt x="278223" y="605765"/>
                        <a:pt x="278223" y="611186"/>
                      </a:cubicBezTo>
                      <a:cubicBezTo>
                        <a:pt x="278223" y="616605"/>
                        <a:pt x="276417" y="622025"/>
                        <a:pt x="271900" y="626542"/>
                      </a:cubicBezTo>
                      <a:lnTo>
                        <a:pt x="242994" y="655448"/>
                      </a:lnTo>
                      <a:cubicBezTo>
                        <a:pt x="234864" y="663578"/>
                        <a:pt x="220411" y="663578"/>
                        <a:pt x="212281" y="655448"/>
                      </a:cubicBezTo>
                      <a:lnTo>
                        <a:pt x="176148" y="619315"/>
                      </a:lnTo>
                      <a:cubicBezTo>
                        <a:pt x="169824" y="612992"/>
                        <a:pt x="159888" y="612992"/>
                        <a:pt x="153565" y="619315"/>
                      </a:cubicBezTo>
                      <a:cubicBezTo>
                        <a:pt x="147241" y="625639"/>
                        <a:pt x="147241" y="635575"/>
                        <a:pt x="153565" y="641898"/>
                      </a:cubicBezTo>
                      <a:lnTo>
                        <a:pt x="189698" y="678031"/>
                      </a:lnTo>
                      <a:cubicBezTo>
                        <a:pt x="200537" y="688871"/>
                        <a:pt x="214087" y="693388"/>
                        <a:pt x="227637" y="693388"/>
                      </a:cubicBezTo>
                      <a:cubicBezTo>
                        <a:pt x="241187" y="693388"/>
                        <a:pt x="255640" y="687968"/>
                        <a:pt x="265577" y="678031"/>
                      </a:cubicBezTo>
                      <a:lnTo>
                        <a:pt x="294483" y="649125"/>
                      </a:lnTo>
                      <a:cubicBezTo>
                        <a:pt x="304419" y="639188"/>
                        <a:pt x="310743" y="625639"/>
                        <a:pt x="310743" y="611186"/>
                      </a:cubicBezTo>
                      <a:cubicBezTo>
                        <a:pt x="310743" y="601249"/>
                        <a:pt x="308033" y="591313"/>
                        <a:pt x="302613" y="582279"/>
                      </a:cubicBezTo>
                      <a:lnTo>
                        <a:pt x="363135" y="521757"/>
                      </a:lnTo>
                      <a:cubicBezTo>
                        <a:pt x="363135" y="521757"/>
                        <a:pt x="363135" y="521757"/>
                        <a:pt x="363135" y="521757"/>
                      </a:cubicBezTo>
                      <a:cubicBezTo>
                        <a:pt x="370362" y="514530"/>
                        <a:pt x="389332" y="516337"/>
                        <a:pt x="408301" y="517240"/>
                      </a:cubicBezTo>
                      <a:cubicBezTo>
                        <a:pt x="421851" y="518143"/>
                        <a:pt x="436304" y="519047"/>
                        <a:pt x="450758" y="517240"/>
                      </a:cubicBezTo>
                      <a:lnTo>
                        <a:pt x="517603" y="584086"/>
                      </a:lnTo>
                      <a:cubicBezTo>
                        <a:pt x="513086" y="592216"/>
                        <a:pt x="511280" y="601249"/>
                        <a:pt x="511280" y="610282"/>
                      </a:cubicBezTo>
                      <a:cubicBezTo>
                        <a:pt x="511280" y="624736"/>
                        <a:pt x="516700" y="638285"/>
                        <a:pt x="527540" y="648222"/>
                      </a:cubicBezTo>
                      <a:lnTo>
                        <a:pt x="556446" y="677128"/>
                      </a:lnTo>
                      <a:cubicBezTo>
                        <a:pt x="566383" y="687064"/>
                        <a:pt x="579933" y="693388"/>
                        <a:pt x="594385" y="693388"/>
                      </a:cubicBezTo>
                      <a:cubicBezTo>
                        <a:pt x="608839" y="693388"/>
                        <a:pt x="622389" y="687968"/>
                        <a:pt x="632325" y="677128"/>
                      </a:cubicBezTo>
                      <a:lnTo>
                        <a:pt x="806666" y="502787"/>
                      </a:lnTo>
                      <a:cubicBezTo>
                        <a:pt x="816603" y="492850"/>
                        <a:pt x="822926" y="479300"/>
                        <a:pt x="822926" y="464847"/>
                      </a:cubicBezTo>
                      <a:cubicBezTo>
                        <a:pt x="824732" y="451298"/>
                        <a:pt x="819313" y="437748"/>
                        <a:pt x="808473" y="427811"/>
                      </a:cubicBezTo>
                      <a:lnTo>
                        <a:pt x="808473" y="427811"/>
                      </a:lnTo>
                      <a:close/>
                      <a:moveTo>
                        <a:pt x="377588" y="36673"/>
                      </a:moveTo>
                      <a:lnTo>
                        <a:pt x="448048" y="50223"/>
                      </a:lnTo>
                      <a:lnTo>
                        <a:pt x="405592" y="92679"/>
                      </a:lnTo>
                      <a:cubicBezTo>
                        <a:pt x="399268" y="89969"/>
                        <a:pt x="390235" y="83646"/>
                        <a:pt x="380299" y="74612"/>
                      </a:cubicBezTo>
                      <a:cubicBezTo>
                        <a:pt x="366749" y="61966"/>
                        <a:pt x="356812" y="46610"/>
                        <a:pt x="356812" y="37577"/>
                      </a:cubicBezTo>
                      <a:cubicBezTo>
                        <a:pt x="356812" y="37577"/>
                        <a:pt x="356812" y="37577"/>
                        <a:pt x="356812" y="37577"/>
                      </a:cubicBezTo>
                      <a:cubicBezTo>
                        <a:pt x="356812" y="37577"/>
                        <a:pt x="356812" y="37577"/>
                        <a:pt x="356812" y="37577"/>
                      </a:cubicBezTo>
                      <a:cubicBezTo>
                        <a:pt x="356812" y="36673"/>
                        <a:pt x="356812" y="36673"/>
                        <a:pt x="356812" y="35770"/>
                      </a:cubicBezTo>
                      <a:cubicBezTo>
                        <a:pt x="358619" y="34866"/>
                        <a:pt x="364038" y="33963"/>
                        <a:pt x="377588" y="36673"/>
                      </a:cubicBezTo>
                      <a:lnTo>
                        <a:pt x="377588" y="36673"/>
                      </a:lnTo>
                      <a:close/>
                      <a:moveTo>
                        <a:pt x="294483" y="49320"/>
                      </a:moveTo>
                      <a:cubicBezTo>
                        <a:pt x="302613" y="41189"/>
                        <a:pt x="315259" y="40286"/>
                        <a:pt x="325196" y="46610"/>
                      </a:cubicBezTo>
                      <a:cubicBezTo>
                        <a:pt x="330616" y="68289"/>
                        <a:pt x="349586" y="89065"/>
                        <a:pt x="357716" y="97196"/>
                      </a:cubicBezTo>
                      <a:cubicBezTo>
                        <a:pt x="364038" y="103519"/>
                        <a:pt x="383912" y="121585"/>
                        <a:pt x="404688" y="126102"/>
                      </a:cubicBezTo>
                      <a:cubicBezTo>
                        <a:pt x="407398" y="129715"/>
                        <a:pt x="409205" y="135135"/>
                        <a:pt x="409205" y="139652"/>
                      </a:cubicBezTo>
                      <a:cubicBezTo>
                        <a:pt x="409205" y="145975"/>
                        <a:pt x="406495" y="152298"/>
                        <a:pt x="401978" y="156815"/>
                      </a:cubicBezTo>
                      <a:cubicBezTo>
                        <a:pt x="397461" y="161331"/>
                        <a:pt x="391138" y="164042"/>
                        <a:pt x="384815" y="164042"/>
                      </a:cubicBezTo>
                      <a:cubicBezTo>
                        <a:pt x="378492" y="164042"/>
                        <a:pt x="372169" y="161331"/>
                        <a:pt x="367652" y="156815"/>
                      </a:cubicBezTo>
                      <a:lnTo>
                        <a:pt x="367652" y="156815"/>
                      </a:lnTo>
                      <a:lnTo>
                        <a:pt x="367652" y="156815"/>
                      </a:lnTo>
                      <a:lnTo>
                        <a:pt x="294483" y="83646"/>
                      </a:lnTo>
                      <a:cubicBezTo>
                        <a:pt x="289967" y="79129"/>
                        <a:pt x="287256" y="72806"/>
                        <a:pt x="287256" y="66482"/>
                      </a:cubicBezTo>
                      <a:cubicBezTo>
                        <a:pt x="288160" y="60160"/>
                        <a:pt x="290870" y="53836"/>
                        <a:pt x="294483" y="49320"/>
                      </a:cubicBezTo>
                      <a:lnTo>
                        <a:pt x="294483" y="49320"/>
                      </a:lnTo>
                      <a:close/>
                      <a:moveTo>
                        <a:pt x="252027" y="120682"/>
                      </a:moveTo>
                      <a:cubicBezTo>
                        <a:pt x="256544" y="116165"/>
                        <a:pt x="262867" y="113455"/>
                        <a:pt x="269190" y="113455"/>
                      </a:cubicBezTo>
                      <a:cubicBezTo>
                        <a:pt x="275513" y="113455"/>
                        <a:pt x="281836" y="116165"/>
                        <a:pt x="286353" y="120682"/>
                      </a:cubicBezTo>
                      <a:lnTo>
                        <a:pt x="345069" y="179398"/>
                      </a:lnTo>
                      <a:cubicBezTo>
                        <a:pt x="354102" y="188431"/>
                        <a:pt x="354102" y="203787"/>
                        <a:pt x="345069" y="212821"/>
                      </a:cubicBezTo>
                      <a:cubicBezTo>
                        <a:pt x="340552" y="217337"/>
                        <a:pt x="334229" y="220047"/>
                        <a:pt x="327906" y="220047"/>
                      </a:cubicBezTo>
                      <a:cubicBezTo>
                        <a:pt x="321583" y="220047"/>
                        <a:pt x="315259" y="217337"/>
                        <a:pt x="310743" y="212821"/>
                      </a:cubicBezTo>
                      <a:lnTo>
                        <a:pt x="310743" y="212821"/>
                      </a:lnTo>
                      <a:lnTo>
                        <a:pt x="265577" y="167654"/>
                      </a:lnTo>
                      <a:cubicBezTo>
                        <a:pt x="265577" y="167654"/>
                        <a:pt x="265577" y="167654"/>
                        <a:pt x="265577" y="167654"/>
                      </a:cubicBezTo>
                      <a:lnTo>
                        <a:pt x="251123" y="153202"/>
                      </a:lnTo>
                      <a:cubicBezTo>
                        <a:pt x="246607" y="148685"/>
                        <a:pt x="243897" y="142362"/>
                        <a:pt x="243897" y="136038"/>
                      </a:cubicBezTo>
                      <a:cubicBezTo>
                        <a:pt x="245704" y="130619"/>
                        <a:pt x="247510" y="125198"/>
                        <a:pt x="252027" y="120682"/>
                      </a:cubicBezTo>
                      <a:lnTo>
                        <a:pt x="252027" y="120682"/>
                      </a:lnTo>
                      <a:close/>
                      <a:moveTo>
                        <a:pt x="209571" y="191141"/>
                      </a:moveTo>
                      <a:cubicBezTo>
                        <a:pt x="214087" y="186625"/>
                        <a:pt x="220411" y="183914"/>
                        <a:pt x="226734" y="183914"/>
                      </a:cubicBezTo>
                      <a:cubicBezTo>
                        <a:pt x="233057" y="183914"/>
                        <a:pt x="239380" y="186625"/>
                        <a:pt x="243897" y="191141"/>
                      </a:cubicBezTo>
                      <a:lnTo>
                        <a:pt x="289063" y="236307"/>
                      </a:lnTo>
                      <a:cubicBezTo>
                        <a:pt x="293579" y="240824"/>
                        <a:pt x="296289" y="247147"/>
                        <a:pt x="296289" y="253470"/>
                      </a:cubicBezTo>
                      <a:cubicBezTo>
                        <a:pt x="296289" y="259793"/>
                        <a:pt x="293579" y="266117"/>
                        <a:pt x="289063" y="270633"/>
                      </a:cubicBezTo>
                      <a:cubicBezTo>
                        <a:pt x="284546" y="275150"/>
                        <a:pt x="278223" y="277860"/>
                        <a:pt x="271900" y="277860"/>
                      </a:cubicBezTo>
                      <a:cubicBezTo>
                        <a:pt x="265577" y="277860"/>
                        <a:pt x="259253" y="275150"/>
                        <a:pt x="254737" y="270633"/>
                      </a:cubicBezTo>
                      <a:lnTo>
                        <a:pt x="238477" y="254374"/>
                      </a:lnTo>
                      <a:cubicBezTo>
                        <a:pt x="238477" y="254374"/>
                        <a:pt x="238477" y="254374"/>
                        <a:pt x="238477" y="254374"/>
                      </a:cubicBezTo>
                      <a:lnTo>
                        <a:pt x="209571" y="226370"/>
                      </a:lnTo>
                      <a:cubicBezTo>
                        <a:pt x="205054" y="221854"/>
                        <a:pt x="202344" y="215530"/>
                        <a:pt x="202344" y="209208"/>
                      </a:cubicBezTo>
                      <a:cubicBezTo>
                        <a:pt x="203247" y="201981"/>
                        <a:pt x="205054" y="195658"/>
                        <a:pt x="209571" y="191141"/>
                      </a:cubicBezTo>
                      <a:lnTo>
                        <a:pt x="209571" y="191141"/>
                      </a:lnTo>
                      <a:close/>
                      <a:moveTo>
                        <a:pt x="181568" y="276957"/>
                      </a:moveTo>
                      <a:cubicBezTo>
                        <a:pt x="186085" y="272440"/>
                        <a:pt x="192407" y="269730"/>
                        <a:pt x="198731" y="269730"/>
                      </a:cubicBezTo>
                      <a:cubicBezTo>
                        <a:pt x="205054" y="269730"/>
                        <a:pt x="211377" y="272440"/>
                        <a:pt x="215894" y="276957"/>
                      </a:cubicBezTo>
                      <a:lnTo>
                        <a:pt x="232154" y="293216"/>
                      </a:lnTo>
                      <a:cubicBezTo>
                        <a:pt x="236670" y="297733"/>
                        <a:pt x="239380" y="304056"/>
                        <a:pt x="239380" y="310379"/>
                      </a:cubicBezTo>
                      <a:cubicBezTo>
                        <a:pt x="239380" y="316703"/>
                        <a:pt x="236670" y="323026"/>
                        <a:pt x="232154" y="327543"/>
                      </a:cubicBezTo>
                      <a:cubicBezTo>
                        <a:pt x="227637" y="332059"/>
                        <a:pt x="221314" y="334769"/>
                        <a:pt x="214990" y="334769"/>
                      </a:cubicBezTo>
                      <a:cubicBezTo>
                        <a:pt x="208668" y="334769"/>
                        <a:pt x="202344" y="332059"/>
                        <a:pt x="197828" y="327543"/>
                      </a:cubicBezTo>
                      <a:lnTo>
                        <a:pt x="196021" y="325736"/>
                      </a:lnTo>
                      <a:cubicBezTo>
                        <a:pt x="196021" y="325736"/>
                        <a:pt x="196021" y="325736"/>
                        <a:pt x="196021" y="325736"/>
                      </a:cubicBezTo>
                      <a:cubicBezTo>
                        <a:pt x="196021" y="325736"/>
                        <a:pt x="196021" y="325736"/>
                        <a:pt x="196021" y="325736"/>
                      </a:cubicBezTo>
                      <a:lnTo>
                        <a:pt x="181568" y="311283"/>
                      </a:lnTo>
                      <a:cubicBezTo>
                        <a:pt x="172535" y="301346"/>
                        <a:pt x="172535" y="285990"/>
                        <a:pt x="181568" y="276957"/>
                      </a:cubicBezTo>
                      <a:lnTo>
                        <a:pt x="181568" y="276957"/>
                      </a:lnTo>
                      <a:close/>
                      <a:moveTo>
                        <a:pt x="513086" y="461234"/>
                      </a:moveTo>
                      <a:cubicBezTo>
                        <a:pt x="506764" y="454911"/>
                        <a:pt x="496827" y="454911"/>
                        <a:pt x="490503" y="461234"/>
                      </a:cubicBezTo>
                      <a:lnTo>
                        <a:pt x="476051" y="475687"/>
                      </a:lnTo>
                      <a:cubicBezTo>
                        <a:pt x="462501" y="489237"/>
                        <a:pt x="437208" y="487431"/>
                        <a:pt x="413721" y="485624"/>
                      </a:cubicBezTo>
                      <a:cubicBezTo>
                        <a:pt x="387525" y="483817"/>
                        <a:pt x="360425" y="482010"/>
                        <a:pt x="343262" y="500077"/>
                      </a:cubicBezTo>
                      <a:lnTo>
                        <a:pt x="283643" y="559696"/>
                      </a:lnTo>
                      <a:lnTo>
                        <a:pt x="133691" y="409745"/>
                      </a:lnTo>
                      <a:lnTo>
                        <a:pt x="186988" y="356449"/>
                      </a:lnTo>
                      <a:cubicBezTo>
                        <a:pt x="196021" y="361869"/>
                        <a:pt x="205957" y="364578"/>
                        <a:pt x="216797" y="364578"/>
                      </a:cubicBezTo>
                      <a:cubicBezTo>
                        <a:pt x="232154" y="364578"/>
                        <a:pt x="245704" y="359159"/>
                        <a:pt x="256544" y="348319"/>
                      </a:cubicBezTo>
                      <a:cubicBezTo>
                        <a:pt x="267383" y="337479"/>
                        <a:pt x="272803" y="323929"/>
                        <a:pt x="272803" y="308573"/>
                      </a:cubicBezTo>
                      <a:cubicBezTo>
                        <a:pt x="272803" y="308573"/>
                        <a:pt x="272803" y="308573"/>
                        <a:pt x="272803" y="308573"/>
                      </a:cubicBezTo>
                      <a:cubicBezTo>
                        <a:pt x="272803" y="308573"/>
                        <a:pt x="272803" y="308573"/>
                        <a:pt x="272803" y="308573"/>
                      </a:cubicBezTo>
                      <a:cubicBezTo>
                        <a:pt x="288160" y="308573"/>
                        <a:pt x="301710" y="303153"/>
                        <a:pt x="312550" y="292313"/>
                      </a:cubicBezTo>
                      <a:cubicBezTo>
                        <a:pt x="323389" y="281473"/>
                        <a:pt x="328809" y="267924"/>
                        <a:pt x="328809" y="252567"/>
                      </a:cubicBezTo>
                      <a:cubicBezTo>
                        <a:pt x="328809" y="252567"/>
                        <a:pt x="328809" y="252567"/>
                        <a:pt x="328809" y="252567"/>
                      </a:cubicBezTo>
                      <a:cubicBezTo>
                        <a:pt x="328809" y="252567"/>
                        <a:pt x="328809" y="252567"/>
                        <a:pt x="328809" y="252567"/>
                      </a:cubicBezTo>
                      <a:cubicBezTo>
                        <a:pt x="344166" y="252567"/>
                        <a:pt x="357716" y="247147"/>
                        <a:pt x="368555" y="236307"/>
                      </a:cubicBezTo>
                      <a:cubicBezTo>
                        <a:pt x="379395" y="225467"/>
                        <a:pt x="384815" y="211014"/>
                        <a:pt x="384815" y="195658"/>
                      </a:cubicBezTo>
                      <a:cubicBezTo>
                        <a:pt x="384815" y="195658"/>
                        <a:pt x="384815" y="195658"/>
                        <a:pt x="384815" y="195658"/>
                      </a:cubicBezTo>
                      <a:cubicBezTo>
                        <a:pt x="400171" y="195658"/>
                        <a:pt x="413721" y="190238"/>
                        <a:pt x="424561" y="179398"/>
                      </a:cubicBezTo>
                      <a:cubicBezTo>
                        <a:pt x="435401" y="168558"/>
                        <a:pt x="440821" y="155008"/>
                        <a:pt x="440821" y="139652"/>
                      </a:cubicBezTo>
                      <a:cubicBezTo>
                        <a:pt x="440821" y="128812"/>
                        <a:pt x="438111" y="118875"/>
                        <a:pt x="432691" y="109842"/>
                      </a:cubicBezTo>
                      <a:lnTo>
                        <a:pt x="478760" y="63773"/>
                      </a:lnTo>
                      <a:cubicBezTo>
                        <a:pt x="482374" y="60160"/>
                        <a:pt x="486890" y="58353"/>
                        <a:pt x="491407" y="57449"/>
                      </a:cubicBezTo>
                      <a:cubicBezTo>
                        <a:pt x="492310" y="57449"/>
                        <a:pt x="492310" y="57449"/>
                        <a:pt x="493214" y="57449"/>
                      </a:cubicBezTo>
                      <a:cubicBezTo>
                        <a:pt x="500440" y="56546"/>
                        <a:pt x="507667" y="58353"/>
                        <a:pt x="513086" y="63773"/>
                      </a:cubicBezTo>
                      <a:cubicBezTo>
                        <a:pt x="522120" y="72806"/>
                        <a:pt x="522120" y="88162"/>
                        <a:pt x="513086" y="97196"/>
                      </a:cubicBezTo>
                      <a:lnTo>
                        <a:pt x="498634" y="111648"/>
                      </a:lnTo>
                      <a:cubicBezTo>
                        <a:pt x="498634" y="111648"/>
                        <a:pt x="498634" y="111648"/>
                        <a:pt x="498634" y="111648"/>
                      </a:cubicBezTo>
                      <a:lnTo>
                        <a:pt x="482374" y="127909"/>
                      </a:lnTo>
                      <a:cubicBezTo>
                        <a:pt x="476051" y="134231"/>
                        <a:pt x="476051" y="144168"/>
                        <a:pt x="482374" y="150492"/>
                      </a:cubicBezTo>
                      <a:cubicBezTo>
                        <a:pt x="488697" y="156815"/>
                        <a:pt x="498634" y="156815"/>
                        <a:pt x="504957" y="150492"/>
                      </a:cubicBezTo>
                      <a:lnTo>
                        <a:pt x="519410" y="136038"/>
                      </a:lnTo>
                      <a:cubicBezTo>
                        <a:pt x="519410" y="136038"/>
                        <a:pt x="519410" y="136038"/>
                        <a:pt x="519410" y="136038"/>
                      </a:cubicBezTo>
                      <a:lnTo>
                        <a:pt x="521217" y="134231"/>
                      </a:lnTo>
                      <a:cubicBezTo>
                        <a:pt x="530250" y="125198"/>
                        <a:pt x="545606" y="125198"/>
                        <a:pt x="554640" y="134231"/>
                      </a:cubicBezTo>
                      <a:cubicBezTo>
                        <a:pt x="559156" y="138748"/>
                        <a:pt x="561866" y="145071"/>
                        <a:pt x="561866" y="151395"/>
                      </a:cubicBezTo>
                      <a:cubicBezTo>
                        <a:pt x="561866" y="157718"/>
                        <a:pt x="559156" y="164042"/>
                        <a:pt x="554640" y="168558"/>
                      </a:cubicBezTo>
                      <a:lnTo>
                        <a:pt x="540186" y="183011"/>
                      </a:lnTo>
                      <a:cubicBezTo>
                        <a:pt x="540186" y="183011"/>
                        <a:pt x="540186" y="183011"/>
                        <a:pt x="540186" y="183011"/>
                      </a:cubicBezTo>
                      <a:lnTo>
                        <a:pt x="523926" y="199271"/>
                      </a:lnTo>
                      <a:cubicBezTo>
                        <a:pt x="517603" y="205594"/>
                        <a:pt x="517603" y="215530"/>
                        <a:pt x="523926" y="221854"/>
                      </a:cubicBezTo>
                      <a:cubicBezTo>
                        <a:pt x="530250" y="228177"/>
                        <a:pt x="540186" y="228177"/>
                        <a:pt x="546510" y="221854"/>
                      </a:cubicBezTo>
                      <a:lnTo>
                        <a:pt x="562769" y="205594"/>
                      </a:lnTo>
                      <a:cubicBezTo>
                        <a:pt x="567286" y="201078"/>
                        <a:pt x="573609" y="198368"/>
                        <a:pt x="579933" y="198368"/>
                      </a:cubicBezTo>
                      <a:cubicBezTo>
                        <a:pt x="586256" y="198368"/>
                        <a:pt x="592579" y="201078"/>
                        <a:pt x="597096" y="205594"/>
                      </a:cubicBezTo>
                      <a:cubicBezTo>
                        <a:pt x="601612" y="210111"/>
                        <a:pt x="604322" y="216434"/>
                        <a:pt x="604322" y="222757"/>
                      </a:cubicBezTo>
                      <a:cubicBezTo>
                        <a:pt x="604322" y="229080"/>
                        <a:pt x="601612" y="235404"/>
                        <a:pt x="597096" y="239920"/>
                      </a:cubicBezTo>
                      <a:lnTo>
                        <a:pt x="569093" y="267924"/>
                      </a:lnTo>
                      <a:cubicBezTo>
                        <a:pt x="562769" y="274246"/>
                        <a:pt x="562769" y="284183"/>
                        <a:pt x="569093" y="290507"/>
                      </a:cubicBezTo>
                      <a:cubicBezTo>
                        <a:pt x="572706" y="294120"/>
                        <a:pt x="576319" y="295023"/>
                        <a:pt x="580836" y="295023"/>
                      </a:cubicBezTo>
                      <a:cubicBezTo>
                        <a:pt x="585352" y="295023"/>
                        <a:pt x="588966" y="293216"/>
                        <a:pt x="592579" y="290507"/>
                      </a:cubicBezTo>
                      <a:lnTo>
                        <a:pt x="606129" y="276957"/>
                      </a:lnTo>
                      <a:cubicBezTo>
                        <a:pt x="606129" y="276957"/>
                        <a:pt x="606129" y="276957"/>
                        <a:pt x="606129" y="276957"/>
                      </a:cubicBezTo>
                      <a:cubicBezTo>
                        <a:pt x="610646" y="272440"/>
                        <a:pt x="616968" y="269730"/>
                        <a:pt x="623292" y="269730"/>
                      </a:cubicBezTo>
                      <a:cubicBezTo>
                        <a:pt x="629615" y="269730"/>
                        <a:pt x="635939" y="272440"/>
                        <a:pt x="640455" y="276957"/>
                      </a:cubicBezTo>
                      <a:cubicBezTo>
                        <a:pt x="649488" y="285990"/>
                        <a:pt x="649488" y="301346"/>
                        <a:pt x="640455" y="310379"/>
                      </a:cubicBezTo>
                      <a:lnTo>
                        <a:pt x="626002" y="324833"/>
                      </a:lnTo>
                      <a:cubicBezTo>
                        <a:pt x="626002" y="324833"/>
                        <a:pt x="626002" y="324833"/>
                        <a:pt x="626002" y="324833"/>
                      </a:cubicBezTo>
                      <a:cubicBezTo>
                        <a:pt x="626002" y="324833"/>
                        <a:pt x="626002" y="324833"/>
                        <a:pt x="626002" y="324833"/>
                      </a:cubicBezTo>
                      <a:lnTo>
                        <a:pt x="603419" y="347416"/>
                      </a:lnTo>
                      <a:cubicBezTo>
                        <a:pt x="597096" y="353739"/>
                        <a:pt x="597096" y="363675"/>
                        <a:pt x="603419" y="369999"/>
                      </a:cubicBezTo>
                      <a:cubicBezTo>
                        <a:pt x="607032" y="373612"/>
                        <a:pt x="610646" y="374515"/>
                        <a:pt x="615162" y="374515"/>
                      </a:cubicBezTo>
                      <a:cubicBezTo>
                        <a:pt x="619679" y="374515"/>
                        <a:pt x="623292" y="372709"/>
                        <a:pt x="626905" y="369999"/>
                      </a:cubicBezTo>
                      <a:lnTo>
                        <a:pt x="637745" y="359159"/>
                      </a:lnTo>
                      <a:lnTo>
                        <a:pt x="690138" y="411551"/>
                      </a:lnTo>
                      <a:lnTo>
                        <a:pt x="540186" y="561503"/>
                      </a:lnTo>
                      <a:lnTo>
                        <a:pt x="486890" y="508207"/>
                      </a:lnTo>
                      <a:cubicBezTo>
                        <a:pt x="490503" y="505497"/>
                        <a:pt x="494117" y="502787"/>
                        <a:pt x="497730" y="499174"/>
                      </a:cubicBezTo>
                      <a:lnTo>
                        <a:pt x="512183" y="484721"/>
                      </a:lnTo>
                      <a:cubicBezTo>
                        <a:pt x="519410" y="478397"/>
                        <a:pt x="519410" y="467557"/>
                        <a:pt x="513086" y="461234"/>
                      </a:cubicBezTo>
                      <a:lnTo>
                        <a:pt x="513086" y="461234"/>
                      </a:lnTo>
                      <a:close/>
                      <a:moveTo>
                        <a:pt x="785890" y="482010"/>
                      </a:moveTo>
                      <a:lnTo>
                        <a:pt x="611549" y="656352"/>
                      </a:lnTo>
                      <a:cubicBezTo>
                        <a:pt x="607032" y="660868"/>
                        <a:pt x="601612" y="662675"/>
                        <a:pt x="596192" y="662675"/>
                      </a:cubicBezTo>
                      <a:cubicBezTo>
                        <a:pt x="590772" y="662675"/>
                        <a:pt x="585352" y="660868"/>
                        <a:pt x="580836" y="656352"/>
                      </a:cubicBezTo>
                      <a:lnTo>
                        <a:pt x="551930" y="627445"/>
                      </a:lnTo>
                      <a:cubicBezTo>
                        <a:pt x="547413" y="623832"/>
                        <a:pt x="545606" y="617508"/>
                        <a:pt x="545606" y="612089"/>
                      </a:cubicBezTo>
                      <a:cubicBezTo>
                        <a:pt x="545606" y="606669"/>
                        <a:pt x="547413" y="601249"/>
                        <a:pt x="551930" y="596732"/>
                      </a:cubicBezTo>
                      <a:lnTo>
                        <a:pt x="726271" y="422391"/>
                      </a:lnTo>
                      <a:cubicBezTo>
                        <a:pt x="730787" y="417875"/>
                        <a:pt x="736207" y="416068"/>
                        <a:pt x="741627" y="416068"/>
                      </a:cubicBezTo>
                      <a:cubicBezTo>
                        <a:pt x="747047" y="416068"/>
                        <a:pt x="752467" y="417875"/>
                        <a:pt x="756983" y="422391"/>
                      </a:cubicBezTo>
                      <a:lnTo>
                        <a:pt x="785890" y="451298"/>
                      </a:lnTo>
                      <a:cubicBezTo>
                        <a:pt x="790406" y="455814"/>
                        <a:pt x="792213" y="461234"/>
                        <a:pt x="792213" y="466654"/>
                      </a:cubicBezTo>
                      <a:cubicBezTo>
                        <a:pt x="792213" y="472074"/>
                        <a:pt x="789503" y="477494"/>
                        <a:pt x="785890" y="482010"/>
                      </a:cubicBezTo>
                      <a:close/>
                    </a:path>
                  </a:pathLst>
                </a:custGeom>
                <a:grpFill/>
                <a:ln w="9028" cap="flat">
                  <a:noFill/>
                  <a:prstDash val="solid"/>
                  <a:miter/>
                </a:ln>
              </p:spPr>
              <p:txBody>
                <a:bodyPr rtlCol="0" anchor="ctr"/>
                <a:lstStyle/>
                <a:p>
                  <a:endParaRPr lang="en-US"/>
                </a:p>
              </p:txBody>
            </p:sp>
            <p:sp>
              <p:nvSpPr>
                <p:cNvPr id="212" name="Freeform 211">
                  <a:extLst>
                    <a:ext uri="{FF2B5EF4-FFF2-40B4-BE49-F238E27FC236}">
                      <a16:creationId xmlns:a16="http://schemas.microsoft.com/office/drawing/2014/main" id="{12D8C07B-BE27-1F4E-95AB-0BDFABEE1A30}"/>
                    </a:ext>
                  </a:extLst>
                </p:cNvPr>
                <p:cNvSpPr/>
                <p:nvPr/>
              </p:nvSpPr>
              <p:spPr>
                <a:xfrm>
                  <a:off x="7343189" y="2388003"/>
                  <a:ext cx="91687" cy="90558"/>
                </a:xfrm>
                <a:custGeom>
                  <a:avLst/>
                  <a:gdLst>
                    <a:gd name="connsiteX0" fmla="*/ 63458 w 91687"/>
                    <a:gd name="connsiteY0" fmla="*/ 86041 h 90558"/>
                    <a:gd name="connsiteX1" fmla="*/ 75201 w 91687"/>
                    <a:gd name="connsiteY1" fmla="*/ 90558 h 90558"/>
                    <a:gd name="connsiteX2" fmla="*/ 86945 w 91687"/>
                    <a:gd name="connsiteY2" fmla="*/ 86041 h 90558"/>
                    <a:gd name="connsiteX3" fmla="*/ 86945 w 91687"/>
                    <a:gd name="connsiteY3" fmla="*/ 63458 h 90558"/>
                    <a:gd name="connsiteX4" fmla="*/ 27326 w 91687"/>
                    <a:gd name="connsiteY4" fmla="*/ 4743 h 90558"/>
                    <a:gd name="connsiteX5" fmla="*/ 4743 w 91687"/>
                    <a:gd name="connsiteY5" fmla="*/ 4743 h 90558"/>
                    <a:gd name="connsiteX6" fmla="*/ 4743 w 91687"/>
                    <a:gd name="connsiteY6" fmla="*/ 27326 h 90558"/>
                    <a:gd name="connsiteX7" fmla="*/ 63458 w 91687"/>
                    <a:gd name="connsiteY7" fmla="*/ 86041 h 9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687" h="90558">
                      <a:moveTo>
                        <a:pt x="63458" y="86041"/>
                      </a:moveTo>
                      <a:cubicBezTo>
                        <a:pt x="67071" y="89654"/>
                        <a:pt x="70685" y="90558"/>
                        <a:pt x="75201" y="90558"/>
                      </a:cubicBezTo>
                      <a:cubicBezTo>
                        <a:pt x="79718" y="90558"/>
                        <a:pt x="83331" y="88751"/>
                        <a:pt x="86945" y="86041"/>
                      </a:cubicBezTo>
                      <a:cubicBezTo>
                        <a:pt x="93268" y="79718"/>
                        <a:pt x="93268" y="69781"/>
                        <a:pt x="86945" y="63458"/>
                      </a:cubicBezTo>
                      <a:lnTo>
                        <a:pt x="27326" y="4743"/>
                      </a:lnTo>
                      <a:cubicBezTo>
                        <a:pt x="21002" y="-1581"/>
                        <a:pt x="11065" y="-1581"/>
                        <a:pt x="4743" y="4743"/>
                      </a:cubicBezTo>
                      <a:cubicBezTo>
                        <a:pt x="-1581" y="11065"/>
                        <a:pt x="-1581" y="21002"/>
                        <a:pt x="4743" y="27326"/>
                      </a:cubicBezTo>
                      <a:lnTo>
                        <a:pt x="63458" y="86041"/>
                      </a:lnTo>
                      <a:close/>
                    </a:path>
                  </a:pathLst>
                </a:custGeom>
                <a:grpFill/>
                <a:ln w="9028" cap="flat">
                  <a:noFill/>
                  <a:prstDash val="solid"/>
                  <a:miter/>
                </a:ln>
              </p:spPr>
              <p:txBody>
                <a:bodyPr rtlCol="0" anchor="ctr"/>
                <a:lstStyle/>
                <a:p>
                  <a:endParaRPr lang="en-US"/>
                </a:p>
              </p:txBody>
            </p:sp>
            <p:sp>
              <p:nvSpPr>
                <p:cNvPr id="213" name="Freeform 212">
                  <a:extLst>
                    <a:ext uri="{FF2B5EF4-FFF2-40B4-BE49-F238E27FC236}">
                      <a16:creationId xmlns:a16="http://schemas.microsoft.com/office/drawing/2014/main" id="{2B03AF83-0C6D-1041-BAD8-97A17BAFB04A}"/>
                    </a:ext>
                  </a:extLst>
                </p:cNvPr>
                <p:cNvSpPr/>
                <p:nvPr/>
              </p:nvSpPr>
              <p:spPr>
                <a:xfrm>
                  <a:off x="7812012" y="2388003"/>
                  <a:ext cx="91687" cy="90558"/>
                </a:xfrm>
                <a:custGeom>
                  <a:avLst/>
                  <a:gdLst>
                    <a:gd name="connsiteX0" fmla="*/ 15582 w 91687"/>
                    <a:gd name="connsiteY0" fmla="*/ 90558 h 90558"/>
                    <a:gd name="connsiteX1" fmla="*/ 27326 w 91687"/>
                    <a:gd name="connsiteY1" fmla="*/ 86041 h 90558"/>
                    <a:gd name="connsiteX2" fmla="*/ 86945 w 91687"/>
                    <a:gd name="connsiteY2" fmla="*/ 27326 h 90558"/>
                    <a:gd name="connsiteX3" fmla="*/ 86945 w 91687"/>
                    <a:gd name="connsiteY3" fmla="*/ 4743 h 90558"/>
                    <a:gd name="connsiteX4" fmla="*/ 64362 w 91687"/>
                    <a:gd name="connsiteY4" fmla="*/ 4743 h 90558"/>
                    <a:gd name="connsiteX5" fmla="*/ 4743 w 91687"/>
                    <a:gd name="connsiteY5" fmla="*/ 63458 h 90558"/>
                    <a:gd name="connsiteX6" fmla="*/ 4743 w 91687"/>
                    <a:gd name="connsiteY6" fmla="*/ 86041 h 90558"/>
                    <a:gd name="connsiteX7" fmla="*/ 15582 w 91687"/>
                    <a:gd name="connsiteY7" fmla="*/ 90558 h 9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687" h="90558">
                      <a:moveTo>
                        <a:pt x="15582" y="90558"/>
                      </a:moveTo>
                      <a:cubicBezTo>
                        <a:pt x="20099" y="90558"/>
                        <a:pt x="23713" y="88751"/>
                        <a:pt x="27326" y="86041"/>
                      </a:cubicBezTo>
                      <a:lnTo>
                        <a:pt x="86945" y="27326"/>
                      </a:lnTo>
                      <a:cubicBezTo>
                        <a:pt x="93268" y="21002"/>
                        <a:pt x="93268" y="11065"/>
                        <a:pt x="86945" y="4743"/>
                      </a:cubicBezTo>
                      <a:cubicBezTo>
                        <a:pt x="80622" y="-1581"/>
                        <a:pt x="70685" y="-1581"/>
                        <a:pt x="64362" y="4743"/>
                      </a:cubicBezTo>
                      <a:lnTo>
                        <a:pt x="4743" y="63458"/>
                      </a:lnTo>
                      <a:cubicBezTo>
                        <a:pt x="-1581" y="69781"/>
                        <a:pt x="-1581" y="79718"/>
                        <a:pt x="4743" y="86041"/>
                      </a:cubicBezTo>
                      <a:cubicBezTo>
                        <a:pt x="6549" y="88751"/>
                        <a:pt x="11066" y="90558"/>
                        <a:pt x="15582" y="90558"/>
                      </a:cubicBezTo>
                      <a:close/>
                    </a:path>
                  </a:pathLst>
                </a:custGeom>
                <a:grpFill/>
                <a:ln w="9028" cap="flat">
                  <a:noFill/>
                  <a:prstDash val="solid"/>
                  <a:miter/>
                </a:ln>
              </p:spPr>
              <p:txBody>
                <a:bodyPr rtlCol="0" anchor="ctr"/>
                <a:lstStyle/>
                <a:p>
                  <a:endParaRPr lang="en-US"/>
                </a:p>
              </p:txBody>
            </p:sp>
            <p:sp>
              <p:nvSpPr>
                <p:cNvPr id="214" name="Freeform 213">
                  <a:extLst>
                    <a:ext uri="{FF2B5EF4-FFF2-40B4-BE49-F238E27FC236}">
                      <a16:creationId xmlns:a16="http://schemas.microsoft.com/office/drawing/2014/main" id="{572E7E27-2D01-9F48-A3C8-B49A61952851}"/>
                    </a:ext>
                  </a:extLst>
                </p:cNvPr>
                <p:cNvSpPr/>
                <p:nvPr/>
              </p:nvSpPr>
              <p:spPr>
                <a:xfrm>
                  <a:off x="7748339" y="2918715"/>
                  <a:ext cx="32046" cy="32283"/>
                </a:xfrm>
                <a:custGeom>
                  <a:avLst/>
                  <a:gdLst>
                    <a:gd name="connsiteX0" fmla="*/ 16023 w 32046"/>
                    <a:gd name="connsiteY0" fmla="*/ 32283 h 32283"/>
                    <a:gd name="connsiteX1" fmla="*/ 23250 w 32046"/>
                    <a:gd name="connsiteY1" fmla="*/ 30477 h 32283"/>
                    <a:gd name="connsiteX2" fmla="*/ 30476 w 32046"/>
                    <a:gd name="connsiteY2" fmla="*/ 8797 h 32283"/>
                    <a:gd name="connsiteX3" fmla="*/ 8797 w 32046"/>
                    <a:gd name="connsiteY3" fmla="*/ 1570 h 32283"/>
                    <a:gd name="connsiteX4" fmla="*/ 8797 w 32046"/>
                    <a:gd name="connsiteY4" fmla="*/ 1570 h 32283"/>
                    <a:gd name="connsiteX5" fmla="*/ 1570 w 32046"/>
                    <a:gd name="connsiteY5" fmla="*/ 23250 h 32283"/>
                    <a:gd name="connsiteX6" fmla="*/ 16023 w 32046"/>
                    <a:gd name="connsiteY6" fmla="*/ 32283 h 32283"/>
                    <a:gd name="connsiteX7" fmla="*/ 16023 w 32046"/>
                    <a:gd name="connsiteY7" fmla="*/ 32283 h 32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046" h="32283">
                      <a:moveTo>
                        <a:pt x="16023" y="32283"/>
                      </a:moveTo>
                      <a:cubicBezTo>
                        <a:pt x="18733" y="32283"/>
                        <a:pt x="21443" y="31380"/>
                        <a:pt x="23250" y="30477"/>
                      </a:cubicBezTo>
                      <a:cubicBezTo>
                        <a:pt x="31380" y="26863"/>
                        <a:pt x="34090" y="16927"/>
                        <a:pt x="30476" y="8797"/>
                      </a:cubicBezTo>
                      <a:cubicBezTo>
                        <a:pt x="26863" y="667"/>
                        <a:pt x="16926" y="-2043"/>
                        <a:pt x="8797" y="1570"/>
                      </a:cubicBezTo>
                      <a:lnTo>
                        <a:pt x="8797" y="1570"/>
                      </a:lnTo>
                      <a:cubicBezTo>
                        <a:pt x="667" y="5184"/>
                        <a:pt x="-2043" y="15120"/>
                        <a:pt x="1570" y="23250"/>
                      </a:cubicBezTo>
                      <a:cubicBezTo>
                        <a:pt x="4280" y="29573"/>
                        <a:pt x="9700" y="32283"/>
                        <a:pt x="16023" y="32283"/>
                      </a:cubicBezTo>
                      <a:lnTo>
                        <a:pt x="16023" y="32283"/>
                      </a:lnTo>
                      <a:close/>
                    </a:path>
                  </a:pathLst>
                </a:custGeom>
                <a:grpFill/>
                <a:ln w="9028" cap="flat">
                  <a:noFill/>
                  <a:prstDash val="solid"/>
                  <a:miter/>
                </a:ln>
              </p:spPr>
              <p:txBody>
                <a:bodyPr rtlCol="0" anchor="ctr"/>
                <a:lstStyle/>
                <a:p>
                  <a:endParaRPr lang="en-US"/>
                </a:p>
              </p:txBody>
            </p:sp>
          </p:grpSp>
        </p:grpSp>
      </p:grpSp>
      <p:grpSp>
        <p:nvGrpSpPr>
          <p:cNvPr id="215" name="Group 214">
            <a:extLst>
              <a:ext uri="{FF2B5EF4-FFF2-40B4-BE49-F238E27FC236}">
                <a16:creationId xmlns:a16="http://schemas.microsoft.com/office/drawing/2014/main" id="{61A6C6C4-A650-A145-A1B9-0330456F7ABD}"/>
              </a:ext>
            </a:extLst>
          </p:cNvPr>
          <p:cNvGrpSpPr/>
          <p:nvPr/>
        </p:nvGrpSpPr>
        <p:grpSpPr>
          <a:xfrm>
            <a:off x="1718389" y="2425133"/>
            <a:ext cx="553819" cy="493681"/>
            <a:chOff x="4422991" y="1951890"/>
            <a:chExt cx="1086135" cy="968195"/>
          </a:xfrm>
          <a:solidFill>
            <a:srgbClr val="5C5C5C"/>
          </a:solidFill>
        </p:grpSpPr>
        <p:sp>
          <p:nvSpPr>
            <p:cNvPr id="216" name="Freeform 215">
              <a:extLst>
                <a:ext uri="{FF2B5EF4-FFF2-40B4-BE49-F238E27FC236}">
                  <a16:creationId xmlns:a16="http://schemas.microsoft.com/office/drawing/2014/main" id="{BB2D8F0D-7253-8046-82BC-FADE328E76B1}"/>
                </a:ext>
              </a:extLst>
            </p:cNvPr>
            <p:cNvSpPr/>
            <p:nvPr/>
          </p:nvSpPr>
          <p:spPr>
            <a:xfrm>
              <a:off x="4422991" y="1951890"/>
              <a:ext cx="1086135" cy="968195"/>
            </a:xfrm>
            <a:custGeom>
              <a:avLst/>
              <a:gdLst>
                <a:gd name="connsiteX0" fmla="*/ 704891 w 1086135"/>
                <a:gd name="connsiteY0" fmla="*/ 315418 h 968195"/>
                <a:gd name="connsiteX1" fmla="*/ 682949 w 1086135"/>
                <a:gd name="connsiteY1" fmla="*/ 293475 h 968195"/>
                <a:gd name="connsiteX2" fmla="*/ 614380 w 1086135"/>
                <a:gd name="connsiteY2" fmla="*/ 296218 h 968195"/>
                <a:gd name="connsiteX3" fmla="*/ 600666 w 1086135"/>
                <a:gd name="connsiteY3" fmla="*/ 329131 h 968195"/>
                <a:gd name="connsiteX4" fmla="*/ 614380 w 1086135"/>
                <a:gd name="connsiteY4" fmla="*/ 362045 h 968195"/>
                <a:gd name="connsiteX5" fmla="*/ 633579 w 1086135"/>
                <a:gd name="connsiteY5" fmla="*/ 381244 h 968195"/>
                <a:gd name="connsiteX6" fmla="*/ 658265 w 1086135"/>
                <a:gd name="connsiteY6" fmla="*/ 403186 h 968195"/>
                <a:gd name="connsiteX7" fmla="*/ 715862 w 1086135"/>
                <a:gd name="connsiteY7" fmla="*/ 458041 h 968195"/>
                <a:gd name="connsiteX8" fmla="*/ 748776 w 1086135"/>
                <a:gd name="connsiteY8" fmla="*/ 471755 h 968195"/>
                <a:gd name="connsiteX9" fmla="*/ 751519 w 1086135"/>
                <a:gd name="connsiteY9" fmla="*/ 471755 h 968195"/>
                <a:gd name="connsiteX10" fmla="*/ 784431 w 1086135"/>
                <a:gd name="connsiteY10" fmla="*/ 455299 h 968195"/>
                <a:gd name="connsiteX11" fmla="*/ 795403 w 1086135"/>
                <a:gd name="connsiteY11" fmla="*/ 441585 h 968195"/>
                <a:gd name="connsiteX12" fmla="*/ 795403 w 1086135"/>
                <a:gd name="connsiteY12" fmla="*/ 490955 h 968195"/>
                <a:gd name="connsiteX13" fmla="*/ 795403 w 1086135"/>
                <a:gd name="connsiteY13" fmla="*/ 493697 h 968195"/>
                <a:gd name="connsiteX14" fmla="*/ 809117 w 1086135"/>
                <a:gd name="connsiteY14" fmla="*/ 562266 h 968195"/>
                <a:gd name="connsiteX15" fmla="*/ 817345 w 1086135"/>
                <a:gd name="connsiteY15" fmla="*/ 650035 h 968195"/>
                <a:gd name="connsiteX16" fmla="*/ 817345 w 1086135"/>
                <a:gd name="connsiteY16" fmla="*/ 806372 h 968195"/>
                <a:gd name="connsiteX17" fmla="*/ 767975 w 1086135"/>
                <a:gd name="connsiteY17" fmla="*/ 863970 h 968195"/>
                <a:gd name="connsiteX18" fmla="*/ 767975 w 1086135"/>
                <a:gd name="connsiteY18" fmla="*/ 872198 h 968195"/>
                <a:gd name="connsiteX19" fmla="*/ 304447 w 1086135"/>
                <a:gd name="connsiteY19" fmla="*/ 872198 h 968195"/>
                <a:gd name="connsiteX20" fmla="*/ 304447 w 1086135"/>
                <a:gd name="connsiteY20" fmla="*/ 863970 h 968195"/>
                <a:gd name="connsiteX21" fmla="*/ 255077 w 1086135"/>
                <a:gd name="connsiteY21" fmla="*/ 806372 h 968195"/>
                <a:gd name="connsiteX22" fmla="*/ 255077 w 1086135"/>
                <a:gd name="connsiteY22" fmla="*/ 650035 h 968195"/>
                <a:gd name="connsiteX23" fmla="*/ 263306 w 1086135"/>
                <a:gd name="connsiteY23" fmla="*/ 562266 h 968195"/>
                <a:gd name="connsiteX24" fmla="*/ 277020 w 1086135"/>
                <a:gd name="connsiteY24" fmla="*/ 493697 h 968195"/>
                <a:gd name="connsiteX25" fmla="*/ 277020 w 1086135"/>
                <a:gd name="connsiteY25" fmla="*/ 490955 h 968195"/>
                <a:gd name="connsiteX26" fmla="*/ 277020 w 1086135"/>
                <a:gd name="connsiteY26" fmla="*/ 441585 h 968195"/>
                <a:gd name="connsiteX27" fmla="*/ 287991 w 1086135"/>
                <a:gd name="connsiteY27" fmla="*/ 455299 h 968195"/>
                <a:gd name="connsiteX28" fmla="*/ 320904 w 1086135"/>
                <a:gd name="connsiteY28" fmla="*/ 471755 h 968195"/>
                <a:gd name="connsiteX29" fmla="*/ 323647 w 1086135"/>
                <a:gd name="connsiteY29" fmla="*/ 471755 h 968195"/>
                <a:gd name="connsiteX30" fmla="*/ 356560 w 1086135"/>
                <a:gd name="connsiteY30" fmla="*/ 458041 h 968195"/>
                <a:gd name="connsiteX31" fmla="*/ 414158 w 1086135"/>
                <a:gd name="connsiteY31" fmla="*/ 403186 h 968195"/>
                <a:gd name="connsiteX32" fmla="*/ 438843 w 1086135"/>
                <a:gd name="connsiteY32" fmla="*/ 381244 h 968195"/>
                <a:gd name="connsiteX33" fmla="*/ 458042 w 1086135"/>
                <a:gd name="connsiteY33" fmla="*/ 362045 h 968195"/>
                <a:gd name="connsiteX34" fmla="*/ 471756 w 1086135"/>
                <a:gd name="connsiteY34" fmla="*/ 329131 h 968195"/>
                <a:gd name="connsiteX35" fmla="*/ 458042 w 1086135"/>
                <a:gd name="connsiteY35" fmla="*/ 296218 h 968195"/>
                <a:gd name="connsiteX36" fmla="*/ 389473 w 1086135"/>
                <a:gd name="connsiteY36" fmla="*/ 293475 h 968195"/>
                <a:gd name="connsiteX37" fmla="*/ 367531 w 1086135"/>
                <a:gd name="connsiteY37" fmla="*/ 315418 h 968195"/>
                <a:gd name="connsiteX38" fmla="*/ 345589 w 1086135"/>
                <a:gd name="connsiteY38" fmla="*/ 337360 h 968195"/>
                <a:gd name="connsiteX39" fmla="*/ 326390 w 1086135"/>
                <a:gd name="connsiteY39" fmla="*/ 356559 h 968195"/>
                <a:gd name="connsiteX40" fmla="*/ 274277 w 1086135"/>
                <a:gd name="connsiteY40" fmla="*/ 293475 h 968195"/>
                <a:gd name="connsiteX41" fmla="*/ 252335 w 1086135"/>
                <a:gd name="connsiteY41" fmla="*/ 252334 h 968195"/>
                <a:gd name="connsiteX42" fmla="*/ 244107 w 1086135"/>
                <a:gd name="connsiteY42" fmla="*/ 244106 h 968195"/>
                <a:gd name="connsiteX43" fmla="*/ 244107 w 1086135"/>
                <a:gd name="connsiteY43" fmla="*/ 200222 h 968195"/>
                <a:gd name="connsiteX44" fmla="*/ 277020 w 1086135"/>
                <a:gd name="connsiteY44" fmla="*/ 137138 h 968195"/>
                <a:gd name="connsiteX45" fmla="*/ 277020 w 1086135"/>
                <a:gd name="connsiteY45" fmla="*/ 117939 h 968195"/>
                <a:gd name="connsiteX46" fmla="*/ 312676 w 1086135"/>
                <a:gd name="connsiteY46" fmla="*/ 76797 h 968195"/>
                <a:gd name="connsiteX47" fmla="*/ 235878 w 1086135"/>
                <a:gd name="connsiteY47" fmla="*/ 0 h 968195"/>
                <a:gd name="connsiteX48" fmla="*/ 183765 w 1086135"/>
                <a:gd name="connsiteY48" fmla="*/ 0 h 968195"/>
                <a:gd name="connsiteX49" fmla="*/ 123425 w 1086135"/>
                <a:gd name="connsiteY49" fmla="*/ 24685 h 968195"/>
                <a:gd name="connsiteX50" fmla="*/ 98740 w 1086135"/>
                <a:gd name="connsiteY50" fmla="*/ 85026 h 968195"/>
                <a:gd name="connsiteX51" fmla="*/ 98740 w 1086135"/>
                <a:gd name="connsiteY51" fmla="*/ 145366 h 968195"/>
                <a:gd name="connsiteX52" fmla="*/ 150852 w 1086135"/>
                <a:gd name="connsiteY52" fmla="*/ 211193 h 968195"/>
                <a:gd name="connsiteX53" fmla="*/ 150852 w 1086135"/>
                <a:gd name="connsiteY53" fmla="*/ 244106 h 968195"/>
                <a:gd name="connsiteX54" fmla="*/ 120682 w 1086135"/>
                <a:gd name="connsiteY54" fmla="*/ 307189 h 968195"/>
                <a:gd name="connsiteX55" fmla="*/ 120682 w 1086135"/>
                <a:gd name="connsiteY55" fmla="*/ 496440 h 968195"/>
                <a:gd name="connsiteX56" fmla="*/ 145367 w 1086135"/>
                <a:gd name="connsiteY56" fmla="*/ 559524 h 968195"/>
                <a:gd name="connsiteX57" fmla="*/ 156338 w 1086135"/>
                <a:gd name="connsiteY57" fmla="*/ 581466 h 968195"/>
                <a:gd name="connsiteX58" fmla="*/ 159081 w 1086135"/>
                <a:gd name="connsiteY58" fmla="*/ 606151 h 968195"/>
                <a:gd name="connsiteX59" fmla="*/ 159081 w 1086135"/>
                <a:gd name="connsiteY59" fmla="*/ 685691 h 968195"/>
                <a:gd name="connsiteX60" fmla="*/ 175537 w 1086135"/>
                <a:gd name="connsiteY60" fmla="*/ 702147 h 968195"/>
                <a:gd name="connsiteX61" fmla="*/ 191994 w 1086135"/>
                <a:gd name="connsiteY61" fmla="*/ 685691 h 968195"/>
                <a:gd name="connsiteX62" fmla="*/ 191994 w 1086135"/>
                <a:gd name="connsiteY62" fmla="*/ 606151 h 968195"/>
                <a:gd name="connsiteX63" fmla="*/ 186508 w 1086135"/>
                <a:gd name="connsiteY63" fmla="*/ 573238 h 968195"/>
                <a:gd name="connsiteX64" fmla="*/ 170051 w 1086135"/>
                <a:gd name="connsiteY64" fmla="*/ 543067 h 968195"/>
                <a:gd name="connsiteX65" fmla="*/ 153595 w 1086135"/>
                <a:gd name="connsiteY65" fmla="*/ 507411 h 968195"/>
                <a:gd name="connsiteX66" fmla="*/ 244107 w 1086135"/>
                <a:gd name="connsiteY66" fmla="*/ 507411 h 968195"/>
                <a:gd name="connsiteX67" fmla="*/ 233135 w 1086135"/>
                <a:gd name="connsiteY67" fmla="*/ 556781 h 968195"/>
                <a:gd name="connsiteX68" fmla="*/ 222164 w 1086135"/>
                <a:gd name="connsiteY68" fmla="*/ 652778 h 968195"/>
                <a:gd name="connsiteX69" fmla="*/ 222164 w 1086135"/>
                <a:gd name="connsiteY69" fmla="*/ 809115 h 968195"/>
                <a:gd name="connsiteX70" fmla="*/ 200222 w 1086135"/>
                <a:gd name="connsiteY70" fmla="*/ 809115 h 968195"/>
                <a:gd name="connsiteX71" fmla="*/ 200222 w 1086135"/>
                <a:gd name="connsiteY71" fmla="*/ 757003 h 968195"/>
                <a:gd name="connsiteX72" fmla="*/ 183765 w 1086135"/>
                <a:gd name="connsiteY72" fmla="*/ 740546 h 968195"/>
                <a:gd name="connsiteX73" fmla="*/ 167309 w 1086135"/>
                <a:gd name="connsiteY73" fmla="*/ 757003 h 968195"/>
                <a:gd name="connsiteX74" fmla="*/ 167309 w 1086135"/>
                <a:gd name="connsiteY74" fmla="*/ 874941 h 968195"/>
                <a:gd name="connsiteX75" fmla="*/ 46627 w 1086135"/>
                <a:gd name="connsiteY75" fmla="*/ 874941 h 968195"/>
                <a:gd name="connsiteX76" fmla="*/ 0 w 1086135"/>
                <a:gd name="connsiteY76" fmla="*/ 921568 h 968195"/>
                <a:gd name="connsiteX77" fmla="*/ 46627 w 1086135"/>
                <a:gd name="connsiteY77" fmla="*/ 968195 h 968195"/>
                <a:gd name="connsiteX78" fmla="*/ 1039509 w 1086135"/>
                <a:gd name="connsiteY78" fmla="*/ 968195 h 968195"/>
                <a:gd name="connsiteX79" fmla="*/ 1086136 w 1086135"/>
                <a:gd name="connsiteY79" fmla="*/ 921568 h 968195"/>
                <a:gd name="connsiteX80" fmla="*/ 1039509 w 1086135"/>
                <a:gd name="connsiteY80" fmla="*/ 874941 h 968195"/>
                <a:gd name="connsiteX81" fmla="*/ 918828 w 1086135"/>
                <a:gd name="connsiteY81" fmla="*/ 874941 h 968195"/>
                <a:gd name="connsiteX82" fmla="*/ 918828 w 1086135"/>
                <a:gd name="connsiteY82" fmla="*/ 606151 h 968195"/>
                <a:gd name="connsiteX83" fmla="*/ 921570 w 1086135"/>
                <a:gd name="connsiteY83" fmla="*/ 581466 h 968195"/>
                <a:gd name="connsiteX84" fmla="*/ 932541 w 1086135"/>
                <a:gd name="connsiteY84" fmla="*/ 559524 h 968195"/>
                <a:gd name="connsiteX85" fmla="*/ 957226 w 1086135"/>
                <a:gd name="connsiteY85" fmla="*/ 496440 h 968195"/>
                <a:gd name="connsiteX86" fmla="*/ 957226 w 1086135"/>
                <a:gd name="connsiteY86" fmla="*/ 414157 h 968195"/>
                <a:gd name="connsiteX87" fmla="*/ 940769 w 1086135"/>
                <a:gd name="connsiteY87" fmla="*/ 397701 h 968195"/>
                <a:gd name="connsiteX88" fmla="*/ 924313 w 1086135"/>
                <a:gd name="connsiteY88" fmla="*/ 414157 h 968195"/>
                <a:gd name="connsiteX89" fmla="*/ 924313 w 1086135"/>
                <a:gd name="connsiteY89" fmla="*/ 474498 h 968195"/>
                <a:gd name="connsiteX90" fmla="*/ 831059 w 1086135"/>
                <a:gd name="connsiteY90" fmla="*/ 474498 h 968195"/>
                <a:gd name="connsiteX91" fmla="*/ 831059 w 1086135"/>
                <a:gd name="connsiteY91" fmla="*/ 403186 h 968195"/>
                <a:gd name="connsiteX92" fmla="*/ 880428 w 1086135"/>
                <a:gd name="connsiteY92" fmla="*/ 345588 h 968195"/>
                <a:gd name="connsiteX93" fmla="*/ 885914 w 1086135"/>
                <a:gd name="connsiteY93" fmla="*/ 340103 h 968195"/>
                <a:gd name="connsiteX94" fmla="*/ 885914 w 1086135"/>
                <a:gd name="connsiteY94" fmla="*/ 340103 h 968195"/>
                <a:gd name="connsiteX95" fmla="*/ 880428 w 1086135"/>
                <a:gd name="connsiteY95" fmla="*/ 274276 h 968195"/>
                <a:gd name="connsiteX96" fmla="*/ 861229 w 1086135"/>
                <a:gd name="connsiteY96" fmla="*/ 263305 h 968195"/>
                <a:gd name="connsiteX97" fmla="*/ 883171 w 1086135"/>
                <a:gd name="connsiteY97" fmla="*/ 257820 h 968195"/>
                <a:gd name="connsiteX98" fmla="*/ 929798 w 1086135"/>
                <a:gd name="connsiteY98" fmla="*/ 304447 h 968195"/>
                <a:gd name="connsiteX99" fmla="*/ 929798 w 1086135"/>
                <a:gd name="connsiteY99" fmla="*/ 345588 h 968195"/>
                <a:gd name="connsiteX100" fmla="*/ 946255 w 1086135"/>
                <a:gd name="connsiteY100" fmla="*/ 362045 h 968195"/>
                <a:gd name="connsiteX101" fmla="*/ 962711 w 1086135"/>
                <a:gd name="connsiteY101" fmla="*/ 345588 h 968195"/>
                <a:gd name="connsiteX102" fmla="*/ 962711 w 1086135"/>
                <a:gd name="connsiteY102" fmla="*/ 309932 h 968195"/>
                <a:gd name="connsiteX103" fmla="*/ 932541 w 1086135"/>
                <a:gd name="connsiteY103" fmla="*/ 246849 h 968195"/>
                <a:gd name="connsiteX104" fmla="*/ 932541 w 1086135"/>
                <a:gd name="connsiteY104" fmla="*/ 200222 h 968195"/>
                <a:gd name="connsiteX105" fmla="*/ 951740 w 1086135"/>
                <a:gd name="connsiteY105" fmla="*/ 181022 h 968195"/>
                <a:gd name="connsiteX106" fmla="*/ 984654 w 1086135"/>
                <a:gd name="connsiteY106" fmla="*/ 134396 h 968195"/>
                <a:gd name="connsiteX107" fmla="*/ 984654 w 1086135"/>
                <a:gd name="connsiteY107" fmla="*/ 63084 h 968195"/>
                <a:gd name="connsiteX108" fmla="*/ 965454 w 1086135"/>
                <a:gd name="connsiteY108" fmla="*/ 19199 h 968195"/>
                <a:gd name="connsiteX109" fmla="*/ 921570 w 1086135"/>
                <a:gd name="connsiteY109" fmla="*/ 0 h 968195"/>
                <a:gd name="connsiteX110" fmla="*/ 800888 w 1086135"/>
                <a:gd name="connsiteY110" fmla="*/ 0 h 968195"/>
                <a:gd name="connsiteX111" fmla="*/ 767975 w 1086135"/>
                <a:gd name="connsiteY111" fmla="*/ 32913 h 968195"/>
                <a:gd name="connsiteX112" fmla="*/ 803631 w 1086135"/>
                <a:gd name="connsiteY112" fmla="*/ 101482 h 968195"/>
                <a:gd name="connsiteX113" fmla="*/ 803631 w 1086135"/>
                <a:gd name="connsiteY113" fmla="*/ 134396 h 968195"/>
                <a:gd name="connsiteX114" fmla="*/ 836544 w 1086135"/>
                <a:gd name="connsiteY114" fmla="*/ 197479 h 968195"/>
                <a:gd name="connsiteX115" fmla="*/ 836544 w 1086135"/>
                <a:gd name="connsiteY115" fmla="*/ 244106 h 968195"/>
                <a:gd name="connsiteX116" fmla="*/ 828316 w 1086135"/>
                <a:gd name="connsiteY116" fmla="*/ 252334 h 968195"/>
                <a:gd name="connsiteX117" fmla="*/ 806374 w 1086135"/>
                <a:gd name="connsiteY117" fmla="*/ 293475 h 968195"/>
                <a:gd name="connsiteX118" fmla="*/ 754261 w 1086135"/>
                <a:gd name="connsiteY118" fmla="*/ 356559 h 968195"/>
                <a:gd name="connsiteX119" fmla="*/ 735062 w 1086135"/>
                <a:gd name="connsiteY119" fmla="*/ 337360 h 968195"/>
                <a:gd name="connsiteX120" fmla="*/ 927055 w 1086135"/>
                <a:gd name="connsiteY120" fmla="*/ 507411 h 968195"/>
                <a:gd name="connsiteX121" fmla="*/ 910599 w 1086135"/>
                <a:gd name="connsiteY121" fmla="*/ 543067 h 968195"/>
                <a:gd name="connsiteX122" fmla="*/ 894142 w 1086135"/>
                <a:gd name="connsiteY122" fmla="*/ 573238 h 968195"/>
                <a:gd name="connsiteX123" fmla="*/ 888657 w 1086135"/>
                <a:gd name="connsiteY123" fmla="*/ 606151 h 968195"/>
                <a:gd name="connsiteX124" fmla="*/ 888657 w 1086135"/>
                <a:gd name="connsiteY124" fmla="*/ 806372 h 968195"/>
                <a:gd name="connsiteX125" fmla="*/ 855743 w 1086135"/>
                <a:gd name="connsiteY125" fmla="*/ 806372 h 968195"/>
                <a:gd name="connsiteX126" fmla="*/ 855743 w 1086135"/>
                <a:gd name="connsiteY126" fmla="*/ 650035 h 968195"/>
                <a:gd name="connsiteX127" fmla="*/ 844772 w 1086135"/>
                <a:gd name="connsiteY127" fmla="*/ 554038 h 968195"/>
                <a:gd name="connsiteX128" fmla="*/ 833802 w 1086135"/>
                <a:gd name="connsiteY128" fmla="*/ 504669 h 968195"/>
                <a:gd name="connsiteX129" fmla="*/ 927055 w 1086135"/>
                <a:gd name="connsiteY129" fmla="*/ 504669 h 968195"/>
                <a:gd name="connsiteX130" fmla="*/ 896885 w 1086135"/>
                <a:gd name="connsiteY130" fmla="*/ 230392 h 968195"/>
                <a:gd name="connsiteX131" fmla="*/ 880428 w 1086135"/>
                <a:gd name="connsiteY131" fmla="*/ 227649 h 968195"/>
                <a:gd name="connsiteX132" fmla="*/ 863972 w 1086135"/>
                <a:gd name="connsiteY132" fmla="*/ 230392 h 968195"/>
                <a:gd name="connsiteX133" fmla="*/ 863972 w 1086135"/>
                <a:gd name="connsiteY133" fmla="*/ 213936 h 968195"/>
                <a:gd name="connsiteX134" fmla="*/ 880428 w 1086135"/>
                <a:gd name="connsiteY134" fmla="*/ 216678 h 968195"/>
                <a:gd name="connsiteX135" fmla="*/ 896885 w 1086135"/>
                <a:gd name="connsiteY135" fmla="*/ 213936 h 968195"/>
                <a:gd name="connsiteX136" fmla="*/ 896885 w 1086135"/>
                <a:gd name="connsiteY136" fmla="*/ 230392 h 968195"/>
                <a:gd name="connsiteX137" fmla="*/ 795403 w 1086135"/>
                <a:gd name="connsiteY137" fmla="*/ 32913 h 968195"/>
                <a:gd name="connsiteX138" fmla="*/ 916085 w 1086135"/>
                <a:gd name="connsiteY138" fmla="*/ 32913 h 968195"/>
                <a:gd name="connsiteX139" fmla="*/ 938026 w 1086135"/>
                <a:gd name="connsiteY139" fmla="*/ 41141 h 968195"/>
                <a:gd name="connsiteX140" fmla="*/ 946255 w 1086135"/>
                <a:gd name="connsiteY140" fmla="*/ 63084 h 968195"/>
                <a:gd name="connsiteX141" fmla="*/ 946255 w 1086135"/>
                <a:gd name="connsiteY141" fmla="*/ 134396 h 968195"/>
                <a:gd name="connsiteX142" fmla="*/ 929798 w 1086135"/>
                <a:gd name="connsiteY142" fmla="*/ 150852 h 968195"/>
                <a:gd name="connsiteX143" fmla="*/ 913342 w 1086135"/>
                <a:gd name="connsiteY143" fmla="*/ 134396 h 968195"/>
                <a:gd name="connsiteX144" fmla="*/ 866714 w 1086135"/>
                <a:gd name="connsiteY144" fmla="*/ 87768 h 968195"/>
                <a:gd name="connsiteX145" fmla="*/ 850258 w 1086135"/>
                <a:gd name="connsiteY145" fmla="*/ 87768 h 968195"/>
                <a:gd name="connsiteX146" fmla="*/ 795403 w 1086135"/>
                <a:gd name="connsiteY146" fmla="*/ 32913 h 968195"/>
                <a:gd name="connsiteX147" fmla="*/ 831059 w 1086135"/>
                <a:gd name="connsiteY147" fmla="*/ 134396 h 968195"/>
                <a:gd name="connsiteX148" fmla="*/ 831059 w 1086135"/>
                <a:gd name="connsiteY148" fmla="*/ 115196 h 968195"/>
                <a:gd name="connsiteX149" fmla="*/ 850258 w 1086135"/>
                <a:gd name="connsiteY149" fmla="*/ 117939 h 968195"/>
                <a:gd name="connsiteX150" fmla="*/ 866714 w 1086135"/>
                <a:gd name="connsiteY150" fmla="*/ 117939 h 968195"/>
                <a:gd name="connsiteX151" fmla="*/ 880428 w 1086135"/>
                <a:gd name="connsiteY151" fmla="*/ 131653 h 968195"/>
                <a:gd name="connsiteX152" fmla="*/ 905114 w 1086135"/>
                <a:gd name="connsiteY152" fmla="*/ 172794 h 968195"/>
                <a:gd name="connsiteX153" fmla="*/ 877686 w 1086135"/>
                <a:gd name="connsiteY153" fmla="*/ 181022 h 968195"/>
                <a:gd name="connsiteX154" fmla="*/ 831059 w 1086135"/>
                <a:gd name="connsiteY154" fmla="*/ 134396 h 968195"/>
                <a:gd name="connsiteX155" fmla="*/ 765232 w 1086135"/>
                <a:gd name="connsiteY155" fmla="*/ 436099 h 968195"/>
                <a:gd name="connsiteX156" fmla="*/ 765232 w 1086135"/>
                <a:gd name="connsiteY156" fmla="*/ 436099 h 968195"/>
                <a:gd name="connsiteX157" fmla="*/ 754261 w 1086135"/>
                <a:gd name="connsiteY157" fmla="*/ 441585 h 968195"/>
                <a:gd name="connsiteX158" fmla="*/ 743290 w 1086135"/>
                <a:gd name="connsiteY158" fmla="*/ 438842 h 968195"/>
                <a:gd name="connsiteX159" fmla="*/ 743290 w 1086135"/>
                <a:gd name="connsiteY159" fmla="*/ 438842 h 968195"/>
                <a:gd name="connsiteX160" fmla="*/ 641808 w 1086135"/>
                <a:gd name="connsiteY160" fmla="*/ 340103 h 968195"/>
                <a:gd name="connsiteX161" fmla="*/ 636322 w 1086135"/>
                <a:gd name="connsiteY161" fmla="*/ 329131 h 968195"/>
                <a:gd name="connsiteX162" fmla="*/ 641808 w 1086135"/>
                <a:gd name="connsiteY162" fmla="*/ 318161 h 968195"/>
                <a:gd name="connsiteX163" fmla="*/ 663750 w 1086135"/>
                <a:gd name="connsiteY163" fmla="*/ 318161 h 968195"/>
                <a:gd name="connsiteX164" fmla="*/ 743290 w 1086135"/>
                <a:gd name="connsiteY164" fmla="*/ 392215 h 968195"/>
                <a:gd name="connsiteX165" fmla="*/ 754261 w 1086135"/>
                <a:gd name="connsiteY165" fmla="*/ 397701 h 968195"/>
                <a:gd name="connsiteX166" fmla="*/ 765232 w 1086135"/>
                <a:gd name="connsiteY166" fmla="*/ 392215 h 968195"/>
                <a:gd name="connsiteX167" fmla="*/ 778946 w 1086135"/>
                <a:gd name="connsiteY167" fmla="*/ 375758 h 968195"/>
                <a:gd name="connsiteX168" fmla="*/ 803631 w 1086135"/>
                <a:gd name="connsiteY168" fmla="*/ 397701 h 968195"/>
                <a:gd name="connsiteX169" fmla="*/ 765232 w 1086135"/>
                <a:gd name="connsiteY169" fmla="*/ 436099 h 968195"/>
                <a:gd name="connsiteX170" fmla="*/ 820088 w 1086135"/>
                <a:gd name="connsiteY170" fmla="*/ 370273 h 968195"/>
                <a:gd name="connsiteX171" fmla="*/ 795403 w 1086135"/>
                <a:gd name="connsiteY171" fmla="*/ 348331 h 968195"/>
                <a:gd name="connsiteX172" fmla="*/ 833802 w 1086135"/>
                <a:gd name="connsiteY172" fmla="*/ 301704 h 968195"/>
                <a:gd name="connsiteX173" fmla="*/ 855743 w 1086135"/>
                <a:gd name="connsiteY173" fmla="*/ 298961 h 968195"/>
                <a:gd name="connsiteX174" fmla="*/ 858486 w 1086135"/>
                <a:gd name="connsiteY174" fmla="*/ 320903 h 968195"/>
                <a:gd name="connsiteX175" fmla="*/ 820088 w 1086135"/>
                <a:gd name="connsiteY175" fmla="*/ 370273 h 968195"/>
                <a:gd name="connsiteX176" fmla="*/ 806374 w 1086135"/>
                <a:gd name="connsiteY176" fmla="*/ 866713 h 968195"/>
                <a:gd name="connsiteX177" fmla="*/ 833802 w 1086135"/>
                <a:gd name="connsiteY177" fmla="*/ 839285 h 968195"/>
                <a:gd name="connsiteX178" fmla="*/ 888657 w 1086135"/>
                <a:gd name="connsiteY178" fmla="*/ 839285 h 968195"/>
                <a:gd name="connsiteX179" fmla="*/ 888657 w 1086135"/>
                <a:gd name="connsiteY179" fmla="*/ 874941 h 968195"/>
                <a:gd name="connsiteX180" fmla="*/ 809117 w 1086135"/>
                <a:gd name="connsiteY180" fmla="*/ 874941 h 968195"/>
                <a:gd name="connsiteX181" fmla="*/ 809117 w 1086135"/>
                <a:gd name="connsiteY181" fmla="*/ 866713 h 968195"/>
                <a:gd name="connsiteX182" fmla="*/ 326390 w 1086135"/>
                <a:gd name="connsiteY182" fmla="*/ 389472 h 968195"/>
                <a:gd name="connsiteX183" fmla="*/ 337360 w 1086135"/>
                <a:gd name="connsiteY183" fmla="*/ 394958 h 968195"/>
                <a:gd name="connsiteX184" fmla="*/ 348331 w 1086135"/>
                <a:gd name="connsiteY184" fmla="*/ 389472 h 968195"/>
                <a:gd name="connsiteX185" fmla="*/ 427872 w 1086135"/>
                <a:gd name="connsiteY185" fmla="*/ 315418 h 968195"/>
                <a:gd name="connsiteX186" fmla="*/ 449814 w 1086135"/>
                <a:gd name="connsiteY186" fmla="*/ 315418 h 968195"/>
                <a:gd name="connsiteX187" fmla="*/ 455300 w 1086135"/>
                <a:gd name="connsiteY187" fmla="*/ 326389 h 968195"/>
                <a:gd name="connsiteX188" fmla="*/ 449814 w 1086135"/>
                <a:gd name="connsiteY188" fmla="*/ 337360 h 968195"/>
                <a:gd name="connsiteX189" fmla="*/ 348331 w 1086135"/>
                <a:gd name="connsiteY189" fmla="*/ 436099 h 968195"/>
                <a:gd name="connsiteX190" fmla="*/ 348331 w 1086135"/>
                <a:gd name="connsiteY190" fmla="*/ 436099 h 968195"/>
                <a:gd name="connsiteX191" fmla="*/ 337360 w 1086135"/>
                <a:gd name="connsiteY191" fmla="*/ 438842 h 968195"/>
                <a:gd name="connsiteX192" fmla="*/ 326390 w 1086135"/>
                <a:gd name="connsiteY192" fmla="*/ 433357 h 968195"/>
                <a:gd name="connsiteX193" fmla="*/ 326390 w 1086135"/>
                <a:gd name="connsiteY193" fmla="*/ 433357 h 968195"/>
                <a:gd name="connsiteX194" fmla="*/ 290734 w 1086135"/>
                <a:gd name="connsiteY194" fmla="*/ 392215 h 968195"/>
                <a:gd name="connsiteX195" fmla="*/ 315418 w 1086135"/>
                <a:gd name="connsiteY195" fmla="*/ 370273 h 968195"/>
                <a:gd name="connsiteX196" fmla="*/ 326390 w 1086135"/>
                <a:gd name="connsiteY196" fmla="*/ 389472 h 968195"/>
                <a:gd name="connsiteX197" fmla="*/ 290734 w 1086135"/>
                <a:gd name="connsiteY197" fmla="*/ 348331 h 968195"/>
                <a:gd name="connsiteX198" fmla="*/ 266048 w 1086135"/>
                <a:gd name="connsiteY198" fmla="*/ 370273 h 968195"/>
                <a:gd name="connsiteX199" fmla="*/ 224907 w 1086135"/>
                <a:gd name="connsiteY199" fmla="*/ 323646 h 968195"/>
                <a:gd name="connsiteX200" fmla="*/ 227650 w 1086135"/>
                <a:gd name="connsiteY200" fmla="*/ 301704 h 968195"/>
                <a:gd name="connsiteX201" fmla="*/ 249592 w 1086135"/>
                <a:gd name="connsiteY201" fmla="*/ 304447 h 968195"/>
                <a:gd name="connsiteX202" fmla="*/ 290734 w 1086135"/>
                <a:gd name="connsiteY202" fmla="*/ 348331 h 968195"/>
                <a:gd name="connsiteX203" fmla="*/ 255077 w 1086135"/>
                <a:gd name="connsiteY203" fmla="*/ 134396 h 968195"/>
                <a:gd name="connsiteX204" fmla="*/ 208450 w 1086135"/>
                <a:gd name="connsiteY204" fmla="*/ 181022 h 968195"/>
                <a:gd name="connsiteX205" fmla="*/ 205708 w 1086135"/>
                <a:gd name="connsiteY205" fmla="*/ 181022 h 968195"/>
                <a:gd name="connsiteX206" fmla="*/ 205708 w 1086135"/>
                <a:gd name="connsiteY206" fmla="*/ 131653 h 968195"/>
                <a:gd name="connsiteX207" fmla="*/ 222164 w 1086135"/>
                <a:gd name="connsiteY207" fmla="*/ 115196 h 968195"/>
                <a:gd name="connsiteX208" fmla="*/ 257820 w 1086135"/>
                <a:gd name="connsiteY208" fmla="*/ 115196 h 968195"/>
                <a:gd name="connsiteX209" fmla="*/ 257820 w 1086135"/>
                <a:gd name="connsiteY209" fmla="*/ 134396 h 968195"/>
                <a:gd name="connsiteX210" fmla="*/ 222164 w 1086135"/>
                <a:gd name="connsiteY210" fmla="*/ 213936 h 968195"/>
                <a:gd name="connsiteX211" fmla="*/ 222164 w 1086135"/>
                <a:gd name="connsiteY211" fmla="*/ 230392 h 968195"/>
                <a:gd name="connsiteX212" fmla="*/ 205708 w 1086135"/>
                <a:gd name="connsiteY212" fmla="*/ 227649 h 968195"/>
                <a:gd name="connsiteX213" fmla="*/ 189251 w 1086135"/>
                <a:gd name="connsiteY213" fmla="*/ 230392 h 968195"/>
                <a:gd name="connsiteX214" fmla="*/ 189251 w 1086135"/>
                <a:gd name="connsiteY214" fmla="*/ 211193 h 968195"/>
                <a:gd name="connsiteX215" fmla="*/ 205708 w 1086135"/>
                <a:gd name="connsiteY215" fmla="*/ 213936 h 968195"/>
                <a:gd name="connsiteX216" fmla="*/ 222164 w 1086135"/>
                <a:gd name="connsiteY216" fmla="*/ 213936 h 968195"/>
                <a:gd name="connsiteX217" fmla="*/ 139881 w 1086135"/>
                <a:gd name="connsiteY217" fmla="*/ 145366 h 968195"/>
                <a:gd name="connsiteX218" fmla="*/ 139881 w 1086135"/>
                <a:gd name="connsiteY218" fmla="*/ 85026 h 968195"/>
                <a:gd name="connsiteX219" fmla="*/ 156338 w 1086135"/>
                <a:gd name="connsiteY219" fmla="*/ 46627 h 968195"/>
                <a:gd name="connsiteX220" fmla="*/ 194737 w 1086135"/>
                <a:gd name="connsiteY220" fmla="*/ 30171 h 968195"/>
                <a:gd name="connsiteX221" fmla="*/ 246849 w 1086135"/>
                <a:gd name="connsiteY221" fmla="*/ 30171 h 968195"/>
                <a:gd name="connsiteX222" fmla="*/ 293476 w 1086135"/>
                <a:gd name="connsiteY222" fmla="*/ 76797 h 968195"/>
                <a:gd name="connsiteX223" fmla="*/ 285248 w 1086135"/>
                <a:gd name="connsiteY223" fmla="*/ 85026 h 968195"/>
                <a:gd name="connsiteX224" fmla="*/ 222164 w 1086135"/>
                <a:gd name="connsiteY224" fmla="*/ 85026 h 968195"/>
                <a:gd name="connsiteX225" fmla="*/ 175537 w 1086135"/>
                <a:gd name="connsiteY225" fmla="*/ 131653 h 968195"/>
                <a:gd name="connsiteX226" fmla="*/ 175537 w 1086135"/>
                <a:gd name="connsiteY226" fmla="*/ 181022 h 968195"/>
                <a:gd name="connsiteX227" fmla="*/ 139881 w 1086135"/>
                <a:gd name="connsiteY227" fmla="*/ 145366 h 968195"/>
                <a:gd name="connsiteX228" fmla="*/ 159081 w 1086135"/>
                <a:gd name="connsiteY228" fmla="*/ 477241 h 968195"/>
                <a:gd name="connsiteX229" fmla="*/ 159081 w 1086135"/>
                <a:gd name="connsiteY229" fmla="*/ 309932 h 968195"/>
                <a:gd name="connsiteX230" fmla="*/ 205708 w 1086135"/>
                <a:gd name="connsiteY230" fmla="*/ 263305 h 968195"/>
                <a:gd name="connsiteX231" fmla="*/ 227650 w 1086135"/>
                <a:gd name="connsiteY231" fmla="*/ 268791 h 968195"/>
                <a:gd name="connsiteX232" fmla="*/ 208450 w 1086135"/>
                <a:gd name="connsiteY232" fmla="*/ 279762 h 968195"/>
                <a:gd name="connsiteX233" fmla="*/ 202965 w 1086135"/>
                <a:gd name="connsiteY233" fmla="*/ 345588 h 968195"/>
                <a:gd name="connsiteX234" fmla="*/ 202965 w 1086135"/>
                <a:gd name="connsiteY234" fmla="*/ 345588 h 968195"/>
                <a:gd name="connsiteX235" fmla="*/ 255077 w 1086135"/>
                <a:gd name="connsiteY235" fmla="*/ 408672 h 968195"/>
                <a:gd name="connsiteX236" fmla="*/ 255077 w 1086135"/>
                <a:gd name="connsiteY236" fmla="*/ 479983 h 968195"/>
                <a:gd name="connsiteX237" fmla="*/ 159081 w 1086135"/>
                <a:gd name="connsiteY237" fmla="*/ 479983 h 968195"/>
                <a:gd name="connsiteX238" fmla="*/ 200222 w 1086135"/>
                <a:gd name="connsiteY238" fmla="*/ 839285 h 968195"/>
                <a:gd name="connsiteX239" fmla="*/ 255077 w 1086135"/>
                <a:gd name="connsiteY239" fmla="*/ 839285 h 968195"/>
                <a:gd name="connsiteX240" fmla="*/ 282505 w 1086135"/>
                <a:gd name="connsiteY240" fmla="*/ 866713 h 968195"/>
                <a:gd name="connsiteX241" fmla="*/ 282505 w 1086135"/>
                <a:gd name="connsiteY241" fmla="*/ 874941 h 968195"/>
                <a:gd name="connsiteX242" fmla="*/ 200222 w 1086135"/>
                <a:gd name="connsiteY242" fmla="*/ 874941 h 968195"/>
                <a:gd name="connsiteX243" fmla="*/ 200222 w 1086135"/>
                <a:gd name="connsiteY243" fmla="*/ 839285 h 968195"/>
                <a:gd name="connsiteX244" fmla="*/ 1039509 w 1086135"/>
                <a:gd name="connsiteY244" fmla="*/ 940768 h 968195"/>
                <a:gd name="connsiteX245" fmla="*/ 46627 w 1086135"/>
                <a:gd name="connsiteY245" fmla="*/ 940768 h 968195"/>
                <a:gd name="connsiteX246" fmla="*/ 30171 w 1086135"/>
                <a:gd name="connsiteY246" fmla="*/ 924311 h 968195"/>
                <a:gd name="connsiteX247" fmla="*/ 46627 w 1086135"/>
                <a:gd name="connsiteY247" fmla="*/ 907854 h 968195"/>
                <a:gd name="connsiteX248" fmla="*/ 1039509 w 1086135"/>
                <a:gd name="connsiteY248" fmla="*/ 907854 h 968195"/>
                <a:gd name="connsiteX249" fmla="*/ 1055966 w 1086135"/>
                <a:gd name="connsiteY249" fmla="*/ 924311 h 968195"/>
                <a:gd name="connsiteX250" fmla="*/ 1039509 w 1086135"/>
                <a:gd name="connsiteY250" fmla="*/ 940768 h 968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Lst>
              <a:rect l="l" t="t" r="r" b="b"/>
              <a:pathLst>
                <a:path w="1086135" h="968195">
                  <a:moveTo>
                    <a:pt x="704891" y="315418"/>
                  </a:moveTo>
                  <a:lnTo>
                    <a:pt x="682949" y="293475"/>
                  </a:lnTo>
                  <a:cubicBezTo>
                    <a:pt x="663750" y="274276"/>
                    <a:pt x="633579" y="277019"/>
                    <a:pt x="614380" y="296218"/>
                  </a:cubicBezTo>
                  <a:cubicBezTo>
                    <a:pt x="606152" y="304447"/>
                    <a:pt x="600666" y="318161"/>
                    <a:pt x="600666" y="329131"/>
                  </a:cubicBezTo>
                  <a:cubicBezTo>
                    <a:pt x="600666" y="342845"/>
                    <a:pt x="606152" y="353817"/>
                    <a:pt x="614380" y="362045"/>
                  </a:cubicBezTo>
                  <a:lnTo>
                    <a:pt x="633579" y="381244"/>
                  </a:lnTo>
                  <a:lnTo>
                    <a:pt x="658265" y="403186"/>
                  </a:lnTo>
                  <a:lnTo>
                    <a:pt x="715862" y="458041"/>
                  </a:lnTo>
                  <a:cubicBezTo>
                    <a:pt x="724091" y="466270"/>
                    <a:pt x="735062" y="471755"/>
                    <a:pt x="748776" y="471755"/>
                  </a:cubicBezTo>
                  <a:cubicBezTo>
                    <a:pt x="748776" y="471755"/>
                    <a:pt x="751519" y="471755"/>
                    <a:pt x="751519" y="471755"/>
                  </a:cubicBezTo>
                  <a:cubicBezTo>
                    <a:pt x="765232" y="471755"/>
                    <a:pt x="776203" y="466270"/>
                    <a:pt x="784431" y="455299"/>
                  </a:cubicBezTo>
                  <a:lnTo>
                    <a:pt x="795403" y="441585"/>
                  </a:lnTo>
                  <a:lnTo>
                    <a:pt x="795403" y="490955"/>
                  </a:lnTo>
                  <a:cubicBezTo>
                    <a:pt x="795403" y="490955"/>
                    <a:pt x="795403" y="493697"/>
                    <a:pt x="795403" y="493697"/>
                  </a:cubicBezTo>
                  <a:lnTo>
                    <a:pt x="809117" y="562266"/>
                  </a:lnTo>
                  <a:cubicBezTo>
                    <a:pt x="814602" y="592437"/>
                    <a:pt x="817345" y="619864"/>
                    <a:pt x="817345" y="650035"/>
                  </a:cubicBezTo>
                  <a:lnTo>
                    <a:pt x="817345" y="806372"/>
                  </a:lnTo>
                  <a:cubicBezTo>
                    <a:pt x="789917" y="811858"/>
                    <a:pt x="767975" y="833800"/>
                    <a:pt x="767975" y="863970"/>
                  </a:cubicBezTo>
                  <a:lnTo>
                    <a:pt x="767975" y="872198"/>
                  </a:lnTo>
                  <a:lnTo>
                    <a:pt x="304447" y="872198"/>
                  </a:lnTo>
                  <a:lnTo>
                    <a:pt x="304447" y="863970"/>
                  </a:lnTo>
                  <a:cubicBezTo>
                    <a:pt x="304447" y="833800"/>
                    <a:pt x="282505" y="811858"/>
                    <a:pt x="255077" y="806372"/>
                  </a:cubicBezTo>
                  <a:lnTo>
                    <a:pt x="255077" y="650035"/>
                  </a:lnTo>
                  <a:cubicBezTo>
                    <a:pt x="255077" y="619864"/>
                    <a:pt x="257820" y="589694"/>
                    <a:pt x="263306" y="562266"/>
                  </a:cubicBezTo>
                  <a:lnTo>
                    <a:pt x="277020" y="493697"/>
                  </a:lnTo>
                  <a:cubicBezTo>
                    <a:pt x="277020" y="493697"/>
                    <a:pt x="277020" y="490955"/>
                    <a:pt x="277020" y="490955"/>
                  </a:cubicBezTo>
                  <a:lnTo>
                    <a:pt x="277020" y="441585"/>
                  </a:lnTo>
                  <a:lnTo>
                    <a:pt x="287991" y="455299"/>
                  </a:lnTo>
                  <a:cubicBezTo>
                    <a:pt x="296219" y="466270"/>
                    <a:pt x="309933" y="471755"/>
                    <a:pt x="320904" y="471755"/>
                  </a:cubicBezTo>
                  <a:cubicBezTo>
                    <a:pt x="320904" y="471755"/>
                    <a:pt x="323647" y="471755"/>
                    <a:pt x="323647" y="471755"/>
                  </a:cubicBezTo>
                  <a:cubicBezTo>
                    <a:pt x="337360" y="471755"/>
                    <a:pt x="348331" y="466270"/>
                    <a:pt x="356560" y="458041"/>
                  </a:cubicBezTo>
                  <a:lnTo>
                    <a:pt x="414158" y="403186"/>
                  </a:lnTo>
                  <a:lnTo>
                    <a:pt x="438843" y="381244"/>
                  </a:lnTo>
                  <a:lnTo>
                    <a:pt x="458042" y="362045"/>
                  </a:lnTo>
                  <a:cubicBezTo>
                    <a:pt x="466270" y="353817"/>
                    <a:pt x="471756" y="340103"/>
                    <a:pt x="471756" y="329131"/>
                  </a:cubicBezTo>
                  <a:cubicBezTo>
                    <a:pt x="471756" y="315418"/>
                    <a:pt x="466270" y="304447"/>
                    <a:pt x="458042" y="296218"/>
                  </a:cubicBezTo>
                  <a:cubicBezTo>
                    <a:pt x="438843" y="277019"/>
                    <a:pt x="408673" y="277019"/>
                    <a:pt x="389473" y="293475"/>
                  </a:cubicBezTo>
                  <a:lnTo>
                    <a:pt x="367531" y="315418"/>
                  </a:lnTo>
                  <a:lnTo>
                    <a:pt x="345589" y="337360"/>
                  </a:lnTo>
                  <a:lnTo>
                    <a:pt x="326390" y="356559"/>
                  </a:lnTo>
                  <a:lnTo>
                    <a:pt x="274277" y="293475"/>
                  </a:lnTo>
                  <a:cubicBezTo>
                    <a:pt x="271534" y="277019"/>
                    <a:pt x="263306" y="263305"/>
                    <a:pt x="252335" y="252334"/>
                  </a:cubicBezTo>
                  <a:cubicBezTo>
                    <a:pt x="249592" y="249592"/>
                    <a:pt x="246849" y="246849"/>
                    <a:pt x="244107" y="244106"/>
                  </a:cubicBezTo>
                  <a:lnTo>
                    <a:pt x="244107" y="200222"/>
                  </a:lnTo>
                  <a:cubicBezTo>
                    <a:pt x="263306" y="186508"/>
                    <a:pt x="277020" y="161823"/>
                    <a:pt x="277020" y="137138"/>
                  </a:cubicBezTo>
                  <a:lnTo>
                    <a:pt x="277020" y="117939"/>
                  </a:lnTo>
                  <a:cubicBezTo>
                    <a:pt x="296219" y="115196"/>
                    <a:pt x="312676" y="98740"/>
                    <a:pt x="312676" y="76797"/>
                  </a:cubicBezTo>
                  <a:cubicBezTo>
                    <a:pt x="312676" y="32913"/>
                    <a:pt x="277020" y="0"/>
                    <a:pt x="235878" y="0"/>
                  </a:cubicBezTo>
                  <a:lnTo>
                    <a:pt x="183765" y="0"/>
                  </a:lnTo>
                  <a:cubicBezTo>
                    <a:pt x="161824" y="0"/>
                    <a:pt x="139881" y="8228"/>
                    <a:pt x="123425" y="24685"/>
                  </a:cubicBezTo>
                  <a:cubicBezTo>
                    <a:pt x="106968" y="41141"/>
                    <a:pt x="98740" y="63084"/>
                    <a:pt x="98740" y="85026"/>
                  </a:cubicBezTo>
                  <a:lnTo>
                    <a:pt x="98740" y="145366"/>
                  </a:lnTo>
                  <a:cubicBezTo>
                    <a:pt x="98740" y="178280"/>
                    <a:pt x="120682" y="202965"/>
                    <a:pt x="150852" y="211193"/>
                  </a:cubicBezTo>
                  <a:lnTo>
                    <a:pt x="150852" y="244106"/>
                  </a:lnTo>
                  <a:cubicBezTo>
                    <a:pt x="131653" y="257820"/>
                    <a:pt x="120682" y="282505"/>
                    <a:pt x="120682" y="307189"/>
                  </a:cubicBezTo>
                  <a:lnTo>
                    <a:pt x="120682" y="496440"/>
                  </a:lnTo>
                  <a:cubicBezTo>
                    <a:pt x="120682" y="521125"/>
                    <a:pt x="128910" y="543067"/>
                    <a:pt x="145367" y="559524"/>
                  </a:cubicBezTo>
                  <a:cubicBezTo>
                    <a:pt x="150852" y="565009"/>
                    <a:pt x="153595" y="573238"/>
                    <a:pt x="156338" y="581466"/>
                  </a:cubicBezTo>
                  <a:cubicBezTo>
                    <a:pt x="159081" y="589694"/>
                    <a:pt x="159081" y="597922"/>
                    <a:pt x="159081" y="606151"/>
                  </a:cubicBezTo>
                  <a:lnTo>
                    <a:pt x="159081" y="685691"/>
                  </a:lnTo>
                  <a:cubicBezTo>
                    <a:pt x="159081" y="693919"/>
                    <a:pt x="167309" y="702147"/>
                    <a:pt x="175537" y="702147"/>
                  </a:cubicBezTo>
                  <a:cubicBezTo>
                    <a:pt x="183765" y="702147"/>
                    <a:pt x="191994" y="693919"/>
                    <a:pt x="191994" y="685691"/>
                  </a:cubicBezTo>
                  <a:lnTo>
                    <a:pt x="191994" y="606151"/>
                  </a:lnTo>
                  <a:cubicBezTo>
                    <a:pt x="191994" y="595179"/>
                    <a:pt x="189251" y="584208"/>
                    <a:pt x="186508" y="573238"/>
                  </a:cubicBezTo>
                  <a:cubicBezTo>
                    <a:pt x="183765" y="562266"/>
                    <a:pt x="175537" y="551295"/>
                    <a:pt x="170051" y="543067"/>
                  </a:cubicBezTo>
                  <a:cubicBezTo>
                    <a:pt x="161824" y="532096"/>
                    <a:pt x="156338" y="521125"/>
                    <a:pt x="153595" y="507411"/>
                  </a:cubicBezTo>
                  <a:lnTo>
                    <a:pt x="244107" y="507411"/>
                  </a:lnTo>
                  <a:lnTo>
                    <a:pt x="233135" y="556781"/>
                  </a:lnTo>
                  <a:cubicBezTo>
                    <a:pt x="227650" y="586951"/>
                    <a:pt x="222164" y="619864"/>
                    <a:pt x="222164" y="652778"/>
                  </a:cubicBezTo>
                  <a:lnTo>
                    <a:pt x="222164" y="809115"/>
                  </a:lnTo>
                  <a:lnTo>
                    <a:pt x="200222" y="809115"/>
                  </a:lnTo>
                  <a:lnTo>
                    <a:pt x="200222" y="757003"/>
                  </a:lnTo>
                  <a:cubicBezTo>
                    <a:pt x="200222" y="748774"/>
                    <a:pt x="191994" y="740546"/>
                    <a:pt x="183765" y="740546"/>
                  </a:cubicBezTo>
                  <a:cubicBezTo>
                    <a:pt x="175537" y="740546"/>
                    <a:pt x="167309" y="748774"/>
                    <a:pt x="167309" y="757003"/>
                  </a:cubicBezTo>
                  <a:lnTo>
                    <a:pt x="167309" y="874941"/>
                  </a:lnTo>
                  <a:lnTo>
                    <a:pt x="46627" y="874941"/>
                  </a:lnTo>
                  <a:cubicBezTo>
                    <a:pt x="19199" y="874941"/>
                    <a:pt x="0" y="896883"/>
                    <a:pt x="0" y="921568"/>
                  </a:cubicBezTo>
                  <a:cubicBezTo>
                    <a:pt x="0" y="946253"/>
                    <a:pt x="21942" y="968195"/>
                    <a:pt x="46627" y="968195"/>
                  </a:cubicBezTo>
                  <a:lnTo>
                    <a:pt x="1039509" y="968195"/>
                  </a:lnTo>
                  <a:cubicBezTo>
                    <a:pt x="1066937" y="968195"/>
                    <a:pt x="1086136" y="946253"/>
                    <a:pt x="1086136" y="921568"/>
                  </a:cubicBezTo>
                  <a:cubicBezTo>
                    <a:pt x="1086136" y="896883"/>
                    <a:pt x="1064194" y="874941"/>
                    <a:pt x="1039509" y="874941"/>
                  </a:cubicBezTo>
                  <a:lnTo>
                    <a:pt x="918828" y="874941"/>
                  </a:lnTo>
                  <a:lnTo>
                    <a:pt x="918828" y="606151"/>
                  </a:lnTo>
                  <a:cubicBezTo>
                    <a:pt x="918828" y="597922"/>
                    <a:pt x="921570" y="589694"/>
                    <a:pt x="921570" y="581466"/>
                  </a:cubicBezTo>
                  <a:cubicBezTo>
                    <a:pt x="924313" y="573238"/>
                    <a:pt x="927055" y="567752"/>
                    <a:pt x="932541" y="559524"/>
                  </a:cubicBezTo>
                  <a:cubicBezTo>
                    <a:pt x="946255" y="540324"/>
                    <a:pt x="957226" y="518382"/>
                    <a:pt x="957226" y="496440"/>
                  </a:cubicBezTo>
                  <a:lnTo>
                    <a:pt x="957226" y="414157"/>
                  </a:lnTo>
                  <a:cubicBezTo>
                    <a:pt x="957226" y="405929"/>
                    <a:pt x="948997" y="397701"/>
                    <a:pt x="940769" y="397701"/>
                  </a:cubicBezTo>
                  <a:cubicBezTo>
                    <a:pt x="932541" y="397701"/>
                    <a:pt x="924313" y="405929"/>
                    <a:pt x="924313" y="414157"/>
                  </a:cubicBezTo>
                  <a:lnTo>
                    <a:pt x="924313" y="474498"/>
                  </a:lnTo>
                  <a:lnTo>
                    <a:pt x="831059" y="474498"/>
                  </a:lnTo>
                  <a:lnTo>
                    <a:pt x="831059" y="403186"/>
                  </a:lnTo>
                  <a:lnTo>
                    <a:pt x="880428" y="345588"/>
                  </a:lnTo>
                  <a:cubicBezTo>
                    <a:pt x="883171" y="342845"/>
                    <a:pt x="883171" y="342845"/>
                    <a:pt x="885914" y="340103"/>
                  </a:cubicBezTo>
                  <a:lnTo>
                    <a:pt x="885914" y="340103"/>
                  </a:lnTo>
                  <a:cubicBezTo>
                    <a:pt x="905114" y="315418"/>
                    <a:pt x="896885" y="287990"/>
                    <a:pt x="880428" y="274276"/>
                  </a:cubicBezTo>
                  <a:cubicBezTo>
                    <a:pt x="874943" y="268791"/>
                    <a:pt x="866714" y="266048"/>
                    <a:pt x="861229" y="263305"/>
                  </a:cubicBezTo>
                  <a:cubicBezTo>
                    <a:pt x="866714" y="260562"/>
                    <a:pt x="874943" y="257820"/>
                    <a:pt x="883171" y="257820"/>
                  </a:cubicBezTo>
                  <a:cubicBezTo>
                    <a:pt x="910599" y="257820"/>
                    <a:pt x="929798" y="279762"/>
                    <a:pt x="929798" y="304447"/>
                  </a:cubicBezTo>
                  <a:lnTo>
                    <a:pt x="929798" y="345588"/>
                  </a:lnTo>
                  <a:cubicBezTo>
                    <a:pt x="929798" y="353817"/>
                    <a:pt x="938026" y="362045"/>
                    <a:pt x="946255" y="362045"/>
                  </a:cubicBezTo>
                  <a:cubicBezTo>
                    <a:pt x="954483" y="362045"/>
                    <a:pt x="962711" y="353817"/>
                    <a:pt x="962711" y="345588"/>
                  </a:cubicBezTo>
                  <a:lnTo>
                    <a:pt x="962711" y="309932"/>
                  </a:lnTo>
                  <a:cubicBezTo>
                    <a:pt x="962711" y="285248"/>
                    <a:pt x="951740" y="260562"/>
                    <a:pt x="932541" y="246849"/>
                  </a:cubicBezTo>
                  <a:lnTo>
                    <a:pt x="932541" y="200222"/>
                  </a:lnTo>
                  <a:cubicBezTo>
                    <a:pt x="940769" y="194736"/>
                    <a:pt x="946255" y="189251"/>
                    <a:pt x="951740" y="181022"/>
                  </a:cubicBezTo>
                  <a:cubicBezTo>
                    <a:pt x="970940" y="175537"/>
                    <a:pt x="984654" y="156337"/>
                    <a:pt x="984654" y="134396"/>
                  </a:cubicBezTo>
                  <a:lnTo>
                    <a:pt x="984654" y="63084"/>
                  </a:lnTo>
                  <a:cubicBezTo>
                    <a:pt x="984654" y="46627"/>
                    <a:pt x="979168" y="30171"/>
                    <a:pt x="965454" y="19199"/>
                  </a:cubicBezTo>
                  <a:cubicBezTo>
                    <a:pt x="954483" y="8228"/>
                    <a:pt x="938026" y="0"/>
                    <a:pt x="921570" y="0"/>
                  </a:cubicBezTo>
                  <a:lnTo>
                    <a:pt x="800888" y="0"/>
                  </a:lnTo>
                  <a:cubicBezTo>
                    <a:pt x="784431" y="0"/>
                    <a:pt x="767975" y="13714"/>
                    <a:pt x="767975" y="32913"/>
                  </a:cubicBezTo>
                  <a:cubicBezTo>
                    <a:pt x="767975" y="60341"/>
                    <a:pt x="781689" y="87768"/>
                    <a:pt x="803631" y="101482"/>
                  </a:cubicBezTo>
                  <a:lnTo>
                    <a:pt x="803631" y="134396"/>
                  </a:lnTo>
                  <a:cubicBezTo>
                    <a:pt x="803631" y="161823"/>
                    <a:pt x="817345" y="183765"/>
                    <a:pt x="836544" y="197479"/>
                  </a:cubicBezTo>
                  <a:lnTo>
                    <a:pt x="836544" y="244106"/>
                  </a:lnTo>
                  <a:cubicBezTo>
                    <a:pt x="833802" y="246849"/>
                    <a:pt x="831059" y="249592"/>
                    <a:pt x="828316" y="252334"/>
                  </a:cubicBezTo>
                  <a:cubicBezTo>
                    <a:pt x="817345" y="263305"/>
                    <a:pt x="809117" y="277019"/>
                    <a:pt x="806374" y="293475"/>
                  </a:cubicBezTo>
                  <a:lnTo>
                    <a:pt x="754261" y="356559"/>
                  </a:lnTo>
                  <a:lnTo>
                    <a:pt x="735062" y="337360"/>
                  </a:lnTo>
                  <a:moveTo>
                    <a:pt x="927055" y="507411"/>
                  </a:moveTo>
                  <a:cubicBezTo>
                    <a:pt x="924313" y="521125"/>
                    <a:pt x="918828" y="532096"/>
                    <a:pt x="910599" y="543067"/>
                  </a:cubicBezTo>
                  <a:cubicBezTo>
                    <a:pt x="902371" y="551295"/>
                    <a:pt x="896885" y="562266"/>
                    <a:pt x="894142" y="573238"/>
                  </a:cubicBezTo>
                  <a:cubicBezTo>
                    <a:pt x="891400" y="584208"/>
                    <a:pt x="888657" y="595179"/>
                    <a:pt x="888657" y="606151"/>
                  </a:cubicBezTo>
                  <a:lnTo>
                    <a:pt x="888657" y="806372"/>
                  </a:lnTo>
                  <a:lnTo>
                    <a:pt x="855743" y="806372"/>
                  </a:lnTo>
                  <a:lnTo>
                    <a:pt x="855743" y="650035"/>
                  </a:lnTo>
                  <a:cubicBezTo>
                    <a:pt x="855743" y="617122"/>
                    <a:pt x="853000" y="586951"/>
                    <a:pt x="844772" y="554038"/>
                  </a:cubicBezTo>
                  <a:lnTo>
                    <a:pt x="833802" y="504669"/>
                  </a:lnTo>
                  <a:lnTo>
                    <a:pt x="927055" y="504669"/>
                  </a:lnTo>
                  <a:close/>
                  <a:moveTo>
                    <a:pt x="896885" y="230392"/>
                  </a:moveTo>
                  <a:cubicBezTo>
                    <a:pt x="891400" y="230392"/>
                    <a:pt x="885914" y="227649"/>
                    <a:pt x="880428" y="227649"/>
                  </a:cubicBezTo>
                  <a:cubicBezTo>
                    <a:pt x="874943" y="227649"/>
                    <a:pt x="869457" y="227649"/>
                    <a:pt x="863972" y="230392"/>
                  </a:cubicBezTo>
                  <a:lnTo>
                    <a:pt x="863972" y="213936"/>
                  </a:lnTo>
                  <a:cubicBezTo>
                    <a:pt x="869457" y="213936"/>
                    <a:pt x="874943" y="216678"/>
                    <a:pt x="880428" y="216678"/>
                  </a:cubicBezTo>
                  <a:cubicBezTo>
                    <a:pt x="885914" y="216678"/>
                    <a:pt x="891400" y="216678"/>
                    <a:pt x="896885" y="213936"/>
                  </a:cubicBezTo>
                  <a:lnTo>
                    <a:pt x="896885" y="230392"/>
                  </a:lnTo>
                  <a:close/>
                  <a:moveTo>
                    <a:pt x="795403" y="32913"/>
                  </a:moveTo>
                  <a:lnTo>
                    <a:pt x="916085" y="32913"/>
                  </a:lnTo>
                  <a:cubicBezTo>
                    <a:pt x="924313" y="32913"/>
                    <a:pt x="932541" y="35656"/>
                    <a:pt x="938026" y="41141"/>
                  </a:cubicBezTo>
                  <a:cubicBezTo>
                    <a:pt x="943512" y="46627"/>
                    <a:pt x="946255" y="54855"/>
                    <a:pt x="946255" y="63084"/>
                  </a:cubicBezTo>
                  <a:lnTo>
                    <a:pt x="946255" y="134396"/>
                  </a:lnTo>
                  <a:cubicBezTo>
                    <a:pt x="946255" y="142624"/>
                    <a:pt x="938026" y="150852"/>
                    <a:pt x="929798" y="150852"/>
                  </a:cubicBezTo>
                  <a:cubicBezTo>
                    <a:pt x="921570" y="150852"/>
                    <a:pt x="913342" y="142624"/>
                    <a:pt x="913342" y="134396"/>
                  </a:cubicBezTo>
                  <a:cubicBezTo>
                    <a:pt x="913342" y="109710"/>
                    <a:pt x="891400" y="87768"/>
                    <a:pt x="866714" y="87768"/>
                  </a:cubicBezTo>
                  <a:lnTo>
                    <a:pt x="850258" y="87768"/>
                  </a:lnTo>
                  <a:cubicBezTo>
                    <a:pt x="820088" y="85026"/>
                    <a:pt x="795403" y="63084"/>
                    <a:pt x="795403" y="32913"/>
                  </a:cubicBezTo>
                  <a:close/>
                  <a:moveTo>
                    <a:pt x="831059" y="134396"/>
                  </a:moveTo>
                  <a:lnTo>
                    <a:pt x="831059" y="115196"/>
                  </a:lnTo>
                  <a:cubicBezTo>
                    <a:pt x="836544" y="117939"/>
                    <a:pt x="844772" y="117939"/>
                    <a:pt x="850258" y="117939"/>
                  </a:cubicBezTo>
                  <a:lnTo>
                    <a:pt x="866714" y="117939"/>
                  </a:lnTo>
                  <a:cubicBezTo>
                    <a:pt x="874943" y="117939"/>
                    <a:pt x="880428" y="123424"/>
                    <a:pt x="880428" y="131653"/>
                  </a:cubicBezTo>
                  <a:cubicBezTo>
                    <a:pt x="880428" y="148109"/>
                    <a:pt x="888657" y="164566"/>
                    <a:pt x="905114" y="172794"/>
                  </a:cubicBezTo>
                  <a:cubicBezTo>
                    <a:pt x="896885" y="178280"/>
                    <a:pt x="888657" y="181022"/>
                    <a:pt x="877686" y="181022"/>
                  </a:cubicBezTo>
                  <a:cubicBezTo>
                    <a:pt x="853000" y="183765"/>
                    <a:pt x="831059" y="161823"/>
                    <a:pt x="831059" y="134396"/>
                  </a:cubicBezTo>
                  <a:close/>
                  <a:moveTo>
                    <a:pt x="765232" y="436099"/>
                  </a:moveTo>
                  <a:cubicBezTo>
                    <a:pt x="762489" y="436099"/>
                    <a:pt x="762489" y="436099"/>
                    <a:pt x="765232" y="436099"/>
                  </a:cubicBezTo>
                  <a:cubicBezTo>
                    <a:pt x="762489" y="438842"/>
                    <a:pt x="757004" y="441585"/>
                    <a:pt x="754261" y="441585"/>
                  </a:cubicBezTo>
                  <a:cubicBezTo>
                    <a:pt x="748776" y="441585"/>
                    <a:pt x="746033" y="441585"/>
                    <a:pt x="743290" y="438842"/>
                  </a:cubicBezTo>
                  <a:cubicBezTo>
                    <a:pt x="743290" y="438842"/>
                    <a:pt x="743290" y="438842"/>
                    <a:pt x="743290" y="438842"/>
                  </a:cubicBezTo>
                  <a:lnTo>
                    <a:pt x="641808" y="340103"/>
                  </a:lnTo>
                  <a:cubicBezTo>
                    <a:pt x="639065" y="337360"/>
                    <a:pt x="636322" y="331874"/>
                    <a:pt x="636322" y="329131"/>
                  </a:cubicBezTo>
                  <a:cubicBezTo>
                    <a:pt x="636322" y="323646"/>
                    <a:pt x="639065" y="320903"/>
                    <a:pt x="641808" y="318161"/>
                  </a:cubicBezTo>
                  <a:cubicBezTo>
                    <a:pt x="647293" y="312675"/>
                    <a:pt x="658265" y="312675"/>
                    <a:pt x="663750" y="318161"/>
                  </a:cubicBezTo>
                  <a:lnTo>
                    <a:pt x="743290" y="392215"/>
                  </a:lnTo>
                  <a:cubicBezTo>
                    <a:pt x="746033" y="394958"/>
                    <a:pt x="751519" y="397701"/>
                    <a:pt x="754261" y="397701"/>
                  </a:cubicBezTo>
                  <a:cubicBezTo>
                    <a:pt x="759746" y="397701"/>
                    <a:pt x="762489" y="394958"/>
                    <a:pt x="765232" y="392215"/>
                  </a:cubicBezTo>
                  <a:lnTo>
                    <a:pt x="778946" y="375758"/>
                  </a:lnTo>
                  <a:cubicBezTo>
                    <a:pt x="787174" y="381244"/>
                    <a:pt x="792660" y="389472"/>
                    <a:pt x="803631" y="397701"/>
                  </a:cubicBezTo>
                  <a:cubicBezTo>
                    <a:pt x="778946" y="416900"/>
                    <a:pt x="765232" y="436099"/>
                    <a:pt x="765232" y="436099"/>
                  </a:cubicBezTo>
                  <a:close/>
                  <a:moveTo>
                    <a:pt x="820088" y="370273"/>
                  </a:moveTo>
                  <a:cubicBezTo>
                    <a:pt x="811859" y="362045"/>
                    <a:pt x="803631" y="353817"/>
                    <a:pt x="795403" y="348331"/>
                  </a:cubicBezTo>
                  <a:lnTo>
                    <a:pt x="833802" y="301704"/>
                  </a:lnTo>
                  <a:cubicBezTo>
                    <a:pt x="844772" y="290733"/>
                    <a:pt x="855743" y="298961"/>
                    <a:pt x="855743" y="298961"/>
                  </a:cubicBezTo>
                  <a:cubicBezTo>
                    <a:pt x="858486" y="301704"/>
                    <a:pt x="866714" y="309932"/>
                    <a:pt x="858486" y="320903"/>
                  </a:cubicBezTo>
                  <a:cubicBezTo>
                    <a:pt x="858486" y="326389"/>
                    <a:pt x="839287" y="345588"/>
                    <a:pt x="820088" y="370273"/>
                  </a:cubicBezTo>
                  <a:close/>
                  <a:moveTo>
                    <a:pt x="806374" y="866713"/>
                  </a:moveTo>
                  <a:cubicBezTo>
                    <a:pt x="806374" y="852999"/>
                    <a:pt x="817345" y="839285"/>
                    <a:pt x="833802" y="839285"/>
                  </a:cubicBezTo>
                  <a:lnTo>
                    <a:pt x="888657" y="839285"/>
                  </a:lnTo>
                  <a:lnTo>
                    <a:pt x="888657" y="874941"/>
                  </a:lnTo>
                  <a:lnTo>
                    <a:pt x="809117" y="874941"/>
                  </a:lnTo>
                  <a:lnTo>
                    <a:pt x="809117" y="866713"/>
                  </a:lnTo>
                  <a:close/>
                  <a:moveTo>
                    <a:pt x="326390" y="389472"/>
                  </a:moveTo>
                  <a:cubicBezTo>
                    <a:pt x="329132" y="392215"/>
                    <a:pt x="334618" y="394958"/>
                    <a:pt x="337360" y="394958"/>
                  </a:cubicBezTo>
                  <a:cubicBezTo>
                    <a:pt x="342846" y="394958"/>
                    <a:pt x="345589" y="394958"/>
                    <a:pt x="348331" y="389472"/>
                  </a:cubicBezTo>
                  <a:lnTo>
                    <a:pt x="427872" y="315418"/>
                  </a:lnTo>
                  <a:cubicBezTo>
                    <a:pt x="433357" y="309932"/>
                    <a:pt x="444328" y="309932"/>
                    <a:pt x="449814" y="315418"/>
                  </a:cubicBezTo>
                  <a:cubicBezTo>
                    <a:pt x="452557" y="318161"/>
                    <a:pt x="455300" y="323646"/>
                    <a:pt x="455300" y="326389"/>
                  </a:cubicBezTo>
                  <a:cubicBezTo>
                    <a:pt x="455300" y="331874"/>
                    <a:pt x="452557" y="334617"/>
                    <a:pt x="449814" y="337360"/>
                  </a:cubicBezTo>
                  <a:lnTo>
                    <a:pt x="348331" y="436099"/>
                  </a:lnTo>
                  <a:cubicBezTo>
                    <a:pt x="348331" y="436099"/>
                    <a:pt x="348331" y="436099"/>
                    <a:pt x="348331" y="436099"/>
                  </a:cubicBezTo>
                  <a:cubicBezTo>
                    <a:pt x="345589" y="438842"/>
                    <a:pt x="340103" y="441585"/>
                    <a:pt x="337360" y="438842"/>
                  </a:cubicBezTo>
                  <a:cubicBezTo>
                    <a:pt x="331875" y="438842"/>
                    <a:pt x="329132" y="436099"/>
                    <a:pt x="326390" y="433357"/>
                  </a:cubicBezTo>
                  <a:cubicBezTo>
                    <a:pt x="326390" y="433357"/>
                    <a:pt x="326390" y="433357"/>
                    <a:pt x="326390" y="433357"/>
                  </a:cubicBezTo>
                  <a:lnTo>
                    <a:pt x="290734" y="392215"/>
                  </a:lnTo>
                  <a:cubicBezTo>
                    <a:pt x="298962" y="383987"/>
                    <a:pt x="307190" y="375758"/>
                    <a:pt x="315418" y="370273"/>
                  </a:cubicBezTo>
                  <a:lnTo>
                    <a:pt x="326390" y="389472"/>
                  </a:lnTo>
                  <a:close/>
                  <a:moveTo>
                    <a:pt x="290734" y="348331"/>
                  </a:moveTo>
                  <a:cubicBezTo>
                    <a:pt x="282505" y="353817"/>
                    <a:pt x="277020" y="362045"/>
                    <a:pt x="266048" y="370273"/>
                  </a:cubicBezTo>
                  <a:lnTo>
                    <a:pt x="224907" y="323646"/>
                  </a:lnTo>
                  <a:cubicBezTo>
                    <a:pt x="216679" y="312675"/>
                    <a:pt x="224907" y="301704"/>
                    <a:pt x="227650" y="301704"/>
                  </a:cubicBezTo>
                  <a:cubicBezTo>
                    <a:pt x="230393" y="298961"/>
                    <a:pt x="238621" y="293475"/>
                    <a:pt x="249592" y="304447"/>
                  </a:cubicBezTo>
                  <a:lnTo>
                    <a:pt x="290734" y="348331"/>
                  </a:lnTo>
                  <a:close/>
                  <a:moveTo>
                    <a:pt x="255077" y="134396"/>
                  </a:moveTo>
                  <a:cubicBezTo>
                    <a:pt x="255077" y="161823"/>
                    <a:pt x="233135" y="181022"/>
                    <a:pt x="208450" y="181022"/>
                  </a:cubicBezTo>
                  <a:cubicBezTo>
                    <a:pt x="208450" y="181022"/>
                    <a:pt x="205708" y="181022"/>
                    <a:pt x="205708" y="181022"/>
                  </a:cubicBezTo>
                  <a:lnTo>
                    <a:pt x="205708" y="131653"/>
                  </a:lnTo>
                  <a:cubicBezTo>
                    <a:pt x="205708" y="123424"/>
                    <a:pt x="211193" y="115196"/>
                    <a:pt x="222164" y="115196"/>
                  </a:cubicBezTo>
                  <a:lnTo>
                    <a:pt x="257820" y="115196"/>
                  </a:lnTo>
                  <a:lnTo>
                    <a:pt x="257820" y="134396"/>
                  </a:lnTo>
                  <a:close/>
                  <a:moveTo>
                    <a:pt x="222164" y="213936"/>
                  </a:moveTo>
                  <a:lnTo>
                    <a:pt x="222164" y="230392"/>
                  </a:lnTo>
                  <a:cubicBezTo>
                    <a:pt x="216679" y="230392"/>
                    <a:pt x="211193" y="227649"/>
                    <a:pt x="205708" y="227649"/>
                  </a:cubicBezTo>
                  <a:cubicBezTo>
                    <a:pt x="200222" y="227649"/>
                    <a:pt x="194737" y="227649"/>
                    <a:pt x="189251" y="230392"/>
                  </a:cubicBezTo>
                  <a:lnTo>
                    <a:pt x="189251" y="211193"/>
                  </a:lnTo>
                  <a:cubicBezTo>
                    <a:pt x="194737" y="211193"/>
                    <a:pt x="200222" y="213936"/>
                    <a:pt x="205708" y="213936"/>
                  </a:cubicBezTo>
                  <a:cubicBezTo>
                    <a:pt x="213936" y="213936"/>
                    <a:pt x="216679" y="213936"/>
                    <a:pt x="222164" y="213936"/>
                  </a:cubicBezTo>
                  <a:close/>
                  <a:moveTo>
                    <a:pt x="139881" y="145366"/>
                  </a:moveTo>
                  <a:lnTo>
                    <a:pt x="139881" y="85026"/>
                  </a:lnTo>
                  <a:cubicBezTo>
                    <a:pt x="139881" y="71312"/>
                    <a:pt x="145367" y="57598"/>
                    <a:pt x="156338" y="46627"/>
                  </a:cubicBezTo>
                  <a:cubicBezTo>
                    <a:pt x="167309" y="35656"/>
                    <a:pt x="181023" y="30171"/>
                    <a:pt x="194737" y="30171"/>
                  </a:cubicBezTo>
                  <a:lnTo>
                    <a:pt x="246849" y="30171"/>
                  </a:lnTo>
                  <a:cubicBezTo>
                    <a:pt x="271534" y="30171"/>
                    <a:pt x="293476" y="49370"/>
                    <a:pt x="293476" y="76797"/>
                  </a:cubicBezTo>
                  <a:cubicBezTo>
                    <a:pt x="293476" y="82283"/>
                    <a:pt x="290734" y="85026"/>
                    <a:pt x="285248" y="85026"/>
                  </a:cubicBezTo>
                  <a:lnTo>
                    <a:pt x="222164" y="85026"/>
                  </a:lnTo>
                  <a:cubicBezTo>
                    <a:pt x="197479" y="85026"/>
                    <a:pt x="175537" y="106968"/>
                    <a:pt x="175537" y="131653"/>
                  </a:cubicBezTo>
                  <a:lnTo>
                    <a:pt x="175537" y="181022"/>
                  </a:lnTo>
                  <a:cubicBezTo>
                    <a:pt x="153595" y="181022"/>
                    <a:pt x="139881" y="164566"/>
                    <a:pt x="139881" y="145366"/>
                  </a:cubicBezTo>
                  <a:close/>
                  <a:moveTo>
                    <a:pt x="159081" y="477241"/>
                  </a:moveTo>
                  <a:lnTo>
                    <a:pt x="159081" y="309932"/>
                  </a:lnTo>
                  <a:cubicBezTo>
                    <a:pt x="159081" y="282505"/>
                    <a:pt x="181023" y="263305"/>
                    <a:pt x="205708" y="263305"/>
                  </a:cubicBezTo>
                  <a:cubicBezTo>
                    <a:pt x="213936" y="263305"/>
                    <a:pt x="219421" y="266048"/>
                    <a:pt x="227650" y="268791"/>
                  </a:cubicBezTo>
                  <a:cubicBezTo>
                    <a:pt x="219421" y="271534"/>
                    <a:pt x="213936" y="274276"/>
                    <a:pt x="208450" y="279762"/>
                  </a:cubicBezTo>
                  <a:cubicBezTo>
                    <a:pt x="191994" y="293475"/>
                    <a:pt x="183765" y="320903"/>
                    <a:pt x="202965" y="345588"/>
                  </a:cubicBezTo>
                  <a:cubicBezTo>
                    <a:pt x="202965" y="345588"/>
                    <a:pt x="202965" y="345588"/>
                    <a:pt x="202965" y="345588"/>
                  </a:cubicBezTo>
                  <a:lnTo>
                    <a:pt x="255077" y="408672"/>
                  </a:lnTo>
                  <a:lnTo>
                    <a:pt x="255077" y="479983"/>
                  </a:lnTo>
                  <a:lnTo>
                    <a:pt x="159081" y="479983"/>
                  </a:lnTo>
                  <a:close/>
                  <a:moveTo>
                    <a:pt x="200222" y="839285"/>
                  </a:moveTo>
                  <a:lnTo>
                    <a:pt x="255077" y="839285"/>
                  </a:lnTo>
                  <a:cubicBezTo>
                    <a:pt x="268791" y="839285"/>
                    <a:pt x="282505" y="850256"/>
                    <a:pt x="282505" y="866713"/>
                  </a:cubicBezTo>
                  <a:lnTo>
                    <a:pt x="282505" y="874941"/>
                  </a:lnTo>
                  <a:lnTo>
                    <a:pt x="200222" y="874941"/>
                  </a:lnTo>
                  <a:lnTo>
                    <a:pt x="200222" y="839285"/>
                  </a:lnTo>
                  <a:close/>
                  <a:moveTo>
                    <a:pt x="1039509" y="940768"/>
                  </a:moveTo>
                  <a:lnTo>
                    <a:pt x="46627" y="940768"/>
                  </a:lnTo>
                  <a:cubicBezTo>
                    <a:pt x="38399" y="940768"/>
                    <a:pt x="30171" y="932539"/>
                    <a:pt x="30171" y="924311"/>
                  </a:cubicBezTo>
                  <a:cubicBezTo>
                    <a:pt x="30171" y="916083"/>
                    <a:pt x="38399" y="907854"/>
                    <a:pt x="46627" y="907854"/>
                  </a:cubicBezTo>
                  <a:lnTo>
                    <a:pt x="1039509" y="907854"/>
                  </a:lnTo>
                  <a:cubicBezTo>
                    <a:pt x="1047737" y="907854"/>
                    <a:pt x="1055966" y="916083"/>
                    <a:pt x="1055966" y="924311"/>
                  </a:cubicBezTo>
                  <a:cubicBezTo>
                    <a:pt x="1055966" y="932539"/>
                    <a:pt x="1047737" y="940768"/>
                    <a:pt x="1039509" y="940768"/>
                  </a:cubicBezTo>
                  <a:close/>
                </a:path>
              </a:pathLst>
            </a:custGeom>
            <a:grpFill/>
            <a:ln w="27426" cap="flat">
              <a:noFill/>
              <a:prstDash val="solid"/>
              <a:miter/>
            </a:ln>
          </p:spPr>
          <p:txBody>
            <a:bodyPr rtlCol="0" anchor="ctr"/>
            <a:lstStyle/>
            <a:p>
              <a:endParaRPr lang="en-US"/>
            </a:p>
          </p:txBody>
        </p:sp>
        <p:grpSp>
          <p:nvGrpSpPr>
            <p:cNvPr id="217" name="Graphic 3">
              <a:extLst>
                <a:ext uri="{FF2B5EF4-FFF2-40B4-BE49-F238E27FC236}">
                  <a16:creationId xmlns:a16="http://schemas.microsoft.com/office/drawing/2014/main" id="{2AACA464-C157-EF4B-A700-F4656A66FE72}"/>
                </a:ext>
              </a:extLst>
            </p:cNvPr>
            <p:cNvGrpSpPr/>
            <p:nvPr/>
          </p:nvGrpSpPr>
          <p:grpSpPr>
            <a:xfrm>
              <a:off x="4738409" y="2001259"/>
              <a:ext cx="466270" cy="416899"/>
              <a:chOff x="4738409" y="2001259"/>
              <a:chExt cx="466270" cy="416899"/>
            </a:xfrm>
            <a:grpFill/>
          </p:grpSpPr>
          <p:sp>
            <p:nvSpPr>
              <p:cNvPr id="218" name="Freeform 217">
                <a:extLst>
                  <a:ext uri="{FF2B5EF4-FFF2-40B4-BE49-F238E27FC236}">
                    <a16:creationId xmlns:a16="http://schemas.microsoft.com/office/drawing/2014/main" id="{008A7310-0216-EA4A-BEBE-B3D0C83734B0}"/>
                  </a:ext>
                </a:extLst>
              </p:cNvPr>
              <p:cNvSpPr/>
              <p:nvPr/>
            </p:nvSpPr>
            <p:spPr>
              <a:xfrm>
                <a:off x="4738409" y="2044063"/>
                <a:ext cx="69649" cy="247929"/>
              </a:xfrm>
              <a:custGeom>
                <a:avLst/>
                <a:gdLst>
                  <a:gd name="connsiteX0" fmla="*/ 43884 w 69649"/>
                  <a:gd name="connsiteY0" fmla="*/ 242443 h 247929"/>
                  <a:gd name="connsiteX1" fmla="*/ 43884 w 69649"/>
                  <a:gd name="connsiteY1" fmla="*/ 242443 h 247929"/>
                  <a:gd name="connsiteX2" fmla="*/ 49370 w 69649"/>
                  <a:gd name="connsiteY2" fmla="*/ 247929 h 247929"/>
                  <a:gd name="connsiteX3" fmla="*/ 68569 w 69649"/>
                  <a:gd name="connsiteY3" fmla="*/ 220501 h 247929"/>
                  <a:gd name="connsiteX4" fmla="*/ 32913 w 69649"/>
                  <a:gd name="connsiteY4" fmla="*/ 116276 h 247929"/>
                  <a:gd name="connsiteX5" fmla="*/ 65827 w 69649"/>
                  <a:gd name="connsiteY5" fmla="*/ 25765 h 247929"/>
                  <a:gd name="connsiteX6" fmla="*/ 63084 w 69649"/>
                  <a:gd name="connsiteY6" fmla="*/ 3823 h 247929"/>
                  <a:gd name="connsiteX7" fmla="*/ 41142 w 69649"/>
                  <a:gd name="connsiteY7" fmla="*/ 6566 h 247929"/>
                  <a:gd name="connsiteX8" fmla="*/ 0 w 69649"/>
                  <a:gd name="connsiteY8" fmla="*/ 119019 h 247929"/>
                  <a:gd name="connsiteX9" fmla="*/ 43884 w 69649"/>
                  <a:gd name="connsiteY9" fmla="*/ 242443 h 247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649" h="247929">
                    <a:moveTo>
                      <a:pt x="43884" y="242443"/>
                    </a:moveTo>
                    <a:cubicBezTo>
                      <a:pt x="43884" y="242443"/>
                      <a:pt x="43884" y="242443"/>
                      <a:pt x="43884" y="242443"/>
                    </a:cubicBezTo>
                    <a:cubicBezTo>
                      <a:pt x="46627" y="245186"/>
                      <a:pt x="46627" y="245186"/>
                      <a:pt x="49370" y="247929"/>
                    </a:cubicBezTo>
                    <a:cubicBezTo>
                      <a:pt x="54855" y="239701"/>
                      <a:pt x="60341" y="228729"/>
                      <a:pt x="68569" y="220501"/>
                    </a:cubicBezTo>
                    <a:cubicBezTo>
                      <a:pt x="41142" y="179360"/>
                      <a:pt x="32913" y="140961"/>
                      <a:pt x="32913" y="116276"/>
                    </a:cubicBezTo>
                    <a:cubicBezTo>
                      <a:pt x="32913" y="80620"/>
                      <a:pt x="43884" y="50450"/>
                      <a:pt x="65827" y="25765"/>
                    </a:cubicBezTo>
                    <a:cubicBezTo>
                      <a:pt x="71312" y="20280"/>
                      <a:pt x="71312" y="9308"/>
                      <a:pt x="63084" y="3823"/>
                    </a:cubicBezTo>
                    <a:cubicBezTo>
                      <a:pt x="57598" y="-1662"/>
                      <a:pt x="46627" y="-1662"/>
                      <a:pt x="41142" y="6566"/>
                    </a:cubicBezTo>
                    <a:cubicBezTo>
                      <a:pt x="13714" y="36736"/>
                      <a:pt x="0" y="75135"/>
                      <a:pt x="0" y="119019"/>
                    </a:cubicBezTo>
                    <a:cubicBezTo>
                      <a:pt x="0" y="146447"/>
                      <a:pt x="8228" y="190331"/>
                      <a:pt x="43884" y="242443"/>
                    </a:cubicBezTo>
                    <a:close/>
                  </a:path>
                </a:pathLst>
              </a:custGeom>
              <a:solidFill>
                <a:srgbClr val="94C33D"/>
              </a:solidFill>
              <a:ln w="27426" cap="flat">
                <a:noFill/>
                <a:prstDash val="solid"/>
                <a:miter/>
              </a:ln>
            </p:spPr>
            <p:txBody>
              <a:bodyPr rtlCol="0" anchor="ctr"/>
              <a:lstStyle/>
              <a:p>
                <a:endParaRPr lang="en-US"/>
              </a:p>
            </p:txBody>
          </p:sp>
          <p:sp>
            <p:nvSpPr>
              <p:cNvPr id="219" name="Freeform 218">
                <a:extLst>
                  <a:ext uri="{FF2B5EF4-FFF2-40B4-BE49-F238E27FC236}">
                    <a16:creationId xmlns:a16="http://schemas.microsoft.com/office/drawing/2014/main" id="{A11E877E-396B-104D-8274-C8975C32A13F}"/>
                  </a:ext>
                </a:extLst>
              </p:cNvPr>
              <p:cNvSpPr/>
              <p:nvPr/>
            </p:nvSpPr>
            <p:spPr>
              <a:xfrm>
                <a:off x="4848120" y="2330391"/>
                <a:ext cx="233135" cy="87768"/>
              </a:xfrm>
              <a:custGeom>
                <a:avLst/>
                <a:gdLst>
                  <a:gd name="connsiteX0" fmla="*/ 21942 w 233135"/>
                  <a:gd name="connsiteY0" fmla="*/ 5485 h 87768"/>
                  <a:gd name="connsiteX1" fmla="*/ 21942 w 233135"/>
                  <a:gd name="connsiteY1" fmla="*/ 5485 h 87768"/>
                  <a:gd name="connsiteX2" fmla="*/ 0 w 233135"/>
                  <a:gd name="connsiteY2" fmla="*/ 32913 h 87768"/>
                  <a:gd name="connsiteX3" fmla="*/ 5485 w 233135"/>
                  <a:gd name="connsiteY3" fmla="*/ 27428 h 87768"/>
                  <a:gd name="connsiteX4" fmla="*/ 93254 w 233135"/>
                  <a:gd name="connsiteY4" fmla="*/ 82283 h 87768"/>
                  <a:gd name="connsiteX5" fmla="*/ 120682 w 233135"/>
                  <a:gd name="connsiteY5" fmla="*/ 87768 h 87768"/>
                  <a:gd name="connsiteX6" fmla="*/ 148110 w 233135"/>
                  <a:gd name="connsiteY6" fmla="*/ 82283 h 87768"/>
                  <a:gd name="connsiteX7" fmla="*/ 233136 w 233135"/>
                  <a:gd name="connsiteY7" fmla="*/ 30171 h 87768"/>
                  <a:gd name="connsiteX8" fmla="*/ 211193 w 233135"/>
                  <a:gd name="connsiteY8" fmla="*/ 5485 h 87768"/>
                  <a:gd name="connsiteX9" fmla="*/ 134396 w 233135"/>
                  <a:gd name="connsiteY9" fmla="*/ 52112 h 87768"/>
                  <a:gd name="connsiteX10" fmla="*/ 109711 w 233135"/>
                  <a:gd name="connsiteY10" fmla="*/ 52112 h 87768"/>
                  <a:gd name="connsiteX11" fmla="*/ 30171 w 233135"/>
                  <a:gd name="connsiteY11" fmla="*/ 2743 h 87768"/>
                  <a:gd name="connsiteX12" fmla="*/ 32913 w 233135"/>
                  <a:gd name="connsiteY12" fmla="*/ 0 h 87768"/>
                  <a:gd name="connsiteX13" fmla="*/ 21942 w 233135"/>
                  <a:gd name="connsiteY13" fmla="*/ 5485 h 87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3135" h="87768">
                    <a:moveTo>
                      <a:pt x="21942" y="5485"/>
                    </a:moveTo>
                    <a:cubicBezTo>
                      <a:pt x="21942" y="5485"/>
                      <a:pt x="21942" y="5485"/>
                      <a:pt x="21942" y="5485"/>
                    </a:cubicBezTo>
                    <a:cubicBezTo>
                      <a:pt x="13714" y="13714"/>
                      <a:pt x="8228" y="24685"/>
                      <a:pt x="0" y="32913"/>
                    </a:cubicBezTo>
                    <a:lnTo>
                      <a:pt x="5485" y="27428"/>
                    </a:lnTo>
                    <a:cubicBezTo>
                      <a:pt x="30171" y="46627"/>
                      <a:pt x="60341" y="65826"/>
                      <a:pt x="93254" y="82283"/>
                    </a:cubicBezTo>
                    <a:cubicBezTo>
                      <a:pt x="101482" y="87768"/>
                      <a:pt x="109711" y="87768"/>
                      <a:pt x="120682" y="87768"/>
                    </a:cubicBezTo>
                    <a:cubicBezTo>
                      <a:pt x="131653" y="87768"/>
                      <a:pt x="139881" y="85026"/>
                      <a:pt x="148110" y="82283"/>
                    </a:cubicBezTo>
                    <a:cubicBezTo>
                      <a:pt x="181023" y="65826"/>
                      <a:pt x="208450" y="49370"/>
                      <a:pt x="233136" y="30171"/>
                    </a:cubicBezTo>
                    <a:cubicBezTo>
                      <a:pt x="224907" y="21942"/>
                      <a:pt x="216679" y="16457"/>
                      <a:pt x="211193" y="5485"/>
                    </a:cubicBezTo>
                    <a:cubicBezTo>
                      <a:pt x="189251" y="21942"/>
                      <a:pt x="161824" y="38399"/>
                      <a:pt x="134396" y="52112"/>
                    </a:cubicBezTo>
                    <a:cubicBezTo>
                      <a:pt x="126167" y="54855"/>
                      <a:pt x="117939" y="54855"/>
                      <a:pt x="109711" y="52112"/>
                    </a:cubicBezTo>
                    <a:cubicBezTo>
                      <a:pt x="79541" y="35656"/>
                      <a:pt x="52113" y="19199"/>
                      <a:pt x="30171" y="2743"/>
                    </a:cubicBezTo>
                    <a:lnTo>
                      <a:pt x="32913" y="0"/>
                    </a:lnTo>
                    <a:cubicBezTo>
                      <a:pt x="30171" y="5485"/>
                      <a:pt x="24685" y="5485"/>
                      <a:pt x="21942" y="5485"/>
                    </a:cubicBezTo>
                    <a:close/>
                  </a:path>
                </a:pathLst>
              </a:custGeom>
              <a:solidFill>
                <a:srgbClr val="94C33D"/>
              </a:solidFill>
              <a:ln w="27426" cap="flat">
                <a:noFill/>
                <a:prstDash val="solid"/>
                <a:miter/>
              </a:ln>
            </p:spPr>
            <p:txBody>
              <a:bodyPr rtlCol="0" anchor="ctr"/>
              <a:lstStyle/>
              <a:p>
                <a:endParaRPr lang="en-US"/>
              </a:p>
            </p:txBody>
          </p:sp>
          <p:sp>
            <p:nvSpPr>
              <p:cNvPr id="220" name="Freeform 219">
                <a:extLst>
                  <a:ext uri="{FF2B5EF4-FFF2-40B4-BE49-F238E27FC236}">
                    <a16:creationId xmlns:a16="http://schemas.microsoft.com/office/drawing/2014/main" id="{32ACC289-1179-D544-8BB3-DA8AB262BA62}"/>
                  </a:ext>
                </a:extLst>
              </p:cNvPr>
              <p:cNvSpPr/>
              <p:nvPr/>
            </p:nvSpPr>
            <p:spPr>
              <a:xfrm>
                <a:off x="4828207" y="2001259"/>
                <a:ext cx="376472" cy="290732"/>
              </a:xfrm>
              <a:custGeom>
                <a:avLst/>
                <a:gdLst>
                  <a:gd name="connsiteX0" fmla="*/ 22656 w 376472"/>
                  <a:gd name="connsiteY0" fmla="*/ 35656 h 290732"/>
                  <a:gd name="connsiteX1" fmla="*/ 55569 w 376472"/>
                  <a:gd name="connsiteY1" fmla="*/ 30171 h 290732"/>
                  <a:gd name="connsiteX2" fmla="*/ 132366 w 376472"/>
                  <a:gd name="connsiteY2" fmla="*/ 54855 h 290732"/>
                  <a:gd name="connsiteX3" fmla="*/ 151566 w 376472"/>
                  <a:gd name="connsiteY3" fmla="*/ 54855 h 290732"/>
                  <a:gd name="connsiteX4" fmla="*/ 228363 w 376472"/>
                  <a:gd name="connsiteY4" fmla="*/ 30171 h 290732"/>
                  <a:gd name="connsiteX5" fmla="*/ 343559 w 376472"/>
                  <a:gd name="connsiteY5" fmla="*/ 159080 h 290732"/>
                  <a:gd name="connsiteX6" fmla="*/ 302418 w 376472"/>
                  <a:gd name="connsiteY6" fmla="*/ 268791 h 290732"/>
                  <a:gd name="connsiteX7" fmla="*/ 299675 w 376472"/>
                  <a:gd name="connsiteY7" fmla="*/ 266048 h 290732"/>
                  <a:gd name="connsiteX8" fmla="*/ 296932 w 376472"/>
                  <a:gd name="connsiteY8" fmla="*/ 271533 h 290732"/>
                  <a:gd name="connsiteX9" fmla="*/ 310646 w 376472"/>
                  <a:gd name="connsiteY9" fmla="*/ 285247 h 290732"/>
                  <a:gd name="connsiteX10" fmla="*/ 316132 w 376472"/>
                  <a:gd name="connsiteY10" fmla="*/ 290733 h 290732"/>
                  <a:gd name="connsiteX11" fmla="*/ 329846 w 376472"/>
                  <a:gd name="connsiteY11" fmla="*/ 290733 h 290732"/>
                  <a:gd name="connsiteX12" fmla="*/ 329846 w 376472"/>
                  <a:gd name="connsiteY12" fmla="*/ 290733 h 290732"/>
                  <a:gd name="connsiteX13" fmla="*/ 376473 w 376472"/>
                  <a:gd name="connsiteY13" fmla="*/ 161823 h 290732"/>
                  <a:gd name="connsiteX14" fmla="*/ 231106 w 376472"/>
                  <a:gd name="connsiteY14" fmla="*/ 0 h 290732"/>
                  <a:gd name="connsiteX15" fmla="*/ 143337 w 376472"/>
                  <a:gd name="connsiteY15" fmla="*/ 24685 h 290732"/>
                  <a:gd name="connsiteX16" fmla="*/ 55569 w 376472"/>
                  <a:gd name="connsiteY16" fmla="*/ 0 h 290732"/>
                  <a:gd name="connsiteX17" fmla="*/ 11684 w 376472"/>
                  <a:gd name="connsiteY17" fmla="*/ 5485 h 290732"/>
                  <a:gd name="connsiteX18" fmla="*/ 714 w 376472"/>
                  <a:gd name="connsiteY18" fmla="*/ 24685 h 290732"/>
                  <a:gd name="connsiteX19" fmla="*/ 22656 w 376472"/>
                  <a:gd name="connsiteY19" fmla="*/ 35656 h 290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6472" h="290732">
                    <a:moveTo>
                      <a:pt x="22656" y="35656"/>
                    </a:moveTo>
                    <a:cubicBezTo>
                      <a:pt x="33627" y="32913"/>
                      <a:pt x="44598" y="30171"/>
                      <a:pt x="55569" y="30171"/>
                    </a:cubicBezTo>
                    <a:cubicBezTo>
                      <a:pt x="91225" y="30171"/>
                      <a:pt x="115910" y="43884"/>
                      <a:pt x="132366" y="54855"/>
                    </a:cubicBezTo>
                    <a:cubicBezTo>
                      <a:pt x="137852" y="57598"/>
                      <a:pt x="146080" y="57598"/>
                      <a:pt x="151566" y="54855"/>
                    </a:cubicBezTo>
                    <a:cubicBezTo>
                      <a:pt x="168023" y="43884"/>
                      <a:pt x="195450" y="30171"/>
                      <a:pt x="228363" y="30171"/>
                    </a:cubicBezTo>
                    <a:cubicBezTo>
                      <a:pt x="291447" y="30171"/>
                      <a:pt x="343559" y="87768"/>
                      <a:pt x="343559" y="159080"/>
                    </a:cubicBezTo>
                    <a:cubicBezTo>
                      <a:pt x="343559" y="186508"/>
                      <a:pt x="335331" y="224906"/>
                      <a:pt x="302418" y="268791"/>
                    </a:cubicBezTo>
                    <a:lnTo>
                      <a:pt x="299675" y="266048"/>
                    </a:lnTo>
                    <a:cubicBezTo>
                      <a:pt x="299675" y="268791"/>
                      <a:pt x="299675" y="268791"/>
                      <a:pt x="296932" y="271533"/>
                    </a:cubicBezTo>
                    <a:cubicBezTo>
                      <a:pt x="302418" y="277019"/>
                      <a:pt x="305161" y="282505"/>
                      <a:pt x="310646" y="285247"/>
                    </a:cubicBezTo>
                    <a:cubicBezTo>
                      <a:pt x="313389" y="287990"/>
                      <a:pt x="313389" y="287990"/>
                      <a:pt x="316132" y="290733"/>
                    </a:cubicBezTo>
                    <a:cubicBezTo>
                      <a:pt x="321618" y="290733"/>
                      <a:pt x="327103" y="290733"/>
                      <a:pt x="329846" y="290733"/>
                    </a:cubicBezTo>
                    <a:cubicBezTo>
                      <a:pt x="329846" y="290733"/>
                      <a:pt x="329846" y="290733"/>
                      <a:pt x="329846" y="290733"/>
                    </a:cubicBezTo>
                    <a:cubicBezTo>
                      <a:pt x="368244" y="238620"/>
                      <a:pt x="376473" y="191993"/>
                      <a:pt x="376473" y="161823"/>
                    </a:cubicBezTo>
                    <a:cubicBezTo>
                      <a:pt x="376473" y="71312"/>
                      <a:pt x="313389" y="0"/>
                      <a:pt x="231106" y="0"/>
                    </a:cubicBezTo>
                    <a:cubicBezTo>
                      <a:pt x="192707" y="0"/>
                      <a:pt x="165280" y="13714"/>
                      <a:pt x="143337" y="24685"/>
                    </a:cubicBezTo>
                    <a:cubicBezTo>
                      <a:pt x="124138" y="10971"/>
                      <a:pt x="93967" y="0"/>
                      <a:pt x="55569" y="0"/>
                    </a:cubicBezTo>
                    <a:cubicBezTo>
                      <a:pt x="41855" y="0"/>
                      <a:pt x="25398" y="2743"/>
                      <a:pt x="11684" y="5485"/>
                    </a:cubicBezTo>
                    <a:cubicBezTo>
                      <a:pt x="3456" y="8228"/>
                      <a:pt x="-2029" y="16457"/>
                      <a:pt x="714" y="24685"/>
                    </a:cubicBezTo>
                    <a:cubicBezTo>
                      <a:pt x="6199" y="32913"/>
                      <a:pt x="14427" y="38399"/>
                      <a:pt x="22656" y="35656"/>
                    </a:cubicBezTo>
                    <a:close/>
                  </a:path>
                </a:pathLst>
              </a:custGeom>
              <a:solidFill>
                <a:srgbClr val="94C33D"/>
              </a:solidFill>
              <a:ln w="27426" cap="flat">
                <a:noFill/>
                <a:prstDash val="solid"/>
                <a:miter/>
              </a:ln>
            </p:spPr>
            <p:txBody>
              <a:bodyPr rtlCol="0" anchor="ctr"/>
              <a:lstStyle/>
              <a:p>
                <a:endParaRPr lang="en-US"/>
              </a:p>
            </p:txBody>
          </p:sp>
        </p:grpSp>
      </p:grpSp>
      <p:grpSp>
        <p:nvGrpSpPr>
          <p:cNvPr id="224" name="Graphic 3">
            <a:extLst>
              <a:ext uri="{FF2B5EF4-FFF2-40B4-BE49-F238E27FC236}">
                <a16:creationId xmlns:a16="http://schemas.microsoft.com/office/drawing/2014/main" id="{418B898E-3AC4-064C-8DB2-7A09D0A60DE2}"/>
              </a:ext>
            </a:extLst>
          </p:cNvPr>
          <p:cNvGrpSpPr/>
          <p:nvPr/>
        </p:nvGrpSpPr>
        <p:grpSpPr>
          <a:xfrm>
            <a:off x="1736931" y="6567223"/>
            <a:ext cx="516735" cy="518181"/>
            <a:chOff x="754334" y="2133351"/>
            <a:chExt cx="979168" cy="981908"/>
          </a:xfrm>
          <a:solidFill>
            <a:srgbClr val="5C5C5C"/>
          </a:solidFill>
        </p:grpSpPr>
        <p:sp>
          <p:nvSpPr>
            <p:cNvPr id="225" name="Freeform 224">
              <a:extLst>
                <a:ext uri="{FF2B5EF4-FFF2-40B4-BE49-F238E27FC236}">
                  <a16:creationId xmlns:a16="http://schemas.microsoft.com/office/drawing/2014/main" id="{5596D0C1-7EAF-934D-99D4-5444F6FFF250}"/>
                </a:ext>
              </a:extLst>
            </p:cNvPr>
            <p:cNvSpPr/>
            <p:nvPr/>
          </p:nvSpPr>
          <p:spPr>
            <a:xfrm>
              <a:off x="1130093" y="2437797"/>
              <a:ext cx="227649" cy="112453"/>
            </a:xfrm>
            <a:custGeom>
              <a:avLst/>
              <a:gdLst>
                <a:gd name="connsiteX0" fmla="*/ 227649 w 227649"/>
                <a:gd name="connsiteY0" fmla="*/ 74054 h 112453"/>
                <a:gd name="connsiteX1" fmla="*/ 156338 w 227649"/>
                <a:gd name="connsiteY1" fmla="*/ 104225 h 112453"/>
                <a:gd name="connsiteX2" fmla="*/ 71311 w 227649"/>
                <a:gd name="connsiteY2" fmla="*/ 104225 h 112453"/>
                <a:gd name="connsiteX3" fmla="*/ 0 w 227649"/>
                <a:gd name="connsiteY3" fmla="*/ 74054 h 112453"/>
                <a:gd name="connsiteX4" fmla="*/ 0 w 227649"/>
                <a:gd name="connsiteY4" fmla="*/ 0 h 112453"/>
                <a:gd name="connsiteX5" fmla="*/ 104225 w 227649"/>
                <a:gd name="connsiteY5" fmla="*/ 43884 h 112453"/>
                <a:gd name="connsiteX6" fmla="*/ 123425 w 227649"/>
                <a:gd name="connsiteY6" fmla="*/ 43884 h 112453"/>
                <a:gd name="connsiteX7" fmla="*/ 227649 w 227649"/>
                <a:gd name="connsiteY7" fmla="*/ 0 h 112453"/>
                <a:gd name="connsiteX8" fmla="*/ 227649 w 227649"/>
                <a:gd name="connsiteY8" fmla="*/ 74054 h 112453"/>
                <a:gd name="connsiteX9" fmla="*/ 227649 w 227649"/>
                <a:gd name="connsiteY9" fmla="*/ 74054 h 112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7649" h="112453">
                  <a:moveTo>
                    <a:pt x="227649" y="74054"/>
                  </a:moveTo>
                  <a:lnTo>
                    <a:pt x="156338" y="104225"/>
                  </a:lnTo>
                  <a:cubicBezTo>
                    <a:pt x="128910" y="115196"/>
                    <a:pt x="98739" y="115196"/>
                    <a:pt x="71311" y="104225"/>
                  </a:cubicBezTo>
                  <a:lnTo>
                    <a:pt x="0" y="74054"/>
                  </a:lnTo>
                  <a:lnTo>
                    <a:pt x="0" y="0"/>
                  </a:lnTo>
                  <a:lnTo>
                    <a:pt x="104225" y="43884"/>
                  </a:lnTo>
                  <a:cubicBezTo>
                    <a:pt x="109711" y="46627"/>
                    <a:pt x="117939" y="46627"/>
                    <a:pt x="123425" y="43884"/>
                  </a:cubicBezTo>
                  <a:lnTo>
                    <a:pt x="227649" y="0"/>
                  </a:lnTo>
                  <a:lnTo>
                    <a:pt x="227649" y="74054"/>
                  </a:lnTo>
                  <a:lnTo>
                    <a:pt x="227649" y="74054"/>
                  </a:lnTo>
                  <a:close/>
                </a:path>
              </a:pathLst>
            </a:custGeom>
            <a:solidFill>
              <a:srgbClr val="94C33D"/>
            </a:solidFill>
            <a:ln w="27426" cap="flat">
              <a:noFill/>
              <a:prstDash val="solid"/>
              <a:miter/>
            </a:ln>
          </p:spPr>
          <p:txBody>
            <a:bodyPr rtlCol="0" anchor="ctr"/>
            <a:lstStyle/>
            <a:p>
              <a:endParaRPr lang="en-US"/>
            </a:p>
          </p:txBody>
        </p:sp>
        <p:sp>
          <p:nvSpPr>
            <p:cNvPr id="226" name="Freeform 225">
              <a:extLst>
                <a:ext uri="{FF2B5EF4-FFF2-40B4-BE49-F238E27FC236}">
                  <a16:creationId xmlns:a16="http://schemas.microsoft.com/office/drawing/2014/main" id="{C4CA230A-114E-2447-B4B3-0ED93DCCC8EC}"/>
                </a:ext>
              </a:extLst>
            </p:cNvPr>
            <p:cNvSpPr/>
            <p:nvPr/>
          </p:nvSpPr>
          <p:spPr>
            <a:xfrm>
              <a:off x="1053296" y="2289688"/>
              <a:ext cx="381243" cy="161822"/>
            </a:xfrm>
            <a:custGeom>
              <a:avLst/>
              <a:gdLst>
                <a:gd name="connsiteX0" fmla="*/ 191994 w 381243"/>
                <a:gd name="connsiteY0" fmla="*/ 0 h 161822"/>
                <a:gd name="connsiteX1" fmla="*/ 381244 w 381243"/>
                <a:gd name="connsiteY1" fmla="*/ 82283 h 161822"/>
                <a:gd name="connsiteX2" fmla="*/ 315418 w 381243"/>
                <a:gd name="connsiteY2" fmla="*/ 109710 h 161822"/>
                <a:gd name="connsiteX3" fmla="*/ 315418 w 381243"/>
                <a:gd name="connsiteY3" fmla="*/ 109710 h 161822"/>
                <a:gd name="connsiteX4" fmla="*/ 191994 w 381243"/>
                <a:gd name="connsiteY4" fmla="*/ 161823 h 161822"/>
                <a:gd name="connsiteX5" fmla="*/ 65825 w 381243"/>
                <a:gd name="connsiteY5" fmla="*/ 109710 h 161822"/>
                <a:gd name="connsiteX6" fmla="*/ 65825 w 381243"/>
                <a:gd name="connsiteY6" fmla="*/ 109710 h 161822"/>
                <a:gd name="connsiteX7" fmla="*/ 0 w 381243"/>
                <a:gd name="connsiteY7" fmla="*/ 82283 h 161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243" h="161822">
                  <a:moveTo>
                    <a:pt x="191994" y="0"/>
                  </a:moveTo>
                  <a:lnTo>
                    <a:pt x="381244" y="82283"/>
                  </a:lnTo>
                  <a:lnTo>
                    <a:pt x="315418" y="109710"/>
                  </a:lnTo>
                  <a:lnTo>
                    <a:pt x="315418" y="109710"/>
                  </a:lnTo>
                  <a:lnTo>
                    <a:pt x="191994" y="161823"/>
                  </a:lnTo>
                  <a:lnTo>
                    <a:pt x="65825" y="109710"/>
                  </a:lnTo>
                  <a:lnTo>
                    <a:pt x="65825" y="109710"/>
                  </a:lnTo>
                  <a:lnTo>
                    <a:pt x="0" y="82283"/>
                  </a:lnTo>
                  <a:close/>
                </a:path>
              </a:pathLst>
            </a:custGeom>
            <a:solidFill>
              <a:srgbClr val="94C33D"/>
            </a:solidFill>
            <a:ln w="27426" cap="flat">
              <a:noFill/>
              <a:prstDash val="solid"/>
              <a:miter/>
            </a:ln>
          </p:spPr>
          <p:txBody>
            <a:bodyPr rtlCol="0" anchor="ctr"/>
            <a:lstStyle/>
            <a:p>
              <a:endParaRPr lang="en-US"/>
            </a:p>
          </p:txBody>
        </p:sp>
        <p:grpSp>
          <p:nvGrpSpPr>
            <p:cNvPr id="227" name="Graphic 3">
              <a:extLst>
                <a:ext uri="{FF2B5EF4-FFF2-40B4-BE49-F238E27FC236}">
                  <a16:creationId xmlns:a16="http://schemas.microsoft.com/office/drawing/2014/main" id="{BE401CDC-B3B2-CC43-BCFC-E4ECF8B3C25A}"/>
                </a:ext>
              </a:extLst>
            </p:cNvPr>
            <p:cNvGrpSpPr/>
            <p:nvPr/>
          </p:nvGrpSpPr>
          <p:grpSpPr>
            <a:xfrm>
              <a:off x="754334" y="2133351"/>
              <a:ext cx="979168" cy="981908"/>
              <a:chOff x="754334" y="2133351"/>
              <a:chExt cx="979168" cy="981908"/>
            </a:xfrm>
            <a:grpFill/>
          </p:grpSpPr>
          <p:sp>
            <p:nvSpPr>
              <p:cNvPr id="228" name="Freeform 227">
                <a:extLst>
                  <a:ext uri="{FF2B5EF4-FFF2-40B4-BE49-F238E27FC236}">
                    <a16:creationId xmlns:a16="http://schemas.microsoft.com/office/drawing/2014/main" id="{C8F0C750-6DC3-2D43-AB86-F8C9B8BD9647}"/>
                  </a:ext>
                </a:extLst>
              </p:cNvPr>
              <p:cNvSpPr/>
              <p:nvPr/>
            </p:nvSpPr>
            <p:spPr>
              <a:xfrm>
                <a:off x="754334" y="2133351"/>
                <a:ext cx="979168" cy="589693"/>
              </a:xfrm>
              <a:custGeom>
                <a:avLst/>
                <a:gdLst>
                  <a:gd name="connsiteX0" fmla="*/ 929799 w 979168"/>
                  <a:gd name="connsiteY0" fmla="*/ 490954 h 589693"/>
                  <a:gd name="connsiteX1" fmla="*/ 913341 w 979168"/>
                  <a:gd name="connsiteY1" fmla="*/ 490954 h 589693"/>
                  <a:gd name="connsiteX2" fmla="*/ 913341 w 979168"/>
                  <a:gd name="connsiteY2" fmla="*/ 98739 h 589693"/>
                  <a:gd name="connsiteX3" fmla="*/ 929799 w 979168"/>
                  <a:gd name="connsiteY3" fmla="*/ 98739 h 589693"/>
                  <a:gd name="connsiteX4" fmla="*/ 979168 w 979168"/>
                  <a:gd name="connsiteY4" fmla="*/ 49369 h 589693"/>
                  <a:gd name="connsiteX5" fmla="*/ 929799 w 979168"/>
                  <a:gd name="connsiteY5" fmla="*/ 0 h 589693"/>
                  <a:gd name="connsiteX6" fmla="*/ 49369 w 979168"/>
                  <a:gd name="connsiteY6" fmla="*/ 0 h 589693"/>
                  <a:gd name="connsiteX7" fmla="*/ 0 w 979168"/>
                  <a:gd name="connsiteY7" fmla="*/ 49369 h 589693"/>
                  <a:gd name="connsiteX8" fmla="*/ 49369 w 979168"/>
                  <a:gd name="connsiteY8" fmla="*/ 98739 h 589693"/>
                  <a:gd name="connsiteX9" fmla="*/ 65827 w 979168"/>
                  <a:gd name="connsiteY9" fmla="*/ 98739 h 589693"/>
                  <a:gd name="connsiteX10" fmla="*/ 65827 w 979168"/>
                  <a:gd name="connsiteY10" fmla="*/ 490954 h 589693"/>
                  <a:gd name="connsiteX11" fmla="*/ 49369 w 979168"/>
                  <a:gd name="connsiteY11" fmla="*/ 490954 h 589693"/>
                  <a:gd name="connsiteX12" fmla="*/ 0 w 979168"/>
                  <a:gd name="connsiteY12" fmla="*/ 540324 h 589693"/>
                  <a:gd name="connsiteX13" fmla="*/ 49369 w 979168"/>
                  <a:gd name="connsiteY13" fmla="*/ 589694 h 589693"/>
                  <a:gd name="connsiteX14" fmla="*/ 929799 w 979168"/>
                  <a:gd name="connsiteY14" fmla="*/ 589694 h 589693"/>
                  <a:gd name="connsiteX15" fmla="*/ 979168 w 979168"/>
                  <a:gd name="connsiteY15" fmla="*/ 540324 h 589693"/>
                  <a:gd name="connsiteX16" fmla="*/ 929799 w 979168"/>
                  <a:gd name="connsiteY16" fmla="*/ 490954 h 589693"/>
                  <a:gd name="connsiteX17" fmla="*/ 49369 w 979168"/>
                  <a:gd name="connsiteY17" fmla="*/ 65826 h 589693"/>
                  <a:gd name="connsiteX18" fmla="*/ 32914 w 979168"/>
                  <a:gd name="connsiteY18" fmla="*/ 49369 h 589693"/>
                  <a:gd name="connsiteX19" fmla="*/ 49369 w 979168"/>
                  <a:gd name="connsiteY19" fmla="*/ 32913 h 589693"/>
                  <a:gd name="connsiteX20" fmla="*/ 929799 w 979168"/>
                  <a:gd name="connsiteY20" fmla="*/ 32913 h 589693"/>
                  <a:gd name="connsiteX21" fmla="*/ 946255 w 979168"/>
                  <a:gd name="connsiteY21" fmla="*/ 49369 h 589693"/>
                  <a:gd name="connsiteX22" fmla="*/ 929799 w 979168"/>
                  <a:gd name="connsiteY22" fmla="*/ 65826 h 589693"/>
                  <a:gd name="connsiteX23" fmla="*/ 49369 w 979168"/>
                  <a:gd name="connsiteY23" fmla="*/ 65826 h 589693"/>
                  <a:gd name="connsiteX24" fmla="*/ 883171 w 979168"/>
                  <a:gd name="connsiteY24" fmla="*/ 98739 h 589693"/>
                  <a:gd name="connsiteX25" fmla="*/ 883171 w 979168"/>
                  <a:gd name="connsiteY25" fmla="*/ 490954 h 589693"/>
                  <a:gd name="connsiteX26" fmla="*/ 98739 w 979168"/>
                  <a:gd name="connsiteY26" fmla="*/ 490954 h 589693"/>
                  <a:gd name="connsiteX27" fmla="*/ 98739 w 979168"/>
                  <a:gd name="connsiteY27" fmla="*/ 98739 h 589693"/>
                  <a:gd name="connsiteX28" fmla="*/ 883171 w 979168"/>
                  <a:gd name="connsiteY28" fmla="*/ 98739 h 589693"/>
                  <a:gd name="connsiteX29" fmla="*/ 929799 w 979168"/>
                  <a:gd name="connsiteY29" fmla="*/ 554038 h 589693"/>
                  <a:gd name="connsiteX30" fmla="*/ 49369 w 979168"/>
                  <a:gd name="connsiteY30" fmla="*/ 554038 h 589693"/>
                  <a:gd name="connsiteX31" fmla="*/ 32914 w 979168"/>
                  <a:gd name="connsiteY31" fmla="*/ 537581 h 589693"/>
                  <a:gd name="connsiteX32" fmla="*/ 49369 w 979168"/>
                  <a:gd name="connsiteY32" fmla="*/ 521125 h 589693"/>
                  <a:gd name="connsiteX33" fmla="*/ 929799 w 979168"/>
                  <a:gd name="connsiteY33" fmla="*/ 521125 h 589693"/>
                  <a:gd name="connsiteX34" fmla="*/ 946255 w 979168"/>
                  <a:gd name="connsiteY34" fmla="*/ 537581 h 589693"/>
                  <a:gd name="connsiteX35" fmla="*/ 929799 w 979168"/>
                  <a:gd name="connsiteY35" fmla="*/ 554038 h 589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79168" h="589693">
                    <a:moveTo>
                      <a:pt x="929799" y="490954"/>
                    </a:moveTo>
                    <a:lnTo>
                      <a:pt x="913341" y="490954"/>
                    </a:lnTo>
                    <a:lnTo>
                      <a:pt x="913341" y="98739"/>
                    </a:lnTo>
                    <a:lnTo>
                      <a:pt x="929799" y="98739"/>
                    </a:lnTo>
                    <a:cubicBezTo>
                      <a:pt x="957227" y="98739"/>
                      <a:pt x="979168" y="76797"/>
                      <a:pt x="979168" y="49369"/>
                    </a:cubicBezTo>
                    <a:cubicBezTo>
                      <a:pt x="979168" y="21942"/>
                      <a:pt x="957227" y="0"/>
                      <a:pt x="929799" y="0"/>
                    </a:cubicBezTo>
                    <a:lnTo>
                      <a:pt x="49369" y="0"/>
                    </a:lnTo>
                    <a:cubicBezTo>
                      <a:pt x="21942" y="0"/>
                      <a:pt x="0" y="21942"/>
                      <a:pt x="0" y="49369"/>
                    </a:cubicBezTo>
                    <a:cubicBezTo>
                      <a:pt x="0" y="76797"/>
                      <a:pt x="21942" y="98739"/>
                      <a:pt x="49369" y="98739"/>
                    </a:cubicBezTo>
                    <a:lnTo>
                      <a:pt x="65827" y="98739"/>
                    </a:lnTo>
                    <a:lnTo>
                      <a:pt x="65827" y="490954"/>
                    </a:lnTo>
                    <a:lnTo>
                      <a:pt x="49369" y="490954"/>
                    </a:lnTo>
                    <a:cubicBezTo>
                      <a:pt x="21942" y="490954"/>
                      <a:pt x="0" y="512896"/>
                      <a:pt x="0" y="540324"/>
                    </a:cubicBezTo>
                    <a:cubicBezTo>
                      <a:pt x="0" y="567752"/>
                      <a:pt x="21942" y="589694"/>
                      <a:pt x="49369" y="589694"/>
                    </a:cubicBezTo>
                    <a:lnTo>
                      <a:pt x="929799" y="589694"/>
                    </a:lnTo>
                    <a:cubicBezTo>
                      <a:pt x="957227" y="589694"/>
                      <a:pt x="979168" y="567752"/>
                      <a:pt x="979168" y="540324"/>
                    </a:cubicBezTo>
                    <a:cubicBezTo>
                      <a:pt x="979168" y="512896"/>
                      <a:pt x="957227" y="490954"/>
                      <a:pt x="929799" y="490954"/>
                    </a:cubicBezTo>
                    <a:close/>
                    <a:moveTo>
                      <a:pt x="49369" y="65826"/>
                    </a:moveTo>
                    <a:cubicBezTo>
                      <a:pt x="41142" y="65826"/>
                      <a:pt x="32914" y="57598"/>
                      <a:pt x="32914" y="49369"/>
                    </a:cubicBezTo>
                    <a:cubicBezTo>
                      <a:pt x="32914" y="41141"/>
                      <a:pt x="41142" y="32913"/>
                      <a:pt x="49369" y="32913"/>
                    </a:cubicBezTo>
                    <a:lnTo>
                      <a:pt x="929799" y="32913"/>
                    </a:lnTo>
                    <a:cubicBezTo>
                      <a:pt x="938027" y="32913"/>
                      <a:pt x="946255" y="41141"/>
                      <a:pt x="946255" y="49369"/>
                    </a:cubicBezTo>
                    <a:cubicBezTo>
                      <a:pt x="946255" y="57598"/>
                      <a:pt x="938027" y="65826"/>
                      <a:pt x="929799" y="65826"/>
                    </a:cubicBezTo>
                    <a:lnTo>
                      <a:pt x="49369" y="65826"/>
                    </a:lnTo>
                    <a:close/>
                    <a:moveTo>
                      <a:pt x="883171" y="98739"/>
                    </a:moveTo>
                    <a:lnTo>
                      <a:pt x="883171" y="490954"/>
                    </a:lnTo>
                    <a:lnTo>
                      <a:pt x="98739" y="490954"/>
                    </a:lnTo>
                    <a:lnTo>
                      <a:pt x="98739" y="98739"/>
                    </a:lnTo>
                    <a:lnTo>
                      <a:pt x="883171" y="98739"/>
                    </a:lnTo>
                    <a:close/>
                    <a:moveTo>
                      <a:pt x="929799" y="554038"/>
                    </a:moveTo>
                    <a:lnTo>
                      <a:pt x="49369" y="554038"/>
                    </a:lnTo>
                    <a:cubicBezTo>
                      <a:pt x="41142" y="554038"/>
                      <a:pt x="32914" y="545810"/>
                      <a:pt x="32914" y="537581"/>
                    </a:cubicBezTo>
                    <a:cubicBezTo>
                      <a:pt x="32914" y="529353"/>
                      <a:pt x="41142" y="521125"/>
                      <a:pt x="49369" y="521125"/>
                    </a:cubicBezTo>
                    <a:lnTo>
                      <a:pt x="929799" y="521125"/>
                    </a:lnTo>
                    <a:cubicBezTo>
                      <a:pt x="938027" y="521125"/>
                      <a:pt x="946255" y="529353"/>
                      <a:pt x="946255" y="537581"/>
                    </a:cubicBezTo>
                    <a:cubicBezTo>
                      <a:pt x="946255" y="548552"/>
                      <a:pt x="940769" y="554038"/>
                      <a:pt x="929799" y="554038"/>
                    </a:cubicBezTo>
                    <a:close/>
                  </a:path>
                </a:pathLst>
              </a:custGeom>
              <a:grpFill/>
              <a:ln w="27426" cap="flat">
                <a:noFill/>
                <a:prstDash val="solid"/>
                <a:miter/>
              </a:ln>
            </p:spPr>
            <p:txBody>
              <a:bodyPr rtlCol="0" anchor="ctr"/>
              <a:lstStyle/>
              <a:p>
                <a:endParaRPr lang="en-US"/>
              </a:p>
            </p:txBody>
          </p:sp>
          <p:sp>
            <p:nvSpPr>
              <p:cNvPr id="229" name="Freeform 228">
                <a:extLst>
                  <a:ext uri="{FF2B5EF4-FFF2-40B4-BE49-F238E27FC236}">
                    <a16:creationId xmlns:a16="http://schemas.microsoft.com/office/drawing/2014/main" id="{32468571-2A13-4E49-BDA5-A5A6577CD255}"/>
                  </a:ext>
                </a:extLst>
              </p:cNvPr>
              <p:cNvSpPr/>
              <p:nvPr/>
            </p:nvSpPr>
            <p:spPr>
              <a:xfrm>
                <a:off x="1018606" y="2265689"/>
                <a:ext cx="454332" cy="327760"/>
              </a:xfrm>
              <a:custGeom>
                <a:avLst/>
                <a:gdLst>
                  <a:gd name="connsiteX0" fmla="*/ 12746 w 454332"/>
                  <a:gd name="connsiteY0" fmla="*/ 243420 h 327760"/>
                  <a:gd name="connsiteX1" fmla="*/ 29204 w 454332"/>
                  <a:gd name="connsiteY1" fmla="*/ 226964 h 327760"/>
                  <a:gd name="connsiteX2" fmla="*/ 29204 w 454332"/>
                  <a:gd name="connsiteY2" fmla="*/ 147424 h 327760"/>
                  <a:gd name="connsiteX3" fmla="*/ 78574 w 454332"/>
                  <a:gd name="connsiteY3" fmla="*/ 169366 h 327760"/>
                  <a:gd name="connsiteX4" fmla="*/ 78574 w 454332"/>
                  <a:gd name="connsiteY4" fmla="*/ 268105 h 327760"/>
                  <a:gd name="connsiteX5" fmla="*/ 78574 w 454332"/>
                  <a:gd name="connsiteY5" fmla="*/ 268105 h 327760"/>
                  <a:gd name="connsiteX6" fmla="*/ 78574 w 454332"/>
                  <a:gd name="connsiteY6" fmla="*/ 273591 h 327760"/>
                  <a:gd name="connsiteX7" fmla="*/ 81316 w 454332"/>
                  <a:gd name="connsiteY7" fmla="*/ 279076 h 327760"/>
                  <a:gd name="connsiteX8" fmla="*/ 86802 w 454332"/>
                  <a:gd name="connsiteY8" fmla="*/ 281819 h 327760"/>
                  <a:gd name="connsiteX9" fmla="*/ 169085 w 454332"/>
                  <a:gd name="connsiteY9" fmla="*/ 317475 h 327760"/>
                  <a:gd name="connsiteX10" fmla="*/ 281539 w 454332"/>
                  <a:gd name="connsiteY10" fmla="*/ 317475 h 327760"/>
                  <a:gd name="connsiteX11" fmla="*/ 363822 w 454332"/>
                  <a:gd name="connsiteY11" fmla="*/ 281819 h 327760"/>
                  <a:gd name="connsiteX12" fmla="*/ 369306 w 454332"/>
                  <a:gd name="connsiteY12" fmla="*/ 279076 h 327760"/>
                  <a:gd name="connsiteX13" fmla="*/ 372050 w 454332"/>
                  <a:gd name="connsiteY13" fmla="*/ 273591 h 327760"/>
                  <a:gd name="connsiteX14" fmla="*/ 372050 w 454332"/>
                  <a:gd name="connsiteY14" fmla="*/ 268105 h 327760"/>
                  <a:gd name="connsiteX15" fmla="*/ 372050 w 454332"/>
                  <a:gd name="connsiteY15" fmla="*/ 268105 h 327760"/>
                  <a:gd name="connsiteX16" fmla="*/ 372050 w 454332"/>
                  <a:gd name="connsiteY16" fmla="*/ 169366 h 327760"/>
                  <a:gd name="connsiteX17" fmla="*/ 437875 w 454332"/>
                  <a:gd name="connsiteY17" fmla="*/ 141938 h 327760"/>
                  <a:gd name="connsiteX18" fmla="*/ 454333 w 454332"/>
                  <a:gd name="connsiteY18" fmla="*/ 114511 h 327760"/>
                  <a:gd name="connsiteX19" fmla="*/ 437875 w 454332"/>
                  <a:gd name="connsiteY19" fmla="*/ 87083 h 327760"/>
                  <a:gd name="connsiteX20" fmla="*/ 237654 w 454332"/>
                  <a:gd name="connsiteY20" fmla="*/ 2057 h 327760"/>
                  <a:gd name="connsiteX21" fmla="*/ 218454 w 454332"/>
                  <a:gd name="connsiteY21" fmla="*/ 2057 h 327760"/>
                  <a:gd name="connsiteX22" fmla="*/ 18232 w 454332"/>
                  <a:gd name="connsiteY22" fmla="*/ 87083 h 327760"/>
                  <a:gd name="connsiteX23" fmla="*/ 1776 w 454332"/>
                  <a:gd name="connsiteY23" fmla="*/ 114511 h 327760"/>
                  <a:gd name="connsiteX24" fmla="*/ 1776 w 454332"/>
                  <a:gd name="connsiteY24" fmla="*/ 226964 h 327760"/>
                  <a:gd name="connsiteX25" fmla="*/ 12746 w 454332"/>
                  <a:gd name="connsiteY25" fmla="*/ 243420 h 327760"/>
                  <a:gd name="connsiteX26" fmla="*/ 339136 w 454332"/>
                  <a:gd name="connsiteY26" fmla="*/ 254391 h 327760"/>
                  <a:gd name="connsiteX27" fmla="*/ 267825 w 454332"/>
                  <a:gd name="connsiteY27" fmla="*/ 284562 h 327760"/>
                  <a:gd name="connsiteX28" fmla="*/ 182798 w 454332"/>
                  <a:gd name="connsiteY28" fmla="*/ 284562 h 327760"/>
                  <a:gd name="connsiteX29" fmla="*/ 111487 w 454332"/>
                  <a:gd name="connsiteY29" fmla="*/ 254391 h 327760"/>
                  <a:gd name="connsiteX30" fmla="*/ 111487 w 454332"/>
                  <a:gd name="connsiteY30" fmla="*/ 180337 h 327760"/>
                  <a:gd name="connsiteX31" fmla="*/ 215712 w 454332"/>
                  <a:gd name="connsiteY31" fmla="*/ 224221 h 327760"/>
                  <a:gd name="connsiteX32" fmla="*/ 234912 w 454332"/>
                  <a:gd name="connsiteY32" fmla="*/ 224221 h 327760"/>
                  <a:gd name="connsiteX33" fmla="*/ 339136 w 454332"/>
                  <a:gd name="connsiteY33" fmla="*/ 180337 h 327760"/>
                  <a:gd name="connsiteX34" fmla="*/ 339136 w 454332"/>
                  <a:gd name="connsiteY34" fmla="*/ 254391 h 327760"/>
                  <a:gd name="connsiteX35" fmla="*/ 339136 w 454332"/>
                  <a:gd name="connsiteY35" fmla="*/ 254391 h 327760"/>
                  <a:gd name="connsiteX36" fmla="*/ 226684 w 454332"/>
                  <a:gd name="connsiteY36" fmla="*/ 32228 h 327760"/>
                  <a:gd name="connsiteX37" fmla="*/ 418677 w 454332"/>
                  <a:gd name="connsiteY37" fmla="*/ 114511 h 327760"/>
                  <a:gd name="connsiteX38" fmla="*/ 352850 w 454332"/>
                  <a:gd name="connsiteY38" fmla="*/ 141938 h 327760"/>
                  <a:gd name="connsiteX39" fmla="*/ 352850 w 454332"/>
                  <a:gd name="connsiteY39" fmla="*/ 141938 h 327760"/>
                  <a:gd name="connsiteX40" fmla="*/ 229426 w 454332"/>
                  <a:gd name="connsiteY40" fmla="*/ 194051 h 327760"/>
                  <a:gd name="connsiteX41" fmla="*/ 106001 w 454332"/>
                  <a:gd name="connsiteY41" fmla="*/ 141938 h 327760"/>
                  <a:gd name="connsiteX42" fmla="*/ 106001 w 454332"/>
                  <a:gd name="connsiteY42" fmla="*/ 141938 h 327760"/>
                  <a:gd name="connsiteX43" fmla="*/ 40174 w 454332"/>
                  <a:gd name="connsiteY43" fmla="*/ 114511 h 327760"/>
                  <a:gd name="connsiteX44" fmla="*/ 226684 w 454332"/>
                  <a:gd name="connsiteY44" fmla="*/ 32228 h 327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54332" h="327760">
                    <a:moveTo>
                      <a:pt x="12746" y="243420"/>
                    </a:moveTo>
                    <a:cubicBezTo>
                      <a:pt x="20976" y="243420"/>
                      <a:pt x="29204" y="235192"/>
                      <a:pt x="29204" y="226964"/>
                    </a:cubicBezTo>
                    <a:lnTo>
                      <a:pt x="29204" y="147424"/>
                    </a:lnTo>
                    <a:lnTo>
                      <a:pt x="78574" y="169366"/>
                    </a:lnTo>
                    <a:lnTo>
                      <a:pt x="78574" y="268105"/>
                    </a:lnTo>
                    <a:lnTo>
                      <a:pt x="78574" y="268105"/>
                    </a:lnTo>
                    <a:cubicBezTo>
                      <a:pt x="78574" y="270848"/>
                      <a:pt x="78574" y="273591"/>
                      <a:pt x="78574" y="273591"/>
                    </a:cubicBezTo>
                    <a:cubicBezTo>
                      <a:pt x="78574" y="276333"/>
                      <a:pt x="81316" y="276333"/>
                      <a:pt x="81316" y="279076"/>
                    </a:cubicBezTo>
                    <a:cubicBezTo>
                      <a:pt x="84059" y="281819"/>
                      <a:pt x="84059" y="281819"/>
                      <a:pt x="86802" y="281819"/>
                    </a:cubicBezTo>
                    <a:lnTo>
                      <a:pt x="169085" y="317475"/>
                    </a:lnTo>
                    <a:cubicBezTo>
                      <a:pt x="204740" y="331189"/>
                      <a:pt x="245882" y="331189"/>
                      <a:pt x="281539" y="317475"/>
                    </a:cubicBezTo>
                    <a:lnTo>
                      <a:pt x="363822" y="281819"/>
                    </a:lnTo>
                    <a:cubicBezTo>
                      <a:pt x="366564" y="281819"/>
                      <a:pt x="366564" y="279076"/>
                      <a:pt x="369306" y="279076"/>
                    </a:cubicBezTo>
                    <a:cubicBezTo>
                      <a:pt x="369306" y="276333"/>
                      <a:pt x="372050" y="276333"/>
                      <a:pt x="372050" y="273591"/>
                    </a:cubicBezTo>
                    <a:cubicBezTo>
                      <a:pt x="372050" y="270848"/>
                      <a:pt x="372050" y="270848"/>
                      <a:pt x="372050" y="268105"/>
                    </a:cubicBezTo>
                    <a:lnTo>
                      <a:pt x="372050" y="268105"/>
                    </a:lnTo>
                    <a:lnTo>
                      <a:pt x="372050" y="169366"/>
                    </a:lnTo>
                    <a:lnTo>
                      <a:pt x="437875" y="141938"/>
                    </a:lnTo>
                    <a:cubicBezTo>
                      <a:pt x="448847" y="136452"/>
                      <a:pt x="454333" y="125481"/>
                      <a:pt x="454333" y="114511"/>
                    </a:cubicBezTo>
                    <a:cubicBezTo>
                      <a:pt x="454333" y="103539"/>
                      <a:pt x="448847" y="92568"/>
                      <a:pt x="437875" y="87083"/>
                    </a:cubicBezTo>
                    <a:lnTo>
                      <a:pt x="237654" y="2057"/>
                    </a:lnTo>
                    <a:cubicBezTo>
                      <a:pt x="232168" y="-686"/>
                      <a:pt x="223940" y="-686"/>
                      <a:pt x="218454" y="2057"/>
                    </a:cubicBezTo>
                    <a:lnTo>
                      <a:pt x="18232" y="87083"/>
                    </a:lnTo>
                    <a:cubicBezTo>
                      <a:pt x="7262" y="92568"/>
                      <a:pt x="1776" y="103539"/>
                      <a:pt x="1776" y="114511"/>
                    </a:cubicBezTo>
                    <a:lnTo>
                      <a:pt x="1776" y="226964"/>
                    </a:lnTo>
                    <a:cubicBezTo>
                      <a:pt x="-3709" y="235192"/>
                      <a:pt x="4518" y="243420"/>
                      <a:pt x="12746" y="243420"/>
                    </a:cubicBezTo>
                    <a:close/>
                    <a:moveTo>
                      <a:pt x="339136" y="254391"/>
                    </a:moveTo>
                    <a:lnTo>
                      <a:pt x="267825" y="284562"/>
                    </a:lnTo>
                    <a:cubicBezTo>
                      <a:pt x="240397" y="295533"/>
                      <a:pt x="210226" y="295533"/>
                      <a:pt x="182798" y="284562"/>
                    </a:cubicBezTo>
                    <a:lnTo>
                      <a:pt x="111487" y="254391"/>
                    </a:lnTo>
                    <a:lnTo>
                      <a:pt x="111487" y="180337"/>
                    </a:lnTo>
                    <a:lnTo>
                      <a:pt x="215712" y="224221"/>
                    </a:lnTo>
                    <a:cubicBezTo>
                      <a:pt x="221198" y="226964"/>
                      <a:pt x="229426" y="226964"/>
                      <a:pt x="234912" y="224221"/>
                    </a:cubicBezTo>
                    <a:lnTo>
                      <a:pt x="339136" y="180337"/>
                    </a:lnTo>
                    <a:lnTo>
                      <a:pt x="339136" y="254391"/>
                    </a:lnTo>
                    <a:lnTo>
                      <a:pt x="339136" y="254391"/>
                    </a:lnTo>
                    <a:close/>
                    <a:moveTo>
                      <a:pt x="226684" y="32228"/>
                    </a:moveTo>
                    <a:lnTo>
                      <a:pt x="418677" y="114511"/>
                    </a:lnTo>
                    <a:lnTo>
                      <a:pt x="352850" y="141938"/>
                    </a:lnTo>
                    <a:lnTo>
                      <a:pt x="352850" y="141938"/>
                    </a:lnTo>
                    <a:lnTo>
                      <a:pt x="229426" y="194051"/>
                    </a:lnTo>
                    <a:lnTo>
                      <a:pt x="106001" y="141938"/>
                    </a:lnTo>
                    <a:lnTo>
                      <a:pt x="106001" y="141938"/>
                    </a:lnTo>
                    <a:lnTo>
                      <a:pt x="40174" y="114511"/>
                    </a:lnTo>
                    <a:lnTo>
                      <a:pt x="226684" y="32228"/>
                    </a:lnTo>
                    <a:close/>
                  </a:path>
                </a:pathLst>
              </a:custGeom>
              <a:grpFill/>
              <a:ln w="27426" cap="flat">
                <a:noFill/>
                <a:prstDash val="solid"/>
                <a:miter/>
              </a:ln>
            </p:spPr>
            <p:txBody>
              <a:bodyPr rtlCol="0" anchor="ctr"/>
              <a:lstStyle/>
              <a:p>
                <a:endParaRPr lang="en-US"/>
              </a:p>
            </p:txBody>
          </p:sp>
          <p:sp>
            <p:nvSpPr>
              <p:cNvPr id="230" name="Freeform 229">
                <a:extLst>
                  <a:ext uri="{FF2B5EF4-FFF2-40B4-BE49-F238E27FC236}">
                    <a16:creationId xmlns:a16="http://schemas.microsoft.com/office/drawing/2014/main" id="{AAA65841-47FF-2540-BDB8-732CAE0656F6}"/>
                  </a:ext>
                </a:extLst>
              </p:cNvPr>
              <p:cNvSpPr/>
              <p:nvPr/>
            </p:nvSpPr>
            <p:spPr>
              <a:xfrm>
                <a:off x="762562" y="2755958"/>
                <a:ext cx="970940" cy="359301"/>
              </a:xfrm>
              <a:custGeom>
                <a:avLst/>
                <a:gdLst>
                  <a:gd name="connsiteX0" fmla="*/ 938027 w 970940"/>
                  <a:gd name="connsiteY0" fmla="*/ 257819 h 359301"/>
                  <a:gd name="connsiteX1" fmla="*/ 905113 w 970940"/>
                  <a:gd name="connsiteY1" fmla="*/ 257819 h 359301"/>
                  <a:gd name="connsiteX2" fmla="*/ 905113 w 970940"/>
                  <a:gd name="connsiteY2" fmla="*/ 238620 h 359301"/>
                  <a:gd name="connsiteX3" fmla="*/ 844772 w 970940"/>
                  <a:gd name="connsiteY3" fmla="*/ 142624 h 359301"/>
                  <a:gd name="connsiteX4" fmla="*/ 869458 w 970940"/>
                  <a:gd name="connsiteY4" fmla="*/ 52112 h 359301"/>
                  <a:gd name="connsiteX5" fmla="*/ 792660 w 970940"/>
                  <a:gd name="connsiteY5" fmla="*/ 0 h 359301"/>
                  <a:gd name="connsiteX6" fmla="*/ 715863 w 970940"/>
                  <a:gd name="connsiteY6" fmla="*/ 52112 h 359301"/>
                  <a:gd name="connsiteX7" fmla="*/ 740547 w 970940"/>
                  <a:gd name="connsiteY7" fmla="*/ 142624 h 359301"/>
                  <a:gd name="connsiteX8" fmla="*/ 680206 w 970940"/>
                  <a:gd name="connsiteY8" fmla="*/ 238620 h 359301"/>
                  <a:gd name="connsiteX9" fmla="*/ 680206 w 970940"/>
                  <a:gd name="connsiteY9" fmla="*/ 260562 h 359301"/>
                  <a:gd name="connsiteX10" fmla="*/ 597923 w 970940"/>
                  <a:gd name="connsiteY10" fmla="*/ 260562 h 359301"/>
                  <a:gd name="connsiteX11" fmla="*/ 597923 w 970940"/>
                  <a:gd name="connsiteY11" fmla="*/ 238620 h 359301"/>
                  <a:gd name="connsiteX12" fmla="*/ 537583 w 970940"/>
                  <a:gd name="connsiteY12" fmla="*/ 142624 h 359301"/>
                  <a:gd name="connsiteX13" fmla="*/ 562267 w 970940"/>
                  <a:gd name="connsiteY13" fmla="*/ 52112 h 359301"/>
                  <a:gd name="connsiteX14" fmla="*/ 485470 w 970940"/>
                  <a:gd name="connsiteY14" fmla="*/ 0 h 359301"/>
                  <a:gd name="connsiteX15" fmla="*/ 408673 w 970940"/>
                  <a:gd name="connsiteY15" fmla="*/ 52112 h 359301"/>
                  <a:gd name="connsiteX16" fmla="*/ 433357 w 970940"/>
                  <a:gd name="connsiteY16" fmla="*/ 142624 h 359301"/>
                  <a:gd name="connsiteX17" fmla="*/ 373017 w 970940"/>
                  <a:gd name="connsiteY17" fmla="*/ 238620 h 359301"/>
                  <a:gd name="connsiteX18" fmla="*/ 373017 w 970940"/>
                  <a:gd name="connsiteY18" fmla="*/ 260562 h 359301"/>
                  <a:gd name="connsiteX19" fmla="*/ 290734 w 970940"/>
                  <a:gd name="connsiteY19" fmla="*/ 260562 h 359301"/>
                  <a:gd name="connsiteX20" fmla="*/ 290734 w 970940"/>
                  <a:gd name="connsiteY20" fmla="*/ 238620 h 359301"/>
                  <a:gd name="connsiteX21" fmla="*/ 230393 w 970940"/>
                  <a:gd name="connsiteY21" fmla="*/ 142624 h 359301"/>
                  <a:gd name="connsiteX22" fmla="*/ 255077 w 970940"/>
                  <a:gd name="connsiteY22" fmla="*/ 52112 h 359301"/>
                  <a:gd name="connsiteX23" fmla="*/ 178280 w 970940"/>
                  <a:gd name="connsiteY23" fmla="*/ 0 h 359301"/>
                  <a:gd name="connsiteX24" fmla="*/ 101483 w 970940"/>
                  <a:gd name="connsiteY24" fmla="*/ 52112 h 359301"/>
                  <a:gd name="connsiteX25" fmla="*/ 126168 w 970940"/>
                  <a:gd name="connsiteY25" fmla="*/ 142624 h 359301"/>
                  <a:gd name="connsiteX26" fmla="*/ 65827 w 970940"/>
                  <a:gd name="connsiteY26" fmla="*/ 238620 h 359301"/>
                  <a:gd name="connsiteX27" fmla="*/ 65827 w 970940"/>
                  <a:gd name="connsiteY27" fmla="*/ 260562 h 359301"/>
                  <a:gd name="connsiteX28" fmla="*/ 32914 w 970940"/>
                  <a:gd name="connsiteY28" fmla="*/ 260562 h 359301"/>
                  <a:gd name="connsiteX29" fmla="*/ 0 w 970940"/>
                  <a:gd name="connsiteY29" fmla="*/ 293475 h 359301"/>
                  <a:gd name="connsiteX30" fmla="*/ 0 w 970940"/>
                  <a:gd name="connsiteY30" fmla="*/ 326389 h 359301"/>
                  <a:gd name="connsiteX31" fmla="*/ 32914 w 970940"/>
                  <a:gd name="connsiteY31" fmla="*/ 359302 h 359301"/>
                  <a:gd name="connsiteX32" fmla="*/ 938027 w 970940"/>
                  <a:gd name="connsiteY32" fmla="*/ 359302 h 359301"/>
                  <a:gd name="connsiteX33" fmla="*/ 970940 w 970940"/>
                  <a:gd name="connsiteY33" fmla="*/ 326389 h 359301"/>
                  <a:gd name="connsiteX34" fmla="*/ 970940 w 970940"/>
                  <a:gd name="connsiteY34" fmla="*/ 293475 h 359301"/>
                  <a:gd name="connsiteX35" fmla="*/ 938027 w 970940"/>
                  <a:gd name="connsiteY35" fmla="*/ 257819 h 359301"/>
                  <a:gd name="connsiteX36" fmla="*/ 792660 w 970940"/>
                  <a:gd name="connsiteY36" fmla="*/ 30170 h 359301"/>
                  <a:gd name="connsiteX37" fmla="*/ 842030 w 970940"/>
                  <a:gd name="connsiteY37" fmla="*/ 79540 h 359301"/>
                  <a:gd name="connsiteX38" fmla="*/ 792660 w 970940"/>
                  <a:gd name="connsiteY38" fmla="*/ 128910 h 359301"/>
                  <a:gd name="connsiteX39" fmla="*/ 743291 w 970940"/>
                  <a:gd name="connsiteY39" fmla="*/ 79540 h 359301"/>
                  <a:gd name="connsiteX40" fmla="*/ 792660 w 970940"/>
                  <a:gd name="connsiteY40" fmla="*/ 30170 h 359301"/>
                  <a:gd name="connsiteX41" fmla="*/ 710377 w 970940"/>
                  <a:gd name="connsiteY41" fmla="*/ 238620 h 359301"/>
                  <a:gd name="connsiteX42" fmla="*/ 792660 w 970940"/>
                  <a:gd name="connsiteY42" fmla="*/ 161823 h 359301"/>
                  <a:gd name="connsiteX43" fmla="*/ 874943 w 970940"/>
                  <a:gd name="connsiteY43" fmla="*/ 238620 h 359301"/>
                  <a:gd name="connsiteX44" fmla="*/ 874943 w 970940"/>
                  <a:gd name="connsiteY44" fmla="*/ 260562 h 359301"/>
                  <a:gd name="connsiteX45" fmla="*/ 710377 w 970940"/>
                  <a:gd name="connsiteY45" fmla="*/ 260562 h 359301"/>
                  <a:gd name="connsiteX46" fmla="*/ 710377 w 970940"/>
                  <a:gd name="connsiteY46" fmla="*/ 238620 h 359301"/>
                  <a:gd name="connsiteX47" fmla="*/ 710377 w 970940"/>
                  <a:gd name="connsiteY47" fmla="*/ 238620 h 359301"/>
                  <a:gd name="connsiteX48" fmla="*/ 482728 w 970940"/>
                  <a:gd name="connsiteY48" fmla="*/ 30170 h 359301"/>
                  <a:gd name="connsiteX49" fmla="*/ 532098 w 970940"/>
                  <a:gd name="connsiteY49" fmla="*/ 79540 h 359301"/>
                  <a:gd name="connsiteX50" fmla="*/ 482728 w 970940"/>
                  <a:gd name="connsiteY50" fmla="*/ 128910 h 359301"/>
                  <a:gd name="connsiteX51" fmla="*/ 433357 w 970940"/>
                  <a:gd name="connsiteY51" fmla="*/ 79540 h 359301"/>
                  <a:gd name="connsiteX52" fmla="*/ 482728 w 970940"/>
                  <a:gd name="connsiteY52" fmla="*/ 30170 h 359301"/>
                  <a:gd name="connsiteX53" fmla="*/ 400445 w 970940"/>
                  <a:gd name="connsiteY53" fmla="*/ 238620 h 359301"/>
                  <a:gd name="connsiteX54" fmla="*/ 482728 w 970940"/>
                  <a:gd name="connsiteY54" fmla="*/ 161823 h 359301"/>
                  <a:gd name="connsiteX55" fmla="*/ 565011 w 970940"/>
                  <a:gd name="connsiteY55" fmla="*/ 238620 h 359301"/>
                  <a:gd name="connsiteX56" fmla="*/ 565011 w 970940"/>
                  <a:gd name="connsiteY56" fmla="*/ 260562 h 359301"/>
                  <a:gd name="connsiteX57" fmla="*/ 400445 w 970940"/>
                  <a:gd name="connsiteY57" fmla="*/ 260562 h 359301"/>
                  <a:gd name="connsiteX58" fmla="*/ 400445 w 970940"/>
                  <a:gd name="connsiteY58" fmla="*/ 238620 h 359301"/>
                  <a:gd name="connsiteX59" fmla="*/ 400445 w 970940"/>
                  <a:gd name="connsiteY59" fmla="*/ 238620 h 359301"/>
                  <a:gd name="connsiteX60" fmla="*/ 172794 w 970940"/>
                  <a:gd name="connsiteY60" fmla="*/ 30170 h 359301"/>
                  <a:gd name="connsiteX61" fmla="*/ 222165 w 970940"/>
                  <a:gd name="connsiteY61" fmla="*/ 79540 h 359301"/>
                  <a:gd name="connsiteX62" fmla="*/ 172794 w 970940"/>
                  <a:gd name="connsiteY62" fmla="*/ 128910 h 359301"/>
                  <a:gd name="connsiteX63" fmla="*/ 123425 w 970940"/>
                  <a:gd name="connsiteY63" fmla="*/ 79540 h 359301"/>
                  <a:gd name="connsiteX64" fmla="*/ 172794 w 970940"/>
                  <a:gd name="connsiteY64" fmla="*/ 30170 h 359301"/>
                  <a:gd name="connsiteX65" fmla="*/ 90511 w 970940"/>
                  <a:gd name="connsiteY65" fmla="*/ 238620 h 359301"/>
                  <a:gd name="connsiteX66" fmla="*/ 172794 w 970940"/>
                  <a:gd name="connsiteY66" fmla="*/ 161823 h 359301"/>
                  <a:gd name="connsiteX67" fmla="*/ 255077 w 970940"/>
                  <a:gd name="connsiteY67" fmla="*/ 238620 h 359301"/>
                  <a:gd name="connsiteX68" fmla="*/ 255077 w 970940"/>
                  <a:gd name="connsiteY68" fmla="*/ 260562 h 359301"/>
                  <a:gd name="connsiteX69" fmla="*/ 90511 w 970940"/>
                  <a:gd name="connsiteY69" fmla="*/ 260562 h 359301"/>
                  <a:gd name="connsiteX70" fmla="*/ 90511 w 970940"/>
                  <a:gd name="connsiteY70" fmla="*/ 238620 h 359301"/>
                  <a:gd name="connsiteX71" fmla="*/ 24686 w 970940"/>
                  <a:gd name="connsiteY71" fmla="*/ 323646 h 359301"/>
                  <a:gd name="connsiteX72" fmla="*/ 24686 w 970940"/>
                  <a:gd name="connsiteY72" fmla="*/ 290733 h 359301"/>
                  <a:gd name="connsiteX73" fmla="*/ 938027 w 970940"/>
                  <a:gd name="connsiteY73" fmla="*/ 290733 h 359301"/>
                  <a:gd name="connsiteX74" fmla="*/ 938027 w 970940"/>
                  <a:gd name="connsiteY74" fmla="*/ 323646 h 359301"/>
                  <a:gd name="connsiteX75" fmla="*/ 24686 w 970940"/>
                  <a:gd name="connsiteY75" fmla="*/ 323646 h 359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970940" h="359301">
                    <a:moveTo>
                      <a:pt x="938027" y="257819"/>
                    </a:moveTo>
                    <a:lnTo>
                      <a:pt x="905113" y="257819"/>
                    </a:lnTo>
                    <a:lnTo>
                      <a:pt x="905113" y="238620"/>
                    </a:lnTo>
                    <a:cubicBezTo>
                      <a:pt x="905113" y="197479"/>
                      <a:pt x="880429" y="159080"/>
                      <a:pt x="844772" y="142624"/>
                    </a:cubicBezTo>
                    <a:cubicBezTo>
                      <a:pt x="869458" y="120681"/>
                      <a:pt x="880429" y="85025"/>
                      <a:pt x="869458" y="52112"/>
                    </a:cubicBezTo>
                    <a:cubicBezTo>
                      <a:pt x="858486" y="19199"/>
                      <a:pt x="828316" y="0"/>
                      <a:pt x="792660" y="0"/>
                    </a:cubicBezTo>
                    <a:cubicBezTo>
                      <a:pt x="757005" y="0"/>
                      <a:pt x="726833" y="21942"/>
                      <a:pt x="715863" y="52112"/>
                    </a:cubicBezTo>
                    <a:cubicBezTo>
                      <a:pt x="704892" y="85025"/>
                      <a:pt x="713120" y="120681"/>
                      <a:pt x="740547" y="142624"/>
                    </a:cubicBezTo>
                    <a:cubicBezTo>
                      <a:pt x="702149" y="161823"/>
                      <a:pt x="680206" y="197479"/>
                      <a:pt x="680206" y="238620"/>
                    </a:cubicBezTo>
                    <a:lnTo>
                      <a:pt x="680206" y="260562"/>
                    </a:lnTo>
                    <a:lnTo>
                      <a:pt x="597923" y="260562"/>
                    </a:lnTo>
                    <a:lnTo>
                      <a:pt x="597923" y="238620"/>
                    </a:lnTo>
                    <a:cubicBezTo>
                      <a:pt x="597923" y="197479"/>
                      <a:pt x="573239" y="159080"/>
                      <a:pt x="537583" y="142624"/>
                    </a:cubicBezTo>
                    <a:cubicBezTo>
                      <a:pt x="562267" y="120681"/>
                      <a:pt x="573239" y="85025"/>
                      <a:pt x="562267" y="52112"/>
                    </a:cubicBezTo>
                    <a:cubicBezTo>
                      <a:pt x="551297" y="19199"/>
                      <a:pt x="521126" y="0"/>
                      <a:pt x="485470" y="0"/>
                    </a:cubicBezTo>
                    <a:cubicBezTo>
                      <a:pt x="452557" y="0"/>
                      <a:pt x="419643" y="21942"/>
                      <a:pt x="408673" y="52112"/>
                    </a:cubicBezTo>
                    <a:cubicBezTo>
                      <a:pt x="397701" y="85025"/>
                      <a:pt x="405929" y="120681"/>
                      <a:pt x="433357" y="142624"/>
                    </a:cubicBezTo>
                    <a:cubicBezTo>
                      <a:pt x="394959" y="161823"/>
                      <a:pt x="373017" y="197479"/>
                      <a:pt x="373017" y="238620"/>
                    </a:cubicBezTo>
                    <a:lnTo>
                      <a:pt x="373017" y="260562"/>
                    </a:lnTo>
                    <a:lnTo>
                      <a:pt x="290734" y="260562"/>
                    </a:lnTo>
                    <a:lnTo>
                      <a:pt x="290734" y="238620"/>
                    </a:lnTo>
                    <a:cubicBezTo>
                      <a:pt x="290734" y="197479"/>
                      <a:pt x="266049" y="159080"/>
                      <a:pt x="230393" y="142624"/>
                    </a:cubicBezTo>
                    <a:cubicBezTo>
                      <a:pt x="255077" y="120681"/>
                      <a:pt x="266049" y="85025"/>
                      <a:pt x="255077" y="52112"/>
                    </a:cubicBezTo>
                    <a:cubicBezTo>
                      <a:pt x="244107" y="19199"/>
                      <a:pt x="213936" y="0"/>
                      <a:pt x="178280" y="0"/>
                    </a:cubicBezTo>
                    <a:cubicBezTo>
                      <a:pt x="145366" y="0"/>
                      <a:pt x="112454" y="21942"/>
                      <a:pt x="101483" y="52112"/>
                    </a:cubicBezTo>
                    <a:cubicBezTo>
                      <a:pt x="90511" y="85025"/>
                      <a:pt x="98741" y="120681"/>
                      <a:pt x="126168" y="142624"/>
                    </a:cubicBezTo>
                    <a:cubicBezTo>
                      <a:pt x="87769" y="161823"/>
                      <a:pt x="65827" y="197479"/>
                      <a:pt x="65827" y="238620"/>
                    </a:cubicBezTo>
                    <a:lnTo>
                      <a:pt x="65827" y="260562"/>
                    </a:lnTo>
                    <a:lnTo>
                      <a:pt x="32914" y="260562"/>
                    </a:lnTo>
                    <a:cubicBezTo>
                      <a:pt x="13714" y="260562"/>
                      <a:pt x="0" y="274276"/>
                      <a:pt x="0" y="293475"/>
                    </a:cubicBezTo>
                    <a:lnTo>
                      <a:pt x="0" y="326389"/>
                    </a:lnTo>
                    <a:cubicBezTo>
                      <a:pt x="0" y="345588"/>
                      <a:pt x="13714" y="359302"/>
                      <a:pt x="32914" y="359302"/>
                    </a:cubicBezTo>
                    <a:lnTo>
                      <a:pt x="938027" y="359302"/>
                    </a:lnTo>
                    <a:cubicBezTo>
                      <a:pt x="957227" y="359302"/>
                      <a:pt x="970940" y="345588"/>
                      <a:pt x="970940" y="326389"/>
                    </a:cubicBezTo>
                    <a:lnTo>
                      <a:pt x="970940" y="293475"/>
                    </a:lnTo>
                    <a:cubicBezTo>
                      <a:pt x="970940" y="274276"/>
                      <a:pt x="957227" y="257819"/>
                      <a:pt x="938027" y="257819"/>
                    </a:cubicBezTo>
                    <a:close/>
                    <a:moveTo>
                      <a:pt x="792660" y="30170"/>
                    </a:moveTo>
                    <a:cubicBezTo>
                      <a:pt x="820088" y="30170"/>
                      <a:pt x="842030" y="52112"/>
                      <a:pt x="842030" y="79540"/>
                    </a:cubicBezTo>
                    <a:cubicBezTo>
                      <a:pt x="842030" y="106968"/>
                      <a:pt x="820088" y="128910"/>
                      <a:pt x="792660" y="128910"/>
                    </a:cubicBezTo>
                    <a:cubicBezTo>
                      <a:pt x="765233" y="128910"/>
                      <a:pt x="743291" y="106968"/>
                      <a:pt x="743291" y="79540"/>
                    </a:cubicBezTo>
                    <a:cubicBezTo>
                      <a:pt x="743291" y="52112"/>
                      <a:pt x="765233" y="30170"/>
                      <a:pt x="792660" y="30170"/>
                    </a:cubicBezTo>
                    <a:close/>
                    <a:moveTo>
                      <a:pt x="710377" y="238620"/>
                    </a:moveTo>
                    <a:cubicBezTo>
                      <a:pt x="713120" y="194736"/>
                      <a:pt x="748775" y="161823"/>
                      <a:pt x="792660" y="161823"/>
                    </a:cubicBezTo>
                    <a:cubicBezTo>
                      <a:pt x="836544" y="161823"/>
                      <a:pt x="872200" y="194736"/>
                      <a:pt x="874943" y="238620"/>
                    </a:cubicBezTo>
                    <a:lnTo>
                      <a:pt x="874943" y="260562"/>
                    </a:lnTo>
                    <a:lnTo>
                      <a:pt x="710377" y="260562"/>
                    </a:lnTo>
                    <a:lnTo>
                      <a:pt x="710377" y="238620"/>
                    </a:lnTo>
                    <a:lnTo>
                      <a:pt x="710377" y="238620"/>
                    </a:lnTo>
                    <a:close/>
                    <a:moveTo>
                      <a:pt x="482728" y="30170"/>
                    </a:moveTo>
                    <a:cubicBezTo>
                      <a:pt x="510156" y="30170"/>
                      <a:pt x="532098" y="52112"/>
                      <a:pt x="532098" y="79540"/>
                    </a:cubicBezTo>
                    <a:cubicBezTo>
                      <a:pt x="532098" y="106968"/>
                      <a:pt x="510156" y="128910"/>
                      <a:pt x="482728" y="128910"/>
                    </a:cubicBezTo>
                    <a:cubicBezTo>
                      <a:pt x="455300" y="128910"/>
                      <a:pt x="433357" y="106968"/>
                      <a:pt x="433357" y="79540"/>
                    </a:cubicBezTo>
                    <a:cubicBezTo>
                      <a:pt x="433357" y="52112"/>
                      <a:pt x="455300" y="30170"/>
                      <a:pt x="482728" y="30170"/>
                    </a:cubicBezTo>
                    <a:close/>
                    <a:moveTo>
                      <a:pt x="400445" y="238620"/>
                    </a:moveTo>
                    <a:cubicBezTo>
                      <a:pt x="403187" y="194736"/>
                      <a:pt x="438843" y="161823"/>
                      <a:pt x="482728" y="161823"/>
                    </a:cubicBezTo>
                    <a:cubicBezTo>
                      <a:pt x="526612" y="161823"/>
                      <a:pt x="562267" y="194736"/>
                      <a:pt x="565011" y="238620"/>
                    </a:cubicBezTo>
                    <a:lnTo>
                      <a:pt x="565011" y="260562"/>
                    </a:lnTo>
                    <a:lnTo>
                      <a:pt x="400445" y="260562"/>
                    </a:lnTo>
                    <a:lnTo>
                      <a:pt x="400445" y="238620"/>
                    </a:lnTo>
                    <a:lnTo>
                      <a:pt x="400445" y="238620"/>
                    </a:lnTo>
                    <a:close/>
                    <a:moveTo>
                      <a:pt x="172794" y="30170"/>
                    </a:moveTo>
                    <a:cubicBezTo>
                      <a:pt x="200222" y="30170"/>
                      <a:pt x="222165" y="52112"/>
                      <a:pt x="222165" y="79540"/>
                    </a:cubicBezTo>
                    <a:cubicBezTo>
                      <a:pt x="222165" y="106968"/>
                      <a:pt x="200222" y="128910"/>
                      <a:pt x="172794" y="128910"/>
                    </a:cubicBezTo>
                    <a:cubicBezTo>
                      <a:pt x="145366" y="128910"/>
                      <a:pt x="123425" y="106968"/>
                      <a:pt x="123425" y="79540"/>
                    </a:cubicBezTo>
                    <a:cubicBezTo>
                      <a:pt x="123425" y="52112"/>
                      <a:pt x="145366" y="30170"/>
                      <a:pt x="172794" y="30170"/>
                    </a:cubicBezTo>
                    <a:close/>
                    <a:moveTo>
                      <a:pt x="90511" y="238620"/>
                    </a:moveTo>
                    <a:cubicBezTo>
                      <a:pt x="93255" y="194736"/>
                      <a:pt x="128910" y="159080"/>
                      <a:pt x="172794" y="161823"/>
                    </a:cubicBezTo>
                    <a:cubicBezTo>
                      <a:pt x="216679" y="161823"/>
                      <a:pt x="252335" y="194736"/>
                      <a:pt x="255077" y="238620"/>
                    </a:cubicBezTo>
                    <a:lnTo>
                      <a:pt x="255077" y="260562"/>
                    </a:lnTo>
                    <a:lnTo>
                      <a:pt x="90511" y="260562"/>
                    </a:lnTo>
                    <a:lnTo>
                      <a:pt x="90511" y="238620"/>
                    </a:lnTo>
                    <a:close/>
                    <a:moveTo>
                      <a:pt x="24686" y="323646"/>
                    </a:moveTo>
                    <a:lnTo>
                      <a:pt x="24686" y="290733"/>
                    </a:lnTo>
                    <a:lnTo>
                      <a:pt x="938027" y="290733"/>
                    </a:lnTo>
                    <a:lnTo>
                      <a:pt x="938027" y="323646"/>
                    </a:lnTo>
                    <a:lnTo>
                      <a:pt x="24686" y="323646"/>
                    </a:lnTo>
                    <a:close/>
                  </a:path>
                </a:pathLst>
              </a:custGeom>
              <a:grpFill/>
              <a:ln w="27426" cap="flat">
                <a:noFill/>
                <a:prstDash val="solid"/>
                <a:miter/>
              </a:ln>
            </p:spPr>
            <p:txBody>
              <a:bodyPr rtlCol="0" anchor="ctr"/>
              <a:lstStyle/>
              <a:p>
                <a:endParaRPr lang="en-US"/>
              </a:p>
            </p:txBody>
          </p:sp>
        </p:grpSp>
      </p:grpSp>
      <p:sp>
        <p:nvSpPr>
          <p:cNvPr id="234" name="Freeform 233">
            <a:extLst>
              <a:ext uri="{FF2B5EF4-FFF2-40B4-BE49-F238E27FC236}">
                <a16:creationId xmlns:a16="http://schemas.microsoft.com/office/drawing/2014/main" id="{B3DB2048-20A4-DB43-B5D8-711A02C6B614}"/>
              </a:ext>
            </a:extLst>
          </p:cNvPr>
          <p:cNvSpPr/>
          <p:nvPr/>
        </p:nvSpPr>
        <p:spPr>
          <a:xfrm rot="4799903">
            <a:off x="1541525" y="3899047"/>
            <a:ext cx="45719" cy="250630"/>
          </a:xfrm>
          <a:custGeom>
            <a:avLst/>
            <a:gdLst>
              <a:gd name="connsiteX0" fmla="*/ 0 w 831332"/>
              <a:gd name="connsiteY0" fmla="*/ 81521 h 81520"/>
              <a:gd name="connsiteX1" fmla="*/ 831333 w 831332"/>
              <a:gd name="connsiteY1" fmla="*/ 0 h 81520"/>
            </a:gdLst>
            <a:ahLst/>
            <a:cxnLst>
              <a:cxn ang="0">
                <a:pos x="connsiteX0" y="connsiteY0"/>
              </a:cxn>
              <a:cxn ang="0">
                <a:pos x="connsiteX1" y="connsiteY1"/>
              </a:cxn>
            </a:cxnLst>
            <a:rect l="l" t="t" r="r" b="b"/>
            <a:pathLst>
              <a:path w="831332" h="81520">
                <a:moveTo>
                  <a:pt x="0" y="81521"/>
                </a:moveTo>
                <a:lnTo>
                  <a:pt x="831333" y="0"/>
                </a:lnTo>
              </a:path>
            </a:pathLst>
          </a:custGeom>
          <a:ln w="12700" cap="flat">
            <a:solidFill>
              <a:srgbClr val="94C33D"/>
            </a:solidFill>
            <a:prstDash val="sysDot"/>
            <a:miter/>
          </a:ln>
        </p:spPr>
        <p:txBody>
          <a:bodyPr rtlCol="0" anchor="ctr"/>
          <a:lstStyle/>
          <a:p>
            <a:endParaRPr lang="en-US" dirty="0"/>
          </a:p>
        </p:txBody>
      </p:sp>
      <p:sp>
        <p:nvSpPr>
          <p:cNvPr id="236" name="Text Placeholder 4">
            <a:extLst>
              <a:ext uri="{FF2B5EF4-FFF2-40B4-BE49-F238E27FC236}">
                <a16:creationId xmlns:a16="http://schemas.microsoft.com/office/drawing/2014/main" id="{0F24FF1D-4EFD-8F40-80D1-DFDB28289AB4}"/>
              </a:ext>
            </a:extLst>
          </p:cNvPr>
          <p:cNvSpPr txBox="1">
            <a:spLocks/>
          </p:cNvSpPr>
          <p:nvPr/>
        </p:nvSpPr>
        <p:spPr>
          <a:xfrm rot="16200000">
            <a:off x="-1041300" y="4574417"/>
            <a:ext cx="3713123" cy="429156"/>
          </a:xfrm>
          <a:prstGeom prst="rect">
            <a:avLst/>
          </a:prstGeom>
        </p:spPr>
        <p:txBody>
          <a:bodyPr vert="horz" lIns="91440" tIns="45720" rIns="91440" bIns="45720" rtlCol="0">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r>
              <a:rPr lang="en-GB" dirty="0"/>
              <a:t>COMPETENCE</a:t>
            </a:r>
            <a:r>
              <a:rPr lang="en-IE" dirty="0"/>
              <a:t> </a:t>
            </a:r>
          </a:p>
        </p:txBody>
      </p:sp>
    </p:spTree>
    <p:extLst>
      <p:ext uri="{BB962C8B-B14F-4D97-AF65-F5344CB8AC3E}">
        <p14:creationId xmlns:p14="http://schemas.microsoft.com/office/powerpoint/2010/main" val="21711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3A24266-F042-2C4D-B1B6-913643EA4DF3}"/>
              </a:ext>
            </a:extLst>
          </p:cNvPr>
          <p:cNvSpPr>
            <a:spLocks noGrp="1"/>
          </p:cNvSpPr>
          <p:nvPr>
            <p:ph type="body" sz="quarter" idx="13"/>
          </p:nvPr>
        </p:nvSpPr>
        <p:spPr/>
        <p:txBody>
          <a:bodyPr/>
          <a:lstStyle/>
          <a:p>
            <a:r>
              <a:rPr lang="en-US" dirty="0"/>
              <a:t>01</a:t>
            </a:r>
          </a:p>
        </p:txBody>
      </p:sp>
      <p:sp>
        <p:nvSpPr>
          <p:cNvPr id="6" name="Text Placeholder 5">
            <a:extLst>
              <a:ext uri="{FF2B5EF4-FFF2-40B4-BE49-F238E27FC236}">
                <a16:creationId xmlns:a16="http://schemas.microsoft.com/office/drawing/2014/main" id="{77972CCB-F435-E641-A51D-BABB76C964B6}"/>
              </a:ext>
            </a:extLst>
          </p:cNvPr>
          <p:cNvSpPr>
            <a:spLocks noGrp="1"/>
          </p:cNvSpPr>
          <p:nvPr>
            <p:ph type="body" sz="quarter" idx="14"/>
          </p:nvPr>
        </p:nvSpPr>
        <p:spPr/>
        <p:txBody>
          <a:bodyPr/>
          <a:lstStyle/>
          <a:p>
            <a:r>
              <a:rPr lang="en-US" dirty="0"/>
              <a:t>Preparing to Deliver</a:t>
            </a:r>
          </a:p>
        </p:txBody>
      </p:sp>
      <p:sp>
        <p:nvSpPr>
          <p:cNvPr id="2" name="Slide Number Placeholder 1">
            <a:extLst>
              <a:ext uri="{FF2B5EF4-FFF2-40B4-BE49-F238E27FC236}">
                <a16:creationId xmlns:a16="http://schemas.microsoft.com/office/drawing/2014/main" id="{8CEEF704-8DEC-D84A-97D2-0ECCAD558982}"/>
              </a:ext>
            </a:extLst>
          </p:cNvPr>
          <p:cNvSpPr>
            <a:spLocks noGrp="1"/>
          </p:cNvSpPr>
          <p:nvPr>
            <p:ph type="sldNum" sz="quarter" idx="4294967295"/>
          </p:nvPr>
        </p:nvSpPr>
        <p:spPr>
          <a:xfrm>
            <a:off x="5897563" y="10072688"/>
            <a:ext cx="1662112" cy="568325"/>
          </a:xfrm>
        </p:spPr>
        <p:txBody>
          <a:bodyPr/>
          <a:lstStyle/>
          <a:p>
            <a:fld id="{5E760C49-C21F-C349-B509-93C281143DFD}" type="slidenum">
              <a:rPr lang="en-US" smtClean="0"/>
              <a:t>4</a:t>
            </a:fld>
            <a:endParaRPr lang="en-US" dirty="0"/>
          </a:p>
        </p:txBody>
      </p:sp>
      <p:pic>
        <p:nvPicPr>
          <p:cNvPr id="8" name="Picture Placeholder 7">
            <a:extLst>
              <a:ext uri="{FF2B5EF4-FFF2-40B4-BE49-F238E27FC236}">
                <a16:creationId xmlns:a16="http://schemas.microsoft.com/office/drawing/2014/main" id="{796FBA3C-6A74-3741-BEE3-5A5A58775BBD}"/>
              </a:ext>
            </a:extLst>
          </p:cNvPr>
          <p:cNvPicPr>
            <a:picLocks noGrp="1" noChangeAspect="1"/>
          </p:cNvPicPr>
          <p:nvPr>
            <p:ph type="pic" sz="quarter" idx="15"/>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4606649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CC3F771-EAB3-9F4C-8117-AE1ACAEE49D8}"/>
              </a:ext>
            </a:extLst>
          </p:cNvPr>
          <p:cNvSpPr>
            <a:spLocks noGrp="1"/>
          </p:cNvSpPr>
          <p:nvPr>
            <p:ph type="sldNum" sz="quarter" idx="12"/>
          </p:nvPr>
        </p:nvSpPr>
        <p:spPr/>
        <p:txBody>
          <a:bodyPr/>
          <a:lstStyle/>
          <a:p>
            <a:fld id="{5E760C49-C21F-C349-B509-93C281143DFD}" type="slidenum">
              <a:rPr lang="en-US" smtClean="0"/>
              <a:t>40</a:t>
            </a:fld>
            <a:endParaRPr lang="en-US" dirty="0"/>
          </a:p>
        </p:txBody>
      </p:sp>
      <p:sp>
        <p:nvSpPr>
          <p:cNvPr id="113" name="Text Placeholder 4">
            <a:extLst>
              <a:ext uri="{FF2B5EF4-FFF2-40B4-BE49-F238E27FC236}">
                <a16:creationId xmlns:a16="http://schemas.microsoft.com/office/drawing/2014/main" id="{57AF60B7-C857-0845-AE9A-E7F8B81C5AC0}"/>
              </a:ext>
            </a:extLst>
          </p:cNvPr>
          <p:cNvSpPr txBox="1">
            <a:spLocks/>
          </p:cNvSpPr>
          <p:nvPr/>
        </p:nvSpPr>
        <p:spPr>
          <a:xfrm>
            <a:off x="634225" y="597063"/>
            <a:ext cx="6612961" cy="534728"/>
          </a:xfrm>
          <a:prstGeom prst="rect">
            <a:avLst/>
          </a:prstGeom>
        </p:spPr>
        <p:txBody>
          <a:bodyPr vert="horz" lIns="91440" tIns="45720" rIns="91440" bIns="45720" rtlCol="0">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dirty="0"/>
              <a:t>Team Building &amp; Consensus</a:t>
            </a:r>
            <a:endParaRPr lang="en-IE" dirty="0"/>
          </a:p>
        </p:txBody>
      </p:sp>
      <p:cxnSp>
        <p:nvCxnSpPr>
          <p:cNvPr id="114" name="Straight Connector 113">
            <a:extLst>
              <a:ext uri="{FF2B5EF4-FFF2-40B4-BE49-F238E27FC236}">
                <a16:creationId xmlns:a16="http://schemas.microsoft.com/office/drawing/2014/main" id="{748240D2-282E-EB46-86D3-C44470D64C5A}"/>
              </a:ext>
            </a:extLst>
          </p:cNvPr>
          <p:cNvCxnSpPr>
            <a:cxnSpLocks/>
          </p:cNvCxnSpPr>
          <p:nvPr/>
        </p:nvCxnSpPr>
        <p:spPr>
          <a:xfrm flipH="1">
            <a:off x="0" y="795404"/>
            <a:ext cx="634226" cy="1"/>
          </a:xfrm>
          <a:prstGeom prst="line">
            <a:avLst/>
          </a:prstGeom>
          <a:ln w="28575">
            <a:solidFill>
              <a:srgbClr val="94C33D"/>
            </a:solidFill>
          </a:ln>
        </p:spPr>
        <p:style>
          <a:lnRef idx="1">
            <a:schemeClr val="accent1"/>
          </a:lnRef>
          <a:fillRef idx="0">
            <a:schemeClr val="accent1"/>
          </a:fillRef>
          <a:effectRef idx="0">
            <a:schemeClr val="accent1"/>
          </a:effectRef>
          <a:fontRef idx="minor">
            <a:schemeClr val="tx1"/>
          </a:fontRef>
        </p:style>
      </p:cxnSp>
      <p:sp>
        <p:nvSpPr>
          <p:cNvPr id="14" name="Text Placeholder 5">
            <a:extLst>
              <a:ext uri="{FF2B5EF4-FFF2-40B4-BE49-F238E27FC236}">
                <a16:creationId xmlns:a16="http://schemas.microsoft.com/office/drawing/2014/main" id="{523F23A8-0CCE-A146-8155-6EDFC8FFEAB3}"/>
              </a:ext>
            </a:extLst>
          </p:cNvPr>
          <p:cNvSpPr txBox="1">
            <a:spLocks/>
          </p:cNvSpPr>
          <p:nvPr/>
        </p:nvSpPr>
        <p:spPr>
          <a:xfrm>
            <a:off x="634224" y="1182757"/>
            <a:ext cx="6364800" cy="2584599"/>
          </a:xfrm>
          <a:prstGeom prst="rect">
            <a:avLst/>
          </a:prstGeom>
          <a:ln>
            <a:noFill/>
          </a:ln>
        </p:spPr>
        <p:txBody>
          <a:bodyPr vert="horz" lIns="91440" tIns="45720" rIns="91440" bIns="45720" numCol="1" spcCol="288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GB" sz="1050" dirty="0"/>
              <a:t>All leaders worth their salt, recognise the importance and value of building teams. </a:t>
            </a:r>
          </a:p>
          <a:p>
            <a:endParaRPr lang="en-GB" sz="1050" dirty="0"/>
          </a:p>
          <a:p>
            <a:r>
              <a:rPr lang="en-GB" sz="1050" dirty="0"/>
              <a:t>In the third sector, women leaders may have teams that comprise of paid colleagues, </a:t>
            </a:r>
          </a:p>
          <a:p>
            <a:r>
              <a:rPr lang="en-GB" sz="1050" dirty="0"/>
              <a:t>volunteers, network connections and/ or freelancers and, to affect real change, it will be vital to:</a:t>
            </a:r>
          </a:p>
        </p:txBody>
      </p:sp>
      <p:sp>
        <p:nvSpPr>
          <p:cNvPr id="11" name="Text Placeholder 4">
            <a:extLst>
              <a:ext uri="{FF2B5EF4-FFF2-40B4-BE49-F238E27FC236}">
                <a16:creationId xmlns:a16="http://schemas.microsoft.com/office/drawing/2014/main" id="{E596151C-61B3-F94B-8C38-E6D22AF05AD0}"/>
              </a:ext>
            </a:extLst>
          </p:cNvPr>
          <p:cNvSpPr txBox="1">
            <a:spLocks/>
          </p:cNvSpPr>
          <p:nvPr/>
        </p:nvSpPr>
        <p:spPr>
          <a:xfrm>
            <a:off x="554548" y="3583061"/>
            <a:ext cx="594986" cy="665641"/>
          </a:xfrm>
          <a:prstGeom prst="rect">
            <a:avLst/>
          </a:prstGeom>
        </p:spPr>
        <p:txBody>
          <a:bodyPr vert="horz" lIns="91440" tIns="45720" rIns="91440" bIns="45720" rtlCol="0">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r>
              <a:rPr lang="en-GB" sz="2700" dirty="0">
                <a:solidFill>
                  <a:schemeClr val="bg1"/>
                </a:solidFill>
              </a:rPr>
              <a:t>01</a:t>
            </a:r>
            <a:endParaRPr lang="en-IE" sz="2700" dirty="0">
              <a:solidFill>
                <a:schemeClr val="bg1"/>
              </a:solidFill>
            </a:endParaRPr>
          </a:p>
        </p:txBody>
      </p:sp>
      <p:grpSp>
        <p:nvGrpSpPr>
          <p:cNvPr id="8" name="Group 7">
            <a:extLst>
              <a:ext uri="{FF2B5EF4-FFF2-40B4-BE49-F238E27FC236}">
                <a16:creationId xmlns:a16="http://schemas.microsoft.com/office/drawing/2014/main" id="{69BC39F2-EFE6-D64C-BAE3-233181661683}"/>
              </a:ext>
            </a:extLst>
          </p:cNvPr>
          <p:cNvGrpSpPr/>
          <p:nvPr/>
        </p:nvGrpSpPr>
        <p:grpSpPr>
          <a:xfrm>
            <a:off x="-12183" y="2120145"/>
            <a:ext cx="1187360" cy="498293"/>
            <a:chOff x="0" y="2132438"/>
            <a:chExt cx="1187360" cy="498293"/>
          </a:xfrm>
        </p:grpSpPr>
        <p:cxnSp>
          <p:nvCxnSpPr>
            <p:cNvPr id="17" name="Straight Connector 16">
              <a:extLst>
                <a:ext uri="{FF2B5EF4-FFF2-40B4-BE49-F238E27FC236}">
                  <a16:creationId xmlns:a16="http://schemas.microsoft.com/office/drawing/2014/main" id="{20DC8433-A3BC-B842-A06F-FDC2727CF546}"/>
                </a:ext>
              </a:extLst>
            </p:cNvPr>
            <p:cNvCxnSpPr>
              <a:cxnSpLocks/>
            </p:cNvCxnSpPr>
            <p:nvPr/>
          </p:nvCxnSpPr>
          <p:spPr>
            <a:xfrm flipH="1">
              <a:off x="0" y="2336410"/>
              <a:ext cx="701789" cy="0"/>
            </a:xfrm>
            <a:prstGeom prst="line">
              <a:avLst/>
            </a:prstGeom>
            <a:ln w="12700">
              <a:solidFill>
                <a:srgbClr val="94C33D"/>
              </a:solidFill>
              <a:prstDash val="sysDot"/>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2B03D7FA-952C-9242-BF1A-5C7FA16DAC63}"/>
                </a:ext>
              </a:extLst>
            </p:cNvPr>
            <p:cNvSpPr/>
            <p:nvPr/>
          </p:nvSpPr>
          <p:spPr>
            <a:xfrm>
              <a:off x="633894" y="2132438"/>
              <a:ext cx="430239" cy="430239"/>
            </a:xfrm>
            <a:prstGeom prst="ellipse">
              <a:avLst/>
            </a:prstGeom>
            <a:gradFill>
              <a:gsLst>
                <a:gs pos="3000">
                  <a:srgbClr val="94C33D"/>
                </a:gs>
                <a:gs pos="34000">
                  <a:srgbClr val="94C33D"/>
                </a:gs>
                <a:gs pos="80000">
                  <a:srgbClr val="567222"/>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4">
              <a:extLst>
                <a:ext uri="{FF2B5EF4-FFF2-40B4-BE49-F238E27FC236}">
                  <a16:creationId xmlns:a16="http://schemas.microsoft.com/office/drawing/2014/main" id="{4E5CF712-F003-904E-AA10-B6F86112E6B6}"/>
                </a:ext>
              </a:extLst>
            </p:cNvPr>
            <p:cNvSpPr txBox="1">
              <a:spLocks/>
            </p:cNvSpPr>
            <p:nvPr/>
          </p:nvSpPr>
          <p:spPr>
            <a:xfrm>
              <a:off x="539166" y="2149401"/>
              <a:ext cx="648194" cy="481330"/>
            </a:xfrm>
            <a:prstGeom prst="rect">
              <a:avLst/>
            </a:prstGeom>
          </p:spPr>
          <p:txBody>
            <a:bodyPr vert="horz" lIns="91440" tIns="45720" rIns="91440" bIns="45720" rtlCol="0">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r>
                <a:rPr lang="en-GB" sz="1800" dirty="0">
                  <a:solidFill>
                    <a:schemeClr val="bg1"/>
                  </a:solidFill>
                </a:rPr>
                <a:t>01</a:t>
              </a:r>
              <a:endParaRPr lang="en-IE" sz="1800" dirty="0">
                <a:solidFill>
                  <a:schemeClr val="bg1"/>
                </a:solidFill>
              </a:endParaRPr>
            </a:p>
          </p:txBody>
        </p:sp>
      </p:grpSp>
      <p:sp>
        <p:nvSpPr>
          <p:cNvPr id="20" name="Text Placeholder 5">
            <a:extLst>
              <a:ext uri="{FF2B5EF4-FFF2-40B4-BE49-F238E27FC236}">
                <a16:creationId xmlns:a16="http://schemas.microsoft.com/office/drawing/2014/main" id="{3217F45E-18EC-9244-B1AD-0A5C19B1D455}"/>
              </a:ext>
            </a:extLst>
          </p:cNvPr>
          <p:cNvSpPr txBox="1">
            <a:spLocks/>
          </p:cNvSpPr>
          <p:nvPr/>
        </p:nvSpPr>
        <p:spPr>
          <a:xfrm>
            <a:off x="1081973" y="2189656"/>
            <a:ext cx="5402910" cy="2560197"/>
          </a:xfrm>
          <a:prstGeom prst="rect">
            <a:avLst/>
          </a:prstGeom>
        </p:spPr>
        <p:txBody>
          <a:bodyPr vert="horz" lIns="91440" tIns="45720" rIns="91440" bIns="45720" numCol="1" spcCol="288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lvl="0" algn="l">
              <a:lnSpc>
                <a:spcPct val="100000"/>
              </a:lnSpc>
            </a:pPr>
            <a:r>
              <a:rPr lang="en-GB" sz="1050" dirty="0"/>
              <a:t>Create a vision that inspires the team to take action</a:t>
            </a:r>
          </a:p>
        </p:txBody>
      </p:sp>
      <p:sp>
        <p:nvSpPr>
          <p:cNvPr id="25" name="Text Placeholder 5">
            <a:extLst>
              <a:ext uri="{FF2B5EF4-FFF2-40B4-BE49-F238E27FC236}">
                <a16:creationId xmlns:a16="http://schemas.microsoft.com/office/drawing/2014/main" id="{E0AC2B3A-7C1C-A245-95CE-3036F5EDF981}"/>
              </a:ext>
            </a:extLst>
          </p:cNvPr>
          <p:cNvSpPr txBox="1">
            <a:spLocks/>
          </p:cNvSpPr>
          <p:nvPr/>
        </p:nvSpPr>
        <p:spPr>
          <a:xfrm>
            <a:off x="1081973" y="2806645"/>
            <a:ext cx="3266226" cy="463823"/>
          </a:xfrm>
          <a:prstGeom prst="rect">
            <a:avLst/>
          </a:prstGeom>
        </p:spPr>
        <p:txBody>
          <a:bodyPr vert="horz" lIns="91440" tIns="45720" rIns="91440" bIns="45720" numCol="1" spcCol="288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lvl="0" algn="l">
              <a:lnSpc>
                <a:spcPct val="100000"/>
              </a:lnSpc>
            </a:pPr>
            <a:r>
              <a:rPr lang="en-GB" sz="1050" dirty="0"/>
              <a:t>Influence team culture, beliefs and habits</a:t>
            </a:r>
          </a:p>
        </p:txBody>
      </p:sp>
      <p:sp>
        <p:nvSpPr>
          <p:cNvPr id="30" name="Text Placeholder 5">
            <a:extLst>
              <a:ext uri="{FF2B5EF4-FFF2-40B4-BE49-F238E27FC236}">
                <a16:creationId xmlns:a16="http://schemas.microsoft.com/office/drawing/2014/main" id="{830C9A35-2E8B-C64A-A86E-94F140DD55E0}"/>
              </a:ext>
            </a:extLst>
          </p:cNvPr>
          <p:cNvSpPr txBox="1">
            <a:spLocks/>
          </p:cNvSpPr>
          <p:nvPr/>
        </p:nvSpPr>
        <p:spPr>
          <a:xfrm>
            <a:off x="1081973" y="3381771"/>
            <a:ext cx="3860267" cy="665641"/>
          </a:xfrm>
          <a:prstGeom prst="rect">
            <a:avLst/>
          </a:prstGeom>
        </p:spPr>
        <p:txBody>
          <a:bodyPr vert="horz" lIns="91440" tIns="45720" rIns="91440" bIns="45720" numCol="1" spcCol="288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lvl="0" algn="l">
              <a:lnSpc>
                <a:spcPct val="100000"/>
              </a:lnSpc>
            </a:pPr>
            <a:r>
              <a:rPr lang="en-GB" sz="1050" dirty="0"/>
              <a:t>Foster relationship that creates an effective team dynamic where all individuals are respected for their value</a:t>
            </a:r>
          </a:p>
        </p:txBody>
      </p:sp>
      <p:grpSp>
        <p:nvGrpSpPr>
          <p:cNvPr id="6" name="Group 5">
            <a:extLst>
              <a:ext uri="{FF2B5EF4-FFF2-40B4-BE49-F238E27FC236}">
                <a16:creationId xmlns:a16="http://schemas.microsoft.com/office/drawing/2014/main" id="{004D76F7-13A9-754D-9302-615678DD5032}"/>
              </a:ext>
            </a:extLst>
          </p:cNvPr>
          <p:cNvGrpSpPr/>
          <p:nvPr/>
        </p:nvGrpSpPr>
        <p:grpSpPr>
          <a:xfrm>
            <a:off x="5017084" y="2189656"/>
            <a:ext cx="2230102" cy="2543130"/>
            <a:chOff x="8490118" y="1822267"/>
            <a:chExt cx="2230102" cy="2543130"/>
          </a:xfrm>
        </p:grpSpPr>
        <p:sp>
          <p:nvSpPr>
            <p:cNvPr id="34" name="Oval 33">
              <a:extLst>
                <a:ext uri="{FF2B5EF4-FFF2-40B4-BE49-F238E27FC236}">
                  <a16:creationId xmlns:a16="http://schemas.microsoft.com/office/drawing/2014/main" id="{50140D38-FAA3-054D-ABE0-B01B6F53FF9F}"/>
                </a:ext>
              </a:extLst>
            </p:cNvPr>
            <p:cNvSpPr/>
            <p:nvPr/>
          </p:nvSpPr>
          <p:spPr>
            <a:xfrm>
              <a:off x="8490118" y="2135295"/>
              <a:ext cx="2230102" cy="2230102"/>
            </a:xfrm>
            <a:prstGeom prst="ellipse">
              <a:avLst/>
            </a:prstGeom>
            <a:gradFill>
              <a:gsLst>
                <a:gs pos="4000">
                  <a:srgbClr val="863694"/>
                </a:gs>
                <a:gs pos="34000">
                  <a:srgbClr val="863694"/>
                </a:gs>
                <a:gs pos="80000">
                  <a:srgbClr val="561465"/>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FD35B4D6-B518-DB44-86A7-436B4A2F6845}"/>
                </a:ext>
              </a:extLst>
            </p:cNvPr>
            <p:cNvSpPr/>
            <p:nvPr/>
          </p:nvSpPr>
          <p:spPr>
            <a:xfrm>
              <a:off x="8795567" y="2806645"/>
              <a:ext cx="1619204" cy="1200329"/>
            </a:xfrm>
            <a:prstGeom prst="rect">
              <a:avLst/>
            </a:prstGeom>
          </p:spPr>
          <p:txBody>
            <a:bodyPr wrap="square">
              <a:spAutoFit/>
            </a:bodyPr>
            <a:lstStyle/>
            <a:p>
              <a:pPr algn="ctr"/>
              <a:r>
                <a:rPr lang="en-GB" sz="1400" b="1" i="1" dirty="0">
                  <a:solidFill>
                    <a:schemeClr val="bg1"/>
                  </a:solidFill>
                </a:rPr>
                <a:t>Alone we can do so little; together we can do so much” </a:t>
              </a:r>
            </a:p>
            <a:p>
              <a:pPr algn="ctr"/>
              <a:endParaRPr lang="en-GB" b="1" i="1" dirty="0">
                <a:solidFill>
                  <a:schemeClr val="bg1"/>
                </a:solidFill>
              </a:endParaRPr>
            </a:p>
            <a:p>
              <a:pPr algn="ctr"/>
              <a:r>
                <a:rPr lang="en-GB" sz="1200" dirty="0">
                  <a:solidFill>
                    <a:schemeClr val="bg1"/>
                  </a:solidFill>
                </a:rPr>
                <a:t>HELEN KELLER </a:t>
              </a:r>
            </a:p>
          </p:txBody>
        </p:sp>
        <p:sp>
          <p:nvSpPr>
            <p:cNvPr id="33" name="Freeform 32">
              <a:extLst>
                <a:ext uri="{FF2B5EF4-FFF2-40B4-BE49-F238E27FC236}">
                  <a16:creationId xmlns:a16="http://schemas.microsoft.com/office/drawing/2014/main" id="{15E388F4-6C7F-B242-B3B8-08950DBC7795}"/>
                </a:ext>
              </a:extLst>
            </p:cNvPr>
            <p:cNvSpPr/>
            <p:nvPr/>
          </p:nvSpPr>
          <p:spPr>
            <a:xfrm>
              <a:off x="9123624" y="1822267"/>
              <a:ext cx="963091" cy="697186"/>
            </a:xfrm>
            <a:custGeom>
              <a:avLst/>
              <a:gdLst>
                <a:gd name="connsiteX0" fmla="*/ 355667 w 1522388"/>
                <a:gd name="connsiteY0" fmla="*/ 1102064 h 1102064"/>
                <a:gd name="connsiteX1" fmla="*/ 331425 w 1522388"/>
                <a:gd name="connsiteY1" fmla="*/ 1101167 h 1102064"/>
                <a:gd name="connsiteX2" fmla="*/ 67016 w 1522388"/>
                <a:gd name="connsiteY2" fmla="*/ 970589 h 1102064"/>
                <a:gd name="connsiteX3" fmla="*/ 67016 w 1522388"/>
                <a:gd name="connsiteY3" fmla="*/ 970589 h 1102064"/>
                <a:gd name="connsiteX4" fmla="*/ 1475 w 1522388"/>
                <a:gd name="connsiteY4" fmla="*/ 694624 h 1102064"/>
                <a:gd name="connsiteX5" fmla="*/ 69261 w 1522388"/>
                <a:gd name="connsiteY5" fmla="*/ 411030 h 1102064"/>
                <a:gd name="connsiteX6" fmla="*/ 449489 w 1522388"/>
                <a:gd name="connsiteY6" fmla="*/ 6282 h 1102064"/>
                <a:gd name="connsiteX7" fmla="*/ 460712 w 1522388"/>
                <a:gd name="connsiteY7" fmla="*/ 449 h 1102064"/>
                <a:gd name="connsiteX8" fmla="*/ 582367 w 1522388"/>
                <a:gd name="connsiteY8" fmla="*/ 221221 h 1102064"/>
                <a:gd name="connsiteX9" fmla="*/ 568451 w 1522388"/>
                <a:gd name="connsiteY9" fmla="*/ 226605 h 1102064"/>
                <a:gd name="connsiteX10" fmla="*/ 340853 w 1522388"/>
                <a:gd name="connsiteY10" fmla="*/ 463531 h 1102064"/>
                <a:gd name="connsiteX11" fmla="*/ 346688 w 1522388"/>
                <a:gd name="connsiteY11" fmla="*/ 463531 h 1102064"/>
                <a:gd name="connsiteX12" fmla="*/ 597181 w 1522388"/>
                <a:gd name="connsiteY12" fmla="*/ 555520 h 1102064"/>
                <a:gd name="connsiteX13" fmla="*/ 685617 w 1522388"/>
                <a:gd name="connsiteY13" fmla="*/ 781676 h 1102064"/>
                <a:gd name="connsiteX14" fmla="*/ 597630 w 1522388"/>
                <a:gd name="connsiteY14" fmla="*/ 1007384 h 1102064"/>
                <a:gd name="connsiteX15" fmla="*/ 355667 w 1522388"/>
                <a:gd name="connsiteY15" fmla="*/ 1102064 h 1102064"/>
                <a:gd name="connsiteX16" fmla="*/ 87217 w 1522388"/>
                <a:gd name="connsiteY16" fmla="*/ 954883 h 1102064"/>
                <a:gd name="connsiteX17" fmla="*/ 332772 w 1522388"/>
                <a:gd name="connsiteY17" fmla="*/ 1075590 h 1102064"/>
                <a:gd name="connsiteX18" fmla="*/ 579225 w 1522388"/>
                <a:gd name="connsiteY18" fmla="*/ 989883 h 1102064"/>
                <a:gd name="connsiteX19" fmla="*/ 660029 w 1522388"/>
                <a:gd name="connsiteY19" fmla="*/ 781676 h 1102064"/>
                <a:gd name="connsiteX20" fmla="*/ 579225 w 1522388"/>
                <a:gd name="connsiteY20" fmla="*/ 573469 h 1102064"/>
                <a:gd name="connsiteX21" fmla="*/ 346688 w 1522388"/>
                <a:gd name="connsiteY21" fmla="*/ 488660 h 1102064"/>
                <a:gd name="connsiteX22" fmla="*/ 304940 w 1522388"/>
                <a:gd name="connsiteY22" fmla="*/ 488660 h 1102064"/>
                <a:gd name="connsiteX23" fmla="*/ 310776 w 1522388"/>
                <a:gd name="connsiteY23" fmla="*/ 471608 h 1102064"/>
                <a:gd name="connsiteX24" fmla="*/ 546005 w 1522388"/>
                <a:gd name="connsiteY24" fmla="*/ 207759 h 1102064"/>
                <a:gd name="connsiteX25" fmla="*/ 450387 w 1522388"/>
                <a:gd name="connsiteY25" fmla="*/ 34103 h 1102064"/>
                <a:gd name="connsiteX26" fmla="*/ 93053 w 1522388"/>
                <a:gd name="connsiteY26" fmla="*/ 419556 h 1102064"/>
                <a:gd name="connsiteX27" fmla="*/ 87217 w 1522388"/>
                <a:gd name="connsiteY27" fmla="*/ 954883 h 1102064"/>
                <a:gd name="connsiteX28" fmla="*/ 1190194 w 1522388"/>
                <a:gd name="connsiteY28" fmla="*/ 1101616 h 1102064"/>
                <a:gd name="connsiteX29" fmla="*/ 1166402 w 1522388"/>
                <a:gd name="connsiteY29" fmla="*/ 1100718 h 1102064"/>
                <a:gd name="connsiteX30" fmla="*/ 904237 w 1522388"/>
                <a:gd name="connsiteY30" fmla="*/ 970140 h 1102064"/>
                <a:gd name="connsiteX31" fmla="*/ 904237 w 1522388"/>
                <a:gd name="connsiteY31" fmla="*/ 970140 h 1102064"/>
                <a:gd name="connsiteX32" fmla="*/ 902441 w 1522388"/>
                <a:gd name="connsiteY32" fmla="*/ 411030 h 1102064"/>
                <a:gd name="connsiteX33" fmla="*/ 1286710 w 1522388"/>
                <a:gd name="connsiteY33" fmla="*/ 5834 h 1102064"/>
                <a:gd name="connsiteX34" fmla="*/ 1297933 w 1522388"/>
                <a:gd name="connsiteY34" fmla="*/ 0 h 1102064"/>
                <a:gd name="connsiteX35" fmla="*/ 1419588 w 1522388"/>
                <a:gd name="connsiteY35" fmla="*/ 220772 h 1102064"/>
                <a:gd name="connsiteX36" fmla="*/ 1405671 w 1522388"/>
                <a:gd name="connsiteY36" fmla="*/ 226157 h 1102064"/>
                <a:gd name="connsiteX37" fmla="*/ 1178073 w 1522388"/>
                <a:gd name="connsiteY37" fmla="*/ 463083 h 1102064"/>
                <a:gd name="connsiteX38" fmla="*/ 1183909 w 1522388"/>
                <a:gd name="connsiteY38" fmla="*/ 463083 h 1102064"/>
                <a:gd name="connsiteX39" fmla="*/ 1430362 w 1522388"/>
                <a:gd name="connsiteY39" fmla="*/ 555071 h 1102064"/>
                <a:gd name="connsiteX40" fmla="*/ 1522389 w 1522388"/>
                <a:gd name="connsiteY40" fmla="*/ 781227 h 1102064"/>
                <a:gd name="connsiteX41" fmla="*/ 1429913 w 1522388"/>
                <a:gd name="connsiteY41" fmla="*/ 1007384 h 1102064"/>
                <a:gd name="connsiteX42" fmla="*/ 1190194 w 1522388"/>
                <a:gd name="connsiteY42" fmla="*/ 1101616 h 1102064"/>
                <a:gd name="connsiteX43" fmla="*/ 923989 w 1522388"/>
                <a:gd name="connsiteY43" fmla="*/ 954883 h 1102064"/>
                <a:gd name="connsiteX44" fmla="*/ 1167748 w 1522388"/>
                <a:gd name="connsiteY44" fmla="*/ 1075590 h 1102064"/>
                <a:gd name="connsiteX45" fmla="*/ 1411956 w 1522388"/>
                <a:gd name="connsiteY45" fmla="*/ 989883 h 1102064"/>
                <a:gd name="connsiteX46" fmla="*/ 1496801 w 1522388"/>
                <a:gd name="connsiteY46" fmla="*/ 781676 h 1102064"/>
                <a:gd name="connsiteX47" fmla="*/ 1412405 w 1522388"/>
                <a:gd name="connsiteY47" fmla="*/ 573917 h 1102064"/>
                <a:gd name="connsiteX48" fmla="*/ 1411956 w 1522388"/>
                <a:gd name="connsiteY48" fmla="*/ 573469 h 1102064"/>
                <a:gd name="connsiteX49" fmla="*/ 1183909 w 1522388"/>
                <a:gd name="connsiteY49" fmla="*/ 489108 h 1102064"/>
                <a:gd name="connsiteX50" fmla="*/ 1142160 w 1522388"/>
                <a:gd name="connsiteY50" fmla="*/ 489108 h 1102064"/>
                <a:gd name="connsiteX51" fmla="*/ 1147996 w 1522388"/>
                <a:gd name="connsiteY51" fmla="*/ 472057 h 1102064"/>
                <a:gd name="connsiteX52" fmla="*/ 1383226 w 1522388"/>
                <a:gd name="connsiteY52" fmla="*/ 208208 h 1102064"/>
                <a:gd name="connsiteX53" fmla="*/ 1287608 w 1522388"/>
                <a:gd name="connsiteY53" fmla="*/ 34552 h 1102064"/>
                <a:gd name="connsiteX54" fmla="*/ 926234 w 1522388"/>
                <a:gd name="connsiteY54" fmla="*/ 420454 h 1102064"/>
                <a:gd name="connsiteX55" fmla="*/ 923989 w 1522388"/>
                <a:gd name="connsiteY55" fmla="*/ 954883 h 1102064"/>
                <a:gd name="connsiteX56" fmla="*/ 923989 w 1522388"/>
                <a:gd name="connsiteY56" fmla="*/ 954883 h 1102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522388" h="1102064">
                  <a:moveTo>
                    <a:pt x="355667" y="1102064"/>
                  </a:moveTo>
                  <a:cubicBezTo>
                    <a:pt x="347586" y="1102064"/>
                    <a:pt x="339506" y="1101616"/>
                    <a:pt x="331425" y="1101167"/>
                  </a:cubicBezTo>
                  <a:cubicBezTo>
                    <a:pt x="225033" y="1094885"/>
                    <a:pt x="126273" y="1045974"/>
                    <a:pt x="67016" y="970589"/>
                  </a:cubicBezTo>
                  <a:lnTo>
                    <a:pt x="67016" y="970589"/>
                  </a:lnTo>
                  <a:cubicBezTo>
                    <a:pt x="15840" y="902382"/>
                    <a:pt x="-6156" y="809946"/>
                    <a:pt x="1475" y="694624"/>
                  </a:cubicBezTo>
                  <a:cubicBezTo>
                    <a:pt x="7311" y="606674"/>
                    <a:pt x="31552" y="505711"/>
                    <a:pt x="69261" y="411030"/>
                  </a:cubicBezTo>
                  <a:cubicBezTo>
                    <a:pt x="134353" y="242311"/>
                    <a:pt x="265884" y="102309"/>
                    <a:pt x="449489" y="6282"/>
                  </a:cubicBezTo>
                  <a:lnTo>
                    <a:pt x="460712" y="449"/>
                  </a:lnTo>
                  <a:lnTo>
                    <a:pt x="582367" y="221221"/>
                  </a:lnTo>
                  <a:lnTo>
                    <a:pt x="568451" y="226605"/>
                  </a:lnTo>
                  <a:cubicBezTo>
                    <a:pt x="461610" y="266990"/>
                    <a:pt x="384846" y="346863"/>
                    <a:pt x="340853" y="463531"/>
                  </a:cubicBezTo>
                  <a:lnTo>
                    <a:pt x="346688" y="463531"/>
                  </a:lnTo>
                  <a:cubicBezTo>
                    <a:pt x="453081" y="463531"/>
                    <a:pt x="535231" y="493596"/>
                    <a:pt x="597181" y="555520"/>
                  </a:cubicBezTo>
                  <a:cubicBezTo>
                    <a:pt x="655540" y="613854"/>
                    <a:pt x="685617" y="690137"/>
                    <a:pt x="685617" y="781676"/>
                  </a:cubicBezTo>
                  <a:cubicBezTo>
                    <a:pt x="685617" y="869177"/>
                    <a:pt x="655989" y="945011"/>
                    <a:pt x="597630" y="1007384"/>
                  </a:cubicBezTo>
                  <a:cubicBezTo>
                    <a:pt x="537027" y="1068410"/>
                    <a:pt x="449938" y="1102064"/>
                    <a:pt x="355667" y="1102064"/>
                  </a:cubicBezTo>
                  <a:close/>
                  <a:moveTo>
                    <a:pt x="87217" y="954883"/>
                  </a:moveTo>
                  <a:cubicBezTo>
                    <a:pt x="141985" y="1024435"/>
                    <a:pt x="233563" y="1069756"/>
                    <a:pt x="332772" y="1075590"/>
                  </a:cubicBezTo>
                  <a:cubicBezTo>
                    <a:pt x="428839" y="1081423"/>
                    <a:pt x="518622" y="1050013"/>
                    <a:pt x="579225" y="989883"/>
                  </a:cubicBezTo>
                  <a:cubicBezTo>
                    <a:pt x="632645" y="932447"/>
                    <a:pt x="660029" y="862446"/>
                    <a:pt x="660029" y="781676"/>
                  </a:cubicBezTo>
                  <a:cubicBezTo>
                    <a:pt x="660029" y="697316"/>
                    <a:pt x="632645" y="626867"/>
                    <a:pt x="579225" y="573469"/>
                  </a:cubicBezTo>
                  <a:cubicBezTo>
                    <a:pt x="522213" y="516480"/>
                    <a:pt x="446347" y="488660"/>
                    <a:pt x="346688" y="488660"/>
                  </a:cubicBezTo>
                  <a:lnTo>
                    <a:pt x="304940" y="488660"/>
                  </a:lnTo>
                  <a:lnTo>
                    <a:pt x="310776" y="471608"/>
                  </a:lnTo>
                  <a:cubicBezTo>
                    <a:pt x="354769" y="343273"/>
                    <a:pt x="434226" y="254875"/>
                    <a:pt x="546005" y="207759"/>
                  </a:cubicBezTo>
                  <a:lnTo>
                    <a:pt x="450387" y="34103"/>
                  </a:lnTo>
                  <a:cubicBezTo>
                    <a:pt x="278005" y="126989"/>
                    <a:pt x="155003" y="260260"/>
                    <a:pt x="93053" y="419556"/>
                  </a:cubicBezTo>
                  <a:cubicBezTo>
                    <a:pt x="24819" y="591418"/>
                    <a:pt x="-12890" y="821612"/>
                    <a:pt x="87217" y="954883"/>
                  </a:cubicBezTo>
                  <a:close/>
                  <a:moveTo>
                    <a:pt x="1190194" y="1101616"/>
                  </a:moveTo>
                  <a:cubicBezTo>
                    <a:pt x="1182562" y="1101616"/>
                    <a:pt x="1174482" y="1101167"/>
                    <a:pt x="1166402" y="1100718"/>
                  </a:cubicBezTo>
                  <a:cubicBezTo>
                    <a:pt x="1061356" y="1094436"/>
                    <a:pt x="963044" y="1045525"/>
                    <a:pt x="904237" y="970140"/>
                  </a:cubicBezTo>
                  <a:lnTo>
                    <a:pt x="904237" y="970140"/>
                  </a:lnTo>
                  <a:cubicBezTo>
                    <a:pt x="775399" y="804561"/>
                    <a:pt x="859795" y="523660"/>
                    <a:pt x="902441" y="411030"/>
                  </a:cubicBezTo>
                  <a:cubicBezTo>
                    <a:pt x="972023" y="241413"/>
                    <a:pt x="1104901" y="101411"/>
                    <a:pt x="1286710" y="5834"/>
                  </a:cubicBezTo>
                  <a:lnTo>
                    <a:pt x="1297933" y="0"/>
                  </a:lnTo>
                  <a:lnTo>
                    <a:pt x="1419588" y="220772"/>
                  </a:lnTo>
                  <a:lnTo>
                    <a:pt x="1405671" y="226157"/>
                  </a:lnTo>
                  <a:cubicBezTo>
                    <a:pt x="1298831" y="266542"/>
                    <a:pt x="1222067" y="346415"/>
                    <a:pt x="1178073" y="463083"/>
                  </a:cubicBezTo>
                  <a:lnTo>
                    <a:pt x="1183909" y="463083"/>
                  </a:lnTo>
                  <a:cubicBezTo>
                    <a:pt x="1290301" y="463083"/>
                    <a:pt x="1372901" y="494044"/>
                    <a:pt x="1430362" y="555071"/>
                  </a:cubicBezTo>
                  <a:cubicBezTo>
                    <a:pt x="1492311" y="612956"/>
                    <a:pt x="1522389" y="686995"/>
                    <a:pt x="1522389" y="781227"/>
                  </a:cubicBezTo>
                  <a:cubicBezTo>
                    <a:pt x="1522389" y="870075"/>
                    <a:pt x="1491414" y="946358"/>
                    <a:pt x="1429913" y="1007384"/>
                  </a:cubicBezTo>
                  <a:cubicBezTo>
                    <a:pt x="1369759" y="1068410"/>
                    <a:pt x="1283119" y="1101616"/>
                    <a:pt x="1190194" y="1101616"/>
                  </a:cubicBezTo>
                  <a:close/>
                  <a:moveTo>
                    <a:pt x="923989" y="954883"/>
                  </a:moveTo>
                  <a:cubicBezTo>
                    <a:pt x="978756" y="1024435"/>
                    <a:pt x="1069885" y="1069756"/>
                    <a:pt x="1167748" y="1075590"/>
                  </a:cubicBezTo>
                  <a:cubicBezTo>
                    <a:pt x="1262469" y="1081423"/>
                    <a:pt x="1351802" y="1050013"/>
                    <a:pt x="1411956" y="989883"/>
                  </a:cubicBezTo>
                  <a:cubicBezTo>
                    <a:pt x="1468968" y="932896"/>
                    <a:pt x="1496801" y="864690"/>
                    <a:pt x="1496801" y="781676"/>
                  </a:cubicBezTo>
                  <a:cubicBezTo>
                    <a:pt x="1496801" y="694624"/>
                    <a:pt x="1468968" y="626867"/>
                    <a:pt x="1412405" y="573917"/>
                  </a:cubicBezTo>
                  <a:lnTo>
                    <a:pt x="1411956" y="573469"/>
                  </a:lnTo>
                  <a:cubicBezTo>
                    <a:pt x="1359434" y="517378"/>
                    <a:pt x="1282670" y="489108"/>
                    <a:pt x="1183909" y="489108"/>
                  </a:cubicBezTo>
                  <a:lnTo>
                    <a:pt x="1142160" y="489108"/>
                  </a:lnTo>
                  <a:lnTo>
                    <a:pt x="1147996" y="472057"/>
                  </a:lnTo>
                  <a:cubicBezTo>
                    <a:pt x="1191989" y="343722"/>
                    <a:pt x="1271447" y="255324"/>
                    <a:pt x="1383226" y="208208"/>
                  </a:cubicBezTo>
                  <a:lnTo>
                    <a:pt x="1287608" y="34552"/>
                  </a:lnTo>
                  <a:cubicBezTo>
                    <a:pt x="1116572" y="126989"/>
                    <a:pt x="991775" y="259811"/>
                    <a:pt x="926234" y="420454"/>
                  </a:cubicBezTo>
                  <a:cubicBezTo>
                    <a:pt x="885383" y="529045"/>
                    <a:pt x="803232" y="799176"/>
                    <a:pt x="923989" y="954883"/>
                  </a:cubicBezTo>
                  <a:lnTo>
                    <a:pt x="923989" y="954883"/>
                  </a:lnTo>
                  <a:close/>
                </a:path>
              </a:pathLst>
            </a:custGeom>
            <a:solidFill>
              <a:srgbClr val="94C33D"/>
            </a:solidFill>
            <a:ln w="4485" cap="flat">
              <a:noFill/>
              <a:prstDash val="solid"/>
              <a:miter/>
            </a:ln>
          </p:spPr>
          <p:txBody>
            <a:bodyPr rtlCol="0" anchor="ctr"/>
            <a:lstStyle/>
            <a:p>
              <a:endParaRPr lang="en-US"/>
            </a:p>
          </p:txBody>
        </p:sp>
      </p:grpSp>
      <p:grpSp>
        <p:nvGrpSpPr>
          <p:cNvPr id="7" name="Group 6">
            <a:extLst>
              <a:ext uri="{FF2B5EF4-FFF2-40B4-BE49-F238E27FC236}">
                <a16:creationId xmlns:a16="http://schemas.microsoft.com/office/drawing/2014/main" id="{FA6276A1-5999-F749-8C54-409E474BF43D}"/>
              </a:ext>
            </a:extLst>
          </p:cNvPr>
          <p:cNvGrpSpPr/>
          <p:nvPr/>
        </p:nvGrpSpPr>
        <p:grpSpPr>
          <a:xfrm>
            <a:off x="0" y="5196401"/>
            <a:ext cx="7581962" cy="5397445"/>
            <a:chOff x="-22287" y="4498934"/>
            <a:chExt cx="7581962" cy="5397445"/>
          </a:xfrm>
        </p:grpSpPr>
        <p:sp>
          <p:nvSpPr>
            <p:cNvPr id="36" name="Rectangle 35">
              <a:extLst>
                <a:ext uri="{FF2B5EF4-FFF2-40B4-BE49-F238E27FC236}">
                  <a16:creationId xmlns:a16="http://schemas.microsoft.com/office/drawing/2014/main" id="{3160A618-EF58-8840-AAE0-7C4CCDDF5B31}"/>
                </a:ext>
              </a:extLst>
            </p:cNvPr>
            <p:cNvSpPr/>
            <p:nvPr/>
          </p:nvSpPr>
          <p:spPr>
            <a:xfrm>
              <a:off x="0" y="4498934"/>
              <a:ext cx="7559675" cy="4252141"/>
            </a:xfrm>
            <a:prstGeom prst="rect">
              <a:avLst/>
            </a:prstGeom>
            <a:gradFill>
              <a:gsLst>
                <a:gs pos="4000">
                  <a:srgbClr val="863694"/>
                </a:gs>
                <a:gs pos="34000">
                  <a:srgbClr val="863694"/>
                </a:gs>
                <a:gs pos="80000">
                  <a:srgbClr val="561465"/>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E99B6A39-2DA0-4B44-8737-48F73F12448E}"/>
                </a:ext>
              </a:extLst>
            </p:cNvPr>
            <p:cNvSpPr/>
            <p:nvPr/>
          </p:nvSpPr>
          <p:spPr>
            <a:xfrm>
              <a:off x="4258068" y="4846301"/>
              <a:ext cx="2989118" cy="3618547"/>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4">
              <a:extLst>
                <a:ext uri="{FF2B5EF4-FFF2-40B4-BE49-F238E27FC236}">
                  <a16:creationId xmlns:a16="http://schemas.microsoft.com/office/drawing/2014/main" id="{53CF56BA-C417-EF4B-BBA7-47C5BE33D0D5}"/>
                </a:ext>
              </a:extLst>
            </p:cNvPr>
            <p:cNvSpPr txBox="1">
              <a:spLocks/>
            </p:cNvSpPr>
            <p:nvPr/>
          </p:nvSpPr>
          <p:spPr>
            <a:xfrm>
              <a:off x="596557" y="4827160"/>
              <a:ext cx="3479769" cy="1020729"/>
            </a:xfrm>
            <a:prstGeom prst="rect">
              <a:avLst/>
            </a:prstGeom>
          </p:spPr>
          <p:txBody>
            <a:bodyPr vert="horz" lIns="91440" tIns="45720" rIns="91440" bIns="45720" rtlCol="0">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dirty="0">
                  <a:solidFill>
                    <a:schemeClr val="bg1"/>
                  </a:solidFill>
                </a:rPr>
                <a:t>TOP TIPS FOR BUILDING AN EFFECTIVE TEAM</a:t>
              </a:r>
              <a:endParaRPr lang="en-IE" dirty="0">
                <a:solidFill>
                  <a:schemeClr val="bg1"/>
                </a:solidFill>
              </a:endParaRPr>
            </a:p>
          </p:txBody>
        </p:sp>
        <p:sp>
          <p:nvSpPr>
            <p:cNvPr id="16" name="Text Placeholder 5">
              <a:extLst>
                <a:ext uri="{FF2B5EF4-FFF2-40B4-BE49-F238E27FC236}">
                  <a16:creationId xmlns:a16="http://schemas.microsoft.com/office/drawing/2014/main" id="{5BE47BF0-E195-C74B-8033-22E8ADEB1261}"/>
                </a:ext>
              </a:extLst>
            </p:cNvPr>
            <p:cNvSpPr txBox="1">
              <a:spLocks/>
            </p:cNvSpPr>
            <p:nvPr/>
          </p:nvSpPr>
          <p:spPr>
            <a:xfrm>
              <a:off x="625723" y="5644237"/>
              <a:ext cx="3259780" cy="4252142"/>
            </a:xfrm>
            <a:prstGeom prst="rect">
              <a:avLst/>
            </a:prstGeom>
            <a:ln>
              <a:noFill/>
            </a:ln>
          </p:spPr>
          <p:txBody>
            <a:bodyPr vert="horz" lIns="91440" tIns="45720" rIns="91440" bIns="45720" numCol="1" spcCol="288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l">
                <a:lnSpc>
                  <a:spcPct val="100000"/>
                </a:lnSpc>
                <a:tabLst>
                  <a:tab pos="439738" algn="l"/>
                </a:tabLst>
              </a:pPr>
              <a:r>
                <a:rPr lang="en-GB" sz="1600" b="1" dirty="0">
                  <a:solidFill>
                    <a:srgbClr val="94C33D"/>
                  </a:solidFill>
                </a:rPr>
                <a:t>01</a:t>
              </a:r>
              <a:r>
                <a:rPr lang="en-GB" sz="1200" b="1" dirty="0">
                  <a:solidFill>
                    <a:srgbClr val="94C33D"/>
                  </a:solidFill>
                </a:rPr>
                <a:t> 	</a:t>
              </a:r>
              <a:r>
                <a:rPr lang="en-GB" sz="1200" dirty="0">
                  <a:solidFill>
                    <a:schemeClr val="bg1"/>
                  </a:solidFill>
                </a:rPr>
                <a:t>Choose team members with </a:t>
              </a:r>
            </a:p>
            <a:p>
              <a:pPr algn="l">
                <a:lnSpc>
                  <a:spcPct val="100000"/>
                </a:lnSpc>
                <a:tabLst>
                  <a:tab pos="439738" algn="l"/>
                </a:tabLst>
              </a:pPr>
              <a:r>
                <a:rPr lang="en-GB" sz="1200" dirty="0">
                  <a:solidFill>
                    <a:schemeClr val="bg1"/>
                  </a:solidFill>
                </a:rPr>
                <a:t>	a range of skills.</a:t>
              </a:r>
            </a:p>
            <a:p>
              <a:pPr algn="l">
                <a:lnSpc>
                  <a:spcPct val="100000"/>
                </a:lnSpc>
                <a:tabLst>
                  <a:tab pos="439738" algn="l"/>
                </a:tabLst>
              </a:pPr>
              <a:endParaRPr lang="en-GB" sz="800" dirty="0">
                <a:solidFill>
                  <a:schemeClr val="bg1"/>
                </a:solidFill>
              </a:endParaRPr>
            </a:p>
            <a:p>
              <a:pPr algn="l">
                <a:lnSpc>
                  <a:spcPct val="100000"/>
                </a:lnSpc>
                <a:tabLst>
                  <a:tab pos="439738" algn="l"/>
                </a:tabLst>
              </a:pPr>
              <a:r>
                <a:rPr lang="en-GB" sz="1600" b="1" dirty="0">
                  <a:solidFill>
                    <a:srgbClr val="94C33D"/>
                  </a:solidFill>
                </a:rPr>
                <a:t>02</a:t>
              </a:r>
              <a:r>
                <a:rPr lang="en-GB" sz="1400" b="1" dirty="0">
                  <a:solidFill>
                    <a:srgbClr val="94C33D"/>
                  </a:solidFill>
                </a:rPr>
                <a:t>	</a:t>
              </a:r>
              <a:r>
                <a:rPr lang="en-GB" sz="1200" dirty="0">
                  <a:solidFill>
                    <a:schemeClr val="bg1"/>
                  </a:solidFill>
                </a:rPr>
                <a:t>Don’t be afraid to have team 	members who are smarter than you.</a:t>
              </a:r>
            </a:p>
            <a:p>
              <a:pPr algn="l">
                <a:lnSpc>
                  <a:spcPct val="100000"/>
                </a:lnSpc>
                <a:tabLst>
                  <a:tab pos="439738" algn="l"/>
                </a:tabLst>
              </a:pPr>
              <a:endParaRPr lang="en-GB" sz="800" b="1" dirty="0">
                <a:solidFill>
                  <a:srgbClr val="94C33D"/>
                </a:solidFill>
              </a:endParaRPr>
            </a:p>
            <a:p>
              <a:pPr algn="l">
                <a:lnSpc>
                  <a:spcPct val="100000"/>
                </a:lnSpc>
                <a:tabLst>
                  <a:tab pos="439738" algn="l"/>
                </a:tabLst>
              </a:pPr>
              <a:r>
                <a:rPr lang="en-GB" sz="1600" b="1" dirty="0">
                  <a:solidFill>
                    <a:srgbClr val="94C33D"/>
                  </a:solidFill>
                </a:rPr>
                <a:t>03 </a:t>
              </a:r>
              <a:r>
                <a:rPr lang="en-GB" sz="1200" b="1" dirty="0">
                  <a:solidFill>
                    <a:srgbClr val="94C33D"/>
                  </a:solidFill>
                </a:rPr>
                <a:t>	</a:t>
              </a:r>
              <a:r>
                <a:rPr lang="en-GB" sz="1200" dirty="0">
                  <a:solidFill>
                    <a:schemeClr val="bg1"/>
                  </a:solidFill>
                </a:rPr>
                <a:t>Think of the big picture, who do you</a:t>
              </a:r>
            </a:p>
            <a:p>
              <a:pPr algn="l">
                <a:lnSpc>
                  <a:spcPct val="100000"/>
                </a:lnSpc>
                <a:tabLst>
                  <a:tab pos="439738" algn="l"/>
                </a:tabLst>
              </a:pPr>
              <a:r>
                <a:rPr lang="en-GB" sz="1200" dirty="0">
                  <a:solidFill>
                    <a:schemeClr val="bg1"/>
                  </a:solidFill>
                </a:rPr>
                <a:t>	need to get you there?</a:t>
              </a:r>
            </a:p>
            <a:p>
              <a:pPr algn="l">
                <a:lnSpc>
                  <a:spcPct val="100000"/>
                </a:lnSpc>
                <a:tabLst>
                  <a:tab pos="439738" algn="l"/>
                </a:tabLst>
              </a:pPr>
              <a:endParaRPr lang="en-GB" sz="800" dirty="0">
                <a:solidFill>
                  <a:schemeClr val="bg1"/>
                </a:solidFill>
              </a:endParaRPr>
            </a:p>
            <a:p>
              <a:pPr algn="l">
                <a:lnSpc>
                  <a:spcPct val="100000"/>
                </a:lnSpc>
                <a:tabLst>
                  <a:tab pos="439738" algn="l"/>
                </a:tabLst>
              </a:pPr>
              <a:r>
                <a:rPr lang="en-GB" sz="1600" b="1" dirty="0">
                  <a:solidFill>
                    <a:srgbClr val="94C33D"/>
                  </a:solidFill>
                </a:rPr>
                <a:t>04</a:t>
              </a:r>
              <a:r>
                <a:rPr lang="en-GB" sz="1200" b="1" dirty="0">
                  <a:solidFill>
                    <a:srgbClr val="94C33D"/>
                  </a:solidFill>
                </a:rPr>
                <a:t> 	</a:t>
              </a:r>
              <a:r>
                <a:rPr lang="en-GB" sz="1200" dirty="0">
                  <a:solidFill>
                    <a:schemeClr val="bg1"/>
                  </a:solidFill>
                </a:rPr>
                <a:t>Recruit team members with similar</a:t>
              </a:r>
            </a:p>
            <a:p>
              <a:pPr algn="l">
                <a:lnSpc>
                  <a:spcPct val="100000"/>
                </a:lnSpc>
                <a:tabLst>
                  <a:tab pos="439738" algn="l"/>
                </a:tabLst>
              </a:pPr>
              <a:r>
                <a:rPr lang="en-GB" sz="1200" dirty="0">
                  <a:solidFill>
                    <a:schemeClr val="bg1"/>
                  </a:solidFill>
                </a:rPr>
                <a:t>	values to the organization.</a:t>
              </a:r>
            </a:p>
            <a:p>
              <a:pPr algn="l">
                <a:lnSpc>
                  <a:spcPct val="100000"/>
                </a:lnSpc>
                <a:tabLst>
                  <a:tab pos="439738" algn="l"/>
                </a:tabLst>
              </a:pPr>
              <a:endParaRPr lang="en-GB" sz="800" dirty="0">
                <a:solidFill>
                  <a:schemeClr val="bg1"/>
                </a:solidFill>
              </a:endParaRPr>
            </a:p>
            <a:p>
              <a:pPr algn="l">
                <a:lnSpc>
                  <a:spcPct val="100000"/>
                </a:lnSpc>
                <a:tabLst>
                  <a:tab pos="439738" algn="l"/>
                </a:tabLst>
              </a:pPr>
              <a:r>
                <a:rPr lang="en-GB" sz="1600" b="1" dirty="0">
                  <a:solidFill>
                    <a:srgbClr val="94C33D"/>
                  </a:solidFill>
                </a:rPr>
                <a:t>05</a:t>
              </a:r>
              <a:r>
                <a:rPr lang="en-GB" sz="1200" b="1" dirty="0">
                  <a:solidFill>
                    <a:srgbClr val="94C33D"/>
                  </a:solidFill>
                </a:rPr>
                <a:t> 	</a:t>
              </a:r>
              <a:r>
                <a:rPr lang="en-GB" sz="1200" dirty="0">
                  <a:solidFill>
                    <a:schemeClr val="bg1"/>
                  </a:solidFill>
                </a:rPr>
                <a:t>Be prepared to create positive team</a:t>
              </a:r>
            </a:p>
            <a:p>
              <a:pPr algn="l">
                <a:lnSpc>
                  <a:spcPct val="100000"/>
                </a:lnSpc>
                <a:tabLst>
                  <a:tab pos="439738" algn="l"/>
                </a:tabLst>
              </a:pPr>
              <a:r>
                <a:rPr lang="en-GB" sz="1200" dirty="0">
                  <a:solidFill>
                    <a:schemeClr val="bg1"/>
                  </a:solidFill>
                </a:rPr>
                <a:t>	dynamics from the beginning</a:t>
              </a:r>
            </a:p>
          </p:txBody>
        </p:sp>
        <p:sp>
          <p:nvSpPr>
            <p:cNvPr id="38" name="Text Placeholder 2">
              <a:extLst>
                <a:ext uri="{FF2B5EF4-FFF2-40B4-BE49-F238E27FC236}">
                  <a16:creationId xmlns:a16="http://schemas.microsoft.com/office/drawing/2014/main" id="{BB97A0D1-AD1F-D841-A255-F508651010E1}"/>
                </a:ext>
              </a:extLst>
            </p:cNvPr>
            <p:cNvSpPr txBox="1">
              <a:spLocks/>
            </p:cNvSpPr>
            <p:nvPr/>
          </p:nvSpPr>
          <p:spPr>
            <a:xfrm>
              <a:off x="4375940" y="4767816"/>
              <a:ext cx="1775492" cy="526923"/>
            </a:xfrm>
            <a:prstGeom prst="rect">
              <a:avLst/>
            </a:prstGeom>
          </p:spPr>
          <p:txBody>
            <a:bodyPr vert="horz" lIns="91440" tIns="45720" rIns="91440" bIns="45720" numCol="1" spcCol="288000" rtlCol="0" anchor="t">
              <a:normAutofit/>
            </a:bodyPr>
            <a:lstStyle>
              <a:lvl1pPr marL="0" indent="0" algn="just" defTabSz="755934" rtl="0" eaLnBrk="1" latinLnBrk="0" hangingPunct="1">
                <a:lnSpc>
                  <a:spcPts val="1200"/>
                </a:lnSpc>
                <a:spcBef>
                  <a:spcPts val="0"/>
                </a:spcBef>
                <a:buFont typeface="Arial" panose="020B0604020202020204" pitchFamily="34" charset="0"/>
                <a:buNone/>
                <a:defRPr sz="1000" b="0" i="0" kern="1200">
                  <a:solidFill>
                    <a:srgbClr val="4B4B4B"/>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1050" b="1" dirty="0">
                  <a:solidFill>
                    <a:schemeClr val="bg1"/>
                  </a:solidFill>
                  <a:highlight>
                    <a:srgbClr val="94C33D"/>
                  </a:highlight>
                </a:rPr>
                <a:t>DISCUSSION POINT </a:t>
              </a:r>
            </a:p>
          </p:txBody>
        </p:sp>
        <p:cxnSp>
          <p:nvCxnSpPr>
            <p:cNvPr id="39" name="Straight Connector 38">
              <a:extLst>
                <a:ext uri="{FF2B5EF4-FFF2-40B4-BE49-F238E27FC236}">
                  <a16:creationId xmlns:a16="http://schemas.microsoft.com/office/drawing/2014/main" id="{779AEAFD-18DA-A843-B9D1-7A2CA3D221B6}"/>
                </a:ext>
              </a:extLst>
            </p:cNvPr>
            <p:cNvCxnSpPr>
              <a:cxnSpLocks/>
            </p:cNvCxnSpPr>
            <p:nvPr/>
          </p:nvCxnSpPr>
          <p:spPr>
            <a:xfrm flipH="1">
              <a:off x="-22287" y="4998491"/>
              <a:ext cx="634226" cy="1"/>
            </a:xfrm>
            <a:prstGeom prst="line">
              <a:avLst/>
            </a:prstGeom>
            <a:ln w="28575">
              <a:solidFill>
                <a:srgbClr val="94C33D"/>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B810C86F-5F5E-0E4D-924A-9A30A083BF98}"/>
              </a:ext>
            </a:extLst>
          </p:cNvPr>
          <p:cNvGrpSpPr/>
          <p:nvPr/>
        </p:nvGrpSpPr>
        <p:grpSpPr>
          <a:xfrm>
            <a:off x="-12183" y="2721209"/>
            <a:ext cx="1187360" cy="498293"/>
            <a:chOff x="0" y="2132438"/>
            <a:chExt cx="1187360" cy="498293"/>
          </a:xfrm>
        </p:grpSpPr>
        <p:cxnSp>
          <p:nvCxnSpPr>
            <p:cNvPr id="43" name="Straight Connector 42">
              <a:extLst>
                <a:ext uri="{FF2B5EF4-FFF2-40B4-BE49-F238E27FC236}">
                  <a16:creationId xmlns:a16="http://schemas.microsoft.com/office/drawing/2014/main" id="{BF0353C7-C573-D344-9CDA-FCA4B8D2F286}"/>
                </a:ext>
              </a:extLst>
            </p:cNvPr>
            <p:cNvCxnSpPr>
              <a:cxnSpLocks/>
            </p:cNvCxnSpPr>
            <p:nvPr/>
          </p:nvCxnSpPr>
          <p:spPr>
            <a:xfrm flipH="1">
              <a:off x="0" y="2336410"/>
              <a:ext cx="701789" cy="0"/>
            </a:xfrm>
            <a:prstGeom prst="line">
              <a:avLst/>
            </a:prstGeom>
            <a:ln w="12700">
              <a:solidFill>
                <a:srgbClr val="94C33D"/>
              </a:solidFill>
              <a:prstDash val="sysDot"/>
            </a:ln>
          </p:spPr>
          <p:style>
            <a:lnRef idx="1">
              <a:schemeClr val="accent1"/>
            </a:lnRef>
            <a:fillRef idx="0">
              <a:schemeClr val="accent1"/>
            </a:fillRef>
            <a:effectRef idx="0">
              <a:schemeClr val="accent1"/>
            </a:effectRef>
            <a:fontRef idx="minor">
              <a:schemeClr val="tx1"/>
            </a:fontRef>
          </p:style>
        </p:cxnSp>
        <p:sp>
          <p:nvSpPr>
            <p:cNvPr id="44" name="Oval 43">
              <a:extLst>
                <a:ext uri="{FF2B5EF4-FFF2-40B4-BE49-F238E27FC236}">
                  <a16:creationId xmlns:a16="http://schemas.microsoft.com/office/drawing/2014/main" id="{ABFC9DC0-5363-7B40-AE9A-0D7B1BE469C0}"/>
                </a:ext>
              </a:extLst>
            </p:cNvPr>
            <p:cNvSpPr/>
            <p:nvPr/>
          </p:nvSpPr>
          <p:spPr>
            <a:xfrm>
              <a:off x="633894" y="2132438"/>
              <a:ext cx="430239" cy="430239"/>
            </a:xfrm>
            <a:prstGeom prst="ellipse">
              <a:avLst/>
            </a:prstGeom>
            <a:gradFill>
              <a:gsLst>
                <a:gs pos="3000">
                  <a:srgbClr val="94C33D"/>
                </a:gs>
                <a:gs pos="34000">
                  <a:srgbClr val="94C33D"/>
                </a:gs>
                <a:gs pos="80000">
                  <a:srgbClr val="567222"/>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Placeholder 4">
              <a:extLst>
                <a:ext uri="{FF2B5EF4-FFF2-40B4-BE49-F238E27FC236}">
                  <a16:creationId xmlns:a16="http://schemas.microsoft.com/office/drawing/2014/main" id="{C76738AE-B26A-E740-A72D-D0CA678F8C57}"/>
                </a:ext>
              </a:extLst>
            </p:cNvPr>
            <p:cNvSpPr txBox="1">
              <a:spLocks/>
            </p:cNvSpPr>
            <p:nvPr/>
          </p:nvSpPr>
          <p:spPr>
            <a:xfrm>
              <a:off x="539166" y="2149401"/>
              <a:ext cx="648194" cy="481330"/>
            </a:xfrm>
            <a:prstGeom prst="rect">
              <a:avLst/>
            </a:prstGeom>
          </p:spPr>
          <p:txBody>
            <a:bodyPr vert="horz" lIns="91440" tIns="45720" rIns="91440" bIns="45720" rtlCol="0">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r>
                <a:rPr lang="en-GB" sz="1800" dirty="0">
                  <a:solidFill>
                    <a:schemeClr val="bg1"/>
                  </a:solidFill>
                </a:rPr>
                <a:t>02</a:t>
              </a:r>
              <a:endParaRPr lang="en-IE" sz="1800" dirty="0">
                <a:solidFill>
                  <a:schemeClr val="bg1"/>
                </a:solidFill>
              </a:endParaRPr>
            </a:p>
          </p:txBody>
        </p:sp>
      </p:grpSp>
      <p:grpSp>
        <p:nvGrpSpPr>
          <p:cNvPr id="46" name="Group 45">
            <a:extLst>
              <a:ext uri="{FF2B5EF4-FFF2-40B4-BE49-F238E27FC236}">
                <a16:creationId xmlns:a16="http://schemas.microsoft.com/office/drawing/2014/main" id="{A84EB381-C7F9-D346-9CB1-00CCAC1B84D5}"/>
              </a:ext>
            </a:extLst>
          </p:cNvPr>
          <p:cNvGrpSpPr/>
          <p:nvPr/>
        </p:nvGrpSpPr>
        <p:grpSpPr>
          <a:xfrm>
            <a:off x="-12183" y="3303090"/>
            <a:ext cx="1187360" cy="498293"/>
            <a:chOff x="0" y="2132438"/>
            <a:chExt cx="1187360" cy="498293"/>
          </a:xfrm>
        </p:grpSpPr>
        <p:cxnSp>
          <p:nvCxnSpPr>
            <p:cNvPr id="47" name="Straight Connector 46">
              <a:extLst>
                <a:ext uri="{FF2B5EF4-FFF2-40B4-BE49-F238E27FC236}">
                  <a16:creationId xmlns:a16="http://schemas.microsoft.com/office/drawing/2014/main" id="{113B9523-AEE0-5A45-B949-EEA2A838E377}"/>
                </a:ext>
              </a:extLst>
            </p:cNvPr>
            <p:cNvCxnSpPr>
              <a:cxnSpLocks/>
            </p:cNvCxnSpPr>
            <p:nvPr/>
          </p:nvCxnSpPr>
          <p:spPr>
            <a:xfrm flipH="1">
              <a:off x="0" y="2336410"/>
              <a:ext cx="701789" cy="0"/>
            </a:xfrm>
            <a:prstGeom prst="line">
              <a:avLst/>
            </a:prstGeom>
            <a:ln w="12700">
              <a:solidFill>
                <a:srgbClr val="94C33D"/>
              </a:solidFill>
              <a:prstDash val="sysDot"/>
            </a:ln>
          </p:spPr>
          <p:style>
            <a:lnRef idx="1">
              <a:schemeClr val="accent1"/>
            </a:lnRef>
            <a:fillRef idx="0">
              <a:schemeClr val="accent1"/>
            </a:fillRef>
            <a:effectRef idx="0">
              <a:schemeClr val="accent1"/>
            </a:effectRef>
            <a:fontRef idx="minor">
              <a:schemeClr val="tx1"/>
            </a:fontRef>
          </p:style>
        </p:cxnSp>
        <p:sp>
          <p:nvSpPr>
            <p:cNvPr id="48" name="Oval 47">
              <a:extLst>
                <a:ext uri="{FF2B5EF4-FFF2-40B4-BE49-F238E27FC236}">
                  <a16:creationId xmlns:a16="http://schemas.microsoft.com/office/drawing/2014/main" id="{EA5D5F04-E758-2241-B0AE-733A3FEA69F4}"/>
                </a:ext>
              </a:extLst>
            </p:cNvPr>
            <p:cNvSpPr/>
            <p:nvPr/>
          </p:nvSpPr>
          <p:spPr>
            <a:xfrm>
              <a:off x="633894" y="2132438"/>
              <a:ext cx="430239" cy="430239"/>
            </a:xfrm>
            <a:prstGeom prst="ellipse">
              <a:avLst/>
            </a:prstGeom>
            <a:gradFill>
              <a:gsLst>
                <a:gs pos="3000">
                  <a:srgbClr val="94C33D"/>
                </a:gs>
                <a:gs pos="34000">
                  <a:srgbClr val="94C33D"/>
                </a:gs>
                <a:gs pos="80000">
                  <a:srgbClr val="567222"/>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Placeholder 4">
              <a:extLst>
                <a:ext uri="{FF2B5EF4-FFF2-40B4-BE49-F238E27FC236}">
                  <a16:creationId xmlns:a16="http://schemas.microsoft.com/office/drawing/2014/main" id="{1616A556-1B24-BB41-A597-048420535DEF}"/>
                </a:ext>
              </a:extLst>
            </p:cNvPr>
            <p:cNvSpPr txBox="1">
              <a:spLocks/>
            </p:cNvSpPr>
            <p:nvPr/>
          </p:nvSpPr>
          <p:spPr>
            <a:xfrm>
              <a:off x="539166" y="2149401"/>
              <a:ext cx="648194" cy="481330"/>
            </a:xfrm>
            <a:prstGeom prst="rect">
              <a:avLst/>
            </a:prstGeom>
          </p:spPr>
          <p:txBody>
            <a:bodyPr vert="horz" lIns="91440" tIns="45720" rIns="91440" bIns="45720" rtlCol="0">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r>
                <a:rPr lang="en-GB" sz="1800" dirty="0">
                  <a:solidFill>
                    <a:schemeClr val="bg1"/>
                  </a:solidFill>
                </a:rPr>
                <a:t>03</a:t>
              </a:r>
              <a:endParaRPr lang="en-IE" sz="1800" dirty="0">
                <a:solidFill>
                  <a:schemeClr val="bg1"/>
                </a:solidFill>
              </a:endParaRPr>
            </a:p>
          </p:txBody>
        </p:sp>
      </p:grpSp>
    </p:spTree>
    <p:extLst>
      <p:ext uri="{BB962C8B-B14F-4D97-AF65-F5344CB8AC3E}">
        <p14:creationId xmlns:p14="http://schemas.microsoft.com/office/powerpoint/2010/main" val="19811111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CC3F771-EAB3-9F4C-8117-AE1ACAEE49D8}"/>
              </a:ext>
            </a:extLst>
          </p:cNvPr>
          <p:cNvSpPr>
            <a:spLocks noGrp="1"/>
          </p:cNvSpPr>
          <p:nvPr>
            <p:ph type="sldNum" sz="quarter" idx="12"/>
          </p:nvPr>
        </p:nvSpPr>
        <p:spPr/>
        <p:txBody>
          <a:bodyPr/>
          <a:lstStyle/>
          <a:p>
            <a:fld id="{5E760C49-C21F-C349-B509-93C281143DFD}" type="slidenum">
              <a:rPr lang="en-US" smtClean="0"/>
              <a:t>41</a:t>
            </a:fld>
            <a:endParaRPr lang="en-US" dirty="0"/>
          </a:p>
        </p:txBody>
      </p:sp>
      <p:sp>
        <p:nvSpPr>
          <p:cNvPr id="13" name="Text Placeholder 4">
            <a:extLst>
              <a:ext uri="{FF2B5EF4-FFF2-40B4-BE49-F238E27FC236}">
                <a16:creationId xmlns:a16="http://schemas.microsoft.com/office/drawing/2014/main" id="{53CF56BA-C417-EF4B-BBA7-47C5BE33D0D5}"/>
              </a:ext>
            </a:extLst>
          </p:cNvPr>
          <p:cNvSpPr txBox="1">
            <a:spLocks/>
          </p:cNvSpPr>
          <p:nvPr/>
        </p:nvSpPr>
        <p:spPr>
          <a:xfrm>
            <a:off x="621469" y="8344295"/>
            <a:ext cx="6612961" cy="534728"/>
          </a:xfrm>
          <a:prstGeom prst="rect">
            <a:avLst/>
          </a:prstGeom>
        </p:spPr>
        <p:txBody>
          <a:bodyPr vert="horz" lIns="91440" tIns="45720" rIns="91440" bIns="45720" rtlCol="0">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dirty="0"/>
              <a:t>Belbin’s Team Roles</a:t>
            </a:r>
            <a:endParaRPr lang="en-IE" dirty="0"/>
          </a:p>
        </p:txBody>
      </p:sp>
      <p:cxnSp>
        <p:nvCxnSpPr>
          <p:cNvPr id="15" name="Straight Connector 14">
            <a:extLst>
              <a:ext uri="{FF2B5EF4-FFF2-40B4-BE49-F238E27FC236}">
                <a16:creationId xmlns:a16="http://schemas.microsoft.com/office/drawing/2014/main" id="{12DE5D1D-1F4E-BD4F-AFDC-4244F293B1F4}"/>
              </a:ext>
            </a:extLst>
          </p:cNvPr>
          <p:cNvCxnSpPr>
            <a:cxnSpLocks/>
          </p:cNvCxnSpPr>
          <p:nvPr/>
        </p:nvCxnSpPr>
        <p:spPr>
          <a:xfrm flipH="1">
            <a:off x="-12756" y="8542636"/>
            <a:ext cx="634226" cy="1"/>
          </a:xfrm>
          <a:prstGeom prst="line">
            <a:avLst/>
          </a:prstGeom>
          <a:ln w="28575">
            <a:solidFill>
              <a:srgbClr val="94C33D"/>
            </a:solidFill>
          </a:ln>
        </p:spPr>
        <p:style>
          <a:lnRef idx="1">
            <a:schemeClr val="accent1"/>
          </a:lnRef>
          <a:fillRef idx="0">
            <a:schemeClr val="accent1"/>
          </a:fillRef>
          <a:effectRef idx="0">
            <a:schemeClr val="accent1"/>
          </a:effectRef>
          <a:fontRef idx="minor">
            <a:schemeClr val="tx1"/>
          </a:fontRef>
        </p:style>
      </p:cxnSp>
      <p:sp>
        <p:nvSpPr>
          <p:cNvPr id="16" name="Text Placeholder 5">
            <a:extLst>
              <a:ext uri="{FF2B5EF4-FFF2-40B4-BE49-F238E27FC236}">
                <a16:creationId xmlns:a16="http://schemas.microsoft.com/office/drawing/2014/main" id="{5BE47BF0-E195-C74B-8033-22E8ADEB1261}"/>
              </a:ext>
            </a:extLst>
          </p:cNvPr>
          <p:cNvSpPr txBox="1">
            <a:spLocks/>
          </p:cNvSpPr>
          <p:nvPr/>
        </p:nvSpPr>
        <p:spPr>
          <a:xfrm>
            <a:off x="621469" y="8879023"/>
            <a:ext cx="6364800" cy="1229178"/>
          </a:xfrm>
          <a:prstGeom prst="rect">
            <a:avLst/>
          </a:prstGeom>
          <a:ln>
            <a:noFill/>
          </a:ln>
        </p:spPr>
        <p:txBody>
          <a:bodyPr vert="horz" lIns="91440" tIns="45720" rIns="91440" bIns="45720" numCol="1" spcCol="288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dirty="0"/>
              <a:t>Belbin’s Team Roles identify nine team role types, each with their own positive qualities and allowable weaknesses. All team members will have a preference for a particular role and understanding the roles and why they matter will help female leaders in the third sector to achieve balance in the type of team members, to identify role gaps in their team and to assign tasks appropriately. These team roles are explored in more detail in E02 (I’m assuming) but you can get a better understanding of them before then by visiting the </a:t>
            </a:r>
            <a:r>
              <a:rPr lang="en-US" u="sng" dirty="0">
                <a:solidFill>
                  <a:srgbClr val="94C33D"/>
                </a:solidFill>
                <a:hlinkClick r:id="rId2">
                  <a:extLst>
                    <a:ext uri="{A12FA001-AC4F-418D-AE19-62706E023703}">
                      <ahyp:hlinkClr xmlns:ahyp="http://schemas.microsoft.com/office/drawing/2018/hyperlinkcolor" val="tx"/>
                    </a:ext>
                  </a:extLst>
                </a:hlinkClick>
              </a:rPr>
              <a:t>Belbin Team Roles website</a:t>
            </a:r>
            <a:r>
              <a:rPr lang="en-US" dirty="0">
                <a:solidFill>
                  <a:srgbClr val="94C33D"/>
                </a:solidFill>
              </a:rPr>
              <a:t>.</a:t>
            </a:r>
            <a:endParaRPr lang="en-IE" dirty="0">
              <a:solidFill>
                <a:srgbClr val="94C33D"/>
              </a:solidFill>
            </a:endParaRPr>
          </a:p>
        </p:txBody>
      </p:sp>
      <p:grpSp>
        <p:nvGrpSpPr>
          <p:cNvPr id="37" name="Group 36">
            <a:extLst>
              <a:ext uri="{FF2B5EF4-FFF2-40B4-BE49-F238E27FC236}">
                <a16:creationId xmlns:a16="http://schemas.microsoft.com/office/drawing/2014/main" id="{4FAC1338-74E5-3C4B-B0CC-BE3D1339B338}"/>
              </a:ext>
            </a:extLst>
          </p:cNvPr>
          <p:cNvGrpSpPr/>
          <p:nvPr/>
        </p:nvGrpSpPr>
        <p:grpSpPr>
          <a:xfrm>
            <a:off x="2269" y="6257351"/>
            <a:ext cx="6984000" cy="2314536"/>
            <a:chOff x="-2" y="8444830"/>
            <a:chExt cx="6984000" cy="2314536"/>
          </a:xfrm>
        </p:grpSpPr>
        <p:grpSp>
          <p:nvGrpSpPr>
            <p:cNvPr id="38" name="Group 37">
              <a:extLst>
                <a:ext uri="{FF2B5EF4-FFF2-40B4-BE49-F238E27FC236}">
                  <a16:creationId xmlns:a16="http://schemas.microsoft.com/office/drawing/2014/main" id="{522D52B0-94CC-9041-B7ED-625219C0F3CA}"/>
                </a:ext>
              </a:extLst>
            </p:cNvPr>
            <p:cNvGrpSpPr/>
            <p:nvPr/>
          </p:nvGrpSpPr>
          <p:grpSpPr>
            <a:xfrm>
              <a:off x="-2" y="8594883"/>
              <a:ext cx="6984000" cy="2164483"/>
              <a:chOff x="-2" y="8594883"/>
              <a:chExt cx="6984000" cy="2164483"/>
            </a:xfrm>
          </p:grpSpPr>
          <p:sp>
            <p:nvSpPr>
              <p:cNvPr id="40" name="Rectangle 39">
                <a:extLst>
                  <a:ext uri="{FF2B5EF4-FFF2-40B4-BE49-F238E27FC236}">
                    <a16:creationId xmlns:a16="http://schemas.microsoft.com/office/drawing/2014/main" id="{B42DFE06-D3A4-C246-9C90-6ADED6B27079}"/>
                  </a:ext>
                </a:extLst>
              </p:cNvPr>
              <p:cNvSpPr/>
              <p:nvPr/>
            </p:nvSpPr>
            <p:spPr>
              <a:xfrm>
                <a:off x="-2" y="8594883"/>
                <a:ext cx="6984000" cy="1671499"/>
              </a:xfrm>
              <a:prstGeom prst="rect">
                <a:avLst/>
              </a:prstGeom>
              <a:solidFill>
                <a:srgbClr val="94C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dirty="0"/>
              </a:p>
            </p:txBody>
          </p:sp>
          <p:sp>
            <p:nvSpPr>
              <p:cNvPr id="41" name="Rectangle 40">
                <a:extLst>
                  <a:ext uri="{FF2B5EF4-FFF2-40B4-BE49-F238E27FC236}">
                    <a16:creationId xmlns:a16="http://schemas.microsoft.com/office/drawing/2014/main" id="{5EE14B7F-88B8-9A48-BDD4-ACFC20CCAA17}"/>
                  </a:ext>
                </a:extLst>
              </p:cNvPr>
              <p:cNvSpPr/>
              <p:nvPr/>
            </p:nvSpPr>
            <p:spPr>
              <a:xfrm>
                <a:off x="619922" y="8726414"/>
                <a:ext cx="6173355" cy="1352665"/>
              </a:xfrm>
              <a:prstGeom prst="rect">
                <a:avLst/>
              </a:prstGeom>
              <a:noFill/>
              <a:ln w="1270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dirty="0"/>
              </a:p>
            </p:txBody>
          </p:sp>
          <p:sp>
            <p:nvSpPr>
              <p:cNvPr id="42" name="Oval 41">
                <a:extLst>
                  <a:ext uri="{FF2B5EF4-FFF2-40B4-BE49-F238E27FC236}">
                    <a16:creationId xmlns:a16="http://schemas.microsoft.com/office/drawing/2014/main" id="{69046878-E3B5-094E-9FB3-08EBAA61F069}"/>
                  </a:ext>
                </a:extLst>
              </p:cNvPr>
              <p:cNvSpPr/>
              <p:nvPr/>
            </p:nvSpPr>
            <p:spPr>
              <a:xfrm>
                <a:off x="404154" y="8744607"/>
                <a:ext cx="653235" cy="653235"/>
              </a:xfrm>
              <a:prstGeom prst="ellipse">
                <a:avLst/>
              </a:prstGeom>
              <a:solidFill>
                <a:srgbClr val="94C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 Placeholder 2">
                <a:extLst>
                  <a:ext uri="{FF2B5EF4-FFF2-40B4-BE49-F238E27FC236}">
                    <a16:creationId xmlns:a16="http://schemas.microsoft.com/office/drawing/2014/main" id="{DE5A747E-070E-CB47-9DE6-E0C149FBA1D7}"/>
                  </a:ext>
                </a:extLst>
              </p:cNvPr>
              <p:cNvSpPr txBox="1">
                <a:spLocks/>
              </p:cNvSpPr>
              <p:nvPr/>
            </p:nvSpPr>
            <p:spPr>
              <a:xfrm>
                <a:off x="971946" y="8834087"/>
                <a:ext cx="5784593" cy="1925279"/>
              </a:xfrm>
              <a:prstGeom prst="rect">
                <a:avLst/>
              </a:prstGeom>
            </p:spPr>
            <p:txBody>
              <a:bodyPr vert="horz" lIns="91440" tIns="45720" rIns="91440" bIns="45720" numCol="1" spcCol="288000" rtlCol="0" anchor="t">
                <a:normAutofit/>
              </a:bodyPr>
              <a:lstStyle>
                <a:lvl1pPr marL="0" indent="0" algn="just" defTabSz="755934" rtl="0" eaLnBrk="1" latinLnBrk="0" hangingPunct="1">
                  <a:lnSpc>
                    <a:spcPts val="1200"/>
                  </a:lnSpc>
                  <a:spcBef>
                    <a:spcPts val="0"/>
                  </a:spcBef>
                  <a:buFont typeface="Arial" panose="020B0604020202020204" pitchFamily="34" charset="0"/>
                  <a:buNone/>
                  <a:defRPr sz="1000" b="0" i="0" kern="1200">
                    <a:solidFill>
                      <a:srgbClr val="4B4B4B"/>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tabLst>
                    <a:tab pos="838200" algn="l"/>
                  </a:tabLst>
                </a:pPr>
                <a:r>
                  <a:rPr lang="en-GB" b="1" dirty="0">
                    <a:solidFill>
                      <a:schemeClr val="bg1"/>
                    </a:solidFill>
                  </a:rPr>
                  <a:t>Discussion Point</a:t>
                </a:r>
                <a:r>
                  <a:rPr lang="en-IE" dirty="0">
                    <a:solidFill>
                      <a:schemeClr val="bg1"/>
                    </a:solidFill>
                  </a:rPr>
                  <a:t> - </a:t>
                </a:r>
                <a:r>
                  <a:rPr lang="en-US" dirty="0">
                    <a:solidFill>
                      <a:schemeClr val="bg1"/>
                    </a:solidFill>
                  </a:rPr>
                  <a:t>Either as a whole group or in smaller break out groups, ask women to identify some actions that they could take at each stage to lead to better group cohesion e.g.</a:t>
                </a:r>
              </a:p>
              <a:p>
                <a:pPr>
                  <a:tabLst>
                    <a:tab pos="838200" algn="l"/>
                  </a:tabLst>
                </a:pPr>
                <a:endParaRPr lang="en-US" b="1" dirty="0">
                  <a:solidFill>
                    <a:schemeClr val="bg1"/>
                  </a:solidFill>
                </a:endParaRPr>
              </a:p>
              <a:p>
                <a:pPr>
                  <a:tabLst>
                    <a:tab pos="838200" algn="l"/>
                  </a:tabLst>
                </a:pPr>
                <a:r>
                  <a:rPr lang="en-US" b="1" dirty="0">
                    <a:solidFill>
                      <a:schemeClr val="bg1"/>
                    </a:solidFill>
                  </a:rPr>
                  <a:t>Forming:	 </a:t>
                </a:r>
                <a:r>
                  <a:rPr lang="en-US" dirty="0">
                    <a:solidFill>
                      <a:schemeClr val="bg1"/>
                    </a:solidFill>
                  </a:rPr>
                  <a:t>Frequent meetings, fun team building activities, Q&amp;A sessions.</a:t>
                </a:r>
              </a:p>
              <a:p>
                <a:pPr>
                  <a:tabLst>
                    <a:tab pos="838200" algn="l"/>
                  </a:tabLst>
                </a:pPr>
                <a:r>
                  <a:rPr lang="en-US" b="1" dirty="0">
                    <a:solidFill>
                      <a:schemeClr val="bg1"/>
                    </a:solidFill>
                  </a:rPr>
                  <a:t>Storming: 	</a:t>
                </a:r>
                <a:r>
                  <a:rPr lang="en-US" dirty="0">
                    <a:solidFill>
                      <a:schemeClr val="bg1"/>
                    </a:solidFill>
                  </a:rPr>
                  <a:t>Group reflection on what works, space for team members to express concerns.</a:t>
                </a:r>
              </a:p>
              <a:p>
                <a:pPr>
                  <a:tabLst>
                    <a:tab pos="838200" algn="l"/>
                  </a:tabLst>
                </a:pPr>
                <a:r>
                  <a:rPr lang="en-US" b="1" dirty="0">
                    <a:solidFill>
                      <a:schemeClr val="bg1"/>
                    </a:solidFill>
                  </a:rPr>
                  <a:t>Norming: 	</a:t>
                </a:r>
                <a:r>
                  <a:rPr lang="en-US" dirty="0">
                    <a:solidFill>
                      <a:schemeClr val="bg1"/>
                    </a:solidFill>
                  </a:rPr>
                  <a:t>Praise &amp; recognition for achievements, new challenges, asking for creative ideas.</a:t>
                </a:r>
              </a:p>
              <a:p>
                <a:pPr>
                  <a:tabLst>
                    <a:tab pos="838200" algn="l"/>
                  </a:tabLst>
                </a:pPr>
                <a:r>
                  <a:rPr lang="en-US" b="1" dirty="0">
                    <a:solidFill>
                      <a:schemeClr val="bg1"/>
                    </a:solidFill>
                  </a:rPr>
                  <a:t>Performing: 	</a:t>
                </a:r>
                <a:r>
                  <a:rPr lang="en-US" dirty="0">
                    <a:solidFill>
                      <a:schemeClr val="bg1"/>
                    </a:solidFill>
                  </a:rPr>
                  <a:t>Sharing achievements, personal development support, growth plans.</a:t>
                </a:r>
              </a:p>
            </p:txBody>
          </p:sp>
          <p:grpSp>
            <p:nvGrpSpPr>
              <p:cNvPr id="44" name="Graphic 3">
                <a:extLst>
                  <a:ext uri="{FF2B5EF4-FFF2-40B4-BE49-F238E27FC236}">
                    <a16:creationId xmlns:a16="http://schemas.microsoft.com/office/drawing/2014/main" id="{6DB9DF3C-A078-8340-91DF-2AD855E3CD60}"/>
                  </a:ext>
                </a:extLst>
              </p:cNvPr>
              <p:cNvGrpSpPr/>
              <p:nvPr/>
            </p:nvGrpSpPr>
            <p:grpSpPr>
              <a:xfrm>
                <a:off x="358674" y="8801673"/>
                <a:ext cx="505387" cy="506021"/>
                <a:chOff x="6601914" y="3685068"/>
                <a:chExt cx="1090935" cy="1092304"/>
              </a:xfrm>
              <a:solidFill>
                <a:schemeClr val="bg1"/>
              </a:solidFill>
            </p:grpSpPr>
            <p:sp>
              <p:nvSpPr>
                <p:cNvPr id="45" name="Freeform 44">
                  <a:extLst>
                    <a:ext uri="{FF2B5EF4-FFF2-40B4-BE49-F238E27FC236}">
                      <a16:creationId xmlns:a16="http://schemas.microsoft.com/office/drawing/2014/main" id="{D5FBD587-474D-1A47-BCFE-071892FC5E00}"/>
                    </a:ext>
                  </a:extLst>
                </p:cNvPr>
                <p:cNvSpPr/>
                <p:nvPr/>
              </p:nvSpPr>
              <p:spPr>
                <a:xfrm>
                  <a:off x="7136754" y="4173965"/>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6" y="21942"/>
                        <a:pt x="0" y="16457"/>
                        <a:pt x="0" y="10971"/>
                      </a:cubicBezTo>
                      <a:cubicBezTo>
                        <a:pt x="0" y="5485"/>
                        <a:pt x="5486" y="0"/>
                        <a:pt x="10970" y="0"/>
                      </a:cubicBezTo>
                      <a:cubicBezTo>
                        <a:pt x="19200"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5D4F7D14-4AA5-944E-97B9-15EB4C590B90}"/>
                    </a:ext>
                  </a:extLst>
                </p:cNvPr>
                <p:cNvSpPr/>
                <p:nvPr/>
              </p:nvSpPr>
              <p:spPr>
                <a:xfrm>
                  <a:off x="7136754" y="4126625"/>
                  <a:ext cx="21941" cy="22655"/>
                </a:xfrm>
                <a:custGeom>
                  <a:avLst/>
                  <a:gdLst>
                    <a:gd name="connsiteX0" fmla="*/ 21942 w 21941"/>
                    <a:gd name="connsiteY0" fmla="*/ 11684 h 22655"/>
                    <a:gd name="connsiteX1" fmla="*/ 10970 w 21941"/>
                    <a:gd name="connsiteY1" fmla="*/ 22656 h 22655"/>
                    <a:gd name="connsiteX2" fmla="*/ 0 w 21941"/>
                    <a:gd name="connsiteY2" fmla="*/ 11684 h 22655"/>
                    <a:gd name="connsiteX3" fmla="*/ 10970 w 21941"/>
                    <a:gd name="connsiteY3" fmla="*/ 714 h 22655"/>
                    <a:gd name="connsiteX4" fmla="*/ 21942 w 21941"/>
                    <a:gd name="connsiteY4" fmla="*/ 11684 h 22655"/>
                    <a:gd name="connsiteX5" fmla="*/ 21942 w 21941"/>
                    <a:gd name="connsiteY5" fmla="*/ 11684 h 2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2655">
                      <a:moveTo>
                        <a:pt x="21942" y="11684"/>
                      </a:moveTo>
                      <a:cubicBezTo>
                        <a:pt x="21942" y="17170"/>
                        <a:pt x="16456" y="22656"/>
                        <a:pt x="10970" y="22656"/>
                      </a:cubicBezTo>
                      <a:cubicBezTo>
                        <a:pt x="5486" y="22656"/>
                        <a:pt x="0" y="17170"/>
                        <a:pt x="0" y="11684"/>
                      </a:cubicBezTo>
                      <a:cubicBezTo>
                        <a:pt x="0" y="6199"/>
                        <a:pt x="5486" y="714"/>
                        <a:pt x="10970" y="714"/>
                      </a:cubicBezTo>
                      <a:cubicBezTo>
                        <a:pt x="19200" y="-2029"/>
                        <a:pt x="21942" y="3456"/>
                        <a:pt x="21942" y="11684"/>
                      </a:cubicBezTo>
                      <a:lnTo>
                        <a:pt x="21942" y="11684"/>
                      </a:lnTo>
                      <a:close/>
                    </a:path>
                  </a:pathLst>
                </a:custGeom>
                <a:grpFill/>
                <a:ln w="27426" cap="flat">
                  <a:noFill/>
                  <a:prstDash val="solid"/>
                  <a:miter/>
                </a:ln>
              </p:spPr>
              <p:txBody>
                <a:bodyPr rtlCol="0" anchor="ctr"/>
                <a:lstStyle/>
                <a:p>
                  <a:endParaRPr lang="en-US"/>
                </a:p>
              </p:txBody>
            </p:sp>
            <p:grpSp>
              <p:nvGrpSpPr>
                <p:cNvPr id="47" name="Graphic 3">
                  <a:extLst>
                    <a:ext uri="{FF2B5EF4-FFF2-40B4-BE49-F238E27FC236}">
                      <a16:creationId xmlns:a16="http://schemas.microsoft.com/office/drawing/2014/main" id="{B95ECAFC-877A-044B-8F1E-3EC59F990DC2}"/>
                    </a:ext>
                  </a:extLst>
                </p:cNvPr>
                <p:cNvGrpSpPr/>
                <p:nvPr/>
              </p:nvGrpSpPr>
              <p:grpSpPr>
                <a:xfrm>
                  <a:off x="6601914" y="3685068"/>
                  <a:ext cx="1090935" cy="1092304"/>
                  <a:chOff x="6601914" y="3685068"/>
                  <a:chExt cx="1090935" cy="1092304"/>
                </a:xfrm>
                <a:grpFill/>
              </p:grpSpPr>
              <p:sp>
                <p:nvSpPr>
                  <p:cNvPr id="68" name="Freeform 67">
                    <a:extLst>
                      <a:ext uri="{FF2B5EF4-FFF2-40B4-BE49-F238E27FC236}">
                        <a16:creationId xmlns:a16="http://schemas.microsoft.com/office/drawing/2014/main" id="{27B5D835-14AB-CB45-B057-34C104A5C317}"/>
                      </a:ext>
                    </a:extLst>
                  </p:cNvPr>
                  <p:cNvSpPr/>
                  <p:nvPr/>
                </p:nvSpPr>
                <p:spPr>
                  <a:xfrm>
                    <a:off x="7136754" y="4077969"/>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6" y="21942"/>
                          <a:pt x="0" y="16457"/>
                          <a:pt x="0" y="10971"/>
                        </a:cubicBezTo>
                        <a:cubicBezTo>
                          <a:pt x="0" y="5485"/>
                          <a:pt x="5486" y="0"/>
                          <a:pt x="10970" y="0"/>
                        </a:cubicBezTo>
                        <a:cubicBezTo>
                          <a:pt x="19200"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D34B8AFE-B0CE-254A-83B9-E2435DCDE003}"/>
                      </a:ext>
                    </a:extLst>
                  </p:cNvPr>
                  <p:cNvSpPr/>
                  <p:nvPr/>
                </p:nvSpPr>
                <p:spPr>
                  <a:xfrm>
                    <a:off x="6601914" y="3685068"/>
                    <a:ext cx="1090935" cy="1092304"/>
                  </a:xfrm>
                  <a:custGeom>
                    <a:avLst/>
                    <a:gdLst>
                      <a:gd name="connsiteX0" fmla="*/ 1088879 w 1090935"/>
                      <a:gd name="connsiteY0" fmla="*/ 102168 h 1092304"/>
                      <a:gd name="connsiteX1" fmla="*/ 1028538 w 1090935"/>
                      <a:gd name="connsiteY1" fmla="*/ 6171 h 1092304"/>
                      <a:gd name="connsiteX2" fmla="*/ 1009338 w 1090935"/>
                      <a:gd name="connsiteY2" fmla="*/ 6171 h 1092304"/>
                      <a:gd name="connsiteX3" fmla="*/ 948997 w 1090935"/>
                      <a:gd name="connsiteY3" fmla="*/ 102168 h 1092304"/>
                      <a:gd name="connsiteX4" fmla="*/ 946255 w 1090935"/>
                      <a:gd name="connsiteY4" fmla="*/ 107654 h 1092304"/>
                      <a:gd name="connsiteX5" fmla="*/ 946255 w 1090935"/>
                      <a:gd name="connsiteY5" fmla="*/ 332560 h 1092304"/>
                      <a:gd name="connsiteX6" fmla="*/ 614379 w 1090935"/>
                      <a:gd name="connsiteY6" fmla="*/ 332560 h 1092304"/>
                      <a:gd name="connsiteX7" fmla="*/ 655520 w 1090935"/>
                      <a:gd name="connsiteY7" fmla="*/ 272219 h 1092304"/>
                      <a:gd name="connsiteX8" fmla="*/ 671978 w 1090935"/>
                      <a:gd name="connsiteY8" fmla="*/ 272219 h 1092304"/>
                      <a:gd name="connsiteX9" fmla="*/ 682948 w 1090935"/>
                      <a:gd name="connsiteY9" fmla="*/ 266733 h 1092304"/>
                      <a:gd name="connsiteX10" fmla="*/ 682948 w 1090935"/>
                      <a:gd name="connsiteY10" fmla="*/ 255762 h 1092304"/>
                      <a:gd name="connsiteX11" fmla="*/ 661006 w 1090935"/>
                      <a:gd name="connsiteY11" fmla="*/ 198164 h 1092304"/>
                      <a:gd name="connsiteX12" fmla="*/ 661006 w 1090935"/>
                      <a:gd name="connsiteY12" fmla="*/ 187193 h 1092304"/>
                      <a:gd name="connsiteX13" fmla="*/ 696662 w 1090935"/>
                      <a:gd name="connsiteY13" fmla="*/ 140567 h 1092304"/>
                      <a:gd name="connsiteX14" fmla="*/ 696662 w 1090935"/>
                      <a:gd name="connsiteY14" fmla="*/ 115881 h 1092304"/>
                      <a:gd name="connsiteX15" fmla="*/ 685692 w 1090935"/>
                      <a:gd name="connsiteY15" fmla="*/ 104911 h 1092304"/>
                      <a:gd name="connsiteX16" fmla="*/ 482726 w 1090935"/>
                      <a:gd name="connsiteY16" fmla="*/ 104911 h 1092304"/>
                      <a:gd name="connsiteX17" fmla="*/ 422385 w 1090935"/>
                      <a:gd name="connsiteY17" fmla="*/ 165251 h 1092304"/>
                      <a:gd name="connsiteX18" fmla="*/ 422385 w 1090935"/>
                      <a:gd name="connsiteY18" fmla="*/ 231078 h 1092304"/>
                      <a:gd name="connsiteX19" fmla="*/ 471756 w 1090935"/>
                      <a:gd name="connsiteY19" fmla="*/ 329817 h 1092304"/>
                      <a:gd name="connsiteX20" fmla="*/ 397701 w 1090935"/>
                      <a:gd name="connsiteY20" fmla="*/ 329817 h 1092304"/>
                      <a:gd name="connsiteX21" fmla="*/ 400443 w 1090935"/>
                      <a:gd name="connsiteY21" fmla="*/ 318846 h 1092304"/>
                      <a:gd name="connsiteX22" fmla="*/ 400443 w 1090935"/>
                      <a:gd name="connsiteY22" fmla="*/ 11657 h 1092304"/>
                      <a:gd name="connsiteX23" fmla="*/ 389473 w 1090935"/>
                      <a:gd name="connsiteY23" fmla="*/ 686 h 1092304"/>
                      <a:gd name="connsiteX24" fmla="*/ 10970 w 1090935"/>
                      <a:gd name="connsiteY24" fmla="*/ 686 h 1092304"/>
                      <a:gd name="connsiteX25" fmla="*/ 0 w 1090935"/>
                      <a:gd name="connsiteY25" fmla="*/ 11657 h 1092304"/>
                      <a:gd name="connsiteX26" fmla="*/ 0 w 1090935"/>
                      <a:gd name="connsiteY26" fmla="*/ 318846 h 1092304"/>
                      <a:gd name="connsiteX27" fmla="*/ 35656 w 1090935"/>
                      <a:gd name="connsiteY27" fmla="*/ 354502 h 1092304"/>
                      <a:gd name="connsiteX28" fmla="*/ 117939 w 1090935"/>
                      <a:gd name="connsiteY28" fmla="*/ 354502 h 1092304"/>
                      <a:gd name="connsiteX29" fmla="*/ 117939 w 1090935"/>
                      <a:gd name="connsiteY29" fmla="*/ 379187 h 1092304"/>
                      <a:gd name="connsiteX30" fmla="*/ 178280 w 1090935"/>
                      <a:gd name="connsiteY30" fmla="*/ 439527 h 1092304"/>
                      <a:gd name="connsiteX31" fmla="*/ 414157 w 1090935"/>
                      <a:gd name="connsiteY31" fmla="*/ 439527 h 1092304"/>
                      <a:gd name="connsiteX32" fmla="*/ 414157 w 1090935"/>
                      <a:gd name="connsiteY32" fmla="*/ 664434 h 1092304"/>
                      <a:gd name="connsiteX33" fmla="*/ 320904 w 1090935"/>
                      <a:gd name="connsiteY33" fmla="*/ 999051 h 1092304"/>
                      <a:gd name="connsiteX34" fmla="*/ 246849 w 1090935"/>
                      <a:gd name="connsiteY34" fmla="*/ 1081334 h 1092304"/>
                      <a:gd name="connsiteX35" fmla="*/ 257819 w 1090935"/>
                      <a:gd name="connsiteY35" fmla="*/ 1092305 h 1092304"/>
                      <a:gd name="connsiteX36" fmla="*/ 471756 w 1090935"/>
                      <a:gd name="connsiteY36" fmla="*/ 1092305 h 1092304"/>
                      <a:gd name="connsiteX37" fmla="*/ 482726 w 1090935"/>
                      <a:gd name="connsiteY37" fmla="*/ 1081334 h 1092304"/>
                      <a:gd name="connsiteX38" fmla="*/ 482726 w 1090935"/>
                      <a:gd name="connsiteY38" fmla="*/ 1010022 h 1092304"/>
                      <a:gd name="connsiteX39" fmla="*/ 543068 w 1090935"/>
                      <a:gd name="connsiteY39" fmla="*/ 774144 h 1092304"/>
                      <a:gd name="connsiteX40" fmla="*/ 603409 w 1090935"/>
                      <a:gd name="connsiteY40" fmla="*/ 1010022 h 1092304"/>
                      <a:gd name="connsiteX41" fmla="*/ 603409 w 1090935"/>
                      <a:gd name="connsiteY41" fmla="*/ 1078591 h 1092304"/>
                      <a:gd name="connsiteX42" fmla="*/ 614379 w 1090935"/>
                      <a:gd name="connsiteY42" fmla="*/ 1089562 h 1092304"/>
                      <a:gd name="connsiteX43" fmla="*/ 828316 w 1090935"/>
                      <a:gd name="connsiteY43" fmla="*/ 1089562 h 1092304"/>
                      <a:gd name="connsiteX44" fmla="*/ 839286 w 1090935"/>
                      <a:gd name="connsiteY44" fmla="*/ 1078591 h 1092304"/>
                      <a:gd name="connsiteX45" fmla="*/ 757003 w 1090935"/>
                      <a:gd name="connsiteY45" fmla="*/ 996308 h 1092304"/>
                      <a:gd name="connsiteX46" fmla="*/ 754261 w 1090935"/>
                      <a:gd name="connsiteY46" fmla="*/ 996308 h 1092304"/>
                      <a:gd name="connsiteX47" fmla="*/ 674720 w 1090935"/>
                      <a:gd name="connsiteY47" fmla="*/ 661691 h 1092304"/>
                      <a:gd name="connsiteX48" fmla="*/ 674720 w 1090935"/>
                      <a:gd name="connsiteY48" fmla="*/ 436785 h 1092304"/>
                      <a:gd name="connsiteX49" fmla="*/ 910599 w 1090935"/>
                      <a:gd name="connsiteY49" fmla="*/ 436785 h 1092304"/>
                      <a:gd name="connsiteX50" fmla="*/ 946255 w 1090935"/>
                      <a:gd name="connsiteY50" fmla="*/ 425814 h 1092304"/>
                      <a:gd name="connsiteX51" fmla="*/ 946255 w 1090935"/>
                      <a:gd name="connsiteY51" fmla="*/ 521810 h 1092304"/>
                      <a:gd name="connsiteX52" fmla="*/ 957225 w 1090935"/>
                      <a:gd name="connsiteY52" fmla="*/ 532782 h 1092304"/>
                      <a:gd name="connsiteX53" fmla="*/ 968197 w 1090935"/>
                      <a:gd name="connsiteY53" fmla="*/ 521810 h 1092304"/>
                      <a:gd name="connsiteX54" fmla="*/ 968197 w 1090935"/>
                      <a:gd name="connsiteY54" fmla="*/ 118624 h 1092304"/>
                      <a:gd name="connsiteX55" fmla="*/ 1014824 w 1090935"/>
                      <a:gd name="connsiteY55" fmla="*/ 118624 h 1092304"/>
                      <a:gd name="connsiteX56" fmla="*/ 1014824 w 1090935"/>
                      <a:gd name="connsiteY56" fmla="*/ 250277 h 1092304"/>
                      <a:gd name="connsiteX57" fmla="*/ 1025794 w 1090935"/>
                      <a:gd name="connsiteY57" fmla="*/ 261248 h 1092304"/>
                      <a:gd name="connsiteX58" fmla="*/ 1036766 w 1090935"/>
                      <a:gd name="connsiteY58" fmla="*/ 250277 h 1092304"/>
                      <a:gd name="connsiteX59" fmla="*/ 1036766 w 1090935"/>
                      <a:gd name="connsiteY59" fmla="*/ 118624 h 1092304"/>
                      <a:gd name="connsiteX60" fmla="*/ 1061451 w 1090935"/>
                      <a:gd name="connsiteY60" fmla="*/ 118624 h 1092304"/>
                      <a:gd name="connsiteX61" fmla="*/ 1061451 w 1090935"/>
                      <a:gd name="connsiteY61" fmla="*/ 557466 h 1092304"/>
                      <a:gd name="connsiteX62" fmla="*/ 954483 w 1090935"/>
                      <a:gd name="connsiteY62" fmla="*/ 557466 h 1092304"/>
                      <a:gd name="connsiteX63" fmla="*/ 943511 w 1090935"/>
                      <a:gd name="connsiteY63" fmla="*/ 568437 h 1092304"/>
                      <a:gd name="connsiteX64" fmla="*/ 943511 w 1090935"/>
                      <a:gd name="connsiteY64" fmla="*/ 650720 h 1092304"/>
                      <a:gd name="connsiteX65" fmla="*/ 1003852 w 1090935"/>
                      <a:gd name="connsiteY65" fmla="*/ 711061 h 1092304"/>
                      <a:gd name="connsiteX66" fmla="*/ 1028538 w 1090935"/>
                      <a:gd name="connsiteY66" fmla="*/ 711061 h 1092304"/>
                      <a:gd name="connsiteX67" fmla="*/ 1088879 w 1090935"/>
                      <a:gd name="connsiteY67" fmla="*/ 650720 h 1092304"/>
                      <a:gd name="connsiteX68" fmla="*/ 1088879 w 1090935"/>
                      <a:gd name="connsiteY68" fmla="*/ 104911 h 1092304"/>
                      <a:gd name="connsiteX69" fmla="*/ 1088879 w 1090935"/>
                      <a:gd name="connsiteY69" fmla="*/ 102168 h 1092304"/>
                      <a:gd name="connsiteX70" fmla="*/ 1088879 w 1090935"/>
                      <a:gd name="connsiteY70" fmla="*/ 102168 h 1092304"/>
                      <a:gd name="connsiteX71" fmla="*/ 452557 w 1090935"/>
                      <a:gd name="connsiteY71" fmla="*/ 167994 h 1092304"/>
                      <a:gd name="connsiteX72" fmla="*/ 488212 w 1090935"/>
                      <a:gd name="connsiteY72" fmla="*/ 132338 h 1092304"/>
                      <a:gd name="connsiteX73" fmla="*/ 677464 w 1090935"/>
                      <a:gd name="connsiteY73" fmla="*/ 132338 h 1092304"/>
                      <a:gd name="connsiteX74" fmla="*/ 677464 w 1090935"/>
                      <a:gd name="connsiteY74" fmla="*/ 143309 h 1092304"/>
                      <a:gd name="connsiteX75" fmla="*/ 652778 w 1090935"/>
                      <a:gd name="connsiteY75" fmla="*/ 167994 h 1092304"/>
                      <a:gd name="connsiteX76" fmla="*/ 499184 w 1090935"/>
                      <a:gd name="connsiteY76" fmla="*/ 167994 h 1092304"/>
                      <a:gd name="connsiteX77" fmla="*/ 488212 w 1090935"/>
                      <a:gd name="connsiteY77" fmla="*/ 178965 h 1092304"/>
                      <a:gd name="connsiteX78" fmla="*/ 488212 w 1090935"/>
                      <a:gd name="connsiteY78" fmla="*/ 189936 h 1092304"/>
                      <a:gd name="connsiteX79" fmla="*/ 452557 w 1090935"/>
                      <a:gd name="connsiteY79" fmla="*/ 225592 h 1092304"/>
                      <a:gd name="connsiteX80" fmla="*/ 452557 w 1090935"/>
                      <a:gd name="connsiteY80" fmla="*/ 167994 h 1092304"/>
                      <a:gd name="connsiteX81" fmla="*/ 452557 w 1090935"/>
                      <a:gd name="connsiteY81" fmla="*/ 250277 h 1092304"/>
                      <a:gd name="connsiteX82" fmla="*/ 510154 w 1090935"/>
                      <a:gd name="connsiteY82" fmla="*/ 189936 h 1092304"/>
                      <a:gd name="connsiteX83" fmla="*/ 641807 w 1090935"/>
                      <a:gd name="connsiteY83" fmla="*/ 189936 h 1092304"/>
                      <a:gd name="connsiteX84" fmla="*/ 641807 w 1090935"/>
                      <a:gd name="connsiteY84" fmla="*/ 200907 h 1092304"/>
                      <a:gd name="connsiteX85" fmla="*/ 641807 w 1090935"/>
                      <a:gd name="connsiteY85" fmla="*/ 206393 h 1092304"/>
                      <a:gd name="connsiteX86" fmla="*/ 658264 w 1090935"/>
                      <a:gd name="connsiteY86" fmla="*/ 250277 h 1092304"/>
                      <a:gd name="connsiteX87" fmla="*/ 650036 w 1090935"/>
                      <a:gd name="connsiteY87" fmla="*/ 250277 h 1092304"/>
                      <a:gd name="connsiteX88" fmla="*/ 639064 w 1090935"/>
                      <a:gd name="connsiteY88" fmla="*/ 258505 h 1092304"/>
                      <a:gd name="connsiteX89" fmla="*/ 543068 w 1090935"/>
                      <a:gd name="connsiteY89" fmla="*/ 332560 h 1092304"/>
                      <a:gd name="connsiteX90" fmla="*/ 452557 w 1090935"/>
                      <a:gd name="connsiteY90" fmla="*/ 250277 h 1092304"/>
                      <a:gd name="connsiteX91" fmla="*/ 452557 w 1090935"/>
                      <a:gd name="connsiteY91" fmla="*/ 250277 h 1092304"/>
                      <a:gd name="connsiteX92" fmla="*/ 1020310 w 1090935"/>
                      <a:gd name="connsiteY92" fmla="*/ 36342 h 1092304"/>
                      <a:gd name="connsiteX93" fmla="*/ 1058708 w 1090935"/>
                      <a:gd name="connsiteY93" fmla="*/ 96682 h 1092304"/>
                      <a:gd name="connsiteX94" fmla="*/ 981910 w 1090935"/>
                      <a:gd name="connsiteY94" fmla="*/ 96682 h 1092304"/>
                      <a:gd name="connsiteX95" fmla="*/ 1020310 w 1090935"/>
                      <a:gd name="connsiteY95" fmla="*/ 36342 h 1092304"/>
                      <a:gd name="connsiteX96" fmla="*/ 381244 w 1090935"/>
                      <a:gd name="connsiteY96" fmla="*/ 285933 h 1092304"/>
                      <a:gd name="connsiteX97" fmla="*/ 213936 w 1090935"/>
                      <a:gd name="connsiteY97" fmla="*/ 285933 h 1092304"/>
                      <a:gd name="connsiteX98" fmla="*/ 213936 w 1090935"/>
                      <a:gd name="connsiteY98" fmla="*/ 25371 h 1092304"/>
                      <a:gd name="connsiteX99" fmla="*/ 381244 w 1090935"/>
                      <a:gd name="connsiteY99" fmla="*/ 25371 h 1092304"/>
                      <a:gd name="connsiteX100" fmla="*/ 381244 w 1090935"/>
                      <a:gd name="connsiteY100" fmla="*/ 285933 h 1092304"/>
                      <a:gd name="connsiteX101" fmla="*/ 24684 w 1090935"/>
                      <a:gd name="connsiteY101" fmla="*/ 321589 h 1092304"/>
                      <a:gd name="connsiteX102" fmla="*/ 24684 w 1090935"/>
                      <a:gd name="connsiteY102" fmla="*/ 25371 h 1092304"/>
                      <a:gd name="connsiteX103" fmla="*/ 191994 w 1090935"/>
                      <a:gd name="connsiteY103" fmla="*/ 25371 h 1092304"/>
                      <a:gd name="connsiteX104" fmla="*/ 191994 w 1090935"/>
                      <a:gd name="connsiteY104" fmla="*/ 285933 h 1092304"/>
                      <a:gd name="connsiteX105" fmla="*/ 60341 w 1090935"/>
                      <a:gd name="connsiteY105" fmla="*/ 285933 h 1092304"/>
                      <a:gd name="connsiteX106" fmla="*/ 49369 w 1090935"/>
                      <a:gd name="connsiteY106" fmla="*/ 296904 h 1092304"/>
                      <a:gd name="connsiteX107" fmla="*/ 60341 w 1090935"/>
                      <a:gd name="connsiteY107" fmla="*/ 307875 h 1092304"/>
                      <a:gd name="connsiteX108" fmla="*/ 381244 w 1090935"/>
                      <a:gd name="connsiteY108" fmla="*/ 307875 h 1092304"/>
                      <a:gd name="connsiteX109" fmla="*/ 381244 w 1090935"/>
                      <a:gd name="connsiteY109" fmla="*/ 318846 h 1092304"/>
                      <a:gd name="connsiteX110" fmla="*/ 370274 w 1090935"/>
                      <a:gd name="connsiteY110" fmla="*/ 329817 h 1092304"/>
                      <a:gd name="connsiteX111" fmla="*/ 35656 w 1090935"/>
                      <a:gd name="connsiteY111" fmla="*/ 329817 h 1092304"/>
                      <a:gd name="connsiteX112" fmla="*/ 24684 w 1090935"/>
                      <a:gd name="connsiteY112" fmla="*/ 321589 h 1092304"/>
                      <a:gd name="connsiteX113" fmla="*/ 24684 w 1090935"/>
                      <a:gd name="connsiteY113" fmla="*/ 321589 h 1092304"/>
                      <a:gd name="connsiteX114" fmla="*/ 142624 w 1090935"/>
                      <a:gd name="connsiteY114" fmla="*/ 381930 h 1092304"/>
                      <a:gd name="connsiteX115" fmla="*/ 142624 w 1090935"/>
                      <a:gd name="connsiteY115" fmla="*/ 357245 h 1092304"/>
                      <a:gd name="connsiteX116" fmla="*/ 178280 w 1090935"/>
                      <a:gd name="connsiteY116" fmla="*/ 357245 h 1092304"/>
                      <a:gd name="connsiteX117" fmla="*/ 178280 w 1090935"/>
                      <a:gd name="connsiteY117" fmla="*/ 417585 h 1092304"/>
                      <a:gd name="connsiteX118" fmla="*/ 142624 w 1090935"/>
                      <a:gd name="connsiteY118" fmla="*/ 381930 h 1092304"/>
                      <a:gd name="connsiteX119" fmla="*/ 142624 w 1090935"/>
                      <a:gd name="connsiteY119" fmla="*/ 381930 h 1092304"/>
                      <a:gd name="connsiteX120" fmla="*/ 463527 w 1090935"/>
                      <a:gd name="connsiteY120" fmla="*/ 1067620 h 1092304"/>
                      <a:gd name="connsiteX121" fmla="*/ 274277 w 1090935"/>
                      <a:gd name="connsiteY121" fmla="*/ 1067620 h 1092304"/>
                      <a:gd name="connsiteX122" fmla="*/ 331874 w 1090935"/>
                      <a:gd name="connsiteY122" fmla="*/ 1020993 h 1092304"/>
                      <a:gd name="connsiteX123" fmla="*/ 463527 w 1090935"/>
                      <a:gd name="connsiteY123" fmla="*/ 1020993 h 1092304"/>
                      <a:gd name="connsiteX124" fmla="*/ 463527 w 1090935"/>
                      <a:gd name="connsiteY124" fmla="*/ 1067620 h 1092304"/>
                      <a:gd name="connsiteX125" fmla="*/ 817344 w 1090935"/>
                      <a:gd name="connsiteY125" fmla="*/ 1067620 h 1092304"/>
                      <a:gd name="connsiteX126" fmla="*/ 628093 w 1090935"/>
                      <a:gd name="connsiteY126" fmla="*/ 1067620 h 1092304"/>
                      <a:gd name="connsiteX127" fmla="*/ 628093 w 1090935"/>
                      <a:gd name="connsiteY127" fmla="*/ 1020993 h 1092304"/>
                      <a:gd name="connsiteX128" fmla="*/ 759747 w 1090935"/>
                      <a:gd name="connsiteY128" fmla="*/ 1020993 h 1092304"/>
                      <a:gd name="connsiteX129" fmla="*/ 817344 w 1090935"/>
                      <a:gd name="connsiteY129" fmla="*/ 1067620 h 1092304"/>
                      <a:gd name="connsiteX130" fmla="*/ 817344 w 1090935"/>
                      <a:gd name="connsiteY130" fmla="*/ 1067620 h 1092304"/>
                      <a:gd name="connsiteX131" fmla="*/ 663750 w 1090935"/>
                      <a:gd name="connsiteY131" fmla="*/ 417585 h 1092304"/>
                      <a:gd name="connsiteX132" fmla="*/ 652778 w 1090935"/>
                      <a:gd name="connsiteY132" fmla="*/ 428557 h 1092304"/>
                      <a:gd name="connsiteX133" fmla="*/ 652778 w 1090935"/>
                      <a:gd name="connsiteY133" fmla="*/ 631521 h 1092304"/>
                      <a:gd name="connsiteX134" fmla="*/ 474498 w 1090935"/>
                      <a:gd name="connsiteY134" fmla="*/ 631521 h 1092304"/>
                      <a:gd name="connsiteX135" fmla="*/ 463527 w 1090935"/>
                      <a:gd name="connsiteY135" fmla="*/ 642492 h 1092304"/>
                      <a:gd name="connsiteX136" fmla="*/ 474498 w 1090935"/>
                      <a:gd name="connsiteY136" fmla="*/ 653463 h 1092304"/>
                      <a:gd name="connsiteX137" fmla="*/ 652778 w 1090935"/>
                      <a:gd name="connsiteY137" fmla="*/ 653463 h 1092304"/>
                      <a:gd name="connsiteX138" fmla="*/ 652778 w 1090935"/>
                      <a:gd name="connsiteY138" fmla="*/ 664434 h 1092304"/>
                      <a:gd name="connsiteX139" fmla="*/ 652778 w 1090935"/>
                      <a:gd name="connsiteY139" fmla="*/ 667177 h 1092304"/>
                      <a:gd name="connsiteX140" fmla="*/ 732319 w 1090935"/>
                      <a:gd name="connsiteY140" fmla="*/ 996308 h 1092304"/>
                      <a:gd name="connsiteX141" fmla="*/ 625351 w 1090935"/>
                      <a:gd name="connsiteY141" fmla="*/ 996308 h 1092304"/>
                      <a:gd name="connsiteX142" fmla="*/ 556781 w 1090935"/>
                      <a:gd name="connsiteY142" fmla="*/ 722032 h 1092304"/>
                      <a:gd name="connsiteX143" fmla="*/ 545810 w 1090935"/>
                      <a:gd name="connsiteY143" fmla="*/ 713804 h 1092304"/>
                      <a:gd name="connsiteX144" fmla="*/ 534840 w 1090935"/>
                      <a:gd name="connsiteY144" fmla="*/ 722032 h 1092304"/>
                      <a:gd name="connsiteX145" fmla="*/ 466270 w 1090935"/>
                      <a:gd name="connsiteY145" fmla="*/ 996308 h 1092304"/>
                      <a:gd name="connsiteX146" fmla="*/ 348332 w 1090935"/>
                      <a:gd name="connsiteY146" fmla="*/ 996308 h 1092304"/>
                      <a:gd name="connsiteX147" fmla="*/ 438843 w 1090935"/>
                      <a:gd name="connsiteY147" fmla="*/ 667177 h 1092304"/>
                      <a:gd name="connsiteX148" fmla="*/ 438843 w 1090935"/>
                      <a:gd name="connsiteY148" fmla="*/ 664434 h 1092304"/>
                      <a:gd name="connsiteX149" fmla="*/ 438843 w 1090935"/>
                      <a:gd name="connsiteY149" fmla="*/ 428557 h 1092304"/>
                      <a:gd name="connsiteX150" fmla="*/ 427871 w 1090935"/>
                      <a:gd name="connsiteY150" fmla="*/ 417585 h 1092304"/>
                      <a:gd name="connsiteX151" fmla="*/ 202964 w 1090935"/>
                      <a:gd name="connsiteY151" fmla="*/ 417585 h 1092304"/>
                      <a:gd name="connsiteX152" fmla="*/ 202964 w 1090935"/>
                      <a:gd name="connsiteY152" fmla="*/ 357245 h 1092304"/>
                      <a:gd name="connsiteX153" fmla="*/ 891399 w 1090935"/>
                      <a:gd name="connsiteY153" fmla="*/ 357245 h 1092304"/>
                      <a:gd name="connsiteX154" fmla="*/ 891399 w 1090935"/>
                      <a:gd name="connsiteY154" fmla="*/ 417585 h 1092304"/>
                      <a:gd name="connsiteX155" fmla="*/ 663750 w 1090935"/>
                      <a:gd name="connsiteY155" fmla="*/ 417585 h 1092304"/>
                      <a:gd name="connsiteX156" fmla="*/ 913341 w 1090935"/>
                      <a:gd name="connsiteY156" fmla="*/ 417585 h 1092304"/>
                      <a:gd name="connsiteX157" fmla="*/ 913341 w 1090935"/>
                      <a:gd name="connsiteY157" fmla="*/ 357245 h 1092304"/>
                      <a:gd name="connsiteX158" fmla="*/ 948997 w 1090935"/>
                      <a:gd name="connsiteY158" fmla="*/ 357245 h 1092304"/>
                      <a:gd name="connsiteX159" fmla="*/ 948997 w 1090935"/>
                      <a:gd name="connsiteY159" fmla="*/ 381930 h 1092304"/>
                      <a:gd name="connsiteX160" fmla="*/ 913341 w 1090935"/>
                      <a:gd name="connsiteY160" fmla="*/ 417585 h 1092304"/>
                      <a:gd name="connsiteX161" fmla="*/ 913341 w 1090935"/>
                      <a:gd name="connsiteY161" fmla="*/ 417585 h 1092304"/>
                      <a:gd name="connsiteX162" fmla="*/ 1066936 w 1090935"/>
                      <a:gd name="connsiteY162" fmla="*/ 582151 h 1092304"/>
                      <a:gd name="connsiteX163" fmla="*/ 1066936 w 1090935"/>
                      <a:gd name="connsiteY163" fmla="*/ 606836 h 1092304"/>
                      <a:gd name="connsiteX164" fmla="*/ 970939 w 1090935"/>
                      <a:gd name="connsiteY164" fmla="*/ 606836 h 1092304"/>
                      <a:gd name="connsiteX165" fmla="*/ 970939 w 1090935"/>
                      <a:gd name="connsiteY165" fmla="*/ 582151 h 1092304"/>
                      <a:gd name="connsiteX166" fmla="*/ 1066936 w 1090935"/>
                      <a:gd name="connsiteY166" fmla="*/ 582151 h 1092304"/>
                      <a:gd name="connsiteX167" fmla="*/ 1031280 w 1090935"/>
                      <a:gd name="connsiteY167" fmla="*/ 689119 h 1092304"/>
                      <a:gd name="connsiteX168" fmla="*/ 1006596 w 1090935"/>
                      <a:gd name="connsiteY168" fmla="*/ 689119 h 1092304"/>
                      <a:gd name="connsiteX169" fmla="*/ 970939 w 1090935"/>
                      <a:gd name="connsiteY169" fmla="*/ 653463 h 1092304"/>
                      <a:gd name="connsiteX170" fmla="*/ 970939 w 1090935"/>
                      <a:gd name="connsiteY170" fmla="*/ 628778 h 1092304"/>
                      <a:gd name="connsiteX171" fmla="*/ 1066936 w 1090935"/>
                      <a:gd name="connsiteY171" fmla="*/ 628778 h 1092304"/>
                      <a:gd name="connsiteX172" fmla="*/ 1066936 w 1090935"/>
                      <a:gd name="connsiteY172" fmla="*/ 653463 h 1092304"/>
                      <a:gd name="connsiteX173" fmla="*/ 1031280 w 1090935"/>
                      <a:gd name="connsiteY173" fmla="*/ 689119 h 1092304"/>
                      <a:gd name="connsiteX174" fmla="*/ 1031280 w 1090935"/>
                      <a:gd name="connsiteY174" fmla="*/ 689119 h 1092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1090935" h="1092304">
                        <a:moveTo>
                          <a:pt x="1088879" y="102168"/>
                        </a:moveTo>
                        <a:lnTo>
                          <a:pt x="1028538" y="6171"/>
                        </a:lnTo>
                        <a:cubicBezTo>
                          <a:pt x="1023052" y="-2057"/>
                          <a:pt x="1012080" y="-2057"/>
                          <a:pt x="1009338" y="6171"/>
                        </a:cubicBezTo>
                        <a:lnTo>
                          <a:pt x="948997" y="102168"/>
                        </a:lnTo>
                        <a:cubicBezTo>
                          <a:pt x="948997" y="104911"/>
                          <a:pt x="946255" y="104911"/>
                          <a:pt x="946255" y="107654"/>
                        </a:cubicBezTo>
                        <a:lnTo>
                          <a:pt x="946255" y="332560"/>
                        </a:lnTo>
                        <a:lnTo>
                          <a:pt x="614379" y="332560"/>
                        </a:lnTo>
                        <a:cubicBezTo>
                          <a:pt x="633579" y="318846"/>
                          <a:pt x="650036" y="296904"/>
                          <a:pt x="655520" y="272219"/>
                        </a:cubicBezTo>
                        <a:lnTo>
                          <a:pt x="671978" y="272219"/>
                        </a:lnTo>
                        <a:cubicBezTo>
                          <a:pt x="674720" y="272219"/>
                          <a:pt x="680206" y="269476"/>
                          <a:pt x="682948" y="266733"/>
                        </a:cubicBezTo>
                        <a:cubicBezTo>
                          <a:pt x="685692" y="263991"/>
                          <a:pt x="685692" y="258505"/>
                          <a:pt x="682948" y="255762"/>
                        </a:cubicBezTo>
                        <a:lnTo>
                          <a:pt x="661006" y="198164"/>
                        </a:lnTo>
                        <a:lnTo>
                          <a:pt x="661006" y="187193"/>
                        </a:lnTo>
                        <a:cubicBezTo>
                          <a:pt x="680206" y="181708"/>
                          <a:pt x="696662" y="162509"/>
                          <a:pt x="696662" y="140567"/>
                        </a:cubicBezTo>
                        <a:lnTo>
                          <a:pt x="696662" y="115881"/>
                        </a:lnTo>
                        <a:cubicBezTo>
                          <a:pt x="696662" y="110396"/>
                          <a:pt x="691178" y="104911"/>
                          <a:pt x="685692" y="104911"/>
                        </a:cubicBezTo>
                        <a:lnTo>
                          <a:pt x="482726" y="104911"/>
                        </a:lnTo>
                        <a:cubicBezTo>
                          <a:pt x="449813" y="104911"/>
                          <a:pt x="422385" y="132338"/>
                          <a:pt x="422385" y="165251"/>
                        </a:cubicBezTo>
                        <a:lnTo>
                          <a:pt x="422385" y="231078"/>
                        </a:lnTo>
                        <a:cubicBezTo>
                          <a:pt x="422385" y="272219"/>
                          <a:pt x="441585" y="307875"/>
                          <a:pt x="471756" y="329817"/>
                        </a:cubicBezTo>
                        <a:lnTo>
                          <a:pt x="397701" y="329817"/>
                        </a:lnTo>
                        <a:cubicBezTo>
                          <a:pt x="397701" y="327074"/>
                          <a:pt x="400443" y="321589"/>
                          <a:pt x="400443" y="318846"/>
                        </a:cubicBezTo>
                        <a:lnTo>
                          <a:pt x="400443" y="11657"/>
                        </a:lnTo>
                        <a:cubicBezTo>
                          <a:pt x="400443" y="6171"/>
                          <a:pt x="394958" y="686"/>
                          <a:pt x="389473" y="686"/>
                        </a:cubicBezTo>
                        <a:lnTo>
                          <a:pt x="10970" y="686"/>
                        </a:lnTo>
                        <a:cubicBezTo>
                          <a:pt x="5486" y="686"/>
                          <a:pt x="0" y="6171"/>
                          <a:pt x="0" y="11657"/>
                        </a:cubicBezTo>
                        <a:lnTo>
                          <a:pt x="0" y="318846"/>
                        </a:lnTo>
                        <a:cubicBezTo>
                          <a:pt x="0" y="338045"/>
                          <a:pt x="16456" y="354502"/>
                          <a:pt x="35656" y="354502"/>
                        </a:cubicBezTo>
                        <a:lnTo>
                          <a:pt x="117939" y="354502"/>
                        </a:lnTo>
                        <a:lnTo>
                          <a:pt x="117939" y="379187"/>
                        </a:lnTo>
                        <a:cubicBezTo>
                          <a:pt x="117939" y="412100"/>
                          <a:pt x="145366" y="439527"/>
                          <a:pt x="178280" y="439527"/>
                        </a:cubicBezTo>
                        <a:lnTo>
                          <a:pt x="414157" y="439527"/>
                        </a:lnTo>
                        <a:lnTo>
                          <a:pt x="414157" y="664434"/>
                        </a:lnTo>
                        <a:lnTo>
                          <a:pt x="320904" y="999051"/>
                        </a:lnTo>
                        <a:cubicBezTo>
                          <a:pt x="279763" y="1004537"/>
                          <a:pt x="246849" y="1040193"/>
                          <a:pt x="246849" y="1081334"/>
                        </a:cubicBezTo>
                        <a:cubicBezTo>
                          <a:pt x="246849" y="1086820"/>
                          <a:pt x="252335" y="1092305"/>
                          <a:pt x="257819" y="1092305"/>
                        </a:cubicBezTo>
                        <a:lnTo>
                          <a:pt x="471756" y="1092305"/>
                        </a:lnTo>
                        <a:cubicBezTo>
                          <a:pt x="477241" y="1092305"/>
                          <a:pt x="482726" y="1086820"/>
                          <a:pt x="482726" y="1081334"/>
                        </a:cubicBezTo>
                        <a:lnTo>
                          <a:pt x="482726" y="1010022"/>
                        </a:lnTo>
                        <a:lnTo>
                          <a:pt x="543068" y="774144"/>
                        </a:lnTo>
                        <a:lnTo>
                          <a:pt x="603409" y="1010022"/>
                        </a:lnTo>
                        <a:lnTo>
                          <a:pt x="603409" y="1078591"/>
                        </a:lnTo>
                        <a:cubicBezTo>
                          <a:pt x="603409" y="1084077"/>
                          <a:pt x="608895" y="1089562"/>
                          <a:pt x="614379" y="1089562"/>
                        </a:cubicBezTo>
                        <a:lnTo>
                          <a:pt x="828316" y="1089562"/>
                        </a:lnTo>
                        <a:cubicBezTo>
                          <a:pt x="833800" y="1089562"/>
                          <a:pt x="839286" y="1084077"/>
                          <a:pt x="839286" y="1078591"/>
                        </a:cubicBezTo>
                        <a:cubicBezTo>
                          <a:pt x="839286" y="1031964"/>
                          <a:pt x="800888" y="996308"/>
                          <a:pt x="757003" y="996308"/>
                        </a:cubicBezTo>
                        <a:lnTo>
                          <a:pt x="754261" y="996308"/>
                        </a:lnTo>
                        <a:lnTo>
                          <a:pt x="674720" y="661691"/>
                        </a:lnTo>
                        <a:lnTo>
                          <a:pt x="674720" y="436785"/>
                        </a:lnTo>
                        <a:lnTo>
                          <a:pt x="910599" y="436785"/>
                        </a:lnTo>
                        <a:cubicBezTo>
                          <a:pt x="924313" y="436785"/>
                          <a:pt x="935283" y="431299"/>
                          <a:pt x="946255" y="425814"/>
                        </a:cubicBezTo>
                        <a:lnTo>
                          <a:pt x="946255" y="521810"/>
                        </a:lnTo>
                        <a:cubicBezTo>
                          <a:pt x="946255" y="527296"/>
                          <a:pt x="951741" y="532782"/>
                          <a:pt x="957225" y="532782"/>
                        </a:cubicBezTo>
                        <a:cubicBezTo>
                          <a:pt x="962711" y="532782"/>
                          <a:pt x="968197" y="527296"/>
                          <a:pt x="968197" y="521810"/>
                        </a:cubicBezTo>
                        <a:lnTo>
                          <a:pt x="968197" y="118624"/>
                        </a:lnTo>
                        <a:lnTo>
                          <a:pt x="1014824" y="118624"/>
                        </a:lnTo>
                        <a:lnTo>
                          <a:pt x="1014824" y="250277"/>
                        </a:lnTo>
                        <a:cubicBezTo>
                          <a:pt x="1014824" y="255762"/>
                          <a:pt x="1020310" y="261248"/>
                          <a:pt x="1025794" y="261248"/>
                        </a:cubicBezTo>
                        <a:cubicBezTo>
                          <a:pt x="1031280" y="261248"/>
                          <a:pt x="1036766" y="255762"/>
                          <a:pt x="1036766" y="250277"/>
                        </a:cubicBezTo>
                        <a:lnTo>
                          <a:pt x="1036766" y="118624"/>
                        </a:lnTo>
                        <a:lnTo>
                          <a:pt x="1061451" y="118624"/>
                        </a:lnTo>
                        <a:lnTo>
                          <a:pt x="1061451" y="557466"/>
                        </a:lnTo>
                        <a:lnTo>
                          <a:pt x="954483" y="557466"/>
                        </a:lnTo>
                        <a:cubicBezTo>
                          <a:pt x="948997" y="557466"/>
                          <a:pt x="943511" y="562952"/>
                          <a:pt x="943511" y="568437"/>
                        </a:cubicBezTo>
                        <a:lnTo>
                          <a:pt x="943511" y="650720"/>
                        </a:lnTo>
                        <a:cubicBezTo>
                          <a:pt x="943511" y="683634"/>
                          <a:pt x="970939" y="711061"/>
                          <a:pt x="1003852" y="711061"/>
                        </a:cubicBezTo>
                        <a:lnTo>
                          <a:pt x="1028538" y="711061"/>
                        </a:lnTo>
                        <a:cubicBezTo>
                          <a:pt x="1061451" y="711061"/>
                          <a:pt x="1088879" y="683634"/>
                          <a:pt x="1088879" y="650720"/>
                        </a:cubicBezTo>
                        <a:lnTo>
                          <a:pt x="1088879" y="104911"/>
                        </a:lnTo>
                        <a:cubicBezTo>
                          <a:pt x="1091621" y="104911"/>
                          <a:pt x="1091621" y="104911"/>
                          <a:pt x="1088879" y="102168"/>
                        </a:cubicBezTo>
                        <a:lnTo>
                          <a:pt x="1088879" y="102168"/>
                        </a:lnTo>
                        <a:close/>
                        <a:moveTo>
                          <a:pt x="452557" y="167994"/>
                        </a:moveTo>
                        <a:cubicBezTo>
                          <a:pt x="452557" y="148795"/>
                          <a:pt x="469013" y="132338"/>
                          <a:pt x="488212" y="132338"/>
                        </a:cubicBezTo>
                        <a:lnTo>
                          <a:pt x="677464" y="132338"/>
                        </a:lnTo>
                        <a:lnTo>
                          <a:pt x="677464" y="143309"/>
                        </a:lnTo>
                        <a:cubicBezTo>
                          <a:pt x="677464" y="157023"/>
                          <a:pt x="666492" y="167994"/>
                          <a:pt x="652778" y="167994"/>
                        </a:cubicBezTo>
                        <a:lnTo>
                          <a:pt x="499184" y="167994"/>
                        </a:lnTo>
                        <a:cubicBezTo>
                          <a:pt x="493698" y="167994"/>
                          <a:pt x="488212" y="173480"/>
                          <a:pt x="488212" y="178965"/>
                        </a:cubicBezTo>
                        <a:lnTo>
                          <a:pt x="488212" y="189936"/>
                        </a:lnTo>
                        <a:cubicBezTo>
                          <a:pt x="488212" y="209136"/>
                          <a:pt x="471756" y="225592"/>
                          <a:pt x="452557" y="225592"/>
                        </a:cubicBezTo>
                        <a:lnTo>
                          <a:pt x="452557" y="167994"/>
                        </a:lnTo>
                        <a:close/>
                        <a:moveTo>
                          <a:pt x="452557" y="250277"/>
                        </a:moveTo>
                        <a:cubicBezTo>
                          <a:pt x="485470" y="250277"/>
                          <a:pt x="510154" y="222849"/>
                          <a:pt x="510154" y="189936"/>
                        </a:cubicBezTo>
                        <a:lnTo>
                          <a:pt x="641807" y="189936"/>
                        </a:lnTo>
                        <a:lnTo>
                          <a:pt x="641807" y="200907"/>
                        </a:lnTo>
                        <a:cubicBezTo>
                          <a:pt x="641807" y="203650"/>
                          <a:pt x="641807" y="203650"/>
                          <a:pt x="641807" y="206393"/>
                        </a:cubicBezTo>
                        <a:lnTo>
                          <a:pt x="658264" y="250277"/>
                        </a:lnTo>
                        <a:lnTo>
                          <a:pt x="650036" y="250277"/>
                        </a:lnTo>
                        <a:cubicBezTo>
                          <a:pt x="644550" y="250277"/>
                          <a:pt x="639064" y="253020"/>
                          <a:pt x="639064" y="258505"/>
                        </a:cubicBezTo>
                        <a:cubicBezTo>
                          <a:pt x="628093" y="302389"/>
                          <a:pt x="589695" y="332560"/>
                          <a:pt x="543068" y="332560"/>
                        </a:cubicBezTo>
                        <a:cubicBezTo>
                          <a:pt x="499184" y="332560"/>
                          <a:pt x="460785" y="296904"/>
                          <a:pt x="452557" y="250277"/>
                        </a:cubicBezTo>
                        <a:lnTo>
                          <a:pt x="452557" y="250277"/>
                        </a:lnTo>
                        <a:close/>
                        <a:moveTo>
                          <a:pt x="1020310" y="36342"/>
                        </a:moveTo>
                        <a:lnTo>
                          <a:pt x="1058708" y="96682"/>
                        </a:lnTo>
                        <a:lnTo>
                          <a:pt x="981910" y="96682"/>
                        </a:lnTo>
                        <a:lnTo>
                          <a:pt x="1020310" y="36342"/>
                        </a:lnTo>
                        <a:close/>
                        <a:moveTo>
                          <a:pt x="381244" y="285933"/>
                        </a:moveTo>
                        <a:lnTo>
                          <a:pt x="213936" y="285933"/>
                        </a:lnTo>
                        <a:lnTo>
                          <a:pt x="213936" y="25371"/>
                        </a:lnTo>
                        <a:lnTo>
                          <a:pt x="381244" y="25371"/>
                        </a:lnTo>
                        <a:lnTo>
                          <a:pt x="381244" y="285933"/>
                        </a:lnTo>
                        <a:close/>
                        <a:moveTo>
                          <a:pt x="24684" y="321589"/>
                        </a:moveTo>
                        <a:lnTo>
                          <a:pt x="24684" y="25371"/>
                        </a:lnTo>
                        <a:lnTo>
                          <a:pt x="191994" y="25371"/>
                        </a:lnTo>
                        <a:lnTo>
                          <a:pt x="191994" y="285933"/>
                        </a:lnTo>
                        <a:lnTo>
                          <a:pt x="60341" y="285933"/>
                        </a:lnTo>
                        <a:cubicBezTo>
                          <a:pt x="54855" y="285933"/>
                          <a:pt x="49369" y="291418"/>
                          <a:pt x="49369" y="296904"/>
                        </a:cubicBezTo>
                        <a:cubicBezTo>
                          <a:pt x="49369" y="302389"/>
                          <a:pt x="54855" y="307875"/>
                          <a:pt x="60341" y="307875"/>
                        </a:cubicBezTo>
                        <a:lnTo>
                          <a:pt x="381244" y="307875"/>
                        </a:lnTo>
                        <a:lnTo>
                          <a:pt x="381244" y="318846"/>
                        </a:lnTo>
                        <a:cubicBezTo>
                          <a:pt x="381244" y="324332"/>
                          <a:pt x="375759" y="329817"/>
                          <a:pt x="370274" y="329817"/>
                        </a:cubicBezTo>
                        <a:lnTo>
                          <a:pt x="35656" y="329817"/>
                        </a:lnTo>
                        <a:cubicBezTo>
                          <a:pt x="30170" y="332560"/>
                          <a:pt x="24684" y="327074"/>
                          <a:pt x="24684" y="321589"/>
                        </a:cubicBezTo>
                        <a:lnTo>
                          <a:pt x="24684" y="321589"/>
                        </a:lnTo>
                        <a:close/>
                        <a:moveTo>
                          <a:pt x="142624" y="381930"/>
                        </a:moveTo>
                        <a:lnTo>
                          <a:pt x="142624" y="357245"/>
                        </a:lnTo>
                        <a:lnTo>
                          <a:pt x="178280" y="357245"/>
                        </a:lnTo>
                        <a:lnTo>
                          <a:pt x="178280" y="417585"/>
                        </a:lnTo>
                        <a:cubicBezTo>
                          <a:pt x="159080" y="417585"/>
                          <a:pt x="142624" y="401129"/>
                          <a:pt x="142624" y="381930"/>
                        </a:cubicBezTo>
                        <a:lnTo>
                          <a:pt x="142624" y="381930"/>
                        </a:lnTo>
                        <a:close/>
                        <a:moveTo>
                          <a:pt x="463527" y="1067620"/>
                        </a:moveTo>
                        <a:lnTo>
                          <a:pt x="274277" y="1067620"/>
                        </a:lnTo>
                        <a:cubicBezTo>
                          <a:pt x="279763" y="1040193"/>
                          <a:pt x="304447" y="1020993"/>
                          <a:pt x="331874" y="1020993"/>
                        </a:cubicBezTo>
                        <a:lnTo>
                          <a:pt x="463527" y="1020993"/>
                        </a:lnTo>
                        <a:lnTo>
                          <a:pt x="463527" y="1067620"/>
                        </a:lnTo>
                        <a:close/>
                        <a:moveTo>
                          <a:pt x="817344" y="1067620"/>
                        </a:moveTo>
                        <a:lnTo>
                          <a:pt x="628093" y="1067620"/>
                        </a:lnTo>
                        <a:lnTo>
                          <a:pt x="628093" y="1020993"/>
                        </a:lnTo>
                        <a:lnTo>
                          <a:pt x="759747" y="1020993"/>
                        </a:lnTo>
                        <a:cubicBezTo>
                          <a:pt x="787175" y="1020993"/>
                          <a:pt x="811858" y="1042935"/>
                          <a:pt x="817344" y="1067620"/>
                        </a:cubicBezTo>
                        <a:lnTo>
                          <a:pt x="817344" y="1067620"/>
                        </a:lnTo>
                        <a:close/>
                        <a:moveTo>
                          <a:pt x="663750" y="417585"/>
                        </a:moveTo>
                        <a:cubicBezTo>
                          <a:pt x="658264" y="417585"/>
                          <a:pt x="652778" y="423071"/>
                          <a:pt x="652778" y="428557"/>
                        </a:cubicBezTo>
                        <a:lnTo>
                          <a:pt x="652778" y="631521"/>
                        </a:lnTo>
                        <a:lnTo>
                          <a:pt x="474498" y="631521"/>
                        </a:lnTo>
                        <a:cubicBezTo>
                          <a:pt x="469013" y="631521"/>
                          <a:pt x="463527" y="637006"/>
                          <a:pt x="463527" y="642492"/>
                        </a:cubicBezTo>
                        <a:cubicBezTo>
                          <a:pt x="463527" y="647978"/>
                          <a:pt x="469013" y="653463"/>
                          <a:pt x="474498" y="653463"/>
                        </a:cubicBezTo>
                        <a:lnTo>
                          <a:pt x="652778" y="653463"/>
                        </a:lnTo>
                        <a:lnTo>
                          <a:pt x="652778" y="664434"/>
                        </a:lnTo>
                        <a:cubicBezTo>
                          <a:pt x="652778" y="664434"/>
                          <a:pt x="652778" y="667177"/>
                          <a:pt x="652778" y="667177"/>
                        </a:cubicBezTo>
                        <a:lnTo>
                          <a:pt x="732319" y="996308"/>
                        </a:lnTo>
                        <a:lnTo>
                          <a:pt x="625351" y="996308"/>
                        </a:lnTo>
                        <a:lnTo>
                          <a:pt x="556781" y="722032"/>
                        </a:lnTo>
                        <a:cubicBezTo>
                          <a:pt x="556781" y="716547"/>
                          <a:pt x="551296" y="713804"/>
                          <a:pt x="545810" y="713804"/>
                        </a:cubicBezTo>
                        <a:cubicBezTo>
                          <a:pt x="540326" y="713804"/>
                          <a:pt x="534840" y="716547"/>
                          <a:pt x="534840" y="722032"/>
                        </a:cubicBezTo>
                        <a:lnTo>
                          <a:pt x="466270" y="996308"/>
                        </a:lnTo>
                        <a:lnTo>
                          <a:pt x="348332" y="996308"/>
                        </a:lnTo>
                        <a:lnTo>
                          <a:pt x="438843" y="667177"/>
                        </a:lnTo>
                        <a:cubicBezTo>
                          <a:pt x="438843" y="667177"/>
                          <a:pt x="438843" y="664434"/>
                          <a:pt x="438843" y="664434"/>
                        </a:cubicBezTo>
                        <a:lnTo>
                          <a:pt x="438843" y="428557"/>
                        </a:lnTo>
                        <a:cubicBezTo>
                          <a:pt x="438843" y="423071"/>
                          <a:pt x="433357" y="417585"/>
                          <a:pt x="427871" y="417585"/>
                        </a:cubicBezTo>
                        <a:lnTo>
                          <a:pt x="202964" y="417585"/>
                        </a:lnTo>
                        <a:lnTo>
                          <a:pt x="202964" y="357245"/>
                        </a:lnTo>
                        <a:lnTo>
                          <a:pt x="891399" y="357245"/>
                        </a:lnTo>
                        <a:lnTo>
                          <a:pt x="891399" y="417585"/>
                        </a:lnTo>
                        <a:lnTo>
                          <a:pt x="663750" y="417585"/>
                        </a:lnTo>
                        <a:close/>
                        <a:moveTo>
                          <a:pt x="913341" y="417585"/>
                        </a:moveTo>
                        <a:lnTo>
                          <a:pt x="913341" y="357245"/>
                        </a:lnTo>
                        <a:lnTo>
                          <a:pt x="948997" y="357245"/>
                        </a:lnTo>
                        <a:lnTo>
                          <a:pt x="948997" y="381930"/>
                        </a:lnTo>
                        <a:cubicBezTo>
                          <a:pt x="948997" y="401129"/>
                          <a:pt x="932541" y="417585"/>
                          <a:pt x="913341" y="417585"/>
                        </a:cubicBezTo>
                        <a:lnTo>
                          <a:pt x="913341" y="417585"/>
                        </a:lnTo>
                        <a:close/>
                        <a:moveTo>
                          <a:pt x="1066936" y="582151"/>
                        </a:moveTo>
                        <a:lnTo>
                          <a:pt x="1066936" y="606836"/>
                        </a:lnTo>
                        <a:lnTo>
                          <a:pt x="970939" y="606836"/>
                        </a:lnTo>
                        <a:lnTo>
                          <a:pt x="970939" y="582151"/>
                        </a:lnTo>
                        <a:lnTo>
                          <a:pt x="1066936" y="582151"/>
                        </a:lnTo>
                        <a:close/>
                        <a:moveTo>
                          <a:pt x="1031280" y="689119"/>
                        </a:moveTo>
                        <a:lnTo>
                          <a:pt x="1006596" y="689119"/>
                        </a:lnTo>
                        <a:cubicBezTo>
                          <a:pt x="987396" y="689119"/>
                          <a:pt x="970939" y="672662"/>
                          <a:pt x="970939" y="653463"/>
                        </a:cubicBezTo>
                        <a:lnTo>
                          <a:pt x="970939" y="628778"/>
                        </a:lnTo>
                        <a:lnTo>
                          <a:pt x="1066936" y="628778"/>
                        </a:lnTo>
                        <a:lnTo>
                          <a:pt x="1066936" y="653463"/>
                        </a:lnTo>
                        <a:cubicBezTo>
                          <a:pt x="1066936" y="672662"/>
                          <a:pt x="1053222" y="689119"/>
                          <a:pt x="1031280" y="689119"/>
                        </a:cubicBezTo>
                        <a:lnTo>
                          <a:pt x="1031280" y="689119"/>
                        </a:lnTo>
                        <a:close/>
                      </a:path>
                    </a:pathLst>
                  </a:custGeom>
                  <a:grpFill/>
                  <a:ln w="27426" cap="flat">
                    <a:noFill/>
                    <a:prstDash val="solid"/>
                    <a:miter/>
                  </a:ln>
                </p:spPr>
                <p:txBody>
                  <a:bodyPr rtlCol="0" anchor="ctr"/>
                  <a:lstStyle/>
                  <a:p>
                    <a:endParaRPr lang="en-US"/>
                  </a:p>
                </p:txBody>
              </p:sp>
            </p:grpSp>
            <p:sp>
              <p:nvSpPr>
                <p:cNvPr id="48" name="Freeform 47">
                  <a:extLst>
                    <a:ext uri="{FF2B5EF4-FFF2-40B4-BE49-F238E27FC236}">
                      <a16:creationId xmlns:a16="http://schemas.microsoft.com/office/drawing/2014/main" id="{4CE7076F-A83C-3645-8DC3-F8C68107B108}"/>
                    </a:ext>
                  </a:extLst>
                </p:cNvPr>
                <p:cNvSpPr/>
                <p:nvPr/>
              </p:nvSpPr>
              <p:spPr>
                <a:xfrm>
                  <a:off x="7624966" y="3971001"/>
                  <a:ext cx="21941" cy="58311"/>
                </a:xfrm>
                <a:custGeom>
                  <a:avLst/>
                  <a:gdLst>
                    <a:gd name="connsiteX0" fmla="*/ 21942 w 21941"/>
                    <a:gd name="connsiteY0" fmla="*/ 46627 h 58311"/>
                    <a:gd name="connsiteX1" fmla="*/ 21942 w 21941"/>
                    <a:gd name="connsiteY1" fmla="*/ 10971 h 58311"/>
                    <a:gd name="connsiteX2" fmla="*/ 10972 w 21941"/>
                    <a:gd name="connsiteY2" fmla="*/ 0 h 58311"/>
                    <a:gd name="connsiteX3" fmla="*/ 0 w 21941"/>
                    <a:gd name="connsiteY3" fmla="*/ 10971 h 58311"/>
                    <a:gd name="connsiteX4" fmla="*/ 0 w 21941"/>
                    <a:gd name="connsiteY4" fmla="*/ 46627 h 58311"/>
                    <a:gd name="connsiteX5" fmla="*/ 10972 w 21941"/>
                    <a:gd name="connsiteY5" fmla="*/ 57598 h 58311"/>
                    <a:gd name="connsiteX6" fmla="*/ 21942 w 21941"/>
                    <a:gd name="connsiteY6" fmla="*/ 46627 h 58311"/>
                    <a:gd name="connsiteX7" fmla="*/ 21942 w 21941"/>
                    <a:gd name="connsiteY7" fmla="*/ 46627 h 58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41" h="58311">
                      <a:moveTo>
                        <a:pt x="21942" y="46627"/>
                      </a:moveTo>
                      <a:lnTo>
                        <a:pt x="21942" y="10971"/>
                      </a:lnTo>
                      <a:cubicBezTo>
                        <a:pt x="21942" y="5485"/>
                        <a:pt x="16456" y="0"/>
                        <a:pt x="10972" y="0"/>
                      </a:cubicBezTo>
                      <a:cubicBezTo>
                        <a:pt x="5486" y="0"/>
                        <a:pt x="0" y="5485"/>
                        <a:pt x="0" y="10971"/>
                      </a:cubicBezTo>
                      <a:lnTo>
                        <a:pt x="0" y="46627"/>
                      </a:lnTo>
                      <a:cubicBezTo>
                        <a:pt x="0" y="52112"/>
                        <a:pt x="5486" y="57598"/>
                        <a:pt x="10972" y="57598"/>
                      </a:cubicBezTo>
                      <a:cubicBezTo>
                        <a:pt x="16456" y="60341"/>
                        <a:pt x="21942" y="54855"/>
                        <a:pt x="21942" y="46627"/>
                      </a:cubicBezTo>
                      <a:lnTo>
                        <a:pt x="21942" y="46627"/>
                      </a:lnTo>
                      <a:close/>
                    </a:path>
                  </a:pathLst>
                </a:custGeom>
                <a:grpFill/>
                <a:ln w="27426"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ACADBC9C-8DCF-F442-8920-0158C47BDD91}"/>
                    </a:ext>
                  </a:extLst>
                </p:cNvPr>
                <p:cNvSpPr/>
                <p:nvPr/>
              </p:nvSpPr>
              <p:spPr>
                <a:xfrm>
                  <a:off x="6651284" y="3735124"/>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E542D877-32A4-5348-8FE8-C7A16988E245}"/>
                    </a:ext>
                  </a:extLst>
                </p:cNvPr>
                <p:cNvSpPr/>
                <p:nvPr/>
              </p:nvSpPr>
              <p:spPr>
                <a:xfrm>
                  <a:off x="6651284" y="3784493"/>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6"/>
                        <a:pt x="117939" y="10971"/>
                      </a:cubicBezTo>
                      <a:cubicBezTo>
                        <a:pt x="117939" y="5485"/>
                        <a:pt x="112453" y="0"/>
                        <a:pt x="106969" y="0"/>
                      </a:cubicBezTo>
                      <a:lnTo>
                        <a:pt x="10972" y="0"/>
                      </a:lnTo>
                      <a:cubicBezTo>
                        <a:pt x="5486" y="0"/>
                        <a:pt x="0" y="5485"/>
                        <a:pt x="0" y="10971"/>
                      </a:cubicBezTo>
                      <a:cubicBezTo>
                        <a:pt x="0" y="16456"/>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E6EF5F13-6FDA-C747-B2F8-CCC46D6BA84E}"/>
                    </a:ext>
                  </a:extLst>
                </p:cNvPr>
                <p:cNvSpPr/>
                <p:nvPr/>
              </p:nvSpPr>
              <p:spPr>
                <a:xfrm>
                  <a:off x="6651284" y="3831120"/>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415F3DA4-CABF-A140-B280-180DFD06A69F}"/>
                    </a:ext>
                  </a:extLst>
                </p:cNvPr>
                <p:cNvSpPr/>
                <p:nvPr/>
              </p:nvSpPr>
              <p:spPr>
                <a:xfrm>
                  <a:off x="6651284" y="3877747"/>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98EB31CB-1005-FE45-A59C-8C720DA23490}"/>
                    </a:ext>
                  </a:extLst>
                </p:cNvPr>
                <p:cNvSpPr/>
                <p:nvPr/>
              </p:nvSpPr>
              <p:spPr>
                <a:xfrm>
                  <a:off x="6651284" y="3924374"/>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6"/>
                        <a:pt x="112453" y="0"/>
                        <a:pt x="106969" y="0"/>
                      </a:cubicBezTo>
                      <a:lnTo>
                        <a:pt x="10972" y="0"/>
                      </a:lnTo>
                      <a:cubicBezTo>
                        <a:pt x="5486" y="0"/>
                        <a:pt x="0" y="5486"/>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31965A24-8FA6-484A-BB37-6B9AE5305A04}"/>
                    </a:ext>
                  </a:extLst>
                </p:cNvPr>
                <p:cNvSpPr/>
                <p:nvPr/>
              </p:nvSpPr>
              <p:spPr>
                <a:xfrm>
                  <a:off x="6840535" y="3735124"/>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3976EF8F-B1AF-A142-A3D0-1DB262F495F8}"/>
                    </a:ext>
                  </a:extLst>
                </p:cNvPr>
                <p:cNvSpPr/>
                <p:nvPr/>
              </p:nvSpPr>
              <p:spPr>
                <a:xfrm>
                  <a:off x="6840535" y="3784493"/>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6"/>
                        <a:pt x="117939" y="10971"/>
                      </a:cubicBezTo>
                      <a:cubicBezTo>
                        <a:pt x="117939" y="5485"/>
                        <a:pt x="112453" y="0"/>
                        <a:pt x="106967" y="0"/>
                      </a:cubicBezTo>
                      <a:lnTo>
                        <a:pt x="10970" y="0"/>
                      </a:lnTo>
                      <a:cubicBezTo>
                        <a:pt x="5484" y="0"/>
                        <a:pt x="0" y="5485"/>
                        <a:pt x="0" y="10971"/>
                      </a:cubicBezTo>
                      <a:cubicBezTo>
                        <a:pt x="0" y="16456"/>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F19A603A-0074-7048-A387-4732A52CB659}"/>
                    </a:ext>
                  </a:extLst>
                </p:cNvPr>
                <p:cNvSpPr/>
                <p:nvPr/>
              </p:nvSpPr>
              <p:spPr>
                <a:xfrm>
                  <a:off x="6840535" y="3831120"/>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F56C16B6-2580-D343-9060-7EF6AE25E024}"/>
                    </a:ext>
                  </a:extLst>
                </p:cNvPr>
                <p:cNvSpPr/>
                <p:nvPr/>
              </p:nvSpPr>
              <p:spPr>
                <a:xfrm>
                  <a:off x="6840535" y="3877747"/>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F4444AE6-E065-0B4D-B924-1746E5AFBD1D}"/>
                    </a:ext>
                  </a:extLst>
                </p:cNvPr>
                <p:cNvSpPr/>
                <p:nvPr/>
              </p:nvSpPr>
              <p:spPr>
                <a:xfrm>
                  <a:off x="6840535" y="3924374"/>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6"/>
                        <a:pt x="112453" y="0"/>
                        <a:pt x="106967" y="0"/>
                      </a:cubicBezTo>
                      <a:lnTo>
                        <a:pt x="10970" y="0"/>
                      </a:lnTo>
                      <a:cubicBezTo>
                        <a:pt x="5484" y="0"/>
                        <a:pt x="0" y="5486"/>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6DA28898-62B6-CA42-BE2A-8F9278F1DACF}"/>
                    </a:ext>
                  </a:extLst>
                </p:cNvPr>
                <p:cNvSpPr/>
                <p:nvPr/>
              </p:nvSpPr>
              <p:spPr>
                <a:xfrm>
                  <a:off x="6673225" y="4138309"/>
                  <a:ext cx="22655" cy="175537"/>
                </a:xfrm>
                <a:custGeom>
                  <a:avLst/>
                  <a:gdLst>
                    <a:gd name="connsiteX0" fmla="*/ 10972 w 22655"/>
                    <a:gd name="connsiteY0" fmla="*/ 0 h 175537"/>
                    <a:gd name="connsiteX1" fmla="*/ 0 w 22655"/>
                    <a:gd name="connsiteY1" fmla="*/ 10971 h 175537"/>
                    <a:gd name="connsiteX2" fmla="*/ 0 w 22655"/>
                    <a:gd name="connsiteY2" fmla="*/ 164566 h 175537"/>
                    <a:gd name="connsiteX3" fmla="*/ 10972 w 22655"/>
                    <a:gd name="connsiteY3" fmla="*/ 175537 h 175537"/>
                    <a:gd name="connsiteX4" fmla="*/ 21942 w 22655"/>
                    <a:gd name="connsiteY4" fmla="*/ 164566 h 175537"/>
                    <a:gd name="connsiteX5" fmla="*/ 21942 w 22655"/>
                    <a:gd name="connsiteY5" fmla="*/ 10971 h 175537"/>
                    <a:gd name="connsiteX6" fmla="*/ 10972 w 22655"/>
                    <a:gd name="connsiteY6" fmla="*/ 0 h 175537"/>
                    <a:gd name="connsiteX7" fmla="*/ 10972 w 22655"/>
                    <a:gd name="connsiteY7" fmla="*/ 0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655" h="175537">
                      <a:moveTo>
                        <a:pt x="10972" y="0"/>
                      </a:moveTo>
                      <a:cubicBezTo>
                        <a:pt x="5486" y="0"/>
                        <a:pt x="0" y="5485"/>
                        <a:pt x="0" y="10971"/>
                      </a:cubicBezTo>
                      <a:lnTo>
                        <a:pt x="0" y="164566"/>
                      </a:lnTo>
                      <a:cubicBezTo>
                        <a:pt x="0" y="170051"/>
                        <a:pt x="5486" y="175537"/>
                        <a:pt x="10972" y="175537"/>
                      </a:cubicBezTo>
                      <a:cubicBezTo>
                        <a:pt x="16458" y="175537"/>
                        <a:pt x="21942" y="170051"/>
                        <a:pt x="21942" y="164566"/>
                      </a:cubicBezTo>
                      <a:lnTo>
                        <a:pt x="21942" y="10971"/>
                      </a:lnTo>
                      <a:cubicBezTo>
                        <a:pt x="24686" y="5485"/>
                        <a:pt x="19200" y="0"/>
                        <a:pt x="10972" y="0"/>
                      </a:cubicBezTo>
                      <a:lnTo>
                        <a:pt x="10972" y="0"/>
                      </a:lnTo>
                      <a:close/>
                    </a:path>
                  </a:pathLst>
                </a:custGeom>
                <a:grpFill/>
                <a:ln w="27426"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8FCED4FB-A9AF-4549-A125-4D3988E48F45}"/>
                    </a:ext>
                  </a:extLst>
                </p:cNvPr>
                <p:cNvSpPr/>
                <p:nvPr/>
              </p:nvSpPr>
              <p:spPr>
                <a:xfrm>
                  <a:off x="6675969" y="4338531"/>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FCCA5C15-B1E5-AA47-97F0-F08784C599D7}"/>
                    </a:ext>
                  </a:extLst>
                </p:cNvPr>
                <p:cNvSpPr/>
                <p:nvPr/>
              </p:nvSpPr>
              <p:spPr>
                <a:xfrm>
                  <a:off x="6675969" y="4387901"/>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6"/>
                        <a:pt x="16456" y="21942"/>
                        <a:pt x="10970" y="21942"/>
                      </a:cubicBezTo>
                      <a:cubicBezTo>
                        <a:pt x="5484" y="21942"/>
                        <a:pt x="0" y="16456"/>
                        <a:pt x="0" y="10971"/>
                      </a:cubicBezTo>
                      <a:cubicBezTo>
                        <a:pt x="0" y="5485"/>
                        <a:pt x="5484" y="0"/>
                        <a:pt x="10970" y="0"/>
                      </a:cubicBezTo>
                      <a:cubicBezTo>
                        <a:pt x="16456" y="0"/>
                        <a:pt x="21942" y="2743"/>
                        <a:pt x="21942" y="10971"/>
                      </a:cubicBezTo>
                      <a:lnTo>
                        <a:pt x="21942" y="10971"/>
                      </a:lnTo>
                      <a:close/>
                    </a:path>
                  </a:pathLst>
                </a:custGeom>
                <a:grpFill/>
                <a:ln w="27426"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F47CB6AD-1C22-9B45-BC46-9DE1CA70F214}"/>
                    </a:ext>
                  </a:extLst>
                </p:cNvPr>
                <p:cNvSpPr/>
                <p:nvPr/>
              </p:nvSpPr>
              <p:spPr>
                <a:xfrm>
                  <a:off x="6758252" y="4184936"/>
                  <a:ext cx="21941" cy="175537"/>
                </a:xfrm>
                <a:custGeom>
                  <a:avLst/>
                  <a:gdLst>
                    <a:gd name="connsiteX0" fmla="*/ 10970 w 21941"/>
                    <a:gd name="connsiteY0" fmla="*/ 0 h 175537"/>
                    <a:gd name="connsiteX1" fmla="*/ 0 w 21941"/>
                    <a:gd name="connsiteY1" fmla="*/ 10971 h 175537"/>
                    <a:gd name="connsiteX2" fmla="*/ 0 w 21941"/>
                    <a:gd name="connsiteY2" fmla="*/ 164566 h 175537"/>
                    <a:gd name="connsiteX3" fmla="*/ 10970 w 21941"/>
                    <a:gd name="connsiteY3" fmla="*/ 175537 h 175537"/>
                    <a:gd name="connsiteX4" fmla="*/ 21942 w 21941"/>
                    <a:gd name="connsiteY4" fmla="*/ 164566 h 175537"/>
                    <a:gd name="connsiteX5" fmla="*/ 21942 w 21941"/>
                    <a:gd name="connsiteY5" fmla="*/ 10971 h 175537"/>
                    <a:gd name="connsiteX6" fmla="*/ 10970 w 21941"/>
                    <a:gd name="connsiteY6" fmla="*/ 0 h 175537"/>
                    <a:gd name="connsiteX7" fmla="*/ 10970 w 21941"/>
                    <a:gd name="connsiteY7" fmla="*/ 0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41" h="175537">
                      <a:moveTo>
                        <a:pt x="10970" y="0"/>
                      </a:moveTo>
                      <a:cubicBezTo>
                        <a:pt x="5484" y="0"/>
                        <a:pt x="0" y="5486"/>
                        <a:pt x="0" y="10971"/>
                      </a:cubicBezTo>
                      <a:lnTo>
                        <a:pt x="0" y="164566"/>
                      </a:lnTo>
                      <a:cubicBezTo>
                        <a:pt x="0" y="170052"/>
                        <a:pt x="5484" y="175537"/>
                        <a:pt x="10970" y="175537"/>
                      </a:cubicBezTo>
                      <a:cubicBezTo>
                        <a:pt x="16456" y="175537"/>
                        <a:pt x="21942" y="170052"/>
                        <a:pt x="21942" y="164566"/>
                      </a:cubicBezTo>
                      <a:lnTo>
                        <a:pt x="21942" y="10971"/>
                      </a:lnTo>
                      <a:cubicBezTo>
                        <a:pt x="21942" y="5486"/>
                        <a:pt x="16456" y="0"/>
                        <a:pt x="10970" y="0"/>
                      </a:cubicBezTo>
                      <a:lnTo>
                        <a:pt x="10970" y="0"/>
                      </a:lnTo>
                      <a:close/>
                    </a:path>
                  </a:pathLst>
                </a:custGeom>
                <a:grpFill/>
                <a:ln w="27426"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594701E9-8064-8B4A-B3F7-ADC73B42F355}"/>
                    </a:ext>
                  </a:extLst>
                </p:cNvPr>
                <p:cNvSpPr/>
                <p:nvPr/>
              </p:nvSpPr>
              <p:spPr>
                <a:xfrm>
                  <a:off x="6758252" y="4387187"/>
                  <a:ext cx="21941" cy="22655"/>
                </a:xfrm>
                <a:custGeom>
                  <a:avLst/>
                  <a:gdLst>
                    <a:gd name="connsiteX0" fmla="*/ 21942 w 21941"/>
                    <a:gd name="connsiteY0" fmla="*/ 11684 h 22655"/>
                    <a:gd name="connsiteX1" fmla="*/ 10970 w 21941"/>
                    <a:gd name="connsiteY1" fmla="*/ 22656 h 22655"/>
                    <a:gd name="connsiteX2" fmla="*/ 0 w 21941"/>
                    <a:gd name="connsiteY2" fmla="*/ 11684 h 22655"/>
                    <a:gd name="connsiteX3" fmla="*/ 10970 w 21941"/>
                    <a:gd name="connsiteY3" fmla="*/ 714 h 22655"/>
                    <a:gd name="connsiteX4" fmla="*/ 21942 w 21941"/>
                    <a:gd name="connsiteY4" fmla="*/ 11684 h 22655"/>
                    <a:gd name="connsiteX5" fmla="*/ 21942 w 21941"/>
                    <a:gd name="connsiteY5" fmla="*/ 11684 h 2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2655">
                      <a:moveTo>
                        <a:pt x="21942" y="11684"/>
                      </a:moveTo>
                      <a:cubicBezTo>
                        <a:pt x="21942" y="17170"/>
                        <a:pt x="16456" y="22656"/>
                        <a:pt x="10970" y="22656"/>
                      </a:cubicBezTo>
                      <a:cubicBezTo>
                        <a:pt x="5484" y="22656"/>
                        <a:pt x="0" y="17170"/>
                        <a:pt x="0" y="11684"/>
                      </a:cubicBezTo>
                      <a:cubicBezTo>
                        <a:pt x="0" y="6199"/>
                        <a:pt x="5484" y="714"/>
                        <a:pt x="10970" y="714"/>
                      </a:cubicBezTo>
                      <a:cubicBezTo>
                        <a:pt x="16456" y="-2029"/>
                        <a:pt x="21942" y="3456"/>
                        <a:pt x="21942" y="11684"/>
                      </a:cubicBezTo>
                      <a:lnTo>
                        <a:pt x="21942" y="11684"/>
                      </a:lnTo>
                      <a:close/>
                    </a:path>
                  </a:pathLst>
                </a:custGeom>
                <a:grpFill/>
                <a:ln w="27426"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95673200-0122-B744-A5A3-FE41146F795C}"/>
                    </a:ext>
                  </a:extLst>
                </p:cNvPr>
                <p:cNvSpPr/>
                <p:nvPr/>
              </p:nvSpPr>
              <p:spPr>
                <a:xfrm>
                  <a:off x="6840535" y="4234306"/>
                  <a:ext cx="21941" cy="175537"/>
                </a:xfrm>
                <a:custGeom>
                  <a:avLst/>
                  <a:gdLst>
                    <a:gd name="connsiteX0" fmla="*/ 10970 w 21941"/>
                    <a:gd name="connsiteY0" fmla="*/ 175537 h 175537"/>
                    <a:gd name="connsiteX1" fmla="*/ 21942 w 21941"/>
                    <a:gd name="connsiteY1" fmla="*/ 164566 h 175537"/>
                    <a:gd name="connsiteX2" fmla="*/ 21942 w 21941"/>
                    <a:gd name="connsiteY2" fmla="*/ 10971 h 175537"/>
                    <a:gd name="connsiteX3" fmla="*/ 10970 w 21941"/>
                    <a:gd name="connsiteY3" fmla="*/ 0 h 175537"/>
                    <a:gd name="connsiteX4" fmla="*/ 0 w 21941"/>
                    <a:gd name="connsiteY4" fmla="*/ 10971 h 175537"/>
                    <a:gd name="connsiteX5" fmla="*/ 0 w 21941"/>
                    <a:gd name="connsiteY5" fmla="*/ 164566 h 175537"/>
                    <a:gd name="connsiteX6" fmla="*/ 10970 w 21941"/>
                    <a:gd name="connsiteY6" fmla="*/ 175537 h 175537"/>
                    <a:gd name="connsiteX7" fmla="*/ 10970 w 21941"/>
                    <a:gd name="connsiteY7" fmla="*/ 175537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41" h="175537">
                      <a:moveTo>
                        <a:pt x="10970" y="175537"/>
                      </a:moveTo>
                      <a:cubicBezTo>
                        <a:pt x="16456" y="175537"/>
                        <a:pt x="21942" y="170051"/>
                        <a:pt x="21942" y="164566"/>
                      </a:cubicBezTo>
                      <a:lnTo>
                        <a:pt x="21942" y="10971"/>
                      </a:lnTo>
                      <a:cubicBezTo>
                        <a:pt x="21942" y="5485"/>
                        <a:pt x="16456" y="0"/>
                        <a:pt x="10970" y="0"/>
                      </a:cubicBezTo>
                      <a:cubicBezTo>
                        <a:pt x="5484" y="0"/>
                        <a:pt x="0" y="5485"/>
                        <a:pt x="0" y="10971"/>
                      </a:cubicBezTo>
                      <a:lnTo>
                        <a:pt x="0" y="164566"/>
                      </a:lnTo>
                      <a:cubicBezTo>
                        <a:pt x="0" y="170051"/>
                        <a:pt x="5484" y="175537"/>
                        <a:pt x="10970" y="175537"/>
                      </a:cubicBezTo>
                      <a:lnTo>
                        <a:pt x="10970" y="175537"/>
                      </a:lnTo>
                      <a:close/>
                    </a:path>
                  </a:pathLst>
                </a:custGeom>
                <a:grpFill/>
                <a:ln w="27426"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B91AAB04-4183-7845-A9EA-8B376BBF49BE}"/>
                    </a:ext>
                  </a:extLst>
                </p:cNvPr>
                <p:cNvSpPr/>
                <p:nvPr/>
              </p:nvSpPr>
              <p:spPr>
                <a:xfrm>
                  <a:off x="6840535" y="4434528"/>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5F2A353E-D785-F348-ACDB-8DA1367E87C9}"/>
                    </a:ext>
                  </a:extLst>
                </p:cNvPr>
                <p:cNvSpPr/>
                <p:nvPr/>
              </p:nvSpPr>
              <p:spPr>
                <a:xfrm>
                  <a:off x="6758252" y="4434528"/>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45F8298E-CC7B-6E4D-88AE-04230075D695}"/>
                    </a:ext>
                  </a:extLst>
                </p:cNvPr>
                <p:cNvSpPr/>
                <p:nvPr/>
              </p:nvSpPr>
              <p:spPr>
                <a:xfrm>
                  <a:off x="6675969" y="4434528"/>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endParaRPr lang="en-US"/>
                </a:p>
              </p:txBody>
            </p:sp>
          </p:grpSp>
        </p:grpSp>
        <p:sp>
          <p:nvSpPr>
            <p:cNvPr id="39" name="Text Placeholder 2">
              <a:extLst>
                <a:ext uri="{FF2B5EF4-FFF2-40B4-BE49-F238E27FC236}">
                  <a16:creationId xmlns:a16="http://schemas.microsoft.com/office/drawing/2014/main" id="{7C5042A7-62D4-9148-B2A9-2F4DCB0CB3F7}"/>
                </a:ext>
              </a:extLst>
            </p:cNvPr>
            <p:cNvSpPr txBox="1">
              <a:spLocks/>
            </p:cNvSpPr>
            <p:nvPr/>
          </p:nvSpPr>
          <p:spPr>
            <a:xfrm>
              <a:off x="653475" y="8444830"/>
              <a:ext cx="4955516" cy="546999"/>
            </a:xfrm>
            <a:prstGeom prst="rect">
              <a:avLst/>
            </a:prstGeom>
          </p:spPr>
          <p:txBody>
            <a:bodyPr vert="horz" lIns="91440" tIns="45720" rIns="91440" bIns="45720" numCol="1" spcCol="288000" rtlCol="0" anchor="t">
              <a:normAutofit/>
            </a:bodyPr>
            <a:lstStyle>
              <a:lvl1pPr marL="0" indent="0" algn="just" defTabSz="755934" rtl="0" eaLnBrk="1" latinLnBrk="0" hangingPunct="1">
                <a:lnSpc>
                  <a:spcPts val="1200"/>
                </a:lnSpc>
                <a:spcBef>
                  <a:spcPts val="0"/>
                </a:spcBef>
                <a:buFont typeface="Arial" panose="020B0604020202020204" pitchFamily="34" charset="0"/>
                <a:buNone/>
                <a:defRPr sz="1000" b="0" i="0" kern="1200">
                  <a:solidFill>
                    <a:srgbClr val="4B4B4B"/>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1050" b="1" dirty="0">
                  <a:solidFill>
                    <a:schemeClr val="bg1"/>
                  </a:solidFill>
                  <a:highlight>
                    <a:srgbClr val="863694"/>
                  </a:highlight>
                </a:rPr>
                <a:t> ACTIVITY IDEA</a:t>
              </a:r>
              <a:r>
                <a:rPr lang="en-US" sz="1050" b="1" dirty="0">
                  <a:solidFill>
                    <a:srgbClr val="863694"/>
                  </a:solidFill>
                  <a:highlight>
                    <a:srgbClr val="863694"/>
                  </a:highlight>
                </a:rPr>
                <a:t>.</a:t>
              </a:r>
              <a:r>
                <a:rPr lang="en-US" sz="1050" b="1" dirty="0">
                  <a:solidFill>
                    <a:schemeClr val="bg1"/>
                  </a:solidFill>
                  <a:highlight>
                    <a:srgbClr val="863694"/>
                  </a:highlight>
                </a:rPr>
                <a:t> </a:t>
              </a:r>
            </a:p>
          </p:txBody>
        </p:sp>
      </p:grpSp>
      <p:grpSp>
        <p:nvGrpSpPr>
          <p:cNvPr id="3" name="Group 2">
            <a:extLst>
              <a:ext uri="{FF2B5EF4-FFF2-40B4-BE49-F238E27FC236}">
                <a16:creationId xmlns:a16="http://schemas.microsoft.com/office/drawing/2014/main" id="{81042FFB-967F-C941-817B-78F3B3EFE252}"/>
              </a:ext>
            </a:extLst>
          </p:cNvPr>
          <p:cNvGrpSpPr/>
          <p:nvPr/>
        </p:nvGrpSpPr>
        <p:grpSpPr>
          <a:xfrm>
            <a:off x="689909" y="1193278"/>
            <a:ext cx="6287281" cy="5206557"/>
            <a:chOff x="439043" y="499351"/>
            <a:chExt cx="6634422" cy="5494027"/>
          </a:xfrm>
        </p:grpSpPr>
        <p:sp>
          <p:nvSpPr>
            <p:cNvPr id="11" name="Text Placeholder 4">
              <a:extLst>
                <a:ext uri="{FF2B5EF4-FFF2-40B4-BE49-F238E27FC236}">
                  <a16:creationId xmlns:a16="http://schemas.microsoft.com/office/drawing/2014/main" id="{E596151C-61B3-F94B-8C38-E6D22AF05AD0}"/>
                </a:ext>
              </a:extLst>
            </p:cNvPr>
            <p:cNvSpPr txBox="1">
              <a:spLocks/>
            </p:cNvSpPr>
            <p:nvPr/>
          </p:nvSpPr>
          <p:spPr>
            <a:xfrm>
              <a:off x="439043" y="2907157"/>
              <a:ext cx="594986" cy="665641"/>
            </a:xfrm>
            <a:prstGeom prst="rect">
              <a:avLst/>
            </a:prstGeom>
          </p:spPr>
          <p:txBody>
            <a:bodyPr vert="horz" lIns="91440" tIns="45720" rIns="91440" bIns="45720" rtlCol="0">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r>
                <a:rPr lang="en-GB" sz="2700" dirty="0">
                  <a:solidFill>
                    <a:schemeClr val="bg1"/>
                  </a:solidFill>
                </a:rPr>
                <a:t>01</a:t>
              </a:r>
              <a:endParaRPr lang="en-IE" sz="2700" dirty="0">
                <a:solidFill>
                  <a:schemeClr val="bg1"/>
                </a:solidFill>
              </a:endParaRPr>
            </a:p>
          </p:txBody>
        </p:sp>
        <p:sp>
          <p:nvSpPr>
            <p:cNvPr id="70" name="Text Box 200">
              <a:extLst>
                <a:ext uri="{FF2B5EF4-FFF2-40B4-BE49-F238E27FC236}">
                  <a16:creationId xmlns:a16="http://schemas.microsoft.com/office/drawing/2014/main" id="{73B9FC9A-9D5B-0442-8FD5-3A9FD52DA90B}"/>
                </a:ext>
              </a:extLst>
            </p:cNvPr>
            <p:cNvSpPr txBox="1"/>
            <p:nvPr/>
          </p:nvSpPr>
          <p:spPr>
            <a:xfrm>
              <a:off x="765679" y="3386960"/>
              <a:ext cx="1584312" cy="98298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171450" indent="-171450">
                <a:lnSpc>
                  <a:spcPts val="1160"/>
                </a:lnSpc>
                <a:buClr>
                  <a:srgbClr val="94C33D"/>
                </a:buClr>
                <a:buFont typeface="Arial" panose="020B0604020202020204" pitchFamily="34" charset="0"/>
                <a:buChar char="•"/>
              </a:pPr>
              <a:r>
                <a:rPr lang="en-GB" sz="1050" dirty="0">
                  <a:solidFill>
                    <a:srgbClr val="5C5C5C"/>
                  </a:solidFill>
                  <a:latin typeface="Open Sans" panose="020B0606030504020204" pitchFamily="34" charset="0"/>
                  <a:ea typeface="Open Sans" panose="020B0606030504020204" pitchFamily="34" charset="0"/>
                  <a:cs typeface="Open Sans" panose="020B0606030504020204" pitchFamily="34" charset="0"/>
                </a:rPr>
                <a:t>Processes Questioned </a:t>
              </a:r>
            </a:p>
            <a:p>
              <a:pPr marL="171450" indent="-171450">
                <a:lnSpc>
                  <a:spcPts val="1160"/>
                </a:lnSpc>
                <a:buClr>
                  <a:srgbClr val="94C33D"/>
                </a:buClr>
                <a:buFont typeface="Arial" panose="020B0604020202020204" pitchFamily="34" charset="0"/>
                <a:buChar char="•"/>
              </a:pPr>
              <a:r>
                <a:rPr lang="en-GB" sz="1050" dirty="0">
                  <a:solidFill>
                    <a:srgbClr val="5C5C5C"/>
                  </a:solidFill>
                  <a:latin typeface="Open Sans" panose="020B0606030504020204" pitchFamily="34" charset="0"/>
                  <a:ea typeface="Open Sans" panose="020B0606030504020204" pitchFamily="34" charset="0"/>
                  <a:cs typeface="Open Sans" panose="020B0606030504020204" pitchFamily="34" charset="0"/>
                </a:rPr>
                <a:t>Feelings explode</a:t>
              </a:r>
            </a:p>
            <a:p>
              <a:pPr marL="171450" indent="-171450">
                <a:lnSpc>
                  <a:spcPts val="1160"/>
                </a:lnSpc>
                <a:buClr>
                  <a:srgbClr val="94C33D"/>
                </a:buClr>
                <a:buFont typeface="Arial" panose="020B0604020202020204" pitchFamily="34" charset="0"/>
                <a:buChar char="•"/>
              </a:pPr>
              <a:r>
                <a:rPr lang="en-GB" sz="1050" dirty="0">
                  <a:solidFill>
                    <a:srgbClr val="5C5C5C"/>
                  </a:solidFill>
                  <a:latin typeface="Open Sans" panose="020B0606030504020204" pitchFamily="34" charset="0"/>
                  <a:ea typeface="Open Sans" panose="020B0606030504020204" pitchFamily="34" charset="0"/>
                  <a:cs typeface="Open Sans" panose="020B0606030504020204" pitchFamily="34" charset="0"/>
                </a:rPr>
                <a:t>Experimentation </a:t>
              </a:r>
            </a:p>
            <a:p>
              <a:pPr>
                <a:lnSpc>
                  <a:spcPts val="1160"/>
                </a:lnSpc>
                <a:buClr>
                  <a:srgbClr val="94C33D"/>
                </a:buClr>
              </a:pPr>
              <a:r>
                <a:rPr lang="en-GB" sz="1050" dirty="0">
                  <a:solidFill>
                    <a:srgbClr val="5C5C5C"/>
                  </a:solidFill>
                  <a:latin typeface="Open Sans" panose="020B0606030504020204" pitchFamily="34" charset="0"/>
                  <a:ea typeface="Open Sans" panose="020B0606030504020204" pitchFamily="34" charset="0"/>
                  <a:cs typeface="Open Sans" panose="020B0606030504020204" pitchFamily="34" charset="0"/>
                </a:rPr>
                <a:t> </a:t>
              </a:r>
              <a:endParaRPr lang="en-IE" sz="1050" dirty="0">
                <a:solidFill>
                  <a:srgbClr val="5C5C5C"/>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71" name="Text Box 202">
              <a:extLst>
                <a:ext uri="{FF2B5EF4-FFF2-40B4-BE49-F238E27FC236}">
                  <a16:creationId xmlns:a16="http://schemas.microsoft.com/office/drawing/2014/main" id="{9C1122AD-0F2E-5C46-9CEF-669472D72B16}"/>
                </a:ext>
              </a:extLst>
            </p:cNvPr>
            <p:cNvSpPr txBox="1"/>
            <p:nvPr/>
          </p:nvSpPr>
          <p:spPr>
            <a:xfrm>
              <a:off x="1851441" y="4949438"/>
              <a:ext cx="1950316" cy="104394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171450" indent="-171450">
                <a:buClr>
                  <a:srgbClr val="94C33D"/>
                </a:buClr>
                <a:buFont typeface="Arial" panose="020B0604020202020204" pitchFamily="34" charset="0"/>
                <a:buChar char="•"/>
              </a:pPr>
              <a:r>
                <a:rPr lang="en-GB" sz="1050" dirty="0">
                  <a:solidFill>
                    <a:srgbClr val="5C5C5C"/>
                  </a:solidFill>
                  <a:latin typeface="Open Sans" panose="020B0606030504020204" pitchFamily="34" charset="0"/>
                  <a:ea typeface="Open Sans" panose="020B0606030504020204" pitchFamily="34" charset="0"/>
                  <a:cs typeface="Open Sans" panose="020B0606030504020204" pitchFamily="34" charset="0"/>
                </a:rPr>
                <a:t>Mutual independence</a:t>
              </a:r>
            </a:p>
            <a:p>
              <a:pPr marL="171450" indent="-171450">
                <a:buClr>
                  <a:srgbClr val="94C33D"/>
                </a:buClr>
                <a:buFont typeface="Arial" panose="020B0604020202020204" pitchFamily="34" charset="0"/>
                <a:buChar char="•"/>
              </a:pPr>
              <a:r>
                <a:rPr lang="en-GB" sz="1050" dirty="0">
                  <a:solidFill>
                    <a:srgbClr val="5C5C5C"/>
                  </a:solidFill>
                  <a:latin typeface="Open Sans" panose="020B0606030504020204" pitchFamily="34" charset="0"/>
                  <a:ea typeface="Open Sans" panose="020B0606030504020204" pitchFamily="34" charset="0"/>
                  <a:cs typeface="Open Sans" panose="020B0606030504020204" pitchFamily="34" charset="0"/>
                </a:rPr>
                <a:t>Synergy &amp; flexibility</a:t>
              </a:r>
            </a:p>
            <a:p>
              <a:pPr marL="171450" indent="-171450">
                <a:buClr>
                  <a:srgbClr val="94C33D"/>
                </a:buClr>
                <a:buFont typeface="Arial" panose="020B0604020202020204" pitchFamily="34" charset="0"/>
                <a:buChar char="•"/>
              </a:pPr>
              <a:r>
                <a:rPr lang="en-GB" sz="1050" dirty="0">
                  <a:solidFill>
                    <a:srgbClr val="5C5C5C"/>
                  </a:solidFill>
                  <a:latin typeface="Open Sans" panose="020B0606030504020204" pitchFamily="34" charset="0"/>
                  <a:ea typeface="Open Sans" panose="020B0606030504020204" pitchFamily="34" charset="0"/>
                  <a:cs typeface="Open Sans" panose="020B0606030504020204" pitchFamily="34" charset="0"/>
                </a:rPr>
                <a:t>Genuine enjoyment </a:t>
              </a:r>
              <a:endParaRPr lang="en-IE" sz="1050" dirty="0">
                <a:solidFill>
                  <a:srgbClr val="5C5C5C"/>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72" name="Rectangle 71">
              <a:extLst>
                <a:ext uri="{FF2B5EF4-FFF2-40B4-BE49-F238E27FC236}">
                  <a16:creationId xmlns:a16="http://schemas.microsoft.com/office/drawing/2014/main" id="{627689D3-38D3-394B-A07A-BE8D561A87D0}"/>
                </a:ext>
              </a:extLst>
            </p:cNvPr>
            <p:cNvSpPr/>
            <p:nvPr/>
          </p:nvSpPr>
          <p:spPr>
            <a:xfrm>
              <a:off x="751576" y="3063794"/>
              <a:ext cx="1269258" cy="323165"/>
            </a:xfrm>
            <a:prstGeom prst="rect">
              <a:avLst/>
            </a:prstGeom>
          </p:spPr>
          <p:txBody>
            <a:bodyPr wrap="none">
              <a:spAutoFit/>
            </a:bodyPr>
            <a:lstStyle/>
            <a:p>
              <a:r>
                <a:rPr lang="en-GB" sz="1500" b="1" dirty="0">
                  <a:solidFill>
                    <a:srgbClr val="94C33D"/>
                  </a:solidFill>
                  <a:latin typeface="Open Sans" panose="020B0606030504020204" pitchFamily="34" charset="0"/>
                  <a:ea typeface="Open Sans" panose="020B0606030504020204" pitchFamily="34" charset="0"/>
                  <a:cs typeface="Open Sans" panose="020B0606030504020204" pitchFamily="34" charset="0"/>
                </a:rPr>
                <a:t>STORMING </a:t>
              </a:r>
              <a:endParaRPr lang="en-IE" sz="1500" b="1" dirty="0">
                <a:solidFill>
                  <a:srgbClr val="94C33D"/>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3" name="Rectangle 72">
              <a:extLst>
                <a:ext uri="{FF2B5EF4-FFF2-40B4-BE49-F238E27FC236}">
                  <a16:creationId xmlns:a16="http://schemas.microsoft.com/office/drawing/2014/main" id="{0ADF9BB3-6384-9C49-9A22-779E3B756D99}"/>
                </a:ext>
              </a:extLst>
            </p:cNvPr>
            <p:cNvSpPr/>
            <p:nvPr/>
          </p:nvSpPr>
          <p:spPr>
            <a:xfrm>
              <a:off x="1851442" y="4641498"/>
              <a:ext cx="1516762" cy="323165"/>
            </a:xfrm>
            <a:prstGeom prst="rect">
              <a:avLst/>
            </a:prstGeom>
          </p:spPr>
          <p:txBody>
            <a:bodyPr wrap="none">
              <a:spAutoFit/>
            </a:bodyPr>
            <a:lstStyle/>
            <a:p>
              <a:pPr algn="r"/>
              <a:r>
                <a:rPr lang="en-GB" sz="1500" b="1" dirty="0">
                  <a:solidFill>
                    <a:srgbClr val="94C33D"/>
                  </a:solidFill>
                  <a:latin typeface="Open Sans" panose="020B0606030504020204" pitchFamily="34" charset="0"/>
                  <a:ea typeface="Open Sans" panose="020B0606030504020204" pitchFamily="34" charset="0"/>
                  <a:cs typeface="Open Sans" panose="020B0606030504020204" pitchFamily="34" charset="0"/>
                </a:rPr>
                <a:t>PERFORMING </a:t>
              </a:r>
              <a:endParaRPr lang="en-IE" sz="1500" b="1" dirty="0">
                <a:solidFill>
                  <a:srgbClr val="94C33D"/>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74" name="Group 73">
              <a:extLst>
                <a:ext uri="{FF2B5EF4-FFF2-40B4-BE49-F238E27FC236}">
                  <a16:creationId xmlns:a16="http://schemas.microsoft.com/office/drawing/2014/main" id="{90EEDBC0-C7F2-F840-A447-62CCDCC0FFC6}"/>
                </a:ext>
              </a:extLst>
            </p:cNvPr>
            <p:cNvGrpSpPr/>
            <p:nvPr/>
          </p:nvGrpSpPr>
          <p:grpSpPr>
            <a:xfrm>
              <a:off x="2048892" y="499351"/>
              <a:ext cx="3874744" cy="5223465"/>
              <a:chOff x="2008248" y="3706561"/>
              <a:chExt cx="3671587" cy="4949593"/>
            </a:xfrm>
          </p:grpSpPr>
          <p:sp>
            <p:nvSpPr>
              <p:cNvPr id="75" name="Freeform 74">
                <a:extLst>
                  <a:ext uri="{FF2B5EF4-FFF2-40B4-BE49-F238E27FC236}">
                    <a16:creationId xmlns:a16="http://schemas.microsoft.com/office/drawing/2014/main" id="{FF4C6419-5C56-2543-9AB7-B7E2B43998FD}"/>
                  </a:ext>
                </a:extLst>
              </p:cNvPr>
              <p:cNvSpPr/>
              <p:nvPr/>
            </p:nvSpPr>
            <p:spPr>
              <a:xfrm>
                <a:off x="2139083" y="3759760"/>
                <a:ext cx="3285212" cy="4839103"/>
              </a:xfrm>
              <a:custGeom>
                <a:avLst/>
                <a:gdLst>
                  <a:gd name="connsiteX0" fmla="*/ 866789 w 3285212"/>
                  <a:gd name="connsiteY0" fmla="*/ 0 h 4839103"/>
                  <a:gd name="connsiteX1" fmla="*/ 1733577 w 3285212"/>
                  <a:gd name="connsiteY1" fmla="*/ 867560 h 4839103"/>
                  <a:gd name="connsiteX2" fmla="*/ 866789 w 3285212"/>
                  <a:gd name="connsiteY2" fmla="*/ 1735120 h 4839103"/>
                  <a:gd name="connsiteX3" fmla="*/ 866789 w 3285212"/>
                  <a:gd name="connsiteY3" fmla="*/ 1735121 h 4839103"/>
                  <a:gd name="connsiteX4" fmla="*/ 183988 w 3285212"/>
                  <a:gd name="connsiteY4" fmla="*/ 2418528 h 4839103"/>
                  <a:gd name="connsiteX5" fmla="*/ 866789 w 3285212"/>
                  <a:gd name="connsiteY5" fmla="*/ 3101937 h 4839103"/>
                  <a:gd name="connsiteX6" fmla="*/ 1549589 w 3285212"/>
                  <a:gd name="connsiteY6" fmla="*/ 2418528 h 4839103"/>
                  <a:gd name="connsiteX7" fmla="*/ 1551634 w 3285212"/>
                  <a:gd name="connsiteY7" fmla="*/ 2418528 h 4839103"/>
                  <a:gd name="connsiteX8" fmla="*/ 2418423 w 3285212"/>
                  <a:gd name="connsiteY8" fmla="*/ 1550969 h 4839103"/>
                  <a:gd name="connsiteX9" fmla="*/ 3285212 w 3285212"/>
                  <a:gd name="connsiteY9" fmla="*/ 2418528 h 4839103"/>
                  <a:gd name="connsiteX10" fmla="*/ 2418423 w 3285212"/>
                  <a:gd name="connsiteY10" fmla="*/ 3286089 h 4839103"/>
                  <a:gd name="connsiteX11" fmla="*/ 2418423 w 3285212"/>
                  <a:gd name="connsiteY11" fmla="*/ 3288134 h 4839103"/>
                  <a:gd name="connsiteX12" fmla="*/ 1735622 w 3285212"/>
                  <a:gd name="connsiteY12" fmla="*/ 3971542 h 4839103"/>
                  <a:gd name="connsiteX13" fmla="*/ 2418423 w 3285212"/>
                  <a:gd name="connsiteY13" fmla="*/ 4654951 h 4839103"/>
                  <a:gd name="connsiteX14" fmla="*/ 3101224 w 3285212"/>
                  <a:gd name="connsiteY14" fmla="*/ 3971542 h 4839103"/>
                  <a:gd name="connsiteX15" fmla="*/ 3285212 w 3285212"/>
                  <a:gd name="connsiteY15" fmla="*/ 3971542 h 4839103"/>
                  <a:gd name="connsiteX16" fmla="*/ 2418423 w 3285212"/>
                  <a:gd name="connsiteY16" fmla="*/ 4839103 h 4839103"/>
                  <a:gd name="connsiteX17" fmla="*/ 1551634 w 3285212"/>
                  <a:gd name="connsiteY17" fmla="*/ 3971542 h 4839103"/>
                  <a:gd name="connsiteX18" fmla="*/ 2418423 w 3285212"/>
                  <a:gd name="connsiteY18" fmla="*/ 3103982 h 4839103"/>
                  <a:gd name="connsiteX19" fmla="*/ 2418423 w 3285212"/>
                  <a:gd name="connsiteY19" fmla="*/ 3101937 h 4839103"/>
                  <a:gd name="connsiteX20" fmla="*/ 3101224 w 3285212"/>
                  <a:gd name="connsiteY20" fmla="*/ 2418528 h 4839103"/>
                  <a:gd name="connsiteX21" fmla="*/ 2418423 w 3285212"/>
                  <a:gd name="connsiteY21" fmla="*/ 1735121 h 4839103"/>
                  <a:gd name="connsiteX22" fmla="*/ 1735622 w 3285212"/>
                  <a:gd name="connsiteY22" fmla="*/ 2418528 h 4839103"/>
                  <a:gd name="connsiteX23" fmla="*/ 1733577 w 3285212"/>
                  <a:gd name="connsiteY23" fmla="*/ 2418528 h 4839103"/>
                  <a:gd name="connsiteX24" fmla="*/ 866789 w 3285212"/>
                  <a:gd name="connsiteY24" fmla="*/ 3286089 h 4839103"/>
                  <a:gd name="connsiteX25" fmla="*/ 0 w 3285212"/>
                  <a:gd name="connsiteY25" fmla="*/ 2418528 h 4839103"/>
                  <a:gd name="connsiteX26" fmla="*/ 866789 w 3285212"/>
                  <a:gd name="connsiteY26" fmla="*/ 1550969 h 4839103"/>
                  <a:gd name="connsiteX27" fmla="*/ 866789 w 3285212"/>
                  <a:gd name="connsiteY27" fmla="*/ 1550968 h 4839103"/>
                  <a:gd name="connsiteX28" fmla="*/ 1549589 w 3285212"/>
                  <a:gd name="connsiteY28" fmla="*/ 867560 h 4839103"/>
                  <a:gd name="connsiteX29" fmla="*/ 866789 w 3285212"/>
                  <a:gd name="connsiteY29" fmla="*/ 184152 h 4839103"/>
                  <a:gd name="connsiteX30" fmla="*/ 183988 w 3285212"/>
                  <a:gd name="connsiteY30" fmla="*/ 867560 h 4839103"/>
                  <a:gd name="connsiteX31" fmla="*/ 0 w 3285212"/>
                  <a:gd name="connsiteY31" fmla="*/ 867560 h 4839103"/>
                  <a:gd name="connsiteX32" fmla="*/ 866789 w 3285212"/>
                  <a:gd name="connsiteY32" fmla="*/ 0 h 4839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285212" h="4839103">
                    <a:moveTo>
                      <a:pt x="866789" y="0"/>
                    </a:moveTo>
                    <a:cubicBezTo>
                      <a:pt x="1345158" y="0"/>
                      <a:pt x="1733577" y="388765"/>
                      <a:pt x="1733577" y="867560"/>
                    </a:cubicBezTo>
                    <a:cubicBezTo>
                      <a:pt x="1733577" y="1346355"/>
                      <a:pt x="1345158" y="1735120"/>
                      <a:pt x="866789" y="1735120"/>
                    </a:cubicBezTo>
                    <a:lnTo>
                      <a:pt x="866789" y="1735121"/>
                    </a:lnTo>
                    <a:cubicBezTo>
                      <a:pt x="490635" y="1735121"/>
                      <a:pt x="183988" y="2042041"/>
                      <a:pt x="183988" y="2418528"/>
                    </a:cubicBezTo>
                    <a:cubicBezTo>
                      <a:pt x="183988" y="2795017"/>
                      <a:pt x="490635" y="3101937"/>
                      <a:pt x="866789" y="3101937"/>
                    </a:cubicBezTo>
                    <a:cubicBezTo>
                      <a:pt x="1242942" y="3101937"/>
                      <a:pt x="1549589" y="2795017"/>
                      <a:pt x="1549589" y="2418528"/>
                    </a:cubicBezTo>
                    <a:lnTo>
                      <a:pt x="1551634" y="2418528"/>
                    </a:lnTo>
                    <a:cubicBezTo>
                      <a:pt x="1551634" y="1939734"/>
                      <a:pt x="1940053" y="1550969"/>
                      <a:pt x="2418423" y="1550969"/>
                    </a:cubicBezTo>
                    <a:cubicBezTo>
                      <a:pt x="2894748" y="1550969"/>
                      <a:pt x="3285212" y="1939734"/>
                      <a:pt x="3285212" y="2418528"/>
                    </a:cubicBezTo>
                    <a:cubicBezTo>
                      <a:pt x="3285212" y="2897324"/>
                      <a:pt x="2896792" y="3286089"/>
                      <a:pt x="2418423" y="3286089"/>
                    </a:cubicBezTo>
                    <a:lnTo>
                      <a:pt x="2418423" y="3288134"/>
                    </a:lnTo>
                    <a:cubicBezTo>
                      <a:pt x="2042269" y="3288134"/>
                      <a:pt x="1735622" y="3595054"/>
                      <a:pt x="1735622" y="3971542"/>
                    </a:cubicBezTo>
                    <a:cubicBezTo>
                      <a:pt x="1735622" y="4348031"/>
                      <a:pt x="2042269" y="4654951"/>
                      <a:pt x="2418423" y="4654951"/>
                    </a:cubicBezTo>
                    <a:cubicBezTo>
                      <a:pt x="2794577" y="4654951"/>
                      <a:pt x="3101224" y="4348031"/>
                      <a:pt x="3101224" y="3971542"/>
                    </a:cubicBezTo>
                    <a:lnTo>
                      <a:pt x="3285212" y="3971542"/>
                    </a:lnTo>
                    <a:cubicBezTo>
                      <a:pt x="3285212" y="4450338"/>
                      <a:pt x="2896792" y="4839103"/>
                      <a:pt x="2418423" y="4839103"/>
                    </a:cubicBezTo>
                    <a:cubicBezTo>
                      <a:pt x="1940053" y="4839103"/>
                      <a:pt x="1551634" y="4448291"/>
                      <a:pt x="1551634" y="3971542"/>
                    </a:cubicBezTo>
                    <a:cubicBezTo>
                      <a:pt x="1551634" y="3492747"/>
                      <a:pt x="1940053" y="3103982"/>
                      <a:pt x="2418423" y="3103982"/>
                    </a:cubicBezTo>
                    <a:lnTo>
                      <a:pt x="2418423" y="3101937"/>
                    </a:lnTo>
                    <a:cubicBezTo>
                      <a:pt x="2794577" y="3101937"/>
                      <a:pt x="3101224" y="2795017"/>
                      <a:pt x="3101224" y="2418528"/>
                    </a:cubicBezTo>
                    <a:cubicBezTo>
                      <a:pt x="3101224" y="2042041"/>
                      <a:pt x="2794577" y="1735121"/>
                      <a:pt x="2418423" y="1735121"/>
                    </a:cubicBezTo>
                    <a:cubicBezTo>
                      <a:pt x="2042269" y="1735121"/>
                      <a:pt x="1735622" y="2042041"/>
                      <a:pt x="1735622" y="2418528"/>
                    </a:cubicBezTo>
                    <a:lnTo>
                      <a:pt x="1733577" y="2418528"/>
                    </a:lnTo>
                    <a:cubicBezTo>
                      <a:pt x="1733577" y="2897324"/>
                      <a:pt x="1345158" y="3286089"/>
                      <a:pt x="866789" y="3286089"/>
                    </a:cubicBezTo>
                    <a:cubicBezTo>
                      <a:pt x="390464" y="3286089"/>
                      <a:pt x="0" y="2897324"/>
                      <a:pt x="0" y="2418528"/>
                    </a:cubicBezTo>
                    <a:cubicBezTo>
                      <a:pt x="0" y="1939734"/>
                      <a:pt x="388419" y="1550969"/>
                      <a:pt x="866789" y="1550969"/>
                    </a:cubicBezTo>
                    <a:lnTo>
                      <a:pt x="866789" y="1550968"/>
                    </a:lnTo>
                    <a:cubicBezTo>
                      <a:pt x="1242942" y="1550968"/>
                      <a:pt x="1549589" y="1244049"/>
                      <a:pt x="1549589" y="867560"/>
                    </a:cubicBezTo>
                    <a:cubicBezTo>
                      <a:pt x="1549589" y="491072"/>
                      <a:pt x="1242942" y="184152"/>
                      <a:pt x="866789" y="184152"/>
                    </a:cubicBezTo>
                    <a:cubicBezTo>
                      <a:pt x="490635" y="184152"/>
                      <a:pt x="183988" y="491072"/>
                      <a:pt x="183988" y="867560"/>
                    </a:cubicBezTo>
                    <a:lnTo>
                      <a:pt x="0" y="867560"/>
                    </a:lnTo>
                    <a:cubicBezTo>
                      <a:pt x="0" y="388765"/>
                      <a:pt x="388419" y="0"/>
                      <a:pt x="866789" y="0"/>
                    </a:cubicBezTo>
                    <a:close/>
                  </a:path>
                </a:pathLst>
              </a:custGeom>
              <a:gradFill flip="none" rotWithShape="1">
                <a:gsLst>
                  <a:gs pos="14000">
                    <a:srgbClr val="863694"/>
                  </a:gs>
                  <a:gs pos="48000">
                    <a:srgbClr val="863694"/>
                  </a:gs>
                  <a:gs pos="80000">
                    <a:srgbClr val="561465"/>
                  </a:gs>
                </a:gsLst>
                <a:path path="circle">
                  <a:fillToRect t="100000" r="100000"/>
                </a:path>
                <a:tileRect l="-100000" b="-100000"/>
              </a:gradFill>
              <a:ln w="20434"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ADC369AC-6996-FE46-B184-281ED5C36BA2}"/>
                  </a:ext>
                </a:extLst>
              </p:cNvPr>
              <p:cNvSpPr/>
              <p:nvPr/>
            </p:nvSpPr>
            <p:spPr>
              <a:xfrm>
                <a:off x="2075711" y="3706561"/>
                <a:ext cx="1848066" cy="1849703"/>
              </a:xfrm>
              <a:custGeom>
                <a:avLst/>
                <a:gdLst>
                  <a:gd name="connsiteX0" fmla="*/ 924030 w 1848066"/>
                  <a:gd name="connsiteY0" fmla="*/ 0 h 1849703"/>
                  <a:gd name="connsiteX1" fmla="*/ 0 w 1848066"/>
                  <a:gd name="connsiteY1" fmla="*/ 902344 h 1849703"/>
                  <a:gd name="connsiteX2" fmla="*/ 18399 w 1848066"/>
                  <a:gd name="connsiteY2" fmla="*/ 902344 h 1849703"/>
                  <a:gd name="connsiteX3" fmla="*/ 924030 w 1848066"/>
                  <a:gd name="connsiteY3" fmla="*/ 18416 h 1849703"/>
                  <a:gd name="connsiteX4" fmla="*/ 1829660 w 1848066"/>
                  <a:gd name="connsiteY4" fmla="*/ 924852 h 1849703"/>
                  <a:gd name="connsiteX5" fmla="*/ 960827 w 1848066"/>
                  <a:gd name="connsiteY5" fmla="*/ 1831288 h 1849703"/>
                  <a:gd name="connsiteX6" fmla="*/ 960827 w 1848066"/>
                  <a:gd name="connsiteY6" fmla="*/ 1849704 h 1849703"/>
                  <a:gd name="connsiteX7" fmla="*/ 1848059 w 1848066"/>
                  <a:gd name="connsiteY7" fmla="*/ 924852 h 1849703"/>
                  <a:gd name="connsiteX8" fmla="*/ 924030 w 1848066"/>
                  <a:gd name="connsiteY8" fmla="*/ 0 h 1849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8066" h="1849703">
                    <a:moveTo>
                      <a:pt x="924030" y="0"/>
                    </a:moveTo>
                    <a:cubicBezTo>
                      <a:pt x="421129" y="0"/>
                      <a:pt x="12266" y="403088"/>
                      <a:pt x="0" y="902344"/>
                    </a:cubicBezTo>
                    <a:lnTo>
                      <a:pt x="18399" y="902344"/>
                    </a:lnTo>
                    <a:cubicBezTo>
                      <a:pt x="30665" y="413319"/>
                      <a:pt x="431350" y="18416"/>
                      <a:pt x="924030" y="18416"/>
                    </a:cubicBezTo>
                    <a:cubicBezTo>
                      <a:pt x="1422842" y="18416"/>
                      <a:pt x="1829660" y="425596"/>
                      <a:pt x="1829660" y="924852"/>
                    </a:cubicBezTo>
                    <a:cubicBezTo>
                      <a:pt x="1829660" y="1411831"/>
                      <a:pt x="1443285" y="1812874"/>
                      <a:pt x="960827" y="1831288"/>
                    </a:cubicBezTo>
                    <a:lnTo>
                      <a:pt x="960827" y="1849704"/>
                    </a:lnTo>
                    <a:cubicBezTo>
                      <a:pt x="1453507" y="1831288"/>
                      <a:pt x="1848059" y="1422062"/>
                      <a:pt x="1848059" y="924852"/>
                    </a:cubicBezTo>
                    <a:cubicBezTo>
                      <a:pt x="1850103" y="415365"/>
                      <a:pt x="1435108" y="0"/>
                      <a:pt x="924030" y="0"/>
                    </a:cubicBezTo>
                    <a:close/>
                  </a:path>
                </a:pathLst>
              </a:custGeom>
              <a:solidFill>
                <a:srgbClr val="B0B2B4"/>
              </a:solidFill>
              <a:ln w="20434"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9F23F276-37B9-2745-A660-93F5A3181F64}"/>
                  </a:ext>
                </a:extLst>
              </p:cNvPr>
              <p:cNvSpPr/>
              <p:nvPr/>
            </p:nvSpPr>
            <p:spPr>
              <a:xfrm>
                <a:off x="3633477" y="5259575"/>
                <a:ext cx="1848058" cy="1847656"/>
              </a:xfrm>
              <a:custGeom>
                <a:avLst/>
                <a:gdLst>
                  <a:gd name="connsiteX0" fmla="*/ 924029 w 1848058"/>
                  <a:gd name="connsiteY0" fmla="*/ 0 h 1847656"/>
                  <a:gd name="connsiteX1" fmla="*/ 0 w 1848058"/>
                  <a:gd name="connsiteY1" fmla="*/ 918713 h 1847656"/>
                  <a:gd name="connsiteX2" fmla="*/ 18399 w 1848058"/>
                  <a:gd name="connsiteY2" fmla="*/ 918713 h 1847656"/>
                  <a:gd name="connsiteX3" fmla="*/ 924029 w 1848058"/>
                  <a:gd name="connsiteY3" fmla="*/ 16369 h 1847656"/>
                  <a:gd name="connsiteX4" fmla="*/ 1829660 w 1848058"/>
                  <a:gd name="connsiteY4" fmla="*/ 922805 h 1847656"/>
                  <a:gd name="connsiteX5" fmla="*/ 942428 w 1848058"/>
                  <a:gd name="connsiteY5" fmla="*/ 1829241 h 1847656"/>
                  <a:gd name="connsiteX6" fmla="*/ 942428 w 1848058"/>
                  <a:gd name="connsiteY6" fmla="*/ 1847657 h 1847656"/>
                  <a:gd name="connsiteX7" fmla="*/ 1848059 w 1848058"/>
                  <a:gd name="connsiteY7" fmla="*/ 922805 h 1847656"/>
                  <a:gd name="connsiteX8" fmla="*/ 924029 w 1848058"/>
                  <a:gd name="connsiteY8" fmla="*/ 0 h 1847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8058" h="1847656">
                    <a:moveTo>
                      <a:pt x="924029" y="0"/>
                    </a:moveTo>
                    <a:cubicBezTo>
                      <a:pt x="417040" y="0"/>
                      <a:pt x="2044" y="411272"/>
                      <a:pt x="0" y="918713"/>
                    </a:cubicBezTo>
                    <a:lnTo>
                      <a:pt x="18399" y="918713"/>
                    </a:lnTo>
                    <a:cubicBezTo>
                      <a:pt x="22488" y="421503"/>
                      <a:pt x="427261" y="16369"/>
                      <a:pt x="924029" y="16369"/>
                    </a:cubicBezTo>
                    <a:cubicBezTo>
                      <a:pt x="1422842" y="16369"/>
                      <a:pt x="1829660" y="423550"/>
                      <a:pt x="1829660" y="922805"/>
                    </a:cubicBezTo>
                    <a:cubicBezTo>
                      <a:pt x="1829660" y="1415924"/>
                      <a:pt x="1433064" y="1819011"/>
                      <a:pt x="942428" y="1829241"/>
                    </a:cubicBezTo>
                    <a:lnTo>
                      <a:pt x="942428" y="1847657"/>
                    </a:lnTo>
                    <a:cubicBezTo>
                      <a:pt x="1443285" y="1837426"/>
                      <a:pt x="1848059" y="1426154"/>
                      <a:pt x="1848059" y="922805"/>
                    </a:cubicBezTo>
                    <a:cubicBezTo>
                      <a:pt x="1848059" y="415365"/>
                      <a:pt x="1433064" y="0"/>
                      <a:pt x="924029" y="0"/>
                    </a:cubicBezTo>
                    <a:close/>
                  </a:path>
                </a:pathLst>
              </a:custGeom>
              <a:solidFill>
                <a:srgbClr val="B0B2B4"/>
              </a:solidFill>
              <a:ln w="20434"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E64313FC-40B9-9B4D-91D9-277FF0BE055C}"/>
                  </a:ext>
                </a:extLst>
              </p:cNvPr>
              <p:cNvSpPr/>
              <p:nvPr/>
            </p:nvSpPr>
            <p:spPr>
              <a:xfrm>
                <a:off x="3637566" y="6806451"/>
                <a:ext cx="1848059" cy="1849703"/>
              </a:xfrm>
              <a:custGeom>
                <a:avLst/>
                <a:gdLst>
                  <a:gd name="connsiteX0" fmla="*/ 1829660 w 1848059"/>
                  <a:gd name="connsiteY0" fmla="*/ 965775 h 1849703"/>
                  <a:gd name="connsiteX1" fmla="*/ 924030 w 1848059"/>
                  <a:gd name="connsiteY1" fmla="*/ 1831288 h 1849703"/>
                  <a:gd name="connsiteX2" fmla="*/ 18399 w 1848059"/>
                  <a:gd name="connsiteY2" fmla="*/ 924852 h 1849703"/>
                  <a:gd name="connsiteX3" fmla="*/ 924030 w 1848059"/>
                  <a:gd name="connsiteY3" fmla="*/ 18416 h 1849703"/>
                  <a:gd name="connsiteX4" fmla="*/ 924030 w 1848059"/>
                  <a:gd name="connsiteY4" fmla="*/ 0 h 1849703"/>
                  <a:gd name="connsiteX5" fmla="*/ 0 w 1848059"/>
                  <a:gd name="connsiteY5" fmla="*/ 924852 h 1849703"/>
                  <a:gd name="connsiteX6" fmla="*/ 924030 w 1848059"/>
                  <a:gd name="connsiteY6" fmla="*/ 1849704 h 1849703"/>
                  <a:gd name="connsiteX7" fmla="*/ 1848060 w 1848059"/>
                  <a:gd name="connsiteY7" fmla="*/ 965775 h 1849703"/>
                  <a:gd name="connsiteX8" fmla="*/ 1829660 w 1848059"/>
                  <a:gd name="connsiteY8" fmla="*/ 965775 h 1849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8059" h="1849703">
                    <a:moveTo>
                      <a:pt x="1829660" y="965775"/>
                    </a:moveTo>
                    <a:cubicBezTo>
                      <a:pt x="1807173" y="1446616"/>
                      <a:pt x="1410576" y="1831288"/>
                      <a:pt x="924030" y="1831288"/>
                    </a:cubicBezTo>
                    <a:cubicBezTo>
                      <a:pt x="425218" y="1831288"/>
                      <a:pt x="18399" y="1424109"/>
                      <a:pt x="18399" y="924852"/>
                    </a:cubicBezTo>
                    <a:cubicBezTo>
                      <a:pt x="18399" y="425595"/>
                      <a:pt x="425218" y="18416"/>
                      <a:pt x="924030" y="18416"/>
                    </a:cubicBezTo>
                    <a:lnTo>
                      <a:pt x="924030" y="0"/>
                    </a:lnTo>
                    <a:cubicBezTo>
                      <a:pt x="414996" y="0"/>
                      <a:pt x="0" y="415365"/>
                      <a:pt x="0" y="924852"/>
                    </a:cubicBezTo>
                    <a:cubicBezTo>
                      <a:pt x="0" y="1434339"/>
                      <a:pt x="414996" y="1849704"/>
                      <a:pt x="924030" y="1849704"/>
                    </a:cubicBezTo>
                    <a:cubicBezTo>
                      <a:pt x="1420798" y="1849704"/>
                      <a:pt x="1825572" y="1456846"/>
                      <a:pt x="1848060" y="965775"/>
                    </a:cubicBezTo>
                    <a:lnTo>
                      <a:pt x="1829660" y="965775"/>
                    </a:lnTo>
                    <a:close/>
                  </a:path>
                </a:pathLst>
              </a:custGeom>
              <a:solidFill>
                <a:srgbClr val="B0B2B4"/>
              </a:solidFill>
              <a:ln w="20434"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428D489C-D2D7-3046-A4B8-961338A61361}"/>
                  </a:ext>
                </a:extLst>
              </p:cNvPr>
              <p:cNvSpPr/>
              <p:nvPr/>
            </p:nvSpPr>
            <p:spPr>
              <a:xfrm>
                <a:off x="2083888" y="5255483"/>
                <a:ext cx="1848059" cy="1849703"/>
              </a:xfrm>
              <a:custGeom>
                <a:avLst/>
                <a:gdLst>
                  <a:gd name="connsiteX0" fmla="*/ 1829660 w 1848059"/>
                  <a:gd name="connsiteY0" fmla="*/ 937128 h 1849703"/>
                  <a:gd name="connsiteX1" fmla="*/ 924030 w 1848059"/>
                  <a:gd name="connsiteY1" fmla="*/ 1831288 h 1849703"/>
                  <a:gd name="connsiteX2" fmla="*/ 18399 w 1848059"/>
                  <a:gd name="connsiteY2" fmla="*/ 924852 h 1849703"/>
                  <a:gd name="connsiteX3" fmla="*/ 924030 w 1848059"/>
                  <a:gd name="connsiteY3" fmla="*/ 18416 h 1849703"/>
                  <a:gd name="connsiteX4" fmla="*/ 928119 w 1848059"/>
                  <a:gd name="connsiteY4" fmla="*/ 18416 h 1849703"/>
                  <a:gd name="connsiteX5" fmla="*/ 928119 w 1848059"/>
                  <a:gd name="connsiteY5" fmla="*/ 0 h 1849703"/>
                  <a:gd name="connsiteX6" fmla="*/ 924030 w 1848059"/>
                  <a:gd name="connsiteY6" fmla="*/ 0 h 1849703"/>
                  <a:gd name="connsiteX7" fmla="*/ 0 w 1848059"/>
                  <a:gd name="connsiteY7" fmla="*/ 924852 h 1849703"/>
                  <a:gd name="connsiteX8" fmla="*/ 924030 w 1848059"/>
                  <a:gd name="connsiteY8" fmla="*/ 1849704 h 1849703"/>
                  <a:gd name="connsiteX9" fmla="*/ 1848060 w 1848059"/>
                  <a:gd name="connsiteY9" fmla="*/ 937128 h 1849703"/>
                  <a:gd name="connsiteX10" fmla="*/ 1829660 w 1848059"/>
                  <a:gd name="connsiteY10" fmla="*/ 937128 h 1849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8059" h="1849703">
                    <a:moveTo>
                      <a:pt x="1829660" y="937128"/>
                    </a:moveTo>
                    <a:cubicBezTo>
                      <a:pt x="1821483" y="1430247"/>
                      <a:pt x="1418754" y="1831288"/>
                      <a:pt x="924030" y="1831288"/>
                    </a:cubicBezTo>
                    <a:cubicBezTo>
                      <a:pt x="425218" y="1831288"/>
                      <a:pt x="18399" y="1424107"/>
                      <a:pt x="18399" y="924852"/>
                    </a:cubicBezTo>
                    <a:cubicBezTo>
                      <a:pt x="18399" y="425595"/>
                      <a:pt x="425218" y="18416"/>
                      <a:pt x="924030" y="18416"/>
                    </a:cubicBezTo>
                    <a:cubicBezTo>
                      <a:pt x="926074" y="18416"/>
                      <a:pt x="926074" y="18416"/>
                      <a:pt x="928119" y="18416"/>
                    </a:cubicBezTo>
                    <a:lnTo>
                      <a:pt x="928119" y="0"/>
                    </a:lnTo>
                    <a:cubicBezTo>
                      <a:pt x="926074" y="0"/>
                      <a:pt x="926074" y="0"/>
                      <a:pt x="924030" y="0"/>
                    </a:cubicBezTo>
                    <a:cubicBezTo>
                      <a:pt x="414996" y="0"/>
                      <a:pt x="0" y="415365"/>
                      <a:pt x="0" y="924852"/>
                    </a:cubicBezTo>
                    <a:cubicBezTo>
                      <a:pt x="0" y="1434338"/>
                      <a:pt x="414996" y="1849704"/>
                      <a:pt x="924030" y="1849704"/>
                    </a:cubicBezTo>
                    <a:cubicBezTo>
                      <a:pt x="1428975" y="1849704"/>
                      <a:pt x="1841926" y="1442523"/>
                      <a:pt x="1848060" y="937128"/>
                    </a:cubicBezTo>
                    <a:lnTo>
                      <a:pt x="1829660" y="937128"/>
                    </a:lnTo>
                    <a:close/>
                  </a:path>
                </a:pathLst>
              </a:custGeom>
              <a:solidFill>
                <a:srgbClr val="B0B2B4"/>
              </a:solidFill>
              <a:ln w="20434"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7713A908-15C6-1841-80F2-B9E2941036B2}"/>
                  </a:ext>
                </a:extLst>
              </p:cNvPr>
              <p:cNvSpPr/>
              <p:nvPr/>
            </p:nvSpPr>
            <p:spPr>
              <a:xfrm>
                <a:off x="3535350" y="4383831"/>
                <a:ext cx="588762" cy="462425"/>
              </a:xfrm>
              <a:custGeom>
                <a:avLst/>
                <a:gdLst>
                  <a:gd name="connsiteX0" fmla="*/ 0 w 588762"/>
                  <a:gd name="connsiteY0" fmla="*/ 0 h 462425"/>
                  <a:gd name="connsiteX1" fmla="*/ 588762 w 588762"/>
                  <a:gd name="connsiteY1" fmla="*/ 0 h 462425"/>
                  <a:gd name="connsiteX2" fmla="*/ 588762 w 588762"/>
                  <a:gd name="connsiteY2" fmla="*/ 462426 h 462425"/>
                  <a:gd name="connsiteX3" fmla="*/ 0 w 588762"/>
                  <a:gd name="connsiteY3" fmla="*/ 462426 h 462425"/>
                </a:gdLst>
                <a:ahLst/>
                <a:cxnLst>
                  <a:cxn ang="0">
                    <a:pos x="connsiteX0" y="connsiteY0"/>
                  </a:cxn>
                  <a:cxn ang="0">
                    <a:pos x="connsiteX1" y="connsiteY1"/>
                  </a:cxn>
                  <a:cxn ang="0">
                    <a:pos x="connsiteX2" y="connsiteY2"/>
                  </a:cxn>
                  <a:cxn ang="0">
                    <a:pos x="connsiteX3" y="connsiteY3"/>
                  </a:cxn>
                </a:cxnLst>
                <a:rect l="l" t="t" r="r" b="b"/>
                <a:pathLst>
                  <a:path w="588762" h="462425">
                    <a:moveTo>
                      <a:pt x="0" y="0"/>
                    </a:moveTo>
                    <a:lnTo>
                      <a:pt x="588762" y="0"/>
                    </a:lnTo>
                    <a:lnTo>
                      <a:pt x="588762" y="462426"/>
                    </a:lnTo>
                    <a:lnTo>
                      <a:pt x="0" y="462426"/>
                    </a:lnTo>
                    <a:close/>
                  </a:path>
                </a:pathLst>
              </a:custGeom>
              <a:solidFill>
                <a:srgbClr val="FFFFFF"/>
              </a:solidFill>
              <a:ln w="20434"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11F239B4-A08C-2E41-A85E-433753DE6D51}"/>
                  </a:ext>
                </a:extLst>
              </p:cNvPr>
              <p:cNvSpPr/>
              <p:nvPr/>
            </p:nvSpPr>
            <p:spPr>
              <a:xfrm>
                <a:off x="3480154" y="4803288"/>
                <a:ext cx="531521" cy="51153"/>
              </a:xfrm>
              <a:custGeom>
                <a:avLst/>
                <a:gdLst>
                  <a:gd name="connsiteX0" fmla="*/ 0 w 531521"/>
                  <a:gd name="connsiteY0" fmla="*/ 0 h 51153"/>
                  <a:gd name="connsiteX1" fmla="*/ 531522 w 531521"/>
                  <a:gd name="connsiteY1" fmla="*/ 0 h 51153"/>
                  <a:gd name="connsiteX2" fmla="*/ 531522 w 531521"/>
                  <a:gd name="connsiteY2" fmla="*/ 51153 h 51153"/>
                  <a:gd name="connsiteX3" fmla="*/ 0 w 531521"/>
                  <a:gd name="connsiteY3" fmla="*/ 51153 h 51153"/>
                </a:gdLst>
                <a:ahLst/>
                <a:cxnLst>
                  <a:cxn ang="0">
                    <a:pos x="connsiteX0" y="connsiteY0"/>
                  </a:cxn>
                  <a:cxn ang="0">
                    <a:pos x="connsiteX1" y="connsiteY1"/>
                  </a:cxn>
                  <a:cxn ang="0">
                    <a:pos x="connsiteX2" y="connsiteY2"/>
                  </a:cxn>
                  <a:cxn ang="0">
                    <a:pos x="connsiteX3" y="connsiteY3"/>
                  </a:cxn>
                </a:cxnLst>
                <a:rect l="l" t="t" r="r" b="b"/>
                <a:pathLst>
                  <a:path w="531521" h="51153">
                    <a:moveTo>
                      <a:pt x="0" y="0"/>
                    </a:moveTo>
                    <a:lnTo>
                      <a:pt x="531522" y="0"/>
                    </a:lnTo>
                    <a:lnTo>
                      <a:pt x="531522" y="51153"/>
                    </a:lnTo>
                    <a:lnTo>
                      <a:pt x="0" y="51153"/>
                    </a:lnTo>
                    <a:close/>
                  </a:path>
                </a:pathLst>
              </a:custGeom>
              <a:solidFill>
                <a:srgbClr val="94C33D"/>
              </a:solidFill>
              <a:ln w="20434"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FD78B47A-A156-2B4A-8EC5-2826DF8372B7}"/>
                  </a:ext>
                </a:extLst>
              </p:cNvPr>
              <p:cNvSpPr/>
              <p:nvPr/>
            </p:nvSpPr>
            <p:spPr>
              <a:xfrm>
                <a:off x="3480154" y="4357231"/>
                <a:ext cx="531521" cy="51153"/>
              </a:xfrm>
              <a:custGeom>
                <a:avLst/>
                <a:gdLst>
                  <a:gd name="connsiteX0" fmla="*/ 0 w 531521"/>
                  <a:gd name="connsiteY0" fmla="*/ 0 h 51153"/>
                  <a:gd name="connsiteX1" fmla="*/ 531522 w 531521"/>
                  <a:gd name="connsiteY1" fmla="*/ 0 h 51153"/>
                  <a:gd name="connsiteX2" fmla="*/ 531522 w 531521"/>
                  <a:gd name="connsiteY2" fmla="*/ 51153 h 51153"/>
                  <a:gd name="connsiteX3" fmla="*/ 0 w 531521"/>
                  <a:gd name="connsiteY3" fmla="*/ 51153 h 51153"/>
                </a:gdLst>
                <a:ahLst/>
                <a:cxnLst>
                  <a:cxn ang="0">
                    <a:pos x="connsiteX0" y="connsiteY0"/>
                  </a:cxn>
                  <a:cxn ang="0">
                    <a:pos x="connsiteX1" y="connsiteY1"/>
                  </a:cxn>
                  <a:cxn ang="0">
                    <a:pos x="connsiteX2" y="connsiteY2"/>
                  </a:cxn>
                  <a:cxn ang="0">
                    <a:pos x="connsiteX3" y="connsiteY3"/>
                  </a:cxn>
                </a:cxnLst>
                <a:rect l="l" t="t" r="r" b="b"/>
                <a:pathLst>
                  <a:path w="531521" h="51153">
                    <a:moveTo>
                      <a:pt x="0" y="0"/>
                    </a:moveTo>
                    <a:lnTo>
                      <a:pt x="531522" y="0"/>
                    </a:lnTo>
                    <a:lnTo>
                      <a:pt x="531522" y="51153"/>
                    </a:lnTo>
                    <a:lnTo>
                      <a:pt x="0" y="51153"/>
                    </a:lnTo>
                    <a:close/>
                  </a:path>
                </a:pathLst>
              </a:custGeom>
              <a:solidFill>
                <a:srgbClr val="94C33D"/>
              </a:solidFill>
              <a:ln w="20434"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687874D0-8E9F-B34E-B77F-BD593F67D353}"/>
                  </a:ext>
                </a:extLst>
              </p:cNvPr>
              <p:cNvSpPr/>
              <p:nvPr/>
            </p:nvSpPr>
            <p:spPr>
              <a:xfrm>
                <a:off x="2063445" y="6030967"/>
                <a:ext cx="588762" cy="462425"/>
              </a:xfrm>
              <a:custGeom>
                <a:avLst/>
                <a:gdLst>
                  <a:gd name="connsiteX0" fmla="*/ 0 w 588762"/>
                  <a:gd name="connsiteY0" fmla="*/ 0 h 462425"/>
                  <a:gd name="connsiteX1" fmla="*/ 588762 w 588762"/>
                  <a:gd name="connsiteY1" fmla="*/ 0 h 462425"/>
                  <a:gd name="connsiteX2" fmla="*/ 588762 w 588762"/>
                  <a:gd name="connsiteY2" fmla="*/ 462426 h 462425"/>
                  <a:gd name="connsiteX3" fmla="*/ 0 w 588762"/>
                  <a:gd name="connsiteY3" fmla="*/ 462426 h 462425"/>
                </a:gdLst>
                <a:ahLst/>
                <a:cxnLst>
                  <a:cxn ang="0">
                    <a:pos x="connsiteX0" y="connsiteY0"/>
                  </a:cxn>
                  <a:cxn ang="0">
                    <a:pos x="connsiteX1" y="connsiteY1"/>
                  </a:cxn>
                  <a:cxn ang="0">
                    <a:pos x="connsiteX2" y="connsiteY2"/>
                  </a:cxn>
                  <a:cxn ang="0">
                    <a:pos x="connsiteX3" y="connsiteY3"/>
                  </a:cxn>
                </a:cxnLst>
                <a:rect l="l" t="t" r="r" b="b"/>
                <a:pathLst>
                  <a:path w="588762" h="462425">
                    <a:moveTo>
                      <a:pt x="0" y="0"/>
                    </a:moveTo>
                    <a:lnTo>
                      <a:pt x="588762" y="0"/>
                    </a:lnTo>
                    <a:lnTo>
                      <a:pt x="588762" y="462426"/>
                    </a:lnTo>
                    <a:lnTo>
                      <a:pt x="0" y="462426"/>
                    </a:lnTo>
                    <a:close/>
                  </a:path>
                </a:pathLst>
              </a:custGeom>
              <a:solidFill>
                <a:srgbClr val="FFFFFF"/>
              </a:solidFill>
              <a:ln w="20434"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E41E41DE-017E-E541-B973-A55011FA796C}"/>
                  </a:ext>
                </a:extLst>
              </p:cNvPr>
              <p:cNvSpPr/>
              <p:nvPr/>
            </p:nvSpPr>
            <p:spPr>
              <a:xfrm>
                <a:off x="2008248" y="6452470"/>
                <a:ext cx="531521" cy="51153"/>
              </a:xfrm>
              <a:custGeom>
                <a:avLst/>
                <a:gdLst>
                  <a:gd name="connsiteX0" fmla="*/ 0 w 531521"/>
                  <a:gd name="connsiteY0" fmla="*/ 0 h 51153"/>
                  <a:gd name="connsiteX1" fmla="*/ 531522 w 531521"/>
                  <a:gd name="connsiteY1" fmla="*/ 0 h 51153"/>
                  <a:gd name="connsiteX2" fmla="*/ 531522 w 531521"/>
                  <a:gd name="connsiteY2" fmla="*/ 51153 h 51153"/>
                  <a:gd name="connsiteX3" fmla="*/ 0 w 531521"/>
                  <a:gd name="connsiteY3" fmla="*/ 51153 h 51153"/>
                </a:gdLst>
                <a:ahLst/>
                <a:cxnLst>
                  <a:cxn ang="0">
                    <a:pos x="connsiteX0" y="connsiteY0"/>
                  </a:cxn>
                  <a:cxn ang="0">
                    <a:pos x="connsiteX1" y="connsiteY1"/>
                  </a:cxn>
                  <a:cxn ang="0">
                    <a:pos x="connsiteX2" y="connsiteY2"/>
                  </a:cxn>
                  <a:cxn ang="0">
                    <a:pos x="connsiteX3" y="connsiteY3"/>
                  </a:cxn>
                </a:cxnLst>
                <a:rect l="l" t="t" r="r" b="b"/>
                <a:pathLst>
                  <a:path w="531521" h="51153">
                    <a:moveTo>
                      <a:pt x="0" y="0"/>
                    </a:moveTo>
                    <a:lnTo>
                      <a:pt x="531522" y="0"/>
                    </a:lnTo>
                    <a:lnTo>
                      <a:pt x="531522" y="51153"/>
                    </a:lnTo>
                    <a:lnTo>
                      <a:pt x="0" y="51153"/>
                    </a:lnTo>
                    <a:close/>
                  </a:path>
                </a:pathLst>
              </a:custGeom>
              <a:solidFill>
                <a:srgbClr val="ABC45D"/>
              </a:solidFill>
              <a:ln w="20434"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1FBFA7D6-2340-6045-B8C3-82516F038D9F}"/>
                  </a:ext>
                </a:extLst>
              </p:cNvPr>
              <p:cNvSpPr/>
              <p:nvPr/>
            </p:nvSpPr>
            <p:spPr>
              <a:xfrm>
                <a:off x="2008248" y="6006413"/>
                <a:ext cx="531521" cy="51153"/>
              </a:xfrm>
              <a:custGeom>
                <a:avLst/>
                <a:gdLst>
                  <a:gd name="connsiteX0" fmla="*/ 0 w 531521"/>
                  <a:gd name="connsiteY0" fmla="*/ 0 h 51153"/>
                  <a:gd name="connsiteX1" fmla="*/ 531522 w 531521"/>
                  <a:gd name="connsiteY1" fmla="*/ 0 h 51153"/>
                  <a:gd name="connsiteX2" fmla="*/ 531522 w 531521"/>
                  <a:gd name="connsiteY2" fmla="*/ 51154 h 51153"/>
                  <a:gd name="connsiteX3" fmla="*/ 0 w 531521"/>
                  <a:gd name="connsiteY3" fmla="*/ 51154 h 51153"/>
                </a:gdLst>
                <a:ahLst/>
                <a:cxnLst>
                  <a:cxn ang="0">
                    <a:pos x="connsiteX0" y="connsiteY0"/>
                  </a:cxn>
                  <a:cxn ang="0">
                    <a:pos x="connsiteX1" y="connsiteY1"/>
                  </a:cxn>
                  <a:cxn ang="0">
                    <a:pos x="connsiteX2" y="connsiteY2"/>
                  </a:cxn>
                  <a:cxn ang="0">
                    <a:pos x="connsiteX3" y="connsiteY3"/>
                  </a:cxn>
                </a:cxnLst>
                <a:rect l="l" t="t" r="r" b="b"/>
                <a:pathLst>
                  <a:path w="531521" h="51153">
                    <a:moveTo>
                      <a:pt x="0" y="0"/>
                    </a:moveTo>
                    <a:lnTo>
                      <a:pt x="531522" y="0"/>
                    </a:lnTo>
                    <a:lnTo>
                      <a:pt x="531522" y="51154"/>
                    </a:lnTo>
                    <a:lnTo>
                      <a:pt x="0" y="51154"/>
                    </a:lnTo>
                    <a:close/>
                  </a:path>
                </a:pathLst>
              </a:custGeom>
              <a:solidFill>
                <a:srgbClr val="ABC45D"/>
              </a:solidFill>
              <a:ln w="20434"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9A3F7670-C8EB-F544-B711-7506486D4240}"/>
                  </a:ext>
                </a:extLst>
              </p:cNvPr>
              <p:cNvSpPr/>
              <p:nvPr/>
            </p:nvSpPr>
            <p:spPr>
              <a:xfrm>
                <a:off x="5091073" y="5922522"/>
                <a:ext cx="588762" cy="462425"/>
              </a:xfrm>
              <a:custGeom>
                <a:avLst/>
                <a:gdLst>
                  <a:gd name="connsiteX0" fmla="*/ 0 w 588762"/>
                  <a:gd name="connsiteY0" fmla="*/ 0 h 462425"/>
                  <a:gd name="connsiteX1" fmla="*/ 588762 w 588762"/>
                  <a:gd name="connsiteY1" fmla="*/ 0 h 462425"/>
                  <a:gd name="connsiteX2" fmla="*/ 588762 w 588762"/>
                  <a:gd name="connsiteY2" fmla="*/ 462425 h 462425"/>
                  <a:gd name="connsiteX3" fmla="*/ 0 w 588762"/>
                  <a:gd name="connsiteY3" fmla="*/ 462425 h 462425"/>
                </a:gdLst>
                <a:ahLst/>
                <a:cxnLst>
                  <a:cxn ang="0">
                    <a:pos x="connsiteX0" y="connsiteY0"/>
                  </a:cxn>
                  <a:cxn ang="0">
                    <a:pos x="connsiteX1" y="connsiteY1"/>
                  </a:cxn>
                  <a:cxn ang="0">
                    <a:pos x="connsiteX2" y="connsiteY2"/>
                  </a:cxn>
                  <a:cxn ang="0">
                    <a:pos x="connsiteX3" y="connsiteY3"/>
                  </a:cxn>
                </a:cxnLst>
                <a:rect l="l" t="t" r="r" b="b"/>
                <a:pathLst>
                  <a:path w="588762" h="462425">
                    <a:moveTo>
                      <a:pt x="0" y="0"/>
                    </a:moveTo>
                    <a:lnTo>
                      <a:pt x="588762" y="0"/>
                    </a:lnTo>
                    <a:lnTo>
                      <a:pt x="588762" y="462425"/>
                    </a:lnTo>
                    <a:lnTo>
                      <a:pt x="0" y="462425"/>
                    </a:lnTo>
                    <a:close/>
                  </a:path>
                </a:pathLst>
              </a:custGeom>
              <a:solidFill>
                <a:srgbClr val="FFFFFF"/>
              </a:solidFill>
              <a:ln w="20434"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66E4163C-3187-9345-A1CB-38A1E73AFA98}"/>
                  </a:ext>
                </a:extLst>
              </p:cNvPr>
              <p:cNvSpPr/>
              <p:nvPr/>
            </p:nvSpPr>
            <p:spPr>
              <a:xfrm>
                <a:off x="5033832" y="6341979"/>
                <a:ext cx="531521" cy="51153"/>
              </a:xfrm>
              <a:custGeom>
                <a:avLst/>
                <a:gdLst>
                  <a:gd name="connsiteX0" fmla="*/ 0 w 531521"/>
                  <a:gd name="connsiteY0" fmla="*/ 0 h 51153"/>
                  <a:gd name="connsiteX1" fmla="*/ 531522 w 531521"/>
                  <a:gd name="connsiteY1" fmla="*/ 0 h 51153"/>
                  <a:gd name="connsiteX2" fmla="*/ 531522 w 531521"/>
                  <a:gd name="connsiteY2" fmla="*/ 51153 h 51153"/>
                  <a:gd name="connsiteX3" fmla="*/ 0 w 531521"/>
                  <a:gd name="connsiteY3" fmla="*/ 51153 h 51153"/>
                </a:gdLst>
                <a:ahLst/>
                <a:cxnLst>
                  <a:cxn ang="0">
                    <a:pos x="connsiteX0" y="connsiteY0"/>
                  </a:cxn>
                  <a:cxn ang="0">
                    <a:pos x="connsiteX1" y="connsiteY1"/>
                  </a:cxn>
                  <a:cxn ang="0">
                    <a:pos x="connsiteX2" y="connsiteY2"/>
                  </a:cxn>
                  <a:cxn ang="0">
                    <a:pos x="connsiteX3" y="connsiteY3"/>
                  </a:cxn>
                </a:cxnLst>
                <a:rect l="l" t="t" r="r" b="b"/>
                <a:pathLst>
                  <a:path w="531521" h="51153">
                    <a:moveTo>
                      <a:pt x="0" y="0"/>
                    </a:moveTo>
                    <a:lnTo>
                      <a:pt x="531522" y="0"/>
                    </a:lnTo>
                    <a:lnTo>
                      <a:pt x="531522" y="51153"/>
                    </a:lnTo>
                    <a:lnTo>
                      <a:pt x="0" y="51153"/>
                    </a:lnTo>
                    <a:close/>
                  </a:path>
                </a:pathLst>
              </a:custGeom>
              <a:solidFill>
                <a:srgbClr val="94C33D"/>
              </a:solidFill>
              <a:ln w="20434"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B3D8378D-2616-694E-8771-9CFF0F75BAB7}"/>
                  </a:ext>
                </a:extLst>
              </p:cNvPr>
              <p:cNvSpPr/>
              <p:nvPr/>
            </p:nvSpPr>
            <p:spPr>
              <a:xfrm>
                <a:off x="5033832" y="5897968"/>
                <a:ext cx="531521" cy="51153"/>
              </a:xfrm>
              <a:custGeom>
                <a:avLst/>
                <a:gdLst>
                  <a:gd name="connsiteX0" fmla="*/ 0 w 531521"/>
                  <a:gd name="connsiteY0" fmla="*/ 0 h 51153"/>
                  <a:gd name="connsiteX1" fmla="*/ 531522 w 531521"/>
                  <a:gd name="connsiteY1" fmla="*/ 0 h 51153"/>
                  <a:gd name="connsiteX2" fmla="*/ 531522 w 531521"/>
                  <a:gd name="connsiteY2" fmla="*/ 51154 h 51153"/>
                  <a:gd name="connsiteX3" fmla="*/ 0 w 531521"/>
                  <a:gd name="connsiteY3" fmla="*/ 51154 h 51153"/>
                </a:gdLst>
                <a:ahLst/>
                <a:cxnLst>
                  <a:cxn ang="0">
                    <a:pos x="connsiteX0" y="connsiteY0"/>
                  </a:cxn>
                  <a:cxn ang="0">
                    <a:pos x="connsiteX1" y="connsiteY1"/>
                  </a:cxn>
                  <a:cxn ang="0">
                    <a:pos x="connsiteX2" y="connsiteY2"/>
                  </a:cxn>
                  <a:cxn ang="0">
                    <a:pos x="connsiteX3" y="connsiteY3"/>
                  </a:cxn>
                </a:cxnLst>
                <a:rect l="l" t="t" r="r" b="b"/>
                <a:pathLst>
                  <a:path w="531521" h="51153">
                    <a:moveTo>
                      <a:pt x="0" y="0"/>
                    </a:moveTo>
                    <a:lnTo>
                      <a:pt x="531522" y="0"/>
                    </a:lnTo>
                    <a:lnTo>
                      <a:pt x="531522" y="51154"/>
                    </a:lnTo>
                    <a:lnTo>
                      <a:pt x="0" y="51154"/>
                    </a:lnTo>
                    <a:close/>
                  </a:path>
                </a:pathLst>
              </a:custGeom>
              <a:solidFill>
                <a:srgbClr val="94C33D"/>
              </a:solidFill>
              <a:ln w="20434"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64DDA130-92E1-2547-BA07-935F7F070B20}"/>
                  </a:ext>
                </a:extLst>
              </p:cNvPr>
              <p:cNvSpPr/>
              <p:nvPr/>
            </p:nvSpPr>
            <p:spPr>
              <a:xfrm>
                <a:off x="3604857" y="7541012"/>
                <a:ext cx="588762" cy="462425"/>
              </a:xfrm>
              <a:custGeom>
                <a:avLst/>
                <a:gdLst>
                  <a:gd name="connsiteX0" fmla="*/ 0 w 588762"/>
                  <a:gd name="connsiteY0" fmla="*/ 0 h 462425"/>
                  <a:gd name="connsiteX1" fmla="*/ 588762 w 588762"/>
                  <a:gd name="connsiteY1" fmla="*/ 0 h 462425"/>
                  <a:gd name="connsiteX2" fmla="*/ 588762 w 588762"/>
                  <a:gd name="connsiteY2" fmla="*/ 462426 h 462425"/>
                  <a:gd name="connsiteX3" fmla="*/ 0 w 588762"/>
                  <a:gd name="connsiteY3" fmla="*/ 462426 h 462425"/>
                </a:gdLst>
                <a:ahLst/>
                <a:cxnLst>
                  <a:cxn ang="0">
                    <a:pos x="connsiteX0" y="connsiteY0"/>
                  </a:cxn>
                  <a:cxn ang="0">
                    <a:pos x="connsiteX1" y="connsiteY1"/>
                  </a:cxn>
                  <a:cxn ang="0">
                    <a:pos x="connsiteX2" y="connsiteY2"/>
                  </a:cxn>
                  <a:cxn ang="0">
                    <a:pos x="connsiteX3" y="connsiteY3"/>
                  </a:cxn>
                </a:cxnLst>
                <a:rect l="l" t="t" r="r" b="b"/>
                <a:pathLst>
                  <a:path w="588762" h="462425">
                    <a:moveTo>
                      <a:pt x="0" y="0"/>
                    </a:moveTo>
                    <a:lnTo>
                      <a:pt x="588762" y="0"/>
                    </a:lnTo>
                    <a:lnTo>
                      <a:pt x="588762" y="462426"/>
                    </a:lnTo>
                    <a:lnTo>
                      <a:pt x="0" y="462426"/>
                    </a:lnTo>
                    <a:close/>
                  </a:path>
                </a:pathLst>
              </a:custGeom>
              <a:solidFill>
                <a:srgbClr val="FFFFFF"/>
              </a:solidFill>
              <a:ln w="20434"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9E94A1FD-6034-FE47-AAF8-2968BA74325A}"/>
                  </a:ext>
                </a:extLst>
              </p:cNvPr>
              <p:cNvSpPr/>
              <p:nvPr/>
            </p:nvSpPr>
            <p:spPr>
              <a:xfrm>
                <a:off x="3549660" y="7960469"/>
                <a:ext cx="531521" cy="51153"/>
              </a:xfrm>
              <a:custGeom>
                <a:avLst/>
                <a:gdLst>
                  <a:gd name="connsiteX0" fmla="*/ 0 w 531521"/>
                  <a:gd name="connsiteY0" fmla="*/ 0 h 51153"/>
                  <a:gd name="connsiteX1" fmla="*/ 531521 w 531521"/>
                  <a:gd name="connsiteY1" fmla="*/ 0 h 51153"/>
                  <a:gd name="connsiteX2" fmla="*/ 531521 w 531521"/>
                  <a:gd name="connsiteY2" fmla="*/ 51154 h 51153"/>
                  <a:gd name="connsiteX3" fmla="*/ 0 w 531521"/>
                  <a:gd name="connsiteY3" fmla="*/ 51154 h 51153"/>
                </a:gdLst>
                <a:ahLst/>
                <a:cxnLst>
                  <a:cxn ang="0">
                    <a:pos x="connsiteX0" y="connsiteY0"/>
                  </a:cxn>
                  <a:cxn ang="0">
                    <a:pos x="connsiteX1" y="connsiteY1"/>
                  </a:cxn>
                  <a:cxn ang="0">
                    <a:pos x="connsiteX2" y="connsiteY2"/>
                  </a:cxn>
                  <a:cxn ang="0">
                    <a:pos x="connsiteX3" y="connsiteY3"/>
                  </a:cxn>
                </a:cxnLst>
                <a:rect l="l" t="t" r="r" b="b"/>
                <a:pathLst>
                  <a:path w="531521" h="51153">
                    <a:moveTo>
                      <a:pt x="0" y="0"/>
                    </a:moveTo>
                    <a:lnTo>
                      <a:pt x="531521" y="0"/>
                    </a:lnTo>
                    <a:lnTo>
                      <a:pt x="531521" y="51154"/>
                    </a:lnTo>
                    <a:lnTo>
                      <a:pt x="0" y="51154"/>
                    </a:lnTo>
                    <a:close/>
                  </a:path>
                </a:pathLst>
              </a:custGeom>
              <a:solidFill>
                <a:srgbClr val="94C33D"/>
              </a:solidFill>
              <a:ln w="20434"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9DCD74D3-1069-0047-96E1-69676B2F5290}"/>
                  </a:ext>
                </a:extLst>
              </p:cNvPr>
              <p:cNvSpPr/>
              <p:nvPr/>
            </p:nvSpPr>
            <p:spPr>
              <a:xfrm>
                <a:off x="3549660" y="7516459"/>
                <a:ext cx="531521" cy="51153"/>
              </a:xfrm>
              <a:custGeom>
                <a:avLst/>
                <a:gdLst>
                  <a:gd name="connsiteX0" fmla="*/ 0 w 531521"/>
                  <a:gd name="connsiteY0" fmla="*/ 0 h 51153"/>
                  <a:gd name="connsiteX1" fmla="*/ 531521 w 531521"/>
                  <a:gd name="connsiteY1" fmla="*/ 0 h 51153"/>
                  <a:gd name="connsiteX2" fmla="*/ 531521 w 531521"/>
                  <a:gd name="connsiteY2" fmla="*/ 51153 h 51153"/>
                  <a:gd name="connsiteX3" fmla="*/ 0 w 531521"/>
                  <a:gd name="connsiteY3" fmla="*/ 51153 h 51153"/>
                </a:gdLst>
                <a:ahLst/>
                <a:cxnLst>
                  <a:cxn ang="0">
                    <a:pos x="connsiteX0" y="connsiteY0"/>
                  </a:cxn>
                  <a:cxn ang="0">
                    <a:pos x="connsiteX1" y="connsiteY1"/>
                  </a:cxn>
                  <a:cxn ang="0">
                    <a:pos x="connsiteX2" y="connsiteY2"/>
                  </a:cxn>
                  <a:cxn ang="0">
                    <a:pos x="connsiteX3" y="connsiteY3"/>
                  </a:cxn>
                </a:cxnLst>
                <a:rect l="l" t="t" r="r" b="b"/>
                <a:pathLst>
                  <a:path w="531521" h="51153">
                    <a:moveTo>
                      <a:pt x="0" y="0"/>
                    </a:moveTo>
                    <a:lnTo>
                      <a:pt x="531521" y="0"/>
                    </a:lnTo>
                    <a:lnTo>
                      <a:pt x="531521" y="51153"/>
                    </a:lnTo>
                    <a:lnTo>
                      <a:pt x="0" y="51153"/>
                    </a:lnTo>
                    <a:close/>
                  </a:path>
                </a:pathLst>
              </a:custGeom>
              <a:solidFill>
                <a:srgbClr val="94C33D"/>
              </a:solidFill>
              <a:ln w="20434" cap="flat">
                <a:noFill/>
                <a:prstDash val="solid"/>
                <a:miter/>
              </a:ln>
            </p:spPr>
            <p:txBody>
              <a:bodyPr rtlCol="0" anchor="ctr"/>
              <a:lstStyle/>
              <a:p>
                <a:endParaRPr lang="en-US"/>
              </a:p>
            </p:txBody>
          </p:sp>
          <p:sp>
            <p:nvSpPr>
              <p:cNvPr id="92" name="TextBox 91">
                <a:extLst>
                  <a:ext uri="{FF2B5EF4-FFF2-40B4-BE49-F238E27FC236}">
                    <a16:creationId xmlns:a16="http://schemas.microsoft.com/office/drawing/2014/main" id="{7DD28161-DE32-BC45-94C3-F7488BD4656C}"/>
                  </a:ext>
                </a:extLst>
              </p:cNvPr>
              <p:cNvSpPr txBox="1"/>
              <p:nvPr/>
            </p:nvSpPr>
            <p:spPr>
              <a:xfrm>
                <a:off x="3495445" y="4414047"/>
                <a:ext cx="478775" cy="408295"/>
              </a:xfrm>
              <a:prstGeom prst="rect">
                <a:avLst/>
              </a:prstGeom>
              <a:noFill/>
            </p:spPr>
            <p:txBody>
              <a:bodyPr wrap="none" rtlCol="0">
                <a:spAutoFit/>
              </a:bodyPr>
              <a:lstStyle/>
              <a:p>
                <a:pPr algn="ctr"/>
                <a:r>
                  <a:rPr lang="en-US" sz="2200" b="1" spc="0" baseline="0" dirty="0">
                    <a:solidFill>
                      <a:srgbClr val="94C33D"/>
                    </a:solidFill>
                    <a:latin typeface="Open Sans" panose="020B0606030504020204" pitchFamily="34" charset="0"/>
                    <a:ea typeface="Open Sans" panose="020B0606030504020204" pitchFamily="34" charset="0"/>
                    <a:cs typeface="Open Sans" panose="020B0606030504020204" pitchFamily="34" charset="0"/>
                    <a:sym typeface="Montserrat-ExtraBold"/>
                    <a:rtl val="0"/>
                  </a:rPr>
                  <a:t>01</a:t>
                </a:r>
              </a:p>
            </p:txBody>
          </p:sp>
          <p:sp>
            <p:nvSpPr>
              <p:cNvPr id="93" name="TextBox 92">
                <a:extLst>
                  <a:ext uri="{FF2B5EF4-FFF2-40B4-BE49-F238E27FC236}">
                    <a16:creationId xmlns:a16="http://schemas.microsoft.com/office/drawing/2014/main" id="{29F65F95-90F6-1444-88FA-DBA8F687A456}"/>
                  </a:ext>
                </a:extLst>
              </p:cNvPr>
              <p:cNvSpPr txBox="1"/>
              <p:nvPr/>
            </p:nvSpPr>
            <p:spPr>
              <a:xfrm>
                <a:off x="2024534" y="6065158"/>
                <a:ext cx="478775" cy="408295"/>
              </a:xfrm>
              <a:prstGeom prst="rect">
                <a:avLst/>
              </a:prstGeom>
              <a:noFill/>
            </p:spPr>
            <p:txBody>
              <a:bodyPr wrap="none" rtlCol="0">
                <a:spAutoFit/>
              </a:bodyPr>
              <a:lstStyle/>
              <a:p>
                <a:pPr algn="l"/>
                <a:r>
                  <a:rPr lang="en-US" sz="2200" b="1" spc="0" baseline="0" dirty="0">
                    <a:solidFill>
                      <a:srgbClr val="94C33D"/>
                    </a:solidFill>
                    <a:latin typeface="Open Sans" panose="020B0606030504020204" pitchFamily="34" charset="0"/>
                    <a:ea typeface="Open Sans" panose="020B0606030504020204" pitchFamily="34" charset="0"/>
                    <a:cs typeface="Open Sans" panose="020B0606030504020204" pitchFamily="34" charset="0"/>
                    <a:sym typeface="Montserrat-ExtraBold"/>
                    <a:rtl val="0"/>
                  </a:rPr>
                  <a:t>02</a:t>
                </a:r>
              </a:p>
            </p:txBody>
          </p:sp>
          <p:sp>
            <p:nvSpPr>
              <p:cNvPr id="94" name="TextBox 93">
                <a:extLst>
                  <a:ext uri="{FF2B5EF4-FFF2-40B4-BE49-F238E27FC236}">
                    <a16:creationId xmlns:a16="http://schemas.microsoft.com/office/drawing/2014/main" id="{D7E7D0E5-76E7-2641-A940-1A3475EB56E0}"/>
                  </a:ext>
                </a:extLst>
              </p:cNvPr>
              <p:cNvSpPr txBox="1"/>
              <p:nvPr/>
            </p:nvSpPr>
            <p:spPr>
              <a:xfrm>
                <a:off x="5021871" y="5945119"/>
                <a:ext cx="478775" cy="408295"/>
              </a:xfrm>
              <a:prstGeom prst="rect">
                <a:avLst/>
              </a:prstGeom>
              <a:noFill/>
            </p:spPr>
            <p:txBody>
              <a:bodyPr wrap="none" rtlCol="0">
                <a:spAutoFit/>
              </a:bodyPr>
              <a:lstStyle/>
              <a:p>
                <a:pPr algn="l"/>
                <a:r>
                  <a:rPr lang="en-US" sz="2200" b="1" spc="0" baseline="0" dirty="0">
                    <a:solidFill>
                      <a:srgbClr val="94C33D"/>
                    </a:solidFill>
                    <a:latin typeface="Open Sans" panose="020B0606030504020204" pitchFamily="34" charset="0"/>
                    <a:ea typeface="Open Sans" panose="020B0606030504020204" pitchFamily="34" charset="0"/>
                    <a:cs typeface="Open Sans" panose="020B0606030504020204" pitchFamily="34" charset="0"/>
                    <a:sym typeface="Montserrat-ExtraBold"/>
                    <a:rtl val="0"/>
                  </a:rPr>
                  <a:t>03</a:t>
                </a:r>
              </a:p>
            </p:txBody>
          </p:sp>
          <p:sp>
            <p:nvSpPr>
              <p:cNvPr id="95" name="TextBox 94">
                <a:extLst>
                  <a:ext uri="{FF2B5EF4-FFF2-40B4-BE49-F238E27FC236}">
                    <a16:creationId xmlns:a16="http://schemas.microsoft.com/office/drawing/2014/main" id="{C2D25D86-5E23-504B-BAE8-A87703E8BAFA}"/>
                  </a:ext>
                </a:extLst>
              </p:cNvPr>
              <p:cNvSpPr txBox="1"/>
              <p:nvPr/>
            </p:nvSpPr>
            <p:spPr>
              <a:xfrm>
                <a:off x="3555621" y="7556433"/>
                <a:ext cx="478775" cy="408295"/>
              </a:xfrm>
              <a:prstGeom prst="rect">
                <a:avLst/>
              </a:prstGeom>
              <a:noFill/>
            </p:spPr>
            <p:txBody>
              <a:bodyPr wrap="none" rtlCol="0">
                <a:spAutoFit/>
              </a:bodyPr>
              <a:lstStyle/>
              <a:p>
                <a:pPr algn="l"/>
                <a:r>
                  <a:rPr lang="en-US" sz="2200" b="1" spc="0" baseline="0" dirty="0">
                    <a:solidFill>
                      <a:srgbClr val="94C33D"/>
                    </a:solidFill>
                    <a:latin typeface="Open Sans" panose="020B0606030504020204" pitchFamily="34" charset="0"/>
                    <a:ea typeface="Open Sans" panose="020B0606030504020204" pitchFamily="34" charset="0"/>
                    <a:cs typeface="Open Sans" panose="020B0606030504020204" pitchFamily="34" charset="0"/>
                    <a:sym typeface="Montserrat-ExtraBold"/>
                    <a:rtl val="0"/>
                  </a:rPr>
                  <a:t>04</a:t>
                </a:r>
              </a:p>
            </p:txBody>
          </p:sp>
        </p:grpSp>
        <p:sp>
          <p:nvSpPr>
            <p:cNvPr id="96" name="Text Box 199">
              <a:extLst>
                <a:ext uri="{FF2B5EF4-FFF2-40B4-BE49-F238E27FC236}">
                  <a16:creationId xmlns:a16="http://schemas.microsoft.com/office/drawing/2014/main" id="{3568FFB4-5882-B647-B97D-0A657B6EB1DF}"/>
                </a:ext>
              </a:extLst>
            </p:cNvPr>
            <p:cNvSpPr txBox="1"/>
            <p:nvPr/>
          </p:nvSpPr>
          <p:spPr>
            <a:xfrm>
              <a:off x="4243391" y="1525493"/>
              <a:ext cx="1951443" cy="80009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171450" indent="-171450">
                <a:lnSpc>
                  <a:spcPts val="1160"/>
                </a:lnSpc>
                <a:buClr>
                  <a:srgbClr val="94C33D"/>
                </a:buClr>
                <a:buFont typeface="Arial" panose="020B0604020202020204" pitchFamily="34" charset="0"/>
                <a:buChar char="•"/>
              </a:pPr>
              <a:r>
                <a:rPr lang="en-GB" sz="1050" dirty="0">
                  <a:solidFill>
                    <a:srgbClr val="5C5C5C"/>
                  </a:solidFill>
                  <a:latin typeface="Open Sans" panose="020B0606030504020204" pitchFamily="34" charset="0"/>
                  <a:ea typeface="Open Sans" panose="020B0606030504020204" pitchFamily="34" charset="0"/>
                  <a:cs typeface="Open Sans" panose="020B0606030504020204" pitchFamily="34" charset="0"/>
                </a:rPr>
                <a:t>Objectives unclear</a:t>
              </a:r>
            </a:p>
            <a:p>
              <a:pPr marL="171450" indent="-171450">
                <a:lnSpc>
                  <a:spcPts val="1160"/>
                </a:lnSpc>
                <a:buClr>
                  <a:srgbClr val="94C33D"/>
                </a:buClr>
                <a:buFont typeface="Arial" panose="020B0604020202020204" pitchFamily="34" charset="0"/>
                <a:buChar char="•"/>
              </a:pPr>
              <a:r>
                <a:rPr lang="en-GB" sz="1050" dirty="0">
                  <a:solidFill>
                    <a:srgbClr val="5C5C5C"/>
                  </a:solidFill>
                  <a:latin typeface="Open Sans" panose="020B0606030504020204" pitchFamily="34" charset="0"/>
                  <a:ea typeface="Open Sans" panose="020B0606030504020204" pitchFamily="34" charset="0"/>
                  <a:cs typeface="Open Sans" panose="020B0606030504020204" pitchFamily="34" charset="0"/>
                </a:rPr>
                <a:t>Leader dependent </a:t>
              </a:r>
            </a:p>
            <a:p>
              <a:pPr marL="171450" indent="-171450">
                <a:lnSpc>
                  <a:spcPts val="1160"/>
                </a:lnSpc>
                <a:buClr>
                  <a:srgbClr val="94C33D"/>
                </a:buClr>
                <a:buFont typeface="Arial" panose="020B0604020202020204" pitchFamily="34" charset="0"/>
                <a:buChar char="•"/>
              </a:pPr>
              <a:r>
                <a:rPr lang="en-GB" sz="1050" dirty="0">
                  <a:solidFill>
                    <a:srgbClr val="5C5C5C"/>
                  </a:solidFill>
                  <a:latin typeface="Open Sans" panose="020B0606030504020204" pitchFamily="34" charset="0"/>
                  <a:ea typeface="Open Sans" panose="020B0606030504020204" pitchFamily="34" charset="0"/>
                  <a:cs typeface="Open Sans" panose="020B0606030504020204" pitchFamily="34" charset="0"/>
                </a:rPr>
                <a:t>Feelings ignored. </a:t>
              </a:r>
              <a:endParaRPr lang="en-IE" sz="1050" dirty="0">
                <a:solidFill>
                  <a:srgbClr val="5C5C5C"/>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97" name="Rectangle 96">
              <a:extLst>
                <a:ext uri="{FF2B5EF4-FFF2-40B4-BE49-F238E27FC236}">
                  <a16:creationId xmlns:a16="http://schemas.microsoft.com/office/drawing/2014/main" id="{930EE43E-AC88-FE43-B951-F45C06DEEAB0}"/>
                </a:ext>
              </a:extLst>
            </p:cNvPr>
            <p:cNvSpPr/>
            <p:nvPr/>
          </p:nvSpPr>
          <p:spPr>
            <a:xfrm>
              <a:off x="4218124" y="1224370"/>
              <a:ext cx="1162498" cy="323165"/>
            </a:xfrm>
            <a:prstGeom prst="rect">
              <a:avLst/>
            </a:prstGeom>
          </p:spPr>
          <p:txBody>
            <a:bodyPr wrap="none">
              <a:spAutoFit/>
            </a:bodyPr>
            <a:lstStyle/>
            <a:p>
              <a:r>
                <a:rPr lang="en-GB" sz="1500" b="1" dirty="0">
                  <a:solidFill>
                    <a:srgbClr val="94C33D"/>
                  </a:solidFill>
                  <a:latin typeface="Open Sans" panose="020B0606030504020204" pitchFamily="34" charset="0"/>
                  <a:ea typeface="Open Sans" panose="020B0606030504020204" pitchFamily="34" charset="0"/>
                  <a:cs typeface="Open Sans" panose="020B0606030504020204" pitchFamily="34" charset="0"/>
                </a:rPr>
                <a:t>FORMING </a:t>
              </a:r>
              <a:endParaRPr lang="en-IE" sz="1500" b="1" dirty="0">
                <a:solidFill>
                  <a:srgbClr val="94C33D"/>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Rectangle 97">
              <a:extLst>
                <a:ext uri="{FF2B5EF4-FFF2-40B4-BE49-F238E27FC236}">
                  <a16:creationId xmlns:a16="http://schemas.microsoft.com/office/drawing/2014/main" id="{5DABB012-8824-FC4E-ABD0-4B59A6CB2B27}"/>
                </a:ext>
              </a:extLst>
            </p:cNvPr>
            <p:cNvSpPr/>
            <p:nvPr/>
          </p:nvSpPr>
          <p:spPr>
            <a:xfrm>
              <a:off x="5791628" y="2900517"/>
              <a:ext cx="1233534" cy="323165"/>
            </a:xfrm>
            <a:prstGeom prst="rect">
              <a:avLst/>
            </a:prstGeom>
          </p:spPr>
          <p:txBody>
            <a:bodyPr wrap="square">
              <a:spAutoFit/>
            </a:bodyPr>
            <a:lstStyle/>
            <a:p>
              <a:r>
                <a:rPr lang="en-GB" sz="1500" b="1" dirty="0">
                  <a:solidFill>
                    <a:srgbClr val="94C33D"/>
                  </a:solidFill>
                  <a:latin typeface="Open Sans" panose="020B0606030504020204" pitchFamily="34" charset="0"/>
                  <a:ea typeface="Open Sans" panose="020B0606030504020204" pitchFamily="34" charset="0"/>
                  <a:cs typeface="Open Sans" panose="020B0606030504020204" pitchFamily="34" charset="0"/>
                </a:rPr>
                <a:t>NORMING </a:t>
              </a:r>
              <a:endParaRPr lang="en-IE" sz="1500" b="1" dirty="0">
                <a:solidFill>
                  <a:srgbClr val="94C33D"/>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Graphic 146">
              <a:extLst>
                <a:ext uri="{FF2B5EF4-FFF2-40B4-BE49-F238E27FC236}">
                  <a16:creationId xmlns:a16="http://schemas.microsoft.com/office/drawing/2014/main" id="{2DAD0A86-9F8E-D04B-9882-DA09E69719AE}"/>
                </a:ext>
              </a:extLst>
            </p:cNvPr>
            <p:cNvSpPr/>
            <p:nvPr/>
          </p:nvSpPr>
          <p:spPr>
            <a:xfrm>
              <a:off x="602587" y="1353311"/>
              <a:ext cx="491382" cy="737293"/>
            </a:xfrm>
            <a:custGeom>
              <a:avLst/>
              <a:gdLst>
                <a:gd name="connsiteX0" fmla="*/ 43414 w 87026"/>
                <a:gd name="connsiteY0" fmla="*/ 130578 h 130578"/>
                <a:gd name="connsiteX1" fmla="*/ 42516 w 87026"/>
                <a:gd name="connsiteY1" fmla="*/ 130578 h 130578"/>
                <a:gd name="connsiteX2" fmla="*/ 41169 w 87026"/>
                <a:gd name="connsiteY2" fmla="*/ 128783 h 130578"/>
                <a:gd name="connsiteX3" fmla="*/ 318 w 87026"/>
                <a:gd name="connsiteY3" fmla="*/ 52949 h 130578"/>
                <a:gd name="connsiteX4" fmla="*/ 10643 w 87026"/>
                <a:gd name="connsiteY4" fmla="*/ 12564 h 130578"/>
                <a:gd name="connsiteX5" fmla="*/ 42965 w 87026"/>
                <a:gd name="connsiteY5" fmla="*/ 0 h 130578"/>
                <a:gd name="connsiteX6" fmla="*/ 43414 w 87026"/>
                <a:gd name="connsiteY6" fmla="*/ 0 h 130578"/>
                <a:gd name="connsiteX7" fmla="*/ 43414 w 87026"/>
                <a:gd name="connsiteY7" fmla="*/ 0 h 130578"/>
                <a:gd name="connsiteX8" fmla="*/ 43863 w 87026"/>
                <a:gd name="connsiteY8" fmla="*/ 0 h 130578"/>
                <a:gd name="connsiteX9" fmla="*/ 43863 w 87026"/>
                <a:gd name="connsiteY9" fmla="*/ 0 h 130578"/>
                <a:gd name="connsiteX10" fmla="*/ 76184 w 87026"/>
                <a:gd name="connsiteY10" fmla="*/ 12564 h 130578"/>
                <a:gd name="connsiteX11" fmla="*/ 86509 w 87026"/>
                <a:gd name="connsiteY11" fmla="*/ 52949 h 130578"/>
                <a:gd name="connsiteX12" fmla="*/ 45658 w 87026"/>
                <a:gd name="connsiteY12" fmla="*/ 128783 h 130578"/>
                <a:gd name="connsiteX13" fmla="*/ 44311 w 87026"/>
                <a:gd name="connsiteY13" fmla="*/ 130578 h 130578"/>
                <a:gd name="connsiteX14" fmla="*/ 43414 w 87026"/>
                <a:gd name="connsiteY14" fmla="*/ 130578 h 130578"/>
                <a:gd name="connsiteX15" fmla="*/ 43414 w 87026"/>
                <a:gd name="connsiteY15" fmla="*/ 130578 h 130578"/>
                <a:gd name="connsiteX16" fmla="*/ 43414 w 87026"/>
                <a:gd name="connsiteY16" fmla="*/ 3589 h 130578"/>
                <a:gd name="connsiteX17" fmla="*/ 13786 w 87026"/>
                <a:gd name="connsiteY17" fmla="*/ 14808 h 130578"/>
                <a:gd name="connsiteX18" fmla="*/ 4358 w 87026"/>
                <a:gd name="connsiteY18" fmla="*/ 52052 h 130578"/>
                <a:gd name="connsiteX19" fmla="*/ 24110 w 87026"/>
                <a:gd name="connsiteY19" fmla="*/ 98719 h 130578"/>
                <a:gd name="connsiteX20" fmla="*/ 43863 w 87026"/>
                <a:gd name="connsiteY20" fmla="*/ 124745 h 130578"/>
                <a:gd name="connsiteX21" fmla="*/ 63615 w 87026"/>
                <a:gd name="connsiteY21" fmla="*/ 98719 h 130578"/>
                <a:gd name="connsiteX22" fmla="*/ 83367 w 87026"/>
                <a:gd name="connsiteY22" fmla="*/ 52052 h 130578"/>
                <a:gd name="connsiteX23" fmla="*/ 73940 w 87026"/>
                <a:gd name="connsiteY23" fmla="*/ 14808 h 130578"/>
                <a:gd name="connsiteX24" fmla="*/ 44311 w 87026"/>
                <a:gd name="connsiteY24" fmla="*/ 3589 h 130578"/>
                <a:gd name="connsiteX25" fmla="*/ 44311 w 87026"/>
                <a:gd name="connsiteY25" fmla="*/ 3589 h 130578"/>
                <a:gd name="connsiteX26" fmla="*/ 44311 w 87026"/>
                <a:gd name="connsiteY26" fmla="*/ 3589 h 130578"/>
                <a:gd name="connsiteX27" fmla="*/ 43414 w 87026"/>
                <a:gd name="connsiteY27" fmla="*/ 3589 h 130578"/>
                <a:gd name="connsiteX28" fmla="*/ 43414 w 87026"/>
                <a:gd name="connsiteY28" fmla="*/ 3589 h 130578"/>
                <a:gd name="connsiteX29" fmla="*/ 43414 w 87026"/>
                <a:gd name="connsiteY29" fmla="*/ 3589 h 130578"/>
                <a:gd name="connsiteX30" fmla="*/ 43414 w 87026"/>
                <a:gd name="connsiteY30" fmla="*/ 3589 h 130578"/>
                <a:gd name="connsiteX31" fmla="*/ 43414 w 87026"/>
                <a:gd name="connsiteY31" fmla="*/ 69552 h 130578"/>
                <a:gd name="connsiteX32" fmla="*/ 43414 w 87026"/>
                <a:gd name="connsiteY32" fmla="*/ 69552 h 130578"/>
                <a:gd name="connsiteX33" fmla="*/ 19172 w 87026"/>
                <a:gd name="connsiteY33" fmla="*/ 45321 h 130578"/>
                <a:gd name="connsiteX34" fmla="*/ 43414 w 87026"/>
                <a:gd name="connsiteY34" fmla="*/ 21090 h 130578"/>
                <a:gd name="connsiteX35" fmla="*/ 67655 w 87026"/>
                <a:gd name="connsiteY35" fmla="*/ 45321 h 130578"/>
                <a:gd name="connsiteX36" fmla="*/ 43414 w 87026"/>
                <a:gd name="connsiteY36" fmla="*/ 69552 h 130578"/>
                <a:gd name="connsiteX37" fmla="*/ 43414 w 87026"/>
                <a:gd name="connsiteY37" fmla="*/ 69552 h 130578"/>
                <a:gd name="connsiteX38" fmla="*/ 43414 w 87026"/>
                <a:gd name="connsiteY38" fmla="*/ 24680 h 130578"/>
                <a:gd name="connsiteX39" fmla="*/ 23213 w 87026"/>
                <a:gd name="connsiteY39" fmla="*/ 45321 h 130578"/>
                <a:gd name="connsiteX40" fmla="*/ 43414 w 87026"/>
                <a:gd name="connsiteY40" fmla="*/ 65962 h 130578"/>
                <a:gd name="connsiteX41" fmla="*/ 63615 w 87026"/>
                <a:gd name="connsiteY41" fmla="*/ 45321 h 130578"/>
                <a:gd name="connsiteX42" fmla="*/ 43414 w 87026"/>
                <a:gd name="connsiteY42" fmla="*/ 24680 h 130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7026" h="130578">
                  <a:moveTo>
                    <a:pt x="43414" y="130578"/>
                  </a:moveTo>
                  <a:cubicBezTo>
                    <a:pt x="42965" y="130578"/>
                    <a:pt x="42965" y="130578"/>
                    <a:pt x="42516" y="130578"/>
                  </a:cubicBezTo>
                  <a:cubicBezTo>
                    <a:pt x="41618" y="130130"/>
                    <a:pt x="41169" y="129681"/>
                    <a:pt x="41169" y="128783"/>
                  </a:cubicBezTo>
                  <a:cubicBezTo>
                    <a:pt x="33987" y="120706"/>
                    <a:pt x="4358" y="85257"/>
                    <a:pt x="318" y="52949"/>
                  </a:cubicBezTo>
                  <a:cubicBezTo>
                    <a:pt x="318" y="52052"/>
                    <a:pt x="-2824" y="28269"/>
                    <a:pt x="10643" y="12564"/>
                  </a:cubicBezTo>
                  <a:cubicBezTo>
                    <a:pt x="17826" y="4038"/>
                    <a:pt x="29048" y="0"/>
                    <a:pt x="42965" y="0"/>
                  </a:cubicBezTo>
                  <a:cubicBezTo>
                    <a:pt x="42965" y="0"/>
                    <a:pt x="42965" y="0"/>
                    <a:pt x="43414" y="0"/>
                  </a:cubicBezTo>
                  <a:cubicBezTo>
                    <a:pt x="43414" y="0"/>
                    <a:pt x="43414" y="0"/>
                    <a:pt x="43414" y="0"/>
                  </a:cubicBezTo>
                  <a:cubicBezTo>
                    <a:pt x="43414" y="0"/>
                    <a:pt x="43414" y="0"/>
                    <a:pt x="43863" y="0"/>
                  </a:cubicBezTo>
                  <a:cubicBezTo>
                    <a:pt x="43863" y="0"/>
                    <a:pt x="43863" y="0"/>
                    <a:pt x="43863" y="0"/>
                  </a:cubicBezTo>
                  <a:cubicBezTo>
                    <a:pt x="57779" y="0"/>
                    <a:pt x="68553" y="4487"/>
                    <a:pt x="76184" y="12564"/>
                  </a:cubicBezTo>
                  <a:cubicBezTo>
                    <a:pt x="89651" y="28269"/>
                    <a:pt x="86958" y="52052"/>
                    <a:pt x="86509" y="52949"/>
                  </a:cubicBezTo>
                  <a:cubicBezTo>
                    <a:pt x="82020" y="85257"/>
                    <a:pt x="52392" y="120706"/>
                    <a:pt x="45658" y="128783"/>
                  </a:cubicBezTo>
                  <a:cubicBezTo>
                    <a:pt x="45658" y="129681"/>
                    <a:pt x="45209" y="130130"/>
                    <a:pt x="44311" y="130578"/>
                  </a:cubicBezTo>
                  <a:cubicBezTo>
                    <a:pt x="44311" y="130578"/>
                    <a:pt x="43863" y="130578"/>
                    <a:pt x="43414" y="130578"/>
                  </a:cubicBezTo>
                  <a:cubicBezTo>
                    <a:pt x="43414" y="130578"/>
                    <a:pt x="43414" y="130578"/>
                    <a:pt x="43414" y="130578"/>
                  </a:cubicBezTo>
                  <a:close/>
                  <a:moveTo>
                    <a:pt x="43414" y="3589"/>
                  </a:moveTo>
                  <a:cubicBezTo>
                    <a:pt x="30395" y="3589"/>
                    <a:pt x="20519" y="7628"/>
                    <a:pt x="13786" y="14808"/>
                  </a:cubicBezTo>
                  <a:cubicBezTo>
                    <a:pt x="1216" y="29167"/>
                    <a:pt x="4358" y="52052"/>
                    <a:pt x="4358" y="52052"/>
                  </a:cubicBezTo>
                  <a:cubicBezTo>
                    <a:pt x="6154" y="65513"/>
                    <a:pt x="12888" y="81219"/>
                    <a:pt x="24110" y="98719"/>
                  </a:cubicBezTo>
                  <a:cubicBezTo>
                    <a:pt x="32191" y="110834"/>
                    <a:pt x="40271" y="120706"/>
                    <a:pt x="43863" y="124745"/>
                  </a:cubicBezTo>
                  <a:cubicBezTo>
                    <a:pt x="47454" y="120706"/>
                    <a:pt x="55534" y="110834"/>
                    <a:pt x="63615" y="98719"/>
                  </a:cubicBezTo>
                  <a:cubicBezTo>
                    <a:pt x="74837" y="81219"/>
                    <a:pt x="81571" y="65513"/>
                    <a:pt x="83367" y="52052"/>
                  </a:cubicBezTo>
                  <a:cubicBezTo>
                    <a:pt x="83367" y="51603"/>
                    <a:pt x="86060" y="28718"/>
                    <a:pt x="73940" y="14808"/>
                  </a:cubicBezTo>
                  <a:cubicBezTo>
                    <a:pt x="67206" y="7179"/>
                    <a:pt x="57330" y="3589"/>
                    <a:pt x="44311" y="3589"/>
                  </a:cubicBezTo>
                  <a:cubicBezTo>
                    <a:pt x="44311" y="3589"/>
                    <a:pt x="44311" y="3589"/>
                    <a:pt x="44311" y="3589"/>
                  </a:cubicBezTo>
                  <a:cubicBezTo>
                    <a:pt x="44311" y="3589"/>
                    <a:pt x="44311" y="3589"/>
                    <a:pt x="44311" y="3589"/>
                  </a:cubicBezTo>
                  <a:lnTo>
                    <a:pt x="43414" y="3589"/>
                  </a:lnTo>
                  <a:lnTo>
                    <a:pt x="43414" y="3589"/>
                  </a:lnTo>
                  <a:cubicBezTo>
                    <a:pt x="43414" y="3589"/>
                    <a:pt x="43414" y="3589"/>
                    <a:pt x="43414" y="3589"/>
                  </a:cubicBezTo>
                  <a:cubicBezTo>
                    <a:pt x="43414" y="3589"/>
                    <a:pt x="43414" y="3589"/>
                    <a:pt x="43414" y="3589"/>
                  </a:cubicBezTo>
                  <a:close/>
                  <a:moveTo>
                    <a:pt x="43414" y="69552"/>
                  </a:moveTo>
                  <a:cubicBezTo>
                    <a:pt x="43414" y="69552"/>
                    <a:pt x="43414" y="69552"/>
                    <a:pt x="43414" y="69552"/>
                  </a:cubicBezTo>
                  <a:cubicBezTo>
                    <a:pt x="29946" y="69552"/>
                    <a:pt x="19172" y="58334"/>
                    <a:pt x="19172" y="45321"/>
                  </a:cubicBezTo>
                  <a:cubicBezTo>
                    <a:pt x="19172" y="31859"/>
                    <a:pt x="29946" y="21090"/>
                    <a:pt x="43414" y="21090"/>
                  </a:cubicBezTo>
                  <a:cubicBezTo>
                    <a:pt x="56881" y="21090"/>
                    <a:pt x="67655" y="32308"/>
                    <a:pt x="67655" y="45321"/>
                  </a:cubicBezTo>
                  <a:cubicBezTo>
                    <a:pt x="67655" y="58334"/>
                    <a:pt x="56881" y="69103"/>
                    <a:pt x="43414" y="69552"/>
                  </a:cubicBezTo>
                  <a:cubicBezTo>
                    <a:pt x="43414" y="69552"/>
                    <a:pt x="43414" y="69552"/>
                    <a:pt x="43414" y="69552"/>
                  </a:cubicBezTo>
                  <a:close/>
                  <a:moveTo>
                    <a:pt x="43414" y="24680"/>
                  </a:moveTo>
                  <a:cubicBezTo>
                    <a:pt x="32191" y="24680"/>
                    <a:pt x="23213" y="34103"/>
                    <a:pt x="23213" y="45321"/>
                  </a:cubicBezTo>
                  <a:cubicBezTo>
                    <a:pt x="23213" y="56539"/>
                    <a:pt x="32191" y="65513"/>
                    <a:pt x="43414" y="65962"/>
                  </a:cubicBezTo>
                  <a:cubicBezTo>
                    <a:pt x="54636" y="65962"/>
                    <a:pt x="63615" y="56539"/>
                    <a:pt x="63615" y="45321"/>
                  </a:cubicBezTo>
                  <a:cubicBezTo>
                    <a:pt x="63615" y="34103"/>
                    <a:pt x="54636" y="24680"/>
                    <a:pt x="43414" y="24680"/>
                  </a:cubicBezTo>
                  <a:close/>
                </a:path>
              </a:pathLst>
            </a:custGeom>
            <a:solidFill>
              <a:srgbClr val="94C33D"/>
            </a:solidFill>
            <a:ln w="4485" cap="flat">
              <a:solidFill>
                <a:srgbClr val="94C33D"/>
              </a:solidFill>
              <a:prstDash val="solid"/>
              <a:miter/>
            </a:ln>
          </p:spPr>
          <p:txBody>
            <a:bodyPr rtlCol="0" anchor="ctr"/>
            <a:lstStyle/>
            <a:p>
              <a:endParaRPr lang="en-US"/>
            </a:p>
          </p:txBody>
        </p:sp>
        <p:sp>
          <p:nvSpPr>
            <p:cNvPr id="100" name="Text Placeholder 4">
              <a:extLst>
                <a:ext uri="{FF2B5EF4-FFF2-40B4-BE49-F238E27FC236}">
                  <a16:creationId xmlns:a16="http://schemas.microsoft.com/office/drawing/2014/main" id="{C889A38C-077E-2047-8FCF-436DFAD4A59A}"/>
                </a:ext>
              </a:extLst>
            </p:cNvPr>
            <p:cNvSpPr txBox="1">
              <a:spLocks/>
            </p:cNvSpPr>
            <p:nvPr/>
          </p:nvSpPr>
          <p:spPr>
            <a:xfrm>
              <a:off x="1095288" y="1434908"/>
              <a:ext cx="2500704" cy="812892"/>
            </a:xfrm>
            <a:prstGeom prst="rect">
              <a:avLst/>
            </a:prstGeom>
          </p:spPr>
          <p:txBody>
            <a:bodyPr vert="horz" lIns="91440" tIns="45720" rIns="91440" bIns="45720" rtlCol="0">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2100" dirty="0"/>
                <a:t>BUILDING TEAM DYNAMICS</a:t>
              </a:r>
              <a:endParaRPr lang="en-IE" sz="2100" dirty="0"/>
            </a:p>
          </p:txBody>
        </p:sp>
        <p:sp>
          <p:nvSpPr>
            <p:cNvPr id="101" name="Text Box 202">
              <a:extLst>
                <a:ext uri="{FF2B5EF4-FFF2-40B4-BE49-F238E27FC236}">
                  <a16:creationId xmlns:a16="http://schemas.microsoft.com/office/drawing/2014/main" id="{6D335F7A-DC89-1B4E-8F84-B070A009B013}"/>
                </a:ext>
              </a:extLst>
            </p:cNvPr>
            <p:cNvSpPr txBox="1"/>
            <p:nvPr/>
          </p:nvSpPr>
          <p:spPr>
            <a:xfrm>
              <a:off x="5823936" y="3292660"/>
              <a:ext cx="1249529" cy="104394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171450" indent="-171450">
                <a:buClr>
                  <a:srgbClr val="94C33D"/>
                </a:buClr>
                <a:buFont typeface="Arial" panose="020B0604020202020204" pitchFamily="34" charset="0"/>
                <a:buChar char="•"/>
              </a:pPr>
              <a:r>
                <a:rPr lang="en-GB" sz="1050" dirty="0">
                  <a:solidFill>
                    <a:srgbClr val="5C5C5C"/>
                  </a:solidFill>
                  <a:latin typeface="Open Sans" panose="020B0606030504020204" pitchFamily="34" charset="0"/>
                  <a:ea typeface="Open Sans" panose="020B0606030504020204" pitchFamily="34" charset="0"/>
                  <a:cs typeface="Open Sans" panose="020B0606030504020204" pitchFamily="34" charset="0"/>
                </a:rPr>
                <a:t>Problems analysed</a:t>
              </a:r>
            </a:p>
            <a:p>
              <a:pPr marL="171450" indent="-171450">
                <a:buClr>
                  <a:srgbClr val="94C33D"/>
                </a:buClr>
                <a:buFont typeface="Arial" panose="020B0604020202020204" pitchFamily="34" charset="0"/>
                <a:buChar char="•"/>
              </a:pPr>
              <a:r>
                <a:rPr lang="en-GB" sz="1050" dirty="0">
                  <a:solidFill>
                    <a:srgbClr val="5C5C5C"/>
                  </a:solidFill>
                  <a:latin typeface="Open Sans" panose="020B0606030504020204" pitchFamily="34" charset="0"/>
                  <a:ea typeface="Open Sans" panose="020B0606030504020204" pitchFamily="34" charset="0"/>
                  <a:cs typeface="Open Sans" panose="020B0606030504020204" pitchFamily="34" charset="0"/>
                </a:rPr>
                <a:t>Procedures agreed </a:t>
              </a:r>
            </a:p>
            <a:p>
              <a:pPr marL="171450" indent="-171450">
                <a:buClr>
                  <a:srgbClr val="94C33D"/>
                </a:buClr>
                <a:buFont typeface="Arial" panose="020B0604020202020204" pitchFamily="34" charset="0"/>
                <a:buChar char="•"/>
              </a:pPr>
              <a:r>
                <a:rPr lang="en-GB" sz="1050" dirty="0">
                  <a:solidFill>
                    <a:srgbClr val="5C5C5C"/>
                  </a:solidFill>
                  <a:latin typeface="Open Sans" panose="020B0606030504020204" pitchFamily="34" charset="0"/>
                  <a:ea typeface="Open Sans" panose="020B0606030504020204" pitchFamily="34" charset="0"/>
                  <a:cs typeface="Open Sans" panose="020B0606030504020204" pitchFamily="34" charset="0"/>
                </a:rPr>
                <a:t>Individuals relaxed </a:t>
              </a:r>
              <a:endParaRPr lang="en-IE" sz="1050" dirty="0">
                <a:solidFill>
                  <a:srgbClr val="5C5C5C"/>
                </a:solidFill>
                <a:effectLst/>
                <a:latin typeface="Open Sans" panose="020B0606030504020204" pitchFamily="34" charset="0"/>
                <a:ea typeface="Open Sans" panose="020B0606030504020204" pitchFamily="34" charset="0"/>
                <a:cs typeface="Open Sans" panose="020B0606030504020204" pitchFamily="34" charset="0"/>
              </a:endParaRPr>
            </a:p>
          </p:txBody>
        </p:sp>
      </p:grpSp>
      <p:sp>
        <p:nvSpPr>
          <p:cNvPr id="102" name="Text Placeholder 5">
            <a:extLst>
              <a:ext uri="{FF2B5EF4-FFF2-40B4-BE49-F238E27FC236}">
                <a16:creationId xmlns:a16="http://schemas.microsoft.com/office/drawing/2014/main" id="{C0B1E118-F870-BB41-B3D0-F9C61F757568}"/>
              </a:ext>
            </a:extLst>
          </p:cNvPr>
          <p:cNvSpPr txBox="1">
            <a:spLocks/>
          </p:cNvSpPr>
          <p:nvPr/>
        </p:nvSpPr>
        <p:spPr>
          <a:xfrm>
            <a:off x="655746" y="495034"/>
            <a:ext cx="6364800" cy="5003174"/>
          </a:xfrm>
          <a:prstGeom prst="rect">
            <a:avLst/>
          </a:prstGeom>
          <a:ln>
            <a:noFill/>
          </a:ln>
        </p:spPr>
        <p:txBody>
          <a:bodyPr vert="horz" lIns="91440" tIns="45720" rIns="91440" bIns="45720" numCol="1" spcCol="288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GB" dirty="0"/>
              <a:t>By helping potential female leaders to understand the stages of team development, you can equip them with insight into managing the team at every stage of development. </a:t>
            </a:r>
          </a:p>
          <a:p>
            <a:endParaRPr lang="en-GB" dirty="0"/>
          </a:p>
          <a:p>
            <a:endParaRPr lang="en-GB" sz="1300" dirty="0">
              <a:solidFill>
                <a:srgbClr val="94C33D"/>
              </a:solidFill>
            </a:endParaRPr>
          </a:p>
          <a:p>
            <a:pPr>
              <a:lnSpc>
                <a:spcPct val="100000"/>
              </a:lnSpc>
            </a:pPr>
            <a:r>
              <a:rPr lang="en-GB" sz="1200" b="1" dirty="0">
                <a:solidFill>
                  <a:srgbClr val="94C33D"/>
                </a:solidFill>
              </a:rPr>
              <a:t>THE STAGES ARE </a:t>
            </a:r>
          </a:p>
          <a:p>
            <a:pPr>
              <a:lnSpc>
                <a:spcPct val="100000"/>
              </a:lnSpc>
            </a:pPr>
            <a:r>
              <a:rPr lang="en-GB" sz="1200" b="1" dirty="0">
                <a:solidFill>
                  <a:srgbClr val="94C33D"/>
                </a:solidFill>
              </a:rPr>
              <a:t>HIGHLIGHTED BELOW:</a:t>
            </a:r>
            <a:endParaRPr lang="en-IE" sz="1200" b="1" dirty="0">
              <a:solidFill>
                <a:srgbClr val="94C33D"/>
              </a:solidFill>
            </a:endParaRPr>
          </a:p>
        </p:txBody>
      </p:sp>
    </p:spTree>
    <p:extLst>
      <p:ext uri="{BB962C8B-B14F-4D97-AF65-F5344CB8AC3E}">
        <p14:creationId xmlns:p14="http://schemas.microsoft.com/office/powerpoint/2010/main" val="2116214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3A24266-F042-2C4D-B1B6-913643EA4DF3}"/>
              </a:ext>
            </a:extLst>
          </p:cNvPr>
          <p:cNvSpPr>
            <a:spLocks noGrp="1"/>
          </p:cNvSpPr>
          <p:nvPr>
            <p:ph type="body" sz="quarter" idx="13"/>
          </p:nvPr>
        </p:nvSpPr>
        <p:spPr/>
        <p:txBody>
          <a:bodyPr/>
          <a:lstStyle/>
          <a:p>
            <a:r>
              <a:rPr lang="en-US" dirty="0"/>
              <a:t>07</a:t>
            </a:r>
          </a:p>
        </p:txBody>
      </p:sp>
      <p:sp>
        <p:nvSpPr>
          <p:cNvPr id="6" name="Text Placeholder 5">
            <a:extLst>
              <a:ext uri="{FF2B5EF4-FFF2-40B4-BE49-F238E27FC236}">
                <a16:creationId xmlns:a16="http://schemas.microsoft.com/office/drawing/2014/main" id="{77972CCB-F435-E641-A51D-BABB76C964B6}"/>
              </a:ext>
            </a:extLst>
          </p:cNvPr>
          <p:cNvSpPr>
            <a:spLocks noGrp="1"/>
          </p:cNvSpPr>
          <p:nvPr>
            <p:ph type="body" sz="quarter" idx="14"/>
          </p:nvPr>
        </p:nvSpPr>
        <p:spPr>
          <a:xfrm>
            <a:off x="2232014" y="733822"/>
            <a:ext cx="5012848" cy="1084774"/>
          </a:xfrm>
        </p:spPr>
        <p:txBody>
          <a:bodyPr/>
          <a:lstStyle/>
          <a:p>
            <a:r>
              <a:rPr lang="en-IE" dirty="0"/>
              <a:t>Social Activism Leadership Intelligence - the social components of leadership</a:t>
            </a:r>
            <a:endParaRPr lang="en-US" dirty="0"/>
          </a:p>
        </p:txBody>
      </p:sp>
      <p:sp>
        <p:nvSpPr>
          <p:cNvPr id="2" name="Slide Number Placeholder 1">
            <a:extLst>
              <a:ext uri="{FF2B5EF4-FFF2-40B4-BE49-F238E27FC236}">
                <a16:creationId xmlns:a16="http://schemas.microsoft.com/office/drawing/2014/main" id="{8CEEF704-8DEC-D84A-97D2-0ECCAD558982}"/>
              </a:ext>
            </a:extLst>
          </p:cNvPr>
          <p:cNvSpPr>
            <a:spLocks noGrp="1"/>
          </p:cNvSpPr>
          <p:nvPr>
            <p:ph type="sldNum" sz="quarter" idx="4294967295"/>
          </p:nvPr>
        </p:nvSpPr>
        <p:spPr>
          <a:xfrm>
            <a:off x="5897563" y="10072688"/>
            <a:ext cx="1662112" cy="568325"/>
          </a:xfrm>
        </p:spPr>
        <p:txBody>
          <a:bodyPr/>
          <a:lstStyle/>
          <a:p>
            <a:fld id="{5E760C49-C21F-C349-B509-93C281143DFD}" type="slidenum">
              <a:rPr lang="en-US" smtClean="0"/>
              <a:t>42</a:t>
            </a:fld>
            <a:endParaRPr lang="en-US" dirty="0"/>
          </a:p>
        </p:txBody>
      </p:sp>
      <p:pic>
        <p:nvPicPr>
          <p:cNvPr id="10" name="Picture Placeholder 9">
            <a:extLst>
              <a:ext uri="{FF2B5EF4-FFF2-40B4-BE49-F238E27FC236}">
                <a16:creationId xmlns:a16="http://schemas.microsoft.com/office/drawing/2014/main" id="{DD50FEC0-3CE7-1A41-B9D0-6493E0834A91}"/>
              </a:ext>
            </a:extLst>
          </p:cNvPr>
          <p:cNvPicPr>
            <a:picLocks noGrp="1" noChangeAspect="1"/>
          </p:cNvPicPr>
          <p:nvPr>
            <p:ph type="pic" sz="quarter" idx="15"/>
          </p:nvPr>
        </p:nvPicPr>
        <p:blipFill>
          <a:blip r:embed="rId2" cstate="screen">
            <a:extLst>
              <a:ext uri="{28A0092B-C50C-407E-A947-70E740481C1C}">
                <a14:useLocalDpi xmlns:a14="http://schemas.microsoft.com/office/drawing/2010/main"/>
              </a:ext>
            </a:extLst>
          </a:blip>
          <a:srcRect/>
          <a:stretch>
            <a:fillRect/>
          </a:stretch>
        </p:blipFill>
        <p:spPr/>
      </p:pic>
      <p:sp>
        <p:nvSpPr>
          <p:cNvPr id="11" name="Rectangle 10">
            <a:extLst>
              <a:ext uri="{FF2B5EF4-FFF2-40B4-BE49-F238E27FC236}">
                <a16:creationId xmlns:a16="http://schemas.microsoft.com/office/drawing/2014/main" id="{51700033-01A3-F141-ABF1-EFB1B9EF01CD}"/>
              </a:ext>
            </a:extLst>
          </p:cNvPr>
          <p:cNvSpPr/>
          <p:nvPr/>
        </p:nvSpPr>
        <p:spPr>
          <a:xfrm>
            <a:off x="2151461" y="7245914"/>
            <a:ext cx="2857861" cy="646331"/>
          </a:xfrm>
          <a:prstGeom prst="rect">
            <a:avLst/>
          </a:prstGeom>
        </p:spPr>
        <p:txBody>
          <a:bodyPr wrap="square">
            <a:spAutoFit/>
          </a:bodyPr>
          <a:lstStyle/>
          <a:p>
            <a:r>
              <a:rPr lang="en-GB" b="1" dirty="0">
                <a:solidFill>
                  <a:schemeClr val="bg1"/>
                </a:solidFill>
                <a:highlight>
                  <a:srgbClr val="94C33D"/>
                </a:highlight>
                <a:latin typeface="Open Sans" panose="020B0606030504020204" pitchFamily="34" charset="0"/>
                <a:ea typeface="Open Sans" panose="020B0606030504020204" pitchFamily="34" charset="0"/>
                <a:cs typeface="Open Sans" panose="020B0606030504020204" pitchFamily="34" charset="0"/>
              </a:rPr>
              <a:t> the social components of leadership</a:t>
            </a:r>
            <a:r>
              <a:rPr lang="en-GB" b="1" dirty="0">
                <a:solidFill>
                  <a:srgbClr val="94C33D"/>
                </a:solidFill>
                <a:highlight>
                  <a:srgbClr val="94C33D"/>
                </a:highlight>
                <a:latin typeface="Open Sans" panose="020B0606030504020204" pitchFamily="34" charset="0"/>
                <a:ea typeface="Open Sans" panose="020B0606030504020204" pitchFamily="34" charset="0"/>
                <a:cs typeface="Open Sans" panose="020B0606030504020204" pitchFamily="34" charset="0"/>
              </a:rPr>
              <a:t>. </a:t>
            </a:r>
            <a:endParaRPr lang="en-US" b="1" dirty="0">
              <a:solidFill>
                <a:srgbClr val="94C33D"/>
              </a:solidFill>
              <a:highlight>
                <a:srgbClr val="94C33D"/>
              </a:highligh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079274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CC3F771-EAB3-9F4C-8117-AE1ACAEE49D8}"/>
              </a:ext>
            </a:extLst>
          </p:cNvPr>
          <p:cNvSpPr>
            <a:spLocks noGrp="1"/>
          </p:cNvSpPr>
          <p:nvPr>
            <p:ph type="sldNum" sz="quarter" idx="12"/>
          </p:nvPr>
        </p:nvSpPr>
        <p:spPr/>
        <p:txBody>
          <a:bodyPr/>
          <a:lstStyle/>
          <a:p>
            <a:fld id="{5E760C49-C21F-C349-B509-93C281143DFD}" type="slidenum">
              <a:rPr lang="en-US" smtClean="0"/>
              <a:t>43</a:t>
            </a:fld>
            <a:endParaRPr lang="en-US" dirty="0"/>
          </a:p>
        </p:txBody>
      </p:sp>
      <p:sp>
        <p:nvSpPr>
          <p:cNvPr id="113" name="Text Placeholder 4">
            <a:extLst>
              <a:ext uri="{FF2B5EF4-FFF2-40B4-BE49-F238E27FC236}">
                <a16:creationId xmlns:a16="http://schemas.microsoft.com/office/drawing/2014/main" id="{57AF60B7-C857-0845-AE9A-E7F8B81C5AC0}"/>
              </a:ext>
            </a:extLst>
          </p:cNvPr>
          <p:cNvSpPr txBox="1">
            <a:spLocks/>
          </p:cNvSpPr>
          <p:nvPr/>
        </p:nvSpPr>
        <p:spPr>
          <a:xfrm>
            <a:off x="634225" y="597063"/>
            <a:ext cx="4833887" cy="534728"/>
          </a:xfrm>
          <a:prstGeom prst="rect">
            <a:avLst/>
          </a:prstGeom>
        </p:spPr>
        <p:txBody>
          <a:bodyPr vert="horz" lIns="91440" tIns="45720" rIns="91440" bIns="45720" rtlCol="0">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dirty="0"/>
              <a:t>Female Leadership Within the Context of Social Activism</a:t>
            </a:r>
            <a:endParaRPr lang="en-IE" dirty="0"/>
          </a:p>
        </p:txBody>
      </p:sp>
      <p:cxnSp>
        <p:nvCxnSpPr>
          <p:cNvPr id="114" name="Straight Connector 113">
            <a:extLst>
              <a:ext uri="{FF2B5EF4-FFF2-40B4-BE49-F238E27FC236}">
                <a16:creationId xmlns:a16="http://schemas.microsoft.com/office/drawing/2014/main" id="{748240D2-282E-EB46-86D3-C44470D64C5A}"/>
              </a:ext>
            </a:extLst>
          </p:cNvPr>
          <p:cNvCxnSpPr>
            <a:cxnSpLocks/>
          </p:cNvCxnSpPr>
          <p:nvPr/>
        </p:nvCxnSpPr>
        <p:spPr>
          <a:xfrm flipH="1">
            <a:off x="0" y="795404"/>
            <a:ext cx="634226" cy="1"/>
          </a:xfrm>
          <a:prstGeom prst="line">
            <a:avLst/>
          </a:prstGeom>
          <a:ln w="28575">
            <a:solidFill>
              <a:srgbClr val="94C33D"/>
            </a:solidFill>
          </a:ln>
        </p:spPr>
        <p:style>
          <a:lnRef idx="1">
            <a:schemeClr val="accent1"/>
          </a:lnRef>
          <a:fillRef idx="0">
            <a:schemeClr val="accent1"/>
          </a:fillRef>
          <a:effectRef idx="0">
            <a:schemeClr val="accent1"/>
          </a:effectRef>
          <a:fontRef idx="minor">
            <a:schemeClr val="tx1"/>
          </a:fontRef>
        </p:style>
      </p:cxnSp>
      <p:sp>
        <p:nvSpPr>
          <p:cNvPr id="14" name="Text Placeholder 5">
            <a:extLst>
              <a:ext uri="{FF2B5EF4-FFF2-40B4-BE49-F238E27FC236}">
                <a16:creationId xmlns:a16="http://schemas.microsoft.com/office/drawing/2014/main" id="{523F23A8-0CCE-A146-8155-6EDFC8FFEAB3}"/>
              </a:ext>
            </a:extLst>
          </p:cNvPr>
          <p:cNvSpPr txBox="1">
            <a:spLocks/>
          </p:cNvSpPr>
          <p:nvPr/>
        </p:nvSpPr>
        <p:spPr>
          <a:xfrm>
            <a:off x="634224" y="1464772"/>
            <a:ext cx="4056648" cy="2409976"/>
          </a:xfrm>
          <a:prstGeom prst="rect">
            <a:avLst/>
          </a:prstGeom>
          <a:ln>
            <a:noFill/>
          </a:ln>
        </p:spPr>
        <p:txBody>
          <a:bodyPr vert="horz" lIns="91440" tIns="45720" rIns="91440" bIns="45720" numCol="1" spcCol="288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GB" sz="1050" dirty="0"/>
              <a:t>Many women leaders in the third sector represent organisations that engage in activism and advocacy to affect social change. Within these roles, women play a significant role in creating a more equal society through the promotion of social justice i.e., description</a:t>
            </a:r>
          </a:p>
          <a:p>
            <a:r>
              <a:rPr lang="en-GB" sz="1050" dirty="0"/>
              <a:t> </a:t>
            </a:r>
          </a:p>
          <a:p>
            <a:r>
              <a:rPr lang="en-GB" sz="1050" dirty="0"/>
              <a:t>Everything that we have discussed so far in the teach section equips women to become more involved in social activism, so, at this stage, it is useful to explore what social activism is and how women can become more involved in social activism.</a:t>
            </a:r>
          </a:p>
        </p:txBody>
      </p:sp>
      <p:grpSp>
        <p:nvGrpSpPr>
          <p:cNvPr id="3" name="Group 2">
            <a:extLst>
              <a:ext uri="{FF2B5EF4-FFF2-40B4-BE49-F238E27FC236}">
                <a16:creationId xmlns:a16="http://schemas.microsoft.com/office/drawing/2014/main" id="{302554DF-1FBC-DB43-9017-BBD235A17E6B}"/>
              </a:ext>
            </a:extLst>
          </p:cNvPr>
          <p:cNvGrpSpPr/>
          <p:nvPr/>
        </p:nvGrpSpPr>
        <p:grpSpPr>
          <a:xfrm>
            <a:off x="4809744" y="398759"/>
            <a:ext cx="2567857" cy="2912322"/>
            <a:chOff x="4855464" y="807375"/>
            <a:chExt cx="2567857" cy="2912322"/>
          </a:xfrm>
        </p:grpSpPr>
        <p:sp>
          <p:nvSpPr>
            <p:cNvPr id="34" name="Oval 33">
              <a:extLst>
                <a:ext uri="{FF2B5EF4-FFF2-40B4-BE49-F238E27FC236}">
                  <a16:creationId xmlns:a16="http://schemas.microsoft.com/office/drawing/2014/main" id="{50140D38-FAA3-054D-ABE0-B01B6F53FF9F}"/>
                </a:ext>
              </a:extLst>
            </p:cNvPr>
            <p:cNvSpPr/>
            <p:nvPr/>
          </p:nvSpPr>
          <p:spPr>
            <a:xfrm>
              <a:off x="4855464" y="1151840"/>
              <a:ext cx="2567857" cy="2567857"/>
            </a:xfrm>
            <a:prstGeom prst="ellipse">
              <a:avLst/>
            </a:prstGeom>
            <a:gradFill>
              <a:gsLst>
                <a:gs pos="4000">
                  <a:srgbClr val="863694"/>
                </a:gs>
                <a:gs pos="34000">
                  <a:srgbClr val="863694"/>
                </a:gs>
                <a:gs pos="80000">
                  <a:srgbClr val="561465"/>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FD35B4D6-B518-DB44-86A7-436B4A2F6845}"/>
                </a:ext>
              </a:extLst>
            </p:cNvPr>
            <p:cNvSpPr/>
            <p:nvPr/>
          </p:nvSpPr>
          <p:spPr>
            <a:xfrm>
              <a:off x="5213852" y="1690023"/>
              <a:ext cx="1851080" cy="1508105"/>
            </a:xfrm>
            <a:prstGeom prst="rect">
              <a:avLst/>
            </a:prstGeom>
          </p:spPr>
          <p:txBody>
            <a:bodyPr wrap="square">
              <a:spAutoFit/>
            </a:bodyPr>
            <a:lstStyle/>
            <a:p>
              <a:pPr algn="ctr"/>
              <a:r>
                <a:rPr lang="en-GB" sz="1200" dirty="0">
                  <a:solidFill>
                    <a:schemeClr val="bg1"/>
                  </a:solidFill>
                </a:rPr>
                <a:t>SOCIAL ACTIVISM’ </a:t>
              </a:r>
            </a:p>
            <a:p>
              <a:pPr algn="ctr"/>
              <a:r>
                <a:rPr lang="en-GB" sz="1200" dirty="0">
                  <a:solidFill>
                    <a:schemeClr val="bg1"/>
                  </a:solidFill>
                </a:rPr>
                <a:t>IS DEFINED IN THE DICTIONARY AS </a:t>
              </a:r>
            </a:p>
            <a:p>
              <a:pPr algn="ctr"/>
              <a:r>
                <a:rPr lang="en-GB" sz="1400" b="1" i="1" dirty="0">
                  <a:solidFill>
                    <a:schemeClr val="bg1"/>
                  </a:solidFill>
                </a:rPr>
                <a:t> ‘purposeful action with the mission of bringing about lasting social change’. </a:t>
              </a:r>
              <a:endParaRPr lang="en-GB" b="1" i="1" dirty="0">
                <a:solidFill>
                  <a:schemeClr val="bg1"/>
                </a:solidFill>
              </a:endParaRPr>
            </a:p>
          </p:txBody>
        </p:sp>
        <p:sp>
          <p:nvSpPr>
            <p:cNvPr id="33" name="Freeform 32">
              <a:extLst>
                <a:ext uri="{FF2B5EF4-FFF2-40B4-BE49-F238E27FC236}">
                  <a16:creationId xmlns:a16="http://schemas.microsoft.com/office/drawing/2014/main" id="{15E388F4-6C7F-B242-B3B8-08950DBC7795}"/>
                </a:ext>
              </a:extLst>
            </p:cNvPr>
            <p:cNvSpPr/>
            <p:nvPr/>
          </p:nvSpPr>
          <p:spPr>
            <a:xfrm>
              <a:off x="5657847" y="807375"/>
              <a:ext cx="963091" cy="697186"/>
            </a:xfrm>
            <a:custGeom>
              <a:avLst/>
              <a:gdLst>
                <a:gd name="connsiteX0" fmla="*/ 355667 w 1522388"/>
                <a:gd name="connsiteY0" fmla="*/ 1102064 h 1102064"/>
                <a:gd name="connsiteX1" fmla="*/ 331425 w 1522388"/>
                <a:gd name="connsiteY1" fmla="*/ 1101167 h 1102064"/>
                <a:gd name="connsiteX2" fmla="*/ 67016 w 1522388"/>
                <a:gd name="connsiteY2" fmla="*/ 970589 h 1102064"/>
                <a:gd name="connsiteX3" fmla="*/ 67016 w 1522388"/>
                <a:gd name="connsiteY3" fmla="*/ 970589 h 1102064"/>
                <a:gd name="connsiteX4" fmla="*/ 1475 w 1522388"/>
                <a:gd name="connsiteY4" fmla="*/ 694624 h 1102064"/>
                <a:gd name="connsiteX5" fmla="*/ 69261 w 1522388"/>
                <a:gd name="connsiteY5" fmla="*/ 411030 h 1102064"/>
                <a:gd name="connsiteX6" fmla="*/ 449489 w 1522388"/>
                <a:gd name="connsiteY6" fmla="*/ 6282 h 1102064"/>
                <a:gd name="connsiteX7" fmla="*/ 460712 w 1522388"/>
                <a:gd name="connsiteY7" fmla="*/ 449 h 1102064"/>
                <a:gd name="connsiteX8" fmla="*/ 582367 w 1522388"/>
                <a:gd name="connsiteY8" fmla="*/ 221221 h 1102064"/>
                <a:gd name="connsiteX9" fmla="*/ 568451 w 1522388"/>
                <a:gd name="connsiteY9" fmla="*/ 226605 h 1102064"/>
                <a:gd name="connsiteX10" fmla="*/ 340853 w 1522388"/>
                <a:gd name="connsiteY10" fmla="*/ 463531 h 1102064"/>
                <a:gd name="connsiteX11" fmla="*/ 346688 w 1522388"/>
                <a:gd name="connsiteY11" fmla="*/ 463531 h 1102064"/>
                <a:gd name="connsiteX12" fmla="*/ 597181 w 1522388"/>
                <a:gd name="connsiteY12" fmla="*/ 555520 h 1102064"/>
                <a:gd name="connsiteX13" fmla="*/ 685617 w 1522388"/>
                <a:gd name="connsiteY13" fmla="*/ 781676 h 1102064"/>
                <a:gd name="connsiteX14" fmla="*/ 597630 w 1522388"/>
                <a:gd name="connsiteY14" fmla="*/ 1007384 h 1102064"/>
                <a:gd name="connsiteX15" fmla="*/ 355667 w 1522388"/>
                <a:gd name="connsiteY15" fmla="*/ 1102064 h 1102064"/>
                <a:gd name="connsiteX16" fmla="*/ 87217 w 1522388"/>
                <a:gd name="connsiteY16" fmla="*/ 954883 h 1102064"/>
                <a:gd name="connsiteX17" fmla="*/ 332772 w 1522388"/>
                <a:gd name="connsiteY17" fmla="*/ 1075590 h 1102064"/>
                <a:gd name="connsiteX18" fmla="*/ 579225 w 1522388"/>
                <a:gd name="connsiteY18" fmla="*/ 989883 h 1102064"/>
                <a:gd name="connsiteX19" fmla="*/ 660029 w 1522388"/>
                <a:gd name="connsiteY19" fmla="*/ 781676 h 1102064"/>
                <a:gd name="connsiteX20" fmla="*/ 579225 w 1522388"/>
                <a:gd name="connsiteY20" fmla="*/ 573469 h 1102064"/>
                <a:gd name="connsiteX21" fmla="*/ 346688 w 1522388"/>
                <a:gd name="connsiteY21" fmla="*/ 488660 h 1102064"/>
                <a:gd name="connsiteX22" fmla="*/ 304940 w 1522388"/>
                <a:gd name="connsiteY22" fmla="*/ 488660 h 1102064"/>
                <a:gd name="connsiteX23" fmla="*/ 310776 w 1522388"/>
                <a:gd name="connsiteY23" fmla="*/ 471608 h 1102064"/>
                <a:gd name="connsiteX24" fmla="*/ 546005 w 1522388"/>
                <a:gd name="connsiteY24" fmla="*/ 207759 h 1102064"/>
                <a:gd name="connsiteX25" fmla="*/ 450387 w 1522388"/>
                <a:gd name="connsiteY25" fmla="*/ 34103 h 1102064"/>
                <a:gd name="connsiteX26" fmla="*/ 93053 w 1522388"/>
                <a:gd name="connsiteY26" fmla="*/ 419556 h 1102064"/>
                <a:gd name="connsiteX27" fmla="*/ 87217 w 1522388"/>
                <a:gd name="connsiteY27" fmla="*/ 954883 h 1102064"/>
                <a:gd name="connsiteX28" fmla="*/ 1190194 w 1522388"/>
                <a:gd name="connsiteY28" fmla="*/ 1101616 h 1102064"/>
                <a:gd name="connsiteX29" fmla="*/ 1166402 w 1522388"/>
                <a:gd name="connsiteY29" fmla="*/ 1100718 h 1102064"/>
                <a:gd name="connsiteX30" fmla="*/ 904237 w 1522388"/>
                <a:gd name="connsiteY30" fmla="*/ 970140 h 1102064"/>
                <a:gd name="connsiteX31" fmla="*/ 904237 w 1522388"/>
                <a:gd name="connsiteY31" fmla="*/ 970140 h 1102064"/>
                <a:gd name="connsiteX32" fmla="*/ 902441 w 1522388"/>
                <a:gd name="connsiteY32" fmla="*/ 411030 h 1102064"/>
                <a:gd name="connsiteX33" fmla="*/ 1286710 w 1522388"/>
                <a:gd name="connsiteY33" fmla="*/ 5834 h 1102064"/>
                <a:gd name="connsiteX34" fmla="*/ 1297933 w 1522388"/>
                <a:gd name="connsiteY34" fmla="*/ 0 h 1102064"/>
                <a:gd name="connsiteX35" fmla="*/ 1419588 w 1522388"/>
                <a:gd name="connsiteY35" fmla="*/ 220772 h 1102064"/>
                <a:gd name="connsiteX36" fmla="*/ 1405671 w 1522388"/>
                <a:gd name="connsiteY36" fmla="*/ 226157 h 1102064"/>
                <a:gd name="connsiteX37" fmla="*/ 1178073 w 1522388"/>
                <a:gd name="connsiteY37" fmla="*/ 463083 h 1102064"/>
                <a:gd name="connsiteX38" fmla="*/ 1183909 w 1522388"/>
                <a:gd name="connsiteY38" fmla="*/ 463083 h 1102064"/>
                <a:gd name="connsiteX39" fmla="*/ 1430362 w 1522388"/>
                <a:gd name="connsiteY39" fmla="*/ 555071 h 1102064"/>
                <a:gd name="connsiteX40" fmla="*/ 1522389 w 1522388"/>
                <a:gd name="connsiteY40" fmla="*/ 781227 h 1102064"/>
                <a:gd name="connsiteX41" fmla="*/ 1429913 w 1522388"/>
                <a:gd name="connsiteY41" fmla="*/ 1007384 h 1102064"/>
                <a:gd name="connsiteX42" fmla="*/ 1190194 w 1522388"/>
                <a:gd name="connsiteY42" fmla="*/ 1101616 h 1102064"/>
                <a:gd name="connsiteX43" fmla="*/ 923989 w 1522388"/>
                <a:gd name="connsiteY43" fmla="*/ 954883 h 1102064"/>
                <a:gd name="connsiteX44" fmla="*/ 1167748 w 1522388"/>
                <a:gd name="connsiteY44" fmla="*/ 1075590 h 1102064"/>
                <a:gd name="connsiteX45" fmla="*/ 1411956 w 1522388"/>
                <a:gd name="connsiteY45" fmla="*/ 989883 h 1102064"/>
                <a:gd name="connsiteX46" fmla="*/ 1496801 w 1522388"/>
                <a:gd name="connsiteY46" fmla="*/ 781676 h 1102064"/>
                <a:gd name="connsiteX47" fmla="*/ 1412405 w 1522388"/>
                <a:gd name="connsiteY47" fmla="*/ 573917 h 1102064"/>
                <a:gd name="connsiteX48" fmla="*/ 1411956 w 1522388"/>
                <a:gd name="connsiteY48" fmla="*/ 573469 h 1102064"/>
                <a:gd name="connsiteX49" fmla="*/ 1183909 w 1522388"/>
                <a:gd name="connsiteY49" fmla="*/ 489108 h 1102064"/>
                <a:gd name="connsiteX50" fmla="*/ 1142160 w 1522388"/>
                <a:gd name="connsiteY50" fmla="*/ 489108 h 1102064"/>
                <a:gd name="connsiteX51" fmla="*/ 1147996 w 1522388"/>
                <a:gd name="connsiteY51" fmla="*/ 472057 h 1102064"/>
                <a:gd name="connsiteX52" fmla="*/ 1383226 w 1522388"/>
                <a:gd name="connsiteY52" fmla="*/ 208208 h 1102064"/>
                <a:gd name="connsiteX53" fmla="*/ 1287608 w 1522388"/>
                <a:gd name="connsiteY53" fmla="*/ 34552 h 1102064"/>
                <a:gd name="connsiteX54" fmla="*/ 926234 w 1522388"/>
                <a:gd name="connsiteY54" fmla="*/ 420454 h 1102064"/>
                <a:gd name="connsiteX55" fmla="*/ 923989 w 1522388"/>
                <a:gd name="connsiteY55" fmla="*/ 954883 h 1102064"/>
                <a:gd name="connsiteX56" fmla="*/ 923989 w 1522388"/>
                <a:gd name="connsiteY56" fmla="*/ 954883 h 1102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522388" h="1102064">
                  <a:moveTo>
                    <a:pt x="355667" y="1102064"/>
                  </a:moveTo>
                  <a:cubicBezTo>
                    <a:pt x="347586" y="1102064"/>
                    <a:pt x="339506" y="1101616"/>
                    <a:pt x="331425" y="1101167"/>
                  </a:cubicBezTo>
                  <a:cubicBezTo>
                    <a:pt x="225033" y="1094885"/>
                    <a:pt x="126273" y="1045974"/>
                    <a:pt x="67016" y="970589"/>
                  </a:cubicBezTo>
                  <a:lnTo>
                    <a:pt x="67016" y="970589"/>
                  </a:lnTo>
                  <a:cubicBezTo>
                    <a:pt x="15840" y="902382"/>
                    <a:pt x="-6156" y="809946"/>
                    <a:pt x="1475" y="694624"/>
                  </a:cubicBezTo>
                  <a:cubicBezTo>
                    <a:pt x="7311" y="606674"/>
                    <a:pt x="31552" y="505711"/>
                    <a:pt x="69261" y="411030"/>
                  </a:cubicBezTo>
                  <a:cubicBezTo>
                    <a:pt x="134353" y="242311"/>
                    <a:pt x="265884" y="102309"/>
                    <a:pt x="449489" y="6282"/>
                  </a:cubicBezTo>
                  <a:lnTo>
                    <a:pt x="460712" y="449"/>
                  </a:lnTo>
                  <a:lnTo>
                    <a:pt x="582367" y="221221"/>
                  </a:lnTo>
                  <a:lnTo>
                    <a:pt x="568451" y="226605"/>
                  </a:lnTo>
                  <a:cubicBezTo>
                    <a:pt x="461610" y="266990"/>
                    <a:pt x="384846" y="346863"/>
                    <a:pt x="340853" y="463531"/>
                  </a:cubicBezTo>
                  <a:lnTo>
                    <a:pt x="346688" y="463531"/>
                  </a:lnTo>
                  <a:cubicBezTo>
                    <a:pt x="453081" y="463531"/>
                    <a:pt x="535231" y="493596"/>
                    <a:pt x="597181" y="555520"/>
                  </a:cubicBezTo>
                  <a:cubicBezTo>
                    <a:pt x="655540" y="613854"/>
                    <a:pt x="685617" y="690137"/>
                    <a:pt x="685617" y="781676"/>
                  </a:cubicBezTo>
                  <a:cubicBezTo>
                    <a:pt x="685617" y="869177"/>
                    <a:pt x="655989" y="945011"/>
                    <a:pt x="597630" y="1007384"/>
                  </a:cubicBezTo>
                  <a:cubicBezTo>
                    <a:pt x="537027" y="1068410"/>
                    <a:pt x="449938" y="1102064"/>
                    <a:pt x="355667" y="1102064"/>
                  </a:cubicBezTo>
                  <a:close/>
                  <a:moveTo>
                    <a:pt x="87217" y="954883"/>
                  </a:moveTo>
                  <a:cubicBezTo>
                    <a:pt x="141985" y="1024435"/>
                    <a:pt x="233563" y="1069756"/>
                    <a:pt x="332772" y="1075590"/>
                  </a:cubicBezTo>
                  <a:cubicBezTo>
                    <a:pt x="428839" y="1081423"/>
                    <a:pt x="518622" y="1050013"/>
                    <a:pt x="579225" y="989883"/>
                  </a:cubicBezTo>
                  <a:cubicBezTo>
                    <a:pt x="632645" y="932447"/>
                    <a:pt x="660029" y="862446"/>
                    <a:pt x="660029" y="781676"/>
                  </a:cubicBezTo>
                  <a:cubicBezTo>
                    <a:pt x="660029" y="697316"/>
                    <a:pt x="632645" y="626867"/>
                    <a:pt x="579225" y="573469"/>
                  </a:cubicBezTo>
                  <a:cubicBezTo>
                    <a:pt x="522213" y="516480"/>
                    <a:pt x="446347" y="488660"/>
                    <a:pt x="346688" y="488660"/>
                  </a:cubicBezTo>
                  <a:lnTo>
                    <a:pt x="304940" y="488660"/>
                  </a:lnTo>
                  <a:lnTo>
                    <a:pt x="310776" y="471608"/>
                  </a:lnTo>
                  <a:cubicBezTo>
                    <a:pt x="354769" y="343273"/>
                    <a:pt x="434226" y="254875"/>
                    <a:pt x="546005" y="207759"/>
                  </a:cubicBezTo>
                  <a:lnTo>
                    <a:pt x="450387" y="34103"/>
                  </a:lnTo>
                  <a:cubicBezTo>
                    <a:pt x="278005" y="126989"/>
                    <a:pt x="155003" y="260260"/>
                    <a:pt x="93053" y="419556"/>
                  </a:cubicBezTo>
                  <a:cubicBezTo>
                    <a:pt x="24819" y="591418"/>
                    <a:pt x="-12890" y="821612"/>
                    <a:pt x="87217" y="954883"/>
                  </a:cubicBezTo>
                  <a:close/>
                  <a:moveTo>
                    <a:pt x="1190194" y="1101616"/>
                  </a:moveTo>
                  <a:cubicBezTo>
                    <a:pt x="1182562" y="1101616"/>
                    <a:pt x="1174482" y="1101167"/>
                    <a:pt x="1166402" y="1100718"/>
                  </a:cubicBezTo>
                  <a:cubicBezTo>
                    <a:pt x="1061356" y="1094436"/>
                    <a:pt x="963044" y="1045525"/>
                    <a:pt x="904237" y="970140"/>
                  </a:cubicBezTo>
                  <a:lnTo>
                    <a:pt x="904237" y="970140"/>
                  </a:lnTo>
                  <a:cubicBezTo>
                    <a:pt x="775399" y="804561"/>
                    <a:pt x="859795" y="523660"/>
                    <a:pt x="902441" y="411030"/>
                  </a:cubicBezTo>
                  <a:cubicBezTo>
                    <a:pt x="972023" y="241413"/>
                    <a:pt x="1104901" y="101411"/>
                    <a:pt x="1286710" y="5834"/>
                  </a:cubicBezTo>
                  <a:lnTo>
                    <a:pt x="1297933" y="0"/>
                  </a:lnTo>
                  <a:lnTo>
                    <a:pt x="1419588" y="220772"/>
                  </a:lnTo>
                  <a:lnTo>
                    <a:pt x="1405671" y="226157"/>
                  </a:lnTo>
                  <a:cubicBezTo>
                    <a:pt x="1298831" y="266542"/>
                    <a:pt x="1222067" y="346415"/>
                    <a:pt x="1178073" y="463083"/>
                  </a:cubicBezTo>
                  <a:lnTo>
                    <a:pt x="1183909" y="463083"/>
                  </a:lnTo>
                  <a:cubicBezTo>
                    <a:pt x="1290301" y="463083"/>
                    <a:pt x="1372901" y="494044"/>
                    <a:pt x="1430362" y="555071"/>
                  </a:cubicBezTo>
                  <a:cubicBezTo>
                    <a:pt x="1492311" y="612956"/>
                    <a:pt x="1522389" y="686995"/>
                    <a:pt x="1522389" y="781227"/>
                  </a:cubicBezTo>
                  <a:cubicBezTo>
                    <a:pt x="1522389" y="870075"/>
                    <a:pt x="1491414" y="946358"/>
                    <a:pt x="1429913" y="1007384"/>
                  </a:cubicBezTo>
                  <a:cubicBezTo>
                    <a:pt x="1369759" y="1068410"/>
                    <a:pt x="1283119" y="1101616"/>
                    <a:pt x="1190194" y="1101616"/>
                  </a:cubicBezTo>
                  <a:close/>
                  <a:moveTo>
                    <a:pt x="923989" y="954883"/>
                  </a:moveTo>
                  <a:cubicBezTo>
                    <a:pt x="978756" y="1024435"/>
                    <a:pt x="1069885" y="1069756"/>
                    <a:pt x="1167748" y="1075590"/>
                  </a:cubicBezTo>
                  <a:cubicBezTo>
                    <a:pt x="1262469" y="1081423"/>
                    <a:pt x="1351802" y="1050013"/>
                    <a:pt x="1411956" y="989883"/>
                  </a:cubicBezTo>
                  <a:cubicBezTo>
                    <a:pt x="1468968" y="932896"/>
                    <a:pt x="1496801" y="864690"/>
                    <a:pt x="1496801" y="781676"/>
                  </a:cubicBezTo>
                  <a:cubicBezTo>
                    <a:pt x="1496801" y="694624"/>
                    <a:pt x="1468968" y="626867"/>
                    <a:pt x="1412405" y="573917"/>
                  </a:cubicBezTo>
                  <a:lnTo>
                    <a:pt x="1411956" y="573469"/>
                  </a:lnTo>
                  <a:cubicBezTo>
                    <a:pt x="1359434" y="517378"/>
                    <a:pt x="1282670" y="489108"/>
                    <a:pt x="1183909" y="489108"/>
                  </a:cubicBezTo>
                  <a:lnTo>
                    <a:pt x="1142160" y="489108"/>
                  </a:lnTo>
                  <a:lnTo>
                    <a:pt x="1147996" y="472057"/>
                  </a:lnTo>
                  <a:cubicBezTo>
                    <a:pt x="1191989" y="343722"/>
                    <a:pt x="1271447" y="255324"/>
                    <a:pt x="1383226" y="208208"/>
                  </a:cubicBezTo>
                  <a:lnTo>
                    <a:pt x="1287608" y="34552"/>
                  </a:lnTo>
                  <a:cubicBezTo>
                    <a:pt x="1116572" y="126989"/>
                    <a:pt x="991775" y="259811"/>
                    <a:pt x="926234" y="420454"/>
                  </a:cubicBezTo>
                  <a:cubicBezTo>
                    <a:pt x="885383" y="529045"/>
                    <a:pt x="803232" y="799176"/>
                    <a:pt x="923989" y="954883"/>
                  </a:cubicBezTo>
                  <a:lnTo>
                    <a:pt x="923989" y="954883"/>
                  </a:lnTo>
                  <a:close/>
                </a:path>
              </a:pathLst>
            </a:custGeom>
            <a:solidFill>
              <a:srgbClr val="94C33D"/>
            </a:solidFill>
            <a:ln w="4485" cap="flat">
              <a:noFill/>
              <a:prstDash val="solid"/>
              <a:miter/>
            </a:ln>
          </p:spPr>
          <p:txBody>
            <a:bodyPr rtlCol="0" anchor="ctr"/>
            <a:lstStyle/>
            <a:p>
              <a:endParaRPr lang="en-US"/>
            </a:p>
          </p:txBody>
        </p:sp>
      </p:grpSp>
      <p:sp>
        <p:nvSpPr>
          <p:cNvPr id="50" name="Text Placeholder 4">
            <a:extLst>
              <a:ext uri="{FF2B5EF4-FFF2-40B4-BE49-F238E27FC236}">
                <a16:creationId xmlns:a16="http://schemas.microsoft.com/office/drawing/2014/main" id="{1FB83D85-ADFF-354B-B36F-341A007CE88A}"/>
              </a:ext>
            </a:extLst>
          </p:cNvPr>
          <p:cNvSpPr txBox="1">
            <a:spLocks/>
          </p:cNvSpPr>
          <p:nvPr/>
        </p:nvSpPr>
        <p:spPr>
          <a:xfrm>
            <a:off x="634223" y="3426835"/>
            <a:ext cx="4833887" cy="534728"/>
          </a:xfrm>
          <a:prstGeom prst="rect">
            <a:avLst/>
          </a:prstGeom>
        </p:spPr>
        <p:txBody>
          <a:bodyPr vert="horz" lIns="91440" tIns="45720" rIns="91440" bIns="45720" rtlCol="0">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dirty="0"/>
              <a:t>Female Leadership Within the Context of Social Activism</a:t>
            </a:r>
            <a:endParaRPr lang="en-IE" dirty="0"/>
          </a:p>
        </p:txBody>
      </p:sp>
      <p:cxnSp>
        <p:nvCxnSpPr>
          <p:cNvPr id="51" name="Straight Connector 50">
            <a:extLst>
              <a:ext uri="{FF2B5EF4-FFF2-40B4-BE49-F238E27FC236}">
                <a16:creationId xmlns:a16="http://schemas.microsoft.com/office/drawing/2014/main" id="{BD70B13D-A08D-0C47-A21C-C39E9919F78E}"/>
              </a:ext>
            </a:extLst>
          </p:cNvPr>
          <p:cNvCxnSpPr>
            <a:cxnSpLocks/>
          </p:cNvCxnSpPr>
          <p:nvPr/>
        </p:nvCxnSpPr>
        <p:spPr>
          <a:xfrm flipH="1">
            <a:off x="-2" y="3625176"/>
            <a:ext cx="634226" cy="1"/>
          </a:xfrm>
          <a:prstGeom prst="line">
            <a:avLst/>
          </a:prstGeom>
          <a:ln w="28575">
            <a:solidFill>
              <a:srgbClr val="94C33D"/>
            </a:solidFill>
          </a:ln>
        </p:spPr>
        <p:style>
          <a:lnRef idx="1">
            <a:schemeClr val="accent1"/>
          </a:lnRef>
          <a:fillRef idx="0">
            <a:schemeClr val="accent1"/>
          </a:fillRef>
          <a:effectRef idx="0">
            <a:schemeClr val="accent1"/>
          </a:effectRef>
          <a:fontRef idx="minor">
            <a:schemeClr val="tx1"/>
          </a:fontRef>
        </p:style>
      </p:cxnSp>
      <p:sp>
        <p:nvSpPr>
          <p:cNvPr id="52" name="Text Placeholder 5">
            <a:extLst>
              <a:ext uri="{FF2B5EF4-FFF2-40B4-BE49-F238E27FC236}">
                <a16:creationId xmlns:a16="http://schemas.microsoft.com/office/drawing/2014/main" id="{873A6EC4-3EAC-5D4A-8A4E-153F67C1205C}"/>
              </a:ext>
            </a:extLst>
          </p:cNvPr>
          <p:cNvSpPr txBox="1">
            <a:spLocks/>
          </p:cNvSpPr>
          <p:nvPr/>
        </p:nvSpPr>
        <p:spPr>
          <a:xfrm>
            <a:off x="634222" y="4187152"/>
            <a:ext cx="6364800" cy="2409976"/>
          </a:xfrm>
          <a:prstGeom prst="rect">
            <a:avLst/>
          </a:prstGeom>
          <a:ln>
            <a:noFill/>
          </a:ln>
        </p:spPr>
        <p:txBody>
          <a:bodyPr vert="horz" lIns="91440" tIns="45720" rIns="91440" bIns="45720" numCol="1" spcCol="288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GB" sz="1050" dirty="0"/>
              <a:t>This is an interesting talking point during your delivery as it has the potential to change attitudes towards social activism and actively encourage more women to become involved. </a:t>
            </a:r>
          </a:p>
        </p:txBody>
      </p:sp>
      <p:sp>
        <p:nvSpPr>
          <p:cNvPr id="15" name="Text Placeholder 5">
            <a:extLst>
              <a:ext uri="{FF2B5EF4-FFF2-40B4-BE49-F238E27FC236}">
                <a16:creationId xmlns:a16="http://schemas.microsoft.com/office/drawing/2014/main" id="{FD0248FC-5AAF-144F-8D2A-1FFEB449E01E}"/>
              </a:ext>
            </a:extLst>
          </p:cNvPr>
          <p:cNvSpPr txBox="1">
            <a:spLocks/>
          </p:cNvSpPr>
          <p:nvPr/>
        </p:nvSpPr>
        <p:spPr>
          <a:xfrm>
            <a:off x="634222" y="4711912"/>
            <a:ext cx="6114469" cy="3776809"/>
          </a:xfrm>
          <a:prstGeom prst="rect">
            <a:avLst/>
          </a:prstGeom>
        </p:spPr>
        <p:txBody>
          <a:bodyPr vert="horz" lIns="91440" tIns="45720" rIns="91440" bIns="45720" numCol="1" spcCol="288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l">
              <a:lnSpc>
                <a:spcPct val="100000"/>
              </a:lnSpc>
            </a:pPr>
            <a:r>
              <a:rPr lang="en-GB" sz="1800" b="1" dirty="0">
                <a:solidFill>
                  <a:srgbClr val="94C33D"/>
                </a:solidFill>
              </a:rPr>
              <a:t>Here are 10 ways that women can get involved: </a:t>
            </a:r>
            <a:endParaRPr lang="en-IE" sz="1800" b="1" dirty="0">
              <a:solidFill>
                <a:srgbClr val="94C33D"/>
              </a:solidFill>
            </a:endParaRPr>
          </a:p>
          <a:p>
            <a:pPr algn="l">
              <a:lnSpc>
                <a:spcPct val="100000"/>
              </a:lnSpc>
            </a:pPr>
            <a:endParaRPr lang="en-IE" sz="800" b="1" dirty="0">
              <a:solidFill>
                <a:srgbClr val="94C33D"/>
              </a:solidFill>
            </a:endParaRPr>
          </a:p>
          <a:p>
            <a:pPr algn="l">
              <a:lnSpc>
                <a:spcPct val="100000"/>
              </a:lnSpc>
              <a:spcBef>
                <a:spcPts val="100"/>
              </a:spcBef>
              <a:tabLst>
                <a:tab pos="525463" algn="l"/>
              </a:tabLst>
            </a:pPr>
            <a:r>
              <a:rPr lang="en-GB" sz="2000" b="1" dirty="0">
                <a:solidFill>
                  <a:srgbClr val="863694"/>
                </a:solidFill>
              </a:rPr>
              <a:t>01</a:t>
            </a:r>
            <a:r>
              <a:rPr lang="en-GB" sz="1600" b="1" dirty="0">
                <a:solidFill>
                  <a:srgbClr val="94C33D"/>
                </a:solidFill>
              </a:rPr>
              <a:t>	</a:t>
            </a:r>
            <a:r>
              <a:rPr lang="en-GB" sz="1300" dirty="0"/>
              <a:t>Education campaigns to share knowledge</a:t>
            </a:r>
          </a:p>
          <a:p>
            <a:pPr algn="l">
              <a:lnSpc>
                <a:spcPct val="100000"/>
              </a:lnSpc>
              <a:spcBef>
                <a:spcPts val="100"/>
              </a:spcBef>
              <a:tabLst>
                <a:tab pos="525463" algn="l"/>
              </a:tabLst>
            </a:pPr>
            <a:r>
              <a:rPr lang="en-GB" sz="2000" b="1" dirty="0">
                <a:solidFill>
                  <a:srgbClr val="863694"/>
                </a:solidFill>
              </a:rPr>
              <a:t>02</a:t>
            </a:r>
            <a:r>
              <a:rPr lang="en-GB" sz="1100" b="1" dirty="0">
                <a:solidFill>
                  <a:srgbClr val="94C33D"/>
                </a:solidFill>
              </a:rPr>
              <a:t>	</a:t>
            </a:r>
            <a:r>
              <a:rPr lang="en-GB" sz="1300" dirty="0"/>
              <a:t>Advocating for legislation change</a:t>
            </a:r>
          </a:p>
          <a:p>
            <a:pPr algn="l">
              <a:lnSpc>
                <a:spcPct val="100000"/>
              </a:lnSpc>
              <a:spcBef>
                <a:spcPts val="100"/>
              </a:spcBef>
              <a:tabLst>
                <a:tab pos="525463" algn="l"/>
              </a:tabLst>
            </a:pPr>
            <a:r>
              <a:rPr lang="en-GB" sz="2000" b="1" dirty="0">
                <a:solidFill>
                  <a:srgbClr val="863694"/>
                </a:solidFill>
              </a:rPr>
              <a:t>03</a:t>
            </a:r>
            <a:r>
              <a:rPr lang="en-GB" sz="1100" b="1" dirty="0">
                <a:solidFill>
                  <a:srgbClr val="94C33D"/>
                </a:solidFill>
              </a:rPr>
              <a:t>	</a:t>
            </a:r>
            <a:r>
              <a:rPr lang="en-GB" sz="1300" dirty="0"/>
              <a:t>Seeking election to office </a:t>
            </a:r>
          </a:p>
          <a:p>
            <a:pPr algn="l">
              <a:lnSpc>
                <a:spcPct val="100000"/>
              </a:lnSpc>
              <a:spcBef>
                <a:spcPts val="100"/>
              </a:spcBef>
              <a:tabLst>
                <a:tab pos="525463" algn="l"/>
              </a:tabLst>
            </a:pPr>
            <a:r>
              <a:rPr lang="en-GB" sz="2000" b="1" dirty="0">
                <a:solidFill>
                  <a:srgbClr val="863694"/>
                </a:solidFill>
              </a:rPr>
              <a:t>04</a:t>
            </a:r>
            <a:r>
              <a:rPr lang="en-GB" sz="1100" b="1" dirty="0">
                <a:solidFill>
                  <a:srgbClr val="94C33D"/>
                </a:solidFill>
              </a:rPr>
              <a:t>	</a:t>
            </a:r>
            <a:r>
              <a:rPr lang="en-GB" sz="1300" dirty="0"/>
              <a:t>Protesting</a:t>
            </a:r>
          </a:p>
          <a:p>
            <a:pPr algn="l">
              <a:lnSpc>
                <a:spcPct val="100000"/>
              </a:lnSpc>
              <a:spcBef>
                <a:spcPts val="100"/>
              </a:spcBef>
              <a:tabLst>
                <a:tab pos="525463" algn="l"/>
              </a:tabLst>
            </a:pPr>
            <a:r>
              <a:rPr lang="en-GB" sz="2000" b="1" dirty="0">
                <a:solidFill>
                  <a:srgbClr val="863694"/>
                </a:solidFill>
              </a:rPr>
              <a:t>05</a:t>
            </a:r>
            <a:r>
              <a:rPr lang="en-GB" sz="1100" b="1" dirty="0">
                <a:solidFill>
                  <a:srgbClr val="94C33D"/>
                </a:solidFill>
              </a:rPr>
              <a:t>	</a:t>
            </a:r>
            <a:r>
              <a:rPr lang="en-GB" sz="1300" dirty="0"/>
              <a:t>Creating a public awareness campaign</a:t>
            </a:r>
          </a:p>
          <a:p>
            <a:pPr algn="l">
              <a:lnSpc>
                <a:spcPct val="100000"/>
              </a:lnSpc>
              <a:spcBef>
                <a:spcPts val="100"/>
              </a:spcBef>
              <a:tabLst>
                <a:tab pos="525463" algn="l"/>
              </a:tabLst>
            </a:pPr>
            <a:r>
              <a:rPr lang="en-GB" sz="2000" b="1" dirty="0">
                <a:solidFill>
                  <a:srgbClr val="863694"/>
                </a:solidFill>
              </a:rPr>
              <a:t>06</a:t>
            </a:r>
            <a:r>
              <a:rPr lang="en-GB" sz="1100" b="1" dirty="0">
                <a:solidFill>
                  <a:srgbClr val="94C33D"/>
                </a:solidFill>
              </a:rPr>
              <a:t>	</a:t>
            </a:r>
            <a:r>
              <a:rPr lang="en-GB" sz="1300" dirty="0"/>
              <a:t>Creating a survey on an issue and publishing the results</a:t>
            </a:r>
          </a:p>
          <a:p>
            <a:pPr algn="l">
              <a:lnSpc>
                <a:spcPct val="100000"/>
              </a:lnSpc>
              <a:spcBef>
                <a:spcPts val="100"/>
              </a:spcBef>
              <a:tabLst>
                <a:tab pos="525463" algn="l"/>
              </a:tabLst>
            </a:pPr>
            <a:r>
              <a:rPr lang="en-GB" sz="2000" b="1" dirty="0">
                <a:solidFill>
                  <a:srgbClr val="863694"/>
                </a:solidFill>
              </a:rPr>
              <a:t>07</a:t>
            </a:r>
            <a:r>
              <a:rPr lang="en-GB" sz="1100" b="1" dirty="0">
                <a:solidFill>
                  <a:srgbClr val="94C33D"/>
                </a:solidFill>
              </a:rPr>
              <a:t>	</a:t>
            </a:r>
            <a:r>
              <a:rPr lang="en-GB" sz="1300" dirty="0"/>
              <a:t>Raise Money for a cause</a:t>
            </a:r>
          </a:p>
          <a:p>
            <a:pPr algn="l">
              <a:lnSpc>
                <a:spcPct val="100000"/>
              </a:lnSpc>
              <a:spcBef>
                <a:spcPts val="100"/>
              </a:spcBef>
              <a:tabLst>
                <a:tab pos="525463" algn="l"/>
              </a:tabLst>
            </a:pPr>
            <a:r>
              <a:rPr lang="en-GB" sz="2000" b="1" dirty="0">
                <a:solidFill>
                  <a:srgbClr val="863694"/>
                </a:solidFill>
              </a:rPr>
              <a:t>08</a:t>
            </a:r>
            <a:r>
              <a:rPr lang="en-GB" sz="1100" b="1" dirty="0">
                <a:solidFill>
                  <a:srgbClr val="94C33D"/>
                </a:solidFill>
              </a:rPr>
              <a:t>	</a:t>
            </a:r>
            <a:r>
              <a:rPr lang="en-GB" sz="1300" dirty="0"/>
              <a:t>Write a letter to a company</a:t>
            </a:r>
          </a:p>
          <a:p>
            <a:pPr algn="l">
              <a:lnSpc>
                <a:spcPct val="100000"/>
              </a:lnSpc>
              <a:spcBef>
                <a:spcPts val="100"/>
              </a:spcBef>
              <a:tabLst>
                <a:tab pos="525463" algn="l"/>
              </a:tabLst>
            </a:pPr>
            <a:r>
              <a:rPr lang="en-GB" sz="2000" b="1" dirty="0">
                <a:solidFill>
                  <a:srgbClr val="863694"/>
                </a:solidFill>
              </a:rPr>
              <a:t>09</a:t>
            </a:r>
            <a:r>
              <a:rPr lang="en-GB" sz="1100" b="1" dirty="0">
                <a:solidFill>
                  <a:srgbClr val="94C33D"/>
                </a:solidFill>
              </a:rPr>
              <a:t>	</a:t>
            </a:r>
            <a:r>
              <a:rPr lang="en-GB" sz="1300" dirty="0"/>
              <a:t>Engage in community service</a:t>
            </a:r>
          </a:p>
          <a:p>
            <a:pPr algn="l">
              <a:lnSpc>
                <a:spcPct val="100000"/>
              </a:lnSpc>
              <a:spcBef>
                <a:spcPts val="100"/>
              </a:spcBef>
              <a:tabLst>
                <a:tab pos="525463" algn="l"/>
              </a:tabLst>
            </a:pPr>
            <a:r>
              <a:rPr lang="en-GB" sz="2000" b="1" dirty="0">
                <a:solidFill>
                  <a:srgbClr val="863694"/>
                </a:solidFill>
              </a:rPr>
              <a:t>10</a:t>
            </a:r>
            <a:r>
              <a:rPr lang="en-GB" sz="1100" b="1" dirty="0">
                <a:solidFill>
                  <a:srgbClr val="94C33D"/>
                </a:solidFill>
              </a:rPr>
              <a:t>	</a:t>
            </a:r>
            <a:r>
              <a:rPr lang="en-GB" sz="1300" dirty="0"/>
              <a:t>Get press involved</a:t>
            </a:r>
          </a:p>
        </p:txBody>
      </p:sp>
      <p:cxnSp>
        <p:nvCxnSpPr>
          <p:cNvPr id="16" name="Straight Connector 15">
            <a:extLst>
              <a:ext uri="{FF2B5EF4-FFF2-40B4-BE49-F238E27FC236}">
                <a16:creationId xmlns:a16="http://schemas.microsoft.com/office/drawing/2014/main" id="{548D4F01-B487-134F-BFFB-947454D3D14C}"/>
              </a:ext>
            </a:extLst>
          </p:cNvPr>
          <p:cNvCxnSpPr>
            <a:cxnSpLocks/>
          </p:cNvCxnSpPr>
          <p:nvPr/>
        </p:nvCxnSpPr>
        <p:spPr>
          <a:xfrm flipV="1">
            <a:off x="1134240" y="5169749"/>
            <a:ext cx="12517" cy="3132000"/>
          </a:xfrm>
          <a:prstGeom prst="line">
            <a:avLst/>
          </a:prstGeom>
          <a:ln w="22225">
            <a:solidFill>
              <a:srgbClr val="94C33D"/>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B4A09C1A-AC41-B040-90F5-00322A2262DD}"/>
              </a:ext>
            </a:extLst>
          </p:cNvPr>
          <p:cNvGrpSpPr/>
          <p:nvPr/>
        </p:nvGrpSpPr>
        <p:grpSpPr>
          <a:xfrm>
            <a:off x="-2" y="8604475"/>
            <a:ext cx="6984000" cy="2314536"/>
            <a:chOff x="-2" y="8444830"/>
            <a:chExt cx="6984000" cy="2314536"/>
          </a:xfrm>
        </p:grpSpPr>
        <p:grpSp>
          <p:nvGrpSpPr>
            <p:cNvPr id="19" name="Group 18">
              <a:extLst>
                <a:ext uri="{FF2B5EF4-FFF2-40B4-BE49-F238E27FC236}">
                  <a16:creationId xmlns:a16="http://schemas.microsoft.com/office/drawing/2014/main" id="{3C8F3ED7-9656-FB41-8FB8-831AFC417B36}"/>
                </a:ext>
              </a:extLst>
            </p:cNvPr>
            <p:cNvGrpSpPr/>
            <p:nvPr/>
          </p:nvGrpSpPr>
          <p:grpSpPr>
            <a:xfrm>
              <a:off x="-2" y="8594884"/>
              <a:ext cx="6984000" cy="2164482"/>
              <a:chOff x="-2" y="8594884"/>
              <a:chExt cx="6984000" cy="2164482"/>
            </a:xfrm>
          </p:grpSpPr>
          <p:sp>
            <p:nvSpPr>
              <p:cNvPr id="21" name="Rectangle 20">
                <a:extLst>
                  <a:ext uri="{FF2B5EF4-FFF2-40B4-BE49-F238E27FC236}">
                    <a16:creationId xmlns:a16="http://schemas.microsoft.com/office/drawing/2014/main" id="{8F68D786-C36C-674B-AF86-1999DFAEAFAE}"/>
                  </a:ext>
                </a:extLst>
              </p:cNvPr>
              <p:cNvSpPr/>
              <p:nvPr/>
            </p:nvSpPr>
            <p:spPr>
              <a:xfrm>
                <a:off x="-2" y="8594884"/>
                <a:ext cx="6984000" cy="1029078"/>
              </a:xfrm>
              <a:prstGeom prst="rect">
                <a:avLst/>
              </a:prstGeom>
              <a:solidFill>
                <a:srgbClr val="94C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dirty="0"/>
              </a:p>
            </p:txBody>
          </p:sp>
          <p:sp>
            <p:nvSpPr>
              <p:cNvPr id="22" name="Rectangle 21">
                <a:extLst>
                  <a:ext uri="{FF2B5EF4-FFF2-40B4-BE49-F238E27FC236}">
                    <a16:creationId xmlns:a16="http://schemas.microsoft.com/office/drawing/2014/main" id="{1CBDA37A-C327-3C41-89A1-510CBB97F342}"/>
                  </a:ext>
                </a:extLst>
              </p:cNvPr>
              <p:cNvSpPr/>
              <p:nvPr/>
            </p:nvSpPr>
            <p:spPr>
              <a:xfrm>
                <a:off x="619922" y="8726415"/>
                <a:ext cx="6173355" cy="718816"/>
              </a:xfrm>
              <a:prstGeom prst="rect">
                <a:avLst/>
              </a:prstGeom>
              <a:noFill/>
              <a:ln w="1270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dirty="0"/>
              </a:p>
            </p:txBody>
          </p:sp>
          <p:sp>
            <p:nvSpPr>
              <p:cNvPr id="23" name="Oval 22">
                <a:extLst>
                  <a:ext uri="{FF2B5EF4-FFF2-40B4-BE49-F238E27FC236}">
                    <a16:creationId xmlns:a16="http://schemas.microsoft.com/office/drawing/2014/main" id="{DBA5D971-4884-684A-847A-B1CECB6258F9}"/>
                  </a:ext>
                </a:extLst>
              </p:cNvPr>
              <p:cNvSpPr/>
              <p:nvPr/>
            </p:nvSpPr>
            <p:spPr>
              <a:xfrm>
                <a:off x="404154" y="8744607"/>
                <a:ext cx="653235" cy="653235"/>
              </a:xfrm>
              <a:prstGeom prst="ellipse">
                <a:avLst/>
              </a:prstGeom>
              <a:solidFill>
                <a:srgbClr val="94C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Placeholder 2">
                <a:extLst>
                  <a:ext uri="{FF2B5EF4-FFF2-40B4-BE49-F238E27FC236}">
                    <a16:creationId xmlns:a16="http://schemas.microsoft.com/office/drawing/2014/main" id="{EC36F2B5-E1E0-DC44-B87E-0263DC65C38E}"/>
                  </a:ext>
                </a:extLst>
              </p:cNvPr>
              <p:cNvSpPr txBox="1">
                <a:spLocks/>
              </p:cNvSpPr>
              <p:nvPr/>
            </p:nvSpPr>
            <p:spPr>
              <a:xfrm>
                <a:off x="971946" y="8834087"/>
                <a:ext cx="5784593" cy="1925279"/>
              </a:xfrm>
              <a:prstGeom prst="rect">
                <a:avLst/>
              </a:prstGeom>
            </p:spPr>
            <p:txBody>
              <a:bodyPr vert="horz" lIns="91440" tIns="45720" rIns="91440" bIns="45720" numCol="1" spcCol="288000" rtlCol="0" anchor="t">
                <a:normAutofit/>
              </a:bodyPr>
              <a:lstStyle>
                <a:lvl1pPr marL="0" indent="0" algn="just" defTabSz="755934" rtl="0" eaLnBrk="1" latinLnBrk="0" hangingPunct="1">
                  <a:lnSpc>
                    <a:spcPts val="1200"/>
                  </a:lnSpc>
                  <a:spcBef>
                    <a:spcPts val="0"/>
                  </a:spcBef>
                  <a:buFont typeface="Arial" panose="020B0604020202020204" pitchFamily="34" charset="0"/>
                  <a:buNone/>
                  <a:defRPr sz="1000" b="0" i="0" kern="1200">
                    <a:solidFill>
                      <a:srgbClr val="4B4B4B"/>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tabLst>
                    <a:tab pos="838200" algn="l"/>
                  </a:tabLst>
                </a:pPr>
                <a:r>
                  <a:rPr lang="en-GB" b="1" dirty="0">
                    <a:solidFill>
                      <a:schemeClr val="bg1"/>
                    </a:solidFill>
                  </a:rPr>
                  <a:t>Getting Involved </a:t>
                </a:r>
                <a:r>
                  <a:rPr lang="en-IE" dirty="0">
                    <a:solidFill>
                      <a:schemeClr val="bg1"/>
                    </a:solidFill>
                  </a:rPr>
                  <a:t>- </a:t>
                </a:r>
                <a:r>
                  <a:rPr lang="en-US" dirty="0">
                    <a:solidFill>
                      <a:schemeClr val="bg1"/>
                    </a:solidFill>
                  </a:rPr>
                  <a:t>Encourage women to ideate on how they could engage in each of the 10 ways listed above to take a more active role in social activism e.g., learning about the history and impact of legislative change campaigns such as the civil Rights Movement.</a:t>
                </a:r>
              </a:p>
            </p:txBody>
          </p:sp>
          <p:grpSp>
            <p:nvGrpSpPr>
              <p:cNvPr id="25" name="Graphic 3">
                <a:extLst>
                  <a:ext uri="{FF2B5EF4-FFF2-40B4-BE49-F238E27FC236}">
                    <a16:creationId xmlns:a16="http://schemas.microsoft.com/office/drawing/2014/main" id="{DB72AE32-2F54-F144-AAEC-BB2B2DE54754}"/>
                  </a:ext>
                </a:extLst>
              </p:cNvPr>
              <p:cNvGrpSpPr/>
              <p:nvPr/>
            </p:nvGrpSpPr>
            <p:grpSpPr>
              <a:xfrm>
                <a:off x="358674" y="8801673"/>
                <a:ext cx="505387" cy="506021"/>
                <a:chOff x="6601914" y="3685068"/>
                <a:chExt cx="1090935" cy="1092304"/>
              </a:xfrm>
              <a:solidFill>
                <a:schemeClr val="bg1"/>
              </a:solidFill>
            </p:grpSpPr>
            <p:sp>
              <p:nvSpPr>
                <p:cNvPr id="26" name="Freeform 25">
                  <a:extLst>
                    <a:ext uri="{FF2B5EF4-FFF2-40B4-BE49-F238E27FC236}">
                      <a16:creationId xmlns:a16="http://schemas.microsoft.com/office/drawing/2014/main" id="{2C851D6F-B003-DF4A-8A7C-AFFB5AE720C7}"/>
                    </a:ext>
                  </a:extLst>
                </p:cNvPr>
                <p:cNvSpPr/>
                <p:nvPr/>
              </p:nvSpPr>
              <p:spPr>
                <a:xfrm>
                  <a:off x="7136754" y="4173965"/>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6" y="21942"/>
                        <a:pt x="0" y="16457"/>
                        <a:pt x="0" y="10971"/>
                      </a:cubicBezTo>
                      <a:cubicBezTo>
                        <a:pt x="0" y="5485"/>
                        <a:pt x="5486" y="0"/>
                        <a:pt x="10970" y="0"/>
                      </a:cubicBezTo>
                      <a:cubicBezTo>
                        <a:pt x="19200"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B793E3F2-022E-1440-9681-0FF8FC3E179C}"/>
                    </a:ext>
                  </a:extLst>
                </p:cNvPr>
                <p:cNvSpPr/>
                <p:nvPr/>
              </p:nvSpPr>
              <p:spPr>
                <a:xfrm>
                  <a:off x="7136754" y="4126625"/>
                  <a:ext cx="21941" cy="22655"/>
                </a:xfrm>
                <a:custGeom>
                  <a:avLst/>
                  <a:gdLst>
                    <a:gd name="connsiteX0" fmla="*/ 21942 w 21941"/>
                    <a:gd name="connsiteY0" fmla="*/ 11684 h 22655"/>
                    <a:gd name="connsiteX1" fmla="*/ 10970 w 21941"/>
                    <a:gd name="connsiteY1" fmla="*/ 22656 h 22655"/>
                    <a:gd name="connsiteX2" fmla="*/ 0 w 21941"/>
                    <a:gd name="connsiteY2" fmla="*/ 11684 h 22655"/>
                    <a:gd name="connsiteX3" fmla="*/ 10970 w 21941"/>
                    <a:gd name="connsiteY3" fmla="*/ 714 h 22655"/>
                    <a:gd name="connsiteX4" fmla="*/ 21942 w 21941"/>
                    <a:gd name="connsiteY4" fmla="*/ 11684 h 22655"/>
                    <a:gd name="connsiteX5" fmla="*/ 21942 w 21941"/>
                    <a:gd name="connsiteY5" fmla="*/ 11684 h 2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2655">
                      <a:moveTo>
                        <a:pt x="21942" y="11684"/>
                      </a:moveTo>
                      <a:cubicBezTo>
                        <a:pt x="21942" y="17170"/>
                        <a:pt x="16456" y="22656"/>
                        <a:pt x="10970" y="22656"/>
                      </a:cubicBezTo>
                      <a:cubicBezTo>
                        <a:pt x="5486" y="22656"/>
                        <a:pt x="0" y="17170"/>
                        <a:pt x="0" y="11684"/>
                      </a:cubicBezTo>
                      <a:cubicBezTo>
                        <a:pt x="0" y="6199"/>
                        <a:pt x="5486" y="714"/>
                        <a:pt x="10970" y="714"/>
                      </a:cubicBezTo>
                      <a:cubicBezTo>
                        <a:pt x="19200" y="-2029"/>
                        <a:pt x="21942" y="3456"/>
                        <a:pt x="21942" y="11684"/>
                      </a:cubicBezTo>
                      <a:lnTo>
                        <a:pt x="21942" y="11684"/>
                      </a:lnTo>
                      <a:close/>
                    </a:path>
                  </a:pathLst>
                </a:custGeom>
                <a:grpFill/>
                <a:ln w="27426" cap="flat">
                  <a:noFill/>
                  <a:prstDash val="solid"/>
                  <a:miter/>
                </a:ln>
              </p:spPr>
              <p:txBody>
                <a:bodyPr rtlCol="0" anchor="ctr"/>
                <a:lstStyle/>
                <a:p>
                  <a:endParaRPr lang="en-US"/>
                </a:p>
              </p:txBody>
            </p:sp>
            <p:grpSp>
              <p:nvGrpSpPr>
                <p:cNvPr id="28" name="Graphic 3">
                  <a:extLst>
                    <a:ext uri="{FF2B5EF4-FFF2-40B4-BE49-F238E27FC236}">
                      <a16:creationId xmlns:a16="http://schemas.microsoft.com/office/drawing/2014/main" id="{B20899BB-E555-CD45-B4AC-5BB7FF1296D3}"/>
                    </a:ext>
                  </a:extLst>
                </p:cNvPr>
                <p:cNvGrpSpPr/>
                <p:nvPr/>
              </p:nvGrpSpPr>
              <p:grpSpPr>
                <a:xfrm>
                  <a:off x="6601914" y="3685068"/>
                  <a:ext cx="1090935" cy="1092304"/>
                  <a:chOff x="6601914" y="3685068"/>
                  <a:chExt cx="1090935" cy="1092304"/>
                </a:xfrm>
                <a:grpFill/>
              </p:grpSpPr>
              <p:sp>
                <p:nvSpPr>
                  <p:cNvPr id="57" name="Freeform 56">
                    <a:extLst>
                      <a:ext uri="{FF2B5EF4-FFF2-40B4-BE49-F238E27FC236}">
                        <a16:creationId xmlns:a16="http://schemas.microsoft.com/office/drawing/2014/main" id="{3B0EB8E4-7818-D04C-853E-8C20B0CB01C1}"/>
                      </a:ext>
                    </a:extLst>
                  </p:cNvPr>
                  <p:cNvSpPr/>
                  <p:nvPr/>
                </p:nvSpPr>
                <p:spPr>
                  <a:xfrm>
                    <a:off x="7136754" y="4077969"/>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6" y="21942"/>
                          <a:pt x="0" y="16457"/>
                          <a:pt x="0" y="10971"/>
                        </a:cubicBezTo>
                        <a:cubicBezTo>
                          <a:pt x="0" y="5485"/>
                          <a:pt x="5486" y="0"/>
                          <a:pt x="10970" y="0"/>
                        </a:cubicBezTo>
                        <a:cubicBezTo>
                          <a:pt x="19200"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FA97790D-B4DC-B546-81B5-2CDB11938ED5}"/>
                      </a:ext>
                    </a:extLst>
                  </p:cNvPr>
                  <p:cNvSpPr/>
                  <p:nvPr/>
                </p:nvSpPr>
                <p:spPr>
                  <a:xfrm>
                    <a:off x="6601914" y="3685068"/>
                    <a:ext cx="1090935" cy="1092304"/>
                  </a:xfrm>
                  <a:custGeom>
                    <a:avLst/>
                    <a:gdLst>
                      <a:gd name="connsiteX0" fmla="*/ 1088879 w 1090935"/>
                      <a:gd name="connsiteY0" fmla="*/ 102168 h 1092304"/>
                      <a:gd name="connsiteX1" fmla="*/ 1028538 w 1090935"/>
                      <a:gd name="connsiteY1" fmla="*/ 6171 h 1092304"/>
                      <a:gd name="connsiteX2" fmla="*/ 1009338 w 1090935"/>
                      <a:gd name="connsiteY2" fmla="*/ 6171 h 1092304"/>
                      <a:gd name="connsiteX3" fmla="*/ 948997 w 1090935"/>
                      <a:gd name="connsiteY3" fmla="*/ 102168 h 1092304"/>
                      <a:gd name="connsiteX4" fmla="*/ 946255 w 1090935"/>
                      <a:gd name="connsiteY4" fmla="*/ 107654 h 1092304"/>
                      <a:gd name="connsiteX5" fmla="*/ 946255 w 1090935"/>
                      <a:gd name="connsiteY5" fmla="*/ 332560 h 1092304"/>
                      <a:gd name="connsiteX6" fmla="*/ 614379 w 1090935"/>
                      <a:gd name="connsiteY6" fmla="*/ 332560 h 1092304"/>
                      <a:gd name="connsiteX7" fmla="*/ 655520 w 1090935"/>
                      <a:gd name="connsiteY7" fmla="*/ 272219 h 1092304"/>
                      <a:gd name="connsiteX8" fmla="*/ 671978 w 1090935"/>
                      <a:gd name="connsiteY8" fmla="*/ 272219 h 1092304"/>
                      <a:gd name="connsiteX9" fmla="*/ 682948 w 1090935"/>
                      <a:gd name="connsiteY9" fmla="*/ 266733 h 1092304"/>
                      <a:gd name="connsiteX10" fmla="*/ 682948 w 1090935"/>
                      <a:gd name="connsiteY10" fmla="*/ 255762 h 1092304"/>
                      <a:gd name="connsiteX11" fmla="*/ 661006 w 1090935"/>
                      <a:gd name="connsiteY11" fmla="*/ 198164 h 1092304"/>
                      <a:gd name="connsiteX12" fmla="*/ 661006 w 1090935"/>
                      <a:gd name="connsiteY12" fmla="*/ 187193 h 1092304"/>
                      <a:gd name="connsiteX13" fmla="*/ 696662 w 1090935"/>
                      <a:gd name="connsiteY13" fmla="*/ 140567 h 1092304"/>
                      <a:gd name="connsiteX14" fmla="*/ 696662 w 1090935"/>
                      <a:gd name="connsiteY14" fmla="*/ 115881 h 1092304"/>
                      <a:gd name="connsiteX15" fmla="*/ 685692 w 1090935"/>
                      <a:gd name="connsiteY15" fmla="*/ 104911 h 1092304"/>
                      <a:gd name="connsiteX16" fmla="*/ 482726 w 1090935"/>
                      <a:gd name="connsiteY16" fmla="*/ 104911 h 1092304"/>
                      <a:gd name="connsiteX17" fmla="*/ 422385 w 1090935"/>
                      <a:gd name="connsiteY17" fmla="*/ 165251 h 1092304"/>
                      <a:gd name="connsiteX18" fmla="*/ 422385 w 1090935"/>
                      <a:gd name="connsiteY18" fmla="*/ 231078 h 1092304"/>
                      <a:gd name="connsiteX19" fmla="*/ 471756 w 1090935"/>
                      <a:gd name="connsiteY19" fmla="*/ 329817 h 1092304"/>
                      <a:gd name="connsiteX20" fmla="*/ 397701 w 1090935"/>
                      <a:gd name="connsiteY20" fmla="*/ 329817 h 1092304"/>
                      <a:gd name="connsiteX21" fmla="*/ 400443 w 1090935"/>
                      <a:gd name="connsiteY21" fmla="*/ 318846 h 1092304"/>
                      <a:gd name="connsiteX22" fmla="*/ 400443 w 1090935"/>
                      <a:gd name="connsiteY22" fmla="*/ 11657 h 1092304"/>
                      <a:gd name="connsiteX23" fmla="*/ 389473 w 1090935"/>
                      <a:gd name="connsiteY23" fmla="*/ 686 h 1092304"/>
                      <a:gd name="connsiteX24" fmla="*/ 10970 w 1090935"/>
                      <a:gd name="connsiteY24" fmla="*/ 686 h 1092304"/>
                      <a:gd name="connsiteX25" fmla="*/ 0 w 1090935"/>
                      <a:gd name="connsiteY25" fmla="*/ 11657 h 1092304"/>
                      <a:gd name="connsiteX26" fmla="*/ 0 w 1090935"/>
                      <a:gd name="connsiteY26" fmla="*/ 318846 h 1092304"/>
                      <a:gd name="connsiteX27" fmla="*/ 35656 w 1090935"/>
                      <a:gd name="connsiteY27" fmla="*/ 354502 h 1092304"/>
                      <a:gd name="connsiteX28" fmla="*/ 117939 w 1090935"/>
                      <a:gd name="connsiteY28" fmla="*/ 354502 h 1092304"/>
                      <a:gd name="connsiteX29" fmla="*/ 117939 w 1090935"/>
                      <a:gd name="connsiteY29" fmla="*/ 379187 h 1092304"/>
                      <a:gd name="connsiteX30" fmla="*/ 178280 w 1090935"/>
                      <a:gd name="connsiteY30" fmla="*/ 439527 h 1092304"/>
                      <a:gd name="connsiteX31" fmla="*/ 414157 w 1090935"/>
                      <a:gd name="connsiteY31" fmla="*/ 439527 h 1092304"/>
                      <a:gd name="connsiteX32" fmla="*/ 414157 w 1090935"/>
                      <a:gd name="connsiteY32" fmla="*/ 664434 h 1092304"/>
                      <a:gd name="connsiteX33" fmla="*/ 320904 w 1090935"/>
                      <a:gd name="connsiteY33" fmla="*/ 999051 h 1092304"/>
                      <a:gd name="connsiteX34" fmla="*/ 246849 w 1090935"/>
                      <a:gd name="connsiteY34" fmla="*/ 1081334 h 1092304"/>
                      <a:gd name="connsiteX35" fmla="*/ 257819 w 1090935"/>
                      <a:gd name="connsiteY35" fmla="*/ 1092305 h 1092304"/>
                      <a:gd name="connsiteX36" fmla="*/ 471756 w 1090935"/>
                      <a:gd name="connsiteY36" fmla="*/ 1092305 h 1092304"/>
                      <a:gd name="connsiteX37" fmla="*/ 482726 w 1090935"/>
                      <a:gd name="connsiteY37" fmla="*/ 1081334 h 1092304"/>
                      <a:gd name="connsiteX38" fmla="*/ 482726 w 1090935"/>
                      <a:gd name="connsiteY38" fmla="*/ 1010022 h 1092304"/>
                      <a:gd name="connsiteX39" fmla="*/ 543068 w 1090935"/>
                      <a:gd name="connsiteY39" fmla="*/ 774144 h 1092304"/>
                      <a:gd name="connsiteX40" fmla="*/ 603409 w 1090935"/>
                      <a:gd name="connsiteY40" fmla="*/ 1010022 h 1092304"/>
                      <a:gd name="connsiteX41" fmla="*/ 603409 w 1090935"/>
                      <a:gd name="connsiteY41" fmla="*/ 1078591 h 1092304"/>
                      <a:gd name="connsiteX42" fmla="*/ 614379 w 1090935"/>
                      <a:gd name="connsiteY42" fmla="*/ 1089562 h 1092304"/>
                      <a:gd name="connsiteX43" fmla="*/ 828316 w 1090935"/>
                      <a:gd name="connsiteY43" fmla="*/ 1089562 h 1092304"/>
                      <a:gd name="connsiteX44" fmla="*/ 839286 w 1090935"/>
                      <a:gd name="connsiteY44" fmla="*/ 1078591 h 1092304"/>
                      <a:gd name="connsiteX45" fmla="*/ 757003 w 1090935"/>
                      <a:gd name="connsiteY45" fmla="*/ 996308 h 1092304"/>
                      <a:gd name="connsiteX46" fmla="*/ 754261 w 1090935"/>
                      <a:gd name="connsiteY46" fmla="*/ 996308 h 1092304"/>
                      <a:gd name="connsiteX47" fmla="*/ 674720 w 1090935"/>
                      <a:gd name="connsiteY47" fmla="*/ 661691 h 1092304"/>
                      <a:gd name="connsiteX48" fmla="*/ 674720 w 1090935"/>
                      <a:gd name="connsiteY48" fmla="*/ 436785 h 1092304"/>
                      <a:gd name="connsiteX49" fmla="*/ 910599 w 1090935"/>
                      <a:gd name="connsiteY49" fmla="*/ 436785 h 1092304"/>
                      <a:gd name="connsiteX50" fmla="*/ 946255 w 1090935"/>
                      <a:gd name="connsiteY50" fmla="*/ 425814 h 1092304"/>
                      <a:gd name="connsiteX51" fmla="*/ 946255 w 1090935"/>
                      <a:gd name="connsiteY51" fmla="*/ 521810 h 1092304"/>
                      <a:gd name="connsiteX52" fmla="*/ 957225 w 1090935"/>
                      <a:gd name="connsiteY52" fmla="*/ 532782 h 1092304"/>
                      <a:gd name="connsiteX53" fmla="*/ 968197 w 1090935"/>
                      <a:gd name="connsiteY53" fmla="*/ 521810 h 1092304"/>
                      <a:gd name="connsiteX54" fmla="*/ 968197 w 1090935"/>
                      <a:gd name="connsiteY54" fmla="*/ 118624 h 1092304"/>
                      <a:gd name="connsiteX55" fmla="*/ 1014824 w 1090935"/>
                      <a:gd name="connsiteY55" fmla="*/ 118624 h 1092304"/>
                      <a:gd name="connsiteX56" fmla="*/ 1014824 w 1090935"/>
                      <a:gd name="connsiteY56" fmla="*/ 250277 h 1092304"/>
                      <a:gd name="connsiteX57" fmla="*/ 1025794 w 1090935"/>
                      <a:gd name="connsiteY57" fmla="*/ 261248 h 1092304"/>
                      <a:gd name="connsiteX58" fmla="*/ 1036766 w 1090935"/>
                      <a:gd name="connsiteY58" fmla="*/ 250277 h 1092304"/>
                      <a:gd name="connsiteX59" fmla="*/ 1036766 w 1090935"/>
                      <a:gd name="connsiteY59" fmla="*/ 118624 h 1092304"/>
                      <a:gd name="connsiteX60" fmla="*/ 1061451 w 1090935"/>
                      <a:gd name="connsiteY60" fmla="*/ 118624 h 1092304"/>
                      <a:gd name="connsiteX61" fmla="*/ 1061451 w 1090935"/>
                      <a:gd name="connsiteY61" fmla="*/ 557466 h 1092304"/>
                      <a:gd name="connsiteX62" fmla="*/ 954483 w 1090935"/>
                      <a:gd name="connsiteY62" fmla="*/ 557466 h 1092304"/>
                      <a:gd name="connsiteX63" fmla="*/ 943511 w 1090935"/>
                      <a:gd name="connsiteY63" fmla="*/ 568437 h 1092304"/>
                      <a:gd name="connsiteX64" fmla="*/ 943511 w 1090935"/>
                      <a:gd name="connsiteY64" fmla="*/ 650720 h 1092304"/>
                      <a:gd name="connsiteX65" fmla="*/ 1003852 w 1090935"/>
                      <a:gd name="connsiteY65" fmla="*/ 711061 h 1092304"/>
                      <a:gd name="connsiteX66" fmla="*/ 1028538 w 1090935"/>
                      <a:gd name="connsiteY66" fmla="*/ 711061 h 1092304"/>
                      <a:gd name="connsiteX67" fmla="*/ 1088879 w 1090935"/>
                      <a:gd name="connsiteY67" fmla="*/ 650720 h 1092304"/>
                      <a:gd name="connsiteX68" fmla="*/ 1088879 w 1090935"/>
                      <a:gd name="connsiteY68" fmla="*/ 104911 h 1092304"/>
                      <a:gd name="connsiteX69" fmla="*/ 1088879 w 1090935"/>
                      <a:gd name="connsiteY69" fmla="*/ 102168 h 1092304"/>
                      <a:gd name="connsiteX70" fmla="*/ 1088879 w 1090935"/>
                      <a:gd name="connsiteY70" fmla="*/ 102168 h 1092304"/>
                      <a:gd name="connsiteX71" fmla="*/ 452557 w 1090935"/>
                      <a:gd name="connsiteY71" fmla="*/ 167994 h 1092304"/>
                      <a:gd name="connsiteX72" fmla="*/ 488212 w 1090935"/>
                      <a:gd name="connsiteY72" fmla="*/ 132338 h 1092304"/>
                      <a:gd name="connsiteX73" fmla="*/ 677464 w 1090935"/>
                      <a:gd name="connsiteY73" fmla="*/ 132338 h 1092304"/>
                      <a:gd name="connsiteX74" fmla="*/ 677464 w 1090935"/>
                      <a:gd name="connsiteY74" fmla="*/ 143309 h 1092304"/>
                      <a:gd name="connsiteX75" fmla="*/ 652778 w 1090935"/>
                      <a:gd name="connsiteY75" fmla="*/ 167994 h 1092304"/>
                      <a:gd name="connsiteX76" fmla="*/ 499184 w 1090935"/>
                      <a:gd name="connsiteY76" fmla="*/ 167994 h 1092304"/>
                      <a:gd name="connsiteX77" fmla="*/ 488212 w 1090935"/>
                      <a:gd name="connsiteY77" fmla="*/ 178965 h 1092304"/>
                      <a:gd name="connsiteX78" fmla="*/ 488212 w 1090935"/>
                      <a:gd name="connsiteY78" fmla="*/ 189936 h 1092304"/>
                      <a:gd name="connsiteX79" fmla="*/ 452557 w 1090935"/>
                      <a:gd name="connsiteY79" fmla="*/ 225592 h 1092304"/>
                      <a:gd name="connsiteX80" fmla="*/ 452557 w 1090935"/>
                      <a:gd name="connsiteY80" fmla="*/ 167994 h 1092304"/>
                      <a:gd name="connsiteX81" fmla="*/ 452557 w 1090935"/>
                      <a:gd name="connsiteY81" fmla="*/ 250277 h 1092304"/>
                      <a:gd name="connsiteX82" fmla="*/ 510154 w 1090935"/>
                      <a:gd name="connsiteY82" fmla="*/ 189936 h 1092304"/>
                      <a:gd name="connsiteX83" fmla="*/ 641807 w 1090935"/>
                      <a:gd name="connsiteY83" fmla="*/ 189936 h 1092304"/>
                      <a:gd name="connsiteX84" fmla="*/ 641807 w 1090935"/>
                      <a:gd name="connsiteY84" fmla="*/ 200907 h 1092304"/>
                      <a:gd name="connsiteX85" fmla="*/ 641807 w 1090935"/>
                      <a:gd name="connsiteY85" fmla="*/ 206393 h 1092304"/>
                      <a:gd name="connsiteX86" fmla="*/ 658264 w 1090935"/>
                      <a:gd name="connsiteY86" fmla="*/ 250277 h 1092304"/>
                      <a:gd name="connsiteX87" fmla="*/ 650036 w 1090935"/>
                      <a:gd name="connsiteY87" fmla="*/ 250277 h 1092304"/>
                      <a:gd name="connsiteX88" fmla="*/ 639064 w 1090935"/>
                      <a:gd name="connsiteY88" fmla="*/ 258505 h 1092304"/>
                      <a:gd name="connsiteX89" fmla="*/ 543068 w 1090935"/>
                      <a:gd name="connsiteY89" fmla="*/ 332560 h 1092304"/>
                      <a:gd name="connsiteX90" fmla="*/ 452557 w 1090935"/>
                      <a:gd name="connsiteY90" fmla="*/ 250277 h 1092304"/>
                      <a:gd name="connsiteX91" fmla="*/ 452557 w 1090935"/>
                      <a:gd name="connsiteY91" fmla="*/ 250277 h 1092304"/>
                      <a:gd name="connsiteX92" fmla="*/ 1020310 w 1090935"/>
                      <a:gd name="connsiteY92" fmla="*/ 36342 h 1092304"/>
                      <a:gd name="connsiteX93" fmla="*/ 1058708 w 1090935"/>
                      <a:gd name="connsiteY93" fmla="*/ 96682 h 1092304"/>
                      <a:gd name="connsiteX94" fmla="*/ 981910 w 1090935"/>
                      <a:gd name="connsiteY94" fmla="*/ 96682 h 1092304"/>
                      <a:gd name="connsiteX95" fmla="*/ 1020310 w 1090935"/>
                      <a:gd name="connsiteY95" fmla="*/ 36342 h 1092304"/>
                      <a:gd name="connsiteX96" fmla="*/ 381244 w 1090935"/>
                      <a:gd name="connsiteY96" fmla="*/ 285933 h 1092304"/>
                      <a:gd name="connsiteX97" fmla="*/ 213936 w 1090935"/>
                      <a:gd name="connsiteY97" fmla="*/ 285933 h 1092304"/>
                      <a:gd name="connsiteX98" fmla="*/ 213936 w 1090935"/>
                      <a:gd name="connsiteY98" fmla="*/ 25371 h 1092304"/>
                      <a:gd name="connsiteX99" fmla="*/ 381244 w 1090935"/>
                      <a:gd name="connsiteY99" fmla="*/ 25371 h 1092304"/>
                      <a:gd name="connsiteX100" fmla="*/ 381244 w 1090935"/>
                      <a:gd name="connsiteY100" fmla="*/ 285933 h 1092304"/>
                      <a:gd name="connsiteX101" fmla="*/ 24684 w 1090935"/>
                      <a:gd name="connsiteY101" fmla="*/ 321589 h 1092304"/>
                      <a:gd name="connsiteX102" fmla="*/ 24684 w 1090935"/>
                      <a:gd name="connsiteY102" fmla="*/ 25371 h 1092304"/>
                      <a:gd name="connsiteX103" fmla="*/ 191994 w 1090935"/>
                      <a:gd name="connsiteY103" fmla="*/ 25371 h 1092304"/>
                      <a:gd name="connsiteX104" fmla="*/ 191994 w 1090935"/>
                      <a:gd name="connsiteY104" fmla="*/ 285933 h 1092304"/>
                      <a:gd name="connsiteX105" fmla="*/ 60341 w 1090935"/>
                      <a:gd name="connsiteY105" fmla="*/ 285933 h 1092304"/>
                      <a:gd name="connsiteX106" fmla="*/ 49369 w 1090935"/>
                      <a:gd name="connsiteY106" fmla="*/ 296904 h 1092304"/>
                      <a:gd name="connsiteX107" fmla="*/ 60341 w 1090935"/>
                      <a:gd name="connsiteY107" fmla="*/ 307875 h 1092304"/>
                      <a:gd name="connsiteX108" fmla="*/ 381244 w 1090935"/>
                      <a:gd name="connsiteY108" fmla="*/ 307875 h 1092304"/>
                      <a:gd name="connsiteX109" fmla="*/ 381244 w 1090935"/>
                      <a:gd name="connsiteY109" fmla="*/ 318846 h 1092304"/>
                      <a:gd name="connsiteX110" fmla="*/ 370274 w 1090935"/>
                      <a:gd name="connsiteY110" fmla="*/ 329817 h 1092304"/>
                      <a:gd name="connsiteX111" fmla="*/ 35656 w 1090935"/>
                      <a:gd name="connsiteY111" fmla="*/ 329817 h 1092304"/>
                      <a:gd name="connsiteX112" fmla="*/ 24684 w 1090935"/>
                      <a:gd name="connsiteY112" fmla="*/ 321589 h 1092304"/>
                      <a:gd name="connsiteX113" fmla="*/ 24684 w 1090935"/>
                      <a:gd name="connsiteY113" fmla="*/ 321589 h 1092304"/>
                      <a:gd name="connsiteX114" fmla="*/ 142624 w 1090935"/>
                      <a:gd name="connsiteY114" fmla="*/ 381930 h 1092304"/>
                      <a:gd name="connsiteX115" fmla="*/ 142624 w 1090935"/>
                      <a:gd name="connsiteY115" fmla="*/ 357245 h 1092304"/>
                      <a:gd name="connsiteX116" fmla="*/ 178280 w 1090935"/>
                      <a:gd name="connsiteY116" fmla="*/ 357245 h 1092304"/>
                      <a:gd name="connsiteX117" fmla="*/ 178280 w 1090935"/>
                      <a:gd name="connsiteY117" fmla="*/ 417585 h 1092304"/>
                      <a:gd name="connsiteX118" fmla="*/ 142624 w 1090935"/>
                      <a:gd name="connsiteY118" fmla="*/ 381930 h 1092304"/>
                      <a:gd name="connsiteX119" fmla="*/ 142624 w 1090935"/>
                      <a:gd name="connsiteY119" fmla="*/ 381930 h 1092304"/>
                      <a:gd name="connsiteX120" fmla="*/ 463527 w 1090935"/>
                      <a:gd name="connsiteY120" fmla="*/ 1067620 h 1092304"/>
                      <a:gd name="connsiteX121" fmla="*/ 274277 w 1090935"/>
                      <a:gd name="connsiteY121" fmla="*/ 1067620 h 1092304"/>
                      <a:gd name="connsiteX122" fmla="*/ 331874 w 1090935"/>
                      <a:gd name="connsiteY122" fmla="*/ 1020993 h 1092304"/>
                      <a:gd name="connsiteX123" fmla="*/ 463527 w 1090935"/>
                      <a:gd name="connsiteY123" fmla="*/ 1020993 h 1092304"/>
                      <a:gd name="connsiteX124" fmla="*/ 463527 w 1090935"/>
                      <a:gd name="connsiteY124" fmla="*/ 1067620 h 1092304"/>
                      <a:gd name="connsiteX125" fmla="*/ 817344 w 1090935"/>
                      <a:gd name="connsiteY125" fmla="*/ 1067620 h 1092304"/>
                      <a:gd name="connsiteX126" fmla="*/ 628093 w 1090935"/>
                      <a:gd name="connsiteY126" fmla="*/ 1067620 h 1092304"/>
                      <a:gd name="connsiteX127" fmla="*/ 628093 w 1090935"/>
                      <a:gd name="connsiteY127" fmla="*/ 1020993 h 1092304"/>
                      <a:gd name="connsiteX128" fmla="*/ 759747 w 1090935"/>
                      <a:gd name="connsiteY128" fmla="*/ 1020993 h 1092304"/>
                      <a:gd name="connsiteX129" fmla="*/ 817344 w 1090935"/>
                      <a:gd name="connsiteY129" fmla="*/ 1067620 h 1092304"/>
                      <a:gd name="connsiteX130" fmla="*/ 817344 w 1090935"/>
                      <a:gd name="connsiteY130" fmla="*/ 1067620 h 1092304"/>
                      <a:gd name="connsiteX131" fmla="*/ 663750 w 1090935"/>
                      <a:gd name="connsiteY131" fmla="*/ 417585 h 1092304"/>
                      <a:gd name="connsiteX132" fmla="*/ 652778 w 1090935"/>
                      <a:gd name="connsiteY132" fmla="*/ 428557 h 1092304"/>
                      <a:gd name="connsiteX133" fmla="*/ 652778 w 1090935"/>
                      <a:gd name="connsiteY133" fmla="*/ 631521 h 1092304"/>
                      <a:gd name="connsiteX134" fmla="*/ 474498 w 1090935"/>
                      <a:gd name="connsiteY134" fmla="*/ 631521 h 1092304"/>
                      <a:gd name="connsiteX135" fmla="*/ 463527 w 1090935"/>
                      <a:gd name="connsiteY135" fmla="*/ 642492 h 1092304"/>
                      <a:gd name="connsiteX136" fmla="*/ 474498 w 1090935"/>
                      <a:gd name="connsiteY136" fmla="*/ 653463 h 1092304"/>
                      <a:gd name="connsiteX137" fmla="*/ 652778 w 1090935"/>
                      <a:gd name="connsiteY137" fmla="*/ 653463 h 1092304"/>
                      <a:gd name="connsiteX138" fmla="*/ 652778 w 1090935"/>
                      <a:gd name="connsiteY138" fmla="*/ 664434 h 1092304"/>
                      <a:gd name="connsiteX139" fmla="*/ 652778 w 1090935"/>
                      <a:gd name="connsiteY139" fmla="*/ 667177 h 1092304"/>
                      <a:gd name="connsiteX140" fmla="*/ 732319 w 1090935"/>
                      <a:gd name="connsiteY140" fmla="*/ 996308 h 1092304"/>
                      <a:gd name="connsiteX141" fmla="*/ 625351 w 1090935"/>
                      <a:gd name="connsiteY141" fmla="*/ 996308 h 1092304"/>
                      <a:gd name="connsiteX142" fmla="*/ 556781 w 1090935"/>
                      <a:gd name="connsiteY142" fmla="*/ 722032 h 1092304"/>
                      <a:gd name="connsiteX143" fmla="*/ 545810 w 1090935"/>
                      <a:gd name="connsiteY143" fmla="*/ 713804 h 1092304"/>
                      <a:gd name="connsiteX144" fmla="*/ 534840 w 1090935"/>
                      <a:gd name="connsiteY144" fmla="*/ 722032 h 1092304"/>
                      <a:gd name="connsiteX145" fmla="*/ 466270 w 1090935"/>
                      <a:gd name="connsiteY145" fmla="*/ 996308 h 1092304"/>
                      <a:gd name="connsiteX146" fmla="*/ 348332 w 1090935"/>
                      <a:gd name="connsiteY146" fmla="*/ 996308 h 1092304"/>
                      <a:gd name="connsiteX147" fmla="*/ 438843 w 1090935"/>
                      <a:gd name="connsiteY147" fmla="*/ 667177 h 1092304"/>
                      <a:gd name="connsiteX148" fmla="*/ 438843 w 1090935"/>
                      <a:gd name="connsiteY148" fmla="*/ 664434 h 1092304"/>
                      <a:gd name="connsiteX149" fmla="*/ 438843 w 1090935"/>
                      <a:gd name="connsiteY149" fmla="*/ 428557 h 1092304"/>
                      <a:gd name="connsiteX150" fmla="*/ 427871 w 1090935"/>
                      <a:gd name="connsiteY150" fmla="*/ 417585 h 1092304"/>
                      <a:gd name="connsiteX151" fmla="*/ 202964 w 1090935"/>
                      <a:gd name="connsiteY151" fmla="*/ 417585 h 1092304"/>
                      <a:gd name="connsiteX152" fmla="*/ 202964 w 1090935"/>
                      <a:gd name="connsiteY152" fmla="*/ 357245 h 1092304"/>
                      <a:gd name="connsiteX153" fmla="*/ 891399 w 1090935"/>
                      <a:gd name="connsiteY153" fmla="*/ 357245 h 1092304"/>
                      <a:gd name="connsiteX154" fmla="*/ 891399 w 1090935"/>
                      <a:gd name="connsiteY154" fmla="*/ 417585 h 1092304"/>
                      <a:gd name="connsiteX155" fmla="*/ 663750 w 1090935"/>
                      <a:gd name="connsiteY155" fmla="*/ 417585 h 1092304"/>
                      <a:gd name="connsiteX156" fmla="*/ 913341 w 1090935"/>
                      <a:gd name="connsiteY156" fmla="*/ 417585 h 1092304"/>
                      <a:gd name="connsiteX157" fmla="*/ 913341 w 1090935"/>
                      <a:gd name="connsiteY157" fmla="*/ 357245 h 1092304"/>
                      <a:gd name="connsiteX158" fmla="*/ 948997 w 1090935"/>
                      <a:gd name="connsiteY158" fmla="*/ 357245 h 1092304"/>
                      <a:gd name="connsiteX159" fmla="*/ 948997 w 1090935"/>
                      <a:gd name="connsiteY159" fmla="*/ 381930 h 1092304"/>
                      <a:gd name="connsiteX160" fmla="*/ 913341 w 1090935"/>
                      <a:gd name="connsiteY160" fmla="*/ 417585 h 1092304"/>
                      <a:gd name="connsiteX161" fmla="*/ 913341 w 1090935"/>
                      <a:gd name="connsiteY161" fmla="*/ 417585 h 1092304"/>
                      <a:gd name="connsiteX162" fmla="*/ 1066936 w 1090935"/>
                      <a:gd name="connsiteY162" fmla="*/ 582151 h 1092304"/>
                      <a:gd name="connsiteX163" fmla="*/ 1066936 w 1090935"/>
                      <a:gd name="connsiteY163" fmla="*/ 606836 h 1092304"/>
                      <a:gd name="connsiteX164" fmla="*/ 970939 w 1090935"/>
                      <a:gd name="connsiteY164" fmla="*/ 606836 h 1092304"/>
                      <a:gd name="connsiteX165" fmla="*/ 970939 w 1090935"/>
                      <a:gd name="connsiteY165" fmla="*/ 582151 h 1092304"/>
                      <a:gd name="connsiteX166" fmla="*/ 1066936 w 1090935"/>
                      <a:gd name="connsiteY166" fmla="*/ 582151 h 1092304"/>
                      <a:gd name="connsiteX167" fmla="*/ 1031280 w 1090935"/>
                      <a:gd name="connsiteY167" fmla="*/ 689119 h 1092304"/>
                      <a:gd name="connsiteX168" fmla="*/ 1006596 w 1090935"/>
                      <a:gd name="connsiteY168" fmla="*/ 689119 h 1092304"/>
                      <a:gd name="connsiteX169" fmla="*/ 970939 w 1090935"/>
                      <a:gd name="connsiteY169" fmla="*/ 653463 h 1092304"/>
                      <a:gd name="connsiteX170" fmla="*/ 970939 w 1090935"/>
                      <a:gd name="connsiteY170" fmla="*/ 628778 h 1092304"/>
                      <a:gd name="connsiteX171" fmla="*/ 1066936 w 1090935"/>
                      <a:gd name="connsiteY171" fmla="*/ 628778 h 1092304"/>
                      <a:gd name="connsiteX172" fmla="*/ 1066936 w 1090935"/>
                      <a:gd name="connsiteY172" fmla="*/ 653463 h 1092304"/>
                      <a:gd name="connsiteX173" fmla="*/ 1031280 w 1090935"/>
                      <a:gd name="connsiteY173" fmla="*/ 689119 h 1092304"/>
                      <a:gd name="connsiteX174" fmla="*/ 1031280 w 1090935"/>
                      <a:gd name="connsiteY174" fmla="*/ 689119 h 1092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1090935" h="1092304">
                        <a:moveTo>
                          <a:pt x="1088879" y="102168"/>
                        </a:moveTo>
                        <a:lnTo>
                          <a:pt x="1028538" y="6171"/>
                        </a:lnTo>
                        <a:cubicBezTo>
                          <a:pt x="1023052" y="-2057"/>
                          <a:pt x="1012080" y="-2057"/>
                          <a:pt x="1009338" y="6171"/>
                        </a:cubicBezTo>
                        <a:lnTo>
                          <a:pt x="948997" y="102168"/>
                        </a:lnTo>
                        <a:cubicBezTo>
                          <a:pt x="948997" y="104911"/>
                          <a:pt x="946255" y="104911"/>
                          <a:pt x="946255" y="107654"/>
                        </a:cubicBezTo>
                        <a:lnTo>
                          <a:pt x="946255" y="332560"/>
                        </a:lnTo>
                        <a:lnTo>
                          <a:pt x="614379" y="332560"/>
                        </a:lnTo>
                        <a:cubicBezTo>
                          <a:pt x="633579" y="318846"/>
                          <a:pt x="650036" y="296904"/>
                          <a:pt x="655520" y="272219"/>
                        </a:cubicBezTo>
                        <a:lnTo>
                          <a:pt x="671978" y="272219"/>
                        </a:lnTo>
                        <a:cubicBezTo>
                          <a:pt x="674720" y="272219"/>
                          <a:pt x="680206" y="269476"/>
                          <a:pt x="682948" y="266733"/>
                        </a:cubicBezTo>
                        <a:cubicBezTo>
                          <a:pt x="685692" y="263991"/>
                          <a:pt x="685692" y="258505"/>
                          <a:pt x="682948" y="255762"/>
                        </a:cubicBezTo>
                        <a:lnTo>
                          <a:pt x="661006" y="198164"/>
                        </a:lnTo>
                        <a:lnTo>
                          <a:pt x="661006" y="187193"/>
                        </a:lnTo>
                        <a:cubicBezTo>
                          <a:pt x="680206" y="181708"/>
                          <a:pt x="696662" y="162509"/>
                          <a:pt x="696662" y="140567"/>
                        </a:cubicBezTo>
                        <a:lnTo>
                          <a:pt x="696662" y="115881"/>
                        </a:lnTo>
                        <a:cubicBezTo>
                          <a:pt x="696662" y="110396"/>
                          <a:pt x="691178" y="104911"/>
                          <a:pt x="685692" y="104911"/>
                        </a:cubicBezTo>
                        <a:lnTo>
                          <a:pt x="482726" y="104911"/>
                        </a:lnTo>
                        <a:cubicBezTo>
                          <a:pt x="449813" y="104911"/>
                          <a:pt x="422385" y="132338"/>
                          <a:pt x="422385" y="165251"/>
                        </a:cubicBezTo>
                        <a:lnTo>
                          <a:pt x="422385" y="231078"/>
                        </a:lnTo>
                        <a:cubicBezTo>
                          <a:pt x="422385" y="272219"/>
                          <a:pt x="441585" y="307875"/>
                          <a:pt x="471756" y="329817"/>
                        </a:cubicBezTo>
                        <a:lnTo>
                          <a:pt x="397701" y="329817"/>
                        </a:lnTo>
                        <a:cubicBezTo>
                          <a:pt x="397701" y="327074"/>
                          <a:pt x="400443" y="321589"/>
                          <a:pt x="400443" y="318846"/>
                        </a:cubicBezTo>
                        <a:lnTo>
                          <a:pt x="400443" y="11657"/>
                        </a:lnTo>
                        <a:cubicBezTo>
                          <a:pt x="400443" y="6171"/>
                          <a:pt x="394958" y="686"/>
                          <a:pt x="389473" y="686"/>
                        </a:cubicBezTo>
                        <a:lnTo>
                          <a:pt x="10970" y="686"/>
                        </a:lnTo>
                        <a:cubicBezTo>
                          <a:pt x="5486" y="686"/>
                          <a:pt x="0" y="6171"/>
                          <a:pt x="0" y="11657"/>
                        </a:cubicBezTo>
                        <a:lnTo>
                          <a:pt x="0" y="318846"/>
                        </a:lnTo>
                        <a:cubicBezTo>
                          <a:pt x="0" y="338045"/>
                          <a:pt x="16456" y="354502"/>
                          <a:pt x="35656" y="354502"/>
                        </a:cubicBezTo>
                        <a:lnTo>
                          <a:pt x="117939" y="354502"/>
                        </a:lnTo>
                        <a:lnTo>
                          <a:pt x="117939" y="379187"/>
                        </a:lnTo>
                        <a:cubicBezTo>
                          <a:pt x="117939" y="412100"/>
                          <a:pt x="145366" y="439527"/>
                          <a:pt x="178280" y="439527"/>
                        </a:cubicBezTo>
                        <a:lnTo>
                          <a:pt x="414157" y="439527"/>
                        </a:lnTo>
                        <a:lnTo>
                          <a:pt x="414157" y="664434"/>
                        </a:lnTo>
                        <a:lnTo>
                          <a:pt x="320904" y="999051"/>
                        </a:lnTo>
                        <a:cubicBezTo>
                          <a:pt x="279763" y="1004537"/>
                          <a:pt x="246849" y="1040193"/>
                          <a:pt x="246849" y="1081334"/>
                        </a:cubicBezTo>
                        <a:cubicBezTo>
                          <a:pt x="246849" y="1086820"/>
                          <a:pt x="252335" y="1092305"/>
                          <a:pt x="257819" y="1092305"/>
                        </a:cubicBezTo>
                        <a:lnTo>
                          <a:pt x="471756" y="1092305"/>
                        </a:lnTo>
                        <a:cubicBezTo>
                          <a:pt x="477241" y="1092305"/>
                          <a:pt x="482726" y="1086820"/>
                          <a:pt x="482726" y="1081334"/>
                        </a:cubicBezTo>
                        <a:lnTo>
                          <a:pt x="482726" y="1010022"/>
                        </a:lnTo>
                        <a:lnTo>
                          <a:pt x="543068" y="774144"/>
                        </a:lnTo>
                        <a:lnTo>
                          <a:pt x="603409" y="1010022"/>
                        </a:lnTo>
                        <a:lnTo>
                          <a:pt x="603409" y="1078591"/>
                        </a:lnTo>
                        <a:cubicBezTo>
                          <a:pt x="603409" y="1084077"/>
                          <a:pt x="608895" y="1089562"/>
                          <a:pt x="614379" y="1089562"/>
                        </a:cubicBezTo>
                        <a:lnTo>
                          <a:pt x="828316" y="1089562"/>
                        </a:lnTo>
                        <a:cubicBezTo>
                          <a:pt x="833800" y="1089562"/>
                          <a:pt x="839286" y="1084077"/>
                          <a:pt x="839286" y="1078591"/>
                        </a:cubicBezTo>
                        <a:cubicBezTo>
                          <a:pt x="839286" y="1031964"/>
                          <a:pt x="800888" y="996308"/>
                          <a:pt x="757003" y="996308"/>
                        </a:cubicBezTo>
                        <a:lnTo>
                          <a:pt x="754261" y="996308"/>
                        </a:lnTo>
                        <a:lnTo>
                          <a:pt x="674720" y="661691"/>
                        </a:lnTo>
                        <a:lnTo>
                          <a:pt x="674720" y="436785"/>
                        </a:lnTo>
                        <a:lnTo>
                          <a:pt x="910599" y="436785"/>
                        </a:lnTo>
                        <a:cubicBezTo>
                          <a:pt x="924313" y="436785"/>
                          <a:pt x="935283" y="431299"/>
                          <a:pt x="946255" y="425814"/>
                        </a:cubicBezTo>
                        <a:lnTo>
                          <a:pt x="946255" y="521810"/>
                        </a:lnTo>
                        <a:cubicBezTo>
                          <a:pt x="946255" y="527296"/>
                          <a:pt x="951741" y="532782"/>
                          <a:pt x="957225" y="532782"/>
                        </a:cubicBezTo>
                        <a:cubicBezTo>
                          <a:pt x="962711" y="532782"/>
                          <a:pt x="968197" y="527296"/>
                          <a:pt x="968197" y="521810"/>
                        </a:cubicBezTo>
                        <a:lnTo>
                          <a:pt x="968197" y="118624"/>
                        </a:lnTo>
                        <a:lnTo>
                          <a:pt x="1014824" y="118624"/>
                        </a:lnTo>
                        <a:lnTo>
                          <a:pt x="1014824" y="250277"/>
                        </a:lnTo>
                        <a:cubicBezTo>
                          <a:pt x="1014824" y="255762"/>
                          <a:pt x="1020310" y="261248"/>
                          <a:pt x="1025794" y="261248"/>
                        </a:cubicBezTo>
                        <a:cubicBezTo>
                          <a:pt x="1031280" y="261248"/>
                          <a:pt x="1036766" y="255762"/>
                          <a:pt x="1036766" y="250277"/>
                        </a:cubicBezTo>
                        <a:lnTo>
                          <a:pt x="1036766" y="118624"/>
                        </a:lnTo>
                        <a:lnTo>
                          <a:pt x="1061451" y="118624"/>
                        </a:lnTo>
                        <a:lnTo>
                          <a:pt x="1061451" y="557466"/>
                        </a:lnTo>
                        <a:lnTo>
                          <a:pt x="954483" y="557466"/>
                        </a:lnTo>
                        <a:cubicBezTo>
                          <a:pt x="948997" y="557466"/>
                          <a:pt x="943511" y="562952"/>
                          <a:pt x="943511" y="568437"/>
                        </a:cubicBezTo>
                        <a:lnTo>
                          <a:pt x="943511" y="650720"/>
                        </a:lnTo>
                        <a:cubicBezTo>
                          <a:pt x="943511" y="683634"/>
                          <a:pt x="970939" y="711061"/>
                          <a:pt x="1003852" y="711061"/>
                        </a:cubicBezTo>
                        <a:lnTo>
                          <a:pt x="1028538" y="711061"/>
                        </a:lnTo>
                        <a:cubicBezTo>
                          <a:pt x="1061451" y="711061"/>
                          <a:pt x="1088879" y="683634"/>
                          <a:pt x="1088879" y="650720"/>
                        </a:cubicBezTo>
                        <a:lnTo>
                          <a:pt x="1088879" y="104911"/>
                        </a:lnTo>
                        <a:cubicBezTo>
                          <a:pt x="1091621" y="104911"/>
                          <a:pt x="1091621" y="104911"/>
                          <a:pt x="1088879" y="102168"/>
                        </a:cubicBezTo>
                        <a:lnTo>
                          <a:pt x="1088879" y="102168"/>
                        </a:lnTo>
                        <a:close/>
                        <a:moveTo>
                          <a:pt x="452557" y="167994"/>
                        </a:moveTo>
                        <a:cubicBezTo>
                          <a:pt x="452557" y="148795"/>
                          <a:pt x="469013" y="132338"/>
                          <a:pt x="488212" y="132338"/>
                        </a:cubicBezTo>
                        <a:lnTo>
                          <a:pt x="677464" y="132338"/>
                        </a:lnTo>
                        <a:lnTo>
                          <a:pt x="677464" y="143309"/>
                        </a:lnTo>
                        <a:cubicBezTo>
                          <a:pt x="677464" y="157023"/>
                          <a:pt x="666492" y="167994"/>
                          <a:pt x="652778" y="167994"/>
                        </a:cubicBezTo>
                        <a:lnTo>
                          <a:pt x="499184" y="167994"/>
                        </a:lnTo>
                        <a:cubicBezTo>
                          <a:pt x="493698" y="167994"/>
                          <a:pt x="488212" y="173480"/>
                          <a:pt x="488212" y="178965"/>
                        </a:cubicBezTo>
                        <a:lnTo>
                          <a:pt x="488212" y="189936"/>
                        </a:lnTo>
                        <a:cubicBezTo>
                          <a:pt x="488212" y="209136"/>
                          <a:pt x="471756" y="225592"/>
                          <a:pt x="452557" y="225592"/>
                        </a:cubicBezTo>
                        <a:lnTo>
                          <a:pt x="452557" y="167994"/>
                        </a:lnTo>
                        <a:close/>
                        <a:moveTo>
                          <a:pt x="452557" y="250277"/>
                        </a:moveTo>
                        <a:cubicBezTo>
                          <a:pt x="485470" y="250277"/>
                          <a:pt x="510154" y="222849"/>
                          <a:pt x="510154" y="189936"/>
                        </a:cubicBezTo>
                        <a:lnTo>
                          <a:pt x="641807" y="189936"/>
                        </a:lnTo>
                        <a:lnTo>
                          <a:pt x="641807" y="200907"/>
                        </a:lnTo>
                        <a:cubicBezTo>
                          <a:pt x="641807" y="203650"/>
                          <a:pt x="641807" y="203650"/>
                          <a:pt x="641807" y="206393"/>
                        </a:cubicBezTo>
                        <a:lnTo>
                          <a:pt x="658264" y="250277"/>
                        </a:lnTo>
                        <a:lnTo>
                          <a:pt x="650036" y="250277"/>
                        </a:lnTo>
                        <a:cubicBezTo>
                          <a:pt x="644550" y="250277"/>
                          <a:pt x="639064" y="253020"/>
                          <a:pt x="639064" y="258505"/>
                        </a:cubicBezTo>
                        <a:cubicBezTo>
                          <a:pt x="628093" y="302389"/>
                          <a:pt x="589695" y="332560"/>
                          <a:pt x="543068" y="332560"/>
                        </a:cubicBezTo>
                        <a:cubicBezTo>
                          <a:pt x="499184" y="332560"/>
                          <a:pt x="460785" y="296904"/>
                          <a:pt x="452557" y="250277"/>
                        </a:cubicBezTo>
                        <a:lnTo>
                          <a:pt x="452557" y="250277"/>
                        </a:lnTo>
                        <a:close/>
                        <a:moveTo>
                          <a:pt x="1020310" y="36342"/>
                        </a:moveTo>
                        <a:lnTo>
                          <a:pt x="1058708" y="96682"/>
                        </a:lnTo>
                        <a:lnTo>
                          <a:pt x="981910" y="96682"/>
                        </a:lnTo>
                        <a:lnTo>
                          <a:pt x="1020310" y="36342"/>
                        </a:lnTo>
                        <a:close/>
                        <a:moveTo>
                          <a:pt x="381244" y="285933"/>
                        </a:moveTo>
                        <a:lnTo>
                          <a:pt x="213936" y="285933"/>
                        </a:lnTo>
                        <a:lnTo>
                          <a:pt x="213936" y="25371"/>
                        </a:lnTo>
                        <a:lnTo>
                          <a:pt x="381244" y="25371"/>
                        </a:lnTo>
                        <a:lnTo>
                          <a:pt x="381244" y="285933"/>
                        </a:lnTo>
                        <a:close/>
                        <a:moveTo>
                          <a:pt x="24684" y="321589"/>
                        </a:moveTo>
                        <a:lnTo>
                          <a:pt x="24684" y="25371"/>
                        </a:lnTo>
                        <a:lnTo>
                          <a:pt x="191994" y="25371"/>
                        </a:lnTo>
                        <a:lnTo>
                          <a:pt x="191994" y="285933"/>
                        </a:lnTo>
                        <a:lnTo>
                          <a:pt x="60341" y="285933"/>
                        </a:lnTo>
                        <a:cubicBezTo>
                          <a:pt x="54855" y="285933"/>
                          <a:pt x="49369" y="291418"/>
                          <a:pt x="49369" y="296904"/>
                        </a:cubicBezTo>
                        <a:cubicBezTo>
                          <a:pt x="49369" y="302389"/>
                          <a:pt x="54855" y="307875"/>
                          <a:pt x="60341" y="307875"/>
                        </a:cubicBezTo>
                        <a:lnTo>
                          <a:pt x="381244" y="307875"/>
                        </a:lnTo>
                        <a:lnTo>
                          <a:pt x="381244" y="318846"/>
                        </a:lnTo>
                        <a:cubicBezTo>
                          <a:pt x="381244" y="324332"/>
                          <a:pt x="375759" y="329817"/>
                          <a:pt x="370274" y="329817"/>
                        </a:cubicBezTo>
                        <a:lnTo>
                          <a:pt x="35656" y="329817"/>
                        </a:lnTo>
                        <a:cubicBezTo>
                          <a:pt x="30170" y="332560"/>
                          <a:pt x="24684" y="327074"/>
                          <a:pt x="24684" y="321589"/>
                        </a:cubicBezTo>
                        <a:lnTo>
                          <a:pt x="24684" y="321589"/>
                        </a:lnTo>
                        <a:close/>
                        <a:moveTo>
                          <a:pt x="142624" y="381930"/>
                        </a:moveTo>
                        <a:lnTo>
                          <a:pt x="142624" y="357245"/>
                        </a:lnTo>
                        <a:lnTo>
                          <a:pt x="178280" y="357245"/>
                        </a:lnTo>
                        <a:lnTo>
                          <a:pt x="178280" y="417585"/>
                        </a:lnTo>
                        <a:cubicBezTo>
                          <a:pt x="159080" y="417585"/>
                          <a:pt x="142624" y="401129"/>
                          <a:pt x="142624" y="381930"/>
                        </a:cubicBezTo>
                        <a:lnTo>
                          <a:pt x="142624" y="381930"/>
                        </a:lnTo>
                        <a:close/>
                        <a:moveTo>
                          <a:pt x="463527" y="1067620"/>
                        </a:moveTo>
                        <a:lnTo>
                          <a:pt x="274277" y="1067620"/>
                        </a:lnTo>
                        <a:cubicBezTo>
                          <a:pt x="279763" y="1040193"/>
                          <a:pt x="304447" y="1020993"/>
                          <a:pt x="331874" y="1020993"/>
                        </a:cubicBezTo>
                        <a:lnTo>
                          <a:pt x="463527" y="1020993"/>
                        </a:lnTo>
                        <a:lnTo>
                          <a:pt x="463527" y="1067620"/>
                        </a:lnTo>
                        <a:close/>
                        <a:moveTo>
                          <a:pt x="817344" y="1067620"/>
                        </a:moveTo>
                        <a:lnTo>
                          <a:pt x="628093" y="1067620"/>
                        </a:lnTo>
                        <a:lnTo>
                          <a:pt x="628093" y="1020993"/>
                        </a:lnTo>
                        <a:lnTo>
                          <a:pt x="759747" y="1020993"/>
                        </a:lnTo>
                        <a:cubicBezTo>
                          <a:pt x="787175" y="1020993"/>
                          <a:pt x="811858" y="1042935"/>
                          <a:pt x="817344" y="1067620"/>
                        </a:cubicBezTo>
                        <a:lnTo>
                          <a:pt x="817344" y="1067620"/>
                        </a:lnTo>
                        <a:close/>
                        <a:moveTo>
                          <a:pt x="663750" y="417585"/>
                        </a:moveTo>
                        <a:cubicBezTo>
                          <a:pt x="658264" y="417585"/>
                          <a:pt x="652778" y="423071"/>
                          <a:pt x="652778" y="428557"/>
                        </a:cubicBezTo>
                        <a:lnTo>
                          <a:pt x="652778" y="631521"/>
                        </a:lnTo>
                        <a:lnTo>
                          <a:pt x="474498" y="631521"/>
                        </a:lnTo>
                        <a:cubicBezTo>
                          <a:pt x="469013" y="631521"/>
                          <a:pt x="463527" y="637006"/>
                          <a:pt x="463527" y="642492"/>
                        </a:cubicBezTo>
                        <a:cubicBezTo>
                          <a:pt x="463527" y="647978"/>
                          <a:pt x="469013" y="653463"/>
                          <a:pt x="474498" y="653463"/>
                        </a:cubicBezTo>
                        <a:lnTo>
                          <a:pt x="652778" y="653463"/>
                        </a:lnTo>
                        <a:lnTo>
                          <a:pt x="652778" y="664434"/>
                        </a:lnTo>
                        <a:cubicBezTo>
                          <a:pt x="652778" y="664434"/>
                          <a:pt x="652778" y="667177"/>
                          <a:pt x="652778" y="667177"/>
                        </a:cubicBezTo>
                        <a:lnTo>
                          <a:pt x="732319" y="996308"/>
                        </a:lnTo>
                        <a:lnTo>
                          <a:pt x="625351" y="996308"/>
                        </a:lnTo>
                        <a:lnTo>
                          <a:pt x="556781" y="722032"/>
                        </a:lnTo>
                        <a:cubicBezTo>
                          <a:pt x="556781" y="716547"/>
                          <a:pt x="551296" y="713804"/>
                          <a:pt x="545810" y="713804"/>
                        </a:cubicBezTo>
                        <a:cubicBezTo>
                          <a:pt x="540326" y="713804"/>
                          <a:pt x="534840" y="716547"/>
                          <a:pt x="534840" y="722032"/>
                        </a:cubicBezTo>
                        <a:lnTo>
                          <a:pt x="466270" y="996308"/>
                        </a:lnTo>
                        <a:lnTo>
                          <a:pt x="348332" y="996308"/>
                        </a:lnTo>
                        <a:lnTo>
                          <a:pt x="438843" y="667177"/>
                        </a:lnTo>
                        <a:cubicBezTo>
                          <a:pt x="438843" y="667177"/>
                          <a:pt x="438843" y="664434"/>
                          <a:pt x="438843" y="664434"/>
                        </a:cubicBezTo>
                        <a:lnTo>
                          <a:pt x="438843" y="428557"/>
                        </a:lnTo>
                        <a:cubicBezTo>
                          <a:pt x="438843" y="423071"/>
                          <a:pt x="433357" y="417585"/>
                          <a:pt x="427871" y="417585"/>
                        </a:cubicBezTo>
                        <a:lnTo>
                          <a:pt x="202964" y="417585"/>
                        </a:lnTo>
                        <a:lnTo>
                          <a:pt x="202964" y="357245"/>
                        </a:lnTo>
                        <a:lnTo>
                          <a:pt x="891399" y="357245"/>
                        </a:lnTo>
                        <a:lnTo>
                          <a:pt x="891399" y="417585"/>
                        </a:lnTo>
                        <a:lnTo>
                          <a:pt x="663750" y="417585"/>
                        </a:lnTo>
                        <a:close/>
                        <a:moveTo>
                          <a:pt x="913341" y="417585"/>
                        </a:moveTo>
                        <a:lnTo>
                          <a:pt x="913341" y="357245"/>
                        </a:lnTo>
                        <a:lnTo>
                          <a:pt x="948997" y="357245"/>
                        </a:lnTo>
                        <a:lnTo>
                          <a:pt x="948997" y="381930"/>
                        </a:lnTo>
                        <a:cubicBezTo>
                          <a:pt x="948997" y="401129"/>
                          <a:pt x="932541" y="417585"/>
                          <a:pt x="913341" y="417585"/>
                        </a:cubicBezTo>
                        <a:lnTo>
                          <a:pt x="913341" y="417585"/>
                        </a:lnTo>
                        <a:close/>
                        <a:moveTo>
                          <a:pt x="1066936" y="582151"/>
                        </a:moveTo>
                        <a:lnTo>
                          <a:pt x="1066936" y="606836"/>
                        </a:lnTo>
                        <a:lnTo>
                          <a:pt x="970939" y="606836"/>
                        </a:lnTo>
                        <a:lnTo>
                          <a:pt x="970939" y="582151"/>
                        </a:lnTo>
                        <a:lnTo>
                          <a:pt x="1066936" y="582151"/>
                        </a:lnTo>
                        <a:close/>
                        <a:moveTo>
                          <a:pt x="1031280" y="689119"/>
                        </a:moveTo>
                        <a:lnTo>
                          <a:pt x="1006596" y="689119"/>
                        </a:lnTo>
                        <a:cubicBezTo>
                          <a:pt x="987396" y="689119"/>
                          <a:pt x="970939" y="672662"/>
                          <a:pt x="970939" y="653463"/>
                        </a:cubicBezTo>
                        <a:lnTo>
                          <a:pt x="970939" y="628778"/>
                        </a:lnTo>
                        <a:lnTo>
                          <a:pt x="1066936" y="628778"/>
                        </a:lnTo>
                        <a:lnTo>
                          <a:pt x="1066936" y="653463"/>
                        </a:lnTo>
                        <a:cubicBezTo>
                          <a:pt x="1066936" y="672662"/>
                          <a:pt x="1053222" y="689119"/>
                          <a:pt x="1031280" y="689119"/>
                        </a:cubicBezTo>
                        <a:lnTo>
                          <a:pt x="1031280" y="689119"/>
                        </a:lnTo>
                        <a:close/>
                      </a:path>
                    </a:pathLst>
                  </a:custGeom>
                  <a:grpFill/>
                  <a:ln w="27426" cap="flat">
                    <a:noFill/>
                    <a:prstDash val="solid"/>
                    <a:miter/>
                  </a:ln>
                </p:spPr>
                <p:txBody>
                  <a:bodyPr rtlCol="0" anchor="ctr"/>
                  <a:lstStyle/>
                  <a:p>
                    <a:endParaRPr lang="en-US"/>
                  </a:p>
                </p:txBody>
              </p:sp>
            </p:grpSp>
            <p:sp>
              <p:nvSpPr>
                <p:cNvPr id="29" name="Freeform 28">
                  <a:extLst>
                    <a:ext uri="{FF2B5EF4-FFF2-40B4-BE49-F238E27FC236}">
                      <a16:creationId xmlns:a16="http://schemas.microsoft.com/office/drawing/2014/main" id="{1CC36056-AD67-C24C-8D4F-8F7CC3B7879F}"/>
                    </a:ext>
                  </a:extLst>
                </p:cNvPr>
                <p:cNvSpPr/>
                <p:nvPr/>
              </p:nvSpPr>
              <p:spPr>
                <a:xfrm>
                  <a:off x="7624966" y="3971001"/>
                  <a:ext cx="21941" cy="58311"/>
                </a:xfrm>
                <a:custGeom>
                  <a:avLst/>
                  <a:gdLst>
                    <a:gd name="connsiteX0" fmla="*/ 21942 w 21941"/>
                    <a:gd name="connsiteY0" fmla="*/ 46627 h 58311"/>
                    <a:gd name="connsiteX1" fmla="*/ 21942 w 21941"/>
                    <a:gd name="connsiteY1" fmla="*/ 10971 h 58311"/>
                    <a:gd name="connsiteX2" fmla="*/ 10972 w 21941"/>
                    <a:gd name="connsiteY2" fmla="*/ 0 h 58311"/>
                    <a:gd name="connsiteX3" fmla="*/ 0 w 21941"/>
                    <a:gd name="connsiteY3" fmla="*/ 10971 h 58311"/>
                    <a:gd name="connsiteX4" fmla="*/ 0 w 21941"/>
                    <a:gd name="connsiteY4" fmla="*/ 46627 h 58311"/>
                    <a:gd name="connsiteX5" fmla="*/ 10972 w 21941"/>
                    <a:gd name="connsiteY5" fmla="*/ 57598 h 58311"/>
                    <a:gd name="connsiteX6" fmla="*/ 21942 w 21941"/>
                    <a:gd name="connsiteY6" fmla="*/ 46627 h 58311"/>
                    <a:gd name="connsiteX7" fmla="*/ 21942 w 21941"/>
                    <a:gd name="connsiteY7" fmla="*/ 46627 h 58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41" h="58311">
                      <a:moveTo>
                        <a:pt x="21942" y="46627"/>
                      </a:moveTo>
                      <a:lnTo>
                        <a:pt x="21942" y="10971"/>
                      </a:lnTo>
                      <a:cubicBezTo>
                        <a:pt x="21942" y="5485"/>
                        <a:pt x="16456" y="0"/>
                        <a:pt x="10972" y="0"/>
                      </a:cubicBezTo>
                      <a:cubicBezTo>
                        <a:pt x="5486" y="0"/>
                        <a:pt x="0" y="5485"/>
                        <a:pt x="0" y="10971"/>
                      </a:cubicBezTo>
                      <a:lnTo>
                        <a:pt x="0" y="46627"/>
                      </a:lnTo>
                      <a:cubicBezTo>
                        <a:pt x="0" y="52112"/>
                        <a:pt x="5486" y="57598"/>
                        <a:pt x="10972" y="57598"/>
                      </a:cubicBezTo>
                      <a:cubicBezTo>
                        <a:pt x="16456" y="60341"/>
                        <a:pt x="21942" y="54855"/>
                        <a:pt x="21942" y="46627"/>
                      </a:cubicBezTo>
                      <a:lnTo>
                        <a:pt x="21942" y="46627"/>
                      </a:lnTo>
                      <a:close/>
                    </a:path>
                  </a:pathLst>
                </a:custGeom>
                <a:grpFill/>
                <a:ln w="27426"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CF1FB40E-BE5C-7B4C-8C70-2F9A29C0CBF5}"/>
                    </a:ext>
                  </a:extLst>
                </p:cNvPr>
                <p:cNvSpPr/>
                <p:nvPr/>
              </p:nvSpPr>
              <p:spPr>
                <a:xfrm>
                  <a:off x="6651284" y="3735124"/>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AF9D7C4D-FDAB-7546-8FF8-F33843B8F175}"/>
                    </a:ext>
                  </a:extLst>
                </p:cNvPr>
                <p:cNvSpPr/>
                <p:nvPr/>
              </p:nvSpPr>
              <p:spPr>
                <a:xfrm>
                  <a:off x="6651284" y="3784493"/>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6"/>
                        <a:pt x="117939" y="10971"/>
                      </a:cubicBezTo>
                      <a:cubicBezTo>
                        <a:pt x="117939" y="5485"/>
                        <a:pt x="112453" y="0"/>
                        <a:pt x="106969" y="0"/>
                      </a:cubicBezTo>
                      <a:lnTo>
                        <a:pt x="10972" y="0"/>
                      </a:lnTo>
                      <a:cubicBezTo>
                        <a:pt x="5486" y="0"/>
                        <a:pt x="0" y="5485"/>
                        <a:pt x="0" y="10971"/>
                      </a:cubicBezTo>
                      <a:cubicBezTo>
                        <a:pt x="0" y="16456"/>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61213945-F812-E749-A960-492EE62F48A3}"/>
                    </a:ext>
                  </a:extLst>
                </p:cNvPr>
                <p:cNvSpPr/>
                <p:nvPr/>
              </p:nvSpPr>
              <p:spPr>
                <a:xfrm>
                  <a:off x="6651284" y="3831120"/>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F2174CB6-4651-734F-8EF0-404EA5C37085}"/>
                    </a:ext>
                  </a:extLst>
                </p:cNvPr>
                <p:cNvSpPr/>
                <p:nvPr/>
              </p:nvSpPr>
              <p:spPr>
                <a:xfrm>
                  <a:off x="6651284" y="3877747"/>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FAFAC842-B58C-B244-A3BA-243E7328F9D9}"/>
                    </a:ext>
                  </a:extLst>
                </p:cNvPr>
                <p:cNvSpPr/>
                <p:nvPr/>
              </p:nvSpPr>
              <p:spPr>
                <a:xfrm>
                  <a:off x="6651284" y="3924374"/>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6"/>
                        <a:pt x="112453" y="0"/>
                        <a:pt x="106969" y="0"/>
                      </a:cubicBezTo>
                      <a:lnTo>
                        <a:pt x="10972" y="0"/>
                      </a:lnTo>
                      <a:cubicBezTo>
                        <a:pt x="5486" y="0"/>
                        <a:pt x="0" y="5486"/>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B84BAED7-EBF9-7D46-99B9-5C13EB1D2D81}"/>
                    </a:ext>
                  </a:extLst>
                </p:cNvPr>
                <p:cNvSpPr/>
                <p:nvPr/>
              </p:nvSpPr>
              <p:spPr>
                <a:xfrm>
                  <a:off x="6840535" y="3735124"/>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525433E9-3248-0940-B7B6-CE2274DE3500}"/>
                    </a:ext>
                  </a:extLst>
                </p:cNvPr>
                <p:cNvSpPr/>
                <p:nvPr/>
              </p:nvSpPr>
              <p:spPr>
                <a:xfrm>
                  <a:off x="6840535" y="3784493"/>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6"/>
                        <a:pt x="117939" y="10971"/>
                      </a:cubicBezTo>
                      <a:cubicBezTo>
                        <a:pt x="117939" y="5485"/>
                        <a:pt x="112453" y="0"/>
                        <a:pt x="106967" y="0"/>
                      </a:cubicBezTo>
                      <a:lnTo>
                        <a:pt x="10970" y="0"/>
                      </a:lnTo>
                      <a:cubicBezTo>
                        <a:pt x="5484" y="0"/>
                        <a:pt x="0" y="5485"/>
                        <a:pt x="0" y="10971"/>
                      </a:cubicBezTo>
                      <a:cubicBezTo>
                        <a:pt x="0" y="16456"/>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D699681A-E202-E84A-82AD-58C82FD2EAB8}"/>
                    </a:ext>
                  </a:extLst>
                </p:cNvPr>
                <p:cNvSpPr/>
                <p:nvPr/>
              </p:nvSpPr>
              <p:spPr>
                <a:xfrm>
                  <a:off x="6840535" y="3831120"/>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2363747E-959A-E142-9FC5-3A0DB4E9DA13}"/>
                    </a:ext>
                  </a:extLst>
                </p:cNvPr>
                <p:cNvSpPr/>
                <p:nvPr/>
              </p:nvSpPr>
              <p:spPr>
                <a:xfrm>
                  <a:off x="6840535" y="3877747"/>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19309919-2B46-8849-BBA9-28B85818CBFE}"/>
                    </a:ext>
                  </a:extLst>
                </p:cNvPr>
                <p:cNvSpPr/>
                <p:nvPr/>
              </p:nvSpPr>
              <p:spPr>
                <a:xfrm>
                  <a:off x="6840535" y="3924374"/>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6"/>
                        <a:pt x="112453" y="0"/>
                        <a:pt x="106967" y="0"/>
                      </a:cubicBezTo>
                      <a:lnTo>
                        <a:pt x="10970" y="0"/>
                      </a:lnTo>
                      <a:cubicBezTo>
                        <a:pt x="5484" y="0"/>
                        <a:pt x="0" y="5486"/>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574022B0-2506-F54A-8221-B7EE401E14A8}"/>
                    </a:ext>
                  </a:extLst>
                </p:cNvPr>
                <p:cNvSpPr/>
                <p:nvPr/>
              </p:nvSpPr>
              <p:spPr>
                <a:xfrm>
                  <a:off x="6673225" y="4138309"/>
                  <a:ext cx="22655" cy="175537"/>
                </a:xfrm>
                <a:custGeom>
                  <a:avLst/>
                  <a:gdLst>
                    <a:gd name="connsiteX0" fmla="*/ 10972 w 22655"/>
                    <a:gd name="connsiteY0" fmla="*/ 0 h 175537"/>
                    <a:gd name="connsiteX1" fmla="*/ 0 w 22655"/>
                    <a:gd name="connsiteY1" fmla="*/ 10971 h 175537"/>
                    <a:gd name="connsiteX2" fmla="*/ 0 w 22655"/>
                    <a:gd name="connsiteY2" fmla="*/ 164566 h 175537"/>
                    <a:gd name="connsiteX3" fmla="*/ 10972 w 22655"/>
                    <a:gd name="connsiteY3" fmla="*/ 175537 h 175537"/>
                    <a:gd name="connsiteX4" fmla="*/ 21942 w 22655"/>
                    <a:gd name="connsiteY4" fmla="*/ 164566 h 175537"/>
                    <a:gd name="connsiteX5" fmla="*/ 21942 w 22655"/>
                    <a:gd name="connsiteY5" fmla="*/ 10971 h 175537"/>
                    <a:gd name="connsiteX6" fmla="*/ 10972 w 22655"/>
                    <a:gd name="connsiteY6" fmla="*/ 0 h 175537"/>
                    <a:gd name="connsiteX7" fmla="*/ 10972 w 22655"/>
                    <a:gd name="connsiteY7" fmla="*/ 0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655" h="175537">
                      <a:moveTo>
                        <a:pt x="10972" y="0"/>
                      </a:moveTo>
                      <a:cubicBezTo>
                        <a:pt x="5486" y="0"/>
                        <a:pt x="0" y="5485"/>
                        <a:pt x="0" y="10971"/>
                      </a:cubicBezTo>
                      <a:lnTo>
                        <a:pt x="0" y="164566"/>
                      </a:lnTo>
                      <a:cubicBezTo>
                        <a:pt x="0" y="170051"/>
                        <a:pt x="5486" y="175537"/>
                        <a:pt x="10972" y="175537"/>
                      </a:cubicBezTo>
                      <a:cubicBezTo>
                        <a:pt x="16458" y="175537"/>
                        <a:pt x="21942" y="170051"/>
                        <a:pt x="21942" y="164566"/>
                      </a:cubicBezTo>
                      <a:lnTo>
                        <a:pt x="21942" y="10971"/>
                      </a:lnTo>
                      <a:cubicBezTo>
                        <a:pt x="24686" y="5485"/>
                        <a:pt x="19200" y="0"/>
                        <a:pt x="10972" y="0"/>
                      </a:cubicBezTo>
                      <a:lnTo>
                        <a:pt x="10972" y="0"/>
                      </a:lnTo>
                      <a:close/>
                    </a:path>
                  </a:pathLst>
                </a:custGeom>
                <a:grpFill/>
                <a:ln w="27426"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95785CD7-FC01-F344-91E5-75499CE30ED0}"/>
                    </a:ext>
                  </a:extLst>
                </p:cNvPr>
                <p:cNvSpPr/>
                <p:nvPr/>
              </p:nvSpPr>
              <p:spPr>
                <a:xfrm>
                  <a:off x="6675969" y="4338531"/>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96D5E18-E24A-784D-AAA0-7C3673B3677C}"/>
                    </a:ext>
                  </a:extLst>
                </p:cNvPr>
                <p:cNvSpPr/>
                <p:nvPr/>
              </p:nvSpPr>
              <p:spPr>
                <a:xfrm>
                  <a:off x="6675969" y="4387901"/>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6"/>
                        <a:pt x="16456" y="21942"/>
                        <a:pt x="10970" y="21942"/>
                      </a:cubicBezTo>
                      <a:cubicBezTo>
                        <a:pt x="5484" y="21942"/>
                        <a:pt x="0" y="16456"/>
                        <a:pt x="0" y="10971"/>
                      </a:cubicBezTo>
                      <a:cubicBezTo>
                        <a:pt x="0" y="5485"/>
                        <a:pt x="5484" y="0"/>
                        <a:pt x="10970" y="0"/>
                      </a:cubicBezTo>
                      <a:cubicBezTo>
                        <a:pt x="16456" y="0"/>
                        <a:pt x="21942" y="2743"/>
                        <a:pt x="21942" y="10971"/>
                      </a:cubicBezTo>
                      <a:lnTo>
                        <a:pt x="21942" y="10971"/>
                      </a:lnTo>
                      <a:close/>
                    </a:path>
                  </a:pathLst>
                </a:custGeom>
                <a:grpFill/>
                <a:ln w="27426"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11F8F912-B104-4741-90C4-91DA56A7F678}"/>
                    </a:ext>
                  </a:extLst>
                </p:cNvPr>
                <p:cNvSpPr/>
                <p:nvPr/>
              </p:nvSpPr>
              <p:spPr>
                <a:xfrm>
                  <a:off x="6758252" y="4184936"/>
                  <a:ext cx="21941" cy="175537"/>
                </a:xfrm>
                <a:custGeom>
                  <a:avLst/>
                  <a:gdLst>
                    <a:gd name="connsiteX0" fmla="*/ 10970 w 21941"/>
                    <a:gd name="connsiteY0" fmla="*/ 0 h 175537"/>
                    <a:gd name="connsiteX1" fmla="*/ 0 w 21941"/>
                    <a:gd name="connsiteY1" fmla="*/ 10971 h 175537"/>
                    <a:gd name="connsiteX2" fmla="*/ 0 w 21941"/>
                    <a:gd name="connsiteY2" fmla="*/ 164566 h 175537"/>
                    <a:gd name="connsiteX3" fmla="*/ 10970 w 21941"/>
                    <a:gd name="connsiteY3" fmla="*/ 175537 h 175537"/>
                    <a:gd name="connsiteX4" fmla="*/ 21942 w 21941"/>
                    <a:gd name="connsiteY4" fmla="*/ 164566 h 175537"/>
                    <a:gd name="connsiteX5" fmla="*/ 21942 w 21941"/>
                    <a:gd name="connsiteY5" fmla="*/ 10971 h 175537"/>
                    <a:gd name="connsiteX6" fmla="*/ 10970 w 21941"/>
                    <a:gd name="connsiteY6" fmla="*/ 0 h 175537"/>
                    <a:gd name="connsiteX7" fmla="*/ 10970 w 21941"/>
                    <a:gd name="connsiteY7" fmla="*/ 0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41" h="175537">
                      <a:moveTo>
                        <a:pt x="10970" y="0"/>
                      </a:moveTo>
                      <a:cubicBezTo>
                        <a:pt x="5484" y="0"/>
                        <a:pt x="0" y="5486"/>
                        <a:pt x="0" y="10971"/>
                      </a:cubicBezTo>
                      <a:lnTo>
                        <a:pt x="0" y="164566"/>
                      </a:lnTo>
                      <a:cubicBezTo>
                        <a:pt x="0" y="170052"/>
                        <a:pt x="5484" y="175537"/>
                        <a:pt x="10970" y="175537"/>
                      </a:cubicBezTo>
                      <a:cubicBezTo>
                        <a:pt x="16456" y="175537"/>
                        <a:pt x="21942" y="170052"/>
                        <a:pt x="21942" y="164566"/>
                      </a:cubicBezTo>
                      <a:lnTo>
                        <a:pt x="21942" y="10971"/>
                      </a:lnTo>
                      <a:cubicBezTo>
                        <a:pt x="21942" y="5486"/>
                        <a:pt x="16456" y="0"/>
                        <a:pt x="10970" y="0"/>
                      </a:cubicBezTo>
                      <a:lnTo>
                        <a:pt x="10970" y="0"/>
                      </a:lnTo>
                      <a:close/>
                    </a:path>
                  </a:pathLst>
                </a:custGeom>
                <a:grpFill/>
                <a:ln w="27426"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11311229-FBBE-3A47-9787-8D8D10677BAF}"/>
                    </a:ext>
                  </a:extLst>
                </p:cNvPr>
                <p:cNvSpPr/>
                <p:nvPr/>
              </p:nvSpPr>
              <p:spPr>
                <a:xfrm>
                  <a:off x="6758252" y="4387187"/>
                  <a:ext cx="21941" cy="22655"/>
                </a:xfrm>
                <a:custGeom>
                  <a:avLst/>
                  <a:gdLst>
                    <a:gd name="connsiteX0" fmla="*/ 21942 w 21941"/>
                    <a:gd name="connsiteY0" fmla="*/ 11684 h 22655"/>
                    <a:gd name="connsiteX1" fmla="*/ 10970 w 21941"/>
                    <a:gd name="connsiteY1" fmla="*/ 22656 h 22655"/>
                    <a:gd name="connsiteX2" fmla="*/ 0 w 21941"/>
                    <a:gd name="connsiteY2" fmla="*/ 11684 h 22655"/>
                    <a:gd name="connsiteX3" fmla="*/ 10970 w 21941"/>
                    <a:gd name="connsiteY3" fmla="*/ 714 h 22655"/>
                    <a:gd name="connsiteX4" fmla="*/ 21942 w 21941"/>
                    <a:gd name="connsiteY4" fmla="*/ 11684 h 22655"/>
                    <a:gd name="connsiteX5" fmla="*/ 21942 w 21941"/>
                    <a:gd name="connsiteY5" fmla="*/ 11684 h 2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2655">
                      <a:moveTo>
                        <a:pt x="21942" y="11684"/>
                      </a:moveTo>
                      <a:cubicBezTo>
                        <a:pt x="21942" y="17170"/>
                        <a:pt x="16456" y="22656"/>
                        <a:pt x="10970" y="22656"/>
                      </a:cubicBezTo>
                      <a:cubicBezTo>
                        <a:pt x="5484" y="22656"/>
                        <a:pt x="0" y="17170"/>
                        <a:pt x="0" y="11684"/>
                      </a:cubicBezTo>
                      <a:cubicBezTo>
                        <a:pt x="0" y="6199"/>
                        <a:pt x="5484" y="714"/>
                        <a:pt x="10970" y="714"/>
                      </a:cubicBezTo>
                      <a:cubicBezTo>
                        <a:pt x="16456" y="-2029"/>
                        <a:pt x="21942" y="3456"/>
                        <a:pt x="21942" y="11684"/>
                      </a:cubicBezTo>
                      <a:lnTo>
                        <a:pt x="21942" y="11684"/>
                      </a:lnTo>
                      <a:close/>
                    </a:path>
                  </a:pathLst>
                </a:custGeom>
                <a:grpFill/>
                <a:ln w="27426"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125F0329-0FA2-A940-AD69-C32439D66CD8}"/>
                    </a:ext>
                  </a:extLst>
                </p:cNvPr>
                <p:cNvSpPr/>
                <p:nvPr/>
              </p:nvSpPr>
              <p:spPr>
                <a:xfrm>
                  <a:off x="6840535" y="4234306"/>
                  <a:ext cx="21941" cy="175537"/>
                </a:xfrm>
                <a:custGeom>
                  <a:avLst/>
                  <a:gdLst>
                    <a:gd name="connsiteX0" fmla="*/ 10970 w 21941"/>
                    <a:gd name="connsiteY0" fmla="*/ 175537 h 175537"/>
                    <a:gd name="connsiteX1" fmla="*/ 21942 w 21941"/>
                    <a:gd name="connsiteY1" fmla="*/ 164566 h 175537"/>
                    <a:gd name="connsiteX2" fmla="*/ 21942 w 21941"/>
                    <a:gd name="connsiteY2" fmla="*/ 10971 h 175537"/>
                    <a:gd name="connsiteX3" fmla="*/ 10970 w 21941"/>
                    <a:gd name="connsiteY3" fmla="*/ 0 h 175537"/>
                    <a:gd name="connsiteX4" fmla="*/ 0 w 21941"/>
                    <a:gd name="connsiteY4" fmla="*/ 10971 h 175537"/>
                    <a:gd name="connsiteX5" fmla="*/ 0 w 21941"/>
                    <a:gd name="connsiteY5" fmla="*/ 164566 h 175537"/>
                    <a:gd name="connsiteX6" fmla="*/ 10970 w 21941"/>
                    <a:gd name="connsiteY6" fmla="*/ 175537 h 175537"/>
                    <a:gd name="connsiteX7" fmla="*/ 10970 w 21941"/>
                    <a:gd name="connsiteY7" fmla="*/ 175537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41" h="175537">
                      <a:moveTo>
                        <a:pt x="10970" y="175537"/>
                      </a:moveTo>
                      <a:cubicBezTo>
                        <a:pt x="16456" y="175537"/>
                        <a:pt x="21942" y="170051"/>
                        <a:pt x="21942" y="164566"/>
                      </a:cubicBezTo>
                      <a:lnTo>
                        <a:pt x="21942" y="10971"/>
                      </a:lnTo>
                      <a:cubicBezTo>
                        <a:pt x="21942" y="5485"/>
                        <a:pt x="16456" y="0"/>
                        <a:pt x="10970" y="0"/>
                      </a:cubicBezTo>
                      <a:cubicBezTo>
                        <a:pt x="5484" y="0"/>
                        <a:pt x="0" y="5485"/>
                        <a:pt x="0" y="10971"/>
                      </a:cubicBezTo>
                      <a:lnTo>
                        <a:pt x="0" y="164566"/>
                      </a:lnTo>
                      <a:cubicBezTo>
                        <a:pt x="0" y="170051"/>
                        <a:pt x="5484" y="175537"/>
                        <a:pt x="10970" y="175537"/>
                      </a:cubicBezTo>
                      <a:lnTo>
                        <a:pt x="10970" y="175537"/>
                      </a:lnTo>
                      <a:close/>
                    </a:path>
                  </a:pathLst>
                </a:custGeom>
                <a:grpFill/>
                <a:ln w="27426"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7449F1C1-A243-DF46-A326-8780738D57BC}"/>
                    </a:ext>
                  </a:extLst>
                </p:cNvPr>
                <p:cNvSpPr/>
                <p:nvPr/>
              </p:nvSpPr>
              <p:spPr>
                <a:xfrm>
                  <a:off x="6840535" y="4434528"/>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18695F33-F6B5-1546-8F91-6DE2356FDDFF}"/>
                    </a:ext>
                  </a:extLst>
                </p:cNvPr>
                <p:cNvSpPr/>
                <p:nvPr/>
              </p:nvSpPr>
              <p:spPr>
                <a:xfrm>
                  <a:off x="6758252" y="4434528"/>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55FA4B5A-A3CB-FC4D-97E9-BFEA5E0F31D6}"/>
                    </a:ext>
                  </a:extLst>
                </p:cNvPr>
                <p:cNvSpPr/>
                <p:nvPr/>
              </p:nvSpPr>
              <p:spPr>
                <a:xfrm>
                  <a:off x="6675969" y="4434528"/>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endParaRPr lang="en-US"/>
                </a:p>
              </p:txBody>
            </p:sp>
          </p:grpSp>
        </p:grpSp>
        <p:sp>
          <p:nvSpPr>
            <p:cNvPr id="20" name="Text Placeholder 2">
              <a:extLst>
                <a:ext uri="{FF2B5EF4-FFF2-40B4-BE49-F238E27FC236}">
                  <a16:creationId xmlns:a16="http://schemas.microsoft.com/office/drawing/2014/main" id="{C0619582-0326-F144-8746-2540AABB6715}"/>
                </a:ext>
              </a:extLst>
            </p:cNvPr>
            <p:cNvSpPr txBox="1">
              <a:spLocks/>
            </p:cNvSpPr>
            <p:nvPr/>
          </p:nvSpPr>
          <p:spPr>
            <a:xfrm>
              <a:off x="653475" y="8444830"/>
              <a:ext cx="4955516" cy="546999"/>
            </a:xfrm>
            <a:prstGeom prst="rect">
              <a:avLst/>
            </a:prstGeom>
          </p:spPr>
          <p:txBody>
            <a:bodyPr vert="horz" lIns="91440" tIns="45720" rIns="91440" bIns="45720" numCol="1" spcCol="288000" rtlCol="0" anchor="t">
              <a:normAutofit/>
            </a:bodyPr>
            <a:lstStyle>
              <a:lvl1pPr marL="0" indent="0" algn="just" defTabSz="755934" rtl="0" eaLnBrk="1" latinLnBrk="0" hangingPunct="1">
                <a:lnSpc>
                  <a:spcPts val="1200"/>
                </a:lnSpc>
                <a:spcBef>
                  <a:spcPts val="0"/>
                </a:spcBef>
                <a:buFont typeface="Arial" panose="020B0604020202020204" pitchFamily="34" charset="0"/>
                <a:buNone/>
                <a:defRPr sz="1000" b="0" i="0" kern="1200">
                  <a:solidFill>
                    <a:srgbClr val="4B4B4B"/>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1050" b="1" dirty="0">
                  <a:solidFill>
                    <a:schemeClr val="bg1"/>
                  </a:solidFill>
                  <a:highlight>
                    <a:srgbClr val="863694"/>
                  </a:highlight>
                </a:rPr>
                <a:t> ACTIVITY IDEA</a:t>
              </a:r>
              <a:r>
                <a:rPr lang="en-US" sz="1050" b="1" dirty="0">
                  <a:solidFill>
                    <a:srgbClr val="863694"/>
                  </a:solidFill>
                  <a:highlight>
                    <a:srgbClr val="863694"/>
                  </a:highlight>
                </a:rPr>
                <a:t>.</a:t>
              </a:r>
              <a:r>
                <a:rPr lang="en-US" sz="1050" b="1" dirty="0">
                  <a:solidFill>
                    <a:schemeClr val="bg1"/>
                  </a:solidFill>
                  <a:highlight>
                    <a:srgbClr val="863694"/>
                  </a:highlight>
                </a:rPr>
                <a:t> </a:t>
              </a:r>
            </a:p>
          </p:txBody>
        </p:sp>
      </p:grpSp>
    </p:spTree>
    <p:extLst>
      <p:ext uri="{BB962C8B-B14F-4D97-AF65-F5344CB8AC3E}">
        <p14:creationId xmlns:p14="http://schemas.microsoft.com/office/powerpoint/2010/main" val="26443967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CC3F771-EAB3-9F4C-8117-AE1ACAEE49D8}"/>
              </a:ext>
            </a:extLst>
          </p:cNvPr>
          <p:cNvSpPr>
            <a:spLocks noGrp="1"/>
          </p:cNvSpPr>
          <p:nvPr>
            <p:ph type="sldNum" sz="quarter" idx="12"/>
          </p:nvPr>
        </p:nvSpPr>
        <p:spPr/>
        <p:txBody>
          <a:bodyPr/>
          <a:lstStyle/>
          <a:p>
            <a:fld id="{5E760C49-C21F-C349-B509-93C281143DFD}" type="slidenum">
              <a:rPr lang="en-US" smtClean="0"/>
              <a:t>44</a:t>
            </a:fld>
            <a:endParaRPr lang="en-US" dirty="0"/>
          </a:p>
        </p:txBody>
      </p:sp>
      <p:sp>
        <p:nvSpPr>
          <p:cNvPr id="113" name="Text Placeholder 4">
            <a:extLst>
              <a:ext uri="{FF2B5EF4-FFF2-40B4-BE49-F238E27FC236}">
                <a16:creationId xmlns:a16="http://schemas.microsoft.com/office/drawing/2014/main" id="{57AF60B7-C857-0845-AE9A-E7F8B81C5AC0}"/>
              </a:ext>
            </a:extLst>
          </p:cNvPr>
          <p:cNvSpPr txBox="1">
            <a:spLocks/>
          </p:cNvSpPr>
          <p:nvPr/>
        </p:nvSpPr>
        <p:spPr>
          <a:xfrm>
            <a:off x="2023533" y="623260"/>
            <a:ext cx="4896630" cy="534728"/>
          </a:xfrm>
          <a:prstGeom prst="rect">
            <a:avLst/>
          </a:prstGeom>
        </p:spPr>
        <p:txBody>
          <a:bodyPr vert="horz" lIns="91440" tIns="45720" rIns="91440" bIns="45720" rtlCol="0">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r"/>
            <a:r>
              <a:rPr lang="en-US" dirty="0"/>
              <a:t>Strengths of female social activists/ advocates</a:t>
            </a:r>
            <a:endParaRPr lang="en-IE" dirty="0"/>
          </a:p>
        </p:txBody>
      </p:sp>
      <p:cxnSp>
        <p:nvCxnSpPr>
          <p:cNvPr id="55" name="Straight Connector 54">
            <a:extLst>
              <a:ext uri="{FF2B5EF4-FFF2-40B4-BE49-F238E27FC236}">
                <a16:creationId xmlns:a16="http://schemas.microsoft.com/office/drawing/2014/main" id="{4433C491-717C-4A47-A8DD-C850A5873E40}"/>
              </a:ext>
            </a:extLst>
          </p:cNvPr>
          <p:cNvCxnSpPr>
            <a:cxnSpLocks/>
          </p:cNvCxnSpPr>
          <p:nvPr/>
        </p:nvCxnSpPr>
        <p:spPr>
          <a:xfrm flipH="1">
            <a:off x="634225" y="3443224"/>
            <a:ext cx="6995775" cy="0"/>
          </a:xfrm>
          <a:prstGeom prst="line">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712121F0-8903-AC4A-827A-BC04FD2D141F}"/>
              </a:ext>
            </a:extLst>
          </p:cNvPr>
          <p:cNvCxnSpPr>
            <a:cxnSpLocks/>
          </p:cNvCxnSpPr>
          <p:nvPr/>
        </p:nvCxnSpPr>
        <p:spPr>
          <a:xfrm flipH="1">
            <a:off x="563900" y="3924345"/>
            <a:ext cx="6995775" cy="0"/>
          </a:xfrm>
          <a:prstGeom prst="line">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9251FC01-9C2B-F440-8770-30EDA05C76C5}"/>
              </a:ext>
            </a:extLst>
          </p:cNvPr>
          <p:cNvCxnSpPr>
            <a:cxnSpLocks/>
          </p:cNvCxnSpPr>
          <p:nvPr/>
        </p:nvCxnSpPr>
        <p:spPr>
          <a:xfrm flipH="1">
            <a:off x="814057" y="4427728"/>
            <a:ext cx="6995775" cy="0"/>
          </a:xfrm>
          <a:prstGeom prst="line">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90160224-C9AE-6145-BB75-C70165C159BA}"/>
              </a:ext>
            </a:extLst>
          </p:cNvPr>
          <p:cNvCxnSpPr>
            <a:cxnSpLocks/>
          </p:cNvCxnSpPr>
          <p:nvPr/>
        </p:nvCxnSpPr>
        <p:spPr>
          <a:xfrm flipH="1">
            <a:off x="743732" y="4908849"/>
            <a:ext cx="6995775" cy="0"/>
          </a:xfrm>
          <a:prstGeom prst="line">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EBAE5B0F-AEE5-B441-AD3F-96132E9B30E8}"/>
              </a:ext>
            </a:extLst>
          </p:cNvPr>
          <p:cNvCxnSpPr>
            <a:cxnSpLocks/>
          </p:cNvCxnSpPr>
          <p:nvPr/>
        </p:nvCxnSpPr>
        <p:spPr>
          <a:xfrm flipH="1">
            <a:off x="634225" y="5384514"/>
            <a:ext cx="6995775" cy="0"/>
          </a:xfrm>
          <a:prstGeom prst="line">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DD5252E-5785-844D-9643-C8A7261637AC}"/>
              </a:ext>
            </a:extLst>
          </p:cNvPr>
          <p:cNvCxnSpPr>
            <a:cxnSpLocks/>
          </p:cNvCxnSpPr>
          <p:nvPr/>
        </p:nvCxnSpPr>
        <p:spPr>
          <a:xfrm flipH="1">
            <a:off x="563900" y="5865635"/>
            <a:ext cx="6995775" cy="0"/>
          </a:xfrm>
          <a:prstGeom prst="line">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0B81C6F0-1D57-5045-A91E-D79766F230E6}"/>
              </a:ext>
            </a:extLst>
          </p:cNvPr>
          <p:cNvCxnSpPr>
            <a:cxnSpLocks/>
          </p:cNvCxnSpPr>
          <p:nvPr/>
        </p:nvCxnSpPr>
        <p:spPr>
          <a:xfrm flipH="1">
            <a:off x="630976" y="6366256"/>
            <a:ext cx="6995775" cy="0"/>
          </a:xfrm>
          <a:prstGeom prst="line">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63CB7279-282C-D84C-B596-9AE54C18FC1B}"/>
              </a:ext>
            </a:extLst>
          </p:cNvPr>
          <p:cNvGrpSpPr/>
          <p:nvPr/>
        </p:nvGrpSpPr>
        <p:grpSpPr>
          <a:xfrm>
            <a:off x="708625" y="1524963"/>
            <a:ext cx="6851050" cy="5448786"/>
            <a:chOff x="705376" y="2802470"/>
            <a:chExt cx="6851050" cy="5448786"/>
          </a:xfrm>
        </p:grpSpPr>
        <p:sp>
          <p:nvSpPr>
            <p:cNvPr id="53" name="Rectangle 52">
              <a:extLst>
                <a:ext uri="{FF2B5EF4-FFF2-40B4-BE49-F238E27FC236}">
                  <a16:creationId xmlns:a16="http://schemas.microsoft.com/office/drawing/2014/main" id="{057D92EE-81E2-2549-B4AF-0ACF5DF4E342}"/>
                </a:ext>
              </a:extLst>
            </p:cNvPr>
            <p:cNvSpPr/>
            <p:nvPr/>
          </p:nvSpPr>
          <p:spPr>
            <a:xfrm>
              <a:off x="932688" y="2802470"/>
              <a:ext cx="6623738" cy="4174399"/>
            </a:xfrm>
            <a:prstGeom prst="rect">
              <a:avLst/>
            </a:prstGeom>
            <a:gradFill>
              <a:gsLst>
                <a:gs pos="4000">
                  <a:srgbClr val="863694"/>
                </a:gs>
                <a:gs pos="34000">
                  <a:srgbClr val="863694"/>
                </a:gs>
                <a:gs pos="80000">
                  <a:srgbClr val="561465"/>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Placeholder 5">
              <a:extLst>
                <a:ext uri="{FF2B5EF4-FFF2-40B4-BE49-F238E27FC236}">
                  <a16:creationId xmlns:a16="http://schemas.microsoft.com/office/drawing/2014/main" id="{30A24934-F187-8B4D-819D-A400A23A0A2B}"/>
                </a:ext>
              </a:extLst>
            </p:cNvPr>
            <p:cNvSpPr txBox="1">
              <a:spLocks/>
            </p:cNvSpPr>
            <p:nvPr/>
          </p:nvSpPr>
          <p:spPr>
            <a:xfrm>
              <a:off x="1330273" y="2959248"/>
              <a:ext cx="5662253" cy="5292008"/>
            </a:xfrm>
            <a:prstGeom prst="rect">
              <a:avLst/>
            </a:prstGeom>
          </p:spPr>
          <p:txBody>
            <a:bodyPr vert="horz" lIns="91440" tIns="45720" rIns="91440" bIns="45720" numCol="1" spcCol="288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5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nSpc>
                  <a:spcPct val="200000"/>
                </a:lnSpc>
              </a:pPr>
              <a:r>
                <a:rPr lang="en-GB" dirty="0">
                  <a:solidFill>
                    <a:schemeClr val="bg1"/>
                  </a:solidFill>
                </a:rPr>
                <a:t>Excellent communication (listening, questioning &amp; clarity of speech, storytelling)</a:t>
              </a:r>
            </a:p>
            <a:p>
              <a:pPr>
                <a:lnSpc>
                  <a:spcPct val="150000"/>
                </a:lnSpc>
              </a:pPr>
              <a:r>
                <a:rPr lang="en-GB" dirty="0">
                  <a:solidFill>
                    <a:schemeClr val="bg1"/>
                  </a:solidFill>
                </a:rPr>
                <a:t> </a:t>
              </a:r>
            </a:p>
            <a:p>
              <a:pPr>
                <a:lnSpc>
                  <a:spcPct val="150000"/>
                </a:lnSpc>
              </a:pPr>
              <a:r>
                <a:rPr lang="en-GB" dirty="0">
                  <a:solidFill>
                    <a:schemeClr val="bg1"/>
                  </a:solidFill>
                </a:rPr>
                <a:t>Strong capacity for making informed decisions</a:t>
              </a:r>
            </a:p>
            <a:p>
              <a:pPr>
                <a:lnSpc>
                  <a:spcPct val="150000"/>
                </a:lnSpc>
              </a:pPr>
              <a:r>
                <a:rPr lang="en-GB" dirty="0">
                  <a:solidFill>
                    <a:schemeClr val="bg1"/>
                  </a:solidFill>
                </a:rPr>
                <a:t> </a:t>
              </a:r>
            </a:p>
            <a:p>
              <a:pPr>
                <a:lnSpc>
                  <a:spcPct val="150000"/>
                </a:lnSpc>
              </a:pPr>
              <a:r>
                <a:rPr lang="en-GB" dirty="0">
                  <a:solidFill>
                    <a:schemeClr val="bg1"/>
                  </a:solidFill>
                </a:rPr>
                <a:t>Articulate in meetings &amp; able to ensure actionable meeting outcomes</a:t>
              </a:r>
            </a:p>
            <a:p>
              <a:pPr>
                <a:lnSpc>
                  <a:spcPct val="150000"/>
                </a:lnSpc>
              </a:pPr>
              <a:r>
                <a:rPr lang="en-GB" dirty="0">
                  <a:solidFill>
                    <a:schemeClr val="bg1"/>
                  </a:solidFill>
                </a:rPr>
                <a:t> </a:t>
              </a:r>
            </a:p>
            <a:p>
              <a:pPr>
                <a:lnSpc>
                  <a:spcPct val="150000"/>
                </a:lnSpc>
              </a:pPr>
              <a:r>
                <a:rPr lang="en-GB" dirty="0">
                  <a:solidFill>
                    <a:schemeClr val="bg1"/>
                  </a:solidFill>
                </a:rPr>
                <a:t>Effective facilitation skills essential for leading discussions and finding solutions</a:t>
              </a:r>
            </a:p>
            <a:p>
              <a:pPr>
                <a:lnSpc>
                  <a:spcPct val="150000"/>
                </a:lnSpc>
              </a:pPr>
              <a:r>
                <a:rPr lang="en-GB" dirty="0">
                  <a:solidFill>
                    <a:schemeClr val="bg1"/>
                  </a:solidFill>
                </a:rPr>
                <a:t> </a:t>
              </a:r>
            </a:p>
            <a:p>
              <a:pPr>
                <a:lnSpc>
                  <a:spcPct val="150000"/>
                </a:lnSpc>
              </a:pPr>
              <a:r>
                <a:rPr lang="en-GB" dirty="0">
                  <a:solidFill>
                    <a:schemeClr val="bg1"/>
                  </a:solidFill>
                </a:rPr>
                <a:t>Strong visionaries able to focus on the big picture</a:t>
              </a:r>
            </a:p>
            <a:p>
              <a:pPr>
                <a:lnSpc>
                  <a:spcPct val="150000"/>
                </a:lnSpc>
              </a:pPr>
              <a:r>
                <a:rPr lang="en-GB" dirty="0">
                  <a:solidFill>
                    <a:schemeClr val="bg1"/>
                  </a:solidFill>
                </a:rPr>
                <a:t> </a:t>
              </a:r>
            </a:p>
            <a:p>
              <a:pPr>
                <a:lnSpc>
                  <a:spcPct val="150000"/>
                </a:lnSpc>
              </a:pPr>
              <a:r>
                <a:rPr lang="en-GB" dirty="0">
                  <a:solidFill>
                    <a:schemeClr val="bg1"/>
                  </a:solidFill>
                </a:rPr>
                <a:t>Excellent at anticipating and preparing for resistance to change</a:t>
              </a:r>
            </a:p>
            <a:p>
              <a:pPr>
                <a:lnSpc>
                  <a:spcPct val="150000"/>
                </a:lnSpc>
              </a:pPr>
              <a:r>
                <a:rPr lang="en-GB" dirty="0">
                  <a:solidFill>
                    <a:schemeClr val="bg1"/>
                  </a:solidFill>
                </a:rPr>
                <a:t> </a:t>
              </a:r>
            </a:p>
            <a:p>
              <a:pPr>
                <a:lnSpc>
                  <a:spcPct val="150000"/>
                </a:lnSpc>
              </a:pPr>
              <a:r>
                <a:rPr lang="en-GB" dirty="0">
                  <a:solidFill>
                    <a:schemeClr val="bg1"/>
                  </a:solidFill>
                </a:rPr>
                <a:t>Strong emotional intelligence enabling them to effectively respond in difficult situations</a:t>
              </a:r>
            </a:p>
            <a:p>
              <a:pPr>
                <a:lnSpc>
                  <a:spcPct val="150000"/>
                </a:lnSpc>
              </a:pPr>
              <a:r>
                <a:rPr lang="en-GB" dirty="0">
                  <a:solidFill>
                    <a:schemeClr val="bg1"/>
                  </a:solidFill>
                </a:rPr>
                <a:t> </a:t>
              </a:r>
            </a:p>
            <a:p>
              <a:pPr>
                <a:lnSpc>
                  <a:spcPct val="150000"/>
                </a:lnSpc>
              </a:pPr>
              <a:r>
                <a:rPr lang="en-GB" dirty="0">
                  <a:solidFill>
                    <a:schemeClr val="bg1"/>
                  </a:solidFill>
                </a:rPr>
                <a:t> Capacity to build relationships and strong collaborations</a:t>
              </a:r>
            </a:p>
          </p:txBody>
        </p:sp>
        <p:grpSp>
          <p:nvGrpSpPr>
            <p:cNvPr id="56" name="Group 55">
              <a:extLst>
                <a:ext uri="{FF2B5EF4-FFF2-40B4-BE49-F238E27FC236}">
                  <a16:creationId xmlns:a16="http://schemas.microsoft.com/office/drawing/2014/main" id="{28FCD441-959A-314E-A7E3-771C2D04986B}"/>
                </a:ext>
              </a:extLst>
            </p:cNvPr>
            <p:cNvGrpSpPr/>
            <p:nvPr/>
          </p:nvGrpSpPr>
          <p:grpSpPr>
            <a:xfrm>
              <a:off x="705376" y="2967560"/>
              <a:ext cx="448125" cy="375106"/>
              <a:chOff x="187296" y="2146434"/>
              <a:chExt cx="806999" cy="675505"/>
            </a:xfrm>
          </p:grpSpPr>
          <p:sp>
            <p:nvSpPr>
              <p:cNvPr id="57" name="Oval 56">
                <a:extLst>
                  <a:ext uri="{FF2B5EF4-FFF2-40B4-BE49-F238E27FC236}">
                    <a16:creationId xmlns:a16="http://schemas.microsoft.com/office/drawing/2014/main" id="{A9E22FEF-0462-B149-A44A-561545097797}"/>
                  </a:ext>
                </a:extLst>
              </p:cNvPr>
              <p:cNvSpPr/>
              <p:nvPr/>
            </p:nvSpPr>
            <p:spPr>
              <a:xfrm>
                <a:off x="255794" y="2146434"/>
                <a:ext cx="675505" cy="675505"/>
              </a:xfrm>
              <a:prstGeom prst="ellipse">
                <a:avLst/>
              </a:prstGeom>
              <a:solidFill>
                <a:srgbClr val="94C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Placeholder 4">
                <a:extLst>
                  <a:ext uri="{FF2B5EF4-FFF2-40B4-BE49-F238E27FC236}">
                    <a16:creationId xmlns:a16="http://schemas.microsoft.com/office/drawing/2014/main" id="{62D88F24-27EC-A44D-96E6-BC530CF2B3AB}"/>
                  </a:ext>
                </a:extLst>
              </p:cNvPr>
              <p:cNvSpPr txBox="1">
                <a:spLocks/>
              </p:cNvSpPr>
              <p:nvPr/>
            </p:nvSpPr>
            <p:spPr>
              <a:xfrm>
                <a:off x="187296" y="2180074"/>
                <a:ext cx="806999" cy="575904"/>
              </a:xfrm>
              <a:prstGeom prst="rect">
                <a:avLst/>
              </a:prstGeom>
            </p:spPr>
            <p:txBody>
              <a:bodyPr vert="horz" lIns="91440" tIns="45720" rIns="91440" bIns="45720" rtlCol="0" anchor="ctr">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r>
                  <a:rPr lang="en-GB" sz="1800" dirty="0">
                    <a:solidFill>
                      <a:schemeClr val="bg1"/>
                    </a:solidFill>
                  </a:rPr>
                  <a:t>01</a:t>
                </a:r>
                <a:endParaRPr lang="en-IE" sz="1800" dirty="0">
                  <a:solidFill>
                    <a:schemeClr val="bg1"/>
                  </a:solidFill>
                </a:endParaRPr>
              </a:p>
            </p:txBody>
          </p:sp>
        </p:grpSp>
        <p:grpSp>
          <p:nvGrpSpPr>
            <p:cNvPr id="84" name="Group 83">
              <a:extLst>
                <a:ext uri="{FF2B5EF4-FFF2-40B4-BE49-F238E27FC236}">
                  <a16:creationId xmlns:a16="http://schemas.microsoft.com/office/drawing/2014/main" id="{1036288A-DB71-6444-9725-E6FC176ED574}"/>
                </a:ext>
              </a:extLst>
            </p:cNvPr>
            <p:cNvGrpSpPr/>
            <p:nvPr/>
          </p:nvGrpSpPr>
          <p:grpSpPr>
            <a:xfrm>
              <a:off x="705376" y="3460995"/>
              <a:ext cx="448125" cy="375106"/>
              <a:chOff x="187296" y="2146434"/>
              <a:chExt cx="806999" cy="675505"/>
            </a:xfrm>
          </p:grpSpPr>
          <p:sp>
            <p:nvSpPr>
              <p:cNvPr id="85" name="Oval 84">
                <a:extLst>
                  <a:ext uri="{FF2B5EF4-FFF2-40B4-BE49-F238E27FC236}">
                    <a16:creationId xmlns:a16="http://schemas.microsoft.com/office/drawing/2014/main" id="{7631E74B-D603-5E45-AEBB-94C5CAB7F24E}"/>
                  </a:ext>
                </a:extLst>
              </p:cNvPr>
              <p:cNvSpPr/>
              <p:nvPr/>
            </p:nvSpPr>
            <p:spPr>
              <a:xfrm>
                <a:off x="255794" y="2146434"/>
                <a:ext cx="675505" cy="675505"/>
              </a:xfrm>
              <a:prstGeom prst="ellipse">
                <a:avLst/>
              </a:prstGeom>
              <a:solidFill>
                <a:srgbClr val="94C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 Placeholder 4">
                <a:extLst>
                  <a:ext uri="{FF2B5EF4-FFF2-40B4-BE49-F238E27FC236}">
                    <a16:creationId xmlns:a16="http://schemas.microsoft.com/office/drawing/2014/main" id="{28F82471-38E4-0E48-B973-C6EC813056E6}"/>
                  </a:ext>
                </a:extLst>
              </p:cNvPr>
              <p:cNvSpPr txBox="1">
                <a:spLocks/>
              </p:cNvSpPr>
              <p:nvPr/>
            </p:nvSpPr>
            <p:spPr>
              <a:xfrm>
                <a:off x="187296" y="2180074"/>
                <a:ext cx="806999" cy="575904"/>
              </a:xfrm>
              <a:prstGeom prst="rect">
                <a:avLst/>
              </a:prstGeom>
            </p:spPr>
            <p:txBody>
              <a:bodyPr vert="horz" lIns="91440" tIns="45720" rIns="91440" bIns="45720" rtlCol="0" anchor="ctr">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r>
                  <a:rPr lang="en-GB" sz="1800" dirty="0">
                    <a:solidFill>
                      <a:schemeClr val="bg1"/>
                    </a:solidFill>
                  </a:rPr>
                  <a:t>02</a:t>
                </a:r>
                <a:endParaRPr lang="en-IE" sz="1800" dirty="0">
                  <a:solidFill>
                    <a:schemeClr val="bg1"/>
                  </a:solidFill>
                </a:endParaRPr>
              </a:p>
            </p:txBody>
          </p:sp>
        </p:grpSp>
        <p:grpSp>
          <p:nvGrpSpPr>
            <p:cNvPr id="87" name="Group 86">
              <a:extLst>
                <a:ext uri="{FF2B5EF4-FFF2-40B4-BE49-F238E27FC236}">
                  <a16:creationId xmlns:a16="http://schemas.microsoft.com/office/drawing/2014/main" id="{A56E35D5-2D51-0B43-8B2D-E2FFDB173B08}"/>
                </a:ext>
              </a:extLst>
            </p:cNvPr>
            <p:cNvGrpSpPr/>
            <p:nvPr/>
          </p:nvGrpSpPr>
          <p:grpSpPr>
            <a:xfrm>
              <a:off x="705376" y="3954430"/>
              <a:ext cx="448125" cy="375106"/>
              <a:chOff x="187296" y="2146434"/>
              <a:chExt cx="806999" cy="675505"/>
            </a:xfrm>
          </p:grpSpPr>
          <p:sp>
            <p:nvSpPr>
              <p:cNvPr id="88" name="Oval 87">
                <a:extLst>
                  <a:ext uri="{FF2B5EF4-FFF2-40B4-BE49-F238E27FC236}">
                    <a16:creationId xmlns:a16="http://schemas.microsoft.com/office/drawing/2014/main" id="{CFCB89E2-4709-C14D-8DA9-31B346F42217}"/>
                  </a:ext>
                </a:extLst>
              </p:cNvPr>
              <p:cNvSpPr/>
              <p:nvPr/>
            </p:nvSpPr>
            <p:spPr>
              <a:xfrm>
                <a:off x="255794" y="2146434"/>
                <a:ext cx="675505" cy="675505"/>
              </a:xfrm>
              <a:prstGeom prst="ellipse">
                <a:avLst/>
              </a:prstGeom>
              <a:solidFill>
                <a:srgbClr val="94C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 Placeholder 4">
                <a:extLst>
                  <a:ext uri="{FF2B5EF4-FFF2-40B4-BE49-F238E27FC236}">
                    <a16:creationId xmlns:a16="http://schemas.microsoft.com/office/drawing/2014/main" id="{5DA41F21-540C-124E-9026-19D0CBDCC8E2}"/>
                  </a:ext>
                </a:extLst>
              </p:cNvPr>
              <p:cNvSpPr txBox="1">
                <a:spLocks/>
              </p:cNvSpPr>
              <p:nvPr/>
            </p:nvSpPr>
            <p:spPr>
              <a:xfrm>
                <a:off x="187296" y="2180074"/>
                <a:ext cx="806999" cy="575904"/>
              </a:xfrm>
              <a:prstGeom prst="rect">
                <a:avLst/>
              </a:prstGeom>
            </p:spPr>
            <p:txBody>
              <a:bodyPr vert="horz" lIns="91440" tIns="45720" rIns="91440" bIns="45720" rtlCol="0" anchor="ctr">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r>
                  <a:rPr lang="en-GB" sz="1800" dirty="0">
                    <a:solidFill>
                      <a:schemeClr val="bg1"/>
                    </a:solidFill>
                  </a:rPr>
                  <a:t>03</a:t>
                </a:r>
                <a:endParaRPr lang="en-IE" sz="1800" dirty="0">
                  <a:solidFill>
                    <a:schemeClr val="bg1"/>
                  </a:solidFill>
                </a:endParaRPr>
              </a:p>
            </p:txBody>
          </p:sp>
        </p:grpSp>
        <p:grpSp>
          <p:nvGrpSpPr>
            <p:cNvPr id="90" name="Group 89">
              <a:extLst>
                <a:ext uri="{FF2B5EF4-FFF2-40B4-BE49-F238E27FC236}">
                  <a16:creationId xmlns:a16="http://schemas.microsoft.com/office/drawing/2014/main" id="{5FCBE0AC-1F6B-0549-8779-31FE8B45419F}"/>
                </a:ext>
              </a:extLst>
            </p:cNvPr>
            <p:cNvGrpSpPr/>
            <p:nvPr/>
          </p:nvGrpSpPr>
          <p:grpSpPr>
            <a:xfrm>
              <a:off x="705376" y="4447865"/>
              <a:ext cx="448125" cy="375106"/>
              <a:chOff x="187296" y="2146434"/>
              <a:chExt cx="806999" cy="675505"/>
            </a:xfrm>
          </p:grpSpPr>
          <p:sp>
            <p:nvSpPr>
              <p:cNvPr id="91" name="Oval 90">
                <a:extLst>
                  <a:ext uri="{FF2B5EF4-FFF2-40B4-BE49-F238E27FC236}">
                    <a16:creationId xmlns:a16="http://schemas.microsoft.com/office/drawing/2014/main" id="{372D1557-EE72-7B4F-A0AE-AF3DB559B270}"/>
                  </a:ext>
                </a:extLst>
              </p:cNvPr>
              <p:cNvSpPr/>
              <p:nvPr/>
            </p:nvSpPr>
            <p:spPr>
              <a:xfrm>
                <a:off x="255794" y="2146434"/>
                <a:ext cx="675505" cy="675505"/>
              </a:xfrm>
              <a:prstGeom prst="ellipse">
                <a:avLst/>
              </a:prstGeom>
              <a:solidFill>
                <a:srgbClr val="94C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 Placeholder 4">
                <a:extLst>
                  <a:ext uri="{FF2B5EF4-FFF2-40B4-BE49-F238E27FC236}">
                    <a16:creationId xmlns:a16="http://schemas.microsoft.com/office/drawing/2014/main" id="{F3FA75CD-7DFD-3C49-B6A9-A775C70BDC3E}"/>
                  </a:ext>
                </a:extLst>
              </p:cNvPr>
              <p:cNvSpPr txBox="1">
                <a:spLocks/>
              </p:cNvSpPr>
              <p:nvPr/>
            </p:nvSpPr>
            <p:spPr>
              <a:xfrm>
                <a:off x="187296" y="2180074"/>
                <a:ext cx="806999" cy="575904"/>
              </a:xfrm>
              <a:prstGeom prst="rect">
                <a:avLst/>
              </a:prstGeom>
            </p:spPr>
            <p:txBody>
              <a:bodyPr vert="horz" lIns="91440" tIns="45720" rIns="91440" bIns="45720" rtlCol="0" anchor="ctr">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r>
                  <a:rPr lang="en-GB" sz="1800" dirty="0">
                    <a:solidFill>
                      <a:schemeClr val="bg1"/>
                    </a:solidFill>
                  </a:rPr>
                  <a:t>04</a:t>
                </a:r>
                <a:endParaRPr lang="en-IE" sz="1800" dirty="0">
                  <a:solidFill>
                    <a:schemeClr val="bg1"/>
                  </a:solidFill>
                </a:endParaRPr>
              </a:p>
            </p:txBody>
          </p:sp>
        </p:grpSp>
        <p:grpSp>
          <p:nvGrpSpPr>
            <p:cNvPr id="93" name="Group 92">
              <a:extLst>
                <a:ext uri="{FF2B5EF4-FFF2-40B4-BE49-F238E27FC236}">
                  <a16:creationId xmlns:a16="http://schemas.microsoft.com/office/drawing/2014/main" id="{0D433D3C-C75D-4C41-B2D2-3CE35417D954}"/>
                </a:ext>
              </a:extLst>
            </p:cNvPr>
            <p:cNvGrpSpPr/>
            <p:nvPr/>
          </p:nvGrpSpPr>
          <p:grpSpPr>
            <a:xfrm>
              <a:off x="705376" y="4941300"/>
              <a:ext cx="448125" cy="375106"/>
              <a:chOff x="187296" y="2146434"/>
              <a:chExt cx="806999" cy="675505"/>
            </a:xfrm>
          </p:grpSpPr>
          <p:sp>
            <p:nvSpPr>
              <p:cNvPr id="94" name="Oval 93">
                <a:extLst>
                  <a:ext uri="{FF2B5EF4-FFF2-40B4-BE49-F238E27FC236}">
                    <a16:creationId xmlns:a16="http://schemas.microsoft.com/office/drawing/2014/main" id="{6F69B9DC-F29E-4B45-8B96-DA57B10F9F74}"/>
                  </a:ext>
                </a:extLst>
              </p:cNvPr>
              <p:cNvSpPr/>
              <p:nvPr/>
            </p:nvSpPr>
            <p:spPr>
              <a:xfrm>
                <a:off x="255794" y="2146434"/>
                <a:ext cx="675505" cy="675505"/>
              </a:xfrm>
              <a:prstGeom prst="ellipse">
                <a:avLst/>
              </a:prstGeom>
              <a:solidFill>
                <a:srgbClr val="94C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 Placeholder 4">
                <a:extLst>
                  <a:ext uri="{FF2B5EF4-FFF2-40B4-BE49-F238E27FC236}">
                    <a16:creationId xmlns:a16="http://schemas.microsoft.com/office/drawing/2014/main" id="{81D05443-E652-B640-961A-7E34410F42E0}"/>
                  </a:ext>
                </a:extLst>
              </p:cNvPr>
              <p:cNvSpPr txBox="1">
                <a:spLocks/>
              </p:cNvSpPr>
              <p:nvPr/>
            </p:nvSpPr>
            <p:spPr>
              <a:xfrm>
                <a:off x="187296" y="2180074"/>
                <a:ext cx="806999" cy="575904"/>
              </a:xfrm>
              <a:prstGeom prst="rect">
                <a:avLst/>
              </a:prstGeom>
            </p:spPr>
            <p:txBody>
              <a:bodyPr vert="horz" lIns="91440" tIns="45720" rIns="91440" bIns="45720" rtlCol="0" anchor="ctr">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r>
                  <a:rPr lang="en-GB" sz="1800" dirty="0">
                    <a:solidFill>
                      <a:schemeClr val="bg1"/>
                    </a:solidFill>
                  </a:rPr>
                  <a:t>05</a:t>
                </a:r>
                <a:endParaRPr lang="en-IE" sz="1800" dirty="0">
                  <a:solidFill>
                    <a:schemeClr val="bg1"/>
                  </a:solidFill>
                </a:endParaRPr>
              </a:p>
            </p:txBody>
          </p:sp>
        </p:grpSp>
        <p:grpSp>
          <p:nvGrpSpPr>
            <p:cNvPr id="96" name="Group 95">
              <a:extLst>
                <a:ext uri="{FF2B5EF4-FFF2-40B4-BE49-F238E27FC236}">
                  <a16:creationId xmlns:a16="http://schemas.microsoft.com/office/drawing/2014/main" id="{EE5057BD-527A-914F-BA62-1B268FC3C1CF}"/>
                </a:ext>
              </a:extLst>
            </p:cNvPr>
            <p:cNvGrpSpPr/>
            <p:nvPr/>
          </p:nvGrpSpPr>
          <p:grpSpPr>
            <a:xfrm>
              <a:off x="705376" y="5434735"/>
              <a:ext cx="448125" cy="375106"/>
              <a:chOff x="187296" y="2146434"/>
              <a:chExt cx="806999" cy="675505"/>
            </a:xfrm>
          </p:grpSpPr>
          <p:sp>
            <p:nvSpPr>
              <p:cNvPr id="97" name="Oval 96">
                <a:extLst>
                  <a:ext uri="{FF2B5EF4-FFF2-40B4-BE49-F238E27FC236}">
                    <a16:creationId xmlns:a16="http://schemas.microsoft.com/office/drawing/2014/main" id="{73BB903D-99A0-1241-B8B9-02AD8F0C03EA}"/>
                  </a:ext>
                </a:extLst>
              </p:cNvPr>
              <p:cNvSpPr/>
              <p:nvPr/>
            </p:nvSpPr>
            <p:spPr>
              <a:xfrm>
                <a:off x="255794" y="2146434"/>
                <a:ext cx="675505" cy="675505"/>
              </a:xfrm>
              <a:prstGeom prst="ellipse">
                <a:avLst/>
              </a:prstGeom>
              <a:solidFill>
                <a:srgbClr val="94C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 Placeholder 4">
                <a:extLst>
                  <a:ext uri="{FF2B5EF4-FFF2-40B4-BE49-F238E27FC236}">
                    <a16:creationId xmlns:a16="http://schemas.microsoft.com/office/drawing/2014/main" id="{C3AA2ACB-3C65-4D4C-AFD9-0341633EBF36}"/>
                  </a:ext>
                </a:extLst>
              </p:cNvPr>
              <p:cNvSpPr txBox="1">
                <a:spLocks/>
              </p:cNvSpPr>
              <p:nvPr/>
            </p:nvSpPr>
            <p:spPr>
              <a:xfrm>
                <a:off x="187296" y="2180074"/>
                <a:ext cx="806999" cy="575904"/>
              </a:xfrm>
              <a:prstGeom prst="rect">
                <a:avLst/>
              </a:prstGeom>
            </p:spPr>
            <p:txBody>
              <a:bodyPr vert="horz" lIns="91440" tIns="45720" rIns="91440" bIns="45720" rtlCol="0" anchor="ctr">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r>
                  <a:rPr lang="en-GB" sz="1800" dirty="0">
                    <a:solidFill>
                      <a:schemeClr val="bg1"/>
                    </a:solidFill>
                  </a:rPr>
                  <a:t>06</a:t>
                </a:r>
                <a:endParaRPr lang="en-IE" sz="1800" dirty="0">
                  <a:solidFill>
                    <a:schemeClr val="bg1"/>
                  </a:solidFill>
                </a:endParaRPr>
              </a:p>
            </p:txBody>
          </p:sp>
        </p:grpSp>
        <p:grpSp>
          <p:nvGrpSpPr>
            <p:cNvPr id="105" name="Group 104">
              <a:extLst>
                <a:ext uri="{FF2B5EF4-FFF2-40B4-BE49-F238E27FC236}">
                  <a16:creationId xmlns:a16="http://schemas.microsoft.com/office/drawing/2014/main" id="{7E0297E9-DBA7-2048-BBD4-B015692A71F8}"/>
                </a:ext>
              </a:extLst>
            </p:cNvPr>
            <p:cNvGrpSpPr/>
            <p:nvPr/>
          </p:nvGrpSpPr>
          <p:grpSpPr>
            <a:xfrm>
              <a:off x="705376" y="5928170"/>
              <a:ext cx="448125" cy="375106"/>
              <a:chOff x="187296" y="2146434"/>
              <a:chExt cx="806999" cy="675505"/>
            </a:xfrm>
          </p:grpSpPr>
          <p:sp>
            <p:nvSpPr>
              <p:cNvPr id="106" name="Oval 105">
                <a:extLst>
                  <a:ext uri="{FF2B5EF4-FFF2-40B4-BE49-F238E27FC236}">
                    <a16:creationId xmlns:a16="http://schemas.microsoft.com/office/drawing/2014/main" id="{E1D199A1-E771-9949-9738-D6715EDA5C60}"/>
                  </a:ext>
                </a:extLst>
              </p:cNvPr>
              <p:cNvSpPr/>
              <p:nvPr/>
            </p:nvSpPr>
            <p:spPr>
              <a:xfrm>
                <a:off x="255794" y="2146434"/>
                <a:ext cx="675505" cy="675505"/>
              </a:xfrm>
              <a:prstGeom prst="ellipse">
                <a:avLst/>
              </a:prstGeom>
              <a:solidFill>
                <a:srgbClr val="94C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 Placeholder 4">
                <a:extLst>
                  <a:ext uri="{FF2B5EF4-FFF2-40B4-BE49-F238E27FC236}">
                    <a16:creationId xmlns:a16="http://schemas.microsoft.com/office/drawing/2014/main" id="{A13EF889-240F-C64F-BD5B-161DEDF302FD}"/>
                  </a:ext>
                </a:extLst>
              </p:cNvPr>
              <p:cNvSpPr txBox="1">
                <a:spLocks/>
              </p:cNvSpPr>
              <p:nvPr/>
            </p:nvSpPr>
            <p:spPr>
              <a:xfrm>
                <a:off x="187296" y="2180074"/>
                <a:ext cx="806999" cy="575904"/>
              </a:xfrm>
              <a:prstGeom prst="rect">
                <a:avLst/>
              </a:prstGeom>
            </p:spPr>
            <p:txBody>
              <a:bodyPr vert="horz" lIns="91440" tIns="45720" rIns="91440" bIns="45720" rtlCol="0" anchor="ctr">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r>
                  <a:rPr lang="en-GB" sz="1800" dirty="0">
                    <a:solidFill>
                      <a:schemeClr val="bg1"/>
                    </a:solidFill>
                  </a:rPr>
                  <a:t>07</a:t>
                </a:r>
                <a:endParaRPr lang="en-IE" sz="1800" dirty="0">
                  <a:solidFill>
                    <a:schemeClr val="bg1"/>
                  </a:solidFill>
                </a:endParaRPr>
              </a:p>
            </p:txBody>
          </p:sp>
        </p:grpSp>
        <p:grpSp>
          <p:nvGrpSpPr>
            <p:cNvPr id="108" name="Group 107">
              <a:extLst>
                <a:ext uri="{FF2B5EF4-FFF2-40B4-BE49-F238E27FC236}">
                  <a16:creationId xmlns:a16="http://schemas.microsoft.com/office/drawing/2014/main" id="{18442ABE-6F8F-2941-B687-1489D903E789}"/>
                </a:ext>
              </a:extLst>
            </p:cNvPr>
            <p:cNvGrpSpPr/>
            <p:nvPr/>
          </p:nvGrpSpPr>
          <p:grpSpPr>
            <a:xfrm>
              <a:off x="705376" y="6421603"/>
              <a:ext cx="448125" cy="375106"/>
              <a:chOff x="187296" y="2146434"/>
              <a:chExt cx="806999" cy="675505"/>
            </a:xfrm>
          </p:grpSpPr>
          <p:sp>
            <p:nvSpPr>
              <p:cNvPr id="109" name="Oval 108">
                <a:extLst>
                  <a:ext uri="{FF2B5EF4-FFF2-40B4-BE49-F238E27FC236}">
                    <a16:creationId xmlns:a16="http://schemas.microsoft.com/office/drawing/2014/main" id="{286D0612-ED2A-DF41-B0DF-FC1965B294DE}"/>
                  </a:ext>
                </a:extLst>
              </p:cNvPr>
              <p:cNvSpPr/>
              <p:nvPr/>
            </p:nvSpPr>
            <p:spPr>
              <a:xfrm>
                <a:off x="255794" y="2146434"/>
                <a:ext cx="675505" cy="675505"/>
              </a:xfrm>
              <a:prstGeom prst="ellipse">
                <a:avLst/>
              </a:prstGeom>
              <a:solidFill>
                <a:srgbClr val="94C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Placeholder 4">
                <a:extLst>
                  <a:ext uri="{FF2B5EF4-FFF2-40B4-BE49-F238E27FC236}">
                    <a16:creationId xmlns:a16="http://schemas.microsoft.com/office/drawing/2014/main" id="{0114DBB3-E9DD-0746-8ACF-A4882CF34569}"/>
                  </a:ext>
                </a:extLst>
              </p:cNvPr>
              <p:cNvSpPr txBox="1">
                <a:spLocks/>
              </p:cNvSpPr>
              <p:nvPr/>
            </p:nvSpPr>
            <p:spPr>
              <a:xfrm>
                <a:off x="187296" y="2180074"/>
                <a:ext cx="806999" cy="575904"/>
              </a:xfrm>
              <a:prstGeom prst="rect">
                <a:avLst/>
              </a:prstGeom>
            </p:spPr>
            <p:txBody>
              <a:bodyPr vert="horz" lIns="91440" tIns="45720" rIns="91440" bIns="45720" rtlCol="0" anchor="ctr">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r>
                  <a:rPr lang="en-GB" sz="1800" dirty="0">
                    <a:solidFill>
                      <a:schemeClr val="bg1"/>
                    </a:solidFill>
                  </a:rPr>
                  <a:t>08</a:t>
                </a:r>
                <a:endParaRPr lang="en-IE" sz="1800" dirty="0">
                  <a:solidFill>
                    <a:schemeClr val="bg1"/>
                  </a:solidFill>
                </a:endParaRPr>
              </a:p>
            </p:txBody>
          </p:sp>
        </p:grpSp>
      </p:grpSp>
      <p:cxnSp>
        <p:nvCxnSpPr>
          <p:cNvPr id="111" name="Straight Connector 110">
            <a:extLst>
              <a:ext uri="{FF2B5EF4-FFF2-40B4-BE49-F238E27FC236}">
                <a16:creationId xmlns:a16="http://schemas.microsoft.com/office/drawing/2014/main" id="{B8E6EB47-484B-FC4C-A1EE-555D9F17634C}"/>
              </a:ext>
            </a:extLst>
          </p:cNvPr>
          <p:cNvCxnSpPr>
            <a:cxnSpLocks/>
          </p:cNvCxnSpPr>
          <p:nvPr/>
        </p:nvCxnSpPr>
        <p:spPr>
          <a:xfrm flipH="1">
            <a:off x="6920162" y="799244"/>
            <a:ext cx="634226" cy="1"/>
          </a:xfrm>
          <a:prstGeom prst="line">
            <a:avLst/>
          </a:prstGeom>
          <a:ln w="28575">
            <a:solidFill>
              <a:srgbClr val="94C33D"/>
            </a:solidFill>
          </a:ln>
        </p:spPr>
        <p:style>
          <a:lnRef idx="1">
            <a:schemeClr val="accent1"/>
          </a:lnRef>
          <a:fillRef idx="0">
            <a:schemeClr val="accent1"/>
          </a:fillRef>
          <a:effectRef idx="0">
            <a:schemeClr val="accent1"/>
          </a:effectRef>
          <a:fontRef idx="minor">
            <a:schemeClr val="tx1"/>
          </a:fontRef>
        </p:style>
      </p:cxnSp>
      <p:sp>
        <p:nvSpPr>
          <p:cNvPr id="118" name="Freeform 117">
            <a:extLst>
              <a:ext uri="{FF2B5EF4-FFF2-40B4-BE49-F238E27FC236}">
                <a16:creationId xmlns:a16="http://schemas.microsoft.com/office/drawing/2014/main" id="{C3DEFD68-EB12-F249-AA46-26FC9182C1B8}"/>
              </a:ext>
            </a:extLst>
          </p:cNvPr>
          <p:cNvSpPr/>
          <p:nvPr/>
        </p:nvSpPr>
        <p:spPr>
          <a:xfrm flipH="1">
            <a:off x="3539436" y="5412232"/>
            <a:ext cx="4014952" cy="4576069"/>
          </a:xfrm>
          <a:custGeom>
            <a:avLst/>
            <a:gdLst>
              <a:gd name="connsiteX0" fmla="*/ 2246378 w 5222656"/>
              <a:gd name="connsiteY0" fmla="*/ 0 h 5952556"/>
              <a:gd name="connsiteX1" fmla="*/ 5222656 w 5222656"/>
              <a:gd name="connsiteY1" fmla="*/ 2976278 h 5952556"/>
              <a:gd name="connsiteX2" fmla="*/ 2246378 w 5222656"/>
              <a:gd name="connsiteY2" fmla="*/ 5952556 h 5952556"/>
              <a:gd name="connsiteX3" fmla="*/ 141832 w 5222656"/>
              <a:gd name="connsiteY3" fmla="*/ 5080825 h 5952556"/>
              <a:gd name="connsiteX4" fmla="*/ 0 w 5222656"/>
              <a:gd name="connsiteY4" fmla="*/ 4924770 h 5952556"/>
              <a:gd name="connsiteX5" fmla="*/ 0 w 5222656"/>
              <a:gd name="connsiteY5" fmla="*/ 1027786 h 5952556"/>
              <a:gd name="connsiteX6" fmla="*/ 141832 w 5222656"/>
              <a:gd name="connsiteY6" fmla="*/ 871732 h 5952556"/>
              <a:gd name="connsiteX7" fmla="*/ 2246378 w 5222656"/>
              <a:gd name="connsiteY7" fmla="*/ 0 h 5952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22656" h="5952556">
                <a:moveTo>
                  <a:pt x="2246378" y="0"/>
                </a:moveTo>
                <a:cubicBezTo>
                  <a:pt x="3890131" y="0"/>
                  <a:pt x="5222656" y="1332525"/>
                  <a:pt x="5222656" y="2976278"/>
                </a:cubicBezTo>
                <a:cubicBezTo>
                  <a:pt x="5222656" y="4620031"/>
                  <a:pt x="3890131" y="5952556"/>
                  <a:pt x="2246378" y="5952556"/>
                </a:cubicBezTo>
                <a:cubicBezTo>
                  <a:pt x="1424502" y="5952556"/>
                  <a:pt x="680432" y="5619425"/>
                  <a:pt x="141832" y="5080825"/>
                </a:cubicBezTo>
                <a:lnTo>
                  <a:pt x="0" y="4924770"/>
                </a:lnTo>
                <a:lnTo>
                  <a:pt x="0" y="1027786"/>
                </a:lnTo>
                <a:lnTo>
                  <a:pt x="141832" y="871732"/>
                </a:lnTo>
                <a:cubicBezTo>
                  <a:pt x="680432" y="333131"/>
                  <a:pt x="1424502" y="0"/>
                  <a:pt x="2246378" y="0"/>
                </a:cubicBezTo>
                <a:close/>
              </a:path>
            </a:pathLst>
          </a:custGeom>
          <a:blipFill dpi="0" rotWithShape="0">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2730828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Freeform 43">
            <a:extLst>
              <a:ext uri="{FF2B5EF4-FFF2-40B4-BE49-F238E27FC236}">
                <a16:creationId xmlns:a16="http://schemas.microsoft.com/office/drawing/2014/main" id="{FD83DA7B-F883-3B4E-9587-4E0AB902C610}"/>
              </a:ext>
            </a:extLst>
          </p:cNvPr>
          <p:cNvSpPr/>
          <p:nvPr/>
        </p:nvSpPr>
        <p:spPr>
          <a:xfrm flipH="1">
            <a:off x="2879835" y="4336227"/>
            <a:ext cx="4679840" cy="5333879"/>
          </a:xfrm>
          <a:custGeom>
            <a:avLst/>
            <a:gdLst>
              <a:gd name="connsiteX0" fmla="*/ 2246378 w 5222656"/>
              <a:gd name="connsiteY0" fmla="*/ 0 h 5952556"/>
              <a:gd name="connsiteX1" fmla="*/ 5222656 w 5222656"/>
              <a:gd name="connsiteY1" fmla="*/ 2976278 h 5952556"/>
              <a:gd name="connsiteX2" fmla="*/ 2246378 w 5222656"/>
              <a:gd name="connsiteY2" fmla="*/ 5952556 h 5952556"/>
              <a:gd name="connsiteX3" fmla="*/ 141832 w 5222656"/>
              <a:gd name="connsiteY3" fmla="*/ 5080825 h 5952556"/>
              <a:gd name="connsiteX4" fmla="*/ 0 w 5222656"/>
              <a:gd name="connsiteY4" fmla="*/ 4924770 h 5952556"/>
              <a:gd name="connsiteX5" fmla="*/ 0 w 5222656"/>
              <a:gd name="connsiteY5" fmla="*/ 1027786 h 5952556"/>
              <a:gd name="connsiteX6" fmla="*/ 141832 w 5222656"/>
              <a:gd name="connsiteY6" fmla="*/ 871732 h 5952556"/>
              <a:gd name="connsiteX7" fmla="*/ 2246378 w 5222656"/>
              <a:gd name="connsiteY7" fmla="*/ 0 h 5952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22656" h="5952556">
                <a:moveTo>
                  <a:pt x="2246378" y="0"/>
                </a:moveTo>
                <a:cubicBezTo>
                  <a:pt x="3890131" y="0"/>
                  <a:pt x="5222656" y="1332525"/>
                  <a:pt x="5222656" y="2976278"/>
                </a:cubicBezTo>
                <a:cubicBezTo>
                  <a:pt x="5222656" y="4620031"/>
                  <a:pt x="3890131" y="5952556"/>
                  <a:pt x="2246378" y="5952556"/>
                </a:cubicBezTo>
                <a:cubicBezTo>
                  <a:pt x="1424502" y="5952556"/>
                  <a:pt x="680432" y="5619425"/>
                  <a:pt x="141832" y="5080825"/>
                </a:cubicBezTo>
                <a:lnTo>
                  <a:pt x="0" y="4924770"/>
                </a:lnTo>
                <a:lnTo>
                  <a:pt x="0" y="1027786"/>
                </a:lnTo>
                <a:lnTo>
                  <a:pt x="141832" y="871732"/>
                </a:lnTo>
                <a:cubicBezTo>
                  <a:pt x="680432" y="333131"/>
                  <a:pt x="1424502" y="0"/>
                  <a:pt x="2246378" y="0"/>
                </a:cubicBezTo>
                <a:close/>
              </a:path>
            </a:pathLst>
          </a:custGeom>
          <a:blipFill dpi="0" rotWithShape="0">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Rectangle 41">
            <a:extLst>
              <a:ext uri="{FF2B5EF4-FFF2-40B4-BE49-F238E27FC236}">
                <a16:creationId xmlns:a16="http://schemas.microsoft.com/office/drawing/2014/main" id="{F796C542-5AA6-AA4C-8841-207D2CCF409D}"/>
              </a:ext>
            </a:extLst>
          </p:cNvPr>
          <p:cNvSpPr/>
          <p:nvPr/>
        </p:nvSpPr>
        <p:spPr>
          <a:xfrm>
            <a:off x="-3250" y="1380537"/>
            <a:ext cx="7597218" cy="3965363"/>
          </a:xfrm>
          <a:prstGeom prst="rect">
            <a:avLst/>
          </a:prstGeom>
          <a:gradFill>
            <a:gsLst>
              <a:gs pos="4000">
                <a:srgbClr val="863694"/>
              </a:gs>
              <a:gs pos="34000">
                <a:srgbClr val="863694"/>
              </a:gs>
              <a:gs pos="80000">
                <a:srgbClr val="561465"/>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9CC3F771-EAB3-9F4C-8117-AE1ACAEE49D8}"/>
              </a:ext>
            </a:extLst>
          </p:cNvPr>
          <p:cNvSpPr>
            <a:spLocks noGrp="1"/>
          </p:cNvSpPr>
          <p:nvPr>
            <p:ph type="sldNum" sz="quarter" idx="12"/>
          </p:nvPr>
        </p:nvSpPr>
        <p:spPr/>
        <p:txBody>
          <a:bodyPr/>
          <a:lstStyle/>
          <a:p>
            <a:fld id="{5E760C49-C21F-C349-B509-93C281143DFD}" type="slidenum">
              <a:rPr lang="en-US" smtClean="0"/>
              <a:t>45</a:t>
            </a:fld>
            <a:endParaRPr lang="en-US" dirty="0"/>
          </a:p>
        </p:txBody>
      </p:sp>
      <p:sp>
        <p:nvSpPr>
          <p:cNvPr id="112" name="Text Placeholder 4">
            <a:extLst>
              <a:ext uri="{FF2B5EF4-FFF2-40B4-BE49-F238E27FC236}">
                <a16:creationId xmlns:a16="http://schemas.microsoft.com/office/drawing/2014/main" id="{5A38C33D-D2C3-3244-ACC7-D06B4E20D541}"/>
              </a:ext>
            </a:extLst>
          </p:cNvPr>
          <p:cNvSpPr txBox="1">
            <a:spLocks/>
          </p:cNvSpPr>
          <p:nvPr/>
        </p:nvSpPr>
        <p:spPr>
          <a:xfrm>
            <a:off x="630976" y="443244"/>
            <a:ext cx="6481024" cy="836206"/>
          </a:xfrm>
          <a:prstGeom prst="rect">
            <a:avLst/>
          </a:prstGeom>
        </p:spPr>
        <p:txBody>
          <a:bodyPr vert="horz" lIns="91440" tIns="45720" rIns="91440" bIns="45720" rtlCol="0">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dirty="0"/>
              <a:t>Resources for Exploring Female Leadership in the Context of Social Activism</a:t>
            </a:r>
            <a:endParaRPr lang="en-IE" dirty="0"/>
          </a:p>
        </p:txBody>
      </p:sp>
      <p:cxnSp>
        <p:nvCxnSpPr>
          <p:cNvPr id="115" name="Straight Connector 114">
            <a:extLst>
              <a:ext uri="{FF2B5EF4-FFF2-40B4-BE49-F238E27FC236}">
                <a16:creationId xmlns:a16="http://schemas.microsoft.com/office/drawing/2014/main" id="{3A3BEEF4-FC7D-DA48-AE7C-EC4EB0D474D2}"/>
              </a:ext>
            </a:extLst>
          </p:cNvPr>
          <p:cNvCxnSpPr>
            <a:cxnSpLocks/>
          </p:cNvCxnSpPr>
          <p:nvPr/>
        </p:nvCxnSpPr>
        <p:spPr>
          <a:xfrm flipH="1">
            <a:off x="-3251" y="641585"/>
            <a:ext cx="634226" cy="1"/>
          </a:xfrm>
          <a:prstGeom prst="line">
            <a:avLst/>
          </a:prstGeom>
          <a:ln w="28575">
            <a:solidFill>
              <a:srgbClr val="94C33D"/>
            </a:solidFill>
          </a:ln>
        </p:spPr>
        <p:style>
          <a:lnRef idx="1">
            <a:schemeClr val="accent1"/>
          </a:lnRef>
          <a:fillRef idx="0">
            <a:schemeClr val="accent1"/>
          </a:fillRef>
          <a:effectRef idx="0">
            <a:schemeClr val="accent1"/>
          </a:effectRef>
          <a:fontRef idx="minor">
            <a:schemeClr val="tx1"/>
          </a:fontRef>
        </p:style>
      </p:cxnSp>
      <p:sp>
        <p:nvSpPr>
          <p:cNvPr id="116" name="Text Placeholder 5">
            <a:extLst>
              <a:ext uri="{FF2B5EF4-FFF2-40B4-BE49-F238E27FC236}">
                <a16:creationId xmlns:a16="http://schemas.microsoft.com/office/drawing/2014/main" id="{B7837360-6A96-5942-AFB7-8D4A9DA74523}"/>
              </a:ext>
            </a:extLst>
          </p:cNvPr>
          <p:cNvSpPr txBox="1">
            <a:spLocks/>
          </p:cNvSpPr>
          <p:nvPr/>
        </p:nvSpPr>
        <p:spPr>
          <a:xfrm>
            <a:off x="630975" y="1606720"/>
            <a:ext cx="6361551" cy="3337239"/>
          </a:xfrm>
          <a:prstGeom prst="rect">
            <a:avLst/>
          </a:prstGeom>
        </p:spPr>
        <p:txBody>
          <a:bodyPr vert="horz" lIns="91440" tIns="45720" rIns="91440" bIns="45720" numCol="2" spcCol="288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71450" indent="-171450" algn="l">
              <a:buClr>
                <a:srgbClr val="94C33D"/>
              </a:buClr>
              <a:buFont typeface="Arial" panose="020B0604020202020204" pitchFamily="34" charset="0"/>
              <a:buChar char="•"/>
            </a:pPr>
            <a:r>
              <a:rPr lang="en-GB" b="1" dirty="0">
                <a:solidFill>
                  <a:schemeClr val="bg1"/>
                </a:solidFill>
              </a:rPr>
              <a:t>Women’s leadership, women’s rights and advocating for policy changes: </a:t>
            </a:r>
            <a:r>
              <a:rPr lang="en-GB" b="1" dirty="0">
                <a:solidFill>
                  <a:srgbClr val="94C33D"/>
                </a:solidFill>
                <a:hlinkClick r:id="rId3">
                  <a:extLst>
                    <a:ext uri="{A12FA001-AC4F-418D-AE19-62706E023703}">
                      <ahyp:hlinkClr xmlns:ahyp="http://schemas.microsoft.com/office/drawing/2018/hyperlinkcolor" val="tx"/>
                    </a:ext>
                  </a:extLst>
                </a:hlinkClick>
              </a:rPr>
              <a:t>YWCA Thebes, Greece</a:t>
            </a:r>
            <a:endParaRPr lang="en-IE" dirty="0">
              <a:solidFill>
                <a:srgbClr val="94C33D"/>
              </a:solidFill>
            </a:endParaRPr>
          </a:p>
          <a:p>
            <a:pPr marL="171450" indent="-171450" algn="l">
              <a:buClr>
                <a:srgbClr val="94C33D"/>
              </a:buClr>
              <a:buFont typeface="Arial" panose="020B0604020202020204" pitchFamily="34" charset="0"/>
              <a:buChar char="•"/>
            </a:pPr>
            <a:endParaRPr lang="en-IE" dirty="0">
              <a:solidFill>
                <a:schemeClr val="bg1"/>
              </a:solidFill>
            </a:endParaRPr>
          </a:p>
          <a:p>
            <a:pPr marL="171450" lvl="0" indent="-171450" algn="l">
              <a:buClr>
                <a:srgbClr val="94C33D"/>
              </a:buClr>
              <a:buFont typeface="Arial" panose="020B0604020202020204" pitchFamily="34" charset="0"/>
              <a:buChar char="•"/>
            </a:pPr>
            <a:r>
              <a:rPr lang="en-GB" b="1" dirty="0">
                <a:solidFill>
                  <a:schemeClr val="bg1"/>
                </a:solidFill>
              </a:rPr>
              <a:t>Women's leadership leading to policy change: </a:t>
            </a:r>
            <a:r>
              <a:rPr lang="en-GB" b="1" dirty="0">
                <a:solidFill>
                  <a:srgbClr val="94C33D"/>
                </a:solidFill>
                <a:hlinkClick r:id="rId4">
                  <a:extLst>
                    <a:ext uri="{A12FA001-AC4F-418D-AE19-62706E023703}">
                      <ahyp:hlinkClr xmlns:ahyp="http://schemas.microsoft.com/office/drawing/2018/hyperlinkcolor" val="tx"/>
                    </a:ext>
                  </a:extLst>
                </a:hlinkClick>
              </a:rPr>
              <a:t>YWCA Scotland</a:t>
            </a:r>
            <a:endParaRPr lang="en-IE" dirty="0">
              <a:solidFill>
                <a:srgbClr val="94C33D"/>
              </a:solidFill>
            </a:endParaRPr>
          </a:p>
          <a:p>
            <a:pPr marL="171450" indent="-171450" algn="l">
              <a:buClr>
                <a:srgbClr val="94C33D"/>
              </a:buClr>
              <a:buFont typeface="Arial" panose="020B0604020202020204" pitchFamily="34" charset="0"/>
              <a:buChar char="•"/>
            </a:pPr>
            <a:endParaRPr lang="en-IE" dirty="0">
              <a:solidFill>
                <a:schemeClr val="bg1"/>
              </a:solidFill>
            </a:endParaRPr>
          </a:p>
          <a:p>
            <a:pPr marL="171450" lvl="0" indent="-171450" algn="l">
              <a:buClr>
                <a:srgbClr val="94C33D"/>
              </a:buClr>
              <a:buFont typeface="Arial" panose="020B0604020202020204" pitchFamily="34" charset="0"/>
              <a:buChar char="•"/>
            </a:pPr>
            <a:r>
              <a:rPr lang="en-GB" b="1" dirty="0">
                <a:solidFill>
                  <a:schemeClr val="bg1"/>
                </a:solidFill>
              </a:rPr>
              <a:t>Women’s leadership and the response to </a:t>
            </a:r>
            <a:r>
              <a:rPr lang="en-GB" b="1" dirty="0">
                <a:solidFill>
                  <a:srgbClr val="94C33D"/>
                </a:solidFill>
                <a:hlinkClick r:id="rId5">
                  <a:extLst>
                    <a:ext uri="{A12FA001-AC4F-418D-AE19-62706E023703}">
                      <ahyp:hlinkClr xmlns:ahyp="http://schemas.microsoft.com/office/drawing/2018/hyperlinkcolor" val="tx"/>
                    </a:ext>
                  </a:extLst>
                </a:hlinkClick>
              </a:rPr>
              <a:t>CV-19</a:t>
            </a:r>
            <a:endParaRPr lang="en-IE" dirty="0">
              <a:solidFill>
                <a:srgbClr val="94C33D"/>
              </a:solidFill>
            </a:endParaRPr>
          </a:p>
          <a:p>
            <a:pPr marL="171450" indent="-171450" algn="l">
              <a:buClr>
                <a:srgbClr val="94C33D"/>
              </a:buClr>
              <a:buFont typeface="Arial" panose="020B0604020202020204" pitchFamily="34" charset="0"/>
              <a:buChar char="•"/>
            </a:pPr>
            <a:endParaRPr lang="en-IE" dirty="0">
              <a:solidFill>
                <a:schemeClr val="bg1"/>
              </a:solidFill>
            </a:endParaRPr>
          </a:p>
          <a:p>
            <a:pPr marL="171450" lvl="0" indent="-171450" algn="l">
              <a:buClr>
                <a:srgbClr val="94C33D"/>
              </a:buClr>
              <a:buFont typeface="Arial" panose="020B0604020202020204" pitchFamily="34" charset="0"/>
              <a:buChar char="•"/>
            </a:pPr>
            <a:r>
              <a:rPr lang="en-GB" b="1" dirty="0">
                <a:solidFill>
                  <a:schemeClr val="bg1"/>
                </a:solidFill>
              </a:rPr>
              <a:t>Women’s leadership and responding to needs – creating new approaches and campaigns: YWCA </a:t>
            </a:r>
            <a:r>
              <a:rPr lang="en-GB" b="1" dirty="0">
                <a:solidFill>
                  <a:srgbClr val="94C33D"/>
                </a:solidFill>
                <a:hlinkClick r:id="rId6">
                  <a:extLst>
                    <a:ext uri="{A12FA001-AC4F-418D-AE19-62706E023703}">
                      <ahyp:hlinkClr xmlns:ahyp="http://schemas.microsoft.com/office/drawing/2018/hyperlinkcolor" val="tx"/>
                    </a:ext>
                  </a:extLst>
                </a:hlinkClick>
              </a:rPr>
              <a:t>Thebes, </a:t>
            </a:r>
            <a:r>
              <a:rPr lang="en-GB" b="1" dirty="0">
                <a:solidFill>
                  <a:schemeClr val="bg1"/>
                </a:solidFill>
              </a:rPr>
              <a:t>Greece</a:t>
            </a:r>
            <a:endParaRPr lang="en-IE" dirty="0">
              <a:solidFill>
                <a:schemeClr val="bg1"/>
              </a:solidFill>
            </a:endParaRPr>
          </a:p>
          <a:p>
            <a:pPr marL="171450" indent="-171450" algn="l">
              <a:buClr>
                <a:srgbClr val="94C33D"/>
              </a:buClr>
              <a:buFont typeface="Arial" panose="020B0604020202020204" pitchFamily="34" charset="0"/>
              <a:buChar char="•"/>
            </a:pPr>
            <a:endParaRPr lang="en-IE" dirty="0">
              <a:solidFill>
                <a:schemeClr val="bg1"/>
              </a:solidFill>
            </a:endParaRPr>
          </a:p>
          <a:p>
            <a:pPr marL="171450" lvl="0" indent="-171450" algn="l">
              <a:buClr>
                <a:srgbClr val="94C33D"/>
              </a:buClr>
              <a:buFont typeface="Arial" panose="020B0604020202020204" pitchFamily="34" charset="0"/>
              <a:buChar char="•"/>
            </a:pPr>
            <a:r>
              <a:rPr lang="en-GB" b="1" dirty="0">
                <a:solidFill>
                  <a:schemeClr val="bg1"/>
                </a:solidFill>
              </a:rPr>
              <a:t>Women’s leadership and community activism: </a:t>
            </a:r>
            <a:r>
              <a:rPr lang="en-GB" b="1" dirty="0">
                <a:solidFill>
                  <a:srgbClr val="94C33D"/>
                </a:solidFill>
                <a:hlinkClick r:id="rId7">
                  <a:extLst>
                    <a:ext uri="{A12FA001-AC4F-418D-AE19-62706E023703}">
                      <ahyp:hlinkClr xmlns:ahyp="http://schemas.microsoft.com/office/drawing/2018/hyperlinkcolor" val="tx"/>
                    </a:ext>
                  </a:extLst>
                </a:hlinkClick>
              </a:rPr>
              <a:t>Claire O'Hanlon</a:t>
            </a:r>
            <a:r>
              <a:rPr lang="en-GB" b="1" dirty="0">
                <a:solidFill>
                  <a:schemeClr val="bg1"/>
                </a:solidFill>
              </a:rPr>
              <a:t>, Northern Ireland </a:t>
            </a:r>
            <a:endParaRPr lang="en-IE" dirty="0">
              <a:solidFill>
                <a:schemeClr val="bg1"/>
              </a:solidFill>
            </a:endParaRPr>
          </a:p>
          <a:p>
            <a:pPr marL="171450" indent="-171450" algn="l">
              <a:buClr>
                <a:srgbClr val="94C33D"/>
              </a:buClr>
              <a:buFont typeface="Arial" panose="020B0604020202020204" pitchFamily="34" charset="0"/>
              <a:buChar char="•"/>
            </a:pPr>
            <a:endParaRPr lang="en-IE" dirty="0">
              <a:solidFill>
                <a:schemeClr val="bg1"/>
              </a:solidFill>
            </a:endParaRPr>
          </a:p>
          <a:p>
            <a:pPr marL="171450" lvl="0" indent="-171450" algn="l">
              <a:buClr>
                <a:srgbClr val="94C33D"/>
              </a:buClr>
              <a:buFont typeface="Arial" panose="020B0604020202020204" pitchFamily="34" charset="0"/>
              <a:buChar char="•"/>
            </a:pPr>
            <a:r>
              <a:rPr lang="en-GB" b="1" dirty="0">
                <a:solidFill>
                  <a:schemeClr val="bg1"/>
                </a:solidFill>
              </a:rPr>
              <a:t>Women’s leadership and community action: </a:t>
            </a:r>
            <a:r>
              <a:rPr lang="en-GB" b="1" dirty="0">
                <a:solidFill>
                  <a:srgbClr val="94C33D"/>
                </a:solidFill>
                <a:hlinkClick r:id="rId8">
                  <a:extLst>
                    <a:ext uri="{A12FA001-AC4F-418D-AE19-62706E023703}">
                      <ahyp:hlinkClr xmlns:ahyp="http://schemas.microsoft.com/office/drawing/2018/hyperlinkcolor" val="tx"/>
                    </a:ext>
                  </a:extLst>
                </a:hlinkClick>
              </a:rPr>
              <a:t>Laura Mariano</a:t>
            </a:r>
            <a:r>
              <a:rPr lang="en-GB" b="1" dirty="0">
                <a:solidFill>
                  <a:schemeClr val="bg1"/>
                </a:solidFill>
              </a:rPr>
              <a:t>, Italy </a:t>
            </a:r>
            <a:endParaRPr lang="en-IE" dirty="0">
              <a:solidFill>
                <a:schemeClr val="bg1"/>
              </a:solidFill>
            </a:endParaRPr>
          </a:p>
          <a:p>
            <a:pPr marL="171450" indent="-171450" algn="l">
              <a:buClr>
                <a:srgbClr val="94C33D"/>
              </a:buClr>
              <a:buFont typeface="Arial" panose="020B0604020202020204" pitchFamily="34" charset="0"/>
              <a:buChar char="•"/>
            </a:pPr>
            <a:endParaRPr lang="en-IE" dirty="0">
              <a:solidFill>
                <a:schemeClr val="bg1"/>
              </a:solidFill>
            </a:endParaRPr>
          </a:p>
          <a:p>
            <a:pPr marL="171450" lvl="0" indent="-171450" algn="l">
              <a:buClr>
                <a:srgbClr val="94C33D"/>
              </a:buClr>
              <a:buFont typeface="Arial" panose="020B0604020202020204" pitchFamily="34" charset="0"/>
              <a:buChar char="•"/>
            </a:pPr>
            <a:r>
              <a:rPr lang="en-GB" b="1" dirty="0">
                <a:solidFill>
                  <a:schemeClr val="bg1"/>
                </a:solidFill>
              </a:rPr>
              <a:t>Women’s leadership and community action: </a:t>
            </a:r>
            <a:r>
              <a:rPr lang="en-GB" b="1" dirty="0">
                <a:solidFill>
                  <a:srgbClr val="94C33D"/>
                </a:solidFill>
                <a:hlinkClick r:id="rId9">
                  <a:extLst>
                    <a:ext uri="{A12FA001-AC4F-418D-AE19-62706E023703}">
                      <ahyp:hlinkClr xmlns:ahyp="http://schemas.microsoft.com/office/drawing/2018/hyperlinkcolor" val="tx"/>
                    </a:ext>
                  </a:extLst>
                </a:hlinkClick>
              </a:rPr>
              <a:t>Mabel </a:t>
            </a:r>
            <a:r>
              <a:rPr lang="en-GB" b="1" dirty="0" err="1">
                <a:solidFill>
                  <a:srgbClr val="94C33D"/>
                </a:solidFill>
                <a:hlinkClick r:id="rId9">
                  <a:extLst>
                    <a:ext uri="{A12FA001-AC4F-418D-AE19-62706E023703}">
                      <ahyp:hlinkClr xmlns:ahyp="http://schemas.microsoft.com/office/drawing/2018/hyperlinkcolor" val="tx"/>
                    </a:ext>
                  </a:extLst>
                </a:hlinkClick>
              </a:rPr>
              <a:t>Chah</a:t>
            </a:r>
            <a:r>
              <a:rPr lang="en-GB" b="1" dirty="0">
                <a:solidFill>
                  <a:schemeClr val="bg1"/>
                </a:solidFill>
              </a:rPr>
              <a:t>, Sligo, Ireland</a:t>
            </a:r>
          </a:p>
          <a:p>
            <a:pPr marL="171450" lvl="0" indent="-171450" algn="l">
              <a:buClr>
                <a:srgbClr val="94C33D"/>
              </a:buClr>
              <a:buFont typeface="Arial" panose="020B0604020202020204" pitchFamily="34" charset="0"/>
              <a:buChar char="•"/>
            </a:pPr>
            <a:endParaRPr lang="en-IE" dirty="0">
              <a:solidFill>
                <a:schemeClr val="bg1"/>
              </a:solidFill>
            </a:endParaRPr>
          </a:p>
          <a:p>
            <a:pPr marL="171450" lvl="0" indent="-171450" algn="l">
              <a:buClr>
                <a:srgbClr val="94C33D"/>
              </a:buClr>
              <a:buFont typeface="Arial" panose="020B0604020202020204" pitchFamily="34" charset="0"/>
              <a:buChar char="•"/>
            </a:pPr>
            <a:r>
              <a:rPr lang="en-GB" b="1" dirty="0">
                <a:solidFill>
                  <a:schemeClr val="bg1"/>
                </a:solidFill>
              </a:rPr>
              <a:t>Women’s leadership and community activism: </a:t>
            </a:r>
            <a:r>
              <a:rPr lang="en-GB" b="1" dirty="0">
                <a:solidFill>
                  <a:srgbClr val="94C33D"/>
                </a:solidFill>
                <a:hlinkClick r:id="rId10">
                  <a:extLst>
                    <a:ext uri="{A12FA001-AC4F-418D-AE19-62706E023703}">
                      <ahyp:hlinkClr xmlns:ahyp="http://schemas.microsoft.com/office/drawing/2018/hyperlinkcolor" val="tx"/>
                    </a:ext>
                  </a:extLst>
                </a:hlinkClick>
              </a:rPr>
              <a:t>Lola Gonzales</a:t>
            </a:r>
            <a:r>
              <a:rPr lang="en-GB" b="1" dirty="0">
                <a:solidFill>
                  <a:schemeClr val="bg1"/>
                </a:solidFill>
              </a:rPr>
              <a:t>, Leitrim International Community Group, Ireland</a:t>
            </a:r>
            <a:endParaRPr lang="en-IE" dirty="0">
              <a:solidFill>
                <a:schemeClr val="bg1"/>
              </a:solidFill>
            </a:endParaRPr>
          </a:p>
          <a:p>
            <a:pPr marL="171450" indent="-171450" algn="l">
              <a:buClr>
                <a:srgbClr val="94C33D"/>
              </a:buClr>
              <a:buFont typeface="Arial" panose="020B0604020202020204" pitchFamily="34" charset="0"/>
              <a:buChar char="•"/>
            </a:pPr>
            <a:endParaRPr lang="en-IE" dirty="0">
              <a:solidFill>
                <a:schemeClr val="bg1"/>
              </a:solidFill>
            </a:endParaRPr>
          </a:p>
          <a:p>
            <a:pPr marL="171450" lvl="0" indent="-171450" algn="l">
              <a:buClr>
                <a:srgbClr val="94C33D"/>
              </a:buClr>
              <a:buFont typeface="Arial" panose="020B0604020202020204" pitchFamily="34" charset="0"/>
              <a:buChar char="•"/>
            </a:pPr>
            <a:r>
              <a:rPr lang="en-GB" b="1" dirty="0">
                <a:solidFill>
                  <a:schemeClr val="bg1"/>
                </a:solidFill>
              </a:rPr>
              <a:t>Women's leadership and community action</a:t>
            </a:r>
            <a:r>
              <a:rPr lang="en-GB" b="1" dirty="0">
                <a:solidFill>
                  <a:srgbClr val="94C33D"/>
                </a:solidFill>
              </a:rPr>
              <a:t>: </a:t>
            </a:r>
            <a:r>
              <a:rPr lang="en-GB" b="1" dirty="0">
                <a:solidFill>
                  <a:srgbClr val="94C33D"/>
                </a:solidFill>
                <a:hlinkClick r:id="rId11">
                  <a:extLst>
                    <a:ext uri="{A12FA001-AC4F-418D-AE19-62706E023703}">
                      <ahyp:hlinkClr xmlns:ahyp="http://schemas.microsoft.com/office/drawing/2018/hyperlinkcolor" val="tx"/>
                    </a:ext>
                  </a:extLst>
                </a:hlinkClick>
              </a:rPr>
              <a:t>Virginia </a:t>
            </a:r>
            <a:r>
              <a:rPr lang="en-GB" b="1" dirty="0" err="1">
                <a:solidFill>
                  <a:srgbClr val="94C33D"/>
                </a:solidFill>
                <a:hlinkClick r:id="rId11">
                  <a:extLst>
                    <a:ext uri="{A12FA001-AC4F-418D-AE19-62706E023703}">
                      <ahyp:hlinkClr xmlns:ahyp="http://schemas.microsoft.com/office/drawing/2018/hyperlinkcolor" val="tx"/>
                    </a:ext>
                  </a:extLst>
                </a:hlinkClick>
              </a:rPr>
              <a:t>Carosiiell</a:t>
            </a:r>
            <a:r>
              <a:rPr lang="en-GB" b="1" dirty="0">
                <a:solidFill>
                  <a:schemeClr val="bg1"/>
                </a:solidFill>
              </a:rPr>
              <a:t>, Italy</a:t>
            </a:r>
            <a:endParaRPr lang="en-IE" dirty="0">
              <a:solidFill>
                <a:schemeClr val="bg1"/>
              </a:solidFill>
            </a:endParaRPr>
          </a:p>
          <a:p>
            <a:pPr marL="171450" indent="-171450" algn="l">
              <a:buClr>
                <a:srgbClr val="94C33D"/>
              </a:buClr>
              <a:buFont typeface="Arial" panose="020B0604020202020204" pitchFamily="34" charset="0"/>
              <a:buChar char="•"/>
            </a:pPr>
            <a:endParaRPr lang="en-IE" dirty="0">
              <a:solidFill>
                <a:schemeClr val="bg1"/>
              </a:solidFill>
            </a:endParaRPr>
          </a:p>
          <a:p>
            <a:pPr marL="171450" lvl="0" indent="-171450" algn="l">
              <a:buClr>
                <a:srgbClr val="94C33D"/>
              </a:buClr>
              <a:buFont typeface="Arial" panose="020B0604020202020204" pitchFamily="34" charset="0"/>
              <a:buChar char="•"/>
            </a:pPr>
            <a:r>
              <a:rPr lang="en-GB" b="1" dirty="0">
                <a:solidFill>
                  <a:schemeClr val="bg1"/>
                </a:solidFill>
              </a:rPr>
              <a:t>Women’s leadership and women’s development:</a:t>
            </a:r>
            <a:r>
              <a:rPr lang="en-GB" dirty="0">
                <a:solidFill>
                  <a:schemeClr val="bg1"/>
                </a:solidFill>
              </a:rPr>
              <a:t> </a:t>
            </a:r>
            <a:r>
              <a:rPr lang="en-GB" b="1" dirty="0">
                <a:solidFill>
                  <a:schemeClr val="bg1"/>
                </a:solidFill>
              </a:rPr>
              <a:t>YWCA </a:t>
            </a:r>
            <a:r>
              <a:rPr lang="en-GB" b="1" dirty="0" err="1">
                <a:solidFill>
                  <a:srgbClr val="94C33D"/>
                </a:solidFill>
                <a:hlinkClick r:id="rId12">
                  <a:extLst>
                    <a:ext uri="{A12FA001-AC4F-418D-AE19-62706E023703}">
                      <ahyp:hlinkClr xmlns:ahyp="http://schemas.microsoft.com/office/drawing/2018/hyperlinkcolor" val="tx"/>
                    </a:ext>
                  </a:extLst>
                </a:hlinkClick>
              </a:rPr>
              <a:t>Komotini</a:t>
            </a:r>
            <a:r>
              <a:rPr lang="en-GB" b="1" dirty="0">
                <a:solidFill>
                  <a:schemeClr val="bg1"/>
                </a:solidFill>
              </a:rPr>
              <a:t>, Greece</a:t>
            </a:r>
            <a:endParaRPr lang="en-IE" dirty="0">
              <a:solidFill>
                <a:schemeClr val="bg1"/>
              </a:solidFill>
            </a:endParaRPr>
          </a:p>
          <a:p>
            <a:pPr marL="171450" indent="-171450" algn="l">
              <a:buClr>
                <a:srgbClr val="94C33D"/>
              </a:buClr>
              <a:buFont typeface="Arial" panose="020B0604020202020204" pitchFamily="34" charset="0"/>
              <a:buChar char="•"/>
            </a:pPr>
            <a:endParaRPr lang="en-IE" dirty="0">
              <a:solidFill>
                <a:schemeClr val="bg1"/>
              </a:solidFill>
            </a:endParaRPr>
          </a:p>
          <a:p>
            <a:pPr marL="171450" lvl="0" indent="-171450" algn="l">
              <a:buClr>
                <a:srgbClr val="94C33D"/>
              </a:buClr>
              <a:buFont typeface="Arial" panose="020B0604020202020204" pitchFamily="34" charset="0"/>
              <a:buChar char="•"/>
            </a:pPr>
            <a:r>
              <a:rPr lang="en-GB" b="1" dirty="0">
                <a:solidFill>
                  <a:schemeClr val="bg1"/>
                </a:solidFill>
              </a:rPr>
              <a:t>Women’s leadership and women’s development:</a:t>
            </a:r>
            <a:r>
              <a:rPr lang="en-GB" dirty="0">
                <a:solidFill>
                  <a:schemeClr val="bg1"/>
                </a:solidFill>
              </a:rPr>
              <a:t> </a:t>
            </a:r>
            <a:r>
              <a:rPr lang="en-GB" b="1" dirty="0">
                <a:solidFill>
                  <a:schemeClr val="bg1"/>
                </a:solidFill>
              </a:rPr>
              <a:t>YWCA </a:t>
            </a:r>
            <a:r>
              <a:rPr lang="en-GB" b="1" dirty="0">
                <a:solidFill>
                  <a:srgbClr val="94C33D"/>
                </a:solidFill>
                <a:hlinkClick r:id="rId13">
                  <a:extLst>
                    <a:ext uri="{A12FA001-AC4F-418D-AE19-62706E023703}">
                      <ahyp:hlinkClr xmlns:ahyp="http://schemas.microsoft.com/office/drawing/2018/hyperlinkcolor" val="tx"/>
                    </a:ext>
                  </a:extLst>
                </a:hlinkClick>
              </a:rPr>
              <a:t>Belarus</a:t>
            </a:r>
            <a:endParaRPr lang="en-IE" dirty="0">
              <a:solidFill>
                <a:srgbClr val="94C33D"/>
              </a:solidFill>
            </a:endParaRPr>
          </a:p>
          <a:p>
            <a:pPr marL="171450" indent="-171450" algn="l">
              <a:buClr>
                <a:srgbClr val="94C33D"/>
              </a:buClr>
              <a:buFont typeface="Arial" panose="020B0604020202020204" pitchFamily="34" charset="0"/>
              <a:buChar char="•"/>
            </a:pPr>
            <a:endParaRPr lang="en-IE" dirty="0">
              <a:solidFill>
                <a:schemeClr val="bg1"/>
              </a:solidFill>
            </a:endParaRPr>
          </a:p>
          <a:p>
            <a:pPr marL="171450" lvl="0" indent="-171450" algn="l">
              <a:buClr>
                <a:srgbClr val="94C33D"/>
              </a:buClr>
              <a:buFont typeface="Arial" panose="020B0604020202020204" pitchFamily="34" charset="0"/>
              <a:buChar char="•"/>
            </a:pPr>
            <a:r>
              <a:rPr lang="en-GB" dirty="0">
                <a:solidFill>
                  <a:schemeClr val="bg1"/>
                </a:solidFill>
              </a:rPr>
              <a:t>Have a read of this case study about overcoming structural barriers in Scotland: </a:t>
            </a:r>
            <a:r>
              <a:rPr lang="en-GB" b="1" dirty="0">
                <a:solidFill>
                  <a:schemeClr val="bg1"/>
                </a:solidFill>
              </a:rPr>
              <a:t> YWCA Scotland: </a:t>
            </a:r>
            <a:r>
              <a:rPr lang="en-GB" b="1" dirty="0">
                <a:solidFill>
                  <a:srgbClr val="94C33D"/>
                </a:solidFill>
                <a:hlinkClick r:id="rId14">
                  <a:extLst>
                    <a:ext uri="{A12FA001-AC4F-418D-AE19-62706E023703}">
                      <ahyp:hlinkClr xmlns:ahyp="http://schemas.microsoft.com/office/drawing/2018/hyperlinkcolor" val="tx"/>
                    </a:ext>
                  </a:extLst>
                </a:hlinkClick>
              </a:rPr>
              <a:t>Empowering Pathways for Women</a:t>
            </a:r>
            <a:r>
              <a:rPr lang="en-GB" dirty="0">
                <a:solidFill>
                  <a:srgbClr val="94C33D"/>
                </a:solidFill>
                <a:hlinkClick r:id="rId14">
                  <a:extLst>
                    <a:ext uri="{A12FA001-AC4F-418D-AE19-62706E023703}">
                      <ahyp:hlinkClr xmlns:ahyp="http://schemas.microsoft.com/office/drawing/2018/hyperlinkcolor" val="tx"/>
                    </a:ext>
                  </a:extLst>
                </a:hlinkClick>
              </a:rPr>
              <a:t> </a:t>
            </a:r>
            <a:endParaRPr lang="en-IE" dirty="0">
              <a:solidFill>
                <a:srgbClr val="94C33D"/>
              </a:solidFill>
            </a:endParaRPr>
          </a:p>
          <a:p>
            <a:pPr marL="171450" indent="-171450" algn="l">
              <a:buClr>
                <a:srgbClr val="94C33D"/>
              </a:buClr>
              <a:buFont typeface="Arial" panose="020B0604020202020204" pitchFamily="34" charset="0"/>
              <a:buChar char="•"/>
            </a:pPr>
            <a:endParaRPr lang="en-IE" dirty="0">
              <a:solidFill>
                <a:schemeClr val="bg1"/>
              </a:solidFill>
            </a:endParaRPr>
          </a:p>
          <a:p>
            <a:pPr marL="171450" lvl="0" indent="-171450" algn="l">
              <a:buClr>
                <a:srgbClr val="94C33D"/>
              </a:buClr>
              <a:buFont typeface="Arial" panose="020B0604020202020204" pitchFamily="34" charset="0"/>
              <a:buChar char="•"/>
            </a:pPr>
            <a:r>
              <a:rPr lang="en-GB" dirty="0">
                <a:solidFill>
                  <a:schemeClr val="bg1"/>
                </a:solidFill>
              </a:rPr>
              <a:t>The legislative journey in the UK towards </a:t>
            </a:r>
            <a:r>
              <a:rPr lang="en-GB" dirty="0">
                <a:solidFill>
                  <a:srgbClr val="94C33D"/>
                </a:solidFill>
                <a:hlinkClick r:id="rId15">
                  <a:extLst>
                    <a:ext uri="{A12FA001-AC4F-418D-AE19-62706E023703}">
                      <ahyp:hlinkClr xmlns:ahyp="http://schemas.microsoft.com/office/drawing/2018/hyperlinkcolor" val="tx"/>
                    </a:ext>
                  </a:extLst>
                </a:hlinkClick>
              </a:rPr>
              <a:t>women’s rights</a:t>
            </a:r>
            <a:r>
              <a:rPr lang="en-GB" b="1" dirty="0">
                <a:solidFill>
                  <a:srgbClr val="94C33D"/>
                </a:solidFill>
                <a:hlinkClick r:id="rId15">
                  <a:extLst>
                    <a:ext uri="{A12FA001-AC4F-418D-AE19-62706E023703}">
                      <ahyp:hlinkClr xmlns:ahyp="http://schemas.microsoft.com/office/drawing/2018/hyperlinkcolor" val="tx"/>
                    </a:ext>
                  </a:extLst>
                </a:hlinkClick>
              </a:rPr>
              <a:t> </a:t>
            </a:r>
            <a:endParaRPr lang="en-IE" dirty="0">
              <a:solidFill>
                <a:srgbClr val="94C33D"/>
              </a:solidFill>
            </a:endParaRPr>
          </a:p>
        </p:txBody>
      </p:sp>
      <p:sp>
        <p:nvSpPr>
          <p:cNvPr id="45" name="Text Placeholder 5">
            <a:extLst>
              <a:ext uri="{FF2B5EF4-FFF2-40B4-BE49-F238E27FC236}">
                <a16:creationId xmlns:a16="http://schemas.microsoft.com/office/drawing/2014/main" id="{2B21D094-8322-DC4C-811D-89D40C4A2CEE}"/>
              </a:ext>
            </a:extLst>
          </p:cNvPr>
          <p:cNvSpPr txBox="1">
            <a:spLocks/>
          </p:cNvSpPr>
          <p:nvPr/>
        </p:nvSpPr>
        <p:spPr>
          <a:xfrm>
            <a:off x="866686" y="5110376"/>
            <a:ext cx="6361551" cy="408920"/>
          </a:xfrm>
          <a:prstGeom prst="rect">
            <a:avLst/>
          </a:prstGeom>
          <a:solidFill>
            <a:srgbClr val="94C33D"/>
          </a:solidFill>
        </p:spPr>
        <p:txBody>
          <a:bodyPr vert="horz" lIns="91440" tIns="45720" rIns="91440" bIns="45720" numCol="1" spcCol="288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l">
              <a:buClr>
                <a:srgbClr val="94C33D"/>
              </a:buClr>
            </a:pPr>
            <a:r>
              <a:rPr lang="en-IE" b="1" dirty="0">
                <a:solidFill>
                  <a:schemeClr val="bg1"/>
                </a:solidFill>
              </a:rPr>
              <a:t>Examples of women's leadership and activism - </a:t>
            </a:r>
            <a:r>
              <a:rPr lang="en-IE" dirty="0">
                <a:solidFill>
                  <a:schemeClr val="bg1"/>
                </a:solidFill>
              </a:rPr>
              <a:t>Take a look at this selection of examples and case studies which show a wide range of women’s leadership from across Europe.  </a:t>
            </a:r>
          </a:p>
        </p:txBody>
      </p:sp>
    </p:spTree>
    <p:extLst>
      <p:ext uri="{BB962C8B-B14F-4D97-AF65-F5344CB8AC3E}">
        <p14:creationId xmlns:p14="http://schemas.microsoft.com/office/powerpoint/2010/main" val="36291988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3A24266-F042-2C4D-B1B6-913643EA4DF3}"/>
              </a:ext>
            </a:extLst>
          </p:cNvPr>
          <p:cNvSpPr>
            <a:spLocks noGrp="1"/>
          </p:cNvSpPr>
          <p:nvPr>
            <p:ph type="body" sz="quarter" idx="13"/>
          </p:nvPr>
        </p:nvSpPr>
        <p:spPr/>
        <p:txBody>
          <a:bodyPr/>
          <a:lstStyle/>
          <a:p>
            <a:r>
              <a:rPr lang="en-US" dirty="0"/>
              <a:t>08</a:t>
            </a:r>
          </a:p>
        </p:txBody>
      </p:sp>
      <p:sp>
        <p:nvSpPr>
          <p:cNvPr id="6" name="Text Placeholder 5">
            <a:extLst>
              <a:ext uri="{FF2B5EF4-FFF2-40B4-BE49-F238E27FC236}">
                <a16:creationId xmlns:a16="http://schemas.microsoft.com/office/drawing/2014/main" id="{77972CCB-F435-E641-A51D-BABB76C964B6}"/>
              </a:ext>
            </a:extLst>
          </p:cNvPr>
          <p:cNvSpPr>
            <a:spLocks noGrp="1"/>
          </p:cNvSpPr>
          <p:nvPr>
            <p:ph type="body" sz="quarter" idx="14"/>
          </p:nvPr>
        </p:nvSpPr>
        <p:spPr>
          <a:xfrm>
            <a:off x="2232014" y="733822"/>
            <a:ext cx="3521672" cy="1084774"/>
          </a:xfrm>
        </p:spPr>
        <p:txBody>
          <a:bodyPr/>
          <a:lstStyle/>
          <a:p>
            <a:r>
              <a:rPr lang="en-IE" dirty="0"/>
              <a:t>Leadership Traits and Styles </a:t>
            </a:r>
            <a:endParaRPr lang="en-US" dirty="0"/>
          </a:p>
        </p:txBody>
      </p:sp>
      <p:sp>
        <p:nvSpPr>
          <p:cNvPr id="2" name="Slide Number Placeholder 1">
            <a:extLst>
              <a:ext uri="{FF2B5EF4-FFF2-40B4-BE49-F238E27FC236}">
                <a16:creationId xmlns:a16="http://schemas.microsoft.com/office/drawing/2014/main" id="{8CEEF704-8DEC-D84A-97D2-0ECCAD558982}"/>
              </a:ext>
            </a:extLst>
          </p:cNvPr>
          <p:cNvSpPr>
            <a:spLocks noGrp="1"/>
          </p:cNvSpPr>
          <p:nvPr>
            <p:ph type="sldNum" sz="quarter" idx="4294967295"/>
          </p:nvPr>
        </p:nvSpPr>
        <p:spPr>
          <a:xfrm>
            <a:off x="5897563" y="10072688"/>
            <a:ext cx="1662112" cy="568325"/>
          </a:xfrm>
        </p:spPr>
        <p:txBody>
          <a:bodyPr/>
          <a:lstStyle/>
          <a:p>
            <a:fld id="{5E760C49-C21F-C349-B509-93C281143DFD}" type="slidenum">
              <a:rPr lang="en-US" smtClean="0"/>
              <a:t>46</a:t>
            </a:fld>
            <a:endParaRPr lang="en-US" dirty="0"/>
          </a:p>
        </p:txBody>
      </p:sp>
      <p:pic>
        <p:nvPicPr>
          <p:cNvPr id="9" name="Picture Placeholder 8">
            <a:extLst>
              <a:ext uri="{FF2B5EF4-FFF2-40B4-BE49-F238E27FC236}">
                <a16:creationId xmlns:a16="http://schemas.microsoft.com/office/drawing/2014/main" id="{531A86D7-959C-3342-ABEA-B0C9F41106A0}"/>
              </a:ext>
            </a:extLst>
          </p:cNvPr>
          <p:cNvPicPr>
            <a:picLocks noGrp="1" noChangeAspect="1"/>
          </p:cNvPicPr>
          <p:nvPr>
            <p:ph type="pic" sz="quarter" idx="15"/>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9918534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CC3F771-EAB3-9F4C-8117-AE1ACAEE49D8}"/>
              </a:ext>
            </a:extLst>
          </p:cNvPr>
          <p:cNvSpPr>
            <a:spLocks noGrp="1"/>
          </p:cNvSpPr>
          <p:nvPr>
            <p:ph type="sldNum" sz="quarter" idx="12"/>
          </p:nvPr>
        </p:nvSpPr>
        <p:spPr/>
        <p:txBody>
          <a:bodyPr/>
          <a:lstStyle/>
          <a:p>
            <a:fld id="{5E760C49-C21F-C349-B509-93C281143DFD}" type="slidenum">
              <a:rPr lang="en-US" smtClean="0"/>
              <a:t>47</a:t>
            </a:fld>
            <a:endParaRPr lang="en-US" dirty="0"/>
          </a:p>
        </p:txBody>
      </p:sp>
      <p:sp>
        <p:nvSpPr>
          <p:cNvPr id="113" name="Text Placeholder 4">
            <a:extLst>
              <a:ext uri="{FF2B5EF4-FFF2-40B4-BE49-F238E27FC236}">
                <a16:creationId xmlns:a16="http://schemas.microsoft.com/office/drawing/2014/main" id="{57AF60B7-C857-0845-AE9A-E7F8B81C5AC0}"/>
              </a:ext>
            </a:extLst>
          </p:cNvPr>
          <p:cNvSpPr txBox="1">
            <a:spLocks/>
          </p:cNvSpPr>
          <p:nvPr/>
        </p:nvSpPr>
        <p:spPr>
          <a:xfrm>
            <a:off x="634225" y="597063"/>
            <a:ext cx="6612961" cy="534728"/>
          </a:xfrm>
          <a:prstGeom prst="rect">
            <a:avLst/>
          </a:prstGeom>
        </p:spPr>
        <p:txBody>
          <a:bodyPr vert="horz" lIns="91440" tIns="45720" rIns="91440" bIns="45720" rtlCol="0">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dirty="0"/>
              <a:t>What Style of Leadership Works for Females?</a:t>
            </a:r>
            <a:endParaRPr lang="en-IE" dirty="0"/>
          </a:p>
        </p:txBody>
      </p:sp>
      <p:cxnSp>
        <p:nvCxnSpPr>
          <p:cNvPr id="114" name="Straight Connector 113">
            <a:extLst>
              <a:ext uri="{FF2B5EF4-FFF2-40B4-BE49-F238E27FC236}">
                <a16:creationId xmlns:a16="http://schemas.microsoft.com/office/drawing/2014/main" id="{748240D2-282E-EB46-86D3-C44470D64C5A}"/>
              </a:ext>
            </a:extLst>
          </p:cNvPr>
          <p:cNvCxnSpPr>
            <a:cxnSpLocks/>
          </p:cNvCxnSpPr>
          <p:nvPr/>
        </p:nvCxnSpPr>
        <p:spPr>
          <a:xfrm flipH="1">
            <a:off x="0" y="795404"/>
            <a:ext cx="634226" cy="1"/>
          </a:xfrm>
          <a:prstGeom prst="line">
            <a:avLst/>
          </a:prstGeom>
          <a:ln w="28575">
            <a:solidFill>
              <a:srgbClr val="94C33D"/>
            </a:solidFill>
          </a:ln>
        </p:spPr>
        <p:style>
          <a:lnRef idx="1">
            <a:schemeClr val="accent1"/>
          </a:lnRef>
          <a:fillRef idx="0">
            <a:schemeClr val="accent1"/>
          </a:fillRef>
          <a:effectRef idx="0">
            <a:schemeClr val="accent1"/>
          </a:effectRef>
          <a:fontRef idx="minor">
            <a:schemeClr val="tx1"/>
          </a:fontRef>
        </p:style>
      </p:cxnSp>
      <p:sp>
        <p:nvSpPr>
          <p:cNvPr id="154" name="Text Placeholder 5">
            <a:extLst>
              <a:ext uri="{FF2B5EF4-FFF2-40B4-BE49-F238E27FC236}">
                <a16:creationId xmlns:a16="http://schemas.microsoft.com/office/drawing/2014/main" id="{D6BE6DAC-908F-2044-B001-87AD62878943}"/>
              </a:ext>
            </a:extLst>
          </p:cNvPr>
          <p:cNvSpPr txBox="1">
            <a:spLocks/>
          </p:cNvSpPr>
          <p:nvPr/>
        </p:nvSpPr>
        <p:spPr>
          <a:xfrm>
            <a:off x="479383" y="9699448"/>
            <a:ext cx="6361551" cy="657219"/>
          </a:xfrm>
          <a:prstGeom prst="rect">
            <a:avLst/>
          </a:prstGeom>
        </p:spPr>
        <p:txBody>
          <a:bodyPr vert="horz" lIns="91440" tIns="45720" rIns="91440" bIns="45720" numCol="1" spcCol="288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nSpc>
                <a:spcPct val="100000"/>
              </a:lnSpc>
              <a:tabLst>
                <a:tab pos="176213" algn="l"/>
              </a:tabLst>
            </a:pPr>
            <a:r>
              <a:rPr lang="en-GB" sz="700" baseline="30000" dirty="0"/>
              <a:t>15</a:t>
            </a:r>
            <a:r>
              <a:rPr lang="en-GB" sz="700" dirty="0"/>
              <a:t>	</a:t>
            </a:r>
            <a:r>
              <a:rPr lang="en-GB" sz="700" dirty="0" err="1"/>
              <a:t>Rosener</a:t>
            </a:r>
            <a:r>
              <a:rPr lang="en-GB" sz="700" dirty="0"/>
              <a:t> J.B. (2011) Ways Women Lead. In: </a:t>
            </a:r>
            <a:r>
              <a:rPr lang="en-GB" sz="700" dirty="0" err="1"/>
              <a:t>Werhane</a:t>
            </a:r>
            <a:r>
              <a:rPr lang="en-GB" sz="700" dirty="0"/>
              <a:t> P., Painter-Morland M. (eds) Leadership, Gender, and Organization. Issues in </a:t>
            </a:r>
          </a:p>
          <a:p>
            <a:pPr>
              <a:lnSpc>
                <a:spcPct val="100000"/>
              </a:lnSpc>
              <a:tabLst>
                <a:tab pos="176213" algn="l"/>
              </a:tabLst>
            </a:pPr>
            <a:r>
              <a:rPr lang="en-GB" sz="700" dirty="0"/>
              <a:t>	Business Ethics, vol 27. Springer, Dordrecht. </a:t>
            </a:r>
            <a:r>
              <a:rPr lang="en-GB" sz="700" dirty="0">
                <a:solidFill>
                  <a:srgbClr val="0563C1"/>
                </a:solidFill>
                <a:hlinkClick r:id="rId2">
                  <a:extLst>
                    <a:ext uri="{A12FA001-AC4F-418D-AE19-62706E023703}">
                      <ahyp:hlinkClr xmlns:ahyp="http://schemas.microsoft.com/office/drawing/2018/hyperlinkcolor" val="tx"/>
                    </a:ext>
                  </a:extLst>
                </a:hlinkClick>
              </a:rPr>
              <a:t>https://doi.org/</a:t>
            </a:r>
            <a:r>
              <a:rPr lang="en-GB" sz="700" dirty="0">
                <a:hlinkClick r:id="rId2">
                  <a:extLst>
                    <a:ext uri="{A12FA001-AC4F-418D-AE19-62706E023703}">
                      <ahyp:hlinkClr xmlns:ahyp="http://schemas.microsoft.com/office/drawing/2018/hyperlinkcolor" val="tx"/>
                    </a:ext>
                  </a:extLst>
                </a:hlinkClick>
              </a:rPr>
              <a:t>10.1007/978-90-481-9014-0_3</a:t>
            </a:r>
            <a:endParaRPr lang="en-GB" sz="700" dirty="0"/>
          </a:p>
          <a:p>
            <a:pPr marL="228600" indent="-228600">
              <a:lnSpc>
                <a:spcPct val="100000"/>
              </a:lnSpc>
              <a:buAutoNum type="arabicPlain" startAt="15"/>
              <a:tabLst>
                <a:tab pos="176213" algn="l"/>
              </a:tabLst>
            </a:pPr>
            <a:endParaRPr lang="en-IE" sz="700" b="1" dirty="0"/>
          </a:p>
        </p:txBody>
      </p:sp>
      <p:sp>
        <p:nvSpPr>
          <p:cNvPr id="14" name="Text Placeholder 5">
            <a:extLst>
              <a:ext uri="{FF2B5EF4-FFF2-40B4-BE49-F238E27FC236}">
                <a16:creationId xmlns:a16="http://schemas.microsoft.com/office/drawing/2014/main" id="{523F23A8-0CCE-A146-8155-6EDFC8FFEAB3}"/>
              </a:ext>
            </a:extLst>
          </p:cNvPr>
          <p:cNvSpPr txBox="1">
            <a:spLocks/>
          </p:cNvSpPr>
          <p:nvPr/>
        </p:nvSpPr>
        <p:spPr>
          <a:xfrm>
            <a:off x="634224" y="1182757"/>
            <a:ext cx="6364800" cy="2584599"/>
          </a:xfrm>
          <a:prstGeom prst="rect">
            <a:avLst/>
          </a:prstGeom>
          <a:ln>
            <a:noFill/>
          </a:ln>
        </p:spPr>
        <p:txBody>
          <a:bodyPr vert="horz" lIns="91440" tIns="45720" rIns="91440" bIns="45720" numCol="1" spcCol="288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GB" sz="1050" dirty="0"/>
              <a:t>The female leaders who have emerged over the last century have proven that effective female leaders don’t come from one mould. While there is no one-size-fits-all view of the traits and leadership styles of female leaders, they, collectively, demonstrate some common traits and styles. </a:t>
            </a:r>
          </a:p>
          <a:p>
            <a:endParaRPr lang="en-GB" sz="1050" dirty="0"/>
          </a:p>
          <a:p>
            <a:r>
              <a:rPr lang="en-GB" sz="1050" dirty="0"/>
              <a:t>‘Ways Women Lead’ (</a:t>
            </a:r>
            <a:r>
              <a:rPr lang="en-GB" sz="1050" dirty="0" err="1"/>
              <a:t>Rosener</a:t>
            </a:r>
            <a:r>
              <a:rPr lang="en-GB" sz="1050" dirty="0"/>
              <a:t>, 1990)</a:t>
            </a:r>
            <a:r>
              <a:rPr lang="en-GB" sz="1050" baseline="30000" dirty="0"/>
              <a:t>15</a:t>
            </a:r>
            <a:r>
              <a:rPr lang="en-GB" sz="1050" dirty="0"/>
              <a:t> concluded that women operated as transformational leaders, seeing their leadership power/legitimacy coming from their interpersonal skills, hard work and contacts, rather than from the position of authority and rewards &amp; punishments often seen in men’s leadership.</a:t>
            </a:r>
          </a:p>
        </p:txBody>
      </p:sp>
      <p:sp>
        <p:nvSpPr>
          <p:cNvPr id="211" name="Text Placeholder 4">
            <a:extLst>
              <a:ext uri="{FF2B5EF4-FFF2-40B4-BE49-F238E27FC236}">
                <a16:creationId xmlns:a16="http://schemas.microsoft.com/office/drawing/2014/main" id="{43AEE940-6C50-FA49-97B8-62007D4477CB}"/>
              </a:ext>
            </a:extLst>
          </p:cNvPr>
          <p:cNvSpPr txBox="1">
            <a:spLocks/>
          </p:cNvSpPr>
          <p:nvPr/>
        </p:nvSpPr>
        <p:spPr>
          <a:xfrm>
            <a:off x="601134" y="2994036"/>
            <a:ext cx="6612961" cy="534728"/>
          </a:xfrm>
          <a:prstGeom prst="rect">
            <a:avLst/>
          </a:prstGeom>
        </p:spPr>
        <p:txBody>
          <a:bodyPr vert="horz" lIns="91440" tIns="45720" rIns="91440" bIns="45720" rtlCol="0">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dirty="0"/>
              <a:t>Leadership Traits Common in Women</a:t>
            </a:r>
            <a:endParaRPr lang="en-IE" dirty="0"/>
          </a:p>
        </p:txBody>
      </p:sp>
      <p:cxnSp>
        <p:nvCxnSpPr>
          <p:cNvPr id="213" name="Straight Connector 212">
            <a:extLst>
              <a:ext uri="{FF2B5EF4-FFF2-40B4-BE49-F238E27FC236}">
                <a16:creationId xmlns:a16="http://schemas.microsoft.com/office/drawing/2014/main" id="{54D1BC67-B04F-C044-80A4-9F569FF9E2A0}"/>
              </a:ext>
            </a:extLst>
          </p:cNvPr>
          <p:cNvCxnSpPr>
            <a:cxnSpLocks/>
          </p:cNvCxnSpPr>
          <p:nvPr/>
        </p:nvCxnSpPr>
        <p:spPr>
          <a:xfrm flipH="1">
            <a:off x="-33091" y="3192377"/>
            <a:ext cx="634226" cy="1"/>
          </a:xfrm>
          <a:prstGeom prst="line">
            <a:avLst/>
          </a:prstGeom>
          <a:ln w="28575">
            <a:solidFill>
              <a:srgbClr val="94C33D"/>
            </a:solidFill>
          </a:ln>
        </p:spPr>
        <p:style>
          <a:lnRef idx="1">
            <a:schemeClr val="accent1"/>
          </a:lnRef>
          <a:fillRef idx="0">
            <a:schemeClr val="accent1"/>
          </a:fillRef>
          <a:effectRef idx="0">
            <a:schemeClr val="accent1"/>
          </a:effectRef>
          <a:fontRef idx="minor">
            <a:schemeClr val="tx1"/>
          </a:fontRef>
        </p:style>
      </p:cxnSp>
      <p:sp>
        <p:nvSpPr>
          <p:cNvPr id="216" name="Text Placeholder 5">
            <a:extLst>
              <a:ext uri="{FF2B5EF4-FFF2-40B4-BE49-F238E27FC236}">
                <a16:creationId xmlns:a16="http://schemas.microsoft.com/office/drawing/2014/main" id="{108A5EBD-71E2-CE4B-90BF-408E775A915A}"/>
              </a:ext>
            </a:extLst>
          </p:cNvPr>
          <p:cNvSpPr txBox="1">
            <a:spLocks/>
          </p:cNvSpPr>
          <p:nvPr/>
        </p:nvSpPr>
        <p:spPr>
          <a:xfrm>
            <a:off x="601133" y="3579730"/>
            <a:ext cx="6364800" cy="2584599"/>
          </a:xfrm>
          <a:prstGeom prst="rect">
            <a:avLst/>
          </a:prstGeom>
          <a:ln>
            <a:noFill/>
          </a:ln>
        </p:spPr>
        <p:txBody>
          <a:bodyPr vert="horz" lIns="91440" tIns="45720" rIns="91440" bIns="45720" numCol="1" spcCol="288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GB" sz="1050" dirty="0"/>
              <a:t>The Harvard Business Review published an article in April 2020, entitled ‘Leadership Lessons Men Can Learn from Women’ which highlighted very well, commonly seen traits of female leaders which can be summarized as:</a:t>
            </a:r>
          </a:p>
        </p:txBody>
      </p:sp>
      <p:graphicFrame>
        <p:nvGraphicFramePr>
          <p:cNvPr id="5" name="Table 4">
            <a:extLst>
              <a:ext uri="{FF2B5EF4-FFF2-40B4-BE49-F238E27FC236}">
                <a16:creationId xmlns:a16="http://schemas.microsoft.com/office/drawing/2014/main" id="{9FC45F93-6597-8F4D-99F5-DDC340DBD577}"/>
              </a:ext>
            </a:extLst>
          </p:cNvPr>
          <p:cNvGraphicFramePr>
            <a:graphicFrameLocks noGrp="1"/>
          </p:cNvGraphicFramePr>
          <p:nvPr>
            <p:extLst>
              <p:ext uri="{D42A27DB-BD31-4B8C-83A1-F6EECF244321}">
                <p14:modId xmlns:p14="http://schemas.microsoft.com/office/powerpoint/2010/main" val="2454143055"/>
              </p:ext>
            </p:extLst>
          </p:nvPr>
        </p:nvGraphicFramePr>
        <p:xfrm>
          <a:off x="634224" y="4086671"/>
          <a:ext cx="6364800" cy="3552190"/>
        </p:xfrm>
        <a:graphic>
          <a:graphicData uri="http://schemas.openxmlformats.org/drawingml/2006/table">
            <a:tbl>
              <a:tblPr firstRow="1" firstCol="1" bandRow="1">
                <a:tableStyleId>{5C22544A-7EE6-4342-B048-85BDC9FD1C3A}</a:tableStyleId>
              </a:tblPr>
              <a:tblGrid>
                <a:gridCol w="3211898">
                  <a:extLst>
                    <a:ext uri="{9D8B030D-6E8A-4147-A177-3AD203B41FA5}">
                      <a16:colId xmlns:a16="http://schemas.microsoft.com/office/drawing/2014/main" val="2803879630"/>
                    </a:ext>
                  </a:extLst>
                </a:gridCol>
                <a:gridCol w="3152902">
                  <a:extLst>
                    <a:ext uri="{9D8B030D-6E8A-4147-A177-3AD203B41FA5}">
                      <a16:colId xmlns:a16="http://schemas.microsoft.com/office/drawing/2014/main" val="3174532298"/>
                    </a:ext>
                  </a:extLst>
                </a:gridCol>
              </a:tblGrid>
              <a:tr h="502920">
                <a:tc>
                  <a:txBody>
                    <a:bodyPr/>
                    <a:lstStyle/>
                    <a:p>
                      <a:pPr algn="ctr"/>
                      <a:endParaRPr lang="en-IE" sz="105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4580" marR="68580" marT="0" marB="0">
                    <a:noFill/>
                  </a:tcPr>
                </a:tc>
                <a:tc>
                  <a:txBody>
                    <a:bodyPr/>
                    <a:lstStyle/>
                    <a:p>
                      <a:pPr algn="ctr"/>
                      <a:endParaRPr lang="en-IE" sz="105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4580" marR="68580" marT="0" marB="0">
                    <a:noFill/>
                  </a:tcPr>
                </a:tc>
                <a:extLst>
                  <a:ext uri="{0D108BD9-81ED-4DB2-BD59-A6C34878D82A}">
                    <a16:rowId xmlns:a16="http://schemas.microsoft.com/office/drawing/2014/main" val="1436984298"/>
                  </a:ext>
                </a:extLst>
              </a:tr>
              <a:tr h="502920">
                <a:tc>
                  <a:txBody>
                    <a:bodyPr/>
                    <a:lstStyle/>
                    <a:p>
                      <a:pPr algn="l"/>
                      <a:r>
                        <a:rPr lang="en-GB" sz="1050">
                          <a:solidFill>
                            <a:schemeClr val="bg1"/>
                          </a:solidFill>
                          <a:effectLst/>
                        </a:rPr>
                        <a:t> </a:t>
                      </a:r>
                      <a:endParaRPr lang="en-IE" sz="1050">
                        <a:solidFill>
                          <a:schemeClr val="bg1"/>
                        </a:solidFill>
                        <a:effectLst/>
                      </a:endParaRPr>
                    </a:p>
                    <a:p>
                      <a:pPr algn="l"/>
                      <a:r>
                        <a:rPr lang="en-GB" sz="1050">
                          <a:solidFill>
                            <a:schemeClr val="bg1"/>
                          </a:solidFill>
                          <a:effectLst/>
                        </a:rPr>
                        <a:t>Curiosity</a:t>
                      </a:r>
                      <a:endParaRPr lang="en-IE" sz="1050">
                        <a:solidFill>
                          <a:schemeClr val="bg1"/>
                        </a:solidFill>
                        <a:effectLst/>
                      </a:endParaRPr>
                    </a:p>
                    <a:p>
                      <a:pPr algn="l"/>
                      <a:r>
                        <a:rPr lang="en-GB" sz="1050">
                          <a:solidFill>
                            <a:schemeClr val="bg1"/>
                          </a:solidFill>
                          <a:effectLst/>
                        </a:rPr>
                        <a:t> </a:t>
                      </a:r>
                      <a:endParaRPr lang="en-IE" sz="105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4580" marR="68580" marT="0" marB="0" anchor="ctr">
                    <a:gradFill>
                      <a:gsLst>
                        <a:gs pos="4000">
                          <a:srgbClr val="863694"/>
                        </a:gs>
                        <a:gs pos="34000">
                          <a:srgbClr val="863694"/>
                        </a:gs>
                        <a:gs pos="80000">
                          <a:srgbClr val="561465"/>
                        </a:gs>
                      </a:gsLst>
                      <a:path path="circle">
                        <a:fillToRect l="50000" t="50000" r="50000" b="50000"/>
                      </a:path>
                    </a:gradFill>
                  </a:tcPr>
                </a:tc>
                <a:tc>
                  <a:txBody>
                    <a:bodyPr/>
                    <a:lstStyle/>
                    <a:p>
                      <a:pPr algn="l"/>
                      <a:r>
                        <a:rPr lang="en-GB" sz="1050" dirty="0">
                          <a:solidFill>
                            <a:schemeClr val="bg1"/>
                          </a:solidFill>
                          <a:effectLst/>
                        </a:rPr>
                        <a:t>Builds rapport and the ability to influence others.</a:t>
                      </a:r>
                      <a:endParaRPr lang="en-IE" sz="1050" dirty="0">
                        <a:solidFill>
                          <a:schemeClr val="bg1"/>
                        </a:solidFill>
                        <a:effectLst/>
                      </a:endParaRPr>
                    </a:p>
                  </a:txBody>
                  <a:tcPr marL="104580" marR="68580" marT="0" marB="0" anchor="ctr">
                    <a:gradFill>
                      <a:gsLst>
                        <a:gs pos="4000">
                          <a:srgbClr val="863694"/>
                        </a:gs>
                        <a:gs pos="34000">
                          <a:srgbClr val="863694"/>
                        </a:gs>
                        <a:gs pos="80000">
                          <a:srgbClr val="561465"/>
                        </a:gs>
                      </a:gsLst>
                      <a:path path="circle">
                        <a:fillToRect l="50000" t="50000" r="50000" b="50000"/>
                      </a:path>
                    </a:gradFill>
                  </a:tcPr>
                </a:tc>
                <a:extLst>
                  <a:ext uri="{0D108BD9-81ED-4DB2-BD59-A6C34878D82A}">
                    <a16:rowId xmlns:a16="http://schemas.microsoft.com/office/drawing/2014/main" val="3566047430"/>
                  </a:ext>
                </a:extLst>
              </a:tr>
              <a:tr h="502920">
                <a:tc>
                  <a:txBody>
                    <a:bodyPr/>
                    <a:lstStyle/>
                    <a:p>
                      <a:pPr algn="l"/>
                      <a:r>
                        <a:rPr lang="en-GB" sz="1050" dirty="0">
                          <a:solidFill>
                            <a:schemeClr val="bg1"/>
                          </a:solidFill>
                          <a:effectLst/>
                        </a:rPr>
                        <a:t> Self-awareness</a:t>
                      </a:r>
                      <a:endParaRPr lang="en-IE" sz="1050" dirty="0">
                        <a:solidFill>
                          <a:schemeClr val="bg1"/>
                        </a:solidFill>
                        <a:effectLst/>
                      </a:endParaRPr>
                    </a:p>
                    <a:p>
                      <a:pPr algn="l"/>
                      <a:r>
                        <a:rPr lang="en-GB" sz="1050" dirty="0">
                          <a:solidFill>
                            <a:schemeClr val="bg1"/>
                          </a:solidFill>
                          <a:effectLst/>
                        </a:rPr>
                        <a:t> (understanding of their weaknesses)</a:t>
                      </a:r>
                      <a:endParaRPr lang="en-IE" sz="105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4580" marR="68580" marT="0" marB="0" anchor="ctr">
                    <a:gradFill>
                      <a:gsLst>
                        <a:gs pos="4000">
                          <a:srgbClr val="863694"/>
                        </a:gs>
                        <a:gs pos="34000">
                          <a:srgbClr val="863694"/>
                        </a:gs>
                        <a:gs pos="80000">
                          <a:srgbClr val="561465"/>
                        </a:gs>
                      </a:gsLst>
                      <a:path path="circle">
                        <a:fillToRect l="50000" t="50000" r="50000" b="50000"/>
                      </a:path>
                    </a:gradFill>
                  </a:tcPr>
                </a:tc>
                <a:tc>
                  <a:txBody>
                    <a:bodyPr/>
                    <a:lstStyle/>
                    <a:p>
                      <a:pPr algn="l"/>
                      <a:r>
                        <a:rPr lang="en-GB" sz="1050" dirty="0">
                          <a:solidFill>
                            <a:schemeClr val="bg1"/>
                          </a:solidFill>
                          <a:effectLst/>
                        </a:rPr>
                        <a:t>Increases impact through delegating tasks they are weakest in.</a:t>
                      </a:r>
                      <a:endParaRPr lang="en-IE" sz="1050" dirty="0">
                        <a:solidFill>
                          <a:schemeClr val="bg1"/>
                        </a:solidFill>
                        <a:effectLst/>
                      </a:endParaRPr>
                    </a:p>
                  </a:txBody>
                  <a:tcPr marL="104580" marR="68580" marT="0" marB="0" anchor="ctr">
                    <a:gradFill>
                      <a:gsLst>
                        <a:gs pos="4000">
                          <a:srgbClr val="863694"/>
                        </a:gs>
                        <a:gs pos="34000">
                          <a:srgbClr val="863694"/>
                        </a:gs>
                        <a:gs pos="80000">
                          <a:srgbClr val="561465"/>
                        </a:gs>
                      </a:gsLst>
                      <a:path path="circle">
                        <a:fillToRect l="50000" t="50000" r="50000" b="50000"/>
                      </a:path>
                    </a:gradFill>
                  </a:tcPr>
                </a:tc>
                <a:extLst>
                  <a:ext uri="{0D108BD9-81ED-4DB2-BD59-A6C34878D82A}">
                    <a16:rowId xmlns:a16="http://schemas.microsoft.com/office/drawing/2014/main" val="1687174385"/>
                  </a:ext>
                </a:extLst>
              </a:tr>
              <a:tr h="502920">
                <a:tc>
                  <a:txBody>
                    <a:bodyPr/>
                    <a:lstStyle/>
                    <a:p>
                      <a:pPr algn="l"/>
                      <a:r>
                        <a:rPr lang="en-GB" sz="1050" dirty="0">
                          <a:solidFill>
                            <a:schemeClr val="bg1"/>
                          </a:solidFill>
                          <a:effectLst/>
                        </a:rPr>
                        <a:t> Motivate through transformation &amp; inspiration</a:t>
                      </a:r>
                      <a:endParaRPr lang="en-IE" sz="105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4580" marR="68580" marT="0" marB="0" anchor="ctr">
                    <a:gradFill>
                      <a:gsLst>
                        <a:gs pos="4000">
                          <a:srgbClr val="863694"/>
                        </a:gs>
                        <a:gs pos="34000">
                          <a:srgbClr val="863694"/>
                        </a:gs>
                        <a:gs pos="80000">
                          <a:srgbClr val="561465"/>
                        </a:gs>
                      </a:gsLst>
                      <a:path path="circle">
                        <a:fillToRect l="50000" t="50000" r="50000" b="50000"/>
                      </a:path>
                    </a:gradFill>
                  </a:tcPr>
                </a:tc>
                <a:tc>
                  <a:txBody>
                    <a:bodyPr/>
                    <a:lstStyle/>
                    <a:p>
                      <a:pPr algn="l"/>
                      <a:r>
                        <a:rPr lang="en-GB" sz="1050">
                          <a:solidFill>
                            <a:schemeClr val="bg1"/>
                          </a:solidFill>
                          <a:effectLst/>
                        </a:rPr>
                        <a:t>Greater well-being among those being led.</a:t>
                      </a:r>
                      <a:endParaRPr lang="en-IE" sz="105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4580" marR="68580" marT="0" marB="0" anchor="ctr">
                    <a:gradFill>
                      <a:gsLst>
                        <a:gs pos="4000">
                          <a:srgbClr val="863694"/>
                        </a:gs>
                        <a:gs pos="34000">
                          <a:srgbClr val="863694"/>
                        </a:gs>
                        <a:gs pos="80000">
                          <a:srgbClr val="561465"/>
                        </a:gs>
                      </a:gsLst>
                      <a:path path="circle">
                        <a:fillToRect l="50000" t="50000" r="50000" b="50000"/>
                      </a:path>
                    </a:gradFill>
                  </a:tcPr>
                </a:tc>
                <a:extLst>
                  <a:ext uri="{0D108BD9-81ED-4DB2-BD59-A6C34878D82A}">
                    <a16:rowId xmlns:a16="http://schemas.microsoft.com/office/drawing/2014/main" val="2423043779"/>
                  </a:ext>
                </a:extLst>
              </a:tr>
              <a:tr h="502920">
                <a:tc>
                  <a:txBody>
                    <a:bodyPr/>
                    <a:lstStyle/>
                    <a:p>
                      <a:pPr algn="l"/>
                      <a:r>
                        <a:rPr lang="en-GB" sz="1050">
                          <a:solidFill>
                            <a:schemeClr val="bg1"/>
                          </a:solidFill>
                          <a:effectLst/>
                        </a:rPr>
                        <a:t>Other centred leadership style</a:t>
                      </a:r>
                      <a:endParaRPr lang="en-IE" sz="105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4580" marR="68580" marT="0" marB="0" anchor="ctr">
                    <a:gradFill>
                      <a:gsLst>
                        <a:gs pos="4000">
                          <a:srgbClr val="863694"/>
                        </a:gs>
                        <a:gs pos="34000">
                          <a:srgbClr val="863694"/>
                        </a:gs>
                        <a:gs pos="80000">
                          <a:srgbClr val="561465"/>
                        </a:gs>
                      </a:gsLst>
                      <a:path path="circle">
                        <a:fillToRect l="50000" t="50000" r="50000" b="50000"/>
                      </a:path>
                    </a:gradFill>
                  </a:tcPr>
                </a:tc>
                <a:tc>
                  <a:txBody>
                    <a:bodyPr/>
                    <a:lstStyle/>
                    <a:p>
                      <a:pPr algn="l"/>
                      <a:r>
                        <a:rPr lang="en-GB" sz="1050">
                          <a:solidFill>
                            <a:schemeClr val="bg1"/>
                          </a:solidFill>
                          <a:effectLst/>
                        </a:rPr>
                        <a:t>Inspires confident in others and creates new leaders.</a:t>
                      </a:r>
                      <a:endParaRPr lang="en-IE" sz="105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4580" marR="68580" marT="0" marB="0" anchor="ctr">
                    <a:gradFill>
                      <a:gsLst>
                        <a:gs pos="4000">
                          <a:srgbClr val="863694"/>
                        </a:gs>
                        <a:gs pos="34000">
                          <a:srgbClr val="863694"/>
                        </a:gs>
                        <a:gs pos="80000">
                          <a:srgbClr val="561465"/>
                        </a:gs>
                      </a:gsLst>
                      <a:path path="circle">
                        <a:fillToRect l="50000" t="50000" r="50000" b="50000"/>
                      </a:path>
                    </a:gradFill>
                  </a:tcPr>
                </a:tc>
                <a:extLst>
                  <a:ext uri="{0D108BD9-81ED-4DB2-BD59-A6C34878D82A}">
                    <a16:rowId xmlns:a16="http://schemas.microsoft.com/office/drawing/2014/main" val="4216983241"/>
                  </a:ext>
                </a:extLst>
              </a:tr>
              <a:tr h="534670">
                <a:tc>
                  <a:txBody>
                    <a:bodyPr/>
                    <a:lstStyle/>
                    <a:p>
                      <a:pPr algn="l"/>
                      <a:r>
                        <a:rPr lang="en-GB" sz="1050">
                          <a:solidFill>
                            <a:schemeClr val="bg1"/>
                          </a:solidFill>
                          <a:effectLst/>
                        </a:rPr>
                        <a:t>Empathetic leaders</a:t>
                      </a:r>
                      <a:endParaRPr lang="en-IE" sz="105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4580" marR="68580" marT="0" marB="0" anchor="ctr">
                    <a:gradFill>
                      <a:gsLst>
                        <a:gs pos="4000">
                          <a:srgbClr val="863694"/>
                        </a:gs>
                        <a:gs pos="34000">
                          <a:srgbClr val="863694"/>
                        </a:gs>
                        <a:gs pos="80000">
                          <a:srgbClr val="561465"/>
                        </a:gs>
                      </a:gsLst>
                      <a:path path="circle">
                        <a:fillToRect l="50000" t="50000" r="50000" b="50000"/>
                      </a:path>
                    </a:gradFill>
                  </a:tcPr>
                </a:tc>
                <a:tc>
                  <a:txBody>
                    <a:bodyPr/>
                    <a:lstStyle/>
                    <a:p>
                      <a:pPr algn="l"/>
                      <a:r>
                        <a:rPr lang="en-GB" sz="1050">
                          <a:solidFill>
                            <a:schemeClr val="bg1"/>
                          </a:solidFill>
                          <a:effectLst/>
                        </a:rPr>
                        <a:t>More able to understand the needs of those being led.</a:t>
                      </a:r>
                      <a:endParaRPr lang="en-IE" sz="105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4580" marR="68580" marT="0" marB="0" anchor="ctr">
                    <a:gradFill>
                      <a:gsLst>
                        <a:gs pos="4000">
                          <a:srgbClr val="863694"/>
                        </a:gs>
                        <a:gs pos="34000">
                          <a:srgbClr val="863694"/>
                        </a:gs>
                        <a:gs pos="80000">
                          <a:srgbClr val="561465"/>
                        </a:gs>
                      </a:gsLst>
                      <a:path path="circle">
                        <a:fillToRect l="50000" t="50000" r="50000" b="50000"/>
                      </a:path>
                    </a:gradFill>
                  </a:tcPr>
                </a:tc>
                <a:extLst>
                  <a:ext uri="{0D108BD9-81ED-4DB2-BD59-A6C34878D82A}">
                    <a16:rowId xmlns:a16="http://schemas.microsoft.com/office/drawing/2014/main" val="119560136"/>
                  </a:ext>
                </a:extLst>
              </a:tr>
              <a:tr h="502920">
                <a:tc>
                  <a:txBody>
                    <a:bodyPr/>
                    <a:lstStyle/>
                    <a:p>
                      <a:pPr algn="l"/>
                      <a:r>
                        <a:rPr lang="en-GB" sz="1050">
                          <a:solidFill>
                            <a:schemeClr val="bg1"/>
                          </a:solidFill>
                          <a:effectLst/>
                        </a:rPr>
                        <a:t>Use feedback and direction to help people grow</a:t>
                      </a:r>
                      <a:endParaRPr lang="en-IE" sz="105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4580" marR="68580" marT="0" marB="0" anchor="ctr">
                    <a:gradFill>
                      <a:gsLst>
                        <a:gs pos="4000">
                          <a:srgbClr val="863694"/>
                        </a:gs>
                        <a:gs pos="34000">
                          <a:srgbClr val="863694"/>
                        </a:gs>
                        <a:gs pos="80000">
                          <a:srgbClr val="561465"/>
                        </a:gs>
                      </a:gsLst>
                      <a:path path="circle">
                        <a:fillToRect l="50000" t="50000" r="50000" b="50000"/>
                      </a:path>
                    </a:gradFill>
                  </a:tcPr>
                </a:tc>
                <a:tc>
                  <a:txBody>
                    <a:bodyPr/>
                    <a:lstStyle/>
                    <a:p>
                      <a:pPr algn="l"/>
                      <a:r>
                        <a:rPr lang="en-GB" sz="1050" dirty="0">
                          <a:solidFill>
                            <a:schemeClr val="bg1"/>
                          </a:solidFill>
                          <a:effectLst/>
                        </a:rPr>
                        <a:t>Emphasis is always on growth</a:t>
                      </a:r>
                      <a:endParaRPr lang="en-IE" sz="105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4580" marR="68580" marT="0" marB="0" anchor="ctr">
                    <a:gradFill>
                      <a:gsLst>
                        <a:gs pos="4000">
                          <a:srgbClr val="863694"/>
                        </a:gs>
                        <a:gs pos="34000">
                          <a:srgbClr val="863694"/>
                        </a:gs>
                        <a:gs pos="80000">
                          <a:srgbClr val="561465"/>
                        </a:gs>
                      </a:gsLst>
                      <a:path path="circle">
                        <a:fillToRect l="50000" t="50000" r="50000" b="50000"/>
                      </a:path>
                    </a:gradFill>
                  </a:tcPr>
                </a:tc>
                <a:extLst>
                  <a:ext uri="{0D108BD9-81ED-4DB2-BD59-A6C34878D82A}">
                    <a16:rowId xmlns:a16="http://schemas.microsoft.com/office/drawing/2014/main" val="2374911391"/>
                  </a:ext>
                </a:extLst>
              </a:tr>
            </a:tbl>
          </a:graphicData>
        </a:graphic>
      </p:graphicFrame>
      <p:sp>
        <p:nvSpPr>
          <p:cNvPr id="219" name="Rectangle 218">
            <a:extLst>
              <a:ext uri="{FF2B5EF4-FFF2-40B4-BE49-F238E27FC236}">
                <a16:creationId xmlns:a16="http://schemas.microsoft.com/office/drawing/2014/main" id="{EA7341CF-4CFA-4A40-A5EA-FA2505423073}"/>
              </a:ext>
            </a:extLst>
          </p:cNvPr>
          <p:cNvSpPr/>
          <p:nvPr/>
        </p:nvSpPr>
        <p:spPr>
          <a:xfrm>
            <a:off x="634224" y="4428755"/>
            <a:ext cx="1082348" cy="307777"/>
          </a:xfrm>
          <a:prstGeom prst="rect">
            <a:avLst/>
          </a:prstGeom>
        </p:spPr>
        <p:txBody>
          <a:bodyPr wrap="none">
            <a:spAutoFit/>
          </a:bodyPr>
          <a:lstStyle/>
          <a:p>
            <a:r>
              <a:rPr lang="en-GB" sz="1400" dirty="0">
                <a:solidFill>
                  <a:schemeClr val="bg1"/>
                </a:solidFill>
                <a:highlight>
                  <a:srgbClr val="94C33D"/>
                </a:highlight>
                <a:latin typeface="Open Sans" panose="020B0606030504020204" pitchFamily="34" charset="0"/>
                <a:ea typeface="Open Sans" panose="020B0606030504020204" pitchFamily="34" charset="0"/>
                <a:cs typeface="Open Sans" panose="020B0606030504020204" pitchFamily="34" charset="0"/>
              </a:rPr>
              <a:t> THE TRAIT</a:t>
            </a:r>
            <a:endParaRPr lang="en-IE" sz="1400" dirty="0">
              <a:solidFill>
                <a:srgbClr val="94C33D"/>
              </a:solidFill>
              <a:highlight>
                <a:srgbClr val="94C33D"/>
              </a:highlight>
              <a:latin typeface="Open Sans" panose="020B0606030504020204" pitchFamily="34" charset="0"/>
              <a:ea typeface="Open Sans" panose="020B0606030504020204" pitchFamily="34" charset="0"/>
              <a:cs typeface="Open Sans" panose="020B0606030504020204" pitchFamily="34" charset="0"/>
            </a:endParaRPr>
          </a:p>
        </p:txBody>
      </p:sp>
      <p:sp>
        <p:nvSpPr>
          <p:cNvPr id="220" name="Rectangle 219">
            <a:extLst>
              <a:ext uri="{FF2B5EF4-FFF2-40B4-BE49-F238E27FC236}">
                <a16:creationId xmlns:a16="http://schemas.microsoft.com/office/drawing/2014/main" id="{E80838D9-3BC1-7643-A304-EF4BB58931BB}"/>
              </a:ext>
            </a:extLst>
          </p:cNvPr>
          <p:cNvSpPr/>
          <p:nvPr/>
        </p:nvSpPr>
        <p:spPr>
          <a:xfrm>
            <a:off x="3869032" y="4419910"/>
            <a:ext cx="1647246" cy="307777"/>
          </a:xfrm>
          <a:prstGeom prst="rect">
            <a:avLst/>
          </a:prstGeom>
        </p:spPr>
        <p:txBody>
          <a:bodyPr wrap="none">
            <a:spAutoFit/>
          </a:bodyPr>
          <a:lstStyle/>
          <a:p>
            <a:r>
              <a:rPr lang="en-GB" sz="1400" dirty="0">
                <a:solidFill>
                  <a:schemeClr val="bg1"/>
                </a:solidFill>
                <a:highlight>
                  <a:srgbClr val="94C33D"/>
                </a:highlight>
                <a:latin typeface="Open Sans" panose="020B0606030504020204" pitchFamily="34" charset="0"/>
                <a:ea typeface="Open Sans" panose="020B0606030504020204" pitchFamily="34" charset="0"/>
                <a:cs typeface="Open Sans" panose="020B0606030504020204" pitchFamily="34" charset="0"/>
              </a:rPr>
              <a:t> WHY IT MATTERS</a:t>
            </a:r>
            <a:endParaRPr lang="en-IE" sz="1400" dirty="0">
              <a:solidFill>
                <a:srgbClr val="94C33D"/>
              </a:solidFill>
              <a:highlight>
                <a:srgbClr val="94C33D"/>
              </a:highlight>
              <a:latin typeface="Open Sans" panose="020B0606030504020204" pitchFamily="34" charset="0"/>
              <a:ea typeface="Open Sans" panose="020B0606030504020204" pitchFamily="34" charset="0"/>
              <a:cs typeface="Open Sans" panose="020B0606030504020204" pitchFamily="34" charset="0"/>
            </a:endParaRPr>
          </a:p>
        </p:txBody>
      </p:sp>
      <p:grpSp>
        <p:nvGrpSpPr>
          <p:cNvPr id="221" name="Group 220">
            <a:extLst>
              <a:ext uri="{FF2B5EF4-FFF2-40B4-BE49-F238E27FC236}">
                <a16:creationId xmlns:a16="http://schemas.microsoft.com/office/drawing/2014/main" id="{38582E82-10D4-F041-9D37-436A8E1A80C1}"/>
              </a:ext>
            </a:extLst>
          </p:cNvPr>
          <p:cNvGrpSpPr/>
          <p:nvPr/>
        </p:nvGrpSpPr>
        <p:grpSpPr>
          <a:xfrm>
            <a:off x="-18067" y="8042131"/>
            <a:ext cx="5608993" cy="2314536"/>
            <a:chOff x="-2" y="8444830"/>
            <a:chExt cx="5608993" cy="2314536"/>
          </a:xfrm>
        </p:grpSpPr>
        <p:grpSp>
          <p:nvGrpSpPr>
            <p:cNvPr id="222" name="Group 221">
              <a:extLst>
                <a:ext uri="{FF2B5EF4-FFF2-40B4-BE49-F238E27FC236}">
                  <a16:creationId xmlns:a16="http://schemas.microsoft.com/office/drawing/2014/main" id="{7C2CA69B-C851-4544-847F-7F0A9B899E5F}"/>
                </a:ext>
              </a:extLst>
            </p:cNvPr>
            <p:cNvGrpSpPr/>
            <p:nvPr/>
          </p:nvGrpSpPr>
          <p:grpSpPr>
            <a:xfrm>
              <a:off x="-2" y="8594884"/>
              <a:ext cx="4896000" cy="2164482"/>
              <a:chOff x="-2" y="8594884"/>
              <a:chExt cx="4896000" cy="2164482"/>
            </a:xfrm>
          </p:grpSpPr>
          <p:sp>
            <p:nvSpPr>
              <p:cNvPr id="224" name="Rectangle 223">
                <a:extLst>
                  <a:ext uri="{FF2B5EF4-FFF2-40B4-BE49-F238E27FC236}">
                    <a16:creationId xmlns:a16="http://schemas.microsoft.com/office/drawing/2014/main" id="{6E5CCE20-313F-E246-8C01-800415F46388}"/>
                  </a:ext>
                </a:extLst>
              </p:cNvPr>
              <p:cNvSpPr/>
              <p:nvPr/>
            </p:nvSpPr>
            <p:spPr>
              <a:xfrm>
                <a:off x="-2" y="8594884"/>
                <a:ext cx="4896000" cy="936000"/>
              </a:xfrm>
              <a:prstGeom prst="rect">
                <a:avLst/>
              </a:prstGeom>
              <a:solidFill>
                <a:srgbClr val="94C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dirty="0"/>
              </a:p>
            </p:txBody>
          </p:sp>
          <p:sp>
            <p:nvSpPr>
              <p:cNvPr id="225" name="Rectangle 224">
                <a:extLst>
                  <a:ext uri="{FF2B5EF4-FFF2-40B4-BE49-F238E27FC236}">
                    <a16:creationId xmlns:a16="http://schemas.microsoft.com/office/drawing/2014/main" id="{68ABA453-FF44-AF4B-A7E9-4EB825C972EE}"/>
                  </a:ext>
                </a:extLst>
              </p:cNvPr>
              <p:cNvSpPr/>
              <p:nvPr/>
            </p:nvSpPr>
            <p:spPr>
              <a:xfrm>
                <a:off x="619922" y="8726415"/>
                <a:ext cx="4114699" cy="632245"/>
              </a:xfrm>
              <a:prstGeom prst="rect">
                <a:avLst/>
              </a:prstGeom>
              <a:noFill/>
              <a:ln w="1270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dirty="0"/>
              </a:p>
            </p:txBody>
          </p:sp>
          <p:sp>
            <p:nvSpPr>
              <p:cNvPr id="226" name="Oval 225">
                <a:extLst>
                  <a:ext uri="{FF2B5EF4-FFF2-40B4-BE49-F238E27FC236}">
                    <a16:creationId xmlns:a16="http://schemas.microsoft.com/office/drawing/2014/main" id="{3830C581-FA58-AC47-A790-87AE80B1D636}"/>
                  </a:ext>
                </a:extLst>
              </p:cNvPr>
              <p:cNvSpPr/>
              <p:nvPr/>
            </p:nvSpPr>
            <p:spPr>
              <a:xfrm>
                <a:off x="404154" y="8744607"/>
                <a:ext cx="653235" cy="653235"/>
              </a:xfrm>
              <a:prstGeom prst="ellipse">
                <a:avLst/>
              </a:prstGeom>
              <a:solidFill>
                <a:srgbClr val="94C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7" name="Text Placeholder 2">
                <a:extLst>
                  <a:ext uri="{FF2B5EF4-FFF2-40B4-BE49-F238E27FC236}">
                    <a16:creationId xmlns:a16="http://schemas.microsoft.com/office/drawing/2014/main" id="{7981C17E-AF74-234A-A1CB-70EB651813C9}"/>
                  </a:ext>
                </a:extLst>
              </p:cNvPr>
              <p:cNvSpPr txBox="1">
                <a:spLocks/>
              </p:cNvSpPr>
              <p:nvPr/>
            </p:nvSpPr>
            <p:spPr>
              <a:xfrm>
                <a:off x="971946" y="8834087"/>
                <a:ext cx="3746135" cy="1925279"/>
              </a:xfrm>
              <a:prstGeom prst="rect">
                <a:avLst/>
              </a:prstGeom>
            </p:spPr>
            <p:txBody>
              <a:bodyPr vert="horz" lIns="91440" tIns="45720" rIns="91440" bIns="45720" numCol="1" spcCol="288000" rtlCol="0" anchor="t">
                <a:normAutofit/>
              </a:bodyPr>
              <a:lstStyle>
                <a:lvl1pPr marL="0" indent="0" algn="just" defTabSz="755934" rtl="0" eaLnBrk="1" latinLnBrk="0" hangingPunct="1">
                  <a:lnSpc>
                    <a:spcPts val="1200"/>
                  </a:lnSpc>
                  <a:spcBef>
                    <a:spcPts val="0"/>
                  </a:spcBef>
                  <a:buFont typeface="Arial" panose="020B0604020202020204" pitchFamily="34" charset="0"/>
                  <a:buNone/>
                  <a:defRPr sz="1000" b="0" i="0" kern="1200">
                    <a:solidFill>
                      <a:srgbClr val="4B4B4B"/>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tabLst>
                    <a:tab pos="838200" algn="l"/>
                  </a:tabLst>
                </a:pPr>
                <a:r>
                  <a:rPr lang="en-GB" b="1" dirty="0">
                    <a:solidFill>
                      <a:schemeClr val="bg1"/>
                    </a:solidFill>
                  </a:rPr>
                  <a:t>Traits </a:t>
                </a:r>
                <a:r>
                  <a:rPr lang="en-IE" dirty="0">
                    <a:solidFill>
                      <a:schemeClr val="bg1"/>
                    </a:solidFill>
                  </a:rPr>
                  <a:t>- </a:t>
                </a:r>
                <a:r>
                  <a:rPr lang="en-US" dirty="0">
                    <a:solidFill>
                      <a:schemeClr val="bg1"/>
                    </a:solidFill>
                  </a:rPr>
                  <a:t>Engage in group discussion on other common traits of female leaders and why they are important.</a:t>
                </a:r>
              </a:p>
              <a:p>
                <a:pPr>
                  <a:tabLst>
                    <a:tab pos="838200" algn="l"/>
                  </a:tabLst>
                </a:pPr>
                <a:endParaRPr lang="en-US" dirty="0">
                  <a:solidFill>
                    <a:schemeClr val="bg1"/>
                  </a:solidFill>
                </a:endParaRPr>
              </a:p>
            </p:txBody>
          </p:sp>
          <p:grpSp>
            <p:nvGrpSpPr>
              <p:cNvPr id="228" name="Graphic 3">
                <a:extLst>
                  <a:ext uri="{FF2B5EF4-FFF2-40B4-BE49-F238E27FC236}">
                    <a16:creationId xmlns:a16="http://schemas.microsoft.com/office/drawing/2014/main" id="{96EA5756-0641-FD4C-9117-6605FE9B3834}"/>
                  </a:ext>
                </a:extLst>
              </p:cNvPr>
              <p:cNvGrpSpPr/>
              <p:nvPr/>
            </p:nvGrpSpPr>
            <p:grpSpPr>
              <a:xfrm>
                <a:off x="358674" y="8801673"/>
                <a:ext cx="505387" cy="506021"/>
                <a:chOff x="6601914" y="3685068"/>
                <a:chExt cx="1090935" cy="1092304"/>
              </a:xfrm>
              <a:solidFill>
                <a:schemeClr val="bg1"/>
              </a:solidFill>
            </p:grpSpPr>
            <p:sp>
              <p:nvSpPr>
                <p:cNvPr id="229" name="Freeform 228">
                  <a:extLst>
                    <a:ext uri="{FF2B5EF4-FFF2-40B4-BE49-F238E27FC236}">
                      <a16:creationId xmlns:a16="http://schemas.microsoft.com/office/drawing/2014/main" id="{EF0736A9-705A-E044-BA68-09FE8368AB03}"/>
                    </a:ext>
                  </a:extLst>
                </p:cNvPr>
                <p:cNvSpPr/>
                <p:nvPr/>
              </p:nvSpPr>
              <p:spPr>
                <a:xfrm>
                  <a:off x="7136754" y="4173965"/>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6" y="21942"/>
                        <a:pt x="0" y="16457"/>
                        <a:pt x="0" y="10971"/>
                      </a:cubicBezTo>
                      <a:cubicBezTo>
                        <a:pt x="0" y="5485"/>
                        <a:pt x="5486" y="0"/>
                        <a:pt x="10970" y="0"/>
                      </a:cubicBezTo>
                      <a:cubicBezTo>
                        <a:pt x="19200"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230" name="Freeform 229">
                  <a:extLst>
                    <a:ext uri="{FF2B5EF4-FFF2-40B4-BE49-F238E27FC236}">
                      <a16:creationId xmlns:a16="http://schemas.microsoft.com/office/drawing/2014/main" id="{CAF61A09-4462-EA4B-83D0-10E2D82B1C15}"/>
                    </a:ext>
                  </a:extLst>
                </p:cNvPr>
                <p:cNvSpPr/>
                <p:nvPr/>
              </p:nvSpPr>
              <p:spPr>
                <a:xfrm>
                  <a:off x="7136754" y="4126625"/>
                  <a:ext cx="21941" cy="22655"/>
                </a:xfrm>
                <a:custGeom>
                  <a:avLst/>
                  <a:gdLst>
                    <a:gd name="connsiteX0" fmla="*/ 21942 w 21941"/>
                    <a:gd name="connsiteY0" fmla="*/ 11684 h 22655"/>
                    <a:gd name="connsiteX1" fmla="*/ 10970 w 21941"/>
                    <a:gd name="connsiteY1" fmla="*/ 22656 h 22655"/>
                    <a:gd name="connsiteX2" fmla="*/ 0 w 21941"/>
                    <a:gd name="connsiteY2" fmla="*/ 11684 h 22655"/>
                    <a:gd name="connsiteX3" fmla="*/ 10970 w 21941"/>
                    <a:gd name="connsiteY3" fmla="*/ 714 h 22655"/>
                    <a:gd name="connsiteX4" fmla="*/ 21942 w 21941"/>
                    <a:gd name="connsiteY4" fmla="*/ 11684 h 22655"/>
                    <a:gd name="connsiteX5" fmla="*/ 21942 w 21941"/>
                    <a:gd name="connsiteY5" fmla="*/ 11684 h 2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2655">
                      <a:moveTo>
                        <a:pt x="21942" y="11684"/>
                      </a:moveTo>
                      <a:cubicBezTo>
                        <a:pt x="21942" y="17170"/>
                        <a:pt x="16456" y="22656"/>
                        <a:pt x="10970" y="22656"/>
                      </a:cubicBezTo>
                      <a:cubicBezTo>
                        <a:pt x="5486" y="22656"/>
                        <a:pt x="0" y="17170"/>
                        <a:pt x="0" y="11684"/>
                      </a:cubicBezTo>
                      <a:cubicBezTo>
                        <a:pt x="0" y="6199"/>
                        <a:pt x="5486" y="714"/>
                        <a:pt x="10970" y="714"/>
                      </a:cubicBezTo>
                      <a:cubicBezTo>
                        <a:pt x="19200" y="-2029"/>
                        <a:pt x="21942" y="3456"/>
                        <a:pt x="21942" y="11684"/>
                      </a:cubicBezTo>
                      <a:lnTo>
                        <a:pt x="21942" y="11684"/>
                      </a:lnTo>
                      <a:close/>
                    </a:path>
                  </a:pathLst>
                </a:custGeom>
                <a:grpFill/>
                <a:ln w="27426" cap="flat">
                  <a:noFill/>
                  <a:prstDash val="solid"/>
                  <a:miter/>
                </a:ln>
              </p:spPr>
              <p:txBody>
                <a:bodyPr rtlCol="0" anchor="ctr"/>
                <a:lstStyle/>
                <a:p>
                  <a:endParaRPr lang="en-US"/>
                </a:p>
              </p:txBody>
            </p:sp>
            <p:grpSp>
              <p:nvGrpSpPr>
                <p:cNvPr id="231" name="Graphic 3">
                  <a:extLst>
                    <a:ext uri="{FF2B5EF4-FFF2-40B4-BE49-F238E27FC236}">
                      <a16:creationId xmlns:a16="http://schemas.microsoft.com/office/drawing/2014/main" id="{4F2BC0CA-9BC8-0C4B-B821-E7812A103759}"/>
                    </a:ext>
                  </a:extLst>
                </p:cNvPr>
                <p:cNvGrpSpPr/>
                <p:nvPr/>
              </p:nvGrpSpPr>
              <p:grpSpPr>
                <a:xfrm>
                  <a:off x="6601914" y="3685068"/>
                  <a:ext cx="1090935" cy="1092304"/>
                  <a:chOff x="6601914" y="3685068"/>
                  <a:chExt cx="1090935" cy="1092304"/>
                </a:xfrm>
                <a:grpFill/>
              </p:grpSpPr>
              <p:sp>
                <p:nvSpPr>
                  <p:cNvPr id="252" name="Freeform 251">
                    <a:extLst>
                      <a:ext uri="{FF2B5EF4-FFF2-40B4-BE49-F238E27FC236}">
                        <a16:creationId xmlns:a16="http://schemas.microsoft.com/office/drawing/2014/main" id="{29AF49AD-1525-1846-A3C0-050C8A27BE71}"/>
                      </a:ext>
                    </a:extLst>
                  </p:cNvPr>
                  <p:cNvSpPr/>
                  <p:nvPr/>
                </p:nvSpPr>
                <p:spPr>
                  <a:xfrm>
                    <a:off x="7136754" y="4077969"/>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6" y="21942"/>
                          <a:pt x="0" y="16457"/>
                          <a:pt x="0" y="10971"/>
                        </a:cubicBezTo>
                        <a:cubicBezTo>
                          <a:pt x="0" y="5485"/>
                          <a:pt x="5486" y="0"/>
                          <a:pt x="10970" y="0"/>
                        </a:cubicBezTo>
                        <a:cubicBezTo>
                          <a:pt x="19200"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253" name="Freeform 252">
                    <a:extLst>
                      <a:ext uri="{FF2B5EF4-FFF2-40B4-BE49-F238E27FC236}">
                        <a16:creationId xmlns:a16="http://schemas.microsoft.com/office/drawing/2014/main" id="{3CCDF0E4-6849-E34D-80B8-39A3C4D775FE}"/>
                      </a:ext>
                    </a:extLst>
                  </p:cNvPr>
                  <p:cNvSpPr/>
                  <p:nvPr/>
                </p:nvSpPr>
                <p:spPr>
                  <a:xfrm>
                    <a:off x="6601914" y="3685068"/>
                    <a:ext cx="1090935" cy="1092304"/>
                  </a:xfrm>
                  <a:custGeom>
                    <a:avLst/>
                    <a:gdLst>
                      <a:gd name="connsiteX0" fmla="*/ 1088879 w 1090935"/>
                      <a:gd name="connsiteY0" fmla="*/ 102168 h 1092304"/>
                      <a:gd name="connsiteX1" fmla="*/ 1028538 w 1090935"/>
                      <a:gd name="connsiteY1" fmla="*/ 6171 h 1092304"/>
                      <a:gd name="connsiteX2" fmla="*/ 1009338 w 1090935"/>
                      <a:gd name="connsiteY2" fmla="*/ 6171 h 1092304"/>
                      <a:gd name="connsiteX3" fmla="*/ 948997 w 1090935"/>
                      <a:gd name="connsiteY3" fmla="*/ 102168 h 1092304"/>
                      <a:gd name="connsiteX4" fmla="*/ 946255 w 1090935"/>
                      <a:gd name="connsiteY4" fmla="*/ 107654 h 1092304"/>
                      <a:gd name="connsiteX5" fmla="*/ 946255 w 1090935"/>
                      <a:gd name="connsiteY5" fmla="*/ 332560 h 1092304"/>
                      <a:gd name="connsiteX6" fmla="*/ 614379 w 1090935"/>
                      <a:gd name="connsiteY6" fmla="*/ 332560 h 1092304"/>
                      <a:gd name="connsiteX7" fmla="*/ 655520 w 1090935"/>
                      <a:gd name="connsiteY7" fmla="*/ 272219 h 1092304"/>
                      <a:gd name="connsiteX8" fmla="*/ 671978 w 1090935"/>
                      <a:gd name="connsiteY8" fmla="*/ 272219 h 1092304"/>
                      <a:gd name="connsiteX9" fmla="*/ 682948 w 1090935"/>
                      <a:gd name="connsiteY9" fmla="*/ 266733 h 1092304"/>
                      <a:gd name="connsiteX10" fmla="*/ 682948 w 1090935"/>
                      <a:gd name="connsiteY10" fmla="*/ 255762 h 1092304"/>
                      <a:gd name="connsiteX11" fmla="*/ 661006 w 1090935"/>
                      <a:gd name="connsiteY11" fmla="*/ 198164 h 1092304"/>
                      <a:gd name="connsiteX12" fmla="*/ 661006 w 1090935"/>
                      <a:gd name="connsiteY12" fmla="*/ 187193 h 1092304"/>
                      <a:gd name="connsiteX13" fmla="*/ 696662 w 1090935"/>
                      <a:gd name="connsiteY13" fmla="*/ 140567 h 1092304"/>
                      <a:gd name="connsiteX14" fmla="*/ 696662 w 1090935"/>
                      <a:gd name="connsiteY14" fmla="*/ 115881 h 1092304"/>
                      <a:gd name="connsiteX15" fmla="*/ 685692 w 1090935"/>
                      <a:gd name="connsiteY15" fmla="*/ 104911 h 1092304"/>
                      <a:gd name="connsiteX16" fmla="*/ 482726 w 1090935"/>
                      <a:gd name="connsiteY16" fmla="*/ 104911 h 1092304"/>
                      <a:gd name="connsiteX17" fmla="*/ 422385 w 1090935"/>
                      <a:gd name="connsiteY17" fmla="*/ 165251 h 1092304"/>
                      <a:gd name="connsiteX18" fmla="*/ 422385 w 1090935"/>
                      <a:gd name="connsiteY18" fmla="*/ 231078 h 1092304"/>
                      <a:gd name="connsiteX19" fmla="*/ 471756 w 1090935"/>
                      <a:gd name="connsiteY19" fmla="*/ 329817 h 1092304"/>
                      <a:gd name="connsiteX20" fmla="*/ 397701 w 1090935"/>
                      <a:gd name="connsiteY20" fmla="*/ 329817 h 1092304"/>
                      <a:gd name="connsiteX21" fmla="*/ 400443 w 1090935"/>
                      <a:gd name="connsiteY21" fmla="*/ 318846 h 1092304"/>
                      <a:gd name="connsiteX22" fmla="*/ 400443 w 1090935"/>
                      <a:gd name="connsiteY22" fmla="*/ 11657 h 1092304"/>
                      <a:gd name="connsiteX23" fmla="*/ 389473 w 1090935"/>
                      <a:gd name="connsiteY23" fmla="*/ 686 h 1092304"/>
                      <a:gd name="connsiteX24" fmla="*/ 10970 w 1090935"/>
                      <a:gd name="connsiteY24" fmla="*/ 686 h 1092304"/>
                      <a:gd name="connsiteX25" fmla="*/ 0 w 1090935"/>
                      <a:gd name="connsiteY25" fmla="*/ 11657 h 1092304"/>
                      <a:gd name="connsiteX26" fmla="*/ 0 w 1090935"/>
                      <a:gd name="connsiteY26" fmla="*/ 318846 h 1092304"/>
                      <a:gd name="connsiteX27" fmla="*/ 35656 w 1090935"/>
                      <a:gd name="connsiteY27" fmla="*/ 354502 h 1092304"/>
                      <a:gd name="connsiteX28" fmla="*/ 117939 w 1090935"/>
                      <a:gd name="connsiteY28" fmla="*/ 354502 h 1092304"/>
                      <a:gd name="connsiteX29" fmla="*/ 117939 w 1090935"/>
                      <a:gd name="connsiteY29" fmla="*/ 379187 h 1092304"/>
                      <a:gd name="connsiteX30" fmla="*/ 178280 w 1090935"/>
                      <a:gd name="connsiteY30" fmla="*/ 439527 h 1092304"/>
                      <a:gd name="connsiteX31" fmla="*/ 414157 w 1090935"/>
                      <a:gd name="connsiteY31" fmla="*/ 439527 h 1092304"/>
                      <a:gd name="connsiteX32" fmla="*/ 414157 w 1090935"/>
                      <a:gd name="connsiteY32" fmla="*/ 664434 h 1092304"/>
                      <a:gd name="connsiteX33" fmla="*/ 320904 w 1090935"/>
                      <a:gd name="connsiteY33" fmla="*/ 999051 h 1092304"/>
                      <a:gd name="connsiteX34" fmla="*/ 246849 w 1090935"/>
                      <a:gd name="connsiteY34" fmla="*/ 1081334 h 1092304"/>
                      <a:gd name="connsiteX35" fmla="*/ 257819 w 1090935"/>
                      <a:gd name="connsiteY35" fmla="*/ 1092305 h 1092304"/>
                      <a:gd name="connsiteX36" fmla="*/ 471756 w 1090935"/>
                      <a:gd name="connsiteY36" fmla="*/ 1092305 h 1092304"/>
                      <a:gd name="connsiteX37" fmla="*/ 482726 w 1090935"/>
                      <a:gd name="connsiteY37" fmla="*/ 1081334 h 1092304"/>
                      <a:gd name="connsiteX38" fmla="*/ 482726 w 1090935"/>
                      <a:gd name="connsiteY38" fmla="*/ 1010022 h 1092304"/>
                      <a:gd name="connsiteX39" fmla="*/ 543068 w 1090935"/>
                      <a:gd name="connsiteY39" fmla="*/ 774144 h 1092304"/>
                      <a:gd name="connsiteX40" fmla="*/ 603409 w 1090935"/>
                      <a:gd name="connsiteY40" fmla="*/ 1010022 h 1092304"/>
                      <a:gd name="connsiteX41" fmla="*/ 603409 w 1090935"/>
                      <a:gd name="connsiteY41" fmla="*/ 1078591 h 1092304"/>
                      <a:gd name="connsiteX42" fmla="*/ 614379 w 1090935"/>
                      <a:gd name="connsiteY42" fmla="*/ 1089562 h 1092304"/>
                      <a:gd name="connsiteX43" fmla="*/ 828316 w 1090935"/>
                      <a:gd name="connsiteY43" fmla="*/ 1089562 h 1092304"/>
                      <a:gd name="connsiteX44" fmla="*/ 839286 w 1090935"/>
                      <a:gd name="connsiteY44" fmla="*/ 1078591 h 1092304"/>
                      <a:gd name="connsiteX45" fmla="*/ 757003 w 1090935"/>
                      <a:gd name="connsiteY45" fmla="*/ 996308 h 1092304"/>
                      <a:gd name="connsiteX46" fmla="*/ 754261 w 1090935"/>
                      <a:gd name="connsiteY46" fmla="*/ 996308 h 1092304"/>
                      <a:gd name="connsiteX47" fmla="*/ 674720 w 1090935"/>
                      <a:gd name="connsiteY47" fmla="*/ 661691 h 1092304"/>
                      <a:gd name="connsiteX48" fmla="*/ 674720 w 1090935"/>
                      <a:gd name="connsiteY48" fmla="*/ 436785 h 1092304"/>
                      <a:gd name="connsiteX49" fmla="*/ 910599 w 1090935"/>
                      <a:gd name="connsiteY49" fmla="*/ 436785 h 1092304"/>
                      <a:gd name="connsiteX50" fmla="*/ 946255 w 1090935"/>
                      <a:gd name="connsiteY50" fmla="*/ 425814 h 1092304"/>
                      <a:gd name="connsiteX51" fmla="*/ 946255 w 1090935"/>
                      <a:gd name="connsiteY51" fmla="*/ 521810 h 1092304"/>
                      <a:gd name="connsiteX52" fmla="*/ 957225 w 1090935"/>
                      <a:gd name="connsiteY52" fmla="*/ 532782 h 1092304"/>
                      <a:gd name="connsiteX53" fmla="*/ 968197 w 1090935"/>
                      <a:gd name="connsiteY53" fmla="*/ 521810 h 1092304"/>
                      <a:gd name="connsiteX54" fmla="*/ 968197 w 1090935"/>
                      <a:gd name="connsiteY54" fmla="*/ 118624 h 1092304"/>
                      <a:gd name="connsiteX55" fmla="*/ 1014824 w 1090935"/>
                      <a:gd name="connsiteY55" fmla="*/ 118624 h 1092304"/>
                      <a:gd name="connsiteX56" fmla="*/ 1014824 w 1090935"/>
                      <a:gd name="connsiteY56" fmla="*/ 250277 h 1092304"/>
                      <a:gd name="connsiteX57" fmla="*/ 1025794 w 1090935"/>
                      <a:gd name="connsiteY57" fmla="*/ 261248 h 1092304"/>
                      <a:gd name="connsiteX58" fmla="*/ 1036766 w 1090935"/>
                      <a:gd name="connsiteY58" fmla="*/ 250277 h 1092304"/>
                      <a:gd name="connsiteX59" fmla="*/ 1036766 w 1090935"/>
                      <a:gd name="connsiteY59" fmla="*/ 118624 h 1092304"/>
                      <a:gd name="connsiteX60" fmla="*/ 1061451 w 1090935"/>
                      <a:gd name="connsiteY60" fmla="*/ 118624 h 1092304"/>
                      <a:gd name="connsiteX61" fmla="*/ 1061451 w 1090935"/>
                      <a:gd name="connsiteY61" fmla="*/ 557466 h 1092304"/>
                      <a:gd name="connsiteX62" fmla="*/ 954483 w 1090935"/>
                      <a:gd name="connsiteY62" fmla="*/ 557466 h 1092304"/>
                      <a:gd name="connsiteX63" fmla="*/ 943511 w 1090935"/>
                      <a:gd name="connsiteY63" fmla="*/ 568437 h 1092304"/>
                      <a:gd name="connsiteX64" fmla="*/ 943511 w 1090935"/>
                      <a:gd name="connsiteY64" fmla="*/ 650720 h 1092304"/>
                      <a:gd name="connsiteX65" fmla="*/ 1003852 w 1090935"/>
                      <a:gd name="connsiteY65" fmla="*/ 711061 h 1092304"/>
                      <a:gd name="connsiteX66" fmla="*/ 1028538 w 1090935"/>
                      <a:gd name="connsiteY66" fmla="*/ 711061 h 1092304"/>
                      <a:gd name="connsiteX67" fmla="*/ 1088879 w 1090935"/>
                      <a:gd name="connsiteY67" fmla="*/ 650720 h 1092304"/>
                      <a:gd name="connsiteX68" fmla="*/ 1088879 w 1090935"/>
                      <a:gd name="connsiteY68" fmla="*/ 104911 h 1092304"/>
                      <a:gd name="connsiteX69" fmla="*/ 1088879 w 1090935"/>
                      <a:gd name="connsiteY69" fmla="*/ 102168 h 1092304"/>
                      <a:gd name="connsiteX70" fmla="*/ 1088879 w 1090935"/>
                      <a:gd name="connsiteY70" fmla="*/ 102168 h 1092304"/>
                      <a:gd name="connsiteX71" fmla="*/ 452557 w 1090935"/>
                      <a:gd name="connsiteY71" fmla="*/ 167994 h 1092304"/>
                      <a:gd name="connsiteX72" fmla="*/ 488212 w 1090935"/>
                      <a:gd name="connsiteY72" fmla="*/ 132338 h 1092304"/>
                      <a:gd name="connsiteX73" fmla="*/ 677464 w 1090935"/>
                      <a:gd name="connsiteY73" fmla="*/ 132338 h 1092304"/>
                      <a:gd name="connsiteX74" fmla="*/ 677464 w 1090935"/>
                      <a:gd name="connsiteY74" fmla="*/ 143309 h 1092304"/>
                      <a:gd name="connsiteX75" fmla="*/ 652778 w 1090935"/>
                      <a:gd name="connsiteY75" fmla="*/ 167994 h 1092304"/>
                      <a:gd name="connsiteX76" fmla="*/ 499184 w 1090935"/>
                      <a:gd name="connsiteY76" fmla="*/ 167994 h 1092304"/>
                      <a:gd name="connsiteX77" fmla="*/ 488212 w 1090935"/>
                      <a:gd name="connsiteY77" fmla="*/ 178965 h 1092304"/>
                      <a:gd name="connsiteX78" fmla="*/ 488212 w 1090935"/>
                      <a:gd name="connsiteY78" fmla="*/ 189936 h 1092304"/>
                      <a:gd name="connsiteX79" fmla="*/ 452557 w 1090935"/>
                      <a:gd name="connsiteY79" fmla="*/ 225592 h 1092304"/>
                      <a:gd name="connsiteX80" fmla="*/ 452557 w 1090935"/>
                      <a:gd name="connsiteY80" fmla="*/ 167994 h 1092304"/>
                      <a:gd name="connsiteX81" fmla="*/ 452557 w 1090935"/>
                      <a:gd name="connsiteY81" fmla="*/ 250277 h 1092304"/>
                      <a:gd name="connsiteX82" fmla="*/ 510154 w 1090935"/>
                      <a:gd name="connsiteY82" fmla="*/ 189936 h 1092304"/>
                      <a:gd name="connsiteX83" fmla="*/ 641807 w 1090935"/>
                      <a:gd name="connsiteY83" fmla="*/ 189936 h 1092304"/>
                      <a:gd name="connsiteX84" fmla="*/ 641807 w 1090935"/>
                      <a:gd name="connsiteY84" fmla="*/ 200907 h 1092304"/>
                      <a:gd name="connsiteX85" fmla="*/ 641807 w 1090935"/>
                      <a:gd name="connsiteY85" fmla="*/ 206393 h 1092304"/>
                      <a:gd name="connsiteX86" fmla="*/ 658264 w 1090935"/>
                      <a:gd name="connsiteY86" fmla="*/ 250277 h 1092304"/>
                      <a:gd name="connsiteX87" fmla="*/ 650036 w 1090935"/>
                      <a:gd name="connsiteY87" fmla="*/ 250277 h 1092304"/>
                      <a:gd name="connsiteX88" fmla="*/ 639064 w 1090935"/>
                      <a:gd name="connsiteY88" fmla="*/ 258505 h 1092304"/>
                      <a:gd name="connsiteX89" fmla="*/ 543068 w 1090935"/>
                      <a:gd name="connsiteY89" fmla="*/ 332560 h 1092304"/>
                      <a:gd name="connsiteX90" fmla="*/ 452557 w 1090935"/>
                      <a:gd name="connsiteY90" fmla="*/ 250277 h 1092304"/>
                      <a:gd name="connsiteX91" fmla="*/ 452557 w 1090935"/>
                      <a:gd name="connsiteY91" fmla="*/ 250277 h 1092304"/>
                      <a:gd name="connsiteX92" fmla="*/ 1020310 w 1090935"/>
                      <a:gd name="connsiteY92" fmla="*/ 36342 h 1092304"/>
                      <a:gd name="connsiteX93" fmla="*/ 1058708 w 1090935"/>
                      <a:gd name="connsiteY93" fmla="*/ 96682 h 1092304"/>
                      <a:gd name="connsiteX94" fmla="*/ 981910 w 1090935"/>
                      <a:gd name="connsiteY94" fmla="*/ 96682 h 1092304"/>
                      <a:gd name="connsiteX95" fmla="*/ 1020310 w 1090935"/>
                      <a:gd name="connsiteY95" fmla="*/ 36342 h 1092304"/>
                      <a:gd name="connsiteX96" fmla="*/ 381244 w 1090935"/>
                      <a:gd name="connsiteY96" fmla="*/ 285933 h 1092304"/>
                      <a:gd name="connsiteX97" fmla="*/ 213936 w 1090935"/>
                      <a:gd name="connsiteY97" fmla="*/ 285933 h 1092304"/>
                      <a:gd name="connsiteX98" fmla="*/ 213936 w 1090935"/>
                      <a:gd name="connsiteY98" fmla="*/ 25371 h 1092304"/>
                      <a:gd name="connsiteX99" fmla="*/ 381244 w 1090935"/>
                      <a:gd name="connsiteY99" fmla="*/ 25371 h 1092304"/>
                      <a:gd name="connsiteX100" fmla="*/ 381244 w 1090935"/>
                      <a:gd name="connsiteY100" fmla="*/ 285933 h 1092304"/>
                      <a:gd name="connsiteX101" fmla="*/ 24684 w 1090935"/>
                      <a:gd name="connsiteY101" fmla="*/ 321589 h 1092304"/>
                      <a:gd name="connsiteX102" fmla="*/ 24684 w 1090935"/>
                      <a:gd name="connsiteY102" fmla="*/ 25371 h 1092304"/>
                      <a:gd name="connsiteX103" fmla="*/ 191994 w 1090935"/>
                      <a:gd name="connsiteY103" fmla="*/ 25371 h 1092304"/>
                      <a:gd name="connsiteX104" fmla="*/ 191994 w 1090935"/>
                      <a:gd name="connsiteY104" fmla="*/ 285933 h 1092304"/>
                      <a:gd name="connsiteX105" fmla="*/ 60341 w 1090935"/>
                      <a:gd name="connsiteY105" fmla="*/ 285933 h 1092304"/>
                      <a:gd name="connsiteX106" fmla="*/ 49369 w 1090935"/>
                      <a:gd name="connsiteY106" fmla="*/ 296904 h 1092304"/>
                      <a:gd name="connsiteX107" fmla="*/ 60341 w 1090935"/>
                      <a:gd name="connsiteY107" fmla="*/ 307875 h 1092304"/>
                      <a:gd name="connsiteX108" fmla="*/ 381244 w 1090935"/>
                      <a:gd name="connsiteY108" fmla="*/ 307875 h 1092304"/>
                      <a:gd name="connsiteX109" fmla="*/ 381244 w 1090935"/>
                      <a:gd name="connsiteY109" fmla="*/ 318846 h 1092304"/>
                      <a:gd name="connsiteX110" fmla="*/ 370274 w 1090935"/>
                      <a:gd name="connsiteY110" fmla="*/ 329817 h 1092304"/>
                      <a:gd name="connsiteX111" fmla="*/ 35656 w 1090935"/>
                      <a:gd name="connsiteY111" fmla="*/ 329817 h 1092304"/>
                      <a:gd name="connsiteX112" fmla="*/ 24684 w 1090935"/>
                      <a:gd name="connsiteY112" fmla="*/ 321589 h 1092304"/>
                      <a:gd name="connsiteX113" fmla="*/ 24684 w 1090935"/>
                      <a:gd name="connsiteY113" fmla="*/ 321589 h 1092304"/>
                      <a:gd name="connsiteX114" fmla="*/ 142624 w 1090935"/>
                      <a:gd name="connsiteY114" fmla="*/ 381930 h 1092304"/>
                      <a:gd name="connsiteX115" fmla="*/ 142624 w 1090935"/>
                      <a:gd name="connsiteY115" fmla="*/ 357245 h 1092304"/>
                      <a:gd name="connsiteX116" fmla="*/ 178280 w 1090935"/>
                      <a:gd name="connsiteY116" fmla="*/ 357245 h 1092304"/>
                      <a:gd name="connsiteX117" fmla="*/ 178280 w 1090935"/>
                      <a:gd name="connsiteY117" fmla="*/ 417585 h 1092304"/>
                      <a:gd name="connsiteX118" fmla="*/ 142624 w 1090935"/>
                      <a:gd name="connsiteY118" fmla="*/ 381930 h 1092304"/>
                      <a:gd name="connsiteX119" fmla="*/ 142624 w 1090935"/>
                      <a:gd name="connsiteY119" fmla="*/ 381930 h 1092304"/>
                      <a:gd name="connsiteX120" fmla="*/ 463527 w 1090935"/>
                      <a:gd name="connsiteY120" fmla="*/ 1067620 h 1092304"/>
                      <a:gd name="connsiteX121" fmla="*/ 274277 w 1090935"/>
                      <a:gd name="connsiteY121" fmla="*/ 1067620 h 1092304"/>
                      <a:gd name="connsiteX122" fmla="*/ 331874 w 1090935"/>
                      <a:gd name="connsiteY122" fmla="*/ 1020993 h 1092304"/>
                      <a:gd name="connsiteX123" fmla="*/ 463527 w 1090935"/>
                      <a:gd name="connsiteY123" fmla="*/ 1020993 h 1092304"/>
                      <a:gd name="connsiteX124" fmla="*/ 463527 w 1090935"/>
                      <a:gd name="connsiteY124" fmla="*/ 1067620 h 1092304"/>
                      <a:gd name="connsiteX125" fmla="*/ 817344 w 1090935"/>
                      <a:gd name="connsiteY125" fmla="*/ 1067620 h 1092304"/>
                      <a:gd name="connsiteX126" fmla="*/ 628093 w 1090935"/>
                      <a:gd name="connsiteY126" fmla="*/ 1067620 h 1092304"/>
                      <a:gd name="connsiteX127" fmla="*/ 628093 w 1090935"/>
                      <a:gd name="connsiteY127" fmla="*/ 1020993 h 1092304"/>
                      <a:gd name="connsiteX128" fmla="*/ 759747 w 1090935"/>
                      <a:gd name="connsiteY128" fmla="*/ 1020993 h 1092304"/>
                      <a:gd name="connsiteX129" fmla="*/ 817344 w 1090935"/>
                      <a:gd name="connsiteY129" fmla="*/ 1067620 h 1092304"/>
                      <a:gd name="connsiteX130" fmla="*/ 817344 w 1090935"/>
                      <a:gd name="connsiteY130" fmla="*/ 1067620 h 1092304"/>
                      <a:gd name="connsiteX131" fmla="*/ 663750 w 1090935"/>
                      <a:gd name="connsiteY131" fmla="*/ 417585 h 1092304"/>
                      <a:gd name="connsiteX132" fmla="*/ 652778 w 1090935"/>
                      <a:gd name="connsiteY132" fmla="*/ 428557 h 1092304"/>
                      <a:gd name="connsiteX133" fmla="*/ 652778 w 1090935"/>
                      <a:gd name="connsiteY133" fmla="*/ 631521 h 1092304"/>
                      <a:gd name="connsiteX134" fmla="*/ 474498 w 1090935"/>
                      <a:gd name="connsiteY134" fmla="*/ 631521 h 1092304"/>
                      <a:gd name="connsiteX135" fmla="*/ 463527 w 1090935"/>
                      <a:gd name="connsiteY135" fmla="*/ 642492 h 1092304"/>
                      <a:gd name="connsiteX136" fmla="*/ 474498 w 1090935"/>
                      <a:gd name="connsiteY136" fmla="*/ 653463 h 1092304"/>
                      <a:gd name="connsiteX137" fmla="*/ 652778 w 1090935"/>
                      <a:gd name="connsiteY137" fmla="*/ 653463 h 1092304"/>
                      <a:gd name="connsiteX138" fmla="*/ 652778 w 1090935"/>
                      <a:gd name="connsiteY138" fmla="*/ 664434 h 1092304"/>
                      <a:gd name="connsiteX139" fmla="*/ 652778 w 1090935"/>
                      <a:gd name="connsiteY139" fmla="*/ 667177 h 1092304"/>
                      <a:gd name="connsiteX140" fmla="*/ 732319 w 1090935"/>
                      <a:gd name="connsiteY140" fmla="*/ 996308 h 1092304"/>
                      <a:gd name="connsiteX141" fmla="*/ 625351 w 1090935"/>
                      <a:gd name="connsiteY141" fmla="*/ 996308 h 1092304"/>
                      <a:gd name="connsiteX142" fmla="*/ 556781 w 1090935"/>
                      <a:gd name="connsiteY142" fmla="*/ 722032 h 1092304"/>
                      <a:gd name="connsiteX143" fmla="*/ 545810 w 1090935"/>
                      <a:gd name="connsiteY143" fmla="*/ 713804 h 1092304"/>
                      <a:gd name="connsiteX144" fmla="*/ 534840 w 1090935"/>
                      <a:gd name="connsiteY144" fmla="*/ 722032 h 1092304"/>
                      <a:gd name="connsiteX145" fmla="*/ 466270 w 1090935"/>
                      <a:gd name="connsiteY145" fmla="*/ 996308 h 1092304"/>
                      <a:gd name="connsiteX146" fmla="*/ 348332 w 1090935"/>
                      <a:gd name="connsiteY146" fmla="*/ 996308 h 1092304"/>
                      <a:gd name="connsiteX147" fmla="*/ 438843 w 1090935"/>
                      <a:gd name="connsiteY147" fmla="*/ 667177 h 1092304"/>
                      <a:gd name="connsiteX148" fmla="*/ 438843 w 1090935"/>
                      <a:gd name="connsiteY148" fmla="*/ 664434 h 1092304"/>
                      <a:gd name="connsiteX149" fmla="*/ 438843 w 1090935"/>
                      <a:gd name="connsiteY149" fmla="*/ 428557 h 1092304"/>
                      <a:gd name="connsiteX150" fmla="*/ 427871 w 1090935"/>
                      <a:gd name="connsiteY150" fmla="*/ 417585 h 1092304"/>
                      <a:gd name="connsiteX151" fmla="*/ 202964 w 1090935"/>
                      <a:gd name="connsiteY151" fmla="*/ 417585 h 1092304"/>
                      <a:gd name="connsiteX152" fmla="*/ 202964 w 1090935"/>
                      <a:gd name="connsiteY152" fmla="*/ 357245 h 1092304"/>
                      <a:gd name="connsiteX153" fmla="*/ 891399 w 1090935"/>
                      <a:gd name="connsiteY153" fmla="*/ 357245 h 1092304"/>
                      <a:gd name="connsiteX154" fmla="*/ 891399 w 1090935"/>
                      <a:gd name="connsiteY154" fmla="*/ 417585 h 1092304"/>
                      <a:gd name="connsiteX155" fmla="*/ 663750 w 1090935"/>
                      <a:gd name="connsiteY155" fmla="*/ 417585 h 1092304"/>
                      <a:gd name="connsiteX156" fmla="*/ 913341 w 1090935"/>
                      <a:gd name="connsiteY156" fmla="*/ 417585 h 1092304"/>
                      <a:gd name="connsiteX157" fmla="*/ 913341 w 1090935"/>
                      <a:gd name="connsiteY157" fmla="*/ 357245 h 1092304"/>
                      <a:gd name="connsiteX158" fmla="*/ 948997 w 1090935"/>
                      <a:gd name="connsiteY158" fmla="*/ 357245 h 1092304"/>
                      <a:gd name="connsiteX159" fmla="*/ 948997 w 1090935"/>
                      <a:gd name="connsiteY159" fmla="*/ 381930 h 1092304"/>
                      <a:gd name="connsiteX160" fmla="*/ 913341 w 1090935"/>
                      <a:gd name="connsiteY160" fmla="*/ 417585 h 1092304"/>
                      <a:gd name="connsiteX161" fmla="*/ 913341 w 1090935"/>
                      <a:gd name="connsiteY161" fmla="*/ 417585 h 1092304"/>
                      <a:gd name="connsiteX162" fmla="*/ 1066936 w 1090935"/>
                      <a:gd name="connsiteY162" fmla="*/ 582151 h 1092304"/>
                      <a:gd name="connsiteX163" fmla="*/ 1066936 w 1090935"/>
                      <a:gd name="connsiteY163" fmla="*/ 606836 h 1092304"/>
                      <a:gd name="connsiteX164" fmla="*/ 970939 w 1090935"/>
                      <a:gd name="connsiteY164" fmla="*/ 606836 h 1092304"/>
                      <a:gd name="connsiteX165" fmla="*/ 970939 w 1090935"/>
                      <a:gd name="connsiteY165" fmla="*/ 582151 h 1092304"/>
                      <a:gd name="connsiteX166" fmla="*/ 1066936 w 1090935"/>
                      <a:gd name="connsiteY166" fmla="*/ 582151 h 1092304"/>
                      <a:gd name="connsiteX167" fmla="*/ 1031280 w 1090935"/>
                      <a:gd name="connsiteY167" fmla="*/ 689119 h 1092304"/>
                      <a:gd name="connsiteX168" fmla="*/ 1006596 w 1090935"/>
                      <a:gd name="connsiteY168" fmla="*/ 689119 h 1092304"/>
                      <a:gd name="connsiteX169" fmla="*/ 970939 w 1090935"/>
                      <a:gd name="connsiteY169" fmla="*/ 653463 h 1092304"/>
                      <a:gd name="connsiteX170" fmla="*/ 970939 w 1090935"/>
                      <a:gd name="connsiteY170" fmla="*/ 628778 h 1092304"/>
                      <a:gd name="connsiteX171" fmla="*/ 1066936 w 1090935"/>
                      <a:gd name="connsiteY171" fmla="*/ 628778 h 1092304"/>
                      <a:gd name="connsiteX172" fmla="*/ 1066936 w 1090935"/>
                      <a:gd name="connsiteY172" fmla="*/ 653463 h 1092304"/>
                      <a:gd name="connsiteX173" fmla="*/ 1031280 w 1090935"/>
                      <a:gd name="connsiteY173" fmla="*/ 689119 h 1092304"/>
                      <a:gd name="connsiteX174" fmla="*/ 1031280 w 1090935"/>
                      <a:gd name="connsiteY174" fmla="*/ 689119 h 1092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1090935" h="1092304">
                        <a:moveTo>
                          <a:pt x="1088879" y="102168"/>
                        </a:moveTo>
                        <a:lnTo>
                          <a:pt x="1028538" y="6171"/>
                        </a:lnTo>
                        <a:cubicBezTo>
                          <a:pt x="1023052" y="-2057"/>
                          <a:pt x="1012080" y="-2057"/>
                          <a:pt x="1009338" y="6171"/>
                        </a:cubicBezTo>
                        <a:lnTo>
                          <a:pt x="948997" y="102168"/>
                        </a:lnTo>
                        <a:cubicBezTo>
                          <a:pt x="948997" y="104911"/>
                          <a:pt x="946255" y="104911"/>
                          <a:pt x="946255" y="107654"/>
                        </a:cubicBezTo>
                        <a:lnTo>
                          <a:pt x="946255" y="332560"/>
                        </a:lnTo>
                        <a:lnTo>
                          <a:pt x="614379" y="332560"/>
                        </a:lnTo>
                        <a:cubicBezTo>
                          <a:pt x="633579" y="318846"/>
                          <a:pt x="650036" y="296904"/>
                          <a:pt x="655520" y="272219"/>
                        </a:cubicBezTo>
                        <a:lnTo>
                          <a:pt x="671978" y="272219"/>
                        </a:lnTo>
                        <a:cubicBezTo>
                          <a:pt x="674720" y="272219"/>
                          <a:pt x="680206" y="269476"/>
                          <a:pt x="682948" y="266733"/>
                        </a:cubicBezTo>
                        <a:cubicBezTo>
                          <a:pt x="685692" y="263991"/>
                          <a:pt x="685692" y="258505"/>
                          <a:pt x="682948" y="255762"/>
                        </a:cubicBezTo>
                        <a:lnTo>
                          <a:pt x="661006" y="198164"/>
                        </a:lnTo>
                        <a:lnTo>
                          <a:pt x="661006" y="187193"/>
                        </a:lnTo>
                        <a:cubicBezTo>
                          <a:pt x="680206" y="181708"/>
                          <a:pt x="696662" y="162509"/>
                          <a:pt x="696662" y="140567"/>
                        </a:cubicBezTo>
                        <a:lnTo>
                          <a:pt x="696662" y="115881"/>
                        </a:lnTo>
                        <a:cubicBezTo>
                          <a:pt x="696662" y="110396"/>
                          <a:pt x="691178" y="104911"/>
                          <a:pt x="685692" y="104911"/>
                        </a:cubicBezTo>
                        <a:lnTo>
                          <a:pt x="482726" y="104911"/>
                        </a:lnTo>
                        <a:cubicBezTo>
                          <a:pt x="449813" y="104911"/>
                          <a:pt x="422385" y="132338"/>
                          <a:pt x="422385" y="165251"/>
                        </a:cubicBezTo>
                        <a:lnTo>
                          <a:pt x="422385" y="231078"/>
                        </a:lnTo>
                        <a:cubicBezTo>
                          <a:pt x="422385" y="272219"/>
                          <a:pt x="441585" y="307875"/>
                          <a:pt x="471756" y="329817"/>
                        </a:cubicBezTo>
                        <a:lnTo>
                          <a:pt x="397701" y="329817"/>
                        </a:lnTo>
                        <a:cubicBezTo>
                          <a:pt x="397701" y="327074"/>
                          <a:pt x="400443" y="321589"/>
                          <a:pt x="400443" y="318846"/>
                        </a:cubicBezTo>
                        <a:lnTo>
                          <a:pt x="400443" y="11657"/>
                        </a:lnTo>
                        <a:cubicBezTo>
                          <a:pt x="400443" y="6171"/>
                          <a:pt x="394958" y="686"/>
                          <a:pt x="389473" y="686"/>
                        </a:cubicBezTo>
                        <a:lnTo>
                          <a:pt x="10970" y="686"/>
                        </a:lnTo>
                        <a:cubicBezTo>
                          <a:pt x="5486" y="686"/>
                          <a:pt x="0" y="6171"/>
                          <a:pt x="0" y="11657"/>
                        </a:cubicBezTo>
                        <a:lnTo>
                          <a:pt x="0" y="318846"/>
                        </a:lnTo>
                        <a:cubicBezTo>
                          <a:pt x="0" y="338045"/>
                          <a:pt x="16456" y="354502"/>
                          <a:pt x="35656" y="354502"/>
                        </a:cubicBezTo>
                        <a:lnTo>
                          <a:pt x="117939" y="354502"/>
                        </a:lnTo>
                        <a:lnTo>
                          <a:pt x="117939" y="379187"/>
                        </a:lnTo>
                        <a:cubicBezTo>
                          <a:pt x="117939" y="412100"/>
                          <a:pt x="145366" y="439527"/>
                          <a:pt x="178280" y="439527"/>
                        </a:cubicBezTo>
                        <a:lnTo>
                          <a:pt x="414157" y="439527"/>
                        </a:lnTo>
                        <a:lnTo>
                          <a:pt x="414157" y="664434"/>
                        </a:lnTo>
                        <a:lnTo>
                          <a:pt x="320904" y="999051"/>
                        </a:lnTo>
                        <a:cubicBezTo>
                          <a:pt x="279763" y="1004537"/>
                          <a:pt x="246849" y="1040193"/>
                          <a:pt x="246849" y="1081334"/>
                        </a:cubicBezTo>
                        <a:cubicBezTo>
                          <a:pt x="246849" y="1086820"/>
                          <a:pt x="252335" y="1092305"/>
                          <a:pt x="257819" y="1092305"/>
                        </a:cubicBezTo>
                        <a:lnTo>
                          <a:pt x="471756" y="1092305"/>
                        </a:lnTo>
                        <a:cubicBezTo>
                          <a:pt x="477241" y="1092305"/>
                          <a:pt x="482726" y="1086820"/>
                          <a:pt x="482726" y="1081334"/>
                        </a:cubicBezTo>
                        <a:lnTo>
                          <a:pt x="482726" y="1010022"/>
                        </a:lnTo>
                        <a:lnTo>
                          <a:pt x="543068" y="774144"/>
                        </a:lnTo>
                        <a:lnTo>
                          <a:pt x="603409" y="1010022"/>
                        </a:lnTo>
                        <a:lnTo>
                          <a:pt x="603409" y="1078591"/>
                        </a:lnTo>
                        <a:cubicBezTo>
                          <a:pt x="603409" y="1084077"/>
                          <a:pt x="608895" y="1089562"/>
                          <a:pt x="614379" y="1089562"/>
                        </a:cubicBezTo>
                        <a:lnTo>
                          <a:pt x="828316" y="1089562"/>
                        </a:lnTo>
                        <a:cubicBezTo>
                          <a:pt x="833800" y="1089562"/>
                          <a:pt x="839286" y="1084077"/>
                          <a:pt x="839286" y="1078591"/>
                        </a:cubicBezTo>
                        <a:cubicBezTo>
                          <a:pt x="839286" y="1031964"/>
                          <a:pt x="800888" y="996308"/>
                          <a:pt x="757003" y="996308"/>
                        </a:cubicBezTo>
                        <a:lnTo>
                          <a:pt x="754261" y="996308"/>
                        </a:lnTo>
                        <a:lnTo>
                          <a:pt x="674720" y="661691"/>
                        </a:lnTo>
                        <a:lnTo>
                          <a:pt x="674720" y="436785"/>
                        </a:lnTo>
                        <a:lnTo>
                          <a:pt x="910599" y="436785"/>
                        </a:lnTo>
                        <a:cubicBezTo>
                          <a:pt x="924313" y="436785"/>
                          <a:pt x="935283" y="431299"/>
                          <a:pt x="946255" y="425814"/>
                        </a:cubicBezTo>
                        <a:lnTo>
                          <a:pt x="946255" y="521810"/>
                        </a:lnTo>
                        <a:cubicBezTo>
                          <a:pt x="946255" y="527296"/>
                          <a:pt x="951741" y="532782"/>
                          <a:pt x="957225" y="532782"/>
                        </a:cubicBezTo>
                        <a:cubicBezTo>
                          <a:pt x="962711" y="532782"/>
                          <a:pt x="968197" y="527296"/>
                          <a:pt x="968197" y="521810"/>
                        </a:cubicBezTo>
                        <a:lnTo>
                          <a:pt x="968197" y="118624"/>
                        </a:lnTo>
                        <a:lnTo>
                          <a:pt x="1014824" y="118624"/>
                        </a:lnTo>
                        <a:lnTo>
                          <a:pt x="1014824" y="250277"/>
                        </a:lnTo>
                        <a:cubicBezTo>
                          <a:pt x="1014824" y="255762"/>
                          <a:pt x="1020310" y="261248"/>
                          <a:pt x="1025794" y="261248"/>
                        </a:cubicBezTo>
                        <a:cubicBezTo>
                          <a:pt x="1031280" y="261248"/>
                          <a:pt x="1036766" y="255762"/>
                          <a:pt x="1036766" y="250277"/>
                        </a:cubicBezTo>
                        <a:lnTo>
                          <a:pt x="1036766" y="118624"/>
                        </a:lnTo>
                        <a:lnTo>
                          <a:pt x="1061451" y="118624"/>
                        </a:lnTo>
                        <a:lnTo>
                          <a:pt x="1061451" y="557466"/>
                        </a:lnTo>
                        <a:lnTo>
                          <a:pt x="954483" y="557466"/>
                        </a:lnTo>
                        <a:cubicBezTo>
                          <a:pt x="948997" y="557466"/>
                          <a:pt x="943511" y="562952"/>
                          <a:pt x="943511" y="568437"/>
                        </a:cubicBezTo>
                        <a:lnTo>
                          <a:pt x="943511" y="650720"/>
                        </a:lnTo>
                        <a:cubicBezTo>
                          <a:pt x="943511" y="683634"/>
                          <a:pt x="970939" y="711061"/>
                          <a:pt x="1003852" y="711061"/>
                        </a:cubicBezTo>
                        <a:lnTo>
                          <a:pt x="1028538" y="711061"/>
                        </a:lnTo>
                        <a:cubicBezTo>
                          <a:pt x="1061451" y="711061"/>
                          <a:pt x="1088879" y="683634"/>
                          <a:pt x="1088879" y="650720"/>
                        </a:cubicBezTo>
                        <a:lnTo>
                          <a:pt x="1088879" y="104911"/>
                        </a:lnTo>
                        <a:cubicBezTo>
                          <a:pt x="1091621" y="104911"/>
                          <a:pt x="1091621" y="104911"/>
                          <a:pt x="1088879" y="102168"/>
                        </a:cubicBezTo>
                        <a:lnTo>
                          <a:pt x="1088879" y="102168"/>
                        </a:lnTo>
                        <a:close/>
                        <a:moveTo>
                          <a:pt x="452557" y="167994"/>
                        </a:moveTo>
                        <a:cubicBezTo>
                          <a:pt x="452557" y="148795"/>
                          <a:pt x="469013" y="132338"/>
                          <a:pt x="488212" y="132338"/>
                        </a:cubicBezTo>
                        <a:lnTo>
                          <a:pt x="677464" y="132338"/>
                        </a:lnTo>
                        <a:lnTo>
                          <a:pt x="677464" y="143309"/>
                        </a:lnTo>
                        <a:cubicBezTo>
                          <a:pt x="677464" y="157023"/>
                          <a:pt x="666492" y="167994"/>
                          <a:pt x="652778" y="167994"/>
                        </a:cubicBezTo>
                        <a:lnTo>
                          <a:pt x="499184" y="167994"/>
                        </a:lnTo>
                        <a:cubicBezTo>
                          <a:pt x="493698" y="167994"/>
                          <a:pt x="488212" y="173480"/>
                          <a:pt x="488212" y="178965"/>
                        </a:cubicBezTo>
                        <a:lnTo>
                          <a:pt x="488212" y="189936"/>
                        </a:lnTo>
                        <a:cubicBezTo>
                          <a:pt x="488212" y="209136"/>
                          <a:pt x="471756" y="225592"/>
                          <a:pt x="452557" y="225592"/>
                        </a:cubicBezTo>
                        <a:lnTo>
                          <a:pt x="452557" y="167994"/>
                        </a:lnTo>
                        <a:close/>
                        <a:moveTo>
                          <a:pt x="452557" y="250277"/>
                        </a:moveTo>
                        <a:cubicBezTo>
                          <a:pt x="485470" y="250277"/>
                          <a:pt x="510154" y="222849"/>
                          <a:pt x="510154" y="189936"/>
                        </a:cubicBezTo>
                        <a:lnTo>
                          <a:pt x="641807" y="189936"/>
                        </a:lnTo>
                        <a:lnTo>
                          <a:pt x="641807" y="200907"/>
                        </a:lnTo>
                        <a:cubicBezTo>
                          <a:pt x="641807" y="203650"/>
                          <a:pt x="641807" y="203650"/>
                          <a:pt x="641807" y="206393"/>
                        </a:cubicBezTo>
                        <a:lnTo>
                          <a:pt x="658264" y="250277"/>
                        </a:lnTo>
                        <a:lnTo>
                          <a:pt x="650036" y="250277"/>
                        </a:lnTo>
                        <a:cubicBezTo>
                          <a:pt x="644550" y="250277"/>
                          <a:pt x="639064" y="253020"/>
                          <a:pt x="639064" y="258505"/>
                        </a:cubicBezTo>
                        <a:cubicBezTo>
                          <a:pt x="628093" y="302389"/>
                          <a:pt x="589695" y="332560"/>
                          <a:pt x="543068" y="332560"/>
                        </a:cubicBezTo>
                        <a:cubicBezTo>
                          <a:pt x="499184" y="332560"/>
                          <a:pt x="460785" y="296904"/>
                          <a:pt x="452557" y="250277"/>
                        </a:cubicBezTo>
                        <a:lnTo>
                          <a:pt x="452557" y="250277"/>
                        </a:lnTo>
                        <a:close/>
                        <a:moveTo>
                          <a:pt x="1020310" y="36342"/>
                        </a:moveTo>
                        <a:lnTo>
                          <a:pt x="1058708" y="96682"/>
                        </a:lnTo>
                        <a:lnTo>
                          <a:pt x="981910" y="96682"/>
                        </a:lnTo>
                        <a:lnTo>
                          <a:pt x="1020310" y="36342"/>
                        </a:lnTo>
                        <a:close/>
                        <a:moveTo>
                          <a:pt x="381244" y="285933"/>
                        </a:moveTo>
                        <a:lnTo>
                          <a:pt x="213936" y="285933"/>
                        </a:lnTo>
                        <a:lnTo>
                          <a:pt x="213936" y="25371"/>
                        </a:lnTo>
                        <a:lnTo>
                          <a:pt x="381244" y="25371"/>
                        </a:lnTo>
                        <a:lnTo>
                          <a:pt x="381244" y="285933"/>
                        </a:lnTo>
                        <a:close/>
                        <a:moveTo>
                          <a:pt x="24684" y="321589"/>
                        </a:moveTo>
                        <a:lnTo>
                          <a:pt x="24684" y="25371"/>
                        </a:lnTo>
                        <a:lnTo>
                          <a:pt x="191994" y="25371"/>
                        </a:lnTo>
                        <a:lnTo>
                          <a:pt x="191994" y="285933"/>
                        </a:lnTo>
                        <a:lnTo>
                          <a:pt x="60341" y="285933"/>
                        </a:lnTo>
                        <a:cubicBezTo>
                          <a:pt x="54855" y="285933"/>
                          <a:pt x="49369" y="291418"/>
                          <a:pt x="49369" y="296904"/>
                        </a:cubicBezTo>
                        <a:cubicBezTo>
                          <a:pt x="49369" y="302389"/>
                          <a:pt x="54855" y="307875"/>
                          <a:pt x="60341" y="307875"/>
                        </a:cubicBezTo>
                        <a:lnTo>
                          <a:pt x="381244" y="307875"/>
                        </a:lnTo>
                        <a:lnTo>
                          <a:pt x="381244" y="318846"/>
                        </a:lnTo>
                        <a:cubicBezTo>
                          <a:pt x="381244" y="324332"/>
                          <a:pt x="375759" y="329817"/>
                          <a:pt x="370274" y="329817"/>
                        </a:cubicBezTo>
                        <a:lnTo>
                          <a:pt x="35656" y="329817"/>
                        </a:lnTo>
                        <a:cubicBezTo>
                          <a:pt x="30170" y="332560"/>
                          <a:pt x="24684" y="327074"/>
                          <a:pt x="24684" y="321589"/>
                        </a:cubicBezTo>
                        <a:lnTo>
                          <a:pt x="24684" y="321589"/>
                        </a:lnTo>
                        <a:close/>
                        <a:moveTo>
                          <a:pt x="142624" y="381930"/>
                        </a:moveTo>
                        <a:lnTo>
                          <a:pt x="142624" y="357245"/>
                        </a:lnTo>
                        <a:lnTo>
                          <a:pt x="178280" y="357245"/>
                        </a:lnTo>
                        <a:lnTo>
                          <a:pt x="178280" y="417585"/>
                        </a:lnTo>
                        <a:cubicBezTo>
                          <a:pt x="159080" y="417585"/>
                          <a:pt x="142624" y="401129"/>
                          <a:pt x="142624" y="381930"/>
                        </a:cubicBezTo>
                        <a:lnTo>
                          <a:pt x="142624" y="381930"/>
                        </a:lnTo>
                        <a:close/>
                        <a:moveTo>
                          <a:pt x="463527" y="1067620"/>
                        </a:moveTo>
                        <a:lnTo>
                          <a:pt x="274277" y="1067620"/>
                        </a:lnTo>
                        <a:cubicBezTo>
                          <a:pt x="279763" y="1040193"/>
                          <a:pt x="304447" y="1020993"/>
                          <a:pt x="331874" y="1020993"/>
                        </a:cubicBezTo>
                        <a:lnTo>
                          <a:pt x="463527" y="1020993"/>
                        </a:lnTo>
                        <a:lnTo>
                          <a:pt x="463527" y="1067620"/>
                        </a:lnTo>
                        <a:close/>
                        <a:moveTo>
                          <a:pt x="817344" y="1067620"/>
                        </a:moveTo>
                        <a:lnTo>
                          <a:pt x="628093" y="1067620"/>
                        </a:lnTo>
                        <a:lnTo>
                          <a:pt x="628093" y="1020993"/>
                        </a:lnTo>
                        <a:lnTo>
                          <a:pt x="759747" y="1020993"/>
                        </a:lnTo>
                        <a:cubicBezTo>
                          <a:pt x="787175" y="1020993"/>
                          <a:pt x="811858" y="1042935"/>
                          <a:pt x="817344" y="1067620"/>
                        </a:cubicBezTo>
                        <a:lnTo>
                          <a:pt x="817344" y="1067620"/>
                        </a:lnTo>
                        <a:close/>
                        <a:moveTo>
                          <a:pt x="663750" y="417585"/>
                        </a:moveTo>
                        <a:cubicBezTo>
                          <a:pt x="658264" y="417585"/>
                          <a:pt x="652778" y="423071"/>
                          <a:pt x="652778" y="428557"/>
                        </a:cubicBezTo>
                        <a:lnTo>
                          <a:pt x="652778" y="631521"/>
                        </a:lnTo>
                        <a:lnTo>
                          <a:pt x="474498" y="631521"/>
                        </a:lnTo>
                        <a:cubicBezTo>
                          <a:pt x="469013" y="631521"/>
                          <a:pt x="463527" y="637006"/>
                          <a:pt x="463527" y="642492"/>
                        </a:cubicBezTo>
                        <a:cubicBezTo>
                          <a:pt x="463527" y="647978"/>
                          <a:pt x="469013" y="653463"/>
                          <a:pt x="474498" y="653463"/>
                        </a:cubicBezTo>
                        <a:lnTo>
                          <a:pt x="652778" y="653463"/>
                        </a:lnTo>
                        <a:lnTo>
                          <a:pt x="652778" y="664434"/>
                        </a:lnTo>
                        <a:cubicBezTo>
                          <a:pt x="652778" y="664434"/>
                          <a:pt x="652778" y="667177"/>
                          <a:pt x="652778" y="667177"/>
                        </a:cubicBezTo>
                        <a:lnTo>
                          <a:pt x="732319" y="996308"/>
                        </a:lnTo>
                        <a:lnTo>
                          <a:pt x="625351" y="996308"/>
                        </a:lnTo>
                        <a:lnTo>
                          <a:pt x="556781" y="722032"/>
                        </a:lnTo>
                        <a:cubicBezTo>
                          <a:pt x="556781" y="716547"/>
                          <a:pt x="551296" y="713804"/>
                          <a:pt x="545810" y="713804"/>
                        </a:cubicBezTo>
                        <a:cubicBezTo>
                          <a:pt x="540326" y="713804"/>
                          <a:pt x="534840" y="716547"/>
                          <a:pt x="534840" y="722032"/>
                        </a:cubicBezTo>
                        <a:lnTo>
                          <a:pt x="466270" y="996308"/>
                        </a:lnTo>
                        <a:lnTo>
                          <a:pt x="348332" y="996308"/>
                        </a:lnTo>
                        <a:lnTo>
                          <a:pt x="438843" y="667177"/>
                        </a:lnTo>
                        <a:cubicBezTo>
                          <a:pt x="438843" y="667177"/>
                          <a:pt x="438843" y="664434"/>
                          <a:pt x="438843" y="664434"/>
                        </a:cubicBezTo>
                        <a:lnTo>
                          <a:pt x="438843" y="428557"/>
                        </a:lnTo>
                        <a:cubicBezTo>
                          <a:pt x="438843" y="423071"/>
                          <a:pt x="433357" y="417585"/>
                          <a:pt x="427871" y="417585"/>
                        </a:cubicBezTo>
                        <a:lnTo>
                          <a:pt x="202964" y="417585"/>
                        </a:lnTo>
                        <a:lnTo>
                          <a:pt x="202964" y="357245"/>
                        </a:lnTo>
                        <a:lnTo>
                          <a:pt x="891399" y="357245"/>
                        </a:lnTo>
                        <a:lnTo>
                          <a:pt x="891399" y="417585"/>
                        </a:lnTo>
                        <a:lnTo>
                          <a:pt x="663750" y="417585"/>
                        </a:lnTo>
                        <a:close/>
                        <a:moveTo>
                          <a:pt x="913341" y="417585"/>
                        </a:moveTo>
                        <a:lnTo>
                          <a:pt x="913341" y="357245"/>
                        </a:lnTo>
                        <a:lnTo>
                          <a:pt x="948997" y="357245"/>
                        </a:lnTo>
                        <a:lnTo>
                          <a:pt x="948997" y="381930"/>
                        </a:lnTo>
                        <a:cubicBezTo>
                          <a:pt x="948997" y="401129"/>
                          <a:pt x="932541" y="417585"/>
                          <a:pt x="913341" y="417585"/>
                        </a:cubicBezTo>
                        <a:lnTo>
                          <a:pt x="913341" y="417585"/>
                        </a:lnTo>
                        <a:close/>
                        <a:moveTo>
                          <a:pt x="1066936" y="582151"/>
                        </a:moveTo>
                        <a:lnTo>
                          <a:pt x="1066936" y="606836"/>
                        </a:lnTo>
                        <a:lnTo>
                          <a:pt x="970939" y="606836"/>
                        </a:lnTo>
                        <a:lnTo>
                          <a:pt x="970939" y="582151"/>
                        </a:lnTo>
                        <a:lnTo>
                          <a:pt x="1066936" y="582151"/>
                        </a:lnTo>
                        <a:close/>
                        <a:moveTo>
                          <a:pt x="1031280" y="689119"/>
                        </a:moveTo>
                        <a:lnTo>
                          <a:pt x="1006596" y="689119"/>
                        </a:lnTo>
                        <a:cubicBezTo>
                          <a:pt x="987396" y="689119"/>
                          <a:pt x="970939" y="672662"/>
                          <a:pt x="970939" y="653463"/>
                        </a:cubicBezTo>
                        <a:lnTo>
                          <a:pt x="970939" y="628778"/>
                        </a:lnTo>
                        <a:lnTo>
                          <a:pt x="1066936" y="628778"/>
                        </a:lnTo>
                        <a:lnTo>
                          <a:pt x="1066936" y="653463"/>
                        </a:lnTo>
                        <a:cubicBezTo>
                          <a:pt x="1066936" y="672662"/>
                          <a:pt x="1053222" y="689119"/>
                          <a:pt x="1031280" y="689119"/>
                        </a:cubicBezTo>
                        <a:lnTo>
                          <a:pt x="1031280" y="689119"/>
                        </a:lnTo>
                        <a:close/>
                      </a:path>
                    </a:pathLst>
                  </a:custGeom>
                  <a:grpFill/>
                  <a:ln w="27426" cap="flat">
                    <a:noFill/>
                    <a:prstDash val="solid"/>
                    <a:miter/>
                  </a:ln>
                </p:spPr>
                <p:txBody>
                  <a:bodyPr rtlCol="0" anchor="ctr"/>
                  <a:lstStyle/>
                  <a:p>
                    <a:endParaRPr lang="en-US"/>
                  </a:p>
                </p:txBody>
              </p:sp>
            </p:grpSp>
            <p:sp>
              <p:nvSpPr>
                <p:cNvPr id="232" name="Freeform 231">
                  <a:extLst>
                    <a:ext uri="{FF2B5EF4-FFF2-40B4-BE49-F238E27FC236}">
                      <a16:creationId xmlns:a16="http://schemas.microsoft.com/office/drawing/2014/main" id="{81A8A0B3-F704-2F4C-9C4B-A7665C1ADED4}"/>
                    </a:ext>
                  </a:extLst>
                </p:cNvPr>
                <p:cNvSpPr/>
                <p:nvPr/>
              </p:nvSpPr>
              <p:spPr>
                <a:xfrm>
                  <a:off x="7624966" y="3971001"/>
                  <a:ext cx="21941" cy="58311"/>
                </a:xfrm>
                <a:custGeom>
                  <a:avLst/>
                  <a:gdLst>
                    <a:gd name="connsiteX0" fmla="*/ 21942 w 21941"/>
                    <a:gd name="connsiteY0" fmla="*/ 46627 h 58311"/>
                    <a:gd name="connsiteX1" fmla="*/ 21942 w 21941"/>
                    <a:gd name="connsiteY1" fmla="*/ 10971 h 58311"/>
                    <a:gd name="connsiteX2" fmla="*/ 10972 w 21941"/>
                    <a:gd name="connsiteY2" fmla="*/ 0 h 58311"/>
                    <a:gd name="connsiteX3" fmla="*/ 0 w 21941"/>
                    <a:gd name="connsiteY3" fmla="*/ 10971 h 58311"/>
                    <a:gd name="connsiteX4" fmla="*/ 0 w 21941"/>
                    <a:gd name="connsiteY4" fmla="*/ 46627 h 58311"/>
                    <a:gd name="connsiteX5" fmla="*/ 10972 w 21941"/>
                    <a:gd name="connsiteY5" fmla="*/ 57598 h 58311"/>
                    <a:gd name="connsiteX6" fmla="*/ 21942 w 21941"/>
                    <a:gd name="connsiteY6" fmla="*/ 46627 h 58311"/>
                    <a:gd name="connsiteX7" fmla="*/ 21942 w 21941"/>
                    <a:gd name="connsiteY7" fmla="*/ 46627 h 58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41" h="58311">
                      <a:moveTo>
                        <a:pt x="21942" y="46627"/>
                      </a:moveTo>
                      <a:lnTo>
                        <a:pt x="21942" y="10971"/>
                      </a:lnTo>
                      <a:cubicBezTo>
                        <a:pt x="21942" y="5485"/>
                        <a:pt x="16456" y="0"/>
                        <a:pt x="10972" y="0"/>
                      </a:cubicBezTo>
                      <a:cubicBezTo>
                        <a:pt x="5486" y="0"/>
                        <a:pt x="0" y="5485"/>
                        <a:pt x="0" y="10971"/>
                      </a:cubicBezTo>
                      <a:lnTo>
                        <a:pt x="0" y="46627"/>
                      </a:lnTo>
                      <a:cubicBezTo>
                        <a:pt x="0" y="52112"/>
                        <a:pt x="5486" y="57598"/>
                        <a:pt x="10972" y="57598"/>
                      </a:cubicBezTo>
                      <a:cubicBezTo>
                        <a:pt x="16456" y="60341"/>
                        <a:pt x="21942" y="54855"/>
                        <a:pt x="21942" y="46627"/>
                      </a:cubicBezTo>
                      <a:lnTo>
                        <a:pt x="21942" y="46627"/>
                      </a:lnTo>
                      <a:close/>
                    </a:path>
                  </a:pathLst>
                </a:custGeom>
                <a:grpFill/>
                <a:ln w="27426" cap="flat">
                  <a:noFill/>
                  <a:prstDash val="solid"/>
                  <a:miter/>
                </a:ln>
              </p:spPr>
              <p:txBody>
                <a:bodyPr rtlCol="0" anchor="ctr"/>
                <a:lstStyle/>
                <a:p>
                  <a:endParaRPr lang="en-US"/>
                </a:p>
              </p:txBody>
            </p:sp>
            <p:sp>
              <p:nvSpPr>
                <p:cNvPr id="233" name="Freeform 232">
                  <a:extLst>
                    <a:ext uri="{FF2B5EF4-FFF2-40B4-BE49-F238E27FC236}">
                      <a16:creationId xmlns:a16="http://schemas.microsoft.com/office/drawing/2014/main" id="{B1CC6DEA-67C7-8742-B69A-0F390711D07C}"/>
                    </a:ext>
                  </a:extLst>
                </p:cNvPr>
                <p:cNvSpPr/>
                <p:nvPr/>
              </p:nvSpPr>
              <p:spPr>
                <a:xfrm>
                  <a:off x="6651284" y="3735124"/>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234" name="Freeform 233">
                  <a:extLst>
                    <a:ext uri="{FF2B5EF4-FFF2-40B4-BE49-F238E27FC236}">
                      <a16:creationId xmlns:a16="http://schemas.microsoft.com/office/drawing/2014/main" id="{34F6DD41-9CBC-0442-B9B6-7B4113683A5A}"/>
                    </a:ext>
                  </a:extLst>
                </p:cNvPr>
                <p:cNvSpPr/>
                <p:nvPr/>
              </p:nvSpPr>
              <p:spPr>
                <a:xfrm>
                  <a:off x="6651284" y="3784493"/>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6"/>
                        <a:pt x="117939" y="10971"/>
                      </a:cubicBezTo>
                      <a:cubicBezTo>
                        <a:pt x="117939" y="5485"/>
                        <a:pt x="112453" y="0"/>
                        <a:pt x="106969" y="0"/>
                      </a:cubicBezTo>
                      <a:lnTo>
                        <a:pt x="10972" y="0"/>
                      </a:lnTo>
                      <a:cubicBezTo>
                        <a:pt x="5486" y="0"/>
                        <a:pt x="0" y="5485"/>
                        <a:pt x="0" y="10971"/>
                      </a:cubicBezTo>
                      <a:cubicBezTo>
                        <a:pt x="0" y="16456"/>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235" name="Freeform 234">
                  <a:extLst>
                    <a:ext uri="{FF2B5EF4-FFF2-40B4-BE49-F238E27FC236}">
                      <a16:creationId xmlns:a16="http://schemas.microsoft.com/office/drawing/2014/main" id="{6C340DA3-FF41-EC4A-97E7-9B061B380053}"/>
                    </a:ext>
                  </a:extLst>
                </p:cNvPr>
                <p:cNvSpPr/>
                <p:nvPr/>
              </p:nvSpPr>
              <p:spPr>
                <a:xfrm>
                  <a:off x="6651284" y="3831120"/>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236" name="Freeform 235">
                  <a:extLst>
                    <a:ext uri="{FF2B5EF4-FFF2-40B4-BE49-F238E27FC236}">
                      <a16:creationId xmlns:a16="http://schemas.microsoft.com/office/drawing/2014/main" id="{4A89A6EB-8BC4-F14D-B479-F86DA847AFC1}"/>
                    </a:ext>
                  </a:extLst>
                </p:cNvPr>
                <p:cNvSpPr/>
                <p:nvPr/>
              </p:nvSpPr>
              <p:spPr>
                <a:xfrm>
                  <a:off x="6651284" y="3877747"/>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237" name="Freeform 236">
                  <a:extLst>
                    <a:ext uri="{FF2B5EF4-FFF2-40B4-BE49-F238E27FC236}">
                      <a16:creationId xmlns:a16="http://schemas.microsoft.com/office/drawing/2014/main" id="{E0876B40-77C3-894A-B0B0-6B90EBDF4318}"/>
                    </a:ext>
                  </a:extLst>
                </p:cNvPr>
                <p:cNvSpPr/>
                <p:nvPr/>
              </p:nvSpPr>
              <p:spPr>
                <a:xfrm>
                  <a:off x="6651284" y="3924374"/>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6"/>
                        <a:pt x="112453" y="0"/>
                        <a:pt x="106969" y="0"/>
                      </a:cubicBezTo>
                      <a:lnTo>
                        <a:pt x="10972" y="0"/>
                      </a:lnTo>
                      <a:cubicBezTo>
                        <a:pt x="5486" y="0"/>
                        <a:pt x="0" y="5486"/>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238" name="Freeform 237">
                  <a:extLst>
                    <a:ext uri="{FF2B5EF4-FFF2-40B4-BE49-F238E27FC236}">
                      <a16:creationId xmlns:a16="http://schemas.microsoft.com/office/drawing/2014/main" id="{923649BF-F068-054F-AB2B-10442F2D3A02}"/>
                    </a:ext>
                  </a:extLst>
                </p:cNvPr>
                <p:cNvSpPr/>
                <p:nvPr/>
              </p:nvSpPr>
              <p:spPr>
                <a:xfrm>
                  <a:off x="6840535" y="3735124"/>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239" name="Freeform 238">
                  <a:extLst>
                    <a:ext uri="{FF2B5EF4-FFF2-40B4-BE49-F238E27FC236}">
                      <a16:creationId xmlns:a16="http://schemas.microsoft.com/office/drawing/2014/main" id="{33AE2F1D-ADF1-CE40-83F3-7E953ADD97D0}"/>
                    </a:ext>
                  </a:extLst>
                </p:cNvPr>
                <p:cNvSpPr/>
                <p:nvPr/>
              </p:nvSpPr>
              <p:spPr>
                <a:xfrm>
                  <a:off x="6840535" y="3784493"/>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6"/>
                        <a:pt x="117939" y="10971"/>
                      </a:cubicBezTo>
                      <a:cubicBezTo>
                        <a:pt x="117939" y="5485"/>
                        <a:pt x="112453" y="0"/>
                        <a:pt x="106967" y="0"/>
                      </a:cubicBezTo>
                      <a:lnTo>
                        <a:pt x="10970" y="0"/>
                      </a:lnTo>
                      <a:cubicBezTo>
                        <a:pt x="5484" y="0"/>
                        <a:pt x="0" y="5485"/>
                        <a:pt x="0" y="10971"/>
                      </a:cubicBezTo>
                      <a:cubicBezTo>
                        <a:pt x="0" y="16456"/>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240" name="Freeform 239">
                  <a:extLst>
                    <a:ext uri="{FF2B5EF4-FFF2-40B4-BE49-F238E27FC236}">
                      <a16:creationId xmlns:a16="http://schemas.microsoft.com/office/drawing/2014/main" id="{A81DED88-D8EA-8547-A5B9-F7C3239C88E5}"/>
                    </a:ext>
                  </a:extLst>
                </p:cNvPr>
                <p:cNvSpPr/>
                <p:nvPr/>
              </p:nvSpPr>
              <p:spPr>
                <a:xfrm>
                  <a:off x="6840535" y="3831120"/>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241" name="Freeform 240">
                  <a:extLst>
                    <a:ext uri="{FF2B5EF4-FFF2-40B4-BE49-F238E27FC236}">
                      <a16:creationId xmlns:a16="http://schemas.microsoft.com/office/drawing/2014/main" id="{2AEFCDB6-7C51-0442-B5C6-A3FE770C38E6}"/>
                    </a:ext>
                  </a:extLst>
                </p:cNvPr>
                <p:cNvSpPr/>
                <p:nvPr/>
              </p:nvSpPr>
              <p:spPr>
                <a:xfrm>
                  <a:off x="6840535" y="3877747"/>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242" name="Freeform 241">
                  <a:extLst>
                    <a:ext uri="{FF2B5EF4-FFF2-40B4-BE49-F238E27FC236}">
                      <a16:creationId xmlns:a16="http://schemas.microsoft.com/office/drawing/2014/main" id="{FF1CFB28-FD7D-FB45-9E18-2ED1C1D8D0CF}"/>
                    </a:ext>
                  </a:extLst>
                </p:cNvPr>
                <p:cNvSpPr/>
                <p:nvPr/>
              </p:nvSpPr>
              <p:spPr>
                <a:xfrm>
                  <a:off x="6840535" y="3924374"/>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6"/>
                        <a:pt x="112453" y="0"/>
                        <a:pt x="106967" y="0"/>
                      </a:cubicBezTo>
                      <a:lnTo>
                        <a:pt x="10970" y="0"/>
                      </a:lnTo>
                      <a:cubicBezTo>
                        <a:pt x="5484" y="0"/>
                        <a:pt x="0" y="5486"/>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243" name="Freeform 242">
                  <a:extLst>
                    <a:ext uri="{FF2B5EF4-FFF2-40B4-BE49-F238E27FC236}">
                      <a16:creationId xmlns:a16="http://schemas.microsoft.com/office/drawing/2014/main" id="{BD4B368F-6697-CF41-87DF-AAAF2D1FE7FB}"/>
                    </a:ext>
                  </a:extLst>
                </p:cNvPr>
                <p:cNvSpPr/>
                <p:nvPr/>
              </p:nvSpPr>
              <p:spPr>
                <a:xfrm>
                  <a:off x="6673225" y="4138309"/>
                  <a:ext cx="22655" cy="175537"/>
                </a:xfrm>
                <a:custGeom>
                  <a:avLst/>
                  <a:gdLst>
                    <a:gd name="connsiteX0" fmla="*/ 10972 w 22655"/>
                    <a:gd name="connsiteY0" fmla="*/ 0 h 175537"/>
                    <a:gd name="connsiteX1" fmla="*/ 0 w 22655"/>
                    <a:gd name="connsiteY1" fmla="*/ 10971 h 175537"/>
                    <a:gd name="connsiteX2" fmla="*/ 0 w 22655"/>
                    <a:gd name="connsiteY2" fmla="*/ 164566 h 175537"/>
                    <a:gd name="connsiteX3" fmla="*/ 10972 w 22655"/>
                    <a:gd name="connsiteY3" fmla="*/ 175537 h 175537"/>
                    <a:gd name="connsiteX4" fmla="*/ 21942 w 22655"/>
                    <a:gd name="connsiteY4" fmla="*/ 164566 h 175537"/>
                    <a:gd name="connsiteX5" fmla="*/ 21942 w 22655"/>
                    <a:gd name="connsiteY5" fmla="*/ 10971 h 175537"/>
                    <a:gd name="connsiteX6" fmla="*/ 10972 w 22655"/>
                    <a:gd name="connsiteY6" fmla="*/ 0 h 175537"/>
                    <a:gd name="connsiteX7" fmla="*/ 10972 w 22655"/>
                    <a:gd name="connsiteY7" fmla="*/ 0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655" h="175537">
                      <a:moveTo>
                        <a:pt x="10972" y="0"/>
                      </a:moveTo>
                      <a:cubicBezTo>
                        <a:pt x="5486" y="0"/>
                        <a:pt x="0" y="5485"/>
                        <a:pt x="0" y="10971"/>
                      </a:cubicBezTo>
                      <a:lnTo>
                        <a:pt x="0" y="164566"/>
                      </a:lnTo>
                      <a:cubicBezTo>
                        <a:pt x="0" y="170051"/>
                        <a:pt x="5486" y="175537"/>
                        <a:pt x="10972" y="175537"/>
                      </a:cubicBezTo>
                      <a:cubicBezTo>
                        <a:pt x="16458" y="175537"/>
                        <a:pt x="21942" y="170051"/>
                        <a:pt x="21942" y="164566"/>
                      </a:cubicBezTo>
                      <a:lnTo>
                        <a:pt x="21942" y="10971"/>
                      </a:lnTo>
                      <a:cubicBezTo>
                        <a:pt x="24686" y="5485"/>
                        <a:pt x="19200" y="0"/>
                        <a:pt x="10972" y="0"/>
                      </a:cubicBezTo>
                      <a:lnTo>
                        <a:pt x="10972" y="0"/>
                      </a:lnTo>
                      <a:close/>
                    </a:path>
                  </a:pathLst>
                </a:custGeom>
                <a:grpFill/>
                <a:ln w="27426" cap="flat">
                  <a:noFill/>
                  <a:prstDash val="solid"/>
                  <a:miter/>
                </a:ln>
              </p:spPr>
              <p:txBody>
                <a:bodyPr rtlCol="0" anchor="ctr"/>
                <a:lstStyle/>
                <a:p>
                  <a:endParaRPr lang="en-US"/>
                </a:p>
              </p:txBody>
            </p:sp>
            <p:sp>
              <p:nvSpPr>
                <p:cNvPr id="244" name="Freeform 243">
                  <a:extLst>
                    <a:ext uri="{FF2B5EF4-FFF2-40B4-BE49-F238E27FC236}">
                      <a16:creationId xmlns:a16="http://schemas.microsoft.com/office/drawing/2014/main" id="{307FCC63-864F-9643-A569-443CE069D374}"/>
                    </a:ext>
                  </a:extLst>
                </p:cNvPr>
                <p:cNvSpPr/>
                <p:nvPr/>
              </p:nvSpPr>
              <p:spPr>
                <a:xfrm>
                  <a:off x="6675969" y="4338531"/>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245" name="Freeform 244">
                  <a:extLst>
                    <a:ext uri="{FF2B5EF4-FFF2-40B4-BE49-F238E27FC236}">
                      <a16:creationId xmlns:a16="http://schemas.microsoft.com/office/drawing/2014/main" id="{839F737B-F657-BA40-B13B-A3FA48227A23}"/>
                    </a:ext>
                  </a:extLst>
                </p:cNvPr>
                <p:cNvSpPr/>
                <p:nvPr/>
              </p:nvSpPr>
              <p:spPr>
                <a:xfrm>
                  <a:off x="6675969" y="4387901"/>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6"/>
                        <a:pt x="16456" y="21942"/>
                        <a:pt x="10970" y="21942"/>
                      </a:cubicBezTo>
                      <a:cubicBezTo>
                        <a:pt x="5484" y="21942"/>
                        <a:pt x="0" y="16456"/>
                        <a:pt x="0" y="10971"/>
                      </a:cubicBezTo>
                      <a:cubicBezTo>
                        <a:pt x="0" y="5485"/>
                        <a:pt x="5484" y="0"/>
                        <a:pt x="10970" y="0"/>
                      </a:cubicBezTo>
                      <a:cubicBezTo>
                        <a:pt x="16456" y="0"/>
                        <a:pt x="21942" y="2743"/>
                        <a:pt x="21942" y="10971"/>
                      </a:cubicBezTo>
                      <a:lnTo>
                        <a:pt x="21942" y="10971"/>
                      </a:lnTo>
                      <a:close/>
                    </a:path>
                  </a:pathLst>
                </a:custGeom>
                <a:grpFill/>
                <a:ln w="27426" cap="flat">
                  <a:noFill/>
                  <a:prstDash val="solid"/>
                  <a:miter/>
                </a:ln>
              </p:spPr>
              <p:txBody>
                <a:bodyPr rtlCol="0" anchor="ctr"/>
                <a:lstStyle/>
                <a:p>
                  <a:endParaRPr lang="en-US"/>
                </a:p>
              </p:txBody>
            </p:sp>
            <p:sp>
              <p:nvSpPr>
                <p:cNvPr id="246" name="Freeform 245">
                  <a:extLst>
                    <a:ext uri="{FF2B5EF4-FFF2-40B4-BE49-F238E27FC236}">
                      <a16:creationId xmlns:a16="http://schemas.microsoft.com/office/drawing/2014/main" id="{1C415883-10C8-B24D-96E9-EDB8666B6308}"/>
                    </a:ext>
                  </a:extLst>
                </p:cNvPr>
                <p:cNvSpPr/>
                <p:nvPr/>
              </p:nvSpPr>
              <p:spPr>
                <a:xfrm>
                  <a:off x="6758252" y="4184936"/>
                  <a:ext cx="21941" cy="175537"/>
                </a:xfrm>
                <a:custGeom>
                  <a:avLst/>
                  <a:gdLst>
                    <a:gd name="connsiteX0" fmla="*/ 10970 w 21941"/>
                    <a:gd name="connsiteY0" fmla="*/ 0 h 175537"/>
                    <a:gd name="connsiteX1" fmla="*/ 0 w 21941"/>
                    <a:gd name="connsiteY1" fmla="*/ 10971 h 175537"/>
                    <a:gd name="connsiteX2" fmla="*/ 0 w 21941"/>
                    <a:gd name="connsiteY2" fmla="*/ 164566 h 175537"/>
                    <a:gd name="connsiteX3" fmla="*/ 10970 w 21941"/>
                    <a:gd name="connsiteY3" fmla="*/ 175537 h 175537"/>
                    <a:gd name="connsiteX4" fmla="*/ 21942 w 21941"/>
                    <a:gd name="connsiteY4" fmla="*/ 164566 h 175537"/>
                    <a:gd name="connsiteX5" fmla="*/ 21942 w 21941"/>
                    <a:gd name="connsiteY5" fmla="*/ 10971 h 175537"/>
                    <a:gd name="connsiteX6" fmla="*/ 10970 w 21941"/>
                    <a:gd name="connsiteY6" fmla="*/ 0 h 175537"/>
                    <a:gd name="connsiteX7" fmla="*/ 10970 w 21941"/>
                    <a:gd name="connsiteY7" fmla="*/ 0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41" h="175537">
                      <a:moveTo>
                        <a:pt x="10970" y="0"/>
                      </a:moveTo>
                      <a:cubicBezTo>
                        <a:pt x="5484" y="0"/>
                        <a:pt x="0" y="5486"/>
                        <a:pt x="0" y="10971"/>
                      </a:cubicBezTo>
                      <a:lnTo>
                        <a:pt x="0" y="164566"/>
                      </a:lnTo>
                      <a:cubicBezTo>
                        <a:pt x="0" y="170052"/>
                        <a:pt x="5484" y="175537"/>
                        <a:pt x="10970" y="175537"/>
                      </a:cubicBezTo>
                      <a:cubicBezTo>
                        <a:pt x="16456" y="175537"/>
                        <a:pt x="21942" y="170052"/>
                        <a:pt x="21942" y="164566"/>
                      </a:cubicBezTo>
                      <a:lnTo>
                        <a:pt x="21942" y="10971"/>
                      </a:lnTo>
                      <a:cubicBezTo>
                        <a:pt x="21942" y="5486"/>
                        <a:pt x="16456" y="0"/>
                        <a:pt x="10970" y="0"/>
                      </a:cubicBezTo>
                      <a:lnTo>
                        <a:pt x="10970" y="0"/>
                      </a:lnTo>
                      <a:close/>
                    </a:path>
                  </a:pathLst>
                </a:custGeom>
                <a:grpFill/>
                <a:ln w="27426" cap="flat">
                  <a:noFill/>
                  <a:prstDash val="solid"/>
                  <a:miter/>
                </a:ln>
              </p:spPr>
              <p:txBody>
                <a:bodyPr rtlCol="0" anchor="ctr"/>
                <a:lstStyle/>
                <a:p>
                  <a:endParaRPr lang="en-US"/>
                </a:p>
              </p:txBody>
            </p:sp>
            <p:sp>
              <p:nvSpPr>
                <p:cNvPr id="247" name="Freeform 246">
                  <a:extLst>
                    <a:ext uri="{FF2B5EF4-FFF2-40B4-BE49-F238E27FC236}">
                      <a16:creationId xmlns:a16="http://schemas.microsoft.com/office/drawing/2014/main" id="{E68964D2-2AC9-874B-A480-970ED8BA7AF0}"/>
                    </a:ext>
                  </a:extLst>
                </p:cNvPr>
                <p:cNvSpPr/>
                <p:nvPr/>
              </p:nvSpPr>
              <p:spPr>
                <a:xfrm>
                  <a:off x="6758252" y="4387187"/>
                  <a:ext cx="21941" cy="22655"/>
                </a:xfrm>
                <a:custGeom>
                  <a:avLst/>
                  <a:gdLst>
                    <a:gd name="connsiteX0" fmla="*/ 21942 w 21941"/>
                    <a:gd name="connsiteY0" fmla="*/ 11684 h 22655"/>
                    <a:gd name="connsiteX1" fmla="*/ 10970 w 21941"/>
                    <a:gd name="connsiteY1" fmla="*/ 22656 h 22655"/>
                    <a:gd name="connsiteX2" fmla="*/ 0 w 21941"/>
                    <a:gd name="connsiteY2" fmla="*/ 11684 h 22655"/>
                    <a:gd name="connsiteX3" fmla="*/ 10970 w 21941"/>
                    <a:gd name="connsiteY3" fmla="*/ 714 h 22655"/>
                    <a:gd name="connsiteX4" fmla="*/ 21942 w 21941"/>
                    <a:gd name="connsiteY4" fmla="*/ 11684 h 22655"/>
                    <a:gd name="connsiteX5" fmla="*/ 21942 w 21941"/>
                    <a:gd name="connsiteY5" fmla="*/ 11684 h 2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2655">
                      <a:moveTo>
                        <a:pt x="21942" y="11684"/>
                      </a:moveTo>
                      <a:cubicBezTo>
                        <a:pt x="21942" y="17170"/>
                        <a:pt x="16456" y="22656"/>
                        <a:pt x="10970" y="22656"/>
                      </a:cubicBezTo>
                      <a:cubicBezTo>
                        <a:pt x="5484" y="22656"/>
                        <a:pt x="0" y="17170"/>
                        <a:pt x="0" y="11684"/>
                      </a:cubicBezTo>
                      <a:cubicBezTo>
                        <a:pt x="0" y="6199"/>
                        <a:pt x="5484" y="714"/>
                        <a:pt x="10970" y="714"/>
                      </a:cubicBezTo>
                      <a:cubicBezTo>
                        <a:pt x="16456" y="-2029"/>
                        <a:pt x="21942" y="3456"/>
                        <a:pt x="21942" y="11684"/>
                      </a:cubicBezTo>
                      <a:lnTo>
                        <a:pt x="21942" y="11684"/>
                      </a:lnTo>
                      <a:close/>
                    </a:path>
                  </a:pathLst>
                </a:custGeom>
                <a:grpFill/>
                <a:ln w="27426" cap="flat">
                  <a:noFill/>
                  <a:prstDash val="solid"/>
                  <a:miter/>
                </a:ln>
              </p:spPr>
              <p:txBody>
                <a:bodyPr rtlCol="0" anchor="ctr"/>
                <a:lstStyle/>
                <a:p>
                  <a:endParaRPr lang="en-US"/>
                </a:p>
              </p:txBody>
            </p:sp>
            <p:sp>
              <p:nvSpPr>
                <p:cNvPr id="248" name="Freeform 247">
                  <a:extLst>
                    <a:ext uri="{FF2B5EF4-FFF2-40B4-BE49-F238E27FC236}">
                      <a16:creationId xmlns:a16="http://schemas.microsoft.com/office/drawing/2014/main" id="{2374971D-C2F0-9E4C-A28D-982CB53C7BB9}"/>
                    </a:ext>
                  </a:extLst>
                </p:cNvPr>
                <p:cNvSpPr/>
                <p:nvPr/>
              </p:nvSpPr>
              <p:spPr>
                <a:xfrm>
                  <a:off x="6840535" y="4234306"/>
                  <a:ext cx="21941" cy="175537"/>
                </a:xfrm>
                <a:custGeom>
                  <a:avLst/>
                  <a:gdLst>
                    <a:gd name="connsiteX0" fmla="*/ 10970 w 21941"/>
                    <a:gd name="connsiteY0" fmla="*/ 175537 h 175537"/>
                    <a:gd name="connsiteX1" fmla="*/ 21942 w 21941"/>
                    <a:gd name="connsiteY1" fmla="*/ 164566 h 175537"/>
                    <a:gd name="connsiteX2" fmla="*/ 21942 w 21941"/>
                    <a:gd name="connsiteY2" fmla="*/ 10971 h 175537"/>
                    <a:gd name="connsiteX3" fmla="*/ 10970 w 21941"/>
                    <a:gd name="connsiteY3" fmla="*/ 0 h 175537"/>
                    <a:gd name="connsiteX4" fmla="*/ 0 w 21941"/>
                    <a:gd name="connsiteY4" fmla="*/ 10971 h 175537"/>
                    <a:gd name="connsiteX5" fmla="*/ 0 w 21941"/>
                    <a:gd name="connsiteY5" fmla="*/ 164566 h 175537"/>
                    <a:gd name="connsiteX6" fmla="*/ 10970 w 21941"/>
                    <a:gd name="connsiteY6" fmla="*/ 175537 h 175537"/>
                    <a:gd name="connsiteX7" fmla="*/ 10970 w 21941"/>
                    <a:gd name="connsiteY7" fmla="*/ 175537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41" h="175537">
                      <a:moveTo>
                        <a:pt x="10970" y="175537"/>
                      </a:moveTo>
                      <a:cubicBezTo>
                        <a:pt x="16456" y="175537"/>
                        <a:pt x="21942" y="170051"/>
                        <a:pt x="21942" y="164566"/>
                      </a:cubicBezTo>
                      <a:lnTo>
                        <a:pt x="21942" y="10971"/>
                      </a:lnTo>
                      <a:cubicBezTo>
                        <a:pt x="21942" y="5485"/>
                        <a:pt x="16456" y="0"/>
                        <a:pt x="10970" y="0"/>
                      </a:cubicBezTo>
                      <a:cubicBezTo>
                        <a:pt x="5484" y="0"/>
                        <a:pt x="0" y="5485"/>
                        <a:pt x="0" y="10971"/>
                      </a:cubicBezTo>
                      <a:lnTo>
                        <a:pt x="0" y="164566"/>
                      </a:lnTo>
                      <a:cubicBezTo>
                        <a:pt x="0" y="170051"/>
                        <a:pt x="5484" y="175537"/>
                        <a:pt x="10970" y="175537"/>
                      </a:cubicBezTo>
                      <a:lnTo>
                        <a:pt x="10970" y="175537"/>
                      </a:lnTo>
                      <a:close/>
                    </a:path>
                  </a:pathLst>
                </a:custGeom>
                <a:grpFill/>
                <a:ln w="27426" cap="flat">
                  <a:noFill/>
                  <a:prstDash val="solid"/>
                  <a:miter/>
                </a:ln>
              </p:spPr>
              <p:txBody>
                <a:bodyPr rtlCol="0" anchor="ctr"/>
                <a:lstStyle/>
                <a:p>
                  <a:endParaRPr lang="en-US"/>
                </a:p>
              </p:txBody>
            </p:sp>
            <p:sp>
              <p:nvSpPr>
                <p:cNvPr id="249" name="Freeform 248">
                  <a:extLst>
                    <a:ext uri="{FF2B5EF4-FFF2-40B4-BE49-F238E27FC236}">
                      <a16:creationId xmlns:a16="http://schemas.microsoft.com/office/drawing/2014/main" id="{576CC0B0-DB2F-094A-B1BF-3019E2809DF2}"/>
                    </a:ext>
                  </a:extLst>
                </p:cNvPr>
                <p:cNvSpPr/>
                <p:nvPr/>
              </p:nvSpPr>
              <p:spPr>
                <a:xfrm>
                  <a:off x="6840535" y="4434528"/>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250" name="Freeform 249">
                  <a:extLst>
                    <a:ext uri="{FF2B5EF4-FFF2-40B4-BE49-F238E27FC236}">
                      <a16:creationId xmlns:a16="http://schemas.microsoft.com/office/drawing/2014/main" id="{BA636D0E-37F8-BC45-912D-13B5BA573832}"/>
                    </a:ext>
                  </a:extLst>
                </p:cNvPr>
                <p:cNvSpPr/>
                <p:nvPr/>
              </p:nvSpPr>
              <p:spPr>
                <a:xfrm>
                  <a:off x="6758252" y="4434528"/>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251" name="Freeform 250">
                  <a:extLst>
                    <a:ext uri="{FF2B5EF4-FFF2-40B4-BE49-F238E27FC236}">
                      <a16:creationId xmlns:a16="http://schemas.microsoft.com/office/drawing/2014/main" id="{A1EF3658-9134-E245-96B1-91746BDFF96E}"/>
                    </a:ext>
                  </a:extLst>
                </p:cNvPr>
                <p:cNvSpPr/>
                <p:nvPr/>
              </p:nvSpPr>
              <p:spPr>
                <a:xfrm>
                  <a:off x="6675969" y="4434528"/>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endParaRPr lang="en-US"/>
                </a:p>
              </p:txBody>
            </p:sp>
          </p:grpSp>
        </p:grpSp>
        <p:sp>
          <p:nvSpPr>
            <p:cNvPr id="223" name="Text Placeholder 2">
              <a:extLst>
                <a:ext uri="{FF2B5EF4-FFF2-40B4-BE49-F238E27FC236}">
                  <a16:creationId xmlns:a16="http://schemas.microsoft.com/office/drawing/2014/main" id="{51D399A5-CF17-8A4C-A6F1-DF7788C28548}"/>
                </a:ext>
              </a:extLst>
            </p:cNvPr>
            <p:cNvSpPr txBox="1">
              <a:spLocks/>
            </p:cNvSpPr>
            <p:nvPr/>
          </p:nvSpPr>
          <p:spPr>
            <a:xfrm>
              <a:off x="653475" y="8444830"/>
              <a:ext cx="4955516" cy="546999"/>
            </a:xfrm>
            <a:prstGeom prst="rect">
              <a:avLst/>
            </a:prstGeom>
          </p:spPr>
          <p:txBody>
            <a:bodyPr vert="horz" lIns="91440" tIns="45720" rIns="91440" bIns="45720" numCol="1" spcCol="288000" rtlCol="0" anchor="t">
              <a:normAutofit/>
            </a:bodyPr>
            <a:lstStyle>
              <a:lvl1pPr marL="0" indent="0" algn="just" defTabSz="755934" rtl="0" eaLnBrk="1" latinLnBrk="0" hangingPunct="1">
                <a:lnSpc>
                  <a:spcPts val="1200"/>
                </a:lnSpc>
                <a:spcBef>
                  <a:spcPts val="0"/>
                </a:spcBef>
                <a:buFont typeface="Arial" panose="020B0604020202020204" pitchFamily="34" charset="0"/>
                <a:buNone/>
                <a:defRPr sz="1000" b="0" i="0" kern="1200">
                  <a:solidFill>
                    <a:srgbClr val="4B4B4B"/>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1050" b="1" dirty="0">
                  <a:solidFill>
                    <a:schemeClr val="bg1"/>
                  </a:solidFill>
                  <a:highlight>
                    <a:srgbClr val="863694"/>
                  </a:highlight>
                </a:rPr>
                <a:t> ACTIVITY IDEA</a:t>
              </a:r>
              <a:r>
                <a:rPr lang="en-US" sz="1050" b="1" dirty="0">
                  <a:solidFill>
                    <a:srgbClr val="863694"/>
                  </a:solidFill>
                  <a:highlight>
                    <a:srgbClr val="863694"/>
                  </a:highlight>
                </a:rPr>
                <a:t>.</a:t>
              </a:r>
              <a:r>
                <a:rPr lang="en-US" sz="1050" b="1" dirty="0">
                  <a:solidFill>
                    <a:schemeClr val="bg1"/>
                  </a:solidFill>
                  <a:highlight>
                    <a:srgbClr val="863694"/>
                  </a:highlight>
                </a:rPr>
                <a:t> </a:t>
              </a:r>
            </a:p>
          </p:txBody>
        </p:sp>
      </p:grpSp>
    </p:spTree>
    <p:extLst>
      <p:ext uri="{BB962C8B-B14F-4D97-AF65-F5344CB8AC3E}">
        <p14:creationId xmlns:p14="http://schemas.microsoft.com/office/powerpoint/2010/main" val="32990930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CC3F771-EAB3-9F4C-8117-AE1ACAEE49D8}"/>
              </a:ext>
            </a:extLst>
          </p:cNvPr>
          <p:cNvSpPr>
            <a:spLocks noGrp="1"/>
          </p:cNvSpPr>
          <p:nvPr>
            <p:ph type="sldNum" sz="quarter" idx="12"/>
          </p:nvPr>
        </p:nvSpPr>
        <p:spPr/>
        <p:txBody>
          <a:bodyPr/>
          <a:lstStyle/>
          <a:p>
            <a:fld id="{5E760C49-C21F-C349-B509-93C281143DFD}" type="slidenum">
              <a:rPr lang="en-US" smtClean="0"/>
              <a:t>48</a:t>
            </a:fld>
            <a:endParaRPr lang="en-US" dirty="0"/>
          </a:p>
        </p:txBody>
      </p:sp>
      <p:sp>
        <p:nvSpPr>
          <p:cNvPr id="113" name="Text Placeholder 4">
            <a:extLst>
              <a:ext uri="{FF2B5EF4-FFF2-40B4-BE49-F238E27FC236}">
                <a16:creationId xmlns:a16="http://schemas.microsoft.com/office/drawing/2014/main" id="{57AF60B7-C857-0845-AE9A-E7F8B81C5AC0}"/>
              </a:ext>
            </a:extLst>
          </p:cNvPr>
          <p:cNvSpPr txBox="1">
            <a:spLocks/>
          </p:cNvSpPr>
          <p:nvPr/>
        </p:nvSpPr>
        <p:spPr>
          <a:xfrm>
            <a:off x="634225" y="597063"/>
            <a:ext cx="6612961" cy="534728"/>
          </a:xfrm>
          <a:prstGeom prst="rect">
            <a:avLst/>
          </a:prstGeom>
        </p:spPr>
        <p:txBody>
          <a:bodyPr vert="horz" lIns="91440" tIns="45720" rIns="91440" bIns="45720" rtlCol="0">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dirty="0"/>
              <a:t>Leadership Styles Common in Women</a:t>
            </a:r>
            <a:endParaRPr lang="en-IE" dirty="0"/>
          </a:p>
        </p:txBody>
      </p:sp>
      <p:cxnSp>
        <p:nvCxnSpPr>
          <p:cNvPr id="114" name="Straight Connector 113">
            <a:extLst>
              <a:ext uri="{FF2B5EF4-FFF2-40B4-BE49-F238E27FC236}">
                <a16:creationId xmlns:a16="http://schemas.microsoft.com/office/drawing/2014/main" id="{748240D2-282E-EB46-86D3-C44470D64C5A}"/>
              </a:ext>
            </a:extLst>
          </p:cNvPr>
          <p:cNvCxnSpPr>
            <a:cxnSpLocks/>
          </p:cNvCxnSpPr>
          <p:nvPr/>
        </p:nvCxnSpPr>
        <p:spPr>
          <a:xfrm flipH="1">
            <a:off x="0" y="795404"/>
            <a:ext cx="634226" cy="1"/>
          </a:xfrm>
          <a:prstGeom prst="line">
            <a:avLst/>
          </a:prstGeom>
          <a:ln w="28575">
            <a:solidFill>
              <a:srgbClr val="94C33D"/>
            </a:solidFill>
          </a:ln>
        </p:spPr>
        <p:style>
          <a:lnRef idx="1">
            <a:schemeClr val="accent1"/>
          </a:lnRef>
          <a:fillRef idx="0">
            <a:schemeClr val="accent1"/>
          </a:fillRef>
          <a:effectRef idx="0">
            <a:schemeClr val="accent1"/>
          </a:effectRef>
          <a:fontRef idx="minor">
            <a:schemeClr val="tx1"/>
          </a:fontRef>
        </p:style>
      </p:cxnSp>
      <p:sp>
        <p:nvSpPr>
          <p:cNvPr id="14" name="Text Placeholder 5">
            <a:extLst>
              <a:ext uri="{FF2B5EF4-FFF2-40B4-BE49-F238E27FC236}">
                <a16:creationId xmlns:a16="http://schemas.microsoft.com/office/drawing/2014/main" id="{523F23A8-0CCE-A146-8155-6EDFC8FFEAB3}"/>
              </a:ext>
            </a:extLst>
          </p:cNvPr>
          <p:cNvSpPr txBox="1">
            <a:spLocks/>
          </p:cNvSpPr>
          <p:nvPr/>
        </p:nvSpPr>
        <p:spPr>
          <a:xfrm>
            <a:off x="634224" y="1182757"/>
            <a:ext cx="6364800" cy="3608698"/>
          </a:xfrm>
          <a:prstGeom prst="rect">
            <a:avLst/>
          </a:prstGeom>
          <a:ln>
            <a:noFill/>
          </a:ln>
        </p:spPr>
        <p:txBody>
          <a:bodyPr vert="horz" lIns="91440" tIns="45720" rIns="91440" bIns="45720" numCol="1" spcCol="288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GB" sz="1050" dirty="0"/>
              <a:t>As more women have taken on leadership roles, more research has been done into the styles of leadership often seen in women. It is worth noting at this point that this work does not aim to pigeon-hole women into specific styles, but merely highlights some common leadership styles often observed in female leaders.</a:t>
            </a:r>
          </a:p>
          <a:p>
            <a:r>
              <a:rPr lang="en-GB" sz="1050" dirty="0"/>
              <a:t> </a:t>
            </a:r>
          </a:p>
          <a:p>
            <a:r>
              <a:rPr lang="en-GB" sz="1050" dirty="0"/>
              <a:t>In 2019 KPMG examined five specific leadership styles: </a:t>
            </a:r>
            <a:r>
              <a:rPr lang="en-GB" sz="1050" b="1" dirty="0"/>
              <a:t>authentic, democratic, laissez-faire, transactional and transformational</a:t>
            </a:r>
            <a:r>
              <a:rPr lang="en-GB" sz="1050" dirty="0"/>
              <a:t>. The highest percentage of women executives (49%) identified as authentic leaders.</a:t>
            </a:r>
          </a:p>
        </p:txBody>
      </p:sp>
      <p:grpSp>
        <p:nvGrpSpPr>
          <p:cNvPr id="46" name="Group 45">
            <a:extLst>
              <a:ext uri="{FF2B5EF4-FFF2-40B4-BE49-F238E27FC236}">
                <a16:creationId xmlns:a16="http://schemas.microsoft.com/office/drawing/2014/main" id="{05836566-F404-3644-8F3A-877271BB7916}"/>
              </a:ext>
            </a:extLst>
          </p:cNvPr>
          <p:cNvGrpSpPr/>
          <p:nvPr/>
        </p:nvGrpSpPr>
        <p:grpSpPr>
          <a:xfrm>
            <a:off x="12419" y="2661054"/>
            <a:ext cx="5608993" cy="2314536"/>
            <a:chOff x="-2" y="8444830"/>
            <a:chExt cx="5608993" cy="2314536"/>
          </a:xfrm>
        </p:grpSpPr>
        <p:grpSp>
          <p:nvGrpSpPr>
            <p:cNvPr id="47" name="Group 46">
              <a:extLst>
                <a:ext uri="{FF2B5EF4-FFF2-40B4-BE49-F238E27FC236}">
                  <a16:creationId xmlns:a16="http://schemas.microsoft.com/office/drawing/2014/main" id="{36CAC977-7F29-0340-BE72-171F5FAFB38F}"/>
                </a:ext>
              </a:extLst>
            </p:cNvPr>
            <p:cNvGrpSpPr/>
            <p:nvPr/>
          </p:nvGrpSpPr>
          <p:grpSpPr>
            <a:xfrm>
              <a:off x="-2" y="8594884"/>
              <a:ext cx="4896000" cy="2164482"/>
              <a:chOff x="-2" y="8594884"/>
              <a:chExt cx="4896000" cy="2164482"/>
            </a:xfrm>
          </p:grpSpPr>
          <p:sp>
            <p:nvSpPr>
              <p:cNvPr id="49" name="Rectangle 48">
                <a:extLst>
                  <a:ext uri="{FF2B5EF4-FFF2-40B4-BE49-F238E27FC236}">
                    <a16:creationId xmlns:a16="http://schemas.microsoft.com/office/drawing/2014/main" id="{0E067BB1-D998-F04F-8353-99BCF5B07F2B}"/>
                  </a:ext>
                </a:extLst>
              </p:cNvPr>
              <p:cNvSpPr/>
              <p:nvPr/>
            </p:nvSpPr>
            <p:spPr>
              <a:xfrm>
                <a:off x="-2" y="8594884"/>
                <a:ext cx="4896000" cy="936000"/>
              </a:xfrm>
              <a:prstGeom prst="rect">
                <a:avLst/>
              </a:prstGeom>
              <a:solidFill>
                <a:srgbClr val="94C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dirty="0"/>
              </a:p>
            </p:txBody>
          </p:sp>
          <p:sp>
            <p:nvSpPr>
              <p:cNvPr id="50" name="Rectangle 49">
                <a:extLst>
                  <a:ext uri="{FF2B5EF4-FFF2-40B4-BE49-F238E27FC236}">
                    <a16:creationId xmlns:a16="http://schemas.microsoft.com/office/drawing/2014/main" id="{84AA57EE-E3A8-B449-853A-0EA02F3F7714}"/>
                  </a:ext>
                </a:extLst>
              </p:cNvPr>
              <p:cNvSpPr/>
              <p:nvPr/>
            </p:nvSpPr>
            <p:spPr>
              <a:xfrm>
                <a:off x="619922" y="8726415"/>
                <a:ext cx="4114699" cy="632245"/>
              </a:xfrm>
              <a:prstGeom prst="rect">
                <a:avLst/>
              </a:prstGeom>
              <a:noFill/>
              <a:ln w="1270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dirty="0"/>
              </a:p>
            </p:txBody>
          </p:sp>
          <p:sp>
            <p:nvSpPr>
              <p:cNvPr id="51" name="Oval 50">
                <a:extLst>
                  <a:ext uri="{FF2B5EF4-FFF2-40B4-BE49-F238E27FC236}">
                    <a16:creationId xmlns:a16="http://schemas.microsoft.com/office/drawing/2014/main" id="{5FAA4C19-7663-BF49-8B16-E31274023BD2}"/>
                  </a:ext>
                </a:extLst>
              </p:cNvPr>
              <p:cNvSpPr/>
              <p:nvPr/>
            </p:nvSpPr>
            <p:spPr>
              <a:xfrm>
                <a:off x="404154" y="8744607"/>
                <a:ext cx="653235" cy="653235"/>
              </a:xfrm>
              <a:prstGeom prst="ellipse">
                <a:avLst/>
              </a:prstGeom>
              <a:solidFill>
                <a:srgbClr val="94C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Placeholder 2">
                <a:extLst>
                  <a:ext uri="{FF2B5EF4-FFF2-40B4-BE49-F238E27FC236}">
                    <a16:creationId xmlns:a16="http://schemas.microsoft.com/office/drawing/2014/main" id="{F4B35DA1-B7D7-C344-8134-6CD3186E39B8}"/>
                  </a:ext>
                </a:extLst>
              </p:cNvPr>
              <p:cNvSpPr txBox="1">
                <a:spLocks/>
              </p:cNvSpPr>
              <p:nvPr/>
            </p:nvSpPr>
            <p:spPr>
              <a:xfrm>
                <a:off x="971946" y="8834087"/>
                <a:ext cx="3746135" cy="1925279"/>
              </a:xfrm>
              <a:prstGeom prst="rect">
                <a:avLst/>
              </a:prstGeom>
            </p:spPr>
            <p:txBody>
              <a:bodyPr vert="horz" lIns="91440" tIns="45720" rIns="91440" bIns="45720" numCol="1" spcCol="288000" rtlCol="0" anchor="t">
                <a:normAutofit/>
              </a:bodyPr>
              <a:lstStyle>
                <a:lvl1pPr marL="0" indent="0" algn="just" defTabSz="755934" rtl="0" eaLnBrk="1" latinLnBrk="0" hangingPunct="1">
                  <a:lnSpc>
                    <a:spcPts val="1200"/>
                  </a:lnSpc>
                  <a:spcBef>
                    <a:spcPts val="0"/>
                  </a:spcBef>
                  <a:buFont typeface="Arial" panose="020B0604020202020204" pitchFamily="34" charset="0"/>
                  <a:buNone/>
                  <a:defRPr sz="1000" b="0" i="0" kern="1200">
                    <a:solidFill>
                      <a:srgbClr val="4B4B4B"/>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tabLst>
                    <a:tab pos="838200" algn="l"/>
                  </a:tabLst>
                </a:pPr>
                <a:r>
                  <a:rPr lang="en-GB" b="1" dirty="0">
                    <a:solidFill>
                      <a:schemeClr val="bg1"/>
                    </a:solidFill>
                  </a:rPr>
                  <a:t>Discussion </a:t>
                </a:r>
                <a:r>
                  <a:rPr lang="en-IE" dirty="0">
                    <a:solidFill>
                      <a:schemeClr val="bg1"/>
                    </a:solidFill>
                  </a:rPr>
                  <a:t>- </a:t>
                </a:r>
                <a:r>
                  <a:rPr lang="en-US" dirty="0">
                    <a:solidFill>
                      <a:schemeClr val="bg1"/>
                    </a:solidFill>
                  </a:rPr>
                  <a:t>Discuss the styles in the table and ask women if they see themselves in any of these styles. Discuss the pros and cons of each style.</a:t>
                </a:r>
              </a:p>
              <a:p>
                <a:pPr>
                  <a:tabLst>
                    <a:tab pos="838200" algn="l"/>
                  </a:tabLst>
                </a:pPr>
                <a:endParaRPr lang="en-US" dirty="0">
                  <a:solidFill>
                    <a:schemeClr val="bg1"/>
                  </a:solidFill>
                </a:endParaRPr>
              </a:p>
            </p:txBody>
          </p:sp>
          <p:grpSp>
            <p:nvGrpSpPr>
              <p:cNvPr id="53" name="Graphic 3">
                <a:extLst>
                  <a:ext uri="{FF2B5EF4-FFF2-40B4-BE49-F238E27FC236}">
                    <a16:creationId xmlns:a16="http://schemas.microsoft.com/office/drawing/2014/main" id="{1FC1DFEC-C584-8647-BA4A-D5247D471217}"/>
                  </a:ext>
                </a:extLst>
              </p:cNvPr>
              <p:cNvGrpSpPr/>
              <p:nvPr/>
            </p:nvGrpSpPr>
            <p:grpSpPr>
              <a:xfrm>
                <a:off x="358674" y="8801673"/>
                <a:ext cx="505387" cy="506021"/>
                <a:chOff x="6601914" y="3685068"/>
                <a:chExt cx="1090935" cy="1092304"/>
              </a:xfrm>
              <a:solidFill>
                <a:schemeClr val="bg1"/>
              </a:solidFill>
            </p:grpSpPr>
            <p:sp>
              <p:nvSpPr>
                <p:cNvPr id="54" name="Freeform 53">
                  <a:extLst>
                    <a:ext uri="{FF2B5EF4-FFF2-40B4-BE49-F238E27FC236}">
                      <a16:creationId xmlns:a16="http://schemas.microsoft.com/office/drawing/2014/main" id="{6743148A-759C-4146-97A6-16A1B5E7A949}"/>
                    </a:ext>
                  </a:extLst>
                </p:cNvPr>
                <p:cNvSpPr/>
                <p:nvPr/>
              </p:nvSpPr>
              <p:spPr>
                <a:xfrm>
                  <a:off x="7136754" y="4173965"/>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6" y="21942"/>
                        <a:pt x="0" y="16457"/>
                        <a:pt x="0" y="10971"/>
                      </a:cubicBezTo>
                      <a:cubicBezTo>
                        <a:pt x="0" y="5485"/>
                        <a:pt x="5486" y="0"/>
                        <a:pt x="10970" y="0"/>
                      </a:cubicBezTo>
                      <a:cubicBezTo>
                        <a:pt x="19200"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CB0CA6A3-9B8F-8148-AB14-59189B095130}"/>
                    </a:ext>
                  </a:extLst>
                </p:cNvPr>
                <p:cNvSpPr/>
                <p:nvPr/>
              </p:nvSpPr>
              <p:spPr>
                <a:xfrm>
                  <a:off x="7136754" y="4126625"/>
                  <a:ext cx="21941" cy="22655"/>
                </a:xfrm>
                <a:custGeom>
                  <a:avLst/>
                  <a:gdLst>
                    <a:gd name="connsiteX0" fmla="*/ 21942 w 21941"/>
                    <a:gd name="connsiteY0" fmla="*/ 11684 h 22655"/>
                    <a:gd name="connsiteX1" fmla="*/ 10970 w 21941"/>
                    <a:gd name="connsiteY1" fmla="*/ 22656 h 22655"/>
                    <a:gd name="connsiteX2" fmla="*/ 0 w 21941"/>
                    <a:gd name="connsiteY2" fmla="*/ 11684 h 22655"/>
                    <a:gd name="connsiteX3" fmla="*/ 10970 w 21941"/>
                    <a:gd name="connsiteY3" fmla="*/ 714 h 22655"/>
                    <a:gd name="connsiteX4" fmla="*/ 21942 w 21941"/>
                    <a:gd name="connsiteY4" fmla="*/ 11684 h 22655"/>
                    <a:gd name="connsiteX5" fmla="*/ 21942 w 21941"/>
                    <a:gd name="connsiteY5" fmla="*/ 11684 h 2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2655">
                      <a:moveTo>
                        <a:pt x="21942" y="11684"/>
                      </a:moveTo>
                      <a:cubicBezTo>
                        <a:pt x="21942" y="17170"/>
                        <a:pt x="16456" y="22656"/>
                        <a:pt x="10970" y="22656"/>
                      </a:cubicBezTo>
                      <a:cubicBezTo>
                        <a:pt x="5486" y="22656"/>
                        <a:pt x="0" y="17170"/>
                        <a:pt x="0" y="11684"/>
                      </a:cubicBezTo>
                      <a:cubicBezTo>
                        <a:pt x="0" y="6199"/>
                        <a:pt x="5486" y="714"/>
                        <a:pt x="10970" y="714"/>
                      </a:cubicBezTo>
                      <a:cubicBezTo>
                        <a:pt x="19200" y="-2029"/>
                        <a:pt x="21942" y="3456"/>
                        <a:pt x="21942" y="11684"/>
                      </a:cubicBezTo>
                      <a:lnTo>
                        <a:pt x="21942" y="11684"/>
                      </a:lnTo>
                      <a:close/>
                    </a:path>
                  </a:pathLst>
                </a:custGeom>
                <a:grpFill/>
                <a:ln w="27426" cap="flat">
                  <a:noFill/>
                  <a:prstDash val="solid"/>
                  <a:miter/>
                </a:ln>
              </p:spPr>
              <p:txBody>
                <a:bodyPr rtlCol="0" anchor="ctr"/>
                <a:lstStyle/>
                <a:p>
                  <a:endParaRPr lang="en-US"/>
                </a:p>
              </p:txBody>
            </p:sp>
            <p:grpSp>
              <p:nvGrpSpPr>
                <p:cNvPr id="56" name="Graphic 3">
                  <a:extLst>
                    <a:ext uri="{FF2B5EF4-FFF2-40B4-BE49-F238E27FC236}">
                      <a16:creationId xmlns:a16="http://schemas.microsoft.com/office/drawing/2014/main" id="{10A060CA-4BC9-7E40-8863-50E9654766D5}"/>
                    </a:ext>
                  </a:extLst>
                </p:cNvPr>
                <p:cNvGrpSpPr/>
                <p:nvPr/>
              </p:nvGrpSpPr>
              <p:grpSpPr>
                <a:xfrm>
                  <a:off x="6601914" y="3685068"/>
                  <a:ext cx="1090935" cy="1092304"/>
                  <a:chOff x="6601914" y="3685068"/>
                  <a:chExt cx="1090935" cy="1092304"/>
                </a:xfrm>
                <a:grpFill/>
              </p:grpSpPr>
              <p:sp>
                <p:nvSpPr>
                  <p:cNvPr id="77" name="Freeform 76">
                    <a:extLst>
                      <a:ext uri="{FF2B5EF4-FFF2-40B4-BE49-F238E27FC236}">
                        <a16:creationId xmlns:a16="http://schemas.microsoft.com/office/drawing/2014/main" id="{9DCA806D-719E-5644-8F80-EF0390209E9C}"/>
                      </a:ext>
                    </a:extLst>
                  </p:cNvPr>
                  <p:cNvSpPr/>
                  <p:nvPr/>
                </p:nvSpPr>
                <p:spPr>
                  <a:xfrm>
                    <a:off x="7136754" y="4077969"/>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6" y="21942"/>
                          <a:pt x="0" y="16457"/>
                          <a:pt x="0" y="10971"/>
                        </a:cubicBezTo>
                        <a:cubicBezTo>
                          <a:pt x="0" y="5485"/>
                          <a:pt x="5486" y="0"/>
                          <a:pt x="10970" y="0"/>
                        </a:cubicBezTo>
                        <a:cubicBezTo>
                          <a:pt x="19200"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DFBC9E77-64AA-D54A-ABD9-0C124E45F86D}"/>
                      </a:ext>
                    </a:extLst>
                  </p:cNvPr>
                  <p:cNvSpPr/>
                  <p:nvPr/>
                </p:nvSpPr>
                <p:spPr>
                  <a:xfrm>
                    <a:off x="6601914" y="3685068"/>
                    <a:ext cx="1090935" cy="1092304"/>
                  </a:xfrm>
                  <a:custGeom>
                    <a:avLst/>
                    <a:gdLst>
                      <a:gd name="connsiteX0" fmla="*/ 1088879 w 1090935"/>
                      <a:gd name="connsiteY0" fmla="*/ 102168 h 1092304"/>
                      <a:gd name="connsiteX1" fmla="*/ 1028538 w 1090935"/>
                      <a:gd name="connsiteY1" fmla="*/ 6171 h 1092304"/>
                      <a:gd name="connsiteX2" fmla="*/ 1009338 w 1090935"/>
                      <a:gd name="connsiteY2" fmla="*/ 6171 h 1092304"/>
                      <a:gd name="connsiteX3" fmla="*/ 948997 w 1090935"/>
                      <a:gd name="connsiteY3" fmla="*/ 102168 h 1092304"/>
                      <a:gd name="connsiteX4" fmla="*/ 946255 w 1090935"/>
                      <a:gd name="connsiteY4" fmla="*/ 107654 h 1092304"/>
                      <a:gd name="connsiteX5" fmla="*/ 946255 w 1090935"/>
                      <a:gd name="connsiteY5" fmla="*/ 332560 h 1092304"/>
                      <a:gd name="connsiteX6" fmla="*/ 614379 w 1090935"/>
                      <a:gd name="connsiteY6" fmla="*/ 332560 h 1092304"/>
                      <a:gd name="connsiteX7" fmla="*/ 655520 w 1090935"/>
                      <a:gd name="connsiteY7" fmla="*/ 272219 h 1092304"/>
                      <a:gd name="connsiteX8" fmla="*/ 671978 w 1090935"/>
                      <a:gd name="connsiteY8" fmla="*/ 272219 h 1092304"/>
                      <a:gd name="connsiteX9" fmla="*/ 682948 w 1090935"/>
                      <a:gd name="connsiteY9" fmla="*/ 266733 h 1092304"/>
                      <a:gd name="connsiteX10" fmla="*/ 682948 w 1090935"/>
                      <a:gd name="connsiteY10" fmla="*/ 255762 h 1092304"/>
                      <a:gd name="connsiteX11" fmla="*/ 661006 w 1090935"/>
                      <a:gd name="connsiteY11" fmla="*/ 198164 h 1092304"/>
                      <a:gd name="connsiteX12" fmla="*/ 661006 w 1090935"/>
                      <a:gd name="connsiteY12" fmla="*/ 187193 h 1092304"/>
                      <a:gd name="connsiteX13" fmla="*/ 696662 w 1090935"/>
                      <a:gd name="connsiteY13" fmla="*/ 140567 h 1092304"/>
                      <a:gd name="connsiteX14" fmla="*/ 696662 w 1090935"/>
                      <a:gd name="connsiteY14" fmla="*/ 115881 h 1092304"/>
                      <a:gd name="connsiteX15" fmla="*/ 685692 w 1090935"/>
                      <a:gd name="connsiteY15" fmla="*/ 104911 h 1092304"/>
                      <a:gd name="connsiteX16" fmla="*/ 482726 w 1090935"/>
                      <a:gd name="connsiteY16" fmla="*/ 104911 h 1092304"/>
                      <a:gd name="connsiteX17" fmla="*/ 422385 w 1090935"/>
                      <a:gd name="connsiteY17" fmla="*/ 165251 h 1092304"/>
                      <a:gd name="connsiteX18" fmla="*/ 422385 w 1090935"/>
                      <a:gd name="connsiteY18" fmla="*/ 231078 h 1092304"/>
                      <a:gd name="connsiteX19" fmla="*/ 471756 w 1090935"/>
                      <a:gd name="connsiteY19" fmla="*/ 329817 h 1092304"/>
                      <a:gd name="connsiteX20" fmla="*/ 397701 w 1090935"/>
                      <a:gd name="connsiteY20" fmla="*/ 329817 h 1092304"/>
                      <a:gd name="connsiteX21" fmla="*/ 400443 w 1090935"/>
                      <a:gd name="connsiteY21" fmla="*/ 318846 h 1092304"/>
                      <a:gd name="connsiteX22" fmla="*/ 400443 w 1090935"/>
                      <a:gd name="connsiteY22" fmla="*/ 11657 h 1092304"/>
                      <a:gd name="connsiteX23" fmla="*/ 389473 w 1090935"/>
                      <a:gd name="connsiteY23" fmla="*/ 686 h 1092304"/>
                      <a:gd name="connsiteX24" fmla="*/ 10970 w 1090935"/>
                      <a:gd name="connsiteY24" fmla="*/ 686 h 1092304"/>
                      <a:gd name="connsiteX25" fmla="*/ 0 w 1090935"/>
                      <a:gd name="connsiteY25" fmla="*/ 11657 h 1092304"/>
                      <a:gd name="connsiteX26" fmla="*/ 0 w 1090935"/>
                      <a:gd name="connsiteY26" fmla="*/ 318846 h 1092304"/>
                      <a:gd name="connsiteX27" fmla="*/ 35656 w 1090935"/>
                      <a:gd name="connsiteY27" fmla="*/ 354502 h 1092304"/>
                      <a:gd name="connsiteX28" fmla="*/ 117939 w 1090935"/>
                      <a:gd name="connsiteY28" fmla="*/ 354502 h 1092304"/>
                      <a:gd name="connsiteX29" fmla="*/ 117939 w 1090935"/>
                      <a:gd name="connsiteY29" fmla="*/ 379187 h 1092304"/>
                      <a:gd name="connsiteX30" fmla="*/ 178280 w 1090935"/>
                      <a:gd name="connsiteY30" fmla="*/ 439527 h 1092304"/>
                      <a:gd name="connsiteX31" fmla="*/ 414157 w 1090935"/>
                      <a:gd name="connsiteY31" fmla="*/ 439527 h 1092304"/>
                      <a:gd name="connsiteX32" fmla="*/ 414157 w 1090935"/>
                      <a:gd name="connsiteY32" fmla="*/ 664434 h 1092304"/>
                      <a:gd name="connsiteX33" fmla="*/ 320904 w 1090935"/>
                      <a:gd name="connsiteY33" fmla="*/ 999051 h 1092304"/>
                      <a:gd name="connsiteX34" fmla="*/ 246849 w 1090935"/>
                      <a:gd name="connsiteY34" fmla="*/ 1081334 h 1092304"/>
                      <a:gd name="connsiteX35" fmla="*/ 257819 w 1090935"/>
                      <a:gd name="connsiteY35" fmla="*/ 1092305 h 1092304"/>
                      <a:gd name="connsiteX36" fmla="*/ 471756 w 1090935"/>
                      <a:gd name="connsiteY36" fmla="*/ 1092305 h 1092304"/>
                      <a:gd name="connsiteX37" fmla="*/ 482726 w 1090935"/>
                      <a:gd name="connsiteY37" fmla="*/ 1081334 h 1092304"/>
                      <a:gd name="connsiteX38" fmla="*/ 482726 w 1090935"/>
                      <a:gd name="connsiteY38" fmla="*/ 1010022 h 1092304"/>
                      <a:gd name="connsiteX39" fmla="*/ 543068 w 1090935"/>
                      <a:gd name="connsiteY39" fmla="*/ 774144 h 1092304"/>
                      <a:gd name="connsiteX40" fmla="*/ 603409 w 1090935"/>
                      <a:gd name="connsiteY40" fmla="*/ 1010022 h 1092304"/>
                      <a:gd name="connsiteX41" fmla="*/ 603409 w 1090935"/>
                      <a:gd name="connsiteY41" fmla="*/ 1078591 h 1092304"/>
                      <a:gd name="connsiteX42" fmla="*/ 614379 w 1090935"/>
                      <a:gd name="connsiteY42" fmla="*/ 1089562 h 1092304"/>
                      <a:gd name="connsiteX43" fmla="*/ 828316 w 1090935"/>
                      <a:gd name="connsiteY43" fmla="*/ 1089562 h 1092304"/>
                      <a:gd name="connsiteX44" fmla="*/ 839286 w 1090935"/>
                      <a:gd name="connsiteY44" fmla="*/ 1078591 h 1092304"/>
                      <a:gd name="connsiteX45" fmla="*/ 757003 w 1090935"/>
                      <a:gd name="connsiteY45" fmla="*/ 996308 h 1092304"/>
                      <a:gd name="connsiteX46" fmla="*/ 754261 w 1090935"/>
                      <a:gd name="connsiteY46" fmla="*/ 996308 h 1092304"/>
                      <a:gd name="connsiteX47" fmla="*/ 674720 w 1090935"/>
                      <a:gd name="connsiteY47" fmla="*/ 661691 h 1092304"/>
                      <a:gd name="connsiteX48" fmla="*/ 674720 w 1090935"/>
                      <a:gd name="connsiteY48" fmla="*/ 436785 h 1092304"/>
                      <a:gd name="connsiteX49" fmla="*/ 910599 w 1090935"/>
                      <a:gd name="connsiteY49" fmla="*/ 436785 h 1092304"/>
                      <a:gd name="connsiteX50" fmla="*/ 946255 w 1090935"/>
                      <a:gd name="connsiteY50" fmla="*/ 425814 h 1092304"/>
                      <a:gd name="connsiteX51" fmla="*/ 946255 w 1090935"/>
                      <a:gd name="connsiteY51" fmla="*/ 521810 h 1092304"/>
                      <a:gd name="connsiteX52" fmla="*/ 957225 w 1090935"/>
                      <a:gd name="connsiteY52" fmla="*/ 532782 h 1092304"/>
                      <a:gd name="connsiteX53" fmla="*/ 968197 w 1090935"/>
                      <a:gd name="connsiteY53" fmla="*/ 521810 h 1092304"/>
                      <a:gd name="connsiteX54" fmla="*/ 968197 w 1090935"/>
                      <a:gd name="connsiteY54" fmla="*/ 118624 h 1092304"/>
                      <a:gd name="connsiteX55" fmla="*/ 1014824 w 1090935"/>
                      <a:gd name="connsiteY55" fmla="*/ 118624 h 1092304"/>
                      <a:gd name="connsiteX56" fmla="*/ 1014824 w 1090935"/>
                      <a:gd name="connsiteY56" fmla="*/ 250277 h 1092304"/>
                      <a:gd name="connsiteX57" fmla="*/ 1025794 w 1090935"/>
                      <a:gd name="connsiteY57" fmla="*/ 261248 h 1092304"/>
                      <a:gd name="connsiteX58" fmla="*/ 1036766 w 1090935"/>
                      <a:gd name="connsiteY58" fmla="*/ 250277 h 1092304"/>
                      <a:gd name="connsiteX59" fmla="*/ 1036766 w 1090935"/>
                      <a:gd name="connsiteY59" fmla="*/ 118624 h 1092304"/>
                      <a:gd name="connsiteX60" fmla="*/ 1061451 w 1090935"/>
                      <a:gd name="connsiteY60" fmla="*/ 118624 h 1092304"/>
                      <a:gd name="connsiteX61" fmla="*/ 1061451 w 1090935"/>
                      <a:gd name="connsiteY61" fmla="*/ 557466 h 1092304"/>
                      <a:gd name="connsiteX62" fmla="*/ 954483 w 1090935"/>
                      <a:gd name="connsiteY62" fmla="*/ 557466 h 1092304"/>
                      <a:gd name="connsiteX63" fmla="*/ 943511 w 1090935"/>
                      <a:gd name="connsiteY63" fmla="*/ 568437 h 1092304"/>
                      <a:gd name="connsiteX64" fmla="*/ 943511 w 1090935"/>
                      <a:gd name="connsiteY64" fmla="*/ 650720 h 1092304"/>
                      <a:gd name="connsiteX65" fmla="*/ 1003852 w 1090935"/>
                      <a:gd name="connsiteY65" fmla="*/ 711061 h 1092304"/>
                      <a:gd name="connsiteX66" fmla="*/ 1028538 w 1090935"/>
                      <a:gd name="connsiteY66" fmla="*/ 711061 h 1092304"/>
                      <a:gd name="connsiteX67" fmla="*/ 1088879 w 1090935"/>
                      <a:gd name="connsiteY67" fmla="*/ 650720 h 1092304"/>
                      <a:gd name="connsiteX68" fmla="*/ 1088879 w 1090935"/>
                      <a:gd name="connsiteY68" fmla="*/ 104911 h 1092304"/>
                      <a:gd name="connsiteX69" fmla="*/ 1088879 w 1090935"/>
                      <a:gd name="connsiteY69" fmla="*/ 102168 h 1092304"/>
                      <a:gd name="connsiteX70" fmla="*/ 1088879 w 1090935"/>
                      <a:gd name="connsiteY70" fmla="*/ 102168 h 1092304"/>
                      <a:gd name="connsiteX71" fmla="*/ 452557 w 1090935"/>
                      <a:gd name="connsiteY71" fmla="*/ 167994 h 1092304"/>
                      <a:gd name="connsiteX72" fmla="*/ 488212 w 1090935"/>
                      <a:gd name="connsiteY72" fmla="*/ 132338 h 1092304"/>
                      <a:gd name="connsiteX73" fmla="*/ 677464 w 1090935"/>
                      <a:gd name="connsiteY73" fmla="*/ 132338 h 1092304"/>
                      <a:gd name="connsiteX74" fmla="*/ 677464 w 1090935"/>
                      <a:gd name="connsiteY74" fmla="*/ 143309 h 1092304"/>
                      <a:gd name="connsiteX75" fmla="*/ 652778 w 1090935"/>
                      <a:gd name="connsiteY75" fmla="*/ 167994 h 1092304"/>
                      <a:gd name="connsiteX76" fmla="*/ 499184 w 1090935"/>
                      <a:gd name="connsiteY76" fmla="*/ 167994 h 1092304"/>
                      <a:gd name="connsiteX77" fmla="*/ 488212 w 1090935"/>
                      <a:gd name="connsiteY77" fmla="*/ 178965 h 1092304"/>
                      <a:gd name="connsiteX78" fmla="*/ 488212 w 1090935"/>
                      <a:gd name="connsiteY78" fmla="*/ 189936 h 1092304"/>
                      <a:gd name="connsiteX79" fmla="*/ 452557 w 1090935"/>
                      <a:gd name="connsiteY79" fmla="*/ 225592 h 1092304"/>
                      <a:gd name="connsiteX80" fmla="*/ 452557 w 1090935"/>
                      <a:gd name="connsiteY80" fmla="*/ 167994 h 1092304"/>
                      <a:gd name="connsiteX81" fmla="*/ 452557 w 1090935"/>
                      <a:gd name="connsiteY81" fmla="*/ 250277 h 1092304"/>
                      <a:gd name="connsiteX82" fmla="*/ 510154 w 1090935"/>
                      <a:gd name="connsiteY82" fmla="*/ 189936 h 1092304"/>
                      <a:gd name="connsiteX83" fmla="*/ 641807 w 1090935"/>
                      <a:gd name="connsiteY83" fmla="*/ 189936 h 1092304"/>
                      <a:gd name="connsiteX84" fmla="*/ 641807 w 1090935"/>
                      <a:gd name="connsiteY84" fmla="*/ 200907 h 1092304"/>
                      <a:gd name="connsiteX85" fmla="*/ 641807 w 1090935"/>
                      <a:gd name="connsiteY85" fmla="*/ 206393 h 1092304"/>
                      <a:gd name="connsiteX86" fmla="*/ 658264 w 1090935"/>
                      <a:gd name="connsiteY86" fmla="*/ 250277 h 1092304"/>
                      <a:gd name="connsiteX87" fmla="*/ 650036 w 1090935"/>
                      <a:gd name="connsiteY87" fmla="*/ 250277 h 1092304"/>
                      <a:gd name="connsiteX88" fmla="*/ 639064 w 1090935"/>
                      <a:gd name="connsiteY88" fmla="*/ 258505 h 1092304"/>
                      <a:gd name="connsiteX89" fmla="*/ 543068 w 1090935"/>
                      <a:gd name="connsiteY89" fmla="*/ 332560 h 1092304"/>
                      <a:gd name="connsiteX90" fmla="*/ 452557 w 1090935"/>
                      <a:gd name="connsiteY90" fmla="*/ 250277 h 1092304"/>
                      <a:gd name="connsiteX91" fmla="*/ 452557 w 1090935"/>
                      <a:gd name="connsiteY91" fmla="*/ 250277 h 1092304"/>
                      <a:gd name="connsiteX92" fmla="*/ 1020310 w 1090935"/>
                      <a:gd name="connsiteY92" fmla="*/ 36342 h 1092304"/>
                      <a:gd name="connsiteX93" fmla="*/ 1058708 w 1090935"/>
                      <a:gd name="connsiteY93" fmla="*/ 96682 h 1092304"/>
                      <a:gd name="connsiteX94" fmla="*/ 981910 w 1090935"/>
                      <a:gd name="connsiteY94" fmla="*/ 96682 h 1092304"/>
                      <a:gd name="connsiteX95" fmla="*/ 1020310 w 1090935"/>
                      <a:gd name="connsiteY95" fmla="*/ 36342 h 1092304"/>
                      <a:gd name="connsiteX96" fmla="*/ 381244 w 1090935"/>
                      <a:gd name="connsiteY96" fmla="*/ 285933 h 1092304"/>
                      <a:gd name="connsiteX97" fmla="*/ 213936 w 1090935"/>
                      <a:gd name="connsiteY97" fmla="*/ 285933 h 1092304"/>
                      <a:gd name="connsiteX98" fmla="*/ 213936 w 1090935"/>
                      <a:gd name="connsiteY98" fmla="*/ 25371 h 1092304"/>
                      <a:gd name="connsiteX99" fmla="*/ 381244 w 1090935"/>
                      <a:gd name="connsiteY99" fmla="*/ 25371 h 1092304"/>
                      <a:gd name="connsiteX100" fmla="*/ 381244 w 1090935"/>
                      <a:gd name="connsiteY100" fmla="*/ 285933 h 1092304"/>
                      <a:gd name="connsiteX101" fmla="*/ 24684 w 1090935"/>
                      <a:gd name="connsiteY101" fmla="*/ 321589 h 1092304"/>
                      <a:gd name="connsiteX102" fmla="*/ 24684 w 1090935"/>
                      <a:gd name="connsiteY102" fmla="*/ 25371 h 1092304"/>
                      <a:gd name="connsiteX103" fmla="*/ 191994 w 1090935"/>
                      <a:gd name="connsiteY103" fmla="*/ 25371 h 1092304"/>
                      <a:gd name="connsiteX104" fmla="*/ 191994 w 1090935"/>
                      <a:gd name="connsiteY104" fmla="*/ 285933 h 1092304"/>
                      <a:gd name="connsiteX105" fmla="*/ 60341 w 1090935"/>
                      <a:gd name="connsiteY105" fmla="*/ 285933 h 1092304"/>
                      <a:gd name="connsiteX106" fmla="*/ 49369 w 1090935"/>
                      <a:gd name="connsiteY106" fmla="*/ 296904 h 1092304"/>
                      <a:gd name="connsiteX107" fmla="*/ 60341 w 1090935"/>
                      <a:gd name="connsiteY107" fmla="*/ 307875 h 1092304"/>
                      <a:gd name="connsiteX108" fmla="*/ 381244 w 1090935"/>
                      <a:gd name="connsiteY108" fmla="*/ 307875 h 1092304"/>
                      <a:gd name="connsiteX109" fmla="*/ 381244 w 1090935"/>
                      <a:gd name="connsiteY109" fmla="*/ 318846 h 1092304"/>
                      <a:gd name="connsiteX110" fmla="*/ 370274 w 1090935"/>
                      <a:gd name="connsiteY110" fmla="*/ 329817 h 1092304"/>
                      <a:gd name="connsiteX111" fmla="*/ 35656 w 1090935"/>
                      <a:gd name="connsiteY111" fmla="*/ 329817 h 1092304"/>
                      <a:gd name="connsiteX112" fmla="*/ 24684 w 1090935"/>
                      <a:gd name="connsiteY112" fmla="*/ 321589 h 1092304"/>
                      <a:gd name="connsiteX113" fmla="*/ 24684 w 1090935"/>
                      <a:gd name="connsiteY113" fmla="*/ 321589 h 1092304"/>
                      <a:gd name="connsiteX114" fmla="*/ 142624 w 1090935"/>
                      <a:gd name="connsiteY114" fmla="*/ 381930 h 1092304"/>
                      <a:gd name="connsiteX115" fmla="*/ 142624 w 1090935"/>
                      <a:gd name="connsiteY115" fmla="*/ 357245 h 1092304"/>
                      <a:gd name="connsiteX116" fmla="*/ 178280 w 1090935"/>
                      <a:gd name="connsiteY116" fmla="*/ 357245 h 1092304"/>
                      <a:gd name="connsiteX117" fmla="*/ 178280 w 1090935"/>
                      <a:gd name="connsiteY117" fmla="*/ 417585 h 1092304"/>
                      <a:gd name="connsiteX118" fmla="*/ 142624 w 1090935"/>
                      <a:gd name="connsiteY118" fmla="*/ 381930 h 1092304"/>
                      <a:gd name="connsiteX119" fmla="*/ 142624 w 1090935"/>
                      <a:gd name="connsiteY119" fmla="*/ 381930 h 1092304"/>
                      <a:gd name="connsiteX120" fmla="*/ 463527 w 1090935"/>
                      <a:gd name="connsiteY120" fmla="*/ 1067620 h 1092304"/>
                      <a:gd name="connsiteX121" fmla="*/ 274277 w 1090935"/>
                      <a:gd name="connsiteY121" fmla="*/ 1067620 h 1092304"/>
                      <a:gd name="connsiteX122" fmla="*/ 331874 w 1090935"/>
                      <a:gd name="connsiteY122" fmla="*/ 1020993 h 1092304"/>
                      <a:gd name="connsiteX123" fmla="*/ 463527 w 1090935"/>
                      <a:gd name="connsiteY123" fmla="*/ 1020993 h 1092304"/>
                      <a:gd name="connsiteX124" fmla="*/ 463527 w 1090935"/>
                      <a:gd name="connsiteY124" fmla="*/ 1067620 h 1092304"/>
                      <a:gd name="connsiteX125" fmla="*/ 817344 w 1090935"/>
                      <a:gd name="connsiteY125" fmla="*/ 1067620 h 1092304"/>
                      <a:gd name="connsiteX126" fmla="*/ 628093 w 1090935"/>
                      <a:gd name="connsiteY126" fmla="*/ 1067620 h 1092304"/>
                      <a:gd name="connsiteX127" fmla="*/ 628093 w 1090935"/>
                      <a:gd name="connsiteY127" fmla="*/ 1020993 h 1092304"/>
                      <a:gd name="connsiteX128" fmla="*/ 759747 w 1090935"/>
                      <a:gd name="connsiteY128" fmla="*/ 1020993 h 1092304"/>
                      <a:gd name="connsiteX129" fmla="*/ 817344 w 1090935"/>
                      <a:gd name="connsiteY129" fmla="*/ 1067620 h 1092304"/>
                      <a:gd name="connsiteX130" fmla="*/ 817344 w 1090935"/>
                      <a:gd name="connsiteY130" fmla="*/ 1067620 h 1092304"/>
                      <a:gd name="connsiteX131" fmla="*/ 663750 w 1090935"/>
                      <a:gd name="connsiteY131" fmla="*/ 417585 h 1092304"/>
                      <a:gd name="connsiteX132" fmla="*/ 652778 w 1090935"/>
                      <a:gd name="connsiteY132" fmla="*/ 428557 h 1092304"/>
                      <a:gd name="connsiteX133" fmla="*/ 652778 w 1090935"/>
                      <a:gd name="connsiteY133" fmla="*/ 631521 h 1092304"/>
                      <a:gd name="connsiteX134" fmla="*/ 474498 w 1090935"/>
                      <a:gd name="connsiteY134" fmla="*/ 631521 h 1092304"/>
                      <a:gd name="connsiteX135" fmla="*/ 463527 w 1090935"/>
                      <a:gd name="connsiteY135" fmla="*/ 642492 h 1092304"/>
                      <a:gd name="connsiteX136" fmla="*/ 474498 w 1090935"/>
                      <a:gd name="connsiteY136" fmla="*/ 653463 h 1092304"/>
                      <a:gd name="connsiteX137" fmla="*/ 652778 w 1090935"/>
                      <a:gd name="connsiteY137" fmla="*/ 653463 h 1092304"/>
                      <a:gd name="connsiteX138" fmla="*/ 652778 w 1090935"/>
                      <a:gd name="connsiteY138" fmla="*/ 664434 h 1092304"/>
                      <a:gd name="connsiteX139" fmla="*/ 652778 w 1090935"/>
                      <a:gd name="connsiteY139" fmla="*/ 667177 h 1092304"/>
                      <a:gd name="connsiteX140" fmla="*/ 732319 w 1090935"/>
                      <a:gd name="connsiteY140" fmla="*/ 996308 h 1092304"/>
                      <a:gd name="connsiteX141" fmla="*/ 625351 w 1090935"/>
                      <a:gd name="connsiteY141" fmla="*/ 996308 h 1092304"/>
                      <a:gd name="connsiteX142" fmla="*/ 556781 w 1090935"/>
                      <a:gd name="connsiteY142" fmla="*/ 722032 h 1092304"/>
                      <a:gd name="connsiteX143" fmla="*/ 545810 w 1090935"/>
                      <a:gd name="connsiteY143" fmla="*/ 713804 h 1092304"/>
                      <a:gd name="connsiteX144" fmla="*/ 534840 w 1090935"/>
                      <a:gd name="connsiteY144" fmla="*/ 722032 h 1092304"/>
                      <a:gd name="connsiteX145" fmla="*/ 466270 w 1090935"/>
                      <a:gd name="connsiteY145" fmla="*/ 996308 h 1092304"/>
                      <a:gd name="connsiteX146" fmla="*/ 348332 w 1090935"/>
                      <a:gd name="connsiteY146" fmla="*/ 996308 h 1092304"/>
                      <a:gd name="connsiteX147" fmla="*/ 438843 w 1090935"/>
                      <a:gd name="connsiteY147" fmla="*/ 667177 h 1092304"/>
                      <a:gd name="connsiteX148" fmla="*/ 438843 w 1090935"/>
                      <a:gd name="connsiteY148" fmla="*/ 664434 h 1092304"/>
                      <a:gd name="connsiteX149" fmla="*/ 438843 w 1090935"/>
                      <a:gd name="connsiteY149" fmla="*/ 428557 h 1092304"/>
                      <a:gd name="connsiteX150" fmla="*/ 427871 w 1090935"/>
                      <a:gd name="connsiteY150" fmla="*/ 417585 h 1092304"/>
                      <a:gd name="connsiteX151" fmla="*/ 202964 w 1090935"/>
                      <a:gd name="connsiteY151" fmla="*/ 417585 h 1092304"/>
                      <a:gd name="connsiteX152" fmla="*/ 202964 w 1090935"/>
                      <a:gd name="connsiteY152" fmla="*/ 357245 h 1092304"/>
                      <a:gd name="connsiteX153" fmla="*/ 891399 w 1090935"/>
                      <a:gd name="connsiteY153" fmla="*/ 357245 h 1092304"/>
                      <a:gd name="connsiteX154" fmla="*/ 891399 w 1090935"/>
                      <a:gd name="connsiteY154" fmla="*/ 417585 h 1092304"/>
                      <a:gd name="connsiteX155" fmla="*/ 663750 w 1090935"/>
                      <a:gd name="connsiteY155" fmla="*/ 417585 h 1092304"/>
                      <a:gd name="connsiteX156" fmla="*/ 913341 w 1090935"/>
                      <a:gd name="connsiteY156" fmla="*/ 417585 h 1092304"/>
                      <a:gd name="connsiteX157" fmla="*/ 913341 w 1090935"/>
                      <a:gd name="connsiteY157" fmla="*/ 357245 h 1092304"/>
                      <a:gd name="connsiteX158" fmla="*/ 948997 w 1090935"/>
                      <a:gd name="connsiteY158" fmla="*/ 357245 h 1092304"/>
                      <a:gd name="connsiteX159" fmla="*/ 948997 w 1090935"/>
                      <a:gd name="connsiteY159" fmla="*/ 381930 h 1092304"/>
                      <a:gd name="connsiteX160" fmla="*/ 913341 w 1090935"/>
                      <a:gd name="connsiteY160" fmla="*/ 417585 h 1092304"/>
                      <a:gd name="connsiteX161" fmla="*/ 913341 w 1090935"/>
                      <a:gd name="connsiteY161" fmla="*/ 417585 h 1092304"/>
                      <a:gd name="connsiteX162" fmla="*/ 1066936 w 1090935"/>
                      <a:gd name="connsiteY162" fmla="*/ 582151 h 1092304"/>
                      <a:gd name="connsiteX163" fmla="*/ 1066936 w 1090935"/>
                      <a:gd name="connsiteY163" fmla="*/ 606836 h 1092304"/>
                      <a:gd name="connsiteX164" fmla="*/ 970939 w 1090935"/>
                      <a:gd name="connsiteY164" fmla="*/ 606836 h 1092304"/>
                      <a:gd name="connsiteX165" fmla="*/ 970939 w 1090935"/>
                      <a:gd name="connsiteY165" fmla="*/ 582151 h 1092304"/>
                      <a:gd name="connsiteX166" fmla="*/ 1066936 w 1090935"/>
                      <a:gd name="connsiteY166" fmla="*/ 582151 h 1092304"/>
                      <a:gd name="connsiteX167" fmla="*/ 1031280 w 1090935"/>
                      <a:gd name="connsiteY167" fmla="*/ 689119 h 1092304"/>
                      <a:gd name="connsiteX168" fmla="*/ 1006596 w 1090935"/>
                      <a:gd name="connsiteY168" fmla="*/ 689119 h 1092304"/>
                      <a:gd name="connsiteX169" fmla="*/ 970939 w 1090935"/>
                      <a:gd name="connsiteY169" fmla="*/ 653463 h 1092304"/>
                      <a:gd name="connsiteX170" fmla="*/ 970939 w 1090935"/>
                      <a:gd name="connsiteY170" fmla="*/ 628778 h 1092304"/>
                      <a:gd name="connsiteX171" fmla="*/ 1066936 w 1090935"/>
                      <a:gd name="connsiteY171" fmla="*/ 628778 h 1092304"/>
                      <a:gd name="connsiteX172" fmla="*/ 1066936 w 1090935"/>
                      <a:gd name="connsiteY172" fmla="*/ 653463 h 1092304"/>
                      <a:gd name="connsiteX173" fmla="*/ 1031280 w 1090935"/>
                      <a:gd name="connsiteY173" fmla="*/ 689119 h 1092304"/>
                      <a:gd name="connsiteX174" fmla="*/ 1031280 w 1090935"/>
                      <a:gd name="connsiteY174" fmla="*/ 689119 h 1092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1090935" h="1092304">
                        <a:moveTo>
                          <a:pt x="1088879" y="102168"/>
                        </a:moveTo>
                        <a:lnTo>
                          <a:pt x="1028538" y="6171"/>
                        </a:lnTo>
                        <a:cubicBezTo>
                          <a:pt x="1023052" y="-2057"/>
                          <a:pt x="1012080" y="-2057"/>
                          <a:pt x="1009338" y="6171"/>
                        </a:cubicBezTo>
                        <a:lnTo>
                          <a:pt x="948997" y="102168"/>
                        </a:lnTo>
                        <a:cubicBezTo>
                          <a:pt x="948997" y="104911"/>
                          <a:pt x="946255" y="104911"/>
                          <a:pt x="946255" y="107654"/>
                        </a:cubicBezTo>
                        <a:lnTo>
                          <a:pt x="946255" y="332560"/>
                        </a:lnTo>
                        <a:lnTo>
                          <a:pt x="614379" y="332560"/>
                        </a:lnTo>
                        <a:cubicBezTo>
                          <a:pt x="633579" y="318846"/>
                          <a:pt x="650036" y="296904"/>
                          <a:pt x="655520" y="272219"/>
                        </a:cubicBezTo>
                        <a:lnTo>
                          <a:pt x="671978" y="272219"/>
                        </a:lnTo>
                        <a:cubicBezTo>
                          <a:pt x="674720" y="272219"/>
                          <a:pt x="680206" y="269476"/>
                          <a:pt x="682948" y="266733"/>
                        </a:cubicBezTo>
                        <a:cubicBezTo>
                          <a:pt x="685692" y="263991"/>
                          <a:pt x="685692" y="258505"/>
                          <a:pt x="682948" y="255762"/>
                        </a:cubicBezTo>
                        <a:lnTo>
                          <a:pt x="661006" y="198164"/>
                        </a:lnTo>
                        <a:lnTo>
                          <a:pt x="661006" y="187193"/>
                        </a:lnTo>
                        <a:cubicBezTo>
                          <a:pt x="680206" y="181708"/>
                          <a:pt x="696662" y="162509"/>
                          <a:pt x="696662" y="140567"/>
                        </a:cubicBezTo>
                        <a:lnTo>
                          <a:pt x="696662" y="115881"/>
                        </a:lnTo>
                        <a:cubicBezTo>
                          <a:pt x="696662" y="110396"/>
                          <a:pt x="691178" y="104911"/>
                          <a:pt x="685692" y="104911"/>
                        </a:cubicBezTo>
                        <a:lnTo>
                          <a:pt x="482726" y="104911"/>
                        </a:lnTo>
                        <a:cubicBezTo>
                          <a:pt x="449813" y="104911"/>
                          <a:pt x="422385" y="132338"/>
                          <a:pt x="422385" y="165251"/>
                        </a:cubicBezTo>
                        <a:lnTo>
                          <a:pt x="422385" y="231078"/>
                        </a:lnTo>
                        <a:cubicBezTo>
                          <a:pt x="422385" y="272219"/>
                          <a:pt x="441585" y="307875"/>
                          <a:pt x="471756" y="329817"/>
                        </a:cubicBezTo>
                        <a:lnTo>
                          <a:pt x="397701" y="329817"/>
                        </a:lnTo>
                        <a:cubicBezTo>
                          <a:pt x="397701" y="327074"/>
                          <a:pt x="400443" y="321589"/>
                          <a:pt x="400443" y="318846"/>
                        </a:cubicBezTo>
                        <a:lnTo>
                          <a:pt x="400443" y="11657"/>
                        </a:lnTo>
                        <a:cubicBezTo>
                          <a:pt x="400443" y="6171"/>
                          <a:pt x="394958" y="686"/>
                          <a:pt x="389473" y="686"/>
                        </a:cubicBezTo>
                        <a:lnTo>
                          <a:pt x="10970" y="686"/>
                        </a:lnTo>
                        <a:cubicBezTo>
                          <a:pt x="5486" y="686"/>
                          <a:pt x="0" y="6171"/>
                          <a:pt x="0" y="11657"/>
                        </a:cubicBezTo>
                        <a:lnTo>
                          <a:pt x="0" y="318846"/>
                        </a:lnTo>
                        <a:cubicBezTo>
                          <a:pt x="0" y="338045"/>
                          <a:pt x="16456" y="354502"/>
                          <a:pt x="35656" y="354502"/>
                        </a:cubicBezTo>
                        <a:lnTo>
                          <a:pt x="117939" y="354502"/>
                        </a:lnTo>
                        <a:lnTo>
                          <a:pt x="117939" y="379187"/>
                        </a:lnTo>
                        <a:cubicBezTo>
                          <a:pt x="117939" y="412100"/>
                          <a:pt x="145366" y="439527"/>
                          <a:pt x="178280" y="439527"/>
                        </a:cubicBezTo>
                        <a:lnTo>
                          <a:pt x="414157" y="439527"/>
                        </a:lnTo>
                        <a:lnTo>
                          <a:pt x="414157" y="664434"/>
                        </a:lnTo>
                        <a:lnTo>
                          <a:pt x="320904" y="999051"/>
                        </a:lnTo>
                        <a:cubicBezTo>
                          <a:pt x="279763" y="1004537"/>
                          <a:pt x="246849" y="1040193"/>
                          <a:pt x="246849" y="1081334"/>
                        </a:cubicBezTo>
                        <a:cubicBezTo>
                          <a:pt x="246849" y="1086820"/>
                          <a:pt x="252335" y="1092305"/>
                          <a:pt x="257819" y="1092305"/>
                        </a:cubicBezTo>
                        <a:lnTo>
                          <a:pt x="471756" y="1092305"/>
                        </a:lnTo>
                        <a:cubicBezTo>
                          <a:pt x="477241" y="1092305"/>
                          <a:pt x="482726" y="1086820"/>
                          <a:pt x="482726" y="1081334"/>
                        </a:cubicBezTo>
                        <a:lnTo>
                          <a:pt x="482726" y="1010022"/>
                        </a:lnTo>
                        <a:lnTo>
                          <a:pt x="543068" y="774144"/>
                        </a:lnTo>
                        <a:lnTo>
                          <a:pt x="603409" y="1010022"/>
                        </a:lnTo>
                        <a:lnTo>
                          <a:pt x="603409" y="1078591"/>
                        </a:lnTo>
                        <a:cubicBezTo>
                          <a:pt x="603409" y="1084077"/>
                          <a:pt x="608895" y="1089562"/>
                          <a:pt x="614379" y="1089562"/>
                        </a:cubicBezTo>
                        <a:lnTo>
                          <a:pt x="828316" y="1089562"/>
                        </a:lnTo>
                        <a:cubicBezTo>
                          <a:pt x="833800" y="1089562"/>
                          <a:pt x="839286" y="1084077"/>
                          <a:pt x="839286" y="1078591"/>
                        </a:cubicBezTo>
                        <a:cubicBezTo>
                          <a:pt x="839286" y="1031964"/>
                          <a:pt x="800888" y="996308"/>
                          <a:pt x="757003" y="996308"/>
                        </a:cubicBezTo>
                        <a:lnTo>
                          <a:pt x="754261" y="996308"/>
                        </a:lnTo>
                        <a:lnTo>
                          <a:pt x="674720" y="661691"/>
                        </a:lnTo>
                        <a:lnTo>
                          <a:pt x="674720" y="436785"/>
                        </a:lnTo>
                        <a:lnTo>
                          <a:pt x="910599" y="436785"/>
                        </a:lnTo>
                        <a:cubicBezTo>
                          <a:pt x="924313" y="436785"/>
                          <a:pt x="935283" y="431299"/>
                          <a:pt x="946255" y="425814"/>
                        </a:cubicBezTo>
                        <a:lnTo>
                          <a:pt x="946255" y="521810"/>
                        </a:lnTo>
                        <a:cubicBezTo>
                          <a:pt x="946255" y="527296"/>
                          <a:pt x="951741" y="532782"/>
                          <a:pt x="957225" y="532782"/>
                        </a:cubicBezTo>
                        <a:cubicBezTo>
                          <a:pt x="962711" y="532782"/>
                          <a:pt x="968197" y="527296"/>
                          <a:pt x="968197" y="521810"/>
                        </a:cubicBezTo>
                        <a:lnTo>
                          <a:pt x="968197" y="118624"/>
                        </a:lnTo>
                        <a:lnTo>
                          <a:pt x="1014824" y="118624"/>
                        </a:lnTo>
                        <a:lnTo>
                          <a:pt x="1014824" y="250277"/>
                        </a:lnTo>
                        <a:cubicBezTo>
                          <a:pt x="1014824" y="255762"/>
                          <a:pt x="1020310" y="261248"/>
                          <a:pt x="1025794" y="261248"/>
                        </a:cubicBezTo>
                        <a:cubicBezTo>
                          <a:pt x="1031280" y="261248"/>
                          <a:pt x="1036766" y="255762"/>
                          <a:pt x="1036766" y="250277"/>
                        </a:cubicBezTo>
                        <a:lnTo>
                          <a:pt x="1036766" y="118624"/>
                        </a:lnTo>
                        <a:lnTo>
                          <a:pt x="1061451" y="118624"/>
                        </a:lnTo>
                        <a:lnTo>
                          <a:pt x="1061451" y="557466"/>
                        </a:lnTo>
                        <a:lnTo>
                          <a:pt x="954483" y="557466"/>
                        </a:lnTo>
                        <a:cubicBezTo>
                          <a:pt x="948997" y="557466"/>
                          <a:pt x="943511" y="562952"/>
                          <a:pt x="943511" y="568437"/>
                        </a:cubicBezTo>
                        <a:lnTo>
                          <a:pt x="943511" y="650720"/>
                        </a:lnTo>
                        <a:cubicBezTo>
                          <a:pt x="943511" y="683634"/>
                          <a:pt x="970939" y="711061"/>
                          <a:pt x="1003852" y="711061"/>
                        </a:cubicBezTo>
                        <a:lnTo>
                          <a:pt x="1028538" y="711061"/>
                        </a:lnTo>
                        <a:cubicBezTo>
                          <a:pt x="1061451" y="711061"/>
                          <a:pt x="1088879" y="683634"/>
                          <a:pt x="1088879" y="650720"/>
                        </a:cubicBezTo>
                        <a:lnTo>
                          <a:pt x="1088879" y="104911"/>
                        </a:lnTo>
                        <a:cubicBezTo>
                          <a:pt x="1091621" y="104911"/>
                          <a:pt x="1091621" y="104911"/>
                          <a:pt x="1088879" y="102168"/>
                        </a:cubicBezTo>
                        <a:lnTo>
                          <a:pt x="1088879" y="102168"/>
                        </a:lnTo>
                        <a:close/>
                        <a:moveTo>
                          <a:pt x="452557" y="167994"/>
                        </a:moveTo>
                        <a:cubicBezTo>
                          <a:pt x="452557" y="148795"/>
                          <a:pt x="469013" y="132338"/>
                          <a:pt x="488212" y="132338"/>
                        </a:cubicBezTo>
                        <a:lnTo>
                          <a:pt x="677464" y="132338"/>
                        </a:lnTo>
                        <a:lnTo>
                          <a:pt x="677464" y="143309"/>
                        </a:lnTo>
                        <a:cubicBezTo>
                          <a:pt x="677464" y="157023"/>
                          <a:pt x="666492" y="167994"/>
                          <a:pt x="652778" y="167994"/>
                        </a:cubicBezTo>
                        <a:lnTo>
                          <a:pt x="499184" y="167994"/>
                        </a:lnTo>
                        <a:cubicBezTo>
                          <a:pt x="493698" y="167994"/>
                          <a:pt x="488212" y="173480"/>
                          <a:pt x="488212" y="178965"/>
                        </a:cubicBezTo>
                        <a:lnTo>
                          <a:pt x="488212" y="189936"/>
                        </a:lnTo>
                        <a:cubicBezTo>
                          <a:pt x="488212" y="209136"/>
                          <a:pt x="471756" y="225592"/>
                          <a:pt x="452557" y="225592"/>
                        </a:cubicBezTo>
                        <a:lnTo>
                          <a:pt x="452557" y="167994"/>
                        </a:lnTo>
                        <a:close/>
                        <a:moveTo>
                          <a:pt x="452557" y="250277"/>
                        </a:moveTo>
                        <a:cubicBezTo>
                          <a:pt x="485470" y="250277"/>
                          <a:pt x="510154" y="222849"/>
                          <a:pt x="510154" y="189936"/>
                        </a:cubicBezTo>
                        <a:lnTo>
                          <a:pt x="641807" y="189936"/>
                        </a:lnTo>
                        <a:lnTo>
                          <a:pt x="641807" y="200907"/>
                        </a:lnTo>
                        <a:cubicBezTo>
                          <a:pt x="641807" y="203650"/>
                          <a:pt x="641807" y="203650"/>
                          <a:pt x="641807" y="206393"/>
                        </a:cubicBezTo>
                        <a:lnTo>
                          <a:pt x="658264" y="250277"/>
                        </a:lnTo>
                        <a:lnTo>
                          <a:pt x="650036" y="250277"/>
                        </a:lnTo>
                        <a:cubicBezTo>
                          <a:pt x="644550" y="250277"/>
                          <a:pt x="639064" y="253020"/>
                          <a:pt x="639064" y="258505"/>
                        </a:cubicBezTo>
                        <a:cubicBezTo>
                          <a:pt x="628093" y="302389"/>
                          <a:pt x="589695" y="332560"/>
                          <a:pt x="543068" y="332560"/>
                        </a:cubicBezTo>
                        <a:cubicBezTo>
                          <a:pt x="499184" y="332560"/>
                          <a:pt x="460785" y="296904"/>
                          <a:pt x="452557" y="250277"/>
                        </a:cubicBezTo>
                        <a:lnTo>
                          <a:pt x="452557" y="250277"/>
                        </a:lnTo>
                        <a:close/>
                        <a:moveTo>
                          <a:pt x="1020310" y="36342"/>
                        </a:moveTo>
                        <a:lnTo>
                          <a:pt x="1058708" y="96682"/>
                        </a:lnTo>
                        <a:lnTo>
                          <a:pt x="981910" y="96682"/>
                        </a:lnTo>
                        <a:lnTo>
                          <a:pt x="1020310" y="36342"/>
                        </a:lnTo>
                        <a:close/>
                        <a:moveTo>
                          <a:pt x="381244" y="285933"/>
                        </a:moveTo>
                        <a:lnTo>
                          <a:pt x="213936" y="285933"/>
                        </a:lnTo>
                        <a:lnTo>
                          <a:pt x="213936" y="25371"/>
                        </a:lnTo>
                        <a:lnTo>
                          <a:pt x="381244" y="25371"/>
                        </a:lnTo>
                        <a:lnTo>
                          <a:pt x="381244" y="285933"/>
                        </a:lnTo>
                        <a:close/>
                        <a:moveTo>
                          <a:pt x="24684" y="321589"/>
                        </a:moveTo>
                        <a:lnTo>
                          <a:pt x="24684" y="25371"/>
                        </a:lnTo>
                        <a:lnTo>
                          <a:pt x="191994" y="25371"/>
                        </a:lnTo>
                        <a:lnTo>
                          <a:pt x="191994" y="285933"/>
                        </a:lnTo>
                        <a:lnTo>
                          <a:pt x="60341" y="285933"/>
                        </a:lnTo>
                        <a:cubicBezTo>
                          <a:pt x="54855" y="285933"/>
                          <a:pt x="49369" y="291418"/>
                          <a:pt x="49369" y="296904"/>
                        </a:cubicBezTo>
                        <a:cubicBezTo>
                          <a:pt x="49369" y="302389"/>
                          <a:pt x="54855" y="307875"/>
                          <a:pt x="60341" y="307875"/>
                        </a:cubicBezTo>
                        <a:lnTo>
                          <a:pt x="381244" y="307875"/>
                        </a:lnTo>
                        <a:lnTo>
                          <a:pt x="381244" y="318846"/>
                        </a:lnTo>
                        <a:cubicBezTo>
                          <a:pt x="381244" y="324332"/>
                          <a:pt x="375759" y="329817"/>
                          <a:pt x="370274" y="329817"/>
                        </a:cubicBezTo>
                        <a:lnTo>
                          <a:pt x="35656" y="329817"/>
                        </a:lnTo>
                        <a:cubicBezTo>
                          <a:pt x="30170" y="332560"/>
                          <a:pt x="24684" y="327074"/>
                          <a:pt x="24684" y="321589"/>
                        </a:cubicBezTo>
                        <a:lnTo>
                          <a:pt x="24684" y="321589"/>
                        </a:lnTo>
                        <a:close/>
                        <a:moveTo>
                          <a:pt x="142624" y="381930"/>
                        </a:moveTo>
                        <a:lnTo>
                          <a:pt x="142624" y="357245"/>
                        </a:lnTo>
                        <a:lnTo>
                          <a:pt x="178280" y="357245"/>
                        </a:lnTo>
                        <a:lnTo>
                          <a:pt x="178280" y="417585"/>
                        </a:lnTo>
                        <a:cubicBezTo>
                          <a:pt x="159080" y="417585"/>
                          <a:pt x="142624" y="401129"/>
                          <a:pt x="142624" y="381930"/>
                        </a:cubicBezTo>
                        <a:lnTo>
                          <a:pt x="142624" y="381930"/>
                        </a:lnTo>
                        <a:close/>
                        <a:moveTo>
                          <a:pt x="463527" y="1067620"/>
                        </a:moveTo>
                        <a:lnTo>
                          <a:pt x="274277" y="1067620"/>
                        </a:lnTo>
                        <a:cubicBezTo>
                          <a:pt x="279763" y="1040193"/>
                          <a:pt x="304447" y="1020993"/>
                          <a:pt x="331874" y="1020993"/>
                        </a:cubicBezTo>
                        <a:lnTo>
                          <a:pt x="463527" y="1020993"/>
                        </a:lnTo>
                        <a:lnTo>
                          <a:pt x="463527" y="1067620"/>
                        </a:lnTo>
                        <a:close/>
                        <a:moveTo>
                          <a:pt x="817344" y="1067620"/>
                        </a:moveTo>
                        <a:lnTo>
                          <a:pt x="628093" y="1067620"/>
                        </a:lnTo>
                        <a:lnTo>
                          <a:pt x="628093" y="1020993"/>
                        </a:lnTo>
                        <a:lnTo>
                          <a:pt x="759747" y="1020993"/>
                        </a:lnTo>
                        <a:cubicBezTo>
                          <a:pt x="787175" y="1020993"/>
                          <a:pt x="811858" y="1042935"/>
                          <a:pt x="817344" y="1067620"/>
                        </a:cubicBezTo>
                        <a:lnTo>
                          <a:pt x="817344" y="1067620"/>
                        </a:lnTo>
                        <a:close/>
                        <a:moveTo>
                          <a:pt x="663750" y="417585"/>
                        </a:moveTo>
                        <a:cubicBezTo>
                          <a:pt x="658264" y="417585"/>
                          <a:pt x="652778" y="423071"/>
                          <a:pt x="652778" y="428557"/>
                        </a:cubicBezTo>
                        <a:lnTo>
                          <a:pt x="652778" y="631521"/>
                        </a:lnTo>
                        <a:lnTo>
                          <a:pt x="474498" y="631521"/>
                        </a:lnTo>
                        <a:cubicBezTo>
                          <a:pt x="469013" y="631521"/>
                          <a:pt x="463527" y="637006"/>
                          <a:pt x="463527" y="642492"/>
                        </a:cubicBezTo>
                        <a:cubicBezTo>
                          <a:pt x="463527" y="647978"/>
                          <a:pt x="469013" y="653463"/>
                          <a:pt x="474498" y="653463"/>
                        </a:cubicBezTo>
                        <a:lnTo>
                          <a:pt x="652778" y="653463"/>
                        </a:lnTo>
                        <a:lnTo>
                          <a:pt x="652778" y="664434"/>
                        </a:lnTo>
                        <a:cubicBezTo>
                          <a:pt x="652778" y="664434"/>
                          <a:pt x="652778" y="667177"/>
                          <a:pt x="652778" y="667177"/>
                        </a:cubicBezTo>
                        <a:lnTo>
                          <a:pt x="732319" y="996308"/>
                        </a:lnTo>
                        <a:lnTo>
                          <a:pt x="625351" y="996308"/>
                        </a:lnTo>
                        <a:lnTo>
                          <a:pt x="556781" y="722032"/>
                        </a:lnTo>
                        <a:cubicBezTo>
                          <a:pt x="556781" y="716547"/>
                          <a:pt x="551296" y="713804"/>
                          <a:pt x="545810" y="713804"/>
                        </a:cubicBezTo>
                        <a:cubicBezTo>
                          <a:pt x="540326" y="713804"/>
                          <a:pt x="534840" y="716547"/>
                          <a:pt x="534840" y="722032"/>
                        </a:cubicBezTo>
                        <a:lnTo>
                          <a:pt x="466270" y="996308"/>
                        </a:lnTo>
                        <a:lnTo>
                          <a:pt x="348332" y="996308"/>
                        </a:lnTo>
                        <a:lnTo>
                          <a:pt x="438843" y="667177"/>
                        </a:lnTo>
                        <a:cubicBezTo>
                          <a:pt x="438843" y="667177"/>
                          <a:pt x="438843" y="664434"/>
                          <a:pt x="438843" y="664434"/>
                        </a:cubicBezTo>
                        <a:lnTo>
                          <a:pt x="438843" y="428557"/>
                        </a:lnTo>
                        <a:cubicBezTo>
                          <a:pt x="438843" y="423071"/>
                          <a:pt x="433357" y="417585"/>
                          <a:pt x="427871" y="417585"/>
                        </a:cubicBezTo>
                        <a:lnTo>
                          <a:pt x="202964" y="417585"/>
                        </a:lnTo>
                        <a:lnTo>
                          <a:pt x="202964" y="357245"/>
                        </a:lnTo>
                        <a:lnTo>
                          <a:pt x="891399" y="357245"/>
                        </a:lnTo>
                        <a:lnTo>
                          <a:pt x="891399" y="417585"/>
                        </a:lnTo>
                        <a:lnTo>
                          <a:pt x="663750" y="417585"/>
                        </a:lnTo>
                        <a:close/>
                        <a:moveTo>
                          <a:pt x="913341" y="417585"/>
                        </a:moveTo>
                        <a:lnTo>
                          <a:pt x="913341" y="357245"/>
                        </a:lnTo>
                        <a:lnTo>
                          <a:pt x="948997" y="357245"/>
                        </a:lnTo>
                        <a:lnTo>
                          <a:pt x="948997" y="381930"/>
                        </a:lnTo>
                        <a:cubicBezTo>
                          <a:pt x="948997" y="401129"/>
                          <a:pt x="932541" y="417585"/>
                          <a:pt x="913341" y="417585"/>
                        </a:cubicBezTo>
                        <a:lnTo>
                          <a:pt x="913341" y="417585"/>
                        </a:lnTo>
                        <a:close/>
                        <a:moveTo>
                          <a:pt x="1066936" y="582151"/>
                        </a:moveTo>
                        <a:lnTo>
                          <a:pt x="1066936" y="606836"/>
                        </a:lnTo>
                        <a:lnTo>
                          <a:pt x="970939" y="606836"/>
                        </a:lnTo>
                        <a:lnTo>
                          <a:pt x="970939" y="582151"/>
                        </a:lnTo>
                        <a:lnTo>
                          <a:pt x="1066936" y="582151"/>
                        </a:lnTo>
                        <a:close/>
                        <a:moveTo>
                          <a:pt x="1031280" y="689119"/>
                        </a:moveTo>
                        <a:lnTo>
                          <a:pt x="1006596" y="689119"/>
                        </a:lnTo>
                        <a:cubicBezTo>
                          <a:pt x="987396" y="689119"/>
                          <a:pt x="970939" y="672662"/>
                          <a:pt x="970939" y="653463"/>
                        </a:cubicBezTo>
                        <a:lnTo>
                          <a:pt x="970939" y="628778"/>
                        </a:lnTo>
                        <a:lnTo>
                          <a:pt x="1066936" y="628778"/>
                        </a:lnTo>
                        <a:lnTo>
                          <a:pt x="1066936" y="653463"/>
                        </a:lnTo>
                        <a:cubicBezTo>
                          <a:pt x="1066936" y="672662"/>
                          <a:pt x="1053222" y="689119"/>
                          <a:pt x="1031280" y="689119"/>
                        </a:cubicBezTo>
                        <a:lnTo>
                          <a:pt x="1031280" y="689119"/>
                        </a:lnTo>
                        <a:close/>
                      </a:path>
                    </a:pathLst>
                  </a:custGeom>
                  <a:grpFill/>
                  <a:ln w="27426" cap="flat">
                    <a:noFill/>
                    <a:prstDash val="solid"/>
                    <a:miter/>
                  </a:ln>
                </p:spPr>
                <p:txBody>
                  <a:bodyPr rtlCol="0" anchor="ctr"/>
                  <a:lstStyle/>
                  <a:p>
                    <a:endParaRPr lang="en-US"/>
                  </a:p>
                </p:txBody>
              </p:sp>
            </p:grpSp>
            <p:sp>
              <p:nvSpPr>
                <p:cNvPr id="57" name="Freeform 56">
                  <a:extLst>
                    <a:ext uri="{FF2B5EF4-FFF2-40B4-BE49-F238E27FC236}">
                      <a16:creationId xmlns:a16="http://schemas.microsoft.com/office/drawing/2014/main" id="{2853481A-E161-DD46-B373-005B3C346448}"/>
                    </a:ext>
                  </a:extLst>
                </p:cNvPr>
                <p:cNvSpPr/>
                <p:nvPr/>
              </p:nvSpPr>
              <p:spPr>
                <a:xfrm>
                  <a:off x="7624966" y="3971001"/>
                  <a:ext cx="21941" cy="58311"/>
                </a:xfrm>
                <a:custGeom>
                  <a:avLst/>
                  <a:gdLst>
                    <a:gd name="connsiteX0" fmla="*/ 21942 w 21941"/>
                    <a:gd name="connsiteY0" fmla="*/ 46627 h 58311"/>
                    <a:gd name="connsiteX1" fmla="*/ 21942 w 21941"/>
                    <a:gd name="connsiteY1" fmla="*/ 10971 h 58311"/>
                    <a:gd name="connsiteX2" fmla="*/ 10972 w 21941"/>
                    <a:gd name="connsiteY2" fmla="*/ 0 h 58311"/>
                    <a:gd name="connsiteX3" fmla="*/ 0 w 21941"/>
                    <a:gd name="connsiteY3" fmla="*/ 10971 h 58311"/>
                    <a:gd name="connsiteX4" fmla="*/ 0 w 21941"/>
                    <a:gd name="connsiteY4" fmla="*/ 46627 h 58311"/>
                    <a:gd name="connsiteX5" fmla="*/ 10972 w 21941"/>
                    <a:gd name="connsiteY5" fmla="*/ 57598 h 58311"/>
                    <a:gd name="connsiteX6" fmla="*/ 21942 w 21941"/>
                    <a:gd name="connsiteY6" fmla="*/ 46627 h 58311"/>
                    <a:gd name="connsiteX7" fmla="*/ 21942 w 21941"/>
                    <a:gd name="connsiteY7" fmla="*/ 46627 h 58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41" h="58311">
                      <a:moveTo>
                        <a:pt x="21942" y="46627"/>
                      </a:moveTo>
                      <a:lnTo>
                        <a:pt x="21942" y="10971"/>
                      </a:lnTo>
                      <a:cubicBezTo>
                        <a:pt x="21942" y="5485"/>
                        <a:pt x="16456" y="0"/>
                        <a:pt x="10972" y="0"/>
                      </a:cubicBezTo>
                      <a:cubicBezTo>
                        <a:pt x="5486" y="0"/>
                        <a:pt x="0" y="5485"/>
                        <a:pt x="0" y="10971"/>
                      </a:cubicBezTo>
                      <a:lnTo>
                        <a:pt x="0" y="46627"/>
                      </a:lnTo>
                      <a:cubicBezTo>
                        <a:pt x="0" y="52112"/>
                        <a:pt x="5486" y="57598"/>
                        <a:pt x="10972" y="57598"/>
                      </a:cubicBezTo>
                      <a:cubicBezTo>
                        <a:pt x="16456" y="60341"/>
                        <a:pt x="21942" y="54855"/>
                        <a:pt x="21942" y="46627"/>
                      </a:cubicBezTo>
                      <a:lnTo>
                        <a:pt x="21942" y="46627"/>
                      </a:lnTo>
                      <a:close/>
                    </a:path>
                  </a:pathLst>
                </a:custGeom>
                <a:grpFill/>
                <a:ln w="27426"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36C1654-9FCC-FB40-B00B-CD828EBC22A7}"/>
                    </a:ext>
                  </a:extLst>
                </p:cNvPr>
                <p:cNvSpPr/>
                <p:nvPr/>
              </p:nvSpPr>
              <p:spPr>
                <a:xfrm>
                  <a:off x="6651284" y="3735124"/>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AFD1B6A9-EE41-8C4F-80BF-1C5BE058204C}"/>
                    </a:ext>
                  </a:extLst>
                </p:cNvPr>
                <p:cNvSpPr/>
                <p:nvPr/>
              </p:nvSpPr>
              <p:spPr>
                <a:xfrm>
                  <a:off x="6651284" y="3784493"/>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6"/>
                        <a:pt x="117939" y="10971"/>
                      </a:cubicBezTo>
                      <a:cubicBezTo>
                        <a:pt x="117939" y="5485"/>
                        <a:pt x="112453" y="0"/>
                        <a:pt x="106969" y="0"/>
                      </a:cubicBezTo>
                      <a:lnTo>
                        <a:pt x="10972" y="0"/>
                      </a:lnTo>
                      <a:cubicBezTo>
                        <a:pt x="5486" y="0"/>
                        <a:pt x="0" y="5485"/>
                        <a:pt x="0" y="10971"/>
                      </a:cubicBezTo>
                      <a:cubicBezTo>
                        <a:pt x="0" y="16456"/>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02B471A1-EB7E-8342-97B0-C4DBE3D9CD83}"/>
                    </a:ext>
                  </a:extLst>
                </p:cNvPr>
                <p:cNvSpPr/>
                <p:nvPr/>
              </p:nvSpPr>
              <p:spPr>
                <a:xfrm>
                  <a:off x="6651284" y="3831120"/>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8E11E8BD-BDD1-2847-809D-1A4080B63D8E}"/>
                    </a:ext>
                  </a:extLst>
                </p:cNvPr>
                <p:cNvSpPr/>
                <p:nvPr/>
              </p:nvSpPr>
              <p:spPr>
                <a:xfrm>
                  <a:off x="6651284" y="3877747"/>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D96110A6-0CB2-4E41-8614-E03CE23ADD28}"/>
                    </a:ext>
                  </a:extLst>
                </p:cNvPr>
                <p:cNvSpPr/>
                <p:nvPr/>
              </p:nvSpPr>
              <p:spPr>
                <a:xfrm>
                  <a:off x="6651284" y="3924374"/>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6"/>
                        <a:pt x="112453" y="0"/>
                        <a:pt x="106969" y="0"/>
                      </a:cubicBezTo>
                      <a:lnTo>
                        <a:pt x="10972" y="0"/>
                      </a:lnTo>
                      <a:cubicBezTo>
                        <a:pt x="5486" y="0"/>
                        <a:pt x="0" y="5486"/>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1B236910-6533-9343-B81A-83A52C1F32EE}"/>
                    </a:ext>
                  </a:extLst>
                </p:cNvPr>
                <p:cNvSpPr/>
                <p:nvPr/>
              </p:nvSpPr>
              <p:spPr>
                <a:xfrm>
                  <a:off x="6840535" y="3735124"/>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E3FE808-0CDA-7241-9153-965FC8AE527C}"/>
                    </a:ext>
                  </a:extLst>
                </p:cNvPr>
                <p:cNvSpPr/>
                <p:nvPr/>
              </p:nvSpPr>
              <p:spPr>
                <a:xfrm>
                  <a:off x="6840535" y="3784493"/>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6"/>
                        <a:pt x="117939" y="10971"/>
                      </a:cubicBezTo>
                      <a:cubicBezTo>
                        <a:pt x="117939" y="5485"/>
                        <a:pt x="112453" y="0"/>
                        <a:pt x="106967" y="0"/>
                      </a:cubicBezTo>
                      <a:lnTo>
                        <a:pt x="10970" y="0"/>
                      </a:lnTo>
                      <a:cubicBezTo>
                        <a:pt x="5484" y="0"/>
                        <a:pt x="0" y="5485"/>
                        <a:pt x="0" y="10971"/>
                      </a:cubicBezTo>
                      <a:cubicBezTo>
                        <a:pt x="0" y="16456"/>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3A02064F-AA94-C24F-88AF-C56DBE3AD4CC}"/>
                    </a:ext>
                  </a:extLst>
                </p:cNvPr>
                <p:cNvSpPr/>
                <p:nvPr/>
              </p:nvSpPr>
              <p:spPr>
                <a:xfrm>
                  <a:off x="6840535" y="3831120"/>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49F21F5C-C716-2645-9262-575DA384BE0C}"/>
                    </a:ext>
                  </a:extLst>
                </p:cNvPr>
                <p:cNvSpPr/>
                <p:nvPr/>
              </p:nvSpPr>
              <p:spPr>
                <a:xfrm>
                  <a:off x="6840535" y="3877747"/>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D453BD35-B121-5145-9D0F-35FE1325C7B5}"/>
                    </a:ext>
                  </a:extLst>
                </p:cNvPr>
                <p:cNvSpPr/>
                <p:nvPr/>
              </p:nvSpPr>
              <p:spPr>
                <a:xfrm>
                  <a:off x="6840535" y="3924374"/>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6"/>
                        <a:pt x="112453" y="0"/>
                        <a:pt x="106967" y="0"/>
                      </a:cubicBezTo>
                      <a:lnTo>
                        <a:pt x="10970" y="0"/>
                      </a:lnTo>
                      <a:cubicBezTo>
                        <a:pt x="5484" y="0"/>
                        <a:pt x="0" y="5486"/>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1CE965DB-46CD-104D-8599-ADB6B5505832}"/>
                    </a:ext>
                  </a:extLst>
                </p:cNvPr>
                <p:cNvSpPr/>
                <p:nvPr/>
              </p:nvSpPr>
              <p:spPr>
                <a:xfrm>
                  <a:off x="6673225" y="4138309"/>
                  <a:ext cx="22655" cy="175537"/>
                </a:xfrm>
                <a:custGeom>
                  <a:avLst/>
                  <a:gdLst>
                    <a:gd name="connsiteX0" fmla="*/ 10972 w 22655"/>
                    <a:gd name="connsiteY0" fmla="*/ 0 h 175537"/>
                    <a:gd name="connsiteX1" fmla="*/ 0 w 22655"/>
                    <a:gd name="connsiteY1" fmla="*/ 10971 h 175537"/>
                    <a:gd name="connsiteX2" fmla="*/ 0 w 22655"/>
                    <a:gd name="connsiteY2" fmla="*/ 164566 h 175537"/>
                    <a:gd name="connsiteX3" fmla="*/ 10972 w 22655"/>
                    <a:gd name="connsiteY3" fmla="*/ 175537 h 175537"/>
                    <a:gd name="connsiteX4" fmla="*/ 21942 w 22655"/>
                    <a:gd name="connsiteY4" fmla="*/ 164566 h 175537"/>
                    <a:gd name="connsiteX5" fmla="*/ 21942 w 22655"/>
                    <a:gd name="connsiteY5" fmla="*/ 10971 h 175537"/>
                    <a:gd name="connsiteX6" fmla="*/ 10972 w 22655"/>
                    <a:gd name="connsiteY6" fmla="*/ 0 h 175537"/>
                    <a:gd name="connsiteX7" fmla="*/ 10972 w 22655"/>
                    <a:gd name="connsiteY7" fmla="*/ 0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655" h="175537">
                      <a:moveTo>
                        <a:pt x="10972" y="0"/>
                      </a:moveTo>
                      <a:cubicBezTo>
                        <a:pt x="5486" y="0"/>
                        <a:pt x="0" y="5485"/>
                        <a:pt x="0" y="10971"/>
                      </a:cubicBezTo>
                      <a:lnTo>
                        <a:pt x="0" y="164566"/>
                      </a:lnTo>
                      <a:cubicBezTo>
                        <a:pt x="0" y="170051"/>
                        <a:pt x="5486" y="175537"/>
                        <a:pt x="10972" y="175537"/>
                      </a:cubicBezTo>
                      <a:cubicBezTo>
                        <a:pt x="16458" y="175537"/>
                        <a:pt x="21942" y="170051"/>
                        <a:pt x="21942" y="164566"/>
                      </a:cubicBezTo>
                      <a:lnTo>
                        <a:pt x="21942" y="10971"/>
                      </a:lnTo>
                      <a:cubicBezTo>
                        <a:pt x="24686" y="5485"/>
                        <a:pt x="19200" y="0"/>
                        <a:pt x="10972" y="0"/>
                      </a:cubicBezTo>
                      <a:lnTo>
                        <a:pt x="10972" y="0"/>
                      </a:lnTo>
                      <a:close/>
                    </a:path>
                  </a:pathLst>
                </a:custGeom>
                <a:grpFill/>
                <a:ln w="27426"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F6500B17-5F17-8043-A14E-98AF1B2ED6A5}"/>
                    </a:ext>
                  </a:extLst>
                </p:cNvPr>
                <p:cNvSpPr/>
                <p:nvPr/>
              </p:nvSpPr>
              <p:spPr>
                <a:xfrm>
                  <a:off x="6675969" y="4338531"/>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4A8336B0-32F1-3A45-94EC-F80FD2862FBB}"/>
                    </a:ext>
                  </a:extLst>
                </p:cNvPr>
                <p:cNvSpPr/>
                <p:nvPr/>
              </p:nvSpPr>
              <p:spPr>
                <a:xfrm>
                  <a:off x="6675969" y="4387901"/>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6"/>
                        <a:pt x="16456" y="21942"/>
                        <a:pt x="10970" y="21942"/>
                      </a:cubicBezTo>
                      <a:cubicBezTo>
                        <a:pt x="5484" y="21942"/>
                        <a:pt x="0" y="16456"/>
                        <a:pt x="0" y="10971"/>
                      </a:cubicBezTo>
                      <a:cubicBezTo>
                        <a:pt x="0" y="5485"/>
                        <a:pt x="5484" y="0"/>
                        <a:pt x="10970" y="0"/>
                      </a:cubicBezTo>
                      <a:cubicBezTo>
                        <a:pt x="16456" y="0"/>
                        <a:pt x="21942" y="2743"/>
                        <a:pt x="21942" y="10971"/>
                      </a:cubicBezTo>
                      <a:lnTo>
                        <a:pt x="21942" y="10971"/>
                      </a:lnTo>
                      <a:close/>
                    </a:path>
                  </a:pathLst>
                </a:custGeom>
                <a:grpFill/>
                <a:ln w="27426"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F25FBDD6-410E-5240-96A1-D6CA549A7390}"/>
                    </a:ext>
                  </a:extLst>
                </p:cNvPr>
                <p:cNvSpPr/>
                <p:nvPr/>
              </p:nvSpPr>
              <p:spPr>
                <a:xfrm>
                  <a:off x="6758252" y="4184936"/>
                  <a:ext cx="21941" cy="175537"/>
                </a:xfrm>
                <a:custGeom>
                  <a:avLst/>
                  <a:gdLst>
                    <a:gd name="connsiteX0" fmla="*/ 10970 w 21941"/>
                    <a:gd name="connsiteY0" fmla="*/ 0 h 175537"/>
                    <a:gd name="connsiteX1" fmla="*/ 0 w 21941"/>
                    <a:gd name="connsiteY1" fmla="*/ 10971 h 175537"/>
                    <a:gd name="connsiteX2" fmla="*/ 0 w 21941"/>
                    <a:gd name="connsiteY2" fmla="*/ 164566 h 175537"/>
                    <a:gd name="connsiteX3" fmla="*/ 10970 w 21941"/>
                    <a:gd name="connsiteY3" fmla="*/ 175537 h 175537"/>
                    <a:gd name="connsiteX4" fmla="*/ 21942 w 21941"/>
                    <a:gd name="connsiteY4" fmla="*/ 164566 h 175537"/>
                    <a:gd name="connsiteX5" fmla="*/ 21942 w 21941"/>
                    <a:gd name="connsiteY5" fmla="*/ 10971 h 175537"/>
                    <a:gd name="connsiteX6" fmla="*/ 10970 w 21941"/>
                    <a:gd name="connsiteY6" fmla="*/ 0 h 175537"/>
                    <a:gd name="connsiteX7" fmla="*/ 10970 w 21941"/>
                    <a:gd name="connsiteY7" fmla="*/ 0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41" h="175537">
                      <a:moveTo>
                        <a:pt x="10970" y="0"/>
                      </a:moveTo>
                      <a:cubicBezTo>
                        <a:pt x="5484" y="0"/>
                        <a:pt x="0" y="5486"/>
                        <a:pt x="0" y="10971"/>
                      </a:cubicBezTo>
                      <a:lnTo>
                        <a:pt x="0" y="164566"/>
                      </a:lnTo>
                      <a:cubicBezTo>
                        <a:pt x="0" y="170052"/>
                        <a:pt x="5484" y="175537"/>
                        <a:pt x="10970" y="175537"/>
                      </a:cubicBezTo>
                      <a:cubicBezTo>
                        <a:pt x="16456" y="175537"/>
                        <a:pt x="21942" y="170052"/>
                        <a:pt x="21942" y="164566"/>
                      </a:cubicBezTo>
                      <a:lnTo>
                        <a:pt x="21942" y="10971"/>
                      </a:lnTo>
                      <a:cubicBezTo>
                        <a:pt x="21942" y="5486"/>
                        <a:pt x="16456" y="0"/>
                        <a:pt x="10970" y="0"/>
                      </a:cubicBezTo>
                      <a:lnTo>
                        <a:pt x="10970" y="0"/>
                      </a:lnTo>
                      <a:close/>
                    </a:path>
                  </a:pathLst>
                </a:custGeom>
                <a:grpFill/>
                <a:ln w="27426"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75ADF713-5939-B643-A874-202891DC7CA7}"/>
                    </a:ext>
                  </a:extLst>
                </p:cNvPr>
                <p:cNvSpPr/>
                <p:nvPr/>
              </p:nvSpPr>
              <p:spPr>
                <a:xfrm>
                  <a:off x="6758252" y="4387187"/>
                  <a:ext cx="21941" cy="22655"/>
                </a:xfrm>
                <a:custGeom>
                  <a:avLst/>
                  <a:gdLst>
                    <a:gd name="connsiteX0" fmla="*/ 21942 w 21941"/>
                    <a:gd name="connsiteY0" fmla="*/ 11684 h 22655"/>
                    <a:gd name="connsiteX1" fmla="*/ 10970 w 21941"/>
                    <a:gd name="connsiteY1" fmla="*/ 22656 h 22655"/>
                    <a:gd name="connsiteX2" fmla="*/ 0 w 21941"/>
                    <a:gd name="connsiteY2" fmla="*/ 11684 h 22655"/>
                    <a:gd name="connsiteX3" fmla="*/ 10970 w 21941"/>
                    <a:gd name="connsiteY3" fmla="*/ 714 h 22655"/>
                    <a:gd name="connsiteX4" fmla="*/ 21942 w 21941"/>
                    <a:gd name="connsiteY4" fmla="*/ 11684 h 22655"/>
                    <a:gd name="connsiteX5" fmla="*/ 21942 w 21941"/>
                    <a:gd name="connsiteY5" fmla="*/ 11684 h 2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2655">
                      <a:moveTo>
                        <a:pt x="21942" y="11684"/>
                      </a:moveTo>
                      <a:cubicBezTo>
                        <a:pt x="21942" y="17170"/>
                        <a:pt x="16456" y="22656"/>
                        <a:pt x="10970" y="22656"/>
                      </a:cubicBezTo>
                      <a:cubicBezTo>
                        <a:pt x="5484" y="22656"/>
                        <a:pt x="0" y="17170"/>
                        <a:pt x="0" y="11684"/>
                      </a:cubicBezTo>
                      <a:cubicBezTo>
                        <a:pt x="0" y="6199"/>
                        <a:pt x="5484" y="714"/>
                        <a:pt x="10970" y="714"/>
                      </a:cubicBezTo>
                      <a:cubicBezTo>
                        <a:pt x="16456" y="-2029"/>
                        <a:pt x="21942" y="3456"/>
                        <a:pt x="21942" y="11684"/>
                      </a:cubicBezTo>
                      <a:lnTo>
                        <a:pt x="21942" y="11684"/>
                      </a:lnTo>
                      <a:close/>
                    </a:path>
                  </a:pathLst>
                </a:custGeom>
                <a:grpFill/>
                <a:ln w="27426"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2BE47C3A-D335-334A-BA19-BA78D06817C8}"/>
                    </a:ext>
                  </a:extLst>
                </p:cNvPr>
                <p:cNvSpPr/>
                <p:nvPr/>
              </p:nvSpPr>
              <p:spPr>
                <a:xfrm>
                  <a:off x="6840535" y="4234306"/>
                  <a:ext cx="21941" cy="175537"/>
                </a:xfrm>
                <a:custGeom>
                  <a:avLst/>
                  <a:gdLst>
                    <a:gd name="connsiteX0" fmla="*/ 10970 w 21941"/>
                    <a:gd name="connsiteY0" fmla="*/ 175537 h 175537"/>
                    <a:gd name="connsiteX1" fmla="*/ 21942 w 21941"/>
                    <a:gd name="connsiteY1" fmla="*/ 164566 h 175537"/>
                    <a:gd name="connsiteX2" fmla="*/ 21942 w 21941"/>
                    <a:gd name="connsiteY2" fmla="*/ 10971 h 175537"/>
                    <a:gd name="connsiteX3" fmla="*/ 10970 w 21941"/>
                    <a:gd name="connsiteY3" fmla="*/ 0 h 175537"/>
                    <a:gd name="connsiteX4" fmla="*/ 0 w 21941"/>
                    <a:gd name="connsiteY4" fmla="*/ 10971 h 175537"/>
                    <a:gd name="connsiteX5" fmla="*/ 0 w 21941"/>
                    <a:gd name="connsiteY5" fmla="*/ 164566 h 175537"/>
                    <a:gd name="connsiteX6" fmla="*/ 10970 w 21941"/>
                    <a:gd name="connsiteY6" fmla="*/ 175537 h 175537"/>
                    <a:gd name="connsiteX7" fmla="*/ 10970 w 21941"/>
                    <a:gd name="connsiteY7" fmla="*/ 175537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41" h="175537">
                      <a:moveTo>
                        <a:pt x="10970" y="175537"/>
                      </a:moveTo>
                      <a:cubicBezTo>
                        <a:pt x="16456" y="175537"/>
                        <a:pt x="21942" y="170051"/>
                        <a:pt x="21942" y="164566"/>
                      </a:cubicBezTo>
                      <a:lnTo>
                        <a:pt x="21942" y="10971"/>
                      </a:lnTo>
                      <a:cubicBezTo>
                        <a:pt x="21942" y="5485"/>
                        <a:pt x="16456" y="0"/>
                        <a:pt x="10970" y="0"/>
                      </a:cubicBezTo>
                      <a:cubicBezTo>
                        <a:pt x="5484" y="0"/>
                        <a:pt x="0" y="5485"/>
                        <a:pt x="0" y="10971"/>
                      </a:cubicBezTo>
                      <a:lnTo>
                        <a:pt x="0" y="164566"/>
                      </a:lnTo>
                      <a:cubicBezTo>
                        <a:pt x="0" y="170051"/>
                        <a:pt x="5484" y="175537"/>
                        <a:pt x="10970" y="175537"/>
                      </a:cubicBezTo>
                      <a:lnTo>
                        <a:pt x="10970" y="175537"/>
                      </a:lnTo>
                      <a:close/>
                    </a:path>
                  </a:pathLst>
                </a:custGeom>
                <a:grpFill/>
                <a:ln w="27426"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FE6EF6E9-9B98-1D49-9F46-943B45ACC0DB}"/>
                    </a:ext>
                  </a:extLst>
                </p:cNvPr>
                <p:cNvSpPr/>
                <p:nvPr/>
              </p:nvSpPr>
              <p:spPr>
                <a:xfrm>
                  <a:off x="6840535" y="4434528"/>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4F68EBFC-FD0C-C14B-AA2A-A78A5E5B7321}"/>
                    </a:ext>
                  </a:extLst>
                </p:cNvPr>
                <p:cNvSpPr/>
                <p:nvPr/>
              </p:nvSpPr>
              <p:spPr>
                <a:xfrm>
                  <a:off x="6758252" y="4434528"/>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BEDED6C8-702A-3F4A-94CC-E92AA42287C1}"/>
                    </a:ext>
                  </a:extLst>
                </p:cNvPr>
                <p:cNvSpPr/>
                <p:nvPr/>
              </p:nvSpPr>
              <p:spPr>
                <a:xfrm>
                  <a:off x="6675969" y="4434528"/>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endParaRPr lang="en-US"/>
                </a:p>
              </p:txBody>
            </p:sp>
          </p:grpSp>
        </p:grpSp>
        <p:sp>
          <p:nvSpPr>
            <p:cNvPr id="48" name="Text Placeholder 2">
              <a:extLst>
                <a:ext uri="{FF2B5EF4-FFF2-40B4-BE49-F238E27FC236}">
                  <a16:creationId xmlns:a16="http://schemas.microsoft.com/office/drawing/2014/main" id="{7E75C8B4-CA54-DA42-BDA2-A900DC9BF290}"/>
                </a:ext>
              </a:extLst>
            </p:cNvPr>
            <p:cNvSpPr txBox="1">
              <a:spLocks/>
            </p:cNvSpPr>
            <p:nvPr/>
          </p:nvSpPr>
          <p:spPr>
            <a:xfrm>
              <a:off x="653475" y="8444830"/>
              <a:ext cx="4955516" cy="546999"/>
            </a:xfrm>
            <a:prstGeom prst="rect">
              <a:avLst/>
            </a:prstGeom>
          </p:spPr>
          <p:txBody>
            <a:bodyPr vert="horz" lIns="91440" tIns="45720" rIns="91440" bIns="45720" numCol="1" spcCol="288000" rtlCol="0" anchor="t">
              <a:normAutofit/>
            </a:bodyPr>
            <a:lstStyle>
              <a:lvl1pPr marL="0" indent="0" algn="just" defTabSz="755934" rtl="0" eaLnBrk="1" latinLnBrk="0" hangingPunct="1">
                <a:lnSpc>
                  <a:spcPts val="1200"/>
                </a:lnSpc>
                <a:spcBef>
                  <a:spcPts val="0"/>
                </a:spcBef>
                <a:buFont typeface="Arial" panose="020B0604020202020204" pitchFamily="34" charset="0"/>
                <a:buNone/>
                <a:defRPr sz="1000" b="0" i="0" kern="1200">
                  <a:solidFill>
                    <a:srgbClr val="4B4B4B"/>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1050" b="1" dirty="0">
                  <a:solidFill>
                    <a:schemeClr val="bg1"/>
                  </a:solidFill>
                  <a:highlight>
                    <a:srgbClr val="863694"/>
                  </a:highlight>
                </a:rPr>
                <a:t> ACTIVITY IDEA</a:t>
              </a:r>
              <a:r>
                <a:rPr lang="en-US" sz="1050" b="1" dirty="0">
                  <a:solidFill>
                    <a:srgbClr val="863694"/>
                  </a:solidFill>
                  <a:highlight>
                    <a:srgbClr val="863694"/>
                  </a:highlight>
                </a:rPr>
                <a:t>.</a:t>
              </a:r>
              <a:r>
                <a:rPr lang="en-US" sz="1050" b="1" dirty="0">
                  <a:solidFill>
                    <a:schemeClr val="bg1"/>
                  </a:solidFill>
                  <a:highlight>
                    <a:srgbClr val="863694"/>
                  </a:highlight>
                </a:rPr>
                <a:t> </a:t>
              </a:r>
            </a:p>
          </p:txBody>
        </p:sp>
      </p:grpSp>
      <p:graphicFrame>
        <p:nvGraphicFramePr>
          <p:cNvPr id="3" name="Table 2">
            <a:extLst>
              <a:ext uri="{FF2B5EF4-FFF2-40B4-BE49-F238E27FC236}">
                <a16:creationId xmlns:a16="http://schemas.microsoft.com/office/drawing/2014/main" id="{302D71FF-0693-6F45-8FE1-68A90E2E9D7B}"/>
              </a:ext>
            </a:extLst>
          </p:cNvPr>
          <p:cNvGraphicFramePr>
            <a:graphicFrameLocks noGrp="1"/>
          </p:cNvGraphicFramePr>
          <p:nvPr>
            <p:extLst>
              <p:ext uri="{D42A27DB-BD31-4B8C-83A1-F6EECF244321}">
                <p14:modId xmlns:p14="http://schemas.microsoft.com/office/powerpoint/2010/main" val="3788818375"/>
              </p:ext>
            </p:extLst>
          </p:nvPr>
        </p:nvGraphicFramePr>
        <p:xfrm>
          <a:off x="611240" y="4138747"/>
          <a:ext cx="6337193" cy="5068483"/>
        </p:xfrm>
        <a:graphic>
          <a:graphicData uri="http://schemas.openxmlformats.org/drawingml/2006/table">
            <a:tbl>
              <a:tblPr firstRow="1" firstCol="1" bandRow="1">
                <a:tableStyleId>{5C22544A-7EE6-4342-B048-85BDC9FD1C3A}</a:tableStyleId>
              </a:tblPr>
              <a:tblGrid>
                <a:gridCol w="1766200">
                  <a:extLst>
                    <a:ext uri="{9D8B030D-6E8A-4147-A177-3AD203B41FA5}">
                      <a16:colId xmlns:a16="http://schemas.microsoft.com/office/drawing/2014/main" val="1140257199"/>
                    </a:ext>
                  </a:extLst>
                </a:gridCol>
                <a:gridCol w="1901952">
                  <a:extLst>
                    <a:ext uri="{9D8B030D-6E8A-4147-A177-3AD203B41FA5}">
                      <a16:colId xmlns:a16="http://schemas.microsoft.com/office/drawing/2014/main" val="2038198068"/>
                    </a:ext>
                  </a:extLst>
                </a:gridCol>
                <a:gridCol w="2669041">
                  <a:extLst>
                    <a:ext uri="{9D8B030D-6E8A-4147-A177-3AD203B41FA5}">
                      <a16:colId xmlns:a16="http://schemas.microsoft.com/office/drawing/2014/main" val="2516725458"/>
                    </a:ext>
                  </a:extLst>
                </a:gridCol>
              </a:tblGrid>
              <a:tr h="180092">
                <a:tc>
                  <a:txBody>
                    <a:bodyPr/>
                    <a:lstStyle/>
                    <a:p>
                      <a:pPr algn="l"/>
                      <a:endParaRPr lang="en-IE" sz="105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534" marR="67534" marT="0" marB="0">
                    <a:noFill/>
                  </a:tcPr>
                </a:tc>
                <a:tc>
                  <a:txBody>
                    <a:bodyPr/>
                    <a:lstStyle/>
                    <a:p>
                      <a:pPr algn="l"/>
                      <a:endParaRPr lang="en-IE" sz="105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534" marR="67534" marT="0" marB="0">
                    <a:noFill/>
                  </a:tcPr>
                </a:tc>
                <a:tc>
                  <a:txBody>
                    <a:bodyPr/>
                    <a:lstStyle/>
                    <a:p>
                      <a:pPr algn="l"/>
                      <a:endParaRPr lang="en-IE" sz="105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534" marR="67534" marT="0" marB="0">
                    <a:noFill/>
                  </a:tcPr>
                </a:tc>
                <a:extLst>
                  <a:ext uri="{0D108BD9-81ED-4DB2-BD59-A6C34878D82A}">
                    <a16:rowId xmlns:a16="http://schemas.microsoft.com/office/drawing/2014/main" val="1650320675"/>
                  </a:ext>
                </a:extLst>
              </a:tr>
              <a:tr h="993825">
                <a:tc>
                  <a:txBody>
                    <a:bodyPr/>
                    <a:lstStyle/>
                    <a:p>
                      <a:pPr algn="l"/>
                      <a:endParaRPr lang="en-US" sz="1050" dirty="0">
                        <a:solidFill>
                          <a:schemeClr val="bg1"/>
                        </a:solidFill>
                        <a:effectLst/>
                      </a:endParaRPr>
                    </a:p>
                    <a:p>
                      <a:pPr algn="l"/>
                      <a:r>
                        <a:rPr lang="en-US" sz="1050" dirty="0">
                          <a:solidFill>
                            <a:schemeClr val="bg1"/>
                          </a:solidFill>
                          <a:effectLst/>
                        </a:rPr>
                        <a:t> Authentic</a:t>
                      </a:r>
                      <a:endParaRPr lang="en-IE" sz="105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534" marR="67534" marT="36000" marB="36000">
                    <a:gradFill>
                      <a:gsLst>
                        <a:gs pos="4000">
                          <a:srgbClr val="863694"/>
                        </a:gs>
                        <a:gs pos="34000">
                          <a:srgbClr val="863694"/>
                        </a:gs>
                        <a:gs pos="80000">
                          <a:srgbClr val="561465"/>
                        </a:gs>
                      </a:gsLst>
                      <a:path path="circle">
                        <a:fillToRect l="50000" t="50000" r="50000" b="50000"/>
                      </a:path>
                    </a:gradFill>
                  </a:tcPr>
                </a:tc>
                <a:tc>
                  <a:txBody>
                    <a:bodyPr/>
                    <a:lstStyle/>
                    <a:p>
                      <a:pPr algn="l"/>
                      <a:r>
                        <a:rPr lang="en-US" sz="1050" dirty="0">
                          <a:solidFill>
                            <a:schemeClr val="bg1"/>
                          </a:solidFill>
                          <a:effectLst/>
                        </a:rPr>
                        <a:t> </a:t>
                      </a:r>
                    </a:p>
                    <a:p>
                      <a:pPr algn="l"/>
                      <a:r>
                        <a:rPr lang="en-US" sz="1050" dirty="0">
                          <a:solidFill>
                            <a:schemeClr val="bg1"/>
                          </a:solidFill>
                          <a:effectLst/>
                        </a:rPr>
                        <a:t>Inspire others by staying true to their values</a:t>
                      </a:r>
                      <a:endParaRPr lang="en-IE" sz="105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534" marR="67534" marT="36000" marB="36000">
                    <a:gradFill>
                      <a:gsLst>
                        <a:gs pos="4000">
                          <a:srgbClr val="863694"/>
                        </a:gs>
                        <a:gs pos="34000">
                          <a:srgbClr val="863694"/>
                        </a:gs>
                        <a:gs pos="80000">
                          <a:srgbClr val="561465"/>
                        </a:gs>
                      </a:gsLst>
                      <a:path path="circle">
                        <a:fillToRect l="50000" t="50000" r="50000" b="50000"/>
                      </a:path>
                    </a:gradFill>
                  </a:tcPr>
                </a:tc>
                <a:tc>
                  <a:txBody>
                    <a:bodyPr/>
                    <a:lstStyle/>
                    <a:p>
                      <a:pPr marL="182563" lvl="0" indent="-182563" algn="l">
                        <a:buClr>
                          <a:srgbClr val="94C33D"/>
                        </a:buClr>
                        <a:buFont typeface="Arial" panose="020B0604020202020204" pitchFamily="34" charset="0"/>
                        <a:buChar char="•"/>
                        <a:tabLst/>
                      </a:pPr>
                      <a:endParaRPr lang="en-US" sz="1050" dirty="0">
                        <a:solidFill>
                          <a:schemeClr val="bg1"/>
                        </a:solidFill>
                        <a:effectLst/>
                      </a:endParaRPr>
                    </a:p>
                    <a:p>
                      <a:pPr marL="182563" lvl="0" indent="-182563" algn="l">
                        <a:buClr>
                          <a:srgbClr val="94C33D"/>
                        </a:buClr>
                        <a:buFont typeface="Arial" panose="020B0604020202020204" pitchFamily="34" charset="0"/>
                        <a:buChar char="•"/>
                        <a:tabLst/>
                      </a:pPr>
                      <a:r>
                        <a:rPr lang="en-US" sz="1050" dirty="0">
                          <a:solidFill>
                            <a:schemeClr val="bg1"/>
                          </a:solidFill>
                          <a:effectLst/>
                        </a:rPr>
                        <a:t>Sense of purpose</a:t>
                      </a:r>
                      <a:endParaRPr lang="en-IE" sz="1050" dirty="0">
                        <a:solidFill>
                          <a:schemeClr val="bg1"/>
                        </a:solidFill>
                        <a:effectLst/>
                      </a:endParaRPr>
                    </a:p>
                    <a:p>
                      <a:pPr marL="182563" lvl="0" indent="-182563" algn="l">
                        <a:buClr>
                          <a:srgbClr val="94C33D"/>
                        </a:buClr>
                        <a:buFont typeface="Arial" panose="020B0604020202020204" pitchFamily="34" charset="0"/>
                        <a:buChar char="•"/>
                        <a:tabLst/>
                      </a:pPr>
                      <a:r>
                        <a:rPr lang="en-US" sz="1050" dirty="0">
                          <a:solidFill>
                            <a:schemeClr val="bg1"/>
                          </a:solidFill>
                          <a:effectLst/>
                        </a:rPr>
                        <a:t>Relationship builder</a:t>
                      </a:r>
                      <a:endParaRPr lang="en-IE" sz="1050" dirty="0">
                        <a:solidFill>
                          <a:schemeClr val="bg1"/>
                        </a:solidFill>
                        <a:effectLst/>
                      </a:endParaRPr>
                    </a:p>
                    <a:p>
                      <a:pPr marL="182563" lvl="0" indent="-182563" algn="l">
                        <a:buClr>
                          <a:srgbClr val="94C33D"/>
                        </a:buClr>
                        <a:buFont typeface="Arial" panose="020B0604020202020204" pitchFamily="34" charset="0"/>
                        <a:buChar char="•"/>
                        <a:tabLst/>
                      </a:pPr>
                      <a:r>
                        <a:rPr lang="en-US" sz="1050" dirty="0">
                          <a:solidFill>
                            <a:schemeClr val="bg1"/>
                          </a:solidFill>
                          <a:effectLst/>
                        </a:rPr>
                        <a:t>Tightly held values</a:t>
                      </a:r>
                      <a:endParaRPr lang="en-IE" sz="1050" dirty="0">
                        <a:solidFill>
                          <a:schemeClr val="bg1"/>
                        </a:solidFill>
                        <a:effectLst/>
                      </a:endParaRPr>
                    </a:p>
                    <a:p>
                      <a:pPr marL="182563" lvl="0" indent="-182563" algn="l">
                        <a:buClr>
                          <a:srgbClr val="94C33D"/>
                        </a:buClr>
                        <a:buFont typeface="Arial" panose="020B0604020202020204" pitchFamily="34" charset="0"/>
                        <a:buChar char="•"/>
                        <a:tabLst/>
                      </a:pPr>
                      <a:r>
                        <a:rPr lang="en-US" sz="1050" dirty="0">
                          <a:solidFill>
                            <a:schemeClr val="bg1"/>
                          </a:solidFill>
                          <a:effectLst/>
                        </a:rPr>
                        <a:t>Clear goals</a:t>
                      </a:r>
                      <a:endParaRPr lang="en-IE" sz="1050" dirty="0">
                        <a:solidFill>
                          <a:schemeClr val="bg1"/>
                        </a:solidFill>
                        <a:effectLst/>
                      </a:endParaRPr>
                    </a:p>
                    <a:p>
                      <a:pPr marL="182563" lvl="0" indent="-182563" algn="l">
                        <a:buClr>
                          <a:srgbClr val="94C33D"/>
                        </a:buClr>
                        <a:buFont typeface="Arial" panose="020B0604020202020204" pitchFamily="34" charset="0"/>
                        <a:buChar char="•"/>
                        <a:tabLst/>
                      </a:pPr>
                      <a:r>
                        <a:rPr lang="en-US" sz="1050" dirty="0">
                          <a:solidFill>
                            <a:schemeClr val="bg1"/>
                          </a:solidFill>
                          <a:effectLst/>
                        </a:rPr>
                        <a:t>Strong self-discipline</a:t>
                      </a:r>
                      <a:endParaRPr lang="en-IE" sz="1050" dirty="0">
                        <a:solidFill>
                          <a:schemeClr val="bg1"/>
                        </a:solidFill>
                        <a:effectLst/>
                      </a:endParaRPr>
                    </a:p>
                  </a:txBody>
                  <a:tcPr marL="67534" marR="67534" marT="36000" marB="36000">
                    <a:gradFill>
                      <a:gsLst>
                        <a:gs pos="4000">
                          <a:srgbClr val="863694"/>
                        </a:gs>
                        <a:gs pos="34000">
                          <a:srgbClr val="863694"/>
                        </a:gs>
                        <a:gs pos="80000">
                          <a:srgbClr val="561465"/>
                        </a:gs>
                      </a:gsLst>
                      <a:path path="circle">
                        <a:fillToRect l="50000" t="50000" r="50000" b="50000"/>
                      </a:path>
                    </a:gradFill>
                  </a:tcPr>
                </a:tc>
                <a:extLst>
                  <a:ext uri="{0D108BD9-81ED-4DB2-BD59-A6C34878D82A}">
                    <a16:rowId xmlns:a16="http://schemas.microsoft.com/office/drawing/2014/main" val="783033185"/>
                  </a:ext>
                </a:extLst>
              </a:tr>
              <a:tr h="653938">
                <a:tc>
                  <a:txBody>
                    <a:bodyPr/>
                    <a:lstStyle/>
                    <a:p>
                      <a:pPr algn="l"/>
                      <a:r>
                        <a:rPr lang="en-US" sz="1050" dirty="0">
                          <a:solidFill>
                            <a:schemeClr val="bg1"/>
                          </a:solidFill>
                          <a:effectLst/>
                        </a:rPr>
                        <a:t> Transformational</a:t>
                      </a:r>
                      <a:endParaRPr lang="en-IE" sz="105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534" marR="67534" marT="36000" marB="36000">
                    <a:gradFill>
                      <a:gsLst>
                        <a:gs pos="4000">
                          <a:srgbClr val="863694"/>
                        </a:gs>
                        <a:gs pos="34000">
                          <a:srgbClr val="863694"/>
                        </a:gs>
                        <a:gs pos="80000">
                          <a:srgbClr val="561465"/>
                        </a:gs>
                      </a:gsLst>
                      <a:path path="circle">
                        <a:fillToRect l="50000" t="50000" r="50000" b="50000"/>
                      </a:path>
                    </a:gradFill>
                  </a:tcPr>
                </a:tc>
                <a:tc>
                  <a:txBody>
                    <a:bodyPr/>
                    <a:lstStyle/>
                    <a:p>
                      <a:pPr algn="l"/>
                      <a:r>
                        <a:rPr lang="en-US" sz="1050" dirty="0">
                          <a:solidFill>
                            <a:schemeClr val="bg1"/>
                          </a:solidFill>
                          <a:effectLst/>
                        </a:rPr>
                        <a:t>Create change in individuals &amp; social systems and help others to become leaders</a:t>
                      </a:r>
                      <a:endParaRPr lang="en-IE" sz="105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534" marR="67534" marT="36000" marB="36000">
                    <a:gradFill>
                      <a:gsLst>
                        <a:gs pos="4000">
                          <a:srgbClr val="863694"/>
                        </a:gs>
                        <a:gs pos="34000">
                          <a:srgbClr val="863694"/>
                        </a:gs>
                        <a:gs pos="80000">
                          <a:srgbClr val="561465"/>
                        </a:gs>
                      </a:gsLst>
                      <a:path path="circle">
                        <a:fillToRect l="50000" t="50000" r="50000" b="50000"/>
                      </a:path>
                    </a:gradFill>
                  </a:tcPr>
                </a:tc>
                <a:tc>
                  <a:txBody>
                    <a:bodyPr/>
                    <a:lstStyle/>
                    <a:p>
                      <a:pPr marL="182563" lvl="0" indent="-182563" algn="l">
                        <a:buClr>
                          <a:srgbClr val="94C33D"/>
                        </a:buClr>
                        <a:buFont typeface="Arial" panose="020B0604020202020204" pitchFamily="34" charset="0"/>
                        <a:buChar char="•"/>
                        <a:tabLst/>
                      </a:pPr>
                      <a:r>
                        <a:rPr lang="en-US" sz="1050" dirty="0">
                          <a:solidFill>
                            <a:schemeClr val="bg1"/>
                          </a:solidFill>
                          <a:effectLst/>
                        </a:rPr>
                        <a:t>Question the status quo</a:t>
                      </a:r>
                      <a:endParaRPr lang="en-IE" sz="1050" dirty="0">
                        <a:solidFill>
                          <a:schemeClr val="bg1"/>
                        </a:solidFill>
                        <a:effectLst/>
                      </a:endParaRPr>
                    </a:p>
                    <a:p>
                      <a:pPr marL="182563" lvl="0" indent="-182563" algn="l">
                        <a:buClr>
                          <a:srgbClr val="94C33D"/>
                        </a:buClr>
                        <a:buFont typeface="Arial" panose="020B0604020202020204" pitchFamily="34" charset="0"/>
                        <a:buChar char="•"/>
                        <a:tabLst/>
                      </a:pPr>
                      <a:r>
                        <a:rPr lang="en-US" sz="1050" dirty="0">
                          <a:solidFill>
                            <a:schemeClr val="bg1"/>
                          </a:solidFill>
                          <a:effectLst/>
                        </a:rPr>
                        <a:t>Explore what’s possible</a:t>
                      </a:r>
                      <a:endParaRPr lang="en-IE" sz="1050" dirty="0">
                        <a:solidFill>
                          <a:schemeClr val="bg1"/>
                        </a:solidFill>
                        <a:effectLst/>
                      </a:endParaRPr>
                    </a:p>
                    <a:p>
                      <a:pPr marL="182563" lvl="0" indent="-182563" algn="l">
                        <a:buClr>
                          <a:srgbClr val="94C33D"/>
                        </a:buClr>
                        <a:buFont typeface="Arial" panose="020B0604020202020204" pitchFamily="34" charset="0"/>
                        <a:buChar char="•"/>
                        <a:tabLst/>
                      </a:pPr>
                      <a:r>
                        <a:rPr lang="en-US" sz="1050" dirty="0">
                          <a:solidFill>
                            <a:schemeClr val="bg1"/>
                          </a:solidFill>
                          <a:effectLst/>
                        </a:rPr>
                        <a:t>Trusted &amp; respected by loyal followers </a:t>
                      </a:r>
                      <a:endParaRPr lang="en-IE" sz="1050" dirty="0">
                        <a:solidFill>
                          <a:schemeClr val="bg1"/>
                        </a:solidFill>
                        <a:effectLst/>
                      </a:endParaRPr>
                    </a:p>
                  </a:txBody>
                  <a:tcPr marL="67534" marR="67534" marT="36000" marB="36000">
                    <a:gradFill>
                      <a:gsLst>
                        <a:gs pos="4000">
                          <a:srgbClr val="863694"/>
                        </a:gs>
                        <a:gs pos="34000">
                          <a:srgbClr val="863694"/>
                        </a:gs>
                        <a:gs pos="80000">
                          <a:srgbClr val="561465"/>
                        </a:gs>
                      </a:gsLst>
                      <a:path path="circle">
                        <a:fillToRect l="50000" t="50000" r="50000" b="50000"/>
                      </a:path>
                    </a:gradFill>
                  </a:tcPr>
                </a:tc>
                <a:extLst>
                  <a:ext uri="{0D108BD9-81ED-4DB2-BD59-A6C34878D82A}">
                    <a16:rowId xmlns:a16="http://schemas.microsoft.com/office/drawing/2014/main" val="1787413336"/>
                  </a:ext>
                </a:extLst>
              </a:tr>
              <a:tr h="704455">
                <a:tc>
                  <a:txBody>
                    <a:bodyPr/>
                    <a:lstStyle/>
                    <a:p>
                      <a:pPr algn="l"/>
                      <a:r>
                        <a:rPr lang="en-US" sz="1050" dirty="0">
                          <a:solidFill>
                            <a:schemeClr val="bg1"/>
                          </a:solidFill>
                          <a:effectLst/>
                        </a:rPr>
                        <a:t> Democratic/ Shared</a:t>
                      </a:r>
                      <a:endParaRPr lang="en-IE" sz="105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534" marR="67534" marT="36000" marB="36000">
                    <a:gradFill>
                      <a:gsLst>
                        <a:gs pos="4000">
                          <a:srgbClr val="863694"/>
                        </a:gs>
                        <a:gs pos="34000">
                          <a:srgbClr val="863694"/>
                        </a:gs>
                        <a:gs pos="80000">
                          <a:srgbClr val="561465"/>
                        </a:gs>
                      </a:gsLst>
                      <a:path path="circle">
                        <a:fillToRect l="50000" t="50000" r="50000" b="50000"/>
                      </a:path>
                    </a:gradFill>
                  </a:tcPr>
                </a:tc>
                <a:tc>
                  <a:txBody>
                    <a:bodyPr/>
                    <a:lstStyle/>
                    <a:p>
                      <a:pPr algn="l"/>
                      <a:r>
                        <a:rPr lang="en-US" sz="1050" dirty="0">
                          <a:solidFill>
                            <a:schemeClr val="bg1"/>
                          </a:solidFill>
                          <a:effectLst/>
                        </a:rPr>
                        <a:t> Encourages active participation from the group in the decision-making process.</a:t>
                      </a:r>
                      <a:endParaRPr lang="en-IE" sz="1050" dirty="0">
                        <a:solidFill>
                          <a:schemeClr val="bg1"/>
                        </a:solidFill>
                        <a:effectLst/>
                      </a:endParaRPr>
                    </a:p>
                    <a:p>
                      <a:pPr algn="l"/>
                      <a:r>
                        <a:rPr lang="en-US" sz="1050" dirty="0">
                          <a:solidFill>
                            <a:schemeClr val="bg1"/>
                          </a:solidFill>
                          <a:effectLst/>
                        </a:rPr>
                        <a:t> </a:t>
                      </a:r>
                      <a:endParaRPr lang="en-IE" sz="105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534" marR="67534" marT="36000" marB="36000">
                    <a:gradFill>
                      <a:gsLst>
                        <a:gs pos="4000">
                          <a:srgbClr val="863694"/>
                        </a:gs>
                        <a:gs pos="34000">
                          <a:srgbClr val="863694"/>
                        </a:gs>
                        <a:gs pos="80000">
                          <a:srgbClr val="561465"/>
                        </a:gs>
                      </a:gsLst>
                      <a:path path="circle">
                        <a:fillToRect l="50000" t="50000" r="50000" b="50000"/>
                      </a:path>
                    </a:gradFill>
                  </a:tcPr>
                </a:tc>
                <a:tc>
                  <a:txBody>
                    <a:bodyPr/>
                    <a:lstStyle/>
                    <a:p>
                      <a:pPr marL="182563" lvl="0" indent="-182563" algn="l">
                        <a:buClr>
                          <a:srgbClr val="94C33D"/>
                        </a:buClr>
                        <a:buFont typeface="Arial" panose="020B0604020202020204" pitchFamily="34" charset="0"/>
                        <a:buChar char="•"/>
                        <a:tabLst/>
                      </a:pPr>
                      <a:r>
                        <a:rPr lang="en-US" sz="1050" dirty="0">
                          <a:solidFill>
                            <a:schemeClr val="bg1"/>
                          </a:solidFill>
                          <a:effectLst/>
                        </a:rPr>
                        <a:t>Keen on collaborations</a:t>
                      </a:r>
                      <a:endParaRPr lang="en-IE" sz="1050" dirty="0">
                        <a:solidFill>
                          <a:schemeClr val="bg1"/>
                        </a:solidFill>
                        <a:effectLst/>
                      </a:endParaRPr>
                    </a:p>
                    <a:p>
                      <a:pPr marL="182563" lvl="0" indent="-182563" algn="l">
                        <a:buClr>
                          <a:srgbClr val="94C33D"/>
                        </a:buClr>
                        <a:buFont typeface="Arial" panose="020B0604020202020204" pitchFamily="34" charset="0"/>
                        <a:buChar char="•"/>
                        <a:tabLst/>
                      </a:pPr>
                      <a:r>
                        <a:rPr lang="en-US" sz="1050" dirty="0">
                          <a:solidFill>
                            <a:schemeClr val="bg1"/>
                          </a:solidFill>
                          <a:effectLst/>
                        </a:rPr>
                        <a:t>Respect for all team members</a:t>
                      </a:r>
                      <a:endParaRPr lang="en-IE" sz="1050" dirty="0">
                        <a:solidFill>
                          <a:schemeClr val="bg1"/>
                        </a:solidFill>
                        <a:effectLst/>
                      </a:endParaRPr>
                    </a:p>
                    <a:p>
                      <a:pPr marL="182563" lvl="0" indent="-182563" algn="l">
                        <a:buClr>
                          <a:srgbClr val="94C33D"/>
                        </a:buClr>
                        <a:buFont typeface="Arial" panose="020B0604020202020204" pitchFamily="34" charset="0"/>
                        <a:buChar char="•"/>
                        <a:tabLst/>
                      </a:pPr>
                      <a:r>
                        <a:rPr lang="en-US" sz="1050" dirty="0">
                          <a:solidFill>
                            <a:schemeClr val="bg1"/>
                          </a:solidFill>
                          <a:effectLst/>
                        </a:rPr>
                        <a:t>Open to the free flow of ideas</a:t>
                      </a:r>
                      <a:endParaRPr lang="en-IE" sz="105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534" marR="67534" marT="36000" marB="36000">
                    <a:gradFill>
                      <a:gsLst>
                        <a:gs pos="4000">
                          <a:srgbClr val="863694"/>
                        </a:gs>
                        <a:gs pos="34000">
                          <a:srgbClr val="863694"/>
                        </a:gs>
                        <a:gs pos="80000">
                          <a:srgbClr val="561465"/>
                        </a:gs>
                      </a:gsLst>
                      <a:path path="circle">
                        <a:fillToRect l="50000" t="50000" r="50000" b="50000"/>
                      </a:path>
                    </a:gradFill>
                  </a:tcPr>
                </a:tc>
                <a:extLst>
                  <a:ext uri="{0D108BD9-81ED-4DB2-BD59-A6C34878D82A}">
                    <a16:rowId xmlns:a16="http://schemas.microsoft.com/office/drawing/2014/main" val="2509392882"/>
                  </a:ext>
                </a:extLst>
              </a:tr>
              <a:tr h="791548">
                <a:tc>
                  <a:txBody>
                    <a:bodyPr/>
                    <a:lstStyle/>
                    <a:p>
                      <a:pPr algn="l"/>
                      <a:r>
                        <a:rPr lang="en-US" sz="1050">
                          <a:solidFill>
                            <a:schemeClr val="bg1"/>
                          </a:solidFill>
                          <a:effectLst/>
                        </a:rPr>
                        <a:t>Laisse-Faire</a:t>
                      </a:r>
                      <a:endParaRPr lang="en-IE" sz="105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534" marR="67534" marT="36000" marB="36000">
                    <a:gradFill>
                      <a:gsLst>
                        <a:gs pos="4000">
                          <a:srgbClr val="863694"/>
                        </a:gs>
                        <a:gs pos="34000">
                          <a:srgbClr val="863694"/>
                        </a:gs>
                        <a:gs pos="80000">
                          <a:srgbClr val="561465"/>
                        </a:gs>
                      </a:gsLst>
                      <a:path path="circle">
                        <a:fillToRect l="50000" t="50000" r="50000" b="50000"/>
                      </a:path>
                    </a:gradFill>
                  </a:tcPr>
                </a:tc>
                <a:tc>
                  <a:txBody>
                    <a:bodyPr/>
                    <a:lstStyle/>
                    <a:p>
                      <a:pPr algn="l"/>
                      <a:r>
                        <a:rPr lang="en-US" sz="1050">
                          <a:solidFill>
                            <a:schemeClr val="bg1"/>
                          </a:solidFill>
                          <a:effectLst/>
                        </a:rPr>
                        <a:t> </a:t>
                      </a:r>
                      <a:endParaRPr lang="en-IE" sz="1050">
                        <a:solidFill>
                          <a:schemeClr val="bg1"/>
                        </a:solidFill>
                        <a:effectLst/>
                      </a:endParaRPr>
                    </a:p>
                    <a:p>
                      <a:pPr algn="l"/>
                      <a:r>
                        <a:rPr lang="en-US" sz="1050">
                          <a:solidFill>
                            <a:schemeClr val="bg1"/>
                          </a:solidFill>
                          <a:effectLst/>
                        </a:rPr>
                        <a:t>Trusts the team to discover the best way of working for them.</a:t>
                      </a:r>
                      <a:endParaRPr lang="en-IE" sz="105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534" marR="67534" marT="36000" marB="36000">
                    <a:gradFill>
                      <a:gsLst>
                        <a:gs pos="4000">
                          <a:srgbClr val="863694"/>
                        </a:gs>
                        <a:gs pos="34000">
                          <a:srgbClr val="863694"/>
                        </a:gs>
                        <a:gs pos="80000">
                          <a:srgbClr val="561465"/>
                        </a:gs>
                      </a:gsLst>
                      <a:path path="circle">
                        <a:fillToRect l="50000" t="50000" r="50000" b="50000"/>
                      </a:path>
                    </a:gradFill>
                  </a:tcPr>
                </a:tc>
                <a:tc>
                  <a:txBody>
                    <a:bodyPr/>
                    <a:lstStyle/>
                    <a:p>
                      <a:pPr marL="182563" lvl="0" indent="-182563" algn="l">
                        <a:buClr>
                          <a:srgbClr val="94C33D"/>
                        </a:buClr>
                        <a:buFont typeface="Arial" panose="020B0604020202020204" pitchFamily="34" charset="0"/>
                        <a:buChar char="•"/>
                        <a:tabLst/>
                      </a:pPr>
                      <a:r>
                        <a:rPr lang="en-US" sz="1050" dirty="0">
                          <a:solidFill>
                            <a:schemeClr val="bg1"/>
                          </a:solidFill>
                          <a:effectLst/>
                        </a:rPr>
                        <a:t>Don’t micro-manage</a:t>
                      </a:r>
                      <a:endParaRPr lang="en-IE" sz="1050" dirty="0">
                        <a:solidFill>
                          <a:schemeClr val="bg1"/>
                        </a:solidFill>
                        <a:effectLst/>
                      </a:endParaRPr>
                    </a:p>
                    <a:p>
                      <a:pPr marL="182563" lvl="0" indent="-182563" algn="l">
                        <a:buClr>
                          <a:srgbClr val="94C33D"/>
                        </a:buClr>
                        <a:buFont typeface="Arial" panose="020B0604020202020204" pitchFamily="34" charset="0"/>
                        <a:buChar char="•"/>
                        <a:tabLst/>
                      </a:pPr>
                      <a:r>
                        <a:rPr lang="en-US" sz="1050" dirty="0">
                          <a:solidFill>
                            <a:schemeClr val="bg1"/>
                          </a:solidFill>
                          <a:effectLst/>
                        </a:rPr>
                        <a:t>Trusts team to use skills &amp; experience appropriately</a:t>
                      </a:r>
                      <a:endParaRPr lang="en-IE" sz="1050" dirty="0">
                        <a:solidFill>
                          <a:schemeClr val="bg1"/>
                        </a:solidFill>
                        <a:effectLst/>
                      </a:endParaRPr>
                    </a:p>
                    <a:p>
                      <a:pPr marL="182563" lvl="0" indent="-182563" algn="l">
                        <a:buClr>
                          <a:srgbClr val="94C33D"/>
                        </a:buClr>
                        <a:buFont typeface="Arial" panose="020B0604020202020204" pitchFamily="34" charset="0"/>
                        <a:buChar char="•"/>
                        <a:tabLst/>
                      </a:pPr>
                      <a:r>
                        <a:rPr lang="en-US" sz="1050" dirty="0">
                          <a:solidFill>
                            <a:schemeClr val="bg1"/>
                          </a:solidFill>
                          <a:effectLst/>
                        </a:rPr>
                        <a:t>Listen to their team completely</a:t>
                      </a:r>
                      <a:endParaRPr lang="en-IE" sz="1050" dirty="0">
                        <a:solidFill>
                          <a:schemeClr val="bg1"/>
                        </a:solidFill>
                        <a:effectLst/>
                      </a:endParaRPr>
                    </a:p>
                    <a:p>
                      <a:pPr marL="457200" algn="l"/>
                      <a:r>
                        <a:rPr lang="en-US" sz="1050" dirty="0">
                          <a:solidFill>
                            <a:schemeClr val="bg1"/>
                          </a:solidFill>
                          <a:effectLst/>
                        </a:rPr>
                        <a:t> </a:t>
                      </a:r>
                      <a:endParaRPr lang="en-IE" sz="105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534" marR="67534" marT="36000" marB="36000">
                    <a:gradFill>
                      <a:gsLst>
                        <a:gs pos="4000">
                          <a:srgbClr val="863694"/>
                        </a:gs>
                        <a:gs pos="34000">
                          <a:srgbClr val="863694"/>
                        </a:gs>
                        <a:gs pos="80000">
                          <a:srgbClr val="561465"/>
                        </a:gs>
                      </a:gsLst>
                      <a:path path="circle">
                        <a:fillToRect l="50000" t="50000" r="50000" b="50000"/>
                      </a:path>
                    </a:gradFill>
                  </a:tcPr>
                </a:tc>
                <a:extLst>
                  <a:ext uri="{0D108BD9-81ED-4DB2-BD59-A6C34878D82A}">
                    <a16:rowId xmlns:a16="http://schemas.microsoft.com/office/drawing/2014/main" val="2085350119"/>
                  </a:ext>
                </a:extLst>
              </a:tr>
              <a:tr h="787201">
                <a:tc>
                  <a:txBody>
                    <a:bodyPr/>
                    <a:lstStyle/>
                    <a:p>
                      <a:pPr algn="l"/>
                      <a:r>
                        <a:rPr lang="en-US" sz="1050">
                          <a:solidFill>
                            <a:schemeClr val="bg1"/>
                          </a:solidFill>
                          <a:effectLst/>
                        </a:rPr>
                        <a:t>Transactional</a:t>
                      </a:r>
                      <a:endParaRPr lang="en-IE" sz="105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534" marR="67534" marT="36000" marB="36000">
                    <a:gradFill>
                      <a:gsLst>
                        <a:gs pos="4000">
                          <a:srgbClr val="863694"/>
                        </a:gs>
                        <a:gs pos="34000">
                          <a:srgbClr val="863694"/>
                        </a:gs>
                        <a:gs pos="80000">
                          <a:srgbClr val="561465"/>
                        </a:gs>
                      </a:gsLst>
                      <a:path path="circle">
                        <a:fillToRect l="50000" t="50000" r="50000" b="50000"/>
                      </a:path>
                    </a:gradFill>
                  </a:tcPr>
                </a:tc>
                <a:tc>
                  <a:txBody>
                    <a:bodyPr/>
                    <a:lstStyle/>
                    <a:p>
                      <a:pPr algn="l"/>
                      <a:r>
                        <a:rPr lang="en-US" sz="1050" dirty="0">
                          <a:solidFill>
                            <a:schemeClr val="bg1"/>
                          </a:solidFill>
                          <a:effectLst/>
                        </a:rPr>
                        <a:t> Focus on specific tasks and use reward and punishment to motivate their team</a:t>
                      </a:r>
                      <a:endParaRPr lang="en-IE" sz="105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534" marR="67534" marT="36000" marB="36000">
                    <a:gradFill>
                      <a:gsLst>
                        <a:gs pos="4000">
                          <a:srgbClr val="863694"/>
                        </a:gs>
                        <a:gs pos="34000">
                          <a:srgbClr val="863694"/>
                        </a:gs>
                        <a:gs pos="80000">
                          <a:srgbClr val="561465"/>
                        </a:gs>
                      </a:gsLst>
                      <a:path path="circle">
                        <a:fillToRect l="50000" t="50000" r="50000" b="50000"/>
                      </a:path>
                    </a:gradFill>
                  </a:tcPr>
                </a:tc>
                <a:tc>
                  <a:txBody>
                    <a:bodyPr/>
                    <a:lstStyle/>
                    <a:p>
                      <a:pPr marL="182563" lvl="0" indent="-182563" algn="l">
                        <a:buClr>
                          <a:srgbClr val="94C33D"/>
                        </a:buClr>
                        <a:buFont typeface="Arial" panose="020B0604020202020204" pitchFamily="34" charset="0"/>
                        <a:buChar char="•"/>
                        <a:tabLst/>
                      </a:pPr>
                      <a:r>
                        <a:rPr lang="en-US" sz="1050" dirty="0">
                          <a:solidFill>
                            <a:schemeClr val="bg1"/>
                          </a:solidFill>
                          <a:effectLst/>
                        </a:rPr>
                        <a:t>Focus on managing tasks, teams &amp; performance</a:t>
                      </a:r>
                      <a:endParaRPr lang="en-IE" sz="1050" dirty="0">
                        <a:solidFill>
                          <a:schemeClr val="bg1"/>
                        </a:solidFill>
                        <a:effectLst/>
                      </a:endParaRPr>
                    </a:p>
                    <a:p>
                      <a:pPr marL="182563" lvl="0" indent="-182563" algn="l">
                        <a:buClr>
                          <a:srgbClr val="94C33D"/>
                        </a:buClr>
                        <a:buFont typeface="Arial" panose="020B0604020202020204" pitchFamily="34" charset="0"/>
                        <a:buChar char="•"/>
                        <a:tabLst/>
                      </a:pPr>
                      <a:r>
                        <a:rPr lang="en-US" sz="1050" dirty="0" err="1">
                          <a:solidFill>
                            <a:schemeClr val="bg1"/>
                          </a:solidFill>
                          <a:effectLst/>
                        </a:rPr>
                        <a:t>Favour</a:t>
                      </a:r>
                      <a:r>
                        <a:rPr lang="en-US" sz="1050" dirty="0">
                          <a:solidFill>
                            <a:schemeClr val="bg1"/>
                          </a:solidFill>
                          <a:effectLst/>
                        </a:rPr>
                        <a:t> structured policies &amp; procedures</a:t>
                      </a:r>
                      <a:endParaRPr lang="en-IE" sz="1050" dirty="0">
                        <a:solidFill>
                          <a:schemeClr val="bg1"/>
                        </a:solidFill>
                        <a:effectLst/>
                      </a:endParaRPr>
                    </a:p>
                    <a:p>
                      <a:pPr marL="182563" lvl="0" indent="-182563" algn="l">
                        <a:buClr>
                          <a:srgbClr val="94C33D"/>
                        </a:buClr>
                        <a:buFont typeface="Arial" panose="020B0604020202020204" pitchFamily="34" charset="0"/>
                        <a:buChar char="•"/>
                        <a:tabLst/>
                      </a:pPr>
                      <a:r>
                        <a:rPr lang="en-US" sz="1050" dirty="0">
                          <a:solidFill>
                            <a:schemeClr val="bg1"/>
                          </a:solidFill>
                          <a:effectLst/>
                        </a:rPr>
                        <a:t>Short term goal-setters</a:t>
                      </a:r>
                      <a:endParaRPr lang="en-IE" sz="1050" dirty="0">
                        <a:solidFill>
                          <a:schemeClr val="bg1"/>
                        </a:solidFill>
                        <a:effectLst/>
                      </a:endParaRPr>
                    </a:p>
                    <a:p>
                      <a:pPr algn="l"/>
                      <a:r>
                        <a:rPr lang="en-US" sz="1050" dirty="0">
                          <a:solidFill>
                            <a:schemeClr val="bg1"/>
                          </a:solidFill>
                          <a:effectLst/>
                        </a:rPr>
                        <a:t> </a:t>
                      </a:r>
                      <a:endParaRPr lang="en-IE" sz="105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534" marR="67534" marT="36000" marB="36000">
                    <a:gradFill>
                      <a:gsLst>
                        <a:gs pos="4000">
                          <a:srgbClr val="863694"/>
                        </a:gs>
                        <a:gs pos="34000">
                          <a:srgbClr val="863694"/>
                        </a:gs>
                        <a:gs pos="80000">
                          <a:srgbClr val="561465"/>
                        </a:gs>
                      </a:gsLst>
                      <a:path path="circle">
                        <a:fillToRect l="50000" t="50000" r="50000" b="50000"/>
                      </a:path>
                    </a:gradFill>
                  </a:tcPr>
                </a:tc>
                <a:extLst>
                  <a:ext uri="{0D108BD9-81ED-4DB2-BD59-A6C34878D82A}">
                    <a16:rowId xmlns:a16="http://schemas.microsoft.com/office/drawing/2014/main" val="1715481566"/>
                  </a:ext>
                </a:extLst>
              </a:tr>
              <a:tr h="746053">
                <a:tc>
                  <a:txBody>
                    <a:bodyPr/>
                    <a:lstStyle/>
                    <a:p>
                      <a:pPr algn="l"/>
                      <a:r>
                        <a:rPr lang="en-US" sz="1050">
                          <a:solidFill>
                            <a:schemeClr val="bg1"/>
                          </a:solidFill>
                          <a:effectLst/>
                        </a:rPr>
                        <a:t>Centred</a:t>
                      </a:r>
                      <a:endParaRPr lang="en-IE" sz="105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534" marR="67534" marT="36000" marB="36000">
                    <a:gradFill>
                      <a:gsLst>
                        <a:gs pos="4000">
                          <a:srgbClr val="863694"/>
                        </a:gs>
                        <a:gs pos="34000">
                          <a:srgbClr val="863694"/>
                        </a:gs>
                        <a:gs pos="80000">
                          <a:srgbClr val="561465"/>
                        </a:gs>
                      </a:gsLst>
                      <a:path path="circle">
                        <a:fillToRect l="50000" t="50000" r="50000" b="50000"/>
                      </a:path>
                    </a:gradFill>
                  </a:tcPr>
                </a:tc>
                <a:tc>
                  <a:txBody>
                    <a:bodyPr/>
                    <a:lstStyle/>
                    <a:p>
                      <a:pPr algn="l"/>
                      <a:r>
                        <a:rPr lang="en-US" sz="1050" dirty="0">
                          <a:solidFill>
                            <a:schemeClr val="bg1"/>
                          </a:solidFill>
                          <a:effectLst/>
                        </a:rPr>
                        <a:t> Emphasizes the role of positive emotions</a:t>
                      </a:r>
                      <a:endParaRPr lang="en-IE" sz="105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534" marR="67534" marT="36000" marB="36000">
                    <a:gradFill>
                      <a:gsLst>
                        <a:gs pos="4000">
                          <a:srgbClr val="863694"/>
                        </a:gs>
                        <a:gs pos="34000">
                          <a:srgbClr val="863694"/>
                        </a:gs>
                        <a:gs pos="80000">
                          <a:srgbClr val="561465"/>
                        </a:gs>
                      </a:gsLst>
                      <a:path path="circle">
                        <a:fillToRect l="50000" t="50000" r="50000" b="50000"/>
                      </a:path>
                    </a:gradFill>
                  </a:tcPr>
                </a:tc>
                <a:tc>
                  <a:txBody>
                    <a:bodyPr/>
                    <a:lstStyle/>
                    <a:p>
                      <a:pPr marL="182563" lvl="0" indent="-182563" algn="l">
                        <a:buClr>
                          <a:srgbClr val="94C33D"/>
                        </a:buClr>
                        <a:buFont typeface="Arial" panose="020B0604020202020204" pitchFamily="34" charset="0"/>
                        <a:buChar char="•"/>
                        <a:tabLst/>
                      </a:pPr>
                      <a:r>
                        <a:rPr lang="en-US" sz="1050" dirty="0">
                          <a:solidFill>
                            <a:schemeClr val="bg1"/>
                          </a:solidFill>
                          <a:effectLst/>
                        </a:rPr>
                        <a:t>Have a well of physical, intellectual, emotional and spiritual strength that drives personal achievement and, in turn, inspires others to follow.</a:t>
                      </a:r>
                      <a:endParaRPr lang="en-IE" sz="105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534" marR="67534" marT="36000" marB="36000">
                    <a:gradFill>
                      <a:gsLst>
                        <a:gs pos="4000">
                          <a:srgbClr val="863694"/>
                        </a:gs>
                        <a:gs pos="34000">
                          <a:srgbClr val="863694"/>
                        </a:gs>
                        <a:gs pos="80000">
                          <a:srgbClr val="561465"/>
                        </a:gs>
                      </a:gsLst>
                      <a:path path="circle">
                        <a:fillToRect l="50000" t="50000" r="50000" b="50000"/>
                      </a:path>
                    </a:gradFill>
                  </a:tcPr>
                </a:tc>
                <a:extLst>
                  <a:ext uri="{0D108BD9-81ED-4DB2-BD59-A6C34878D82A}">
                    <a16:rowId xmlns:a16="http://schemas.microsoft.com/office/drawing/2014/main" val="2776521341"/>
                  </a:ext>
                </a:extLst>
              </a:tr>
            </a:tbl>
          </a:graphicData>
        </a:graphic>
      </p:graphicFrame>
      <p:sp>
        <p:nvSpPr>
          <p:cNvPr id="80" name="Rectangle 79">
            <a:extLst>
              <a:ext uri="{FF2B5EF4-FFF2-40B4-BE49-F238E27FC236}">
                <a16:creationId xmlns:a16="http://schemas.microsoft.com/office/drawing/2014/main" id="{26696138-834B-CA4C-BC39-BF06CB002159}"/>
              </a:ext>
            </a:extLst>
          </p:cNvPr>
          <p:cNvSpPr/>
          <p:nvPr/>
        </p:nvSpPr>
        <p:spPr>
          <a:xfrm>
            <a:off x="611240" y="4163642"/>
            <a:ext cx="1576072" cy="276999"/>
          </a:xfrm>
          <a:prstGeom prst="rect">
            <a:avLst/>
          </a:prstGeom>
        </p:spPr>
        <p:txBody>
          <a:bodyPr wrap="none">
            <a:spAutoFit/>
          </a:bodyPr>
          <a:lstStyle/>
          <a:p>
            <a:r>
              <a:rPr lang="en-GB" sz="1200" dirty="0">
                <a:solidFill>
                  <a:schemeClr val="bg1"/>
                </a:solidFill>
                <a:highlight>
                  <a:srgbClr val="94C33D"/>
                </a:highlight>
                <a:latin typeface="Open Sans" panose="020B0606030504020204" pitchFamily="34" charset="0"/>
                <a:ea typeface="Open Sans" panose="020B0606030504020204" pitchFamily="34" charset="0"/>
                <a:cs typeface="Open Sans" panose="020B0606030504020204" pitchFamily="34" charset="0"/>
              </a:rPr>
              <a:t> LEADERSHIP STYLE</a:t>
            </a:r>
            <a:endParaRPr lang="en-IE" sz="1200" dirty="0">
              <a:solidFill>
                <a:srgbClr val="94C33D"/>
              </a:solidFill>
              <a:highlight>
                <a:srgbClr val="94C33D"/>
              </a:highlight>
              <a:latin typeface="Open Sans" panose="020B0606030504020204" pitchFamily="34" charset="0"/>
              <a:ea typeface="Open Sans" panose="020B0606030504020204" pitchFamily="34" charset="0"/>
              <a:cs typeface="Open Sans" panose="020B0606030504020204" pitchFamily="34" charset="0"/>
            </a:endParaRPr>
          </a:p>
        </p:txBody>
      </p:sp>
      <p:sp>
        <p:nvSpPr>
          <p:cNvPr id="81" name="Rectangle 80">
            <a:extLst>
              <a:ext uri="{FF2B5EF4-FFF2-40B4-BE49-F238E27FC236}">
                <a16:creationId xmlns:a16="http://schemas.microsoft.com/office/drawing/2014/main" id="{35F57586-589C-2549-ABD4-541ADF292E3A}"/>
              </a:ext>
            </a:extLst>
          </p:cNvPr>
          <p:cNvSpPr/>
          <p:nvPr/>
        </p:nvSpPr>
        <p:spPr>
          <a:xfrm>
            <a:off x="2405181" y="4163642"/>
            <a:ext cx="1199367" cy="276999"/>
          </a:xfrm>
          <a:prstGeom prst="rect">
            <a:avLst/>
          </a:prstGeom>
        </p:spPr>
        <p:txBody>
          <a:bodyPr wrap="none">
            <a:spAutoFit/>
          </a:bodyPr>
          <a:lstStyle/>
          <a:p>
            <a:r>
              <a:rPr lang="en-GB" sz="1200" dirty="0">
                <a:solidFill>
                  <a:schemeClr val="bg1"/>
                </a:solidFill>
                <a:highlight>
                  <a:srgbClr val="94C33D"/>
                </a:highlight>
                <a:latin typeface="Open Sans" panose="020B0606030504020204" pitchFamily="34" charset="0"/>
                <a:ea typeface="Open Sans" panose="020B0606030504020204" pitchFamily="34" charset="0"/>
                <a:cs typeface="Open Sans" panose="020B0606030504020204" pitchFamily="34" charset="0"/>
              </a:rPr>
              <a:t> DESCRIPTION</a:t>
            </a:r>
            <a:endParaRPr lang="en-IE" sz="1200" dirty="0">
              <a:solidFill>
                <a:srgbClr val="94C33D"/>
              </a:solidFill>
              <a:highlight>
                <a:srgbClr val="94C33D"/>
              </a:highlight>
              <a:latin typeface="Open Sans" panose="020B0606030504020204" pitchFamily="34" charset="0"/>
              <a:ea typeface="Open Sans" panose="020B0606030504020204" pitchFamily="34" charset="0"/>
              <a:cs typeface="Open Sans" panose="020B0606030504020204" pitchFamily="34" charset="0"/>
            </a:endParaRPr>
          </a:p>
        </p:txBody>
      </p:sp>
      <p:sp>
        <p:nvSpPr>
          <p:cNvPr id="82" name="Rectangle 81">
            <a:extLst>
              <a:ext uri="{FF2B5EF4-FFF2-40B4-BE49-F238E27FC236}">
                <a16:creationId xmlns:a16="http://schemas.microsoft.com/office/drawing/2014/main" id="{B34218BE-8C91-B340-92AF-CA3DB68C5E59}"/>
              </a:ext>
            </a:extLst>
          </p:cNvPr>
          <p:cNvSpPr/>
          <p:nvPr/>
        </p:nvSpPr>
        <p:spPr>
          <a:xfrm>
            <a:off x="4287941" y="4163642"/>
            <a:ext cx="2097177" cy="276999"/>
          </a:xfrm>
          <a:prstGeom prst="rect">
            <a:avLst/>
          </a:prstGeom>
        </p:spPr>
        <p:txBody>
          <a:bodyPr wrap="none">
            <a:spAutoFit/>
          </a:bodyPr>
          <a:lstStyle/>
          <a:p>
            <a:r>
              <a:rPr lang="en-GB" sz="1200" dirty="0">
                <a:solidFill>
                  <a:schemeClr val="bg1"/>
                </a:solidFill>
                <a:highlight>
                  <a:srgbClr val="94C33D"/>
                </a:highlight>
                <a:latin typeface="Open Sans" panose="020B0606030504020204" pitchFamily="34" charset="0"/>
                <a:ea typeface="Open Sans" panose="020B0606030504020204" pitchFamily="34" charset="0"/>
                <a:cs typeface="Open Sans" panose="020B0606030504020204" pitchFamily="34" charset="0"/>
              </a:rPr>
              <a:t> SEEING YOURSELF IN THIS</a:t>
            </a:r>
            <a:endParaRPr lang="en-IE" sz="1200" dirty="0">
              <a:solidFill>
                <a:srgbClr val="94C33D"/>
              </a:solidFill>
              <a:highlight>
                <a:srgbClr val="94C33D"/>
              </a:highligh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0351790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Freeform 59">
            <a:extLst>
              <a:ext uri="{FF2B5EF4-FFF2-40B4-BE49-F238E27FC236}">
                <a16:creationId xmlns:a16="http://schemas.microsoft.com/office/drawing/2014/main" id="{D7946608-FE8B-854B-9E1F-A6E1294B12C8}"/>
              </a:ext>
            </a:extLst>
          </p:cNvPr>
          <p:cNvSpPr/>
          <p:nvPr/>
        </p:nvSpPr>
        <p:spPr>
          <a:xfrm>
            <a:off x="0" y="4203457"/>
            <a:ext cx="5139867" cy="5858198"/>
          </a:xfrm>
          <a:custGeom>
            <a:avLst/>
            <a:gdLst>
              <a:gd name="connsiteX0" fmla="*/ 2246378 w 5222656"/>
              <a:gd name="connsiteY0" fmla="*/ 0 h 5952556"/>
              <a:gd name="connsiteX1" fmla="*/ 5222656 w 5222656"/>
              <a:gd name="connsiteY1" fmla="*/ 2976278 h 5952556"/>
              <a:gd name="connsiteX2" fmla="*/ 2246378 w 5222656"/>
              <a:gd name="connsiteY2" fmla="*/ 5952556 h 5952556"/>
              <a:gd name="connsiteX3" fmla="*/ 141832 w 5222656"/>
              <a:gd name="connsiteY3" fmla="*/ 5080825 h 5952556"/>
              <a:gd name="connsiteX4" fmla="*/ 0 w 5222656"/>
              <a:gd name="connsiteY4" fmla="*/ 4924770 h 5952556"/>
              <a:gd name="connsiteX5" fmla="*/ 0 w 5222656"/>
              <a:gd name="connsiteY5" fmla="*/ 1027786 h 5952556"/>
              <a:gd name="connsiteX6" fmla="*/ 141832 w 5222656"/>
              <a:gd name="connsiteY6" fmla="*/ 871732 h 5952556"/>
              <a:gd name="connsiteX7" fmla="*/ 2246378 w 5222656"/>
              <a:gd name="connsiteY7" fmla="*/ 0 h 5952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22656" h="5952556">
                <a:moveTo>
                  <a:pt x="2246378" y="0"/>
                </a:moveTo>
                <a:cubicBezTo>
                  <a:pt x="3890131" y="0"/>
                  <a:pt x="5222656" y="1332525"/>
                  <a:pt x="5222656" y="2976278"/>
                </a:cubicBezTo>
                <a:cubicBezTo>
                  <a:pt x="5222656" y="4620031"/>
                  <a:pt x="3890131" y="5952556"/>
                  <a:pt x="2246378" y="5952556"/>
                </a:cubicBezTo>
                <a:cubicBezTo>
                  <a:pt x="1424502" y="5952556"/>
                  <a:pt x="680432" y="5619425"/>
                  <a:pt x="141832" y="5080825"/>
                </a:cubicBezTo>
                <a:lnTo>
                  <a:pt x="0" y="4924770"/>
                </a:lnTo>
                <a:lnTo>
                  <a:pt x="0" y="1027786"/>
                </a:lnTo>
                <a:lnTo>
                  <a:pt x="141832" y="871732"/>
                </a:lnTo>
                <a:cubicBezTo>
                  <a:pt x="680432" y="333131"/>
                  <a:pt x="1424502" y="0"/>
                  <a:pt x="2246378" y="0"/>
                </a:cubicBezTo>
                <a:close/>
              </a:path>
            </a:pathLst>
          </a:custGeom>
          <a:blipFill dpi="0" rotWithShape="0">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Slide Number Placeholder 1">
            <a:extLst>
              <a:ext uri="{FF2B5EF4-FFF2-40B4-BE49-F238E27FC236}">
                <a16:creationId xmlns:a16="http://schemas.microsoft.com/office/drawing/2014/main" id="{9CC3F771-EAB3-9F4C-8117-AE1ACAEE49D8}"/>
              </a:ext>
            </a:extLst>
          </p:cNvPr>
          <p:cNvSpPr>
            <a:spLocks noGrp="1"/>
          </p:cNvSpPr>
          <p:nvPr>
            <p:ph type="sldNum" sz="quarter" idx="12"/>
          </p:nvPr>
        </p:nvSpPr>
        <p:spPr/>
        <p:txBody>
          <a:bodyPr/>
          <a:lstStyle/>
          <a:p>
            <a:fld id="{5E760C49-C21F-C349-B509-93C281143DFD}" type="slidenum">
              <a:rPr lang="en-US" smtClean="0"/>
              <a:t>49</a:t>
            </a:fld>
            <a:endParaRPr lang="en-US" dirty="0"/>
          </a:p>
        </p:txBody>
      </p:sp>
      <p:sp>
        <p:nvSpPr>
          <p:cNvPr id="113" name="Text Placeholder 4">
            <a:extLst>
              <a:ext uri="{FF2B5EF4-FFF2-40B4-BE49-F238E27FC236}">
                <a16:creationId xmlns:a16="http://schemas.microsoft.com/office/drawing/2014/main" id="{57AF60B7-C857-0845-AE9A-E7F8B81C5AC0}"/>
              </a:ext>
            </a:extLst>
          </p:cNvPr>
          <p:cNvSpPr txBox="1">
            <a:spLocks/>
          </p:cNvSpPr>
          <p:nvPr/>
        </p:nvSpPr>
        <p:spPr>
          <a:xfrm>
            <a:off x="634225" y="597063"/>
            <a:ext cx="6612961" cy="534728"/>
          </a:xfrm>
          <a:prstGeom prst="rect">
            <a:avLst/>
          </a:prstGeom>
        </p:spPr>
        <p:txBody>
          <a:bodyPr vert="horz" lIns="91440" tIns="45720" rIns="91440" bIns="45720" rtlCol="0">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dirty="0"/>
              <a:t>Quiet Leadership</a:t>
            </a:r>
            <a:endParaRPr lang="en-IE" dirty="0"/>
          </a:p>
        </p:txBody>
      </p:sp>
      <p:cxnSp>
        <p:nvCxnSpPr>
          <p:cNvPr id="114" name="Straight Connector 113">
            <a:extLst>
              <a:ext uri="{FF2B5EF4-FFF2-40B4-BE49-F238E27FC236}">
                <a16:creationId xmlns:a16="http://schemas.microsoft.com/office/drawing/2014/main" id="{748240D2-282E-EB46-86D3-C44470D64C5A}"/>
              </a:ext>
            </a:extLst>
          </p:cNvPr>
          <p:cNvCxnSpPr>
            <a:cxnSpLocks/>
          </p:cNvCxnSpPr>
          <p:nvPr/>
        </p:nvCxnSpPr>
        <p:spPr>
          <a:xfrm flipH="1">
            <a:off x="0" y="795404"/>
            <a:ext cx="634226" cy="1"/>
          </a:xfrm>
          <a:prstGeom prst="line">
            <a:avLst/>
          </a:prstGeom>
          <a:ln w="28575">
            <a:solidFill>
              <a:srgbClr val="94C33D"/>
            </a:solidFill>
          </a:ln>
        </p:spPr>
        <p:style>
          <a:lnRef idx="1">
            <a:schemeClr val="accent1"/>
          </a:lnRef>
          <a:fillRef idx="0">
            <a:schemeClr val="accent1"/>
          </a:fillRef>
          <a:effectRef idx="0">
            <a:schemeClr val="accent1"/>
          </a:effectRef>
          <a:fontRef idx="minor">
            <a:schemeClr val="tx1"/>
          </a:fontRef>
        </p:style>
      </p:cxnSp>
      <p:sp>
        <p:nvSpPr>
          <p:cNvPr id="11" name="Text Placeholder 4">
            <a:extLst>
              <a:ext uri="{FF2B5EF4-FFF2-40B4-BE49-F238E27FC236}">
                <a16:creationId xmlns:a16="http://schemas.microsoft.com/office/drawing/2014/main" id="{E596151C-61B3-F94B-8C38-E6D22AF05AD0}"/>
              </a:ext>
            </a:extLst>
          </p:cNvPr>
          <p:cNvSpPr txBox="1">
            <a:spLocks/>
          </p:cNvSpPr>
          <p:nvPr/>
        </p:nvSpPr>
        <p:spPr>
          <a:xfrm>
            <a:off x="554548" y="3583061"/>
            <a:ext cx="594986" cy="665641"/>
          </a:xfrm>
          <a:prstGeom prst="rect">
            <a:avLst/>
          </a:prstGeom>
        </p:spPr>
        <p:txBody>
          <a:bodyPr vert="horz" lIns="91440" tIns="45720" rIns="91440" bIns="45720" rtlCol="0">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r>
              <a:rPr lang="en-GB" sz="2700" dirty="0">
                <a:solidFill>
                  <a:schemeClr val="bg1"/>
                </a:solidFill>
              </a:rPr>
              <a:t>01</a:t>
            </a:r>
            <a:endParaRPr lang="en-IE" sz="2700" dirty="0">
              <a:solidFill>
                <a:schemeClr val="bg1"/>
              </a:solidFill>
            </a:endParaRPr>
          </a:p>
        </p:txBody>
      </p:sp>
      <p:grpSp>
        <p:nvGrpSpPr>
          <p:cNvPr id="3" name="Group 2">
            <a:extLst>
              <a:ext uri="{FF2B5EF4-FFF2-40B4-BE49-F238E27FC236}">
                <a16:creationId xmlns:a16="http://schemas.microsoft.com/office/drawing/2014/main" id="{BB5A6304-31C6-BB49-92BA-66156DAEBC1C}"/>
              </a:ext>
            </a:extLst>
          </p:cNvPr>
          <p:cNvGrpSpPr/>
          <p:nvPr/>
        </p:nvGrpSpPr>
        <p:grpSpPr>
          <a:xfrm>
            <a:off x="4369887" y="6195995"/>
            <a:ext cx="2061616" cy="2374644"/>
            <a:chOff x="5024852" y="2421816"/>
            <a:chExt cx="2061616" cy="2374644"/>
          </a:xfrm>
        </p:grpSpPr>
        <p:sp>
          <p:nvSpPr>
            <p:cNvPr id="34" name="Oval 33">
              <a:extLst>
                <a:ext uri="{FF2B5EF4-FFF2-40B4-BE49-F238E27FC236}">
                  <a16:creationId xmlns:a16="http://schemas.microsoft.com/office/drawing/2014/main" id="{50140D38-FAA3-054D-ABE0-B01B6F53FF9F}"/>
                </a:ext>
              </a:extLst>
            </p:cNvPr>
            <p:cNvSpPr/>
            <p:nvPr/>
          </p:nvSpPr>
          <p:spPr>
            <a:xfrm>
              <a:off x="5024852" y="2734844"/>
              <a:ext cx="2061616" cy="2061616"/>
            </a:xfrm>
            <a:prstGeom prst="ellipse">
              <a:avLst/>
            </a:prstGeom>
            <a:gradFill>
              <a:gsLst>
                <a:gs pos="4000">
                  <a:srgbClr val="863694"/>
                </a:gs>
                <a:gs pos="34000">
                  <a:srgbClr val="863694"/>
                </a:gs>
                <a:gs pos="80000">
                  <a:srgbClr val="561465"/>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FD35B4D6-B518-DB44-86A7-436B4A2F6845}"/>
                </a:ext>
              </a:extLst>
            </p:cNvPr>
            <p:cNvSpPr/>
            <p:nvPr/>
          </p:nvSpPr>
          <p:spPr>
            <a:xfrm>
              <a:off x="5443375" y="3406193"/>
              <a:ext cx="1224571" cy="954107"/>
            </a:xfrm>
            <a:prstGeom prst="rect">
              <a:avLst/>
            </a:prstGeom>
          </p:spPr>
          <p:txBody>
            <a:bodyPr wrap="square">
              <a:spAutoFit/>
            </a:bodyPr>
            <a:lstStyle/>
            <a:p>
              <a:pPr algn="ctr"/>
              <a:r>
                <a:rPr lang="en-GB" sz="1400" b="1" i="1" dirty="0">
                  <a:solidFill>
                    <a:schemeClr val="bg1"/>
                  </a:solidFill>
                </a:rPr>
                <a:t>‘timid and shy’ but had ‘the courage of a lion.’ </a:t>
              </a:r>
              <a:endParaRPr lang="en-GB" b="1" i="1" dirty="0">
                <a:solidFill>
                  <a:schemeClr val="bg1"/>
                </a:solidFill>
              </a:endParaRPr>
            </a:p>
          </p:txBody>
        </p:sp>
        <p:sp>
          <p:nvSpPr>
            <p:cNvPr id="33" name="Freeform 32">
              <a:extLst>
                <a:ext uri="{FF2B5EF4-FFF2-40B4-BE49-F238E27FC236}">
                  <a16:creationId xmlns:a16="http://schemas.microsoft.com/office/drawing/2014/main" id="{15E388F4-6C7F-B242-B3B8-08950DBC7795}"/>
                </a:ext>
              </a:extLst>
            </p:cNvPr>
            <p:cNvSpPr/>
            <p:nvPr/>
          </p:nvSpPr>
          <p:spPr>
            <a:xfrm>
              <a:off x="5574115" y="2421816"/>
              <a:ext cx="963091" cy="697186"/>
            </a:xfrm>
            <a:custGeom>
              <a:avLst/>
              <a:gdLst>
                <a:gd name="connsiteX0" fmla="*/ 355667 w 1522388"/>
                <a:gd name="connsiteY0" fmla="*/ 1102064 h 1102064"/>
                <a:gd name="connsiteX1" fmla="*/ 331425 w 1522388"/>
                <a:gd name="connsiteY1" fmla="*/ 1101167 h 1102064"/>
                <a:gd name="connsiteX2" fmla="*/ 67016 w 1522388"/>
                <a:gd name="connsiteY2" fmla="*/ 970589 h 1102064"/>
                <a:gd name="connsiteX3" fmla="*/ 67016 w 1522388"/>
                <a:gd name="connsiteY3" fmla="*/ 970589 h 1102064"/>
                <a:gd name="connsiteX4" fmla="*/ 1475 w 1522388"/>
                <a:gd name="connsiteY4" fmla="*/ 694624 h 1102064"/>
                <a:gd name="connsiteX5" fmla="*/ 69261 w 1522388"/>
                <a:gd name="connsiteY5" fmla="*/ 411030 h 1102064"/>
                <a:gd name="connsiteX6" fmla="*/ 449489 w 1522388"/>
                <a:gd name="connsiteY6" fmla="*/ 6282 h 1102064"/>
                <a:gd name="connsiteX7" fmla="*/ 460712 w 1522388"/>
                <a:gd name="connsiteY7" fmla="*/ 449 h 1102064"/>
                <a:gd name="connsiteX8" fmla="*/ 582367 w 1522388"/>
                <a:gd name="connsiteY8" fmla="*/ 221221 h 1102064"/>
                <a:gd name="connsiteX9" fmla="*/ 568451 w 1522388"/>
                <a:gd name="connsiteY9" fmla="*/ 226605 h 1102064"/>
                <a:gd name="connsiteX10" fmla="*/ 340853 w 1522388"/>
                <a:gd name="connsiteY10" fmla="*/ 463531 h 1102064"/>
                <a:gd name="connsiteX11" fmla="*/ 346688 w 1522388"/>
                <a:gd name="connsiteY11" fmla="*/ 463531 h 1102064"/>
                <a:gd name="connsiteX12" fmla="*/ 597181 w 1522388"/>
                <a:gd name="connsiteY12" fmla="*/ 555520 h 1102064"/>
                <a:gd name="connsiteX13" fmla="*/ 685617 w 1522388"/>
                <a:gd name="connsiteY13" fmla="*/ 781676 h 1102064"/>
                <a:gd name="connsiteX14" fmla="*/ 597630 w 1522388"/>
                <a:gd name="connsiteY14" fmla="*/ 1007384 h 1102064"/>
                <a:gd name="connsiteX15" fmla="*/ 355667 w 1522388"/>
                <a:gd name="connsiteY15" fmla="*/ 1102064 h 1102064"/>
                <a:gd name="connsiteX16" fmla="*/ 87217 w 1522388"/>
                <a:gd name="connsiteY16" fmla="*/ 954883 h 1102064"/>
                <a:gd name="connsiteX17" fmla="*/ 332772 w 1522388"/>
                <a:gd name="connsiteY17" fmla="*/ 1075590 h 1102064"/>
                <a:gd name="connsiteX18" fmla="*/ 579225 w 1522388"/>
                <a:gd name="connsiteY18" fmla="*/ 989883 h 1102064"/>
                <a:gd name="connsiteX19" fmla="*/ 660029 w 1522388"/>
                <a:gd name="connsiteY19" fmla="*/ 781676 h 1102064"/>
                <a:gd name="connsiteX20" fmla="*/ 579225 w 1522388"/>
                <a:gd name="connsiteY20" fmla="*/ 573469 h 1102064"/>
                <a:gd name="connsiteX21" fmla="*/ 346688 w 1522388"/>
                <a:gd name="connsiteY21" fmla="*/ 488660 h 1102064"/>
                <a:gd name="connsiteX22" fmla="*/ 304940 w 1522388"/>
                <a:gd name="connsiteY22" fmla="*/ 488660 h 1102064"/>
                <a:gd name="connsiteX23" fmla="*/ 310776 w 1522388"/>
                <a:gd name="connsiteY23" fmla="*/ 471608 h 1102064"/>
                <a:gd name="connsiteX24" fmla="*/ 546005 w 1522388"/>
                <a:gd name="connsiteY24" fmla="*/ 207759 h 1102064"/>
                <a:gd name="connsiteX25" fmla="*/ 450387 w 1522388"/>
                <a:gd name="connsiteY25" fmla="*/ 34103 h 1102064"/>
                <a:gd name="connsiteX26" fmla="*/ 93053 w 1522388"/>
                <a:gd name="connsiteY26" fmla="*/ 419556 h 1102064"/>
                <a:gd name="connsiteX27" fmla="*/ 87217 w 1522388"/>
                <a:gd name="connsiteY27" fmla="*/ 954883 h 1102064"/>
                <a:gd name="connsiteX28" fmla="*/ 1190194 w 1522388"/>
                <a:gd name="connsiteY28" fmla="*/ 1101616 h 1102064"/>
                <a:gd name="connsiteX29" fmla="*/ 1166402 w 1522388"/>
                <a:gd name="connsiteY29" fmla="*/ 1100718 h 1102064"/>
                <a:gd name="connsiteX30" fmla="*/ 904237 w 1522388"/>
                <a:gd name="connsiteY30" fmla="*/ 970140 h 1102064"/>
                <a:gd name="connsiteX31" fmla="*/ 904237 w 1522388"/>
                <a:gd name="connsiteY31" fmla="*/ 970140 h 1102064"/>
                <a:gd name="connsiteX32" fmla="*/ 902441 w 1522388"/>
                <a:gd name="connsiteY32" fmla="*/ 411030 h 1102064"/>
                <a:gd name="connsiteX33" fmla="*/ 1286710 w 1522388"/>
                <a:gd name="connsiteY33" fmla="*/ 5834 h 1102064"/>
                <a:gd name="connsiteX34" fmla="*/ 1297933 w 1522388"/>
                <a:gd name="connsiteY34" fmla="*/ 0 h 1102064"/>
                <a:gd name="connsiteX35" fmla="*/ 1419588 w 1522388"/>
                <a:gd name="connsiteY35" fmla="*/ 220772 h 1102064"/>
                <a:gd name="connsiteX36" fmla="*/ 1405671 w 1522388"/>
                <a:gd name="connsiteY36" fmla="*/ 226157 h 1102064"/>
                <a:gd name="connsiteX37" fmla="*/ 1178073 w 1522388"/>
                <a:gd name="connsiteY37" fmla="*/ 463083 h 1102064"/>
                <a:gd name="connsiteX38" fmla="*/ 1183909 w 1522388"/>
                <a:gd name="connsiteY38" fmla="*/ 463083 h 1102064"/>
                <a:gd name="connsiteX39" fmla="*/ 1430362 w 1522388"/>
                <a:gd name="connsiteY39" fmla="*/ 555071 h 1102064"/>
                <a:gd name="connsiteX40" fmla="*/ 1522389 w 1522388"/>
                <a:gd name="connsiteY40" fmla="*/ 781227 h 1102064"/>
                <a:gd name="connsiteX41" fmla="*/ 1429913 w 1522388"/>
                <a:gd name="connsiteY41" fmla="*/ 1007384 h 1102064"/>
                <a:gd name="connsiteX42" fmla="*/ 1190194 w 1522388"/>
                <a:gd name="connsiteY42" fmla="*/ 1101616 h 1102064"/>
                <a:gd name="connsiteX43" fmla="*/ 923989 w 1522388"/>
                <a:gd name="connsiteY43" fmla="*/ 954883 h 1102064"/>
                <a:gd name="connsiteX44" fmla="*/ 1167748 w 1522388"/>
                <a:gd name="connsiteY44" fmla="*/ 1075590 h 1102064"/>
                <a:gd name="connsiteX45" fmla="*/ 1411956 w 1522388"/>
                <a:gd name="connsiteY45" fmla="*/ 989883 h 1102064"/>
                <a:gd name="connsiteX46" fmla="*/ 1496801 w 1522388"/>
                <a:gd name="connsiteY46" fmla="*/ 781676 h 1102064"/>
                <a:gd name="connsiteX47" fmla="*/ 1412405 w 1522388"/>
                <a:gd name="connsiteY47" fmla="*/ 573917 h 1102064"/>
                <a:gd name="connsiteX48" fmla="*/ 1411956 w 1522388"/>
                <a:gd name="connsiteY48" fmla="*/ 573469 h 1102064"/>
                <a:gd name="connsiteX49" fmla="*/ 1183909 w 1522388"/>
                <a:gd name="connsiteY49" fmla="*/ 489108 h 1102064"/>
                <a:gd name="connsiteX50" fmla="*/ 1142160 w 1522388"/>
                <a:gd name="connsiteY50" fmla="*/ 489108 h 1102064"/>
                <a:gd name="connsiteX51" fmla="*/ 1147996 w 1522388"/>
                <a:gd name="connsiteY51" fmla="*/ 472057 h 1102064"/>
                <a:gd name="connsiteX52" fmla="*/ 1383226 w 1522388"/>
                <a:gd name="connsiteY52" fmla="*/ 208208 h 1102064"/>
                <a:gd name="connsiteX53" fmla="*/ 1287608 w 1522388"/>
                <a:gd name="connsiteY53" fmla="*/ 34552 h 1102064"/>
                <a:gd name="connsiteX54" fmla="*/ 926234 w 1522388"/>
                <a:gd name="connsiteY54" fmla="*/ 420454 h 1102064"/>
                <a:gd name="connsiteX55" fmla="*/ 923989 w 1522388"/>
                <a:gd name="connsiteY55" fmla="*/ 954883 h 1102064"/>
                <a:gd name="connsiteX56" fmla="*/ 923989 w 1522388"/>
                <a:gd name="connsiteY56" fmla="*/ 954883 h 1102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522388" h="1102064">
                  <a:moveTo>
                    <a:pt x="355667" y="1102064"/>
                  </a:moveTo>
                  <a:cubicBezTo>
                    <a:pt x="347586" y="1102064"/>
                    <a:pt x="339506" y="1101616"/>
                    <a:pt x="331425" y="1101167"/>
                  </a:cubicBezTo>
                  <a:cubicBezTo>
                    <a:pt x="225033" y="1094885"/>
                    <a:pt x="126273" y="1045974"/>
                    <a:pt x="67016" y="970589"/>
                  </a:cubicBezTo>
                  <a:lnTo>
                    <a:pt x="67016" y="970589"/>
                  </a:lnTo>
                  <a:cubicBezTo>
                    <a:pt x="15840" y="902382"/>
                    <a:pt x="-6156" y="809946"/>
                    <a:pt x="1475" y="694624"/>
                  </a:cubicBezTo>
                  <a:cubicBezTo>
                    <a:pt x="7311" y="606674"/>
                    <a:pt x="31552" y="505711"/>
                    <a:pt x="69261" y="411030"/>
                  </a:cubicBezTo>
                  <a:cubicBezTo>
                    <a:pt x="134353" y="242311"/>
                    <a:pt x="265884" y="102309"/>
                    <a:pt x="449489" y="6282"/>
                  </a:cubicBezTo>
                  <a:lnTo>
                    <a:pt x="460712" y="449"/>
                  </a:lnTo>
                  <a:lnTo>
                    <a:pt x="582367" y="221221"/>
                  </a:lnTo>
                  <a:lnTo>
                    <a:pt x="568451" y="226605"/>
                  </a:lnTo>
                  <a:cubicBezTo>
                    <a:pt x="461610" y="266990"/>
                    <a:pt x="384846" y="346863"/>
                    <a:pt x="340853" y="463531"/>
                  </a:cubicBezTo>
                  <a:lnTo>
                    <a:pt x="346688" y="463531"/>
                  </a:lnTo>
                  <a:cubicBezTo>
                    <a:pt x="453081" y="463531"/>
                    <a:pt x="535231" y="493596"/>
                    <a:pt x="597181" y="555520"/>
                  </a:cubicBezTo>
                  <a:cubicBezTo>
                    <a:pt x="655540" y="613854"/>
                    <a:pt x="685617" y="690137"/>
                    <a:pt x="685617" y="781676"/>
                  </a:cubicBezTo>
                  <a:cubicBezTo>
                    <a:pt x="685617" y="869177"/>
                    <a:pt x="655989" y="945011"/>
                    <a:pt x="597630" y="1007384"/>
                  </a:cubicBezTo>
                  <a:cubicBezTo>
                    <a:pt x="537027" y="1068410"/>
                    <a:pt x="449938" y="1102064"/>
                    <a:pt x="355667" y="1102064"/>
                  </a:cubicBezTo>
                  <a:close/>
                  <a:moveTo>
                    <a:pt x="87217" y="954883"/>
                  </a:moveTo>
                  <a:cubicBezTo>
                    <a:pt x="141985" y="1024435"/>
                    <a:pt x="233563" y="1069756"/>
                    <a:pt x="332772" y="1075590"/>
                  </a:cubicBezTo>
                  <a:cubicBezTo>
                    <a:pt x="428839" y="1081423"/>
                    <a:pt x="518622" y="1050013"/>
                    <a:pt x="579225" y="989883"/>
                  </a:cubicBezTo>
                  <a:cubicBezTo>
                    <a:pt x="632645" y="932447"/>
                    <a:pt x="660029" y="862446"/>
                    <a:pt x="660029" y="781676"/>
                  </a:cubicBezTo>
                  <a:cubicBezTo>
                    <a:pt x="660029" y="697316"/>
                    <a:pt x="632645" y="626867"/>
                    <a:pt x="579225" y="573469"/>
                  </a:cubicBezTo>
                  <a:cubicBezTo>
                    <a:pt x="522213" y="516480"/>
                    <a:pt x="446347" y="488660"/>
                    <a:pt x="346688" y="488660"/>
                  </a:cubicBezTo>
                  <a:lnTo>
                    <a:pt x="304940" y="488660"/>
                  </a:lnTo>
                  <a:lnTo>
                    <a:pt x="310776" y="471608"/>
                  </a:lnTo>
                  <a:cubicBezTo>
                    <a:pt x="354769" y="343273"/>
                    <a:pt x="434226" y="254875"/>
                    <a:pt x="546005" y="207759"/>
                  </a:cubicBezTo>
                  <a:lnTo>
                    <a:pt x="450387" y="34103"/>
                  </a:lnTo>
                  <a:cubicBezTo>
                    <a:pt x="278005" y="126989"/>
                    <a:pt x="155003" y="260260"/>
                    <a:pt x="93053" y="419556"/>
                  </a:cubicBezTo>
                  <a:cubicBezTo>
                    <a:pt x="24819" y="591418"/>
                    <a:pt x="-12890" y="821612"/>
                    <a:pt x="87217" y="954883"/>
                  </a:cubicBezTo>
                  <a:close/>
                  <a:moveTo>
                    <a:pt x="1190194" y="1101616"/>
                  </a:moveTo>
                  <a:cubicBezTo>
                    <a:pt x="1182562" y="1101616"/>
                    <a:pt x="1174482" y="1101167"/>
                    <a:pt x="1166402" y="1100718"/>
                  </a:cubicBezTo>
                  <a:cubicBezTo>
                    <a:pt x="1061356" y="1094436"/>
                    <a:pt x="963044" y="1045525"/>
                    <a:pt x="904237" y="970140"/>
                  </a:cubicBezTo>
                  <a:lnTo>
                    <a:pt x="904237" y="970140"/>
                  </a:lnTo>
                  <a:cubicBezTo>
                    <a:pt x="775399" y="804561"/>
                    <a:pt x="859795" y="523660"/>
                    <a:pt x="902441" y="411030"/>
                  </a:cubicBezTo>
                  <a:cubicBezTo>
                    <a:pt x="972023" y="241413"/>
                    <a:pt x="1104901" y="101411"/>
                    <a:pt x="1286710" y="5834"/>
                  </a:cubicBezTo>
                  <a:lnTo>
                    <a:pt x="1297933" y="0"/>
                  </a:lnTo>
                  <a:lnTo>
                    <a:pt x="1419588" y="220772"/>
                  </a:lnTo>
                  <a:lnTo>
                    <a:pt x="1405671" y="226157"/>
                  </a:lnTo>
                  <a:cubicBezTo>
                    <a:pt x="1298831" y="266542"/>
                    <a:pt x="1222067" y="346415"/>
                    <a:pt x="1178073" y="463083"/>
                  </a:cubicBezTo>
                  <a:lnTo>
                    <a:pt x="1183909" y="463083"/>
                  </a:lnTo>
                  <a:cubicBezTo>
                    <a:pt x="1290301" y="463083"/>
                    <a:pt x="1372901" y="494044"/>
                    <a:pt x="1430362" y="555071"/>
                  </a:cubicBezTo>
                  <a:cubicBezTo>
                    <a:pt x="1492311" y="612956"/>
                    <a:pt x="1522389" y="686995"/>
                    <a:pt x="1522389" y="781227"/>
                  </a:cubicBezTo>
                  <a:cubicBezTo>
                    <a:pt x="1522389" y="870075"/>
                    <a:pt x="1491414" y="946358"/>
                    <a:pt x="1429913" y="1007384"/>
                  </a:cubicBezTo>
                  <a:cubicBezTo>
                    <a:pt x="1369759" y="1068410"/>
                    <a:pt x="1283119" y="1101616"/>
                    <a:pt x="1190194" y="1101616"/>
                  </a:cubicBezTo>
                  <a:close/>
                  <a:moveTo>
                    <a:pt x="923989" y="954883"/>
                  </a:moveTo>
                  <a:cubicBezTo>
                    <a:pt x="978756" y="1024435"/>
                    <a:pt x="1069885" y="1069756"/>
                    <a:pt x="1167748" y="1075590"/>
                  </a:cubicBezTo>
                  <a:cubicBezTo>
                    <a:pt x="1262469" y="1081423"/>
                    <a:pt x="1351802" y="1050013"/>
                    <a:pt x="1411956" y="989883"/>
                  </a:cubicBezTo>
                  <a:cubicBezTo>
                    <a:pt x="1468968" y="932896"/>
                    <a:pt x="1496801" y="864690"/>
                    <a:pt x="1496801" y="781676"/>
                  </a:cubicBezTo>
                  <a:cubicBezTo>
                    <a:pt x="1496801" y="694624"/>
                    <a:pt x="1468968" y="626867"/>
                    <a:pt x="1412405" y="573917"/>
                  </a:cubicBezTo>
                  <a:lnTo>
                    <a:pt x="1411956" y="573469"/>
                  </a:lnTo>
                  <a:cubicBezTo>
                    <a:pt x="1359434" y="517378"/>
                    <a:pt x="1282670" y="489108"/>
                    <a:pt x="1183909" y="489108"/>
                  </a:cubicBezTo>
                  <a:lnTo>
                    <a:pt x="1142160" y="489108"/>
                  </a:lnTo>
                  <a:lnTo>
                    <a:pt x="1147996" y="472057"/>
                  </a:lnTo>
                  <a:cubicBezTo>
                    <a:pt x="1191989" y="343722"/>
                    <a:pt x="1271447" y="255324"/>
                    <a:pt x="1383226" y="208208"/>
                  </a:cubicBezTo>
                  <a:lnTo>
                    <a:pt x="1287608" y="34552"/>
                  </a:lnTo>
                  <a:cubicBezTo>
                    <a:pt x="1116572" y="126989"/>
                    <a:pt x="991775" y="259811"/>
                    <a:pt x="926234" y="420454"/>
                  </a:cubicBezTo>
                  <a:cubicBezTo>
                    <a:pt x="885383" y="529045"/>
                    <a:pt x="803232" y="799176"/>
                    <a:pt x="923989" y="954883"/>
                  </a:cubicBezTo>
                  <a:lnTo>
                    <a:pt x="923989" y="954883"/>
                  </a:lnTo>
                  <a:close/>
                </a:path>
              </a:pathLst>
            </a:custGeom>
            <a:solidFill>
              <a:srgbClr val="94C33D"/>
            </a:solidFill>
            <a:ln w="4485" cap="flat">
              <a:noFill/>
              <a:prstDash val="solid"/>
              <a:miter/>
            </a:ln>
          </p:spPr>
          <p:txBody>
            <a:bodyPr rtlCol="0" anchor="ctr"/>
            <a:lstStyle/>
            <a:p>
              <a:endParaRPr lang="en-US"/>
            </a:p>
          </p:txBody>
        </p:sp>
      </p:grpSp>
      <p:sp>
        <p:nvSpPr>
          <p:cNvPr id="53" name="Text Placeholder 5">
            <a:extLst>
              <a:ext uri="{FF2B5EF4-FFF2-40B4-BE49-F238E27FC236}">
                <a16:creationId xmlns:a16="http://schemas.microsoft.com/office/drawing/2014/main" id="{F698707B-96A7-6C44-A10F-647CCD73C02C}"/>
              </a:ext>
            </a:extLst>
          </p:cNvPr>
          <p:cNvSpPr txBox="1">
            <a:spLocks/>
          </p:cNvSpPr>
          <p:nvPr/>
        </p:nvSpPr>
        <p:spPr>
          <a:xfrm>
            <a:off x="599061" y="1192704"/>
            <a:ext cx="6364800" cy="2627817"/>
          </a:xfrm>
          <a:prstGeom prst="rect">
            <a:avLst/>
          </a:prstGeom>
          <a:ln>
            <a:noFill/>
          </a:ln>
        </p:spPr>
        <p:txBody>
          <a:bodyPr vert="horz" lIns="91440" tIns="45720" rIns="91440" bIns="45720" numCol="2" spcCol="288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GB" sz="1050" dirty="0"/>
              <a:t>There is a common misconception that leaders should be loud spoken and extroverted and that there is no room for quiet leadership at the board table. However, in reality, quiet leaders can be just as effective as their louder counterparts. By understanding and making provision for the half-to-third of the population who identify as introverts, organisations can increase leadership opportunities for these women. </a:t>
            </a:r>
          </a:p>
          <a:p>
            <a:endParaRPr lang="en-GB" sz="1050" dirty="0"/>
          </a:p>
          <a:p>
            <a:r>
              <a:rPr lang="en-GB" sz="1050" dirty="0"/>
              <a:t>Introverted leaders require quiet and alone time to re-charge their batteries. This allows time for the critical self-reflection we discussed earlier, and many introverts are lauded for their creativity as ideas to solve problems typically come to them in their periods of quiet and reflection </a:t>
            </a:r>
          </a:p>
          <a:p>
            <a:r>
              <a:rPr lang="en-GB" sz="1050" dirty="0"/>
              <a:t>Quiet leaders may prefer to work in small groups and can easily speak about topics when they have had opportunity to prepare, and many quiet leaders have changed the world.</a:t>
            </a:r>
          </a:p>
          <a:p>
            <a:endParaRPr lang="en-GB" sz="1050" dirty="0"/>
          </a:p>
          <a:p>
            <a:r>
              <a:rPr lang="en-GB" sz="1050" dirty="0"/>
              <a:t>These were the words used to describe Rosa Parks, a woman who led one of the most famous campaigns for race equality in the world.  By starting the conversation on what introverted and extroverted leadership looks like, you can help identify opportunities to increase the confidence and provide opportunities for quiet leaders.</a:t>
            </a:r>
          </a:p>
          <a:p>
            <a:endParaRPr lang="en-GB" sz="1050" dirty="0"/>
          </a:p>
        </p:txBody>
      </p:sp>
    </p:spTree>
    <p:extLst>
      <p:ext uri="{BB962C8B-B14F-4D97-AF65-F5344CB8AC3E}">
        <p14:creationId xmlns:p14="http://schemas.microsoft.com/office/powerpoint/2010/main" val="1115428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367252B0-3BDB-A444-AAE6-24D0FD0C74B6}"/>
              </a:ext>
            </a:extLst>
          </p:cNvPr>
          <p:cNvSpPr/>
          <p:nvPr/>
        </p:nvSpPr>
        <p:spPr>
          <a:xfrm>
            <a:off x="9386" y="4302506"/>
            <a:ext cx="7559675" cy="1777940"/>
          </a:xfrm>
          <a:prstGeom prst="rect">
            <a:avLst/>
          </a:prstGeom>
          <a:gradFill>
            <a:gsLst>
              <a:gs pos="4000">
                <a:srgbClr val="863694"/>
              </a:gs>
              <a:gs pos="34000">
                <a:srgbClr val="863694"/>
              </a:gs>
              <a:gs pos="80000">
                <a:srgbClr val="561465"/>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9CC3F771-EAB3-9F4C-8117-AE1ACAEE49D8}"/>
              </a:ext>
            </a:extLst>
          </p:cNvPr>
          <p:cNvSpPr>
            <a:spLocks noGrp="1"/>
          </p:cNvSpPr>
          <p:nvPr>
            <p:ph type="sldNum" sz="quarter" idx="12"/>
          </p:nvPr>
        </p:nvSpPr>
        <p:spPr/>
        <p:txBody>
          <a:bodyPr/>
          <a:lstStyle/>
          <a:p>
            <a:fld id="{5E760C49-C21F-C349-B509-93C281143DFD}" type="slidenum">
              <a:rPr lang="en-US" smtClean="0"/>
              <a:t>5</a:t>
            </a:fld>
            <a:endParaRPr lang="en-US" dirty="0"/>
          </a:p>
        </p:txBody>
      </p:sp>
      <p:sp>
        <p:nvSpPr>
          <p:cNvPr id="20" name="Text Placeholder 4">
            <a:extLst>
              <a:ext uri="{FF2B5EF4-FFF2-40B4-BE49-F238E27FC236}">
                <a16:creationId xmlns:a16="http://schemas.microsoft.com/office/drawing/2014/main" id="{D8F50161-C5E2-4C46-BD2D-07DE883CA75F}"/>
              </a:ext>
            </a:extLst>
          </p:cNvPr>
          <p:cNvSpPr txBox="1">
            <a:spLocks/>
          </p:cNvSpPr>
          <p:nvPr/>
        </p:nvSpPr>
        <p:spPr>
          <a:xfrm>
            <a:off x="634226" y="448172"/>
            <a:ext cx="2995453" cy="836206"/>
          </a:xfrm>
          <a:prstGeom prst="rect">
            <a:avLst/>
          </a:prstGeom>
        </p:spPr>
        <p:txBody>
          <a:bodyPr vert="horz" lIns="91440" tIns="45720" rIns="91440" bIns="45720" rtlCol="0">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dirty="0"/>
              <a:t>Get familiar with the context</a:t>
            </a:r>
          </a:p>
          <a:p>
            <a:endParaRPr lang="en-US" dirty="0"/>
          </a:p>
        </p:txBody>
      </p:sp>
      <p:sp>
        <p:nvSpPr>
          <p:cNvPr id="21" name="Text Placeholder 5">
            <a:extLst>
              <a:ext uri="{FF2B5EF4-FFF2-40B4-BE49-F238E27FC236}">
                <a16:creationId xmlns:a16="http://schemas.microsoft.com/office/drawing/2014/main" id="{0C5D1687-EA8D-0D4A-83F8-5A8F858B774F}"/>
              </a:ext>
            </a:extLst>
          </p:cNvPr>
          <p:cNvSpPr txBox="1">
            <a:spLocks/>
          </p:cNvSpPr>
          <p:nvPr/>
        </p:nvSpPr>
        <p:spPr>
          <a:xfrm>
            <a:off x="634226" y="1277759"/>
            <a:ext cx="3016661" cy="2898722"/>
          </a:xfrm>
          <a:prstGeom prst="rect">
            <a:avLst/>
          </a:prstGeom>
        </p:spPr>
        <p:txBody>
          <a:bodyPr vert="horz" lIns="91440" tIns="45720" rIns="91440" bIns="45720" numCol="1" spcCol="288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l">
              <a:lnSpc>
                <a:spcPts val="1200"/>
              </a:lnSpc>
            </a:pPr>
            <a:r>
              <a:rPr lang="en-GB" sz="1050" dirty="0"/>
              <a:t>The development of female leadership in third sector organisations is crucially important, as you will have read in previous sections, and for this reason it is imperative that you are familiar with the context of the training, why it is important in general and why it is important for your organisation in particular to deliver this training.</a:t>
            </a:r>
          </a:p>
          <a:p>
            <a:pPr>
              <a:lnSpc>
                <a:spcPts val="1200"/>
              </a:lnSpc>
            </a:pPr>
            <a:endParaRPr lang="en-GB" sz="1050" dirty="0"/>
          </a:p>
          <a:p>
            <a:pPr>
              <a:lnSpc>
                <a:spcPts val="1200"/>
              </a:lnSpc>
            </a:pPr>
            <a:endParaRPr lang="en-GB" sz="1050" dirty="0"/>
          </a:p>
          <a:p>
            <a:r>
              <a:rPr lang="en-GB" dirty="0"/>
              <a:t> </a:t>
            </a:r>
            <a:endParaRPr lang="en-IE" sz="1200" b="1" baseline="30000" dirty="0">
              <a:solidFill>
                <a:srgbClr val="863694"/>
              </a:solidFill>
            </a:endParaRPr>
          </a:p>
        </p:txBody>
      </p:sp>
      <p:cxnSp>
        <p:nvCxnSpPr>
          <p:cNvPr id="22" name="Straight Connector 21">
            <a:extLst>
              <a:ext uri="{FF2B5EF4-FFF2-40B4-BE49-F238E27FC236}">
                <a16:creationId xmlns:a16="http://schemas.microsoft.com/office/drawing/2014/main" id="{C90BE1CC-C729-444B-8FD0-9EF241225534}"/>
              </a:ext>
            </a:extLst>
          </p:cNvPr>
          <p:cNvCxnSpPr>
            <a:cxnSpLocks/>
          </p:cNvCxnSpPr>
          <p:nvPr/>
        </p:nvCxnSpPr>
        <p:spPr>
          <a:xfrm flipH="1">
            <a:off x="0" y="646513"/>
            <a:ext cx="634226" cy="1"/>
          </a:xfrm>
          <a:prstGeom prst="line">
            <a:avLst/>
          </a:prstGeom>
          <a:ln w="28575">
            <a:solidFill>
              <a:srgbClr val="94C33D"/>
            </a:solidFill>
          </a:ln>
        </p:spPr>
        <p:style>
          <a:lnRef idx="1">
            <a:schemeClr val="accent1"/>
          </a:lnRef>
          <a:fillRef idx="0">
            <a:schemeClr val="accent1"/>
          </a:fillRef>
          <a:effectRef idx="0">
            <a:schemeClr val="accent1"/>
          </a:effectRef>
          <a:fontRef idx="minor">
            <a:schemeClr val="tx1"/>
          </a:fontRef>
        </p:style>
      </p:cxnSp>
      <p:sp>
        <p:nvSpPr>
          <p:cNvPr id="55" name="Text Placeholder 5">
            <a:extLst>
              <a:ext uri="{FF2B5EF4-FFF2-40B4-BE49-F238E27FC236}">
                <a16:creationId xmlns:a16="http://schemas.microsoft.com/office/drawing/2014/main" id="{14FB166A-8EF8-C547-9E20-EC33223ED2F7}"/>
              </a:ext>
            </a:extLst>
          </p:cNvPr>
          <p:cNvSpPr txBox="1">
            <a:spLocks/>
          </p:cNvSpPr>
          <p:nvPr/>
        </p:nvSpPr>
        <p:spPr>
          <a:xfrm>
            <a:off x="611410" y="4104488"/>
            <a:ext cx="6533391" cy="5469199"/>
          </a:xfrm>
          <a:prstGeom prst="rect">
            <a:avLst/>
          </a:prstGeom>
        </p:spPr>
        <p:txBody>
          <a:bodyPr vert="horz" lIns="91440" tIns="45720" rIns="91440" bIns="45720" numCol="1" spcCol="288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l">
              <a:lnSpc>
                <a:spcPct val="100000"/>
              </a:lnSpc>
            </a:pPr>
            <a:r>
              <a:rPr lang="en-GB" sz="2000" b="1" dirty="0">
                <a:solidFill>
                  <a:schemeClr val="bg1"/>
                </a:solidFill>
                <a:highlight>
                  <a:srgbClr val="94C33D"/>
                </a:highlight>
              </a:rPr>
              <a:t>Activity Idea: The 5 Whys</a:t>
            </a:r>
          </a:p>
          <a:p>
            <a:pPr algn="l">
              <a:lnSpc>
                <a:spcPct val="100000"/>
              </a:lnSpc>
            </a:pPr>
            <a:endParaRPr lang="en-GB" sz="2000" b="1" dirty="0">
              <a:solidFill>
                <a:srgbClr val="94C33D"/>
              </a:solidFill>
            </a:endParaRPr>
          </a:p>
          <a:p>
            <a:pPr>
              <a:lnSpc>
                <a:spcPct val="100000"/>
              </a:lnSpc>
              <a:spcBef>
                <a:spcPts val="200"/>
              </a:spcBef>
              <a:tabLst>
                <a:tab pos="525463" algn="l"/>
              </a:tabLst>
            </a:pPr>
            <a:r>
              <a:rPr lang="en-GB" sz="1050" dirty="0">
                <a:solidFill>
                  <a:schemeClr val="bg1"/>
                </a:solidFill>
              </a:rPr>
              <a:t>Without a clear sense of the context of developing female leaders in the third sector and/ or in your organisation, it may be challenging to recruit potential female leaders, to feel motivated to deliver the training and to make the training relevant.</a:t>
            </a:r>
          </a:p>
          <a:p>
            <a:pPr>
              <a:lnSpc>
                <a:spcPct val="100000"/>
              </a:lnSpc>
              <a:spcBef>
                <a:spcPts val="200"/>
              </a:spcBef>
              <a:tabLst>
                <a:tab pos="525463" algn="l"/>
              </a:tabLst>
            </a:pPr>
            <a:r>
              <a:rPr lang="en-GB" sz="1050" dirty="0">
                <a:solidFill>
                  <a:schemeClr val="bg1"/>
                </a:solidFill>
              </a:rPr>
              <a:t> </a:t>
            </a:r>
          </a:p>
          <a:p>
            <a:pPr>
              <a:lnSpc>
                <a:spcPct val="100000"/>
              </a:lnSpc>
              <a:spcBef>
                <a:spcPts val="200"/>
              </a:spcBef>
              <a:tabLst>
                <a:tab pos="525463" algn="l"/>
              </a:tabLst>
            </a:pPr>
            <a:r>
              <a:rPr lang="en-GB" sz="1050" dirty="0">
                <a:solidFill>
                  <a:schemeClr val="bg1"/>
                </a:solidFill>
              </a:rPr>
              <a:t>This activity will help you to get clarity on the context of the training you will deliver and can also be used as a problem-solving technique to teach participants during the programme.</a:t>
            </a:r>
          </a:p>
          <a:p>
            <a:pPr algn="l">
              <a:lnSpc>
                <a:spcPct val="100000"/>
              </a:lnSpc>
            </a:pPr>
            <a:endParaRPr lang="en-GB" sz="2000" b="1" dirty="0">
              <a:solidFill>
                <a:srgbClr val="94C33D"/>
              </a:solidFill>
            </a:endParaRPr>
          </a:p>
          <a:p>
            <a:pPr algn="l">
              <a:lnSpc>
                <a:spcPct val="100000"/>
              </a:lnSpc>
            </a:pPr>
            <a:endParaRPr lang="en-IE" sz="1300" b="1" dirty="0">
              <a:solidFill>
                <a:srgbClr val="94C33D"/>
              </a:solidFill>
            </a:endParaRPr>
          </a:p>
          <a:p>
            <a:pPr algn="l">
              <a:lnSpc>
                <a:spcPct val="100000"/>
              </a:lnSpc>
              <a:spcBef>
                <a:spcPts val="100"/>
              </a:spcBef>
              <a:tabLst>
                <a:tab pos="525463" algn="l"/>
              </a:tabLst>
            </a:pPr>
            <a:r>
              <a:rPr lang="en-GB" sz="2000" b="1" dirty="0">
                <a:solidFill>
                  <a:srgbClr val="863694"/>
                </a:solidFill>
              </a:rPr>
              <a:t>01</a:t>
            </a:r>
            <a:r>
              <a:rPr lang="en-GB" sz="1600" b="1" dirty="0">
                <a:solidFill>
                  <a:srgbClr val="94C33D"/>
                </a:solidFill>
              </a:rPr>
              <a:t>	</a:t>
            </a:r>
            <a:r>
              <a:rPr lang="en-GB" sz="1300" dirty="0"/>
              <a:t>Write out your 3 top reasons for wanting to train potential female leaders </a:t>
            </a:r>
          </a:p>
          <a:p>
            <a:pPr algn="l">
              <a:lnSpc>
                <a:spcPct val="100000"/>
              </a:lnSpc>
              <a:spcBef>
                <a:spcPts val="100"/>
              </a:spcBef>
              <a:tabLst>
                <a:tab pos="525463" algn="l"/>
              </a:tabLst>
            </a:pPr>
            <a:r>
              <a:rPr lang="en-GB" sz="1300" dirty="0"/>
              <a:t>            in the third sector.</a:t>
            </a:r>
          </a:p>
          <a:p>
            <a:pPr algn="l">
              <a:lnSpc>
                <a:spcPct val="100000"/>
              </a:lnSpc>
              <a:spcBef>
                <a:spcPts val="100"/>
              </a:spcBef>
              <a:tabLst>
                <a:tab pos="525463" algn="l"/>
              </a:tabLst>
            </a:pPr>
            <a:r>
              <a:rPr lang="en-GB" sz="1300" dirty="0"/>
              <a:t> </a:t>
            </a:r>
            <a:endParaRPr lang="en-GB" sz="800" dirty="0"/>
          </a:p>
          <a:p>
            <a:pPr algn="l">
              <a:lnSpc>
                <a:spcPct val="100000"/>
              </a:lnSpc>
              <a:spcBef>
                <a:spcPts val="100"/>
              </a:spcBef>
              <a:tabLst>
                <a:tab pos="525463" algn="l"/>
              </a:tabLst>
            </a:pPr>
            <a:r>
              <a:rPr lang="en-GB" sz="2000" b="1" dirty="0">
                <a:solidFill>
                  <a:srgbClr val="863694"/>
                </a:solidFill>
              </a:rPr>
              <a:t>02</a:t>
            </a:r>
            <a:r>
              <a:rPr lang="en-GB" sz="1100" b="1" dirty="0">
                <a:solidFill>
                  <a:srgbClr val="94C33D"/>
                </a:solidFill>
              </a:rPr>
              <a:t>	</a:t>
            </a:r>
            <a:r>
              <a:rPr lang="en-GB" sz="1300" dirty="0"/>
              <a:t>Take the first reason you have written down and ask, ‘why is it important?’</a:t>
            </a:r>
          </a:p>
          <a:p>
            <a:pPr algn="l">
              <a:lnSpc>
                <a:spcPct val="100000"/>
              </a:lnSpc>
              <a:spcBef>
                <a:spcPts val="100"/>
              </a:spcBef>
              <a:tabLst>
                <a:tab pos="525463" algn="l"/>
              </a:tabLst>
            </a:pPr>
            <a:r>
              <a:rPr lang="en-GB" sz="1300" dirty="0"/>
              <a:t> </a:t>
            </a:r>
          </a:p>
          <a:p>
            <a:pPr algn="l">
              <a:lnSpc>
                <a:spcPct val="100000"/>
              </a:lnSpc>
              <a:spcBef>
                <a:spcPts val="100"/>
              </a:spcBef>
              <a:tabLst>
                <a:tab pos="525463" algn="l"/>
              </a:tabLst>
            </a:pPr>
            <a:r>
              <a:rPr lang="en-GB" sz="2000" b="1" dirty="0">
                <a:solidFill>
                  <a:srgbClr val="863694"/>
                </a:solidFill>
              </a:rPr>
              <a:t>03</a:t>
            </a:r>
            <a:r>
              <a:rPr lang="en-GB" sz="1100" b="1" dirty="0">
                <a:solidFill>
                  <a:srgbClr val="94C33D"/>
                </a:solidFill>
              </a:rPr>
              <a:t>	</a:t>
            </a:r>
            <a:r>
              <a:rPr lang="en-GB" sz="1300" dirty="0"/>
              <a:t>Ask why your answer is important, then why that answer is important,                      	why that answer is important and why that answer is important until you 	have drilled down to 5 layers of why.</a:t>
            </a:r>
          </a:p>
          <a:p>
            <a:pPr algn="l">
              <a:lnSpc>
                <a:spcPct val="100000"/>
              </a:lnSpc>
              <a:spcBef>
                <a:spcPts val="100"/>
              </a:spcBef>
              <a:tabLst>
                <a:tab pos="525463" algn="l"/>
              </a:tabLst>
            </a:pPr>
            <a:r>
              <a:rPr lang="en-GB" sz="1300" dirty="0"/>
              <a:t> </a:t>
            </a:r>
          </a:p>
          <a:p>
            <a:pPr algn="l">
              <a:lnSpc>
                <a:spcPct val="100000"/>
              </a:lnSpc>
              <a:spcBef>
                <a:spcPts val="100"/>
              </a:spcBef>
              <a:tabLst>
                <a:tab pos="525463" algn="l"/>
              </a:tabLst>
            </a:pPr>
            <a:r>
              <a:rPr lang="en-GB" sz="2000" b="1" dirty="0">
                <a:solidFill>
                  <a:srgbClr val="863694"/>
                </a:solidFill>
              </a:rPr>
              <a:t>04</a:t>
            </a:r>
            <a:r>
              <a:rPr lang="en-GB" sz="1100" b="1" dirty="0">
                <a:solidFill>
                  <a:srgbClr val="94C33D"/>
                </a:solidFill>
              </a:rPr>
              <a:t>	</a:t>
            </a:r>
            <a:r>
              <a:rPr lang="en-GB" sz="1300" dirty="0"/>
              <a:t>Repeat steps 2 &amp; 3 for each of your original 3 reasons for wanting to 	develop female leadership in the third sector.</a:t>
            </a:r>
          </a:p>
          <a:p>
            <a:pPr algn="l">
              <a:lnSpc>
                <a:spcPct val="100000"/>
              </a:lnSpc>
              <a:spcBef>
                <a:spcPts val="200"/>
              </a:spcBef>
              <a:tabLst>
                <a:tab pos="525463" algn="l"/>
              </a:tabLst>
            </a:pPr>
            <a:endParaRPr lang="en-GB" sz="1300" dirty="0"/>
          </a:p>
          <a:p>
            <a:pPr algn="l">
              <a:lnSpc>
                <a:spcPct val="100000"/>
              </a:lnSpc>
              <a:spcBef>
                <a:spcPts val="200"/>
              </a:spcBef>
              <a:tabLst>
                <a:tab pos="525463" algn="l"/>
              </a:tabLst>
            </a:pPr>
            <a:endParaRPr lang="en-GB" sz="1300" dirty="0"/>
          </a:p>
        </p:txBody>
      </p:sp>
      <p:cxnSp>
        <p:nvCxnSpPr>
          <p:cNvPr id="56" name="Straight Connector 55">
            <a:extLst>
              <a:ext uri="{FF2B5EF4-FFF2-40B4-BE49-F238E27FC236}">
                <a16:creationId xmlns:a16="http://schemas.microsoft.com/office/drawing/2014/main" id="{70095F53-5DA7-1A41-A8C0-D293EEDADE4D}"/>
              </a:ext>
            </a:extLst>
          </p:cNvPr>
          <p:cNvCxnSpPr>
            <a:cxnSpLocks/>
          </p:cNvCxnSpPr>
          <p:nvPr/>
        </p:nvCxnSpPr>
        <p:spPr>
          <a:xfrm flipV="1">
            <a:off x="1105781" y="6221733"/>
            <a:ext cx="0" cy="2932558"/>
          </a:xfrm>
          <a:prstGeom prst="line">
            <a:avLst/>
          </a:prstGeom>
          <a:ln w="22225">
            <a:solidFill>
              <a:srgbClr val="94C33D"/>
            </a:solidFill>
            <a:prstDash val="sysDot"/>
          </a:ln>
        </p:spPr>
        <p:style>
          <a:lnRef idx="1">
            <a:schemeClr val="accent1"/>
          </a:lnRef>
          <a:fillRef idx="0">
            <a:schemeClr val="accent1"/>
          </a:fillRef>
          <a:effectRef idx="0">
            <a:schemeClr val="accent1"/>
          </a:effectRef>
          <a:fontRef idx="minor">
            <a:schemeClr val="tx1"/>
          </a:fontRef>
        </p:style>
      </p:cxnSp>
      <p:sp>
        <p:nvSpPr>
          <p:cNvPr id="62" name="Freeform 61">
            <a:extLst>
              <a:ext uri="{FF2B5EF4-FFF2-40B4-BE49-F238E27FC236}">
                <a16:creationId xmlns:a16="http://schemas.microsoft.com/office/drawing/2014/main" id="{C04CC09C-D672-8144-AEF6-0610FC373E96}"/>
              </a:ext>
            </a:extLst>
          </p:cNvPr>
          <p:cNvSpPr/>
          <p:nvPr/>
        </p:nvSpPr>
        <p:spPr>
          <a:xfrm flipH="1">
            <a:off x="3908789" y="0"/>
            <a:ext cx="3660272" cy="3855308"/>
          </a:xfrm>
          <a:custGeom>
            <a:avLst/>
            <a:gdLst>
              <a:gd name="connsiteX0" fmla="*/ 3071048 w 3660272"/>
              <a:gd name="connsiteY0" fmla="*/ 0 h 3855308"/>
              <a:gd name="connsiteX1" fmla="*/ 0 w 3660272"/>
              <a:gd name="connsiteY1" fmla="*/ 0 h 3855308"/>
              <a:gd name="connsiteX2" fmla="*/ 0 w 3660272"/>
              <a:gd name="connsiteY2" fmla="*/ 3422636 h 3855308"/>
              <a:gd name="connsiteX3" fmla="*/ 49711 w 3660272"/>
              <a:gd name="connsiteY3" fmla="*/ 3459809 h 3855308"/>
              <a:gd name="connsiteX4" fmla="*/ 1344488 w 3660272"/>
              <a:gd name="connsiteY4" fmla="*/ 3855308 h 3855308"/>
              <a:gd name="connsiteX5" fmla="*/ 3660272 w 3660272"/>
              <a:gd name="connsiteY5" fmla="*/ 1539524 h 3855308"/>
              <a:gd name="connsiteX6" fmla="*/ 3131460 w 3660272"/>
              <a:gd name="connsiteY6" fmla="*/ 66470 h 385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60272" h="3855308">
                <a:moveTo>
                  <a:pt x="3071048" y="0"/>
                </a:moveTo>
                <a:lnTo>
                  <a:pt x="0" y="0"/>
                </a:lnTo>
                <a:lnTo>
                  <a:pt x="0" y="3422636"/>
                </a:lnTo>
                <a:lnTo>
                  <a:pt x="49711" y="3459809"/>
                </a:lnTo>
                <a:cubicBezTo>
                  <a:pt x="419312" y="3709506"/>
                  <a:pt x="864873" y="3855308"/>
                  <a:pt x="1344488" y="3855308"/>
                </a:cubicBezTo>
                <a:cubicBezTo>
                  <a:pt x="2623460" y="3855308"/>
                  <a:pt x="3660272" y="2818496"/>
                  <a:pt x="3660272" y="1539524"/>
                </a:cubicBezTo>
                <a:cubicBezTo>
                  <a:pt x="3660272" y="979973"/>
                  <a:pt x="3461820" y="466774"/>
                  <a:pt x="3131460" y="66470"/>
                </a:cubicBezTo>
                <a:close/>
              </a:path>
            </a:pathLst>
          </a:custGeom>
          <a:blipFill>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6479737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Freeform 54">
            <a:extLst>
              <a:ext uri="{FF2B5EF4-FFF2-40B4-BE49-F238E27FC236}">
                <a16:creationId xmlns:a16="http://schemas.microsoft.com/office/drawing/2014/main" id="{6F1326CD-0AB7-A048-B709-04719976D18B}"/>
              </a:ext>
            </a:extLst>
          </p:cNvPr>
          <p:cNvSpPr/>
          <p:nvPr/>
        </p:nvSpPr>
        <p:spPr>
          <a:xfrm>
            <a:off x="-3412" y="0"/>
            <a:ext cx="7560001" cy="8620895"/>
          </a:xfrm>
          <a:custGeom>
            <a:avLst/>
            <a:gdLst>
              <a:gd name="connsiteX0" fmla="*/ 5173480 w 7560001"/>
              <a:gd name="connsiteY0" fmla="*/ 8620895 h 8620895"/>
              <a:gd name="connsiteX1" fmla="*/ 16647 w 7560001"/>
              <a:gd name="connsiteY1" fmla="*/ 6769222 h 8620895"/>
              <a:gd name="connsiteX2" fmla="*/ 0 w 7560001"/>
              <a:gd name="connsiteY2" fmla="*/ 6754798 h 8620895"/>
              <a:gd name="connsiteX3" fmla="*/ 0 w 7560001"/>
              <a:gd name="connsiteY3" fmla="*/ 3011580 h 8620895"/>
              <a:gd name="connsiteX4" fmla="*/ 1 w 7560001"/>
              <a:gd name="connsiteY4" fmla="*/ 3011580 h 8620895"/>
              <a:gd name="connsiteX5" fmla="*/ 1 w 7560001"/>
              <a:gd name="connsiteY5" fmla="*/ 0 h 8620895"/>
              <a:gd name="connsiteX6" fmla="*/ 7560001 w 7560001"/>
              <a:gd name="connsiteY6" fmla="*/ 0 h 8620895"/>
              <a:gd name="connsiteX7" fmla="*/ 7560001 w 7560001"/>
              <a:gd name="connsiteY7" fmla="*/ 5251670 h 8620895"/>
              <a:gd name="connsiteX8" fmla="*/ 7560000 w 7560001"/>
              <a:gd name="connsiteY8" fmla="*/ 5251670 h 8620895"/>
              <a:gd name="connsiteX9" fmla="*/ 7560000 w 7560001"/>
              <a:gd name="connsiteY9" fmla="*/ 8263250 h 8620895"/>
              <a:gd name="connsiteX10" fmla="*/ 7199607 w 7560001"/>
              <a:gd name="connsiteY10" fmla="*/ 8365611 h 8620895"/>
              <a:gd name="connsiteX11" fmla="*/ 5173480 w 7560001"/>
              <a:gd name="connsiteY11" fmla="*/ 8620895 h 8620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60001" h="8620895">
                <a:moveTo>
                  <a:pt x="5173480" y="8620895"/>
                </a:moveTo>
                <a:cubicBezTo>
                  <a:pt x="3214537" y="8620895"/>
                  <a:pt x="1417967" y="7926022"/>
                  <a:pt x="16647" y="6769222"/>
                </a:cubicBezTo>
                <a:lnTo>
                  <a:pt x="0" y="6754798"/>
                </a:lnTo>
                <a:lnTo>
                  <a:pt x="0" y="3011580"/>
                </a:lnTo>
                <a:lnTo>
                  <a:pt x="1" y="3011580"/>
                </a:lnTo>
                <a:lnTo>
                  <a:pt x="1" y="0"/>
                </a:lnTo>
                <a:lnTo>
                  <a:pt x="7560001" y="0"/>
                </a:lnTo>
                <a:lnTo>
                  <a:pt x="7560001" y="5251670"/>
                </a:lnTo>
                <a:lnTo>
                  <a:pt x="7560000" y="5251670"/>
                </a:lnTo>
                <a:lnTo>
                  <a:pt x="7560000" y="8263250"/>
                </a:lnTo>
                <a:lnTo>
                  <a:pt x="7199607" y="8365611"/>
                </a:lnTo>
                <a:cubicBezTo>
                  <a:pt x="6552015" y="8532263"/>
                  <a:pt x="5873103" y="8620895"/>
                  <a:pt x="5173480" y="8620895"/>
                </a:cubicBezTo>
                <a:close/>
              </a:path>
            </a:pathLst>
          </a:custGeom>
          <a:gradFill flip="none" rotWithShape="1">
            <a:gsLst>
              <a:gs pos="0">
                <a:srgbClr val="561465"/>
              </a:gs>
              <a:gs pos="28000">
                <a:srgbClr val="863694"/>
              </a:gs>
              <a:gs pos="83000">
                <a:srgbClr val="863694"/>
              </a:gs>
              <a:gs pos="100000">
                <a:srgbClr val="561465"/>
              </a:gs>
            </a:gsLst>
            <a:lin ang="10800000" scaled="1"/>
            <a:tileRect/>
          </a:gradFill>
          <a:ln>
            <a:noFill/>
          </a:ln>
          <a:effectLst>
            <a:innerShdw blurRad="495300" dist="203200" dir="12720000">
              <a:prstClr val="black">
                <a:alpha val="34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Slide Number Placeholder 1">
            <a:extLst>
              <a:ext uri="{FF2B5EF4-FFF2-40B4-BE49-F238E27FC236}">
                <a16:creationId xmlns:a16="http://schemas.microsoft.com/office/drawing/2014/main" id="{9CC3F771-EAB3-9F4C-8117-AE1ACAEE49D8}"/>
              </a:ext>
            </a:extLst>
          </p:cNvPr>
          <p:cNvSpPr>
            <a:spLocks noGrp="1"/>
          </p:cNvSpPr>
          <p:nvPr>
            <p:ph type="sldNum" sz="quarter" idx="12"/>
          </p:nvPr>
        </p:nvSpPr>
        <p:spPr/>
        <p:txBody>
          <a:bodyPr/>
          <a:lstStyle/>
          <a:p>
            <a:fld id="{5E760C49-C21F-C349-B509-93C281143DFD}" type="slidenum">
              <a:rPr lang="en-US" smtClean="0"/>
              <a:t>50</a:t>
            </a:fld>
            <a:endParaRPr lang="en-US" dirty="0"/>
          </a:p>
        </p:txBody>
      </p:sp>
      <p:sp>
        <p:nvSpPr>
          <p:cNvPr id="113" name="Text Placeholder 4">
            <a:extLst>
              <a:ext uri="{FF2B5EF4-FFF2-40B4-BE49-F238E27FC236}">
                <a16:creationId xmlns:a16="http://schemas.microsoft.com/office/drawing/2014/main" id="{57AF60B7-C857-0845-AE9A-E7F8B81C5AC0}"/>
              </a:ext>
            </a:extLst>
          </p:cNvPr>
          <p:cNvSpPr txBox="1">
            <a:spLocks/>
          </p:cNvSpPr>
          <p:nvPr/>
        </p:nvSpPr>
        <p:spPr>
          <a:xfrm>
            <a:off x="634225" y="597063"/>
            <a:ext cx="6612961" cy="534728"/>
          </a:xfrm>
          <a:prstGeom prst="rect">
            <a:avLst/>
          </a:prstGeom>
        </p:spPr>
        <p:txBody>
          <a:bodyPr vert="horz" lIns="91440" tIns="45720" rIns="91440" bIns="45720" rtlCol="0">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dirty="0">
                <a:solidFill>
                  <a:schemeClr val="bg1"/>
                </a:solidFill>
              </a:rPr>
              <a:t>Discovering your Leadership Identity</a:t>
            </a:r>
            <a:endParaRPr lang="en-IE" dirty="0">
              <a:solidFill>
                <a:schemeClr val="bg1"/>
              </a:solidFill>
            </a:endParaRPr>
          </a:p>
        </p:txBody>
      </p:sp>
      <p:cxnSp>
        <p:nvCxnSpPr>
          <p:cNvPr id="114" name="Straight Connector 113">
            <a:extLst>
              <a:ext uri="{FF2B5EF4-FFF2-40B4-BE49-F238E27FC236}">
                <a16:creationId xmlns:a16="http://schemas.microsoft.com/office/drawing/2014/main" id="{748240D2-282E-EB46-86D3-C44470D64C5A}"/>
              </a:ext>
            </a:extLst>
          </p:cNvPr>
          <p:cNvCxnSpPr>
            <a:cxnSpLocks/>
          </p:cNvCxnSpPr>
          <p:nvPr/>
        </p:nvCxnSpPr>
        <p:spPr>
          <a:xfrm flipH="1">
            <a:off x="0" y="795404"/>
            <a:ext cx="634226" cy="1"/>
          </a:xfrm>
          <a:prstGeom prst="line">
            <a:avLst/>
          </a:prstGeom>
          <a:ln w="28575">
            <a:solidFill>
              <a:srgbClr val="94C33D"/>
            </a:solidFill>
          </a:ln>
        </p:spPr>
        <p:style>
          <a:lnRef idx="1">
            <a:schemeClr val="accent1"/>
          </a:lnRef>
          <a:fillRef idx="0">
            <a:schemeClr val="accent1"/>
          </a:fillRef>
          <a:effectRef idx="0">
            <a:schemeClr val="accent1"/>
          </a:effectRef>
          <a:fontRef idx="minor">
            <a:schemeClr val="tx1"/>
          </a:fontRef>
        </p:style>
      </p:cxnSp>
      <p:sp>
        <p:nvSpPr>
          <p:cNvPr id="53" name="Text Placeholder 5">
            <a:extLst>
              <a:ext uri="{FF2B5EF4-FFF2-40B4-BE49-F238E27FC236}">
                <a16:creationId xmlns:a16="http://schemas.microsoft.com/office/drawing/2014/main" id="{F698707B-96A7-6C44-A10F-647CCD73C02C}"/>
              </a:ext>
            </a:extLst>
          </p:cNvPr>
          <p:cNvSpPr txBox="1">
            <a:spLocks/>
          </p:cNvSpPr>
          <p:nvPr/>
        </p:nvSpPr>
        <p:spPr>
          <a:xfrm>
            <a:off x="599061" y="1192704"/>
            <a:ext cx="6364800" cy="2627817"/>
          </a:xfrm>
          <a:prstGeom prst="rect">
            <a:avLst/>
          </a:prstGeom>
          <a:ln>
            <a:noFill/>
          </a:ln>
        </p:spPr>
        <p:txBody>
          <a:bodyPr vert="horz" lIns="91440" tIns="45720" rIns="91440" bIns="45720" numCol="1" spcCol="288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GB" sz="1050" dirty="0">
                <a:solidFill>
                  <a:schemeClr val="bg1"/>
                </a:solidFill>
              </a:rPr>
              <a:t>Your leadership identity is the combination of your leadership traits, style, and values. Some women may be able to easily recognize their leadership style, whereas others may not have developed or may not be familiar with their personal leadership style yet. </a:t>
            </a:r>
          </a:p>
          <a:p>
            <a:r>
              <a:rPr lang="en-GB" sz="1050" dirty="0">
                <a:solidFill>
                  <a:schemeClr val="bg1"/>
                </a:solidFill>
              </a:rPr>
              <a:t> </a:t>
            </a:r>
          </a:p>
          <a:p>
            <a:r>
              <a:rPr lang="en-GB" sz="1050" dirty="0">
                <a:solidFill>
                  <a:schemeClr val="bg1"/>
                </a:solidFill>
              </a:rPr>
              <a:t>Below are some ways you can help female leaders in the third sector to identify their leadership identity:</a:t>
            </a:r>
          </a:p>
        </p:txBody>
      </p:sp>
      <p:cxnSp>
        <p:nvCxnSpPr>
          <p:cNvPr id="17" name="Straight Connector 16">
            <a:extLst>
              <a:ext uri="{FF2B5EF4-FFF2-40B4-BE49-F238E27FC236}">
                <a16:creationId xmlns:a16="http://schemas.microsoft.com/office/drawing/2014/main" id="{4C7A0882-FA2F-014E-AE7B-CE4D3326AE08}"/>
              </a:ext>
            </a:extLst>
          </p:cNvPr>
          <p:cNvCxnSpPr>
            <a:cxnSpLocks/>
          </p:cNvCxnSpPr>
          <p:nvPr/>
        </p:nvCxnSpPr>
        <p:spPr>
          <a:xfrm flipH="1">
            <a:off x="34504" y="2604286"/>
            <a:ext cx="7496355" cy="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88D5590-CC2C-3D47-A8F4-9D7E546EB865}"/>
              </a:ext>
            </a:extLst>
          </p:cNvPr>
          <p:cNvCxnSpPr>
            <a:cxnSpLocks/>
          </p:cNvCxnSpPr>
          <p:nvPr/>
        </p:nvCxnSpPr>
        <p:spPr>
          <a:xfrm flipH="1">
            <a:off x="0" y="5025432"/>
            <a:ext cx="3776589" cy="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88EE615-7740-3D47-9DEB-D25BFD94E9AC}"/>
              </a:ext>
            </a:extLst>
          </p:cNvPr>
          <p:cNvCxnSpPr>
            <a:cxnSpLocks/>
          </p:cNvCxnSpPr>
          <p:nvPr/>
        </p:nvCxnSpPr>
        <p:spPr>
          <a:xfrm flipV="1">
            <a:off x="3812983" y="2621538"/>
            <a:ext cx="0" cy="5823583"/>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25" name="Text Placeholder 5">
            <a:extLst>
              <a:ext uri="{FF2B5EF4-FFF2-40B4-BE49-F238E27FC236}">
                <a16:creationId xmlns:a16="http://schemas.microsoft.com/office/drawing/2014/main" id="{AC408769-F4D7-D344-B4F3-612052B666BA}"/>
              </a:ext>
            </a:extLst>
          </p:cNvPr>
          <p:cNvSpPr txBox="1">
            <a:spLocks/>
          </p:cNvSpPr>
          <p:nvPr/>
        </p:nvSpPr>
        <p:spPr>
          <a:xfrm>
            <a:off x="595814" y="2506612"/>
            <a:ext cx="6361551" cy="4311583"/>
          </a:xfrm>
          <a:prstGeom prst="rect">
            <a:avLst/>
          </a:prstGeom>
        </p:spPr>
        <p:txBody>
          <a:bodyPr vert="horz" lIns="91440" tIns="45720" rIns="91440" bIns="45720" numCol="2" spcCol="288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l">
              <a:lnSpc>
                <a:spcPts val="1200"/>
              </a:lnSpc>
            </a:pPr>
            <a:r>
              <a:rPr lang="en-GB" sz="1300" dirty="0">
                <a:solidFill>
                  <a:schemeClr val="bg1"/>
                </a:solidFill>
                <a:highlight>
                  <a:srgbClr val="94C33D"/>
                </a:highlight>
              </a:rPr>
              <a:t>P SYCHOMETRIC TESTS: </a:t>
            </a:r>
          </a:p>
          <a:p>
            <a:pPr algn="l">
              <a:lnSpc>
                <a:spcPts val="1200"/>
              </a:lnSpc>
            </a:pPr>
            <a:endParaRPr lang="en-GB" sz="1050" dirty="0">
              <a:solidFill>
                <a:schemeClr val="bg1"/>
              </a:solidFill>
              <a:highlight>
                <a:srgbClr val="94C33D"/>
              </a:highlight>
            </a:endParaRPr>
          </a:p>
          <a:p>
            <a:r>
              <a:rPr lang="en-US" sz="1050" dirty="0">
                <a:solidFill>
                  <a:schemeClr val="bg1"/>
                </a:solidFill>
              </a:rPr>
              <a:t>These are quiz-type tools that enable you to answer questions and receive a feedback report. Popular tests include:</a:t>
            </a:r>
            <a:endParaRPr lang="en-IE" sz="1050" dirty="0">
              <a:solidFill>
                <a:schemeClr val="bg1"/>
              </a:solidFill>
            </a:endParaRPr>
          </a:p>
          <a:p>
            <a:r>
              <a:rPr lang="en-US" sz="1050" dirty="0">
                <a:solidFill>
                  <a:schemeClr val="bg1"/>
                </a:solidFill>
              </a:rPr>
              <a:t> </a:t>
            </a:r>
            <a:endParaRPr lang="en-IE" sz="1050" dirty="0">
              <a:solidFill>
                <a:schemeClr val="bg1"/>
              </a:solidFill>
            </a:endParaRPr>
          </a:p>
          <a:p>
            <a:pPr marL="171450" lvl="0" indent="-171450" algn="l">
              <a:buClr>
                <a:srgbClr val="94C33D"/>
              </a:buClr>
              <a:buFont typeface="Arial" panose="020B0604020202020204" pitchFamily="34" charset="0"/>
              <a:buChar char="•"/>
            </a:pPr>
            <a:r>
              <a:rPr lang="en-US" sz="1050" b="1" u="sng" dirty="0">
                <a:solidFill>
                  <a:schemeClr val="bg1"/>
                </a:solidFill>
                <a:hlinkClick r:id="rId2">
                  <a:extLst>
                    <a:ext uri="{A12FA001-AC4F-418D-AE19-62706E023703}">
                      <ahyp:hlinkClr xmlns:ahyp="http://schemas.microsoft.com/office/drawing/2018/hyperlinkcolor" val="tx"/>
                    </a:ext>
                  </a:extLst>
                </a:hlinkClick>
              </a:rPr>
              <a:t>The Myers-Briggs Typography Test</a:t>
            </a:r>
            <a:r>
              <a:rPr lang="en-US" sz="1050" b="1" dirty="0">
                <a:solidFill>
                  <a:schemeClr val="bg1"/>
                </a:solidFill>
              </a:rPr>
              <a:t> </a:t>
            </a:r>
            <a:r>
              <a:rPr lang="en-US" sz="1050" dirty="0">
                <a:solidFill>
                  <a:schemeClr val="bg1"/>
                </a:solidFill>
              </a:rPr>
              <a:t>– Used to give insight into personality types.</a:t>
            </a:r>
          </a:p>
          <a:p>
            <a:pPr marL="171450" lvl="0" indent="-171450" algn="l">
              <a:buClr>
                <a:srgbClr val="94C33D"/>
              </a:buClr>
              <a:buFont typeface="Arial" panose="020B0604020202020204" pitchFamily="34" charset="0"/>
              <a:buChar char="•"/>
            </a:pPr>
            <a:endParaRPr lang="en-IE" sz="1050" dirty="0">
              <a:solidFill>
                <a:schemeClr val="bg1"/>
              </a:solidFill>
            </a:endParaRPr>
          </a:p>
          <a:p>
            <a:pPr marL="171450" lvl="0" indent="-171450" algn="l">
              <a:buClr>
                <a:srgbClr val="94C33D"/>
              </a:buClr>
              <a:buFont typeface="Arial" panose="020B0604020202020204" pitchFamily="34" charset="0"/>
              <a:buChar char="•"/>
            </a:pPr>
            <a:r>
              <a:rPr lang="en-US" sz="1050" b="1" u="sng" dirty="0">
                <a:solidFill>
                  <a:schemeClr val="bg1"/>
                </a:solidFill>
                <a:hlinkClick r:id="rId3">
                  <a:extLst>
                    <a:ext uri="{A12FA001-AC4F-418D-AE19-62706E023703}">
                      <ahyp:hlinkClr xmlns:ahyp="http://schemas.microsoft.com/office/drawing/2018/hyperlinkcolor" val="tx"/>
                    </a:ext>
                  </a:extLst>
                </a:hlinkClick>
              </a:rPr>
              <a:t>Belbin Team Roles</a:t>
            </a:r>
            <a:r>
              <a:rPr lang="en-US" sz="1050" b="1" dirty="0">
                <a:solidFill>
                  <a:schemeClr val="bg1"/>
                </a:solidFill>
              </a:rPr>
              <a:t> </a:t>
            </a:r>
            <a:r>
              <a:rPr lang="en-US" sz="1050" dirty="0">
                <a:solidFill>
                  <a:schemeClr val="bg1"/>
                </a:solidFill>
              </a:rPr>
              <a:t>– Used to identify your naturally preferred role in a team.</a:t>
            </a:r>
          </a:p>
          <a:p>
            <a:pPr marL="171450" lvl="0" indent="-171450" algn="l">
              <a:buClr>
                <a:srgbClr val="94C33D"/>
              </a:buClr>
              <a:buFont typeface="Arial" panose="020B0604020202020204" pitchFamily="34" charset="0"/>
              <a:buChar char="•"/>
            </a:pPr>
            <a:endParaRPr lang="en-IE" sz="1050" dirty="0">
              <a:solidFill>
                <a:schemeClr val="bg1"/>
              </a:solidFill>
            </a:endParaRPr>
          </a:p>
          <a:p>
            <a:pPr marL="171450" lvl="0" indent="-171450" algn="l">
              <a:buClr>
                <a:srgbClr val="94C33D"/>
              </a:buClr>
              <a:buFont typeface="Arial" panose="020B0604020202020204" pitchFamily="34" charset="0"/>
              <a:buChar char="•"/>
            </a:pPr>
            <a:r>
              <a:rPr lang="en-US" sz="1050" b="1" u="sng" dirty="0">
                <a:solidFill>
                  <a:schemeClr val="bg1"/>
                </a:solidFill>
                <a:hlinkClick r:id="rId4">
                  <a:extLst>
                    <a:ext uri="{A12FA001-AC4F-418D-AE19-62706E023703}">
                      <ahyp:hlinkClr xmlns:ahyp="http://schemas.microsoft.com/office/drawing/2018/hyperlinkcolor" val="tx"/>
                    </a:ext>
                  </a:extLst>
                </a:hlinkClick>
              </a:rPr>
              <a:t>Clitfon Strengths Finder</a:t>
            </a:r>
            <a:r>
              <a:rPr lang="en-US" sz="1050" b="1" dirty="0">
                <a:solidFill>
                  <a:schemeClr val="bg1"/>
                </a:solidFill>
              </a:rPr>
              <a:t> </a:t>
            </a:r>
            <a:r>
              <a:rPr lang="en-US" sz="1050" dirty="0">
                <a:solidFill>
                  <a:schemeClr val="bg1"/>
                </a:solidFill>
              </a:rPr>
              <a:t>– Used to identify strengths for strengths-based leadership</a:t>
            </a:r>
          </a:p>
          <a:p>
            <a:pPr marL="171450" lvl="0" indent="-171450" algn="l">
              <a:buClr>
                <a:srgbClr val="94C33D"/>
              </a:buClr>
              <a:buFont typeface="Arial" panose="020B0604020202020204" pitchFamily="34" charset="0"/>
              <a:buChar char="•"/>
            </a:pPr>
            <a:endParaRPr lang="en-IE" sz="1050" dirty="0">
              <a:solidFill>
                <a:schemeClr val="bg1"/>
              </a:solidFill>
            </a:endParaRPr>
          </a:p>
          <a:p>
            <a:pPr>
              <a:lnSpc>
                <a:spcPts val="1200"/>
              </a:lnSpc>
            </a:pPr>
            <a:endParaRPr lang="en-GB" sz="1050" dirty="0">
              <a:solidFill>
                <a:schemeClr val="bg1"/>
              </a:solidFill>
            </a:endParaRPr>
          </a:p>
          <a:p>
            <a:pPr>
              <a:lnSpc>
                <a:spcPts val="1200"/>
              </a:lnSpc>
            </a:pPr>
            <a:r>
              <a:rPr lang="en-GB" sz="1050" dirty="0">
                <a:solidFill>
                  <a:schemeClr val="bg1"/>
                </a:solidFill>
              </a:rPr>
              <a:t> </a:t>
            </a:r>
          </a:p>
          <a:p>
            <a:pPr algn="l">
              <a:lnSpc>
                <a:spcPts val="1200"/>
              </a:lnSpc>
            </a:pPr>
            <a:r>
              <a:rPr lang="en-GB" sz="1300" dirty="0">
                <a:solidFill>
                  <a:schemeClr val="bg1"/>
                </a:solidFill>
                <a:highlight>
                  <a:srgbClr val="94C33D"/>
                </a:highlight>
              </a:rPr>
              <a:t> DISCUSSION &amp; REFLECTION: </a:t>
            </a:r>
          </a:p>
          <a:p>
            <a:pPr algn="l">
              <a:lnSpc>
                <a:spcPts val="1200"/>
              </a:lnSpc>
            </a:pPr>
            <a:endParaRPr lang="en-GB" sz="1050" dirty="0">
              <a:solidFill>
                <a:schemeClr val="bg1"/>
              </a:solidFill>
              <a:highlight>
                <a:srgbClr val="94C33D"/>
              </a:highlight>
            </a:endParaRPr>
          </a:p>
          <a:p>
            <a:pPr>
              <a:lnSpc>
                <a:spcPts val="1200"/>
              </a:lnSpc>
            </a:pPr>
            <a:r>
              <a:rPr lang="en-GB" sz="1050" dirty="0">
                <a:solidFill>
                  <a:schemeClr val="bg1"/>
                </a:solidFill>
              </a:rPr>
              <a:t>You can do this by taking each style in turn and asking women to identify leaders who embody each style. Then have them rate their leaning towards each style between 0-10, with zero being ‘I’m absolutely not this style, and 10 being I absolutely am this style. Leadership styles are very much a personal choice and there is no right or wrong style.</a:t>
            </a:r>
          </a:p>
          <a:p>
            <a:pPr>
              <a:lnSpc>
                <a:spcPts val="1200"/>
              </a:lnSpc>
            </a:pPr>
            <a:endParaRPr lang="en-GB" sz="1050" dirty="0">
              <a:solidFill>
                <a:schemeClr val="bg1"/>
              </a:solidFill>
            </a:endParaRPr>
          </a:p>
          <a:p>
            <a:pPr>
              <a:lnSpc>
                <a:spcPts val="1200"/>
              </a:lnSpc>
            </a:pPr>
            <a:endParaRPr lang="en-GB" sz="1050" dirty="0">
              <a:solidFill>
                <a:schemeClr val="bg1"/>
              </a:solidFill>
            </a:endParaRPr>
          </a:p>
          <a:p>
            <a:pPr>
              <a:lnSpc>
                <a:spcPts val="1200"/>
              </a:lnSpc>
            </a:pPr>
            <a:r>
              <a:rPr lang="en-GB" sz="1050" dirty="0">
                <a:solidFill>
                  <a:schemeClr val="bg1"/>
                </a:solidFill>
              </a:rPr>
              <a:t> </a:t>
            </a:r>
            <a:r>
              <a:rPr lang="en-GB" sz="1300" dirty="0">
                <a:solidFill>
                  <a:schemeClr val="bg1"/>
                </a:solidFill>
                <a:highlight>
                  <a:srgbClr val="94C33D"/>
                </a:highlight>
              </a:rPr>
              <a:t> VALUES ELICITATION: </a:t>
            </a:r>
          </a:p>
          <a:p>
            <a:pPr algn="l">
              <a:lnSpc>
                <a:spcPts val="1200"/>
              </a:lnSpc>
            </a:pPr>
            <a:endParaRPr lang="en-GB" sz="1050" dirty="0">
              <a:solidFill>
                <a:schemeClr val="bg1"/>
              </a:solidFill>
              <a:highlight>
                <a:srgbClr val="94C33D"/>
              </a:highlight>
            </a:endParaRPr>
          </a:p>
          <a:p>
            <a:pPr>
              <a:lnSpc>
                <a:spcPts val="1200"/>
              </a:lnSpc>
            </a:pPr>
            <a:r>
              <a:rPr lang="en-GB" sz="1050" dirty="0">
                <a:solidFill>
                  <a:schemeClr val="bg1"/>
                </a:solidFill>
              </a:rPr>
              <a:t>Building a leadership identity can involve assessing each leaders’ specific values. This will be important since, the most successful leaders are those who lean into their values.</a:t>
            </a:r>
          </a:p>
          <a:p>
            <a:pPr>
              <a:lnSpc>
                <a:spcPts val="1200"/>
              </a:lnSpc>
            </a:pPr>
            <a:r>
              <a:rPr lang="en-GB" sz="1050" dirty="0">
                <a:solidFill>
                  <a:schemeClr val="bg1"/>
                </a:solidFill>
              </a:rPr>
              <a:t> </a:t>
            </a:r>
          </a:p>
          <a:p>
            <a:pPr>
              <a:lnSpc>
                <a:spcPts val="1200"/>
              </a:lnSpc>
            </a:pPr>
            <a:r>
              <a:rPr lang="en-GB" sz="1050" b="1" dirty="0">
                <a:solidFill>
                  <a:schemeClr val="bg1"/>
                </a:solidFill>
              </a:rPr>
              <a:t>To conduct a values elicitation:</a:t>
            </a:r>
          </a:p>
          <a:p>
            <a:pPr>
              <a:lnSpc>
                <a:spcPts val="1200"/>
              </a:lnSpc>
            </a:pPr>
            <a:r>
              <a:rPr lang="en-GB" sz="1050" dirty="0">
                <a:solidFill>
                  <a:schemeClr val="bg1"/>
                </a:solidFill>
              </a:rPr>
              <a:t> </a:t>
            </a:r>
          </a:p>
          <a:p>
            <a:pPr marL="228600" indent="-228600" algn="l">
              <a:lnSpc>
                <a:spcPts val="1200"/>
              </a:lnSpc>
              <a:buClr>
                <a:srgbClr val="94C33D"/>
              </a:buClr>
              <a:buFont typeface="+mj-lt"/>
              <a:buAutoNum type="arabicPeriod"/>
            </a:pPr>
            <a:r>
              <a:rPr lang="en-GB" sz="1050" dirty="0">
                <a:solidFill>
                  <a:schemeClr val="bg1"/>
                </a:solidFill>
              </a:rPr>
              <a:t>Ask ‘what is important to you about what you do/ your role?</a:t>
            </a:r>
          </a:p>
          <a:p>
            <a:pPr marL="228600" indent="-228600" algn="l">
              <a:lnSpc>
                <a:spcPts val="1200"/>
              </a:lnSpc>
              <a:buClr>
                <a:srgbClr val="94C33D"/>
              </a:buClr>
              <a:buFont typeface="+mj-lt"/>
              <a:buAutoNum type="arabicPeriod"/>
            </a:pPr>
            <a:r>
              <a:rPr lang="en-GB" sz="1050" dirty="0">
                <a:solidFill>
                  <a:schemeClr val="bg1"/>
                </a:solidFill>
              </a:rPr>
              <a:t>Ask “what else?’ several times until you have a list of at least 8 values.</a:t>
            </a:r>
          </a:p>
          <a:p>
            <a:pPr marL="228600" indent="-228600" algn="l">
              <a:lnSpc>
                <a:spcPts val="1200"/>
              </a:lnSpc>
              <a:buClr>
                <a:srgbClr val="94C33D"/>
              </a:buClr>
              <a:buFont typeface="+mj-lt"/>
              <a:buAutoNum type="arabicPeriod"/>
            </a:pPr>
            <a:r>
              <a:rPr lang="en-GB" sz="1050" dirty="0">
                <a:solidFill>
                  <a:schemeClr val="bg1"/>
                </a:solidFill>
              </a:rPr>
              <a:t>Have participants rank the values in order of importance.</a:t>
            </a:r>
          </a:p>
          <a:p>
            <a:pPr marL="228600" indent="-228600" algn="l">
              <a:lnSpc>
                <a:spcPts val="1200"/>
              </a:lnSpc>
              <a:buClr>
                <a:srgbClr val="94C33D"/>
              </a:buClr>
              <a:buFont typeface="+mj-lt"/>
              <a:buAutoNum type="arabicPeriod"/>
            </a:pPr>
            <a:r>
              <a:rPr lang="en-GB" sz="1050" dirty="0">
                <a:solidFill>
                  <a:schemeClr val="bg1"/>
                </a:solidFill>
              </a:rPr>
              <a:t>Ask, ‘if you absolutely had to get rid of one of the values, which would it be?’ (There is likely to be resistance to this so persevere). Move the value they would remove to the bottom of the list.</a:t>
            </a:r>
          </a:p>
          <a:p>
            <a:pPr marL="228600" indent="-228600" algn="l">
              <a:lnSpc>
                <a:spcPts val="1200"/>
              </a:lnSpc>
              <a:buClr>
                <a:srgbClr val="94C33D"/>
              </a:buClr>
              <a:buFont typeface="+mj-lt"/>
              <a:buAutoNum type="arabicPeriod"/>
            </a:pPr>
            <a:r>
              <a:rPr lang="en-GB" sz="1050" dirty="0">
                <a:solidFill>
                  <a:schemeClr val="bg1"/>
                </a:solidFill>
              </a:rPr>
              <a:t>Repeat number 4 until there is only one value left, each time placing the value they are removing above the value they removed previously.</a:t>
            </a:r>
          </a:p>
          <a:p>
            <a:pPr>
              <a:lnSpc>
                <a:spcPts val="1200"/>
              </a:lnSpc>
            </a:pPr>
            <a:r>
              <a:rPr lang="en-GB" sz="1050" dirty="0">
                <a:solidFill>
                  <a:schemeClr val="bg1"/>
                </a:solidFill>
              </a:rPr>
              <a:t> </a:t>
            </a:r>
          </a:p>
          <a:p>
            <a:pPr>
              <a:lnSpc>
                <a:spcPts val="1200"/>
              </a:lnSpc>
            </a:pPr>
            <a:r>
              <a:rPr lang="en-GB" sz="1050" dirty="0">
                <a:solidFill>
                  <a:schemeClr val="bg1"/>
                </a:solidFill>
              </a:rPr>
              <a:t>They may be surprised by how the order of their values have changed.</a:t>
            </a:r>
          </a:p>
        </p:txBody>
      </p:sp>
    </p:spTree>
    <p:extLst>
      <p:ext uri="{BB962C8B-B14F-4D97-AF65-F5344CB8AC3E}">
        <p14:creationId xmlns:p14="http://schemas.microsoft.com/office/powerpoint/2010/main" val="8000181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94E2EB7-4DB8-5249-BA65-17908AA1CB01}"/>
              </a:ext>
            </a:extLst>
          </p:cNvPr>
          <p:cNvSpPr/>
          <p:nvPr/>
        </p:nvSpPr>
        <p:spPr>
          <a:xfrm>
            <a:off x="0" y="8573477"/>
            <a:ext cx="7559675" cy="1288606"/>
          </a:xfrm>
          <a:prstGeom prst="rect">
            <a:avLst/>
          </a:prstGeom>
          <a:gradFill>
            <a:gsLst>
              <a:gs pos="4000">
                <a:srgbClr val="863694"/>
              </a:gs>
              <a:gs pos="34000">
                <a:srgbClr val="863694"/>
              </a:gs>
              <a:gs pos="80000">
                <a:srgbClr val="561465"/>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9CC3F771-EAB3-9F4C-8117-AE1ACAEE49D8}"/>
              </a:ext>
            </a:extLst>
          </p:cNvPr>
          <p:cNvSpPr>
            <a:spLocks noGrp="1"/>
          </p:cNvSpPr>
          <p:nvPr>
            <p:ph type="sldNum" sz="quarter" idx="12"/>
          </p:nvPr>
        </p:nvSpPr>
        <p:spPr/>
        <p:txBody>
          <a:bodyPr/>
          <a:lstStyle/>
          <a:p>
            <a:fld id="{5E760C49-C21F-C349-B509-93C281143DFD}" type="slidenum">
              <a:rPr lang="en-US" smtClean="0"/>
              <a:t>51</a:t>
            </a:fld>
            <a:endParaRPr lang="en-US" dirty="0"/>
          </a:p>
        </p:txBody>
      </p:sp>
      <p:sp>
        <p:nvSpPr>
          <p:cNvPr id="35" name="Text Placeholder 4">
            <a:extLst>
              <a:ext uri="{FF2B5EF4-FFF2-40B4-BE49-F238E27FC236}">
                <a16:creationId xmlns:a16="http://schemas.microsoft.com/office/drawing/2014/main" id="{A6B6B163-66B2-5F45-B228-154351C8DB7E}"/>
              </a:ext>
            </a:extLst>
          </p:cNvPr>
          <p:cNvSpPr txBox="1">
            <a:spLocks/>
          </p:cNvSpPr>
          <p:nvPr/>
        </p:nvSpPr>
        <p:spPr>
          <a:xfrm>
            <a:off x="634226" y="448172"/>
            <a:ext cx="6215148" cy="836206"/>
          </a:xfrm>
          <a:prstGeom prst="rect">
            <a:avLst/>
          </a:prstGeom>
        </p:spPr>
        <p:txBody>
          <a:bodyPr vert="horz" lIns="91440" tIns="45720" rIns="91440" bIns="45720" rtlCol="0">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dirty="0"/>
              <a:t>Mentoring: The Key to Continuous Growth</a:t>
            </a:r>
            <a:endParaRPr lang="en-IE" dirty="0"/>
          </a:p>
        </p:txBody>
      </p:sp>
      <p:cxnSp>
        <p:nvCxnSpPr>
          <p:cNvPr id="36" name="Straight Connector 35">
            <a:extLst>
              <a:ext uri="{FF2B5EF4-FFF2-40B4-BE49-F238E27FC236}">
                <a16:creationId xmlns:a16="http://schemas.microsoft.com/office/drawing/2014/main" id="{0478E734-45BE-6942-A74B-7DC0D39E8F69}"/>
              </a:ext>
            </a:extLst>
          </p:cNvPr>
          <p:cNvCxnSpPr>
            <a:cxnSpLocks/>
          </p:cNvCxnSpPr>
          <p:nvPr/>
        </p:nvCxnSpPr>
        <p:spPr>
          <a:xfrm flipH="1">
            <a:off x="0" y="646513"/>
            <a:ext cx="634226" cy="1"/>
          </a:xfrm>
          <a:prstGeom prst="line">
            <a:avLst/>
          </a:prstGeom>
          <a:ln w="28575">
            <a:solidFill>
              <a:srgbClr val="94C33D"/>
            </a:solidFill>
          </a:ln>
        </p:spPr>
        <p:style>
          <a:lnRef idx="1">
            <a:schemeClr val="accent1"/>
          </a:lnRef>
          <a:fillRef idx="0">
            <a:schemeClr val="accent1"/>
          </a:fillRef>
          <a:effectRef idx="0">
            <a:schemeClr val="accent1"/>
          </a:effectRef>
          <a:fontRef idx="minor">
            <a:schemeClr val="tx1"/>
          </a:fontRef>
        </p:style>
      </p:cxnSp>
      <p:sp>
        <p:nvSpPr>
          <p:cNvPr id="120" name="Text Placeholder 5">
            <a:extLst>
              <a:ext uri="{FF2B5EF4-FFF2-40B4-BE49-F238E27FC236}">
                <a16:creationId xmlns:a16="http://schemas.microsoft.com/office/drawing/2014/main" id="{67C46A0F-7C9E-6C46-8328-C0B19DDAD0EC}"/>
              </a:ext>
            </a:extLst>
          </p:cNvPr>
          <p:cNvSpPr txBox="1">
            <a:spLocks/>
          </p:cNvSpPr>
          <p:nvPr/>
        </p:nvSpPr>
        <p:spPr>
          <a:xfrm>
            <a:off x="634226" y="1079432"/>
            <a:ext cx="6364800" cy="3690975"/>
          </a:xfrm>
          <a:prstGeom prst="rect">
            <a:avLst/>
          </a:prstGeom>
        </p:spPr>
        <p:txBody>
          <a:bodyPr vert="horz" lIns="91440" tIns="45720" rIns="91440" bIns="45720" numCol="2" spcCol="288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nSpc>
                <a:spcPts val="1200"/>
              </a:lnSpc>
            </a:pPr>
            <a:r>
              <a:rPr lang="en-GB" sz="1050" dirty="0"/>
              <a:t>Many studies into female leadership show that having a mentor is considered an extremely important factor for success, so it is a good idea to include a mentoring element in your leadership development programme.</a:t>
            </a:r>
          </a:p>
          <a:p>
            <a:pPr>
              <a:lnSpc>
                <a:spcPts val="1200"/>
              </a:lnSpc>
            </a:pPr>
            <a:r>
              <a:rPr lang="en-GB" sz="1050" dirty="0"/>
              <a:t> </a:t>
            </a:r>
          </a:p>
          <a:p>
            <a:pPr>
              <a:lnSpc>
                <a:spcPts val="1200"/>
              </a:lnSpc>
            </a:pPr>
            <a:r>
              <a:rPr lang="en-GB" sz="1050" dirty="0"/>
              <a:t>Since 2014, </a:t>
            </a:r>
            <a:r>
              <a:rPr lang="en-GB" sz="1050" dirty="0" err="1"/>
              <a:t>Dungannon</a:t>
            </a:r>
            <a:r>
              <a:rPr lang="en-GB" sz="1050" dirty="0"/>
              <a:t> Enterprise Centre has supported women to develop their own businesses through a number of their innovative initiatives such as </a:t>
            </a:r>
            <a:r>
              <a:rPr lang="en-GB" sz="1050" dirty="0" err="1"/>
              <a:t>InnovateHer</a:t>
            </a:r>
            <a:r>
              <a:rPr lang="en-GB" sz="1050" dirty="0"/>
              <a:t> and Inspire to Innovate.  These initiatives saw a cohort of women embark on a series of workshops to support the development of business skills in order to start and grow their businesses.  </a:t>
            </a:r>
          </a:p>
          <a:p>
            <a:pPr>
              <a:lnSpc>
                <a:spcPts val="1200"/>
              </a:lnSpc>
            </a:pPr>
            <a:endParaRPr lang="en-GB" sz="1050" dirty="0"/>
          </a:p>
          <a:p>
            <a:pPr>
              <a:lnSpc>
                <a:spcPts val="1200"/>
              </a:lnSpc>
            </a:pPr>
            <a:r>
              <a:rPr lang="en-GB" sz="1050" dirty="0"/>
              <a:t>Evaluation and feedback from participants indicated that one of the most important and effective parts of the programme was the additional mentoring from the business coaches.  </a:t>
            </a:r>
          </a:p>
          <a:p>
            <a:pPr>
              <a:lnSpc>
                <a:spcPts val="1200"/>
              </a:lnSpc>
            </a:pPr>
            <a:endParaRPr lang="en-GB" sz="1050" dirty="0"/>
          </a:p>
          <a:p>
            <a:pPr>
              <a:lnSpc>
                <a:spcPts val="1200"/>
              </a:lnSpc>
            </a:pPr>
            <a:endParaRPr lang="en-GB" sz="1050" dirty="0"/>
          </a:p>
          <a:p>
            <a:pPr>
              <a:lnSpc>
                <a:spcPts val="1200"/>
              </a:lnSpc>
            </a:pPr>
            <a:r>
              <a:rPr lang="en-GB" sz="1050" dirty="0"/>
              <a:t>Participants had opportunities to work with their coach on a one-to-one basis but also took part in ‘mentor circles’ (smaller groups of participants alongside their peers would working together on various topics and sharing ideas).  </a:t>
            </a:r>
          </a:p>
          <a:p>
            <a:pPr>
              <a:lnSpc>
                <a:spcPts val="1200"/>
              </a:lnSpc>
            </a:pPr>
            <a:endParaRPr lang="en-GB" sz="1050" dirty="0"/>
          </a:p>
          <a:p>
            <a:pPr>
              <a:lnSpc>
                <a:spcPts val="1200"/>
              </a:lnSpc>
            </a:pPr>
            <a:r>
              <a:rPr lang="en-GB" sz="1050" dirty="0"/>
              <a:t>These ‘peer mentoring’ sessions were highly effective in enhancing the learning experience for the women involved and led to a real growth in self confidence amongst the group.</a:t>
            </a:r>
          </a:p>
        </p:txBody>
      </p:sp>
      <p:sp>
        <p:nvSpPr>
          <p:cNvPr id="58" name="Oval 57">
            <a:extLst>
              <a:ext uri="{FF2B5EF4-FFF2-40B4-BE49-F238E27FC236}">
                <a16:creationId xmlns:a16="http://schemas.microsoft.com/office/drawing/2014/main" id="{3F759473-891D-8F4D-B268-B500A2F9596A}"/>
              </a:ext>
            </a:extLst>
          </p:cNvPr>
          <p:cNvSpPr/>
          <p:nvPr/>
        </p:nvSpPr>
        <p:spPr>
          <a:xfrm>
            <a:off x="3937028" y="3357946"/>
            <a:ext cx="3061998" cy="3061998"/>
          </a:xfrm>
          <a:prstGeom prst="ellipse">
            <a:avLst/>
          </a:prstGeom>
          <a:gradFill>
            <a:gsLst>
              <a:gs pos="4000">
                <a:srgbClr val="863694"/>
              </a:gs>
              <a:gs pos="34000">
                <a:srgbClr val="863694"/>
              </a:gs>
              <a:gs pos="80000">
                <a:srgbClr val="561465"/>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9602F234-DD7C-E54D-85B8-ECBA589517E5}"/>
              </a:ext>
            </a:extLst>
          </p:cNvPr>
          <p:cNvSpPr/>
          <p:nvPr/>
        </p:nvSpPr>
        <p:spPr>
          <a:xfrm>
            <a:off x="4236079" y="3989390"/>
            <a:ext cx="2482522" cy="2185214"/>
          </a:xfrm>
          <a:prstGeom prst="rect">
            <a:avLst/>
          </a:prstGeom>
        </p:spPr>
        <p:txBody>
          <a:bodyPr wrap="square">
            <a:spAutoFit/>
          </a:bodyPr>
          <a:lstStyle/>
          <a:p>
            <a:pPr algn="ctr"/>
            <a:r>
              <a:rPr lang="en-GB" sz="1400" b="1" i="1" dirty="0">
                <a:solidFill>
                  <a:schemeClr val="bg1"/>
                </a:solidFill>
              </a:rPr>
              <a:t>“If someone has to ask the question, the answer is probably no. When someone finds the right mentor, it is obvious.  The question becomes a statement. Chasing or forcing that connection rarely works.” </a:t>
            </a:r>
            <a:endParaRPr lang="en-GB" b="1" i="1" dirty="0">
              <a:solidFill>
                <a:schemeClr val="bg1"/>
              </a:solidFill>
            </a:endParaRPr>
          </a:p>
          <a:p>
            <a:pPr algn="ctr"/>
            <a:endParaRPr lang="en-GB" sz="1200" dirty="0">
              <a:solidFill>
                <a:schemeClr val="bg1"/>
              </a:solidFill>
            </a:endParaRPr>
          </a:p>
          <a:p>
            <a:pPr algn="ctr"/>
            <a:r>
              <a:rPr lang="en-GB" sz="1200" dirty="0">
                <a:solidFill>
                  <a:schemeClr val="bg1"/>
                </a:solidFill>
              </a:rPr>
              <a:t>CHERYL SANDBERG </a:t>
            </a:r>
            <a:endParaRPr lang="en-GB" b="1" i="1" dirty="0">
              <a:solidFill>
                <a:schemeClr val="bg1"/>
              </a:solidFill>
            </a:endParaRPr>
          </a:p>
        </p:txBody>
      </p:sp>
      <p:sp>
        <p:nvSpPr>
          <p:cNvPr id="60" name="Freeform 59">
            <a:extLst>
              <a:ext uri="{FF2B5EF4-FFF2-40B4-BE49-F238E27FC236}">
                <a16:creationId xmlns:a16="http://schemas.microsoft.com/office/drawing/2014/main" id="{0D4CCE57-48AE-ED47-AF5B-EE81116D8BB4}"/>
              </a:ext>
            </a:extLst>
          </p:cNvPr>
          <p:cNvSpPr/>
          <p:nvPr/>
        </p:nvSpPr>
        <p:spPr>
          <a:xfrm>
            <a:off x="5009810" y="2998193"/>
            <a:ext cx="933099" cy="675475"/>
          </a:xfrm>
          <a:custGeom>
            <a:avLst/>
            <a:gdLst>
              <a:gd name="connsiteX0" fmla="*/ 355667 w 1522388"/>
              <a:gd name="connsiteY0" fmla="*/ 1102064 h 1102064"/>
              <a:gd name="connsiteX1" fmla="*/ 331425 w 1522388"/>
              <a:gd name="connsiteY1" fmla="*/ 1101167 h 1102064"/>
              <a:gd name="connsiteX2" fmla="*/ 67016 w 1522388"/>
              <a:gd name="connsiteY2" fmla="*/ 970589 h 1102064"/>
              <a:gd name="connsiteX3" fmla="*/ 67016 w 1522388"/>
              <a:gd name="connsiteY3" fmla="*/ 970589 h 1102064"/>
              <a:gd name="connsiteX4" fmla="*/ 1475 w 1522388"/>
              <a:gd name="connsiteY4" fmla="*/ 694624 h 1102064"/>
              <a:gd name="connsiteX5" fmla="*/ 69261 w 1522388"/>
              <a:gd name="connsiteY5" fmla="*/ 411030 h 1102064"/>
              <a:gd name="connsiteX6" fmla="*/ 449489 w 1522388"/>
              <a:gd name="connsiteY6" fmla="*/ 6282 h 1102064"/>
              <a:gd name="connsiteX7" fmla="*/ 460712 w 1522388"/>
              <a:gd name="connsiteY7" fmla="*/ 449 h 1102064"/>
              <a:gd name="connsiteX8" fmla="*/ 582367 w 1522388"/>
              <a:gd name="connsiteY8" fmla="*/ 221221 h 1102064"/>
              <a:gd name="connsiteX9" fmla="*/ 568451 w 1522388"/>
              <a:gd name="connsiteY9" fmla="*/ 226605 h 1102064"/>
              <a:gd name="connsiteX10" fmla="*/ 340853 w 1522388"/>
              <a:gd name="connsiteY10" fmla="*/ 463531 h 1102064"/>
              <a:gd name="connsiteX11" fmla="*/ 346688 w 1522388"/>
              <a:gd name="connsiteY11" fmla="*/ 463531 h 1102064"/>
              <a:gd name="connsiteX12" fmla="*/ 597181 w 1522388"/>
              <a:gd name="connsiteY12" fmla="*/ 555520 h 1102064"/>
              <a:gd name="connsiteX13" fmla="*/ 685617 w 1522388"/>
              <a:gd name="connsiteY13" fmla="*/ 781676 h 1102064"/>
              <a:gd name="connsiteX14" fmla="*/ 597630 w 1522388"/>
              <a:gd name="connsiteY14" fmla="*/ 1007384 h 1102064"/>
              <a:gd name="connsiteX15" fmla="*/ 355667 w 1522388"/>
              <a:gd name="connsiteY15" fmla="*/ 1102064 h 1102064"/>
              <a:gd name="connsiteX16" fmla="*/ 87217 w 1522388"/>
              <a:gd name="connsiteY16" fmla="*/ 954883 h 1102064"/>
              <a:gd name="connsiteX17" fmla="*/ 332772 w 1522388"/>
              <a:gd name="connsiteY17" fmla="*/ 1075590 h 1102064"/>
              <a:gd name="connsiteX18" fmla="*/ 579225 w 1522388"/>
              <a:gd name="connsiteY18" fmla="*/ 989883 h 1102064"/>
              <a:gd name="connsiteX19" fmla="*/ 660029 w 1522388"/>
              <a:gd name="connsiteY19" fmla="*/ 781676 h 1102064"/>
              <a:gd name="connsiteX20" fmla="*/ 579225 w 1522388"/>
              <a:gd name="connsiteY20" fmla="*/ 573469 h 1102064"/>
              <a:gd name="connsiteX21" fmla="*/ 346688 w 1522388"/>
              <a:gd name="connsiteY21" fmla="*/ 488660 h 1102064"/>
              <a:gd name="connsiteX22" fmla="*/ 304940 w 1522388"/>
              <a:gd name="connsiteY22" fmla="*/ 488660 h 1102064"/>
              <a:gd name="connsiteX23" fmla="*/ 310776 w 1522388"/>
              <a:gd name="connsiteY23" fmla="*/ 471608 h 1102064"/>
              <a:gd name="connsiteX24" fmla="*/ 546005 w 1522388"/>
              <a:gd name="connsiteY24" fmla="*/ 207759 h 1102064"/>
              <a:gd name="connsiteX25" fmla="*/ 450387 w 1522388"/>
              <a:gd name="connsiteY25" fmla="*/ 34103 h 1102064"/>
              <a:gd name="connsiteX26" fmla="*/ 93053 w 1522388"/>
              <a:gd name="connsiteY26" fmla="*/ 419556 h 1102064"/>
              <a:gd name="connsiteX27" fmla="*/ 87217 w 1522388"/>
              <a:gd name="connsiteY27" fmla="*/ 954883 h 1102064"/>
              <a:gd name="connsiteX28" fmla="*/ 1190194 w 1522388"/>
              <a:gd name="connsiteY28" fmla="*/ 1101616 h 1102064"/>
              <a:gd name="connsiteX29" fmla="*/ 1166402 w 1522388"/>
              <a:gd name="connsiteY29" fmla="*/ 1100718 h 1102064"/>
              <a:gd name="connsiteX30" fmla="*/ 904237 w 1522388"/>
              <a:gd name="connsiteY30" fmla="*/ 970140 h 1102064"/>
              <a:gd name="connsiteX31" fmla="*/ 904237 w 1522388"/>
              <a:gd name="connsiteY31" fmla="*/ 970140 h 1102064"/>
              <a:gd name="connsiteX32" fmla="*/ 902441 w 1522388"/>
              <a:gd name="connsiteY32" fmla="*/ 411030 h 1102064"/>
              <a:gd name="connsiteX33" fmla="*/ 1286710 w 1522388"/>
              <a:gd name="connsiteY33" fmla="*/ 5834 h 1102064"/>
              <a:gd name="connsiteX34" fmla="*/ 1297933 w 1522388"/>
              <a:gd name="connsiteY34" fmla="*/ 0 h 1102064"/>
              <a:gd name="connsiteX35" fmla="*/ 1419588 w 1522388"/>
              <a:gd name="connsiteY35" fmla="*/ 220772 h 1102064"/>
              <a:gd name="connsiteX36" fmla="*/ 1405671 w 1522388"/>
              <a:gd name="connsiteY36" fmla="*/ 226157 h 1102064"/>
              <a:gd name="connsiteX37" fmla="*/ 1178073 w 1522388"/>
              <a:gd name="connsiteY37" fmla="*/ 463083 h 1102064"/>
              <a:gd name="connsiteX38" fmla="*/ 1183909 w 1522388"/>
              <a:gd name="connsiteY38" fmla="*/ 463083 h 1102064"/>
              <a:gd name="connsiteX39" fmla="*/ 1430362 w 1522388"/>
              <a:gd name="connsiteY39" fmla="*/ 555071 h 1102064"/>
              <a:gd name="connsiteX40" fmla="*/ 1522389 w 1522388"/>
              <a:gd name="connsiteY40" fmla="*/ 781227 h 1102064"/>
              <a:gd name="connsiteX41" fmla="*/ 1429913 w 1522388"/>
              <a:gd name="connsiteY41" fmla="*/ 1007384 h 1102064"/>
              <a:gd name="connsiteX42" fmla="*/ 1190194 w 1522388"/>
              <a:gd name="connsiteY42" fmla="*/ 1101616 h 1102064"/>
              <a:gd name="connsiteX43" fmla="*/ 923989 w 1522388"/>
              <a:gd name="connsiteY43" fmla="*/ 954883 h 1102064"/>
              <a:gd name="connsiteX44" fmla="*/ 1167748 w 1522388"/>
              <a:gd name="connsiteY44" fmla="*/ 1075590 h 1102064"/>
              <a:gd name="connsiteX45" fmla="*/ 1411956 w 1522388"/>
              <a:gd name="connsiteY45" fmla="*/ 989883 h 1102064"/>
              <a:gd name="connsiteX46" fmla="*/ 1496801 w 1522388"/>
              <a:gd name="connsiteY46" fmla="*/ 781676 h 1102064"/>
              <a:gd name="connsiteX47" fmla="*/ 1412405 w 1522388"/>
              <a:gd name="connsiteY47" fmla="*/ 573917 h 1102064"/>
              <a:gd name="connsiteX48" fmla="*/ 1411956 w 1522388"/>
              <a:gd name="connsiteY48" fmla="*/ 573469 h 1102064"/>
              <a:gd name="connsiteX49" fmla="*/ 1183909 w 1522388"/>
              <a:gd name="connsiteY49" fmla="*/ 489108 h 1102064"/>
              <a:gd name="connsiteX50" fmla="*/ 1142160 w 1522388"/>
              <a:gd name="connsiteY50" fmla="*/ 489108 h 1102064"/>
              <a:gd name="connsiteX51" fmla="*/ 1147996 w 1522388"/>
              <a:gd name="connsiteY51" fmla="*/ 472057 h 1102064"/>
              <a:gd name="connsiteX52" fmla="*/ 1383226 w 1522388"/>
              <a:gd name="connsiteY52" fmla="*/ 208208 h 1102064"/>
              <a:gd name="connsiteX53" fmla="*/ 1287608 w 1522388"/>
              <a:gd name="connsiteY53" fmla="*/ 34552 h 1102064"/>
              <a:gd name="connsiteX54" fmla="*/ 926234 w 1522388"/>
              <a:gd name="connsiteY54" fmla="*/ 420454 h 1102064"/>
              <a:gd name="connsiteX55" fmla="*/ 923989 w 1522388"/>
              <a:gd name="connsiteY55" fmla="*/ 954883 h 1102064"/>
              <a:gd name="connsiteX56" fmla="*/ 923989 w 1522388"/>
              <a:gd name="connsiteY56" fmla="*/ 954883 h 1102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522388" h="1102064">
                <a:moveTo>
                  <a:pt x="355667" y="1102064"/>
                </a:moveTo>
                <a:cubicBezTo>
                  <a:pt x="347586" y="1102064"/>
                  <a:pt x="339506" y="1101616"/>
                  <a:pt x="331425" y="1101167"/>
                </a:cubicBezTo>
                <a:cubicBezTo>
                  <a:pt x="225033" y="1094885"/>
                  <a:pt x="126273" y="1045974"/>
                  <a:pt x="67016" y="970589"/>
                </a:cubicBezTo>
                <a:lnTo>
                  <a:pt x="67016" y="970589"/>
                </a:lnTo>
                <a:cubicBezTo>
                  <a:pt x="15840" y="902382"/>
                  <a:pt x="-6156" y="809946"/>
                  <a:pt x="1475" y="694624"/>
                </a:cubicBezTo>
                <a:cubicBezTo>
                  <a:pt x="7311" y="606674"/>
                  <a:pt x="31552" y="505711"/>
                  <a:pt x="69261" y="411030"/>
                </a:cubicBezTo>
                <a:cubicBezTo>
                  <a:pt x="134353" y="242311"/>
                  <a:pt x="265884" y="102309"/>
                  <a:pt x="449489" y="6282"/>
                </a:cubicBezTo>
                <a:lnTo>
                  <a:pt x="460712" y="449"/>
                </a:lnTo>
                <a:lnTo>
                  <a:pt x="582367" y="221221"/>
                </a:lnTo>
                <a:lnTo>
                  <a:pt x="568451" y="226605"/>
                </a:lnTo>
                <a:cubicBezTo>
                  <a:pt x="461610" y="266990"/>
                  <a:pt x="384846" y="346863"/>
                  <a:pt x="340853" y="463531"/>
                </a:cubicBezTo>
                <a:lnTo>
                  <a:pt x="346688" y="463531"/>
                </a:lnTo>
                <a:cubicBezTo>
                  <a:pt x="453081" y="463531"/>
                  <a:pt x="535231" y="493596"/>
                  <a:pt x="597181" y="555520"/>
                </a:cubicBezTo>
                <a:cubicBezTo>
                  <a:pt x="655540" y="613854"/>
                  <a:pt x="685617" y="690137"/>
                  <a:pt x="685617" y="781676"/>
                </a:cubicBezTo>
                <a:cubicBezTo>
                  <a:pt x="685617" y="869177"/>
                  <a:pt x="655989" y="945011"/>
                  <a:pt x="597630" y="1007384"/>
                </a:cubicBezTo>
                <a:cubicBezTo>
                  <a:pt x="537027" y="1068410"/>
                  <a:pt x="449938" y="1102064"/>
                  <a:pt x="355667" y="1102064"/>
                </a:cubicBezTo>
                <a:close/>
                <a:moveTo>
                  <a:pt x="87217" y="954883"/>
                </a:moveTo>
                <a:cubicBezTo>
                  <a:pt x="141985" y="1024435"/>
                  <a:pt x="233563" y="1069756"/>
                  <a:pt x="332772" y="1075590"/>
                </a:cubicBezTo>
                <a:cubicBezTo>
                  <a:pt x="428839" y="1081423"/>
                  <a:pt x="518622" y="1050013"/>
                  <a:pt x="579225" y="989883"/>
                </a:cubicBezTo>
                <a:cubicBezTo>
                  <a:pt x="632645" y="932447"/>
                  <a:pt x="660029" y="862446"/>
                  <a:pt x="660029" y="781676"/>
                </a:cubicBezTo>
                <a:cubicBezTo>
                  <a:pt x="660029" y="697316"/>
                  <a:pt x="632645" y="626867"/>
                  <a:pt x="579225" y="573469"/>
                </a:cubicBezTo>
                <a:cubicBezTo>
                  <a:pt x="522213" y="516480"/>
                  <a:pt x="446347" y="488660"/>
                  <a:pt x="346688" y="488660"/>
                </a:cubicBezTo>
                <a:lnTo>
                  <a:pt x="304940" y="488660"/>
                </a:lnTo>
                <a:lnTo>
                  <a:pt x="310776" y="471608"/>
                </a:lnTo>
                <a:cubicBezTo>
                  <a:pt x="354769" y="343273"/>
                  <a:pt x="434226" y="254875"/>
                  <a:pt x="546005" y="207759"/>
                </a:cubicBezTo>
                <a:lnTo>
                  <a:pt x="450387" y="34103"/>
                </a:lnTo>
                <a:cubicBezTo>
                  <a:pt x="278005" y="126989"/>
                  <a:pt x="155003" y="260260"/>
                  <a:pt x="93053" y="419556"/>
                </a:cubicBezTo>
                <a:cubicBezTo>
                  <a:pt x="24819" y="591418"/>
                  <a:pt x="-12890" y="821612"/>
                  <a:pt x="87217" y="954883"/>
                </a:cubicBezTo>
                <a:close/>
                <a:moveTo>
                  <a:pt x="1190194" y="1101616"/>
                </a:moveTo>
                <a:cubicBezTo>
                  <a:pt x="1182562" y="1101616"/>
                  <a:pt x="1174482" y="1101167"/>
                  <a:pt x="1166402" y="1100718"/>
                </a:cubicBezTo>
                <a:cubicBezTo>
                  <a:pt x="1061356" y="1094436"/>
                  <a:pt x="963044" y="1045525"/>
                  <a:pt x="904237" y="970140"/>
                </a:cubicBezTo>
                <a:lnTo>
                  <a:pt x="904237" y="970140"/>
                </a:lnTo>
                <a:cubicBezTo>
                  <a:pt x="775399" y="804561"/>
                  <a:pt x="859795" y="523660"/>
                  <a:pt x="902441" y="411030"/>
                </a:cubicBezTo>
                <a:cubicBezTo>
                  <a:pt x="972023" y="241413"/>
                  <a:pt x="1104901" y="101411"/>
                  <a:pt x="1286710" y="5834"/>
                </a:cubicBezTo>
                <a:lnTo>
                  <a:pt x="1297933" y="0"/>
                </a:lnTo>
                <a:lnTo>
                  <a:pt x="1419588" y="220772"/>
                </a:lnTo>
                <a:lnTo>
                  <a:pt x="1405671" y="226157"/>
                </a:lnTo>
                <a:cubicBezTo>
                  <a:pt x="1298831" y="266542"/>
                  <a:pt x="1222067" y="346415"/>
                  <a:pt x="1178073" y="463083"/>
                </a:cubicBezTo>
                <a:lnTo>
                  <a:pt x="1183909" y="463083"/>
                </a:lnTo>
                <a:cubicBezTo>
                  <a:pt x="1290301" y="463083"/>
                  <a:pt x="1372901" y="494044"/>
                  <a:pt x="1430362" y="555071"/>
                </a:cubicBezTo>
                <a:cubicBezTo>
                  <a:pt x="1492311" y="612956"/>
                  <a:pt x="1522389" y="686995"/>
                  <a:pt x="1522389" y="781227"/>
                </a:cubicBezTo>
                <a:cubicBezTo>
                  <a:pt x="1522389" y="870075"/>
                  <a:pt x="1491414" y="946358"/>
                  <a:pt x="1429913" y="1007384"/>
                </a:cubicBezTo>
                <a:cubicBezTo>
                  <a:pt x="1369759" y="1068410"/>
                  <a:pt x="1283119" y="1101616"/>
                  <a:pt x="1190194" y="1101616"/>
                </a:cubicBezTo>
                <a:close/>
                <a:moveTo>
                  <a:pt x="923989" y="954883"/>
                </a:moveTo>
                <a:cubicBezTo>
                  <a:pt x="978756" y="1024435"/>
                  <a:pt x="1069885" y="1069756"/>
                  <a:pt x="1167748" y="1075590"/>
                </a:cubicBezTo>
                <a:cubicBezTo>
                  <a:pt x="1262469" y="1081423"/>
                  <a:pt x="1351802" y="1050013"/>
                  <a:pt x="1411956" y="989883"/>
                </a:cubicBezTo>
                <a:cubicBezTo>
                  <a:pt x="1468968" y="932896"/>
                  <a:pt x="1496801" y="864690"/>
                  <a:pt x="1496801" y="781676"/>
                </a:cubicBezTo>
                <a:cubicBezTo>
                  <a:pt x="1496801" y="694624"/>
                  <a:pt x="1468968" y="626867"/>
                  <a:pt x="1412405" y="573917"/>
                </a:cubicBezTo>
                <a:lnTo>
                  <a:pt x="1411956" y="573469"/>
                </a:lnTo>
                <a:cubicBezTo>
                  <a:pt x="1359434" y="517378"/>
                  <a:pt x="1282670" y="489108"/>
                  <a:pt x="1183909" y="489108"/>
                </a:cubicBezTo>
                <a:lnTo>
                  <a:pt x="1142160" y="489108"/>
                </a:lnTo>
                <a:lnTo>
                  <a:pt x="1147996" y="472057"/>
                </a:lnTo>
                <a:cubicBezTo>
                  <a:pt x="1191989" y="343722"/>
                  <a:pt x="1271447" y="255324"/>
                  <a:pt x="1383226" y="208208"/>
                </a:cubicBezTo>
                <a:lnTo>
                  <a:pt x="1287608" y="34552"/>
                </a:lnTo>
                <a:cubicBezTo>
                  <a:pt x="1116572" y="126989"/>
                  <a:pt x="991775" y="259811"/>
                  <a:pt x="926234" y="420454"/>
                </a:cubicBezTo>
                <a:cubicBezTo>
                  <a:pt x="885383" y="529045"/>
                  <a:pt x="803232" y="799176"/>
                  <a:pt x="923989" y="954883"/>
                </a:cubicBezTo>
                <a:lnTo>
                  <a:pt x="923989" y="954883"/>
                </a:lnTo>
                <a:close/>
              </a:path>
            </a:pathLst>
          </a:custGeom>
          <a:solidFill>
            <a:srgbClr val="94C33D"/>
          </a:solidFill>
          <a:ln w="4485" cap="flat">
            <a:noFill/>
            <a:prstDash val="solid"/>
            <a:miter/>
          </a:ln>
        </p:spPr>
        <p:txBody>
          <a:bodyPr rtlCol="0" anchor="ctr"/>
          <a:lstStyle/>
          <a:p>
            <a:endParaRPr lang="en-US"/>
          </a:p>
        </p:txBody>
      </p:sp>
      <p:sp>
        <p:nvSpPr>
          <p:cNvPr id="3" name="Rectangle 2">
            <a:extLst>
              <a:ext uri="{FF2B5EF4-FFF2-40B4-BE49-F238E27FC236}">
                <a16:creationId xmlns:a16="http://schemas.microsoft.com/office/drawing/2014/main" id="{8ABC0DDB-4DD4-044E-B059-129509EA4FB8}"/>
              </a:ext>
            </a:extLst>
          </p:cNvPr>
          <p:cNvSpPr/>
          <p:nvPr/>
        </p:nvSpPr>
        <p:spPr>
          <a:xfrm>
            <a:off x="0" y="6644552"/>
            <a:ext cx="7559675" cy="1688772"/>
          </a:xfrm>
          <a:prstGeom prst="rect">
            <a:avLst/>
          </a:prstGeom>
          <a:gradFill>
            <a:gsLst>
              <a:gs pos="4000">
                <a:srgbClr val="863694"/>
              </a:gs>
              <a:gs pos="34000">
                <a:srgbClr val="863694"/>
              </a:gs>
              <a:gs pos="80000">
                <a:srgbClr val="561465"/>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5">
            <a:extLst>
              <a:ext uri="{FF2B5EF4-FFF2-40B4-BE49-F238E27FC236}">
                <a16:creationId xmlns:a16="http://schemas.microsoft.com/office/drawing/2014/main" id="{58884A5A-AF33-0340-BCBE-E645500F17CD}"/>
              </a:ext>
            </a:extLst>
          </p:cNvPr>
          <p:cNvSpPr txBox="1">
            <a:spLocks/>
          </p:cNvSpPr>
          <p:nvPr/>
        </p:nvSpPr>
        <p:spPr>
          <a:xfrm>
            <a:off x="559400" y="6555088"/>
            <a:ext cx="6364800" cy="2412369"/>
          </a:xfrm>
          <a:prstGeom prst="rect">
            <a:avLst/>
          </a:prstGeom>
        </p:spPr>
        <p:txBody>
          <a:bodyPr vert="horz" lIns="91440" tIns="45720" rIns="91440" bIns="45720" numCol="1" spcCol="288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nSpc>
                <a:spcPts val="1200"/>
              </a:lnSpc>
            </a:pPr>
            <a:r>
              <a:rPr lang="en-GB" sz="1400" dirty="0">
                <a:solidFill>
                  <a:schemeClr val="bg1"/>
                </a:solidFill>
                <a:highlight>
                  <a:srgbClr val="94C33D"/>
                </a:highlight>
              </a:rPr>
              <a:t> BENEFITS OF MENTORING</a:t>
            </a:r>
          </a:p>
          <a:p>
            <a:pPr>
              <a:lnSpc>
                <a:spcPts val="1200"/>
              </a:lnSpc>
            </a:pPr>
            <a:r>
              <a:rPr lang="en-GB" sz="1050" dirty="0">
                <a:solidFill>
                  <a:schemeClr val="bg1"/>
                </a:solidFill>
              </a:rPr>
              <a:t> </a:t>
            </a:r>
          </a:p>
          <a:p>
            <a:pPr marL="171450" indent="-171450">
              <a:lnSpc>
                <a:spcPts val="1200"/>
              </a:lnSpc>
              <a:buClr>
                <a:srgbClr val="94C33D"/>
              </a:buClr>
              <a:buFont typeface="Arial" panose="020B0604020202020204" pitchFamily="34" charset="0"/>
              <a:buChar char="•"/>
            </a:pPr>
            <a:r>
              <a:rPr lang="en-GB" sz="1050" dirty="0">
                <a:solidFill>
                  <a:schemeClr val="bg1"/>
                </a:solidFill>
              </a:rPr>
              <a:t>Opportunity to reflect on personal values while improving critical thinking &amp; problem-solving skills</a:t>
            </a:r>
          </a:p>
          <a:p>
            <a:pPr marL="171450" indent="-171450">
              <a:lnSpc>
                <a:spcPts val="1200"/>
              </a:lnSpc>
              <a:buClr>
                <a:srgbClr val="94C33D"/>
              </a:buClr>
              <a:buFont typeface="Arial" panose="020B0604020202020204" pitchFamily="34" charset="0"/>
              <a:buChar char="•"/>
            </a:pPr>
            <a:r>
              <a:rPr lang="en-GB" sz="1050" dirty="0">
                <a:solidFill>
                  <a:schemeClr val="bg1"/>
                </a:solidFill>
              </a:rPr>
              <a:t>The mentee receives emotional support from their mentors</a:t>
            </a:r>
          </a:p>
          <a:p>
            <a:pPr marL="171450" indent="-171450">
              <a:lnSpc>
                <a:spcPts val="1200"/>
              </a:lnSpc>
              <a:buClr>
                <a:srgbClr val="94C33D"/>
              </a:buClr>
              <a:buFont typeface="Arial" panose="020B0604020202020204" pitchFamily="34" charset="0"/>
              <a:buChar char="•"/>
            </a:pPr>
            <a:r>
              <a:rPr lang="en-GB" sz="1050" dirty="0">
                <a:solidFill>
                  <a:schemeClr val="bg1"/>
                </a:solidFill>
              </a:rPr>
              <a:t>Better decision-making skills</a:t>
            </a:r>
          </a:p>
          <a:p>
            <a:pPr marL="171450" indent="-171450">
              <a:lnSpc>
                <a:spcPts val="1200"/>
              </a:lnSpc>
              <a:buClr>
                <a:srgbClr val="94C33D"/>
              </a:buClr>
              <a:buFont typeface="Arial" panose="020B0604020202020204" pitchFamily="34" charset="0"/>
              <a:buChar char="•"/>
            </a:pPr>
            <a:r>
              <a:rPr lang="en-GB" sz="1050" dirty="0">
                <a:solidFill>
                  <a:schemeClr val="bg1"/>
                </a:solidFill>
              </a:rPr>
              <a:t>Learning from mentors who have experienced challenges and obstacles</a:t>
            </a:r>
          </a:p>
          <a:p>
            <a:pPr marL="171450" indent="-171450">
              <a:lnSpc>
                <a:spcPts val="1200"/>
              </a:lnSpc>
              <a:buClr>
                <a:srgbClr val="94C33D"/>
              </a:buClr>
              <a:buFont typeface="Arial" panose="020B0604020202020204" pitchFamily="34" charset="0"/>
              <a:buChar char="•"/>
            </a:pPr>
            <a:r>
              <a:rPr lang="en-GB" sz="1050" dirty="0">
                <a:solidFill>
                  <a:schemeClr val="bg1"/>
                </a:solidFill>
              </a:rPr>
              <a:t>Reduction in isolation, more confidence and higher job satisfaction</a:t>
            </a:r>
          </a:p>
          <a:p>
            <a:pPr marL="171450" indent="-171450">
              <a:lnSpc>
                <a:spcPts val="1200"/>
              </a:lnSpc>
              <a:buClr>
                <a:srgbClr val="94C33D"/>
              </a:buClr>
              <a:buFont typeface="Arial" panose="020B0604020202020204" pitchFamily="34" charset="0"/>
              <a:buChar char="•"/>
            </a:pPr>
            <a:r>
              <a:rPr lang="en-GB" sz="1050" dirty="0">
                <a:solidFill>
                  <a:schemeClr val="bg1"/>
                </a:solidFill>
              </a:rPr>
              <a:t>Different perspectives and viewpoints are shared</a:t>
            </a:r>
          </a:p>
          <a:p>
            <a:pPr marL="171450" indent="-171450">
              <a:lnSpc>
                <a:spcPts val="1200"/>
              </a:lnSpc>
              <a:buClr>
                <a:srgbClr val="94C33D"/>
              </a:buClr>
              <a:buFont typeface="Arial" panose="020B0604020202020204" pitchFamily="34" charset="0"/>
              <a:buChar char="•"/>
            </a:pPr>
            <a:r>
              <a:rPr lang="en-GB" sz="1050" dirty="0">
                <a:solidFill>
                  <a:schemeClr val="bg1"/>
                </a:solidFill>
              </a:rPr>
              <a:t>Motivational and psychological benefits from the mentor/mentee relationship</a:t>
            </a:r>
          </a:p>
          <a:p>
            <a:pPr>
              <a:lnSpc>
                <a:spcPts val="1200"/>
              </a:lnSpc>
            </a:pPr>
            <a:r>
              <a:rPr lang="en-GB" sz="1050" dirty="0">
                <a:solidFill>
                  <a:schemeClr val="bg1"/>
                </a:solidFill>
              </a:rPr>
              <a:t> </a:t>
            </a:r>
          </a:p>
          <a:p>
            <a:pPr>
              <a:lnSpc>
                <a:spcPts val="1200"/>
              </a:lnSpc>
            </a:pPr>
            <a:endParaRPr lang="en-GB" sz="800" dirty="0">
              <a:solidFill>
                <a:schemeClr val="bg1"/>
              </a:solidFill>
              <a:highlight>
                <a:srgbClr val="94C33D"/>
              </a:highlight>
            </a:endParaRPr>
          </a:p>
          <a:p>
            <a:pPr>
              <a:lnSpc>
                <a:spcPts val="1200"/>
              </a:lnSpc>
            </a:pPr>
            <a:endParaRPr lang="en-GB" sz="1200" dirty="0">
              <a:solidFill>
                <a:schemeClr val="bg1"/>
              </a:solidFill>
              <a:highlight>
                <a:srgbClr val="94C33D"/>
              </a:highlight>
            </a:endParaRPr>
          </a:p>
          <a:p>
            <a:pPr>
              <a:lnSpc>
                <a:spcPts val="1200"/>
              </a:lnSpc>
            </a:pPr>
            <a:r>
              <a:rPr lang="en-GB" sz="1200" dirty="0">
                <a:solidFill>
                  <a:schemeClr val="bg1"/>
                </a:solidFill>
                <a:highlight>
                  <a:srgbClr val="94C33D"/>
                </a:highlight>
              </a:rPr>
              <a:t> </a:t>
            </a:r>
            <a:r>
              <a:rPr lang="en-GB" sz="1400" dirty="0">
                <a:solidFill>
                  <a:schemeClr val="bg1"/>
                </a:solidFill>
                <a:highlight>
                  <a:srgbClr val="94C33D"/>
                </a:highlight>
              </a:rPr>
              <a:t>FINDING A MENTOR</a:t>
            </a:r>
          </a:p>
          <a:p>
            <a:pPr>
              <a:lnSpc>
                <a:spcPts val="1200"/>
              </a:lnSpc>
            </a:pPr>
            <a:r>
              <a:rPr lang="en-GB" sz="1050" dirty="0">
                <a:solidFill>
                  <a:schemeClr val="bg1"/>
                </a:solidFill>
              </a:rPr>
              <a:t> </a:t>
            </a:r>
          </a:p>
          <a:p>
            <a:pPr>
              <a:lnSpc>
                <a:spcPts val="1200"/>
              </a:lnSpc>
            </a:pPr>
            <a:r>
              <a:rPr lang="en-GB" sz="1050" dirty="0">
                <a:solidFill>
                  <a:schemeClr val="bg1"/>
                </a:solidFill>
              </a:rPr>
              <a:t>Mentorship programmes should aim to match together female mentees with senior level mentors who can help them learn and adopt new skills from the experiences the mentor shares. These mentors could be from within your VET organisation, or you can source mentors through networking groups for senior leaders, local community groups, or specific government supported mentorship programmes.</a:t>
            </a:r>
          </a:p>
        </p:txBody>
      </p:sp>
    </p:spTree>
    <p:extLst>
      <p:ext uri="{BB962C8B-B14F-4D97-AF65-F5344CB8AC3E}">
        <p14:creationId xmlns:p14="http://schemas.microsoft.com/office/powerpoint/2010/main" val="1149516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3A24266-F042-2C4D-B1B6-913643EA4DF3}"/>
              </a:ext>
            </a:extLst>
          </p:cNvPr>
          <p:cNvSpPr>
            <a:spLocks noGrp="1"/>
          </p:cNvSpPr>
          <p:nvPr>
            <p:ph type="body" sz="quarter" idx="13"/>
          </p:nvPr>
        </p:nvSpPr>
        <p:spPr/>
        <p:txBody>
          <a:bodyPr/>
          <a:lstStyle/>
          <a:p>
            <a:r>
              <a:rPr lang="en-US" dirty="0"/>
              <a:t>09</a:t>
            </a:r>
          </a:p>
        </p:txBody>
      </p:sp>
      <p:sp>
        <p:nvSpPr>
          <p:cNvPr id="6" name="Text Placeholder 5">
            <a:extLst>
              <a:ext uri="{FF2B5EF4-FFF2-40B4-BE49-F238E27FC236}">
                <a16:creationId xmlns:a16="http://schemas.microsoft.com/office/drawing/2014/main" id="{77972CCB-F435-E641-A51D-BABB76C964B6}"/>
              </a:ext>
            </a:extLst>
          </p:cNvPr>
          <p:cNvSpPr>
            <a:spLocks noGrp="1"/>
          </p:cNvSpPr>
          <p:nvPr>
            <p:ph type="body" sz="quarter" idx="14"/>
          </p:nvPr>
        </p:nvSpPr>
        <p:spPr>
          <a:xfrm>
            <a:off x="2232014" y="733822"/>
            <a:ext cx="3071506" cy="1084774"/>
          </a:xfrm>
        </p:spPr>
        <p:txBody>
          <a:bodyPr/>
          <a:lstStyle/>
          <a:p>
            <a:r>
              <a:rPr lang="en-IE" dirty="0"/>
              <a:t>Examples of Activities / Exercises </a:t>
            </a:r>
            <a:endParaRPr lang="en-US" dirty="0"/>
          </a:p>
        </p:txBody>
      </p:sp>
      <p:sp>
        <p:nvSpPr>
          <p:cNvPr id="2" name="Slide Number Placeholder 1">
            <a:extLst>
              <a:ext uri="{FF2B5EF4-FFF2-40B4-BE49-F238E27FC236}">
                <a16:creationId xmlns:a16="http://schemas.microsoft.com/office/drawing/2014/main" id="{8CEEF704-8DEC-D84A-97D2-0ECCAD558982}"/>
              </a:ext>
            </a:extLst>
          </p:cNvPr>
          <p:cNvSpPr>
            <a:spLocks noGrp="1"/>
          </p:cNvSpPr>
          <p:nvPr>
            <p:ph type="sldNum" sz="quarter" idx="4294967295"/>
          </p:nvPr>
        </p:nvSpPr>
        <p:spPr>
          <a:xfrm>
            <a:off x="5897563" y="10072688"/>
            <a:ext cx="1662112" cy="568325"/>
          </a:xfrm>
        </p:spPr>
        <p:txBody>
          <a:bodyPr/>
          <a:lstStyle/>
          <a:p>
            <a:fld id="{5E760C49-C21F-C349-B509-93C281143DFD}" type="slidenum">
              <a:rPr lang="en-US" smtClean="0"/>
              <a:t>52</a:t>
            </a:fld>
            <a:endParaRPr lang="en-US" dirty="0"/>
          </a:p>
        </p:txBody>
      </p:sp>
      <p:pic>
        <p:nvPicPr>
          <p:cNvPr id="9" name="Picture Placeholder 8">
            <a:extLst>
              <a:ext uri="{FF2B5EF4-FFF2-40B4-BE49-F238E27FC236}">
                <a16:creationId xmlns:a16="http://schemas.microsoft.com/office/drawing/2014/main" id="{5403CAF6-D53C-CB48-8ABF-46055F9AE0A5}"/>
              </a:ext>
            </a:extLst>
          </p:cNvPr>
          <p:cNvPicPr>
            <a:picLocks noGrp="1" noChangeAspect="1"/>
          </p:cNvPicPr>
          <p:nvPr>
            <p:ph type="pic" sz="quarter" idx="15"/>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5083957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CC3F771-EAB3-9F4C-8117-AE1ACAEE49D8}"/>
              </a:ext>
            </a:extLst>
          </p:cNvPr>
          <p:cNvSpPr>
            <a:spLocks noGrp="1"/>
          </p:cNvSpPr>
          <p:nvPr>
            <p:ph type="sldNum" sz="quarter" idx="12"/>
          </p:nvPr>
        </p:nvSpPr>
        <p:spPr/>
        <p:txBody>
          <a:bodyPr/>
          <a:lstStyle/>
          <a:p>
            <a:fld id="{5E760C49-C21F-C349-B509-93C281143DFD}" type="slidenum">
              <a:rPr lang="en-US" smtClean="0"/>
              <a:t>53</a:t>
            </a:fld>
            <a:endParaRPr lang="en-US" dirty="0"/>
          </a:p>
        </p:txBody>
      </p:sp>
      <p:sp>
        <p:nvSpPr>
          <p:cNvPr id="113" name="Text Placeholder 4">
            <a:extLst>
              <a:ext uri="{FF2B5EF4-FFF2-40B4-BE49-F238E27FC236}">
                <a16:creationId xmlns:a16="http://schemas.microsoft.com/office/drawing/2014/main" id="{57AF60B7-C857-0845-AE9A-E7F8B81C5AC0}"/>
              </a:ext>
            </a:extLst>
          </p:cNvPr>
          <p:cNvSpPr txBox="1">
            <a:spLocks/>
          </p:cNvSpPr>
          <p:nvPr/>
        </p:nvSpPr>
        <p:spPr>
          <a:xfrm>
            <a:off x="634226" y="597063"/>
            <a:ext cx="4084424" cy="534728"/>
          </a:xfrm>
          <a:prstGeom prst="rect">
            <a:avLst/>
          </a:prstGeom>
        </p:spPr>
        <p:txBody>
          <a:bodyPr vert="horz" lIns="91440" tIns="45720" rIns="91440" bIns="45720" rtlCol="0">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dirty="0"/>
              <a:t>Group exercise from Queen’s University Belfast </a:t>
            </a:r>
          </a:p>
        </p:txBody>
      </p:sp>
      <p:cxnSp>
        <p:nvCxnSpPr>
          <p:cNvPr id="114" name="Straight Connector 113">
            <a:extLst>
              <a:ext uri="{FF2B5EF4-FFF2-40B4-BE49-F238E27FC236}">
                <a16:creationId xmlns:a16="http://schemas.microsoft.com/office/drawing/2014/main" id="{748240D2-282E-EB46-86D3-C44470D64C5A}"/>
              </a:ext>
            </a:extLst>
          </p:cNvPr>
          <p:cNvCxnSpPr>
            <a:cxnSpLocks/>
          </p:cNvCxnSpPr>
          <p:nvPr/>
        </p:nvCxnSpPr>
        <p:spPr>
          <a:xfrm flipH="1">
            <a:off x="0" y="795404"/>
            <a:ext cx="634226" cy="1"/>
          </a:xfrm>
          <a:prstGeom prst="line">
            <a:avLst/>
          </a:prstGeom>
          <a:ln w="28575">
            <a:solidFill>
              <a:srgbClr val="94C33D"/>
            </a:solidFill>
          </a:ln>
        </p:spPr>
        <p:style>
          <a:lnRef idx="1">
            <a:schemeClr val="accent1"/>
          </a:lnRef>
          <a:fillRef idx="0">
            <a:schemeClr val="accent1"/>
          </a:fillRef>
          <a:effectRef idx="0">
            <a:schemeClr val="accent1"/>
          </a:effectRef>
          <a:fontRef idx="minor">
            <a:schemeClr val="tx1"/>
          </a:fontRef>
        </p:style>
      </p:cxnSp>
      <p:sp>
        <p:nvSpPr>
          <p:cNvPr id="11" name="Text Placeholder 4">
            <a:extLst>
              <a:ext uri="{FF2B5EF4-FFF2-40B4-BE49-F238E27FC236}">
                <a16:creationId xmlns:a16="http://schemas.microsoft.com/office/drawing/2014/main" id="{E596151C-61B3-F94B-8C38-E6D22AF05AD0}"/>
              </a:ext>
            </a:extLst>
          </p:cNvPr>
          <p:cNvSpPr txBox="1">
            <a:spLocks/>
          </p:cNvSpPr>
          <p:nvPr/>
        </p:nvSpPr>
        <p:spPr>
          <a:xfrm>
            <a:off x="554548" y="3583061"/>
            <a:ext cx="594986" cy="665641"/>
          </a:xfrm>
          <a:prstGeom prst="rect">
            <a:avLst/>
          </a:prstGeom>
        </p:spPr>
        <p:txBody>
          <a:bodyPr vert="horz" lIns="91440" tIns="45720" rIns="91440" bIns="45720" rtlCol="0">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r>
              <a:rPr lang="en-GB" sz="2700" dirty="0">
                <a:solidFill>
                  <a:schemeClr val="bg1"/>
                </a:solidFill>
              </a:rPr>
              <a:t>01</a:t>
            </a:r>
            <a:endParaRPr lang="en-IE" sz="2700" dirty="0">
              <a:solidFill>
                <a:schemeClr val="bg1"/>
              </a:solidFill>
            </a:endParaRPr>
          </a:p>
        </p:txBody>
      </p:sp>
      <p:sp>
        <p:nvSpPr>
          <p:cNvPr id="53" name="Text Placeholder 5">
            <a:extLst>
              <a:ext uri="{FF2B5EF4-FFF2-40B4-BE49-F238E27FC236}">
                <a16:creationId xmlns:a16="http://schemas.microsoft.com/office/drawing/2014/main" id="{F698707B-96A7-6C44-A10F-647CCD73C02C}"/>
              </a:ext>
            </a:extLst>
          </p:cNvPr>
          <p:cNvSpPr txBox="1">
            <a:spLocks/>
          </p:cNvSpPr>
          <p:nvPr/>
        </p:nvSpPr>
        <p:spPr>
          <a:xfrm>
            <a:off x="597437" y="1470696"/>
            <a:ext cx="6364800" cy="2627817"/>
          </a:xfrm>
          <a:prstGeom prst="rect">
            <a:avLst/>
          </a:prstGeom>
          <a:ln>
            <a:noFill/>
          </a:ln>
        </p:spPr>
        <p:txBody>
          <a:bodyPr vert="horz" lIns="91440" tIns="45720" rIns="91440" bIns="45720" numCol="2" spcCol="288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71450" indent="-171450" algn="l">
              <a:buClr>
                <a:srgbClr val="94C33D"/>
              </a:buClr>
              <a:buFont typeface="Arial" panose="020B0604020202020204" pitchFamily="34" charset="0"/>
              <a:buChar char="•"/>
            </a:pPr>
            <a:r>
              <a:rPr lang="en-GB" sz="1050" dirty="0"/>
              <a:t>Select some images of well-known female leaders from different sectors and create a quiz. </a:t>
            </a:r>
          </a:p>
          <a:p>
            <a:pPr marL="171450" indent="-171450" algn="l">
              <a:buClr>
                <a:srgbClr val="94C33D"/>
              </a:buClr>
              <a:buFont typeface="Arial" panose="020B0604020202020204" pitchFamily="34" charset="0"/>
              <a:buChar char="•"/>
            </a:pPr>
            <a:endParaRPr lang="en-GB" sz="1050" dirty="0"/>
          </a:p>
          <a:p>
            <a:pPr marL="171450" indent="-171450" algn="l">
              <a:buClr>
                <a:srgbClr val="94C33D"/>
              </a:buClr>
              <a:buFont typeface="Arial" panose="020B0604020202020204" pitchFamily="34" charset="0"/>
              <a:buChar char="•"/>
            </a:pPr>
            <a:r>
              <a:rPr lang="en-GB" sz="1050" dirty="0"/>
              <a:t>Then in small break out groups, analyse the strengths and characteristics of one of the leaders from the quiz.</a:t>
            </a:r>
          </a:p>
          <a:p>
            <a:pPr marL="171450" indent="-171450" algn="l">
              <a:buClr>
                <a:srgbClr val="94C33D"/>
              </a:buClr>
              <a:buFont typeface="Arial" panose="020B0604020202020204" pitchFamily="34" charset="0"/>
              <a:buChar char="•"/>
            </a:pPr>
            <a:endParaRPr lang="en-GB" sz="1050" dirty="0"/>
          </a:p>
          <a:p>
            <a:pPr marL="171450" indent="-171450" algn="l">
              <a:buClr>
                <a:srgbClr val="94C33D"/>
              </a:buClr>
              <a:buFont typeface="Arial" panose="020B0604020202020204" pitchFamily="34" charset="0"/>
              <a:buChar char="•"/>
            </a:pPr>
            <a:r>
              <a:rPr lang="en-GB" sz="1050" dirty="0"/>
              <a:t>Encourage plenary discussion at the end around what supports women to be effective leaders.</a:t>
            </a:r>
          </a:p>
        </p:txBody>
      </p:sp>
      <p:sp>
        <p:nvSpPr>
          <p:cNvPr id="15" name="Text Placeholder 4">
            <a:extLst>
              <a:ext uri="{FF2B5EF4-FFF2-40B4-BE49-F238E27FC236}">
                <a16:creationId xmlns:a16="http://schemas.microsoft.com/office/drawing/2014/main" id="{51A959B2-860C-EB47-AA35-FD737EECA0CD}"/>
              </a:ext>
            </a:extLst>
          </p:cNvPr>
          <p:cNvSpPr txBox="1">
            <a:spLocks/>
          </p:cNvSpPr>
          <p:nvPr/>
        </p:nvSpPr>
        <p:spPr>
          <a:xfrm>
            <a:off x="634226" y="5620011"/>
            <a:ext cx="4084424" cy="534728"/>
          </a:xfrm>
          <a:prstGeom prst="rect">
            <a:avLst/>
          </a:prstGeom>
        </p:spPr>
        <p:txBody>
          <a:bodyPr vert="horz" lIns="91440" tIns="45720" rIns="91440" bIns="45720" rtlCol="0">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dirty="0"/>
              <a:t>River of Life </a:t>
            </a:r>
            <a:r>
              <a:rPr lang="en-US" baseline="30000" dirty="0"/>
              <a:t>16</a:t>
            </a:r>
          </a:p>
        </p:txBody>
      </p:sp>
      <p:cxnSp>
        <p:nvCxnSpPr>
          <p:cNvPr id="16" name="Straight Connector 15">
            <a:extLst>
              <a:ext uri="{FF2B5EF4-FFF2-40B4-BE49-F238E27FC236}">
                <a16:creationId xmlns:a16="http://schemas.microsoft.com/office/drawing/2014/main" id="{E208F87B-CA3D-DD40-9058-276723A61146}"/>
              </a:ext>
            </a:extLst>
          </p:cNvPr>
          <p:cNvCxnSpPr>
            <a:cxnSpLocks/>
          </p:cNvCxnSpPr>
          <p:nvPr/>
        </p:nvCxnSpPr>
        <p:spPr>
          <a:xfrm flipH="1">
            <a:off x="0" y="5818352"/>
            <a:ext cx="634226" cy="1"/>
          </a:xfrm>
          <a:prstGeom prst="line">
            <a:avLst/>
          </a:prstGeom>
          <a:ln w="28575">
            <a:solidFill>
              <a:srgbClr val="94C33D"/>
            </a:solidFill>
          </a:ln>
        </p:spPr>
        <p:style>
          <a:lnRef idx="1">
            <a:schemeClr val="accent1"/>
          </a:lnRef>
          <a:fillRef idx="0">
            <a:schemeClr val="accent1"/>
          </a:fillRef>
          <a:effectRef idx="0">
            <a:schemeClr val="accent1"/>
          </a:effectRef>
          <a:fontRef idx="minor">
            <a:schemeClr val="tx1"/>
          </a:fontRef>
        </p:style>
      </p:cxnSp>
      <p:sp>
        <p:nvSpPr>
          <p:cNvPr id="17" name="Text Placeholder 5">
            <a:extLst>
              <a:ext uri="{FF2B5EF4-FFF2-40B4-BE49-F238E27FC236}">
                <a16:creationId xmlns:a16="http://schemas.microsoft.com/office/drawing/2014/main" id="{D2B2A1B6-D998-0A49-8ADF-67051B7A1118}"/>
              </a:ext>
            </a:extLst>
          </p:cNvPr>
          <p:cNvSpPr txBox="1">
            <a:spLocks/>
          </p:cNvSpPr>
          <p:nvPr/>
        </p:nvSpPr>
        <p:spPr>
          <a:xfrm>
            <a:off x="634226" y="6265509"/>
            <a:ext cx="6364800" cy="3706120"/>
          </a:xfrm>
          <a:prstGeom prst="rect">
            <a:avLst/>
          </a:prstGeom>
          <a:ln>
            <a:noFill/>
          </a:ln>
        </p:spPr>
        <p:txBody>
          <a:bodyPr vert="horz" lIns="91440" tIns="45720" rIns="91440" bIns="45720" numCol="2" spcCol="288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nSpc>
                <a:spcPts val="1200"/>
              </a:lnSpc>
            </a:pPr>
            <a:r>
              <a:rPr lang="en-GB" sz="1200" b="1" dirty="0">
                <a:solidFill>
                  <a:srgbClr val="863694"/>
                </a:solidFill>
              </a:rPr>
              <a:t>Stage 1: Reflect </a:t>
            </a:r>
          </a:p>
          <a:p>
            <a:pPr>
              <a:lnSpc>
                <a:spcPts val="1200"/>
              </a:lnSpc>
            </a:pPr>
            <a:r>
              <a:rPr lang="en-GB" sz="1050" dirty="0"/>
              <a:t>If your life were a river, what shape would it take? Where are the bends &amp; turns when your perspective changed? Was it a smooth transition or turbulent? Are there rocks/ life altering moments falling into it? Are there points where it flows powerfully and others where it trickles? </a:t>
            </a:r>
          </a:p>
          <a:p>
            <a:pPr>
              <a:lnSpc>
                <a:spcPts val="1200"/>
              </a:lnSpc>
            </a:pPr>
            <a:endParaRPr lang="en-GB" sz="1050" dirty="0">
              <a:solidFill>
                <a:srgbClr val="863694"/>
              </a:solidFill>
            </a:endParaRPr>
          </a:p>
          <a:p>
            <a:pPr>
              <a:lnSpc>
                <a:spcPts val="1200"/>
              </a:lnSpc>
            </a:pPr>
            <a:r>
              <a:rPr lang="en-GB" sz="1200" b="1" dirty="0">
                <a:solidFill>
                  <a:srgbClr val="863694"/>
                </a:solidFill>
              </a:rPr>
              <a:t>Stage 2: Frame </a:t>
            </a:r>
          </a:p>
          <a:p>
            <a:pPr>
              <a:lnSpc>
                <a:spcPts val="1200"/>
              </a:lnSpc>
            </a:pPr>
            <a:r>
              <a:rPr lang="en-GB" sz="1050" dirty="0"/>
              <a:t>Identify the various key events that shape your journey. Use symbols or words to add them to your picture! Are there boulders in your way or events that change the direction of the river? If you were to divide your river into sections, where would they be. Name each section! </a:t>
            </a:r>
          </a:p>
          <a:p>
            <a:pPr>
              <a:lnSpc>
                <a:spcPts val="1200"/>
              </a:lnSpc>
            </a:pPr>
            <a:endParaRPr lang="en-GB" sz="1050" dirty="0"/>
          </a:p>
          <a:p>
            <a:pPr>
              <a:lnSpc>
                <a:spcPts val="1200"/>
              </a:lnSpc>
            </a:pPr>
            <a:endParaRPr lang="en-GB" sz="1050" dirty="0"/>
          </a:p>
          <a:p>
            <a:pPr>
              <a:lnSpc>
                <a:spcPts val="1200"/>
              </a:lnSpc>
            </a:pPr>
            <a:endParaRPr lang="en-GB" sz="1050" dirty="0"/>
          </a:p>
          <a:p>
            <a:pPr>
              <a:lnSpc>
                <a:spcPts val="1200"/>
              </a:lnSpc>
            </a:pPr>
            <a:endParaRPr lang="en-GB" sz="1050" dirty="0"/>
          </a:p>
          <a:p>
            <a:pPr>
              <a:lnSpc>
                <a:spcPts val="1200"/>
              </a:lnSpc>
            </a:pPr>
            <a:endParaRPr lang="en-GB" sz="1050" dirty="0"/>
          </a:p>
          <a:p>
            <a:pPr>
              <a:lnSpc>
                <a:spcPts val="1200"/>
              </a:lnSpc>
            </a:pPr>
            <a:endParaRPr lang="en-GB" sz="1050" dirty="0"/>
          </a:p>
          <a:p>
            <a:pPr>
              <a:lnSpc>
                <a:spcPts val="1200"/>
              </a:lnSpc>
            </a:pPr>
            <a:endParaRPr lang="en-GB" sz="1050" dirty="0"/>
          </a:p>
          <a:p>
            <a:pPr>
              <a:lnSpc>
                <a:spcPts val="1200"/>
              </a:lnSpc>
            </a:pPr>
            <a:endParaRPr lang="en-GB" sz="1050" dirty="0"/>
          </a:p>
          <a:p>
            <a:pPr>
              <a:lnSpc>
                <a:spcPts val="1200"/>
              </a:lnSpc>
            </a:pPr>
            <a:r>
              <a:rPr lang="en-GB" sz="1200" b="1" dirty="0">
                <a:solidFill>
                  <a:srgbClr val="863694"/>
                </a:solidFill>
              </a:rPr>
              <a:t>Stage 3: Guide </a:t>
            </a:r>
          </a:p>
          <a:p>
            <a:pPr>
              <a:lnSpc>
                <a:spcPts val="1200"/>
              </a:lnSpc>
            </a:pPr>
            <a:r>
              <a:rPr lang="en-GB" sz="1050" dirty="0"/>
              <a:t>What relationships have been most significant at the various stages of your journey? Who has most shaped you and how? Have there been significant losses of relationships along the way? What groups or communities of people were most influential? </a:t>
            </a:r>
          </a:p>
          <a:p>
            <a:pPr>
              <a:lnSpc>
                <a:spcPts val="1200"/>
              </a:lnSpc>
            </a:pPr>
            <a:endParaRPr lang="en-GB" sz="1050" dirty="0"/>
          </a:p>
          <a:p>
            <a:pPr>
              <a:lnSpc>
                <a:spcPts val="1200"/>
              </a:lnSpc>
            </a:pPr>
            <a:r>
              <a:rPr lang="en-GB" sz="1200" b="1" dirty="0">
                <a:solidFill>
                  <a:srgbClr val="863694"/>
                </a:solidFill>
              </a:rPr>
              <a:t>Stage 4: Contextualise </a:t>
            </a:r>
          </a:p>
          <a:p>
            <a:pPr>
              <a:lnSpc>
                <a:spcPts val="1200"/>
              </a:lnSpc>
            </a:pPr>
            <a:r>
              <a:rPr lang="en-GB" sz="1050" dirty="0"/>
              <a:t>Using words or symbols, place life events in the appropriate location. Are there times of significant pain or joy - yours or others' that shape the flow of the river? </a:t>
            </a:r>
          </a:p>
          <a:p>
            <a:pPr>
              <a:lnSpc>
                <a:spcPts val="1200"/>
              </a:lnSpc>
            </a:pPr>
            <a:endParaRPr lang="en-GB" sz="1200" b="1" dirty="0">
              <a:solidFill>
                <a:srgbClr val="94C33D"/>
              </a:solidFill>
            </a:endParaRPr>
          </a:p>
          <a:p>
            <a:pPr>
              <a:lnSpc>
                <a:spcPts val="1200"/>
              </a:lnSpc>
            </a:pPr>
            <a:r>
              <a:rPr lang="en-GB" sz="1200" b="1" dirty="0">
                <a:solidFill>
                  <a:srgbClr val="863694"/>
                </a:solidFill>
              </a:rPr>
              <a:t>Stage 5: Evaluate </a:t>
            </a:r>
          </a:p>
          <a:p>
            <a:pPr>
              <a:lnSpc>
                <a:spcPts val="1200"/>
              </a:lnSpc>
            </a:pPr>
            <a:r>
              <a:rPr lang="en-GB" sz="1050" dirty="0"/>
              <a:t>What values, commitments, causes, or principles were most important to you on the journey? Toward what goals, if any, were your primary energies directed? When were you afraid during your journey and how did that fear affect the shape of your river?</a:t>
            </a:r>
          </a:p>
          <a:p>
            <a:pPr>
              <a:lnSpc>
                <a:spcPts val="1200"/>
              </a:lnSpc>
            </a:pPr>
            <a:endParaRPr lang="en-GB" sz="1050" dirty="0"/>
          </a:p>
          <a:p>
            <a:pPr>
              <a:lnSpc>
                <a:spcPts val="1200"/>
              </a:lnSpc>
            </a:pPr>
            <a:r>
              <a:rPr lang="en-GB" sz="1200" i="1" dirty="0">
                <a:solidFill>
                  <a:srgbClr val="94C33D"/>
                </a:solidFill>
              </a:rPr>
              <a:t>This is an individual task.</a:t>
            </a:r>
          </a:p>
        </p:txBody>
      </p:sp>
      <p:sp>
        <p:nvSpPr>
          <p:cNvPr id="18" name="Text Placeholder 5">
            <a:extLst>
              <a:ext uri="{FF2B5EF4-FFF2-40B4-BE49-F238E27FC236}">
                <a16:creationId xmlns:a16="http://schemas.microsoft.com/office/drawing/2014/main" id="{D2AF1A7E-34EF-C047-A284-4917118BA564}"/>
              </a:ext>
            </a:extLst>
          </p:cNvPr>
          <p:cNvSpPr txBox="1">
            <a:spLocks/>
          </p:cNvSpPr>
          <p:nvPr/>
        </p:nvSpPr>
        <p:spPr>
          <a:xfrm>
            <a:off x="479383" y="9699448"/>
            <a:ext cx="6361551" cy="657219"/>
          </a:xfrm>
          <a:prstGeom prst="rect">
            <a:avLst/>
          </a:prstGeom>
        </p:spPr>
        <p:txBody>
          <a:bodyPr vert="horz" lIns="91440" tIns="45720" rIns="91440" bIns="45720" numCol="1" spcCol="288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nSpc>
                <a:spcPct val="100000"/>
              </a:lnSpc>
              <a:tabLst>
                <a:tab pos="176213" algn="l"/>
              </a:tabLst>
            </a:pPr>
            <a:r>
              <a:rPr lang="en-GB" sz="700" baseline="30000" dirty="0"/>
              <a:t>16</a:t>
            </a:r>
            <a:r>
              <a:rPr lang="en-GB" sz="700" dirty="0"/>
              <a:t>	Permission to use from DEC </a:t>
            </a:r>
            <a:endParaRPr lang="en-IE" sz="700" b="1" dirty="0"/>
          </a:p>
        </p:txBody>
      </p:sp>
      <p:grpSp>
        <p:nvGrpSpPr>
          <p:cNvPr id="5" name="Group 4">
            <a:extLst>
              <a:ext uri="{FF2B5EF4-FFF2-40B4-BE49-F238E27FC236}">
                <a16:creationId xmlns:a16="http://schemas.microsoft.com/office/drawing/2014/main" id="{4A8279F9-204B-D74C-AAD7-1CE1FF801CB5}"/>
              </a:ext>
            </a:extLst>
          </p:cNvPr>
          <p:cNvGrpSpPr/>
          <p:nvPr/>
        </p:nvGrpSpPr>
        <p:grpSpPr>
          <a:xfrm>
            <a:off x="3331824" y="530495"/>
            <a:ext cx="4227851" cy="2627816"/>
            <a:chOff x="3127145" y="530486"/>
            <a:chExt cx="4432530" cy="2755034"/>
          </a:xfrm>
        </p:grpSpPr>
        <p:pic>
          <p:nvPicPr>
            <p:cNvPr id="13" name="Picture 12">
              <a:extLst>
                <a:ext uri="{FF2B5EF4-FFF2-40B4-BE49-F238E27FC236}">
                  <a16:creationId xmlns:a16="http://schemas.microsoft.com/office/drawing/2014/main" id="{07B10553-A84C-694F-A824-143A97E7F9C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2325"/>
            <a:stretch/>
          </p:blipFill>
          <p:spPr>
            <a:xfrm>
              <a:off x="3127145" y="530486"/>
              <a:ext cx="4432530" cy="2755034"/>
            </a:xfrm>
            <a:prstGeom prst="rect">
              <a:avLst/>
            </a:prstGeom>
          </p:spPr>
        </p:pic>
        <p:sp>
          <p:nvSpPr>
            <p:cNvPr id="4" name="Rectangle 3">
              <a:extLst>
                <a:ext uri="{FF2B5EF4-FFF2-40B4-BE49-F238E27FC236}">
                  <a16:creationId xmlns:a16="http://schemas.microsoft.com/office/drawing/2014/main" id="{6C462470-9E77-1F47-A2F8-8FEE4E28D482}"/>
                </a:ext>
              </a:extLst>
            </p:cNvPr>
            <p:cNvSpPr/>
            <p:nvPr/>
          </p:nvSpPr>
          <p:spPr>
            <a:xfrm>
              <a:off x="4688650" y="847880"/>
              <a:ext cx="2871025" cy="18738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image32.png" descr="A collage of a person&#10;&#10;Description automatically generated with low confidence">
              <a:extLst>
                <a:ext uri="{FF2B5EF4-FFF2-40B4-BE49-F238E27FC236}">
                  <a16:creationId xmlns:a16="http://schemas.microsoft.com/office/drawing/2014/main" id="{6B973998-1B4C-5D42-A938-07D00E0EED4B}"/>
                </a:ext>
              </a:extLst>
            </p:cNvPr>
            <p:cNvPicPr/>
            <p:nvPr/>
          </p:nvPicPr>
          <p:blipFill>
            <a:blip r:embed="rId3" cstate="email">
              <a:extLst>
                <a:ext uri="{28A0092B-C50C-407E-A947-70E740481C1C}">
                  <a14:useLocalDpi xmlns:a14="http://schemas.microsoft.com/office/drawing/2010/main"/>
                </a:ext>
              </a:extLst>
            </a:blip>
            <a:srcRect/>
            <a:stretch>
              <a:fillRect/>
            </a:stretch>
          </p:blipFill>
          <p:spPr>
            <a:xfrm>
              <a:off x="4713505" y="1062644"/>
              <a:ext cx="2785972" cy="1431431"/>
            </a:xfrm>
            <a:prstGeom prst="rect">
              <a:avLst/>
            </a:prstGeom>
            <a:ln/>
          </p:spPr>
        </p:pic>
      </p:grpSp>
      <p:grpSp>
        <p:nvGrpSpPr>
          <p:cNvPr id="6" name="Group 5">
            <a:extLst>
              <a:ext uri="{FF2B5EF4-FFF2-40B4-BE49-F238E27FC236}">
                <a16:creationId xmlns:a16="http://schemas.microsoft.com/office/drawing/2014/main" id="{78376AD9-3A92-284E-BA4F-90969C121173}"/>
              </a:ext>
            </a:extLst>
          </p:cNvPr>
          <p:cNvGrpSpPr/>
          <p:nvPr/>
        </p:nvGrpSpPr>
        <p:grpSpPr>
          <a:xfrm>
            <a:off x="4348585" y="2836028"/>
            <a:ext cx="2650441" cy="2972724"/>
            <a:chOff x="6173593" y="2025636"/>
            <a:chExt cx="2650441" cy="2972724"/>
          </a:xfrm>
        </p:grpSpPr>
        <p:sp>
          <p:nvSpPr>
            <p:cNvPr id="25" name="Oval 24">
              <a:extLst>
                <a:ext uri="{FF2B5EF4-FFF2-40B4-BE49-F238E27FC236}">
                  <a16:creationId xmlns:a16="http://schemas.microsoft.com/office/drawing/2014/main" id="{72A6D66F-9838-2E44-804C-90F3122BD7C6}"/>
                </a:ext>
              </a:extLst>
            </p:cNvPr>
            <p:cNvSpPr/>
            <p:nvPr/>
          </p:nvSpPr>
          <p:spPr>
            <a:xfrm>
              <a:off x="6173593" y="2347919"/>
              <a:ext cx="2650441" cy="2650441"/>
            </a:xfrm>
            <a:prstGeom prst="ellipse">
              <a:avLst/>
            </a:prstGeom>
            <a:gradFill>
              <a:gsLst>
                <a:gs pos="4000">
                  <a:srgbClr val="863694"/>
                </a:gs>
                <a:gs pos="34000">
                  <a:srgbClr val="863694"/>
                </a:gs>
                <a:gs pos="80000">
                  <a:srgbClr val="561465"/>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C366FBB-7CAB-8344-9A99-110B4FC2BAD2}"/>
                </a:ext>
              </a:extLst>
            </p:cNvPr>
            <p:cNvSpPr/>
            <p:nvPr/>
          </p:nvSpPr>
          <p:spPr>
            <a:xfrm>
              <a:off x="6448201" y="3016833"/>
              <a:ext cx="2101224" cy="1323439"/>
            </a:xfrm>
            <a:prstGeom prst="rect">
              <a:avLst/>
            </a:prstGeom>
          </p:spPr>
          <p:txBody>
            <a:bodyPr wrap="square">
              <a:spAutoFit/>
            </a:bodyPr>
            <a:lstStyle/>
            <a:p>
              <a:pPr algn="ctr"/>
              <a:r>
                <a:rPr lang="en-GB" sz="1400" b="1" i="1" dirty="0">
                  <a:solidFill>
                    <a:schemeClr val="bg1"/>
                  </a:solidFill>
                </a:rPr>
                <a:t>''</a:t>
              </a:r>
              <a:r>
                <a:rPr lang="en-GB" sz="1400" b="1" i="1" dirty="0" err="1">
                  <a:solidFill>
                    <a:schemeClr val="bg1"/>
                  </a:solidFill>
                </a:rPr>
                <a:t>Pathmaker</a:t>
              </a:r>
              <a:r>
                <a:rPr lang="en-GB" sz="1400" b="1" i="1" dirty="0">
                  <a:solidFill>
                    <a:schemeClr val="bg1"/>
                  </a:solidFill>
                </a:rPr>
                <a:t>, there is no path, you make the path by walking. By walking you make the path’’ </a:t>
              </a:r>
            </a:p>
            <a:p>
              <a:pPr algn="ctr"/>
              <a:endParaRPr lang="en-GB" sz="1200" dirty="0">
                <a:solidFill>
                  <a:schemeClr val="bg1"/>
                </a:solidFill>
              </a:endParaRPr>
            </a:p>
            <a:p>
              <a:pPr algn="ctr"/>
              <a:r>
                <a:rPr lang="en-GB" sz="1200" dirty="0">
                  <a:solidFill>
                    <a:schemeClr val="bg1"/>
                  </a:solidFill>
                </a:rPr>
                <a:t>ANTONIO MACHADO </a:t>
              </a:r>
              <a:endParaRPr lang="en-GB" b="1" i="1" dirty="0">
                <a:solidFill>
                  <a:schemeClr val="bg1"/>
                </a:solidFill>
              </a:endParaRPr>
            </a:p>
          </p:txBody>
        </p:sp>
        <p:sp>
          <p:nvSpPr>
            <p:cNvPr id="27" name="Freeform 26">
              <a:extLst>
                <a:ext uri="{FF2B5EF4-FFF2-40B4-BE49-F238E27FC236}">
                  <a16:creationId xmlns:a16="http://schemas.microsoft.com/office/drawing/2014/main" id="{5D6CC455-B981-944E-B53C-CE00DDC8DC05}"/>
                </a:ext>
              </a:extLst>
            </p:cNvPr>
            <p:cNvSpPr/>
            <p:nvPr/>
          </p:nvSpPr>
          <p:spPr>
            <a:xfrm>
              <a:off x="7032264" y="2025636"/>
              <a:ext cx="933099" cy="675475"/>
            </a:xfrm>
            <a:custGeom>
              <a:avLst/>
              <a:gdLst>
                <a:gd name="connsiteX0" fmla="*/ 355667 w 1522388"/>
                <a:gd name="connsiteY0" fmla="*/ 1102064 h 1102064"/>
                <a:gd name="connsiteX1" fmla="*/ 331425 w 1522388"/>
                <a:gd name="connsiteY1" fmla="*/ 1101167 h 1102064"/>
                <a:gd name="connsiteX2" fmla="*/ 67016 w 1522388"/>
                <a:gd name="connsiteY2" fmla="*/ 970589 h 1102064"/>
                <a:gd name="connsiteX3" fmla="*/ 67016 w 1522388"/>
                <a:gd name="connsiteY3" fmla="*/ 970589 h 1102064"/>
                <a:gd name="connsiteX4" fmla="*/ 1475 w 1522388"/>
                <a:gd name="connsiteY4" fmla="*/ 694624 h 1102064"/>
                <a:gd name="connsiteX5" fmla="*/ 69261 w 1522388"/>
                <a:gd name="connsiteY5" fmla="*/ 411030 h 1102064"/>
                <a:gd name="connsiteX6" fmla="*/ 449489 w 1522388"/>
                <a:gd name="connsiteY6" fmla="*/ 6282 h 1102064"/>
                <a:gd name="connsiteX7" fmla="*/ 460712 w 1522388"/>
                <a:gd name="connsiteY7" fmla="*/ 449 h 1102064"/>
                <a:gd name="connsiteX8" fmla="*/ 582367 w 1522388"/>
                <a:gd name="connsiteY8" fmla="*/ 221221 h 1102064"/>
                <a:gd name="connsiteX9" fmla="*/ 568451 w 1522388"/>
                <a:gd name="connsiteY9" fmla="*/ 226605 h 1102064"/>
                <a:gd name="connsiteX10" fmla="*/ 340853 w 1522388"/>
                <a:gd name="connsiteY10" fmla="*/ 463531 h 1102064"/>
                <a:gd name="connsiteX11" fmla="*/ 346688 w 1522388"/>
                <a:gd name="connsiteY11" fmla="*/ 463531 h 1102064"/>
                <a:gd name="connsiteX12" fmla="*/ 597181 w 1522388"/>
                <a:gd name="connsiteY12" fmla="*/ 555520 h 1102064"/>
                <a:gd name="connsiteX13" fmla="*/ 685617 w 1522388"/>
                <a:gd name="connsiteY13" fmla="*/ 781676 h 1102064"/>
                <a:gd name="connsiteX14" fmla="*/ 597630 w 1522388"/>
                <a:gd name="connsiteY14" fmla="*/ 1007384 h 1102064"/>
                <a:gd name="connsiteX15" fmla="*/ 355667 w 1522388"/>
                <a:gd name="connsiteY15" fmla="*/ 1102064 h 1102064"/>
                <a:gd name="connsiteX16" fmla="*/ 87217 w 1522388"/>
                <a:gd name="connsiteY16" fmla="*/ 954883 h 1102064"/>
                <a:gd name="connsiteX17" fmla="*/ 332772 w 1522388"/>
                <a:gd name="connsiteY17" fmla="*/ 1075590 h 1102064"/>
                <a:gd name="connsiteX18" fmla="*/ 579225 w 1522388"/>
                <a:gd name="connsiteY18" fmla="*/ 989883 h 1102064"/>
                <a:gd name="connsiteX19" fmla="*/ 660029 w 1522388"/>
                <a:gd name="connsiteY19" fmla="*/ 781676 h 1102064"/>
                <a:gd name="connsiteX20" fmla="*/ 579225 w 1522388"/>
                <a:gd name="connsiteY20" fmla="*/ 573469 h 1102064"/>
                <a:gd name="connsiteX21" fmla="*/ 346688 w 1522388"/>
                <a:gd name="connsiteY21" fmla="*/ 488660 h 1102064"/>
                <a:gd name="connsiteX22" fmla="*/ 304940 w 1522388"/>
                <a:gd name="connsiteY22" fmla="*/ 488660 h 1102064"/>
                <a:gd name="connsiteX23" fmla="*/ 310776 w 1522388"/>
                <a:gd name="connsiteY23" fmla="*/ 471608 h 1102064"/>
                <a:gd name="connsiteX24" fmla="*/ 546005 w 1522388"/>
                <a:gd name="connsiteY24" fmla="*/ 207759 h 1102064"/>
                <a:gd name="connsiteX25" fmla="*/ 450387 w 1522388"/>
                <a:gd name="connsiteY25" fmla="*/ 34103 h 1102064"/>
                <a:gd name="connsiteX26" fmla="*/ 93053 w 1522388"/>
                <a:gd name="connsiteY26" fmla="*/ 419556 h 1102064"/>
                <a:gd name="connsiteX27" fmla="*/ 87217 w 1522388"/>
                <a:gd name="connsiteY27" fmla="*/ 954883 h 1102064"/>
                <a:gd name="connsiteX28" fmla="*/ 1190194 w 1522388"/>
                <a:gd name="connsiteY28" fmla="*/ 1101616 h 1102064"/>
                <a:gd name="connsiteX29" fmla="*/ 1166402 w 1522388"/>
                <a:gd name="connsiteY29" fmla="*/ 1100718 h 1102064"/>
                <a:gd name="connsiteX30" fmla="*/ 904237 w 1522388"/>
                <a:gd name="connsiteY30" fmla="*/ 970140 h 1102064"/>
                <a:gd name="connsiteX31" fmla="*/ 904237 w 1522388"/>
                <a:gd name="connsiteY31" fmla="*/ 970140 h 1102064"/>
                <a:gd name="connsiteX32" fmla="*/ 902441 w 1522388"/>
                <a:gd name="connsiteY32" fmla="*/ 411030 h 1102064"/>
                <a:gd name="connsiteX33" fmla="*/ 1286710 w 1522388"/>
                <a:gd name="connsiteY33" fmla="*/ 5834 h 1102064"/>
                <a:gd name="connsiteX34" fmla="*/ 1297933 w 1522388"/>
                <a:gd name="connsiteY34" fmla="*/ 0 h 1102064"/>
                <a:gd name="connsiteX35" fmla="*/ 1419588 w 1522388"/>
                <a:gd name="connsiteY35" fmla="*/ 220772 h 1102064"/>
                <a:gd name="connsiteX36" fmla="*/ 1405671 w 1522388"/>
                <a:gd name="connsiteY36" fmla="*/ 226157 h 1102064"/>
                <a:gd name="connsiteX37" fmla="*/ 1178073 w 1522388"/>
                <a:gd name="connsiteY37" fmla="*/ 463083 h 1102064"/>
                <a:gd name="connsiteX38" fmla="*/ 1183909 w 1522388"/>
                <a:gd name="connsiteY38" fmla="*/ 463083 h 1102064"/>
                <a:gd name="connsiteX39" fmla="*/ 1430362 w 1522388"/>
                <a:gd name="connsiteY39" fmla="*/ 555071 h 1102064"/>
                <a:gd name="connsiteX40" fmla="*/ 1522389 w 1522388"/>
                <a:gd name="connsiteY40" fmla="*/ 781227 h 1102064"/>
                <a:gd name="connsiteX41" fmla="*/ 1429913 w 1522388"/>
                <a:gd name="connsiteY41" fmla="*/ 1007384 h 1102064"/>
                <a:gd name="connsiteX42" fmla="*/ 1190194 w 1522388"/>
                <a:gd name="connsiteY42" fmla="*/ 1101616 h 1102064"/>
                <a:gd name="connsiteX43" fmla="*/ 923989 w 1522388"/>
                <a:gd name="connsiteY43" fmla="*/ 954883 h 1102064"/>
                <a:gd name="connsiteX44" fmla="*/ 1167748 w 1522388"/>
                <a:gd name="connsiteY44" fmla="*/ 1075590 h 1102064"/>
                <a:gd name="connsiteX45" fmla="*/ 1411956 w 1522388"/>
                <a:gd name="connsiteY45" fmla="*/ 989883 h 1102064"/>
                <a:gd name="connsiteX46" fmla="*/ 1496801 w 1522388"/>
                <a:gd name="connsiteY46" fmla="*/ 781676 h 1102064"/>
                <a:gd name="connsiteX47" fmla="*/ 1412405 w 1522388"/>
                <a:gd name="connsiteY47" fmla="*/ 573917 h 1102064"/>
                <a:gd name="connsiteX48" fmla="*/ 1411956 w 1522388"/>
                <a:gd name="connsiteY48" fmla="*/ 573469 h 1102064"/>
                <a:gd name="connsiteX49" fmla="*/ 1183909 w 1522388"/>
                <a:gd name="connsiteY49" fmla="*/ 489108 h 1102064"/>
                <a:gd name="connsiteX50" fmla="*/ 1142160 w 1522388"/>
                <a:gd name="connsiteY50" fmla="*/ 489108 h 1102064"/>
                <a:gd name="connsiteX51" fmla="*/ 1147996 w 1522388"/>
                <a:gd name="connsiteY51" fmla="*/ 472057 h 1102064"/>
                <a:gd name="connsiteX52" fmla="*/ 1383226 w 1522388"/>
                <a:gd name="connsiteY52" fmla="*/ 208208 h 1102064"/>
                <a:gd name="connsiteX53" fmla="*/ 1287608 w 1522388"/>
                <a:gd name="connsiteY53" fmla="*/ 34552 h 1102064"/>
                <a:gd name="connsiteX54" fmla="*/ 926234 w 1522388"/>
                <a:gd name="connsiteY54" fmla="*/ 420454 h 1102064"/>
                <a:gd name="connsiteX55" fmla="*/ 923989 w 1522388"/>
                <a:gd name="connsiteY55" fmla="*/ 954883 h 1102064"/>
                <a:gd name="connsiteX56" fmla="*/ 923989 w 1522388"/>
                <a:gd name="connsiteY56" fmla="*/ 954883 h 1102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522388" h="1102064">
                  <a:moveTo>
                    <a:pt x="355667" y="1102064"/>
                  </a:moveTo>
                  <a:cubicBezTo>
                    <a:pt x="347586" y="1102064"/>
                    <a:pt x="339506" y="1101616"/>
                    <a:pt x="331425" y="1101167"/>
                  </a:cubicBezTo>
                  <a:cubicBezTo>
                    <a:pt x="225033" y="1094885"/>
                    <a:pt x="126273" y="1045974"/>
                    <a:pt x="67016" y="970589"/>
                  </a:cubicBezTo>
                  <a:lnTo>
                    <a:pt x="67016" y="970589"/>
                  </a:lnTo>
                  <a:cubicBezTo>
                    <a:pt x="15840" y="902382"/>
                    <a:pt x="-6156" y="809946"/>
                    <a:pt x="1475" y="694624"/>
                  </a:cubicBezTo>
                  <a:cubicBezTo>
                    <a:pt x="7311" y="606674"/>
                    <a:pt x="31552" y="505711"/>
                    <a:pt x="69261" y="411030"/>
                  </a:cubicBezTo>
                  <a:cubicBezTo>
                    <a:pt x="134353" y="242311"/>
                    <a:pt x="265884" y="102309"/>
                    <a:pt x="449489" y="6282"/>
                  </a:cubicBezTo>
                  <a:lnTo>
                    <a:pt x="460712" y="449"/>
                  </a:lnTo>
                  <a:lnTo>
                    <a:pt x="582367" y="221221"/>
                  </a:lnTo>
                  <a:lnTo>
                    <a:pt x="568451" y="226605"/>
                  </a:lnTo>
                  <a:cubicBezTo>
                    <a:pt x="461610" y="266990"/>
                    <a:pt x="384846" y="346863"/>
                    <a:pt x="340853" y="463531"/>
                  </a:cubicBezTo>
                  <a:lnTo>
                    <a:pt x="346688" y="463531"/>
                  </a:lnTo>
                  <a:cubicBezTo>
                    <a:pt x="453081" y="463531"/>
                    <a:pt x="535231" y="493596"/>
                    <a:pt x="597181" y="555520"/>
                  </a:cubicBezTo>
                  <a:cubicBezTo>
                    <a:pt x="655540" y="613854"/>
                    <a:pt x="685617" y="690137"/>
                    <a:pt x="685617" y="781676"/>
                  </a:cubicBezTo>
                  <a:cubicBezTo>
                    <a:pt x="685617" y="869177"/>
                    <a:pt x="655989" y="945011"/>
                    <a:pt x="597630" y="1007384"/>
                  </a:cubicBezTo>
                  <a:cubicBezTo>
                    <a:pt x="537027" y="1068410"/>
                    <a:pt x="449938" y="1102064"/>
                    <a:pt x="355667" y="1102064"/>
                  </a:cubicBezTo>
                  <a:close/>
                  <a:moveTo>
                    <a:pt x="87217" y="954883"/>
                  </a:moveTo>
                  <a:cubicBezTo>
                    <a:pt x="141985" y="1024435"/>
                    <a:pt x="233563" y="1069756"/>
                    <a:pt x="332772" y="1075590"/>
                  </a:cubicBezTo>
                  <a:cubicBezTo>
                    <a:pt x="428839" y="1081423"/>
                    <a:pt x="518622" y="1050013"/>
                    <a:pt x="579225" y="989883"/>
                  </a:cubicBezTo>
                  <a:cubicBezTo>
                    <a:pt x="632645" y="932447"/>
                    <a:pt x="660029" y="862446"/>
                    <a:pt x="660029" y="781676"/>
                  </a:cubicBezTo>
                  <a:cubicBezTo>
                    <a:pt x="660029" y="697316"/>
                    <a:pt x="632645" y="626867"/>
                    <a:pt x="579225" y="573469"/>
                  </a:cubicBezTo>
                  <a:cubicBezTo>
                    <a:pt x="522213" y="516480"/>
                    <a:pt x="446347" y="488660"/>
                    <a:pt x="346688" y="488660"/>
                  </a:cubicBezTo>
                  <a:lnTo>
                    <a:pt x="304940" y="488660"/>
                  </a:lnTo>
                  <a:lnTo>
                    <a:pt x="310776" y="471608"/>
                  </a:lnTo>
                  <a:cubicBezTo>
                    <a:pt x="354769" y="343273"/>
                    <a:pt x="434226" y="254875"/>
                    <a:pt x="546005" y="207759"/>
                  </a:cubicBezTo>
                  <a:lnTo>
                    <a:pt x="450387" y="34103"/>
                  </a:lnTo>
                  <a:cubicBezTo>
                    <a:pt x="278005" y="126989"/>
                    <a:pt x="155003" y="260260"/>
                    <a:pt x="93053" y="419556"/>
                  </a:cubicBezTo>
                  <a:cubicBezTo>
                    <a:pt x="24819" y="591418"/>
                    <a:pt x="-12890" y="821612"/>
                    <a:pt x="87217" y="954883"/>
                  </a:cubicBezTo>
                  <a:close/>
                  <a:moveTo>
                    <a:pt x="1190194" y="1101616"/>
                  </a:moveTo>
                  <a:cubicBezTo>
                    <a:pt x="1182562" y="1101616"/>
                    <a:pt x="1174482" y="1101167"/>
                    <a:pt x="1166402" y="1100718"/>
                  </a:cubicBezTo>
                  <a:cubicBezTo>
                    <a:pt x="1061356" y="1094436"/>
                    <a:pt x="963044" y="1045525"/>
                    <a:pt x="904237" y="970140"/>
                  </a:cubicBezTo>
                  <a:lnTo>
                    <a:pt x="904237" y="970140"/>
                  </a:lnTo>
                  <a:cubicBezTo>
                    <a:pt x="775399" y="804561"/>
                    <a:pt x="859795" y="523660"/>
                    <a:pt x="902441" y="411030"/>
                  </a:cubicBezTo>
                  <a:cubicBezTo>
                    <a:pt x="972023" y="241413"/>
                    <a:pt x="1104901" y="101411"/>
                    <a:pt x="1286710" y="5834"/>
                  </a:cubicBezTo>
                  <a:lnTo>
                    <a:pt x="1297933" y="0"/>
                  </a:lnTo>
                  <a:lnTo>
                    <a:pt x="1419588" y="220772"/>
                  </a:lnTo>
                  <a:lnTo>
                    <a:pt x="1405671" y="226157"/>
                  </a:lnTo>
                  <a:cubicBezTo>
                    <a:pt x="1298831" y="266542"/>
                    <a:pt x="1222067" y="346415"/>
                    <a:pt x="1178073" y="463083"/>
                  </a:cubicBezTo>
                  <a:lnTo>
                    <a:pt x="1183909" y="463083"/>
                  </a:lnTo>
                  <a:cubicBezTo>
                    <a:pt x="1290301" y="463083"/>
                    <a:pt x="1372901" y="494044"/>
                    <a:pt x="1430362" y="555071"/>
                  </a:cubicBezTo>
                  <a:cubicBezTo>
                    <a:pt x="1492311" y="612956"/>
                    <a:pt x="1522389" y="686995"/>
                    <a:pt x="1522389" y="781227"/>
                  </a:cubicBezTo>
                  <a:cubicBezTo>
                    <a:pt x="1522389" y="870075"/>
                    <a:pt x="1491414" y="946358"/>
                    <a:pt x="1429913" y="1007384"/>
                  </a:cubicBezTo>
                  <a:cubicBezTo>
                    <a:pt x="1369759" y="1068410"/>
                    <a:pt x="1283119" y="1101616"/>
                    <a:pt x="1190194" y="1101616"/>
                  </a:cubicBezTo>
                  <a:close/>
                  <a:moveTo>
                    <a:pt x="923989" y="954883"/>
                  </a:moveTo>
                  <a:cubicBezTo>
                    <a:pt x="978756" y="1024435"/>
                    <a:pt x="1069885" y="1069756"/>
                    <a:pt x="1167748" y="1075590"/>
                  </a:cubicBezTo>
                  <a:cubicBezTo>
                    <a:pt x="1262469" y="1081423"/>
                    <a:pt x="1351802" y="1050013"/>
                    <a:pt x="1411956" y="989883"/>
                  </a:cubicBezTo>
                  <a:cubicBezTo>
                    <a:pt x="1468968" y="932896"/>
                    <a:pt x="1496801" y="864690"/>
                    <a:pt x="1496801" y="781676"/>
                  </a:cubicBezTo>
                  <a:cubicBezTo>
                    <a:pt x="1496801" y="694624"/>
                    <a:pt x="1468968" y="626867"/>
                    <a:pt x="1412405" y="573917"/>
                  </a:cubicBezTo>
                  <a:lnTo>
                    <a:pt x="1411956" y="573469"/>
                  </a:lnTo>
                  <a:cubicBezTo>
                    <a:pt x="1359434" y="517378"/>
                    <a:pt x="1282670" y="489108"/>
                    <a:pt x="1183909" y="489108"/>
                  </a:cubicBezTo>
                  <a:lnTo>
                    <a:pt x="1142160" y="489108"/>
                  </a:lnTo>
                  <a:lnTo>
                    <a:pt x="1147996" y="472057"/>
                  </a:lnTo>
                  <a:cubicBezTo>
                    <a:pt x="1191989" y="343722"/>
                    <a:pt x="1271447" y="255324"/>
                    <a:pt x="1383226" y="208208"/>
                  </a:cubicBezTo>
                  <a:lnTo>
                    <a:pt x="1287608" y="34552"/>
                  </a:lnTo>
                  <a:cubicBezTo>
                    <a:pt x="1116572" y="126989"/>
                    <a:pt x="991775" y="259811"/>
                    <a:pt x="926234" y="420454"/>
                  </a:cubicBezTo>
                  <a:cubicBezTo>
                    <a:pt x="885383" y="529045"/>
                    <a:pt x="803232" y="799176"/>
                    <a:pt x="923989" y="954883"/>
                  </a:cubicBezTo>
                  <a:lnTo>
                    <a:pt x="923989" y="954883"/>
                  </a:lnTo>
                  <a:close/>
                </a:path>
              </a:pathLst>
            </a:custGeom>
            <a:solidFill>
              <a:srgbClr val="94C33D"/>
            </a:solidFill>
            <a:ln w="4485" cap="flat">
              <a:noFill/>
              <a:prstDash val="solid"/>
              <a:miter/>
            </a:ln>
          </p:spPr>
          <p:txBody>
            <a:bodyPr rtlCol="0" anchor="ctr"/>
            <a:lstStyle/>
            <a:p>
              <a:endParaRPr lang="en-US"/>
            </a:p>
          </p:txBody>
        </p:sp>
      </p:grpSp>
    </p:spTree>
    <p:extLst>
      <p:ext uri="{BB962C8B-B14F-4D97-AF65-F5344CB8AC3E}">
        <p14:creationId xmlns:p14="http://schemas.microsoft.com/office/powerpoint/2010/main" val="30891428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CC3F771-EAB3-9F4C-8117-AE1ACAEE49D8}"/>
              </a:ext>
            </a:extLst>
          </p:cNvPr>
          <p:cNvSpPr>
            <a:spLocks noGrp="1"/>
          </p:cNvSpPr>
          <p:nvPr>
            <p:ph type="sldNum" sz="quarter" idx="12"/>
          </p:nvPr>
        </p:nvSpPr>
        <p:spPr/>
        <p:txBody>
          <a:bodyPr/>
          <a:lstStyle/>
          <a:p>
            <a:fld id="{5E760C49-C21F-C349-B509-93C281143DFD}" type="slidenum">
              <a:rPr lang="en-US" smtClean="0"/>
              <a:t>54</a:t>
            </a:fld>
            <a:endParaRPr lang="en-US" dirty="0"/>
          </a:p>
        </p:txBody>
      </p:sp>
      <p:sp>
        <p:nvSpPr>
          <p:cNvPr id="11" name="Text Placeholder 4">
            <a:extLst>
              <a:ext uri="{FF2B5EF4-FFF2-40B4-BE49-F238E27FC236}">
                <a16:creationId xmlns:a16="http://schemas.microsoft.com/office/drawing/2014/main" id="{E596151C-61B3-F94B-8C38-E6D22AF05AD0}"/>
              </a:ext>
            </a:extLst>
          </p:cNvPr>
          <p:cNvSpPr txBox="1">
            <a:spLocks/>
          </p:cNvSpPr>
          <p:nvPr/>
        </p:nvSpPr>
        <p:spPr>
          <a:xfrm>
            <a:off x="554548" y="3583061"/>
            <a:ext cx="594986" cy="665641"/>
          </a:xfrm>
          <a:prstGeom prst="rect">
            <a:avLst/>
          </a:prstGeom>
        </p:spPr>
        <p:txBody>
          <a:bodyPr vert="horz" lIns="91440" tIns="45720" rIns="91440" bIns="45720" rtlCol="0">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r>
              <a:rPr lang="en-GB" sz="2700" dirty="0">
                <a:solidFill>
                  <a:schemeClr val="bg1"/>
                </a:solidFill>
              </a:rPr>
              <a:t>01</a:t>
            </a:r>
            <a:endParaRPr lang="en-IE" sz="2700" dirty="0">
              <a:solidFill>
                <a:schemeClr val="bg1"/>
              </a:solidFill>
            </a:endParaRPr>
          </a:p>
        </p:txBody>
      </p:sp>
      <p:sp>
        <p:nvSpPr>
          <p:cNvPr id="15" name="Text Placeholder 4">
            <a:extLst>
              <a:ext uri="{FF2B5EF4-FFF2-40B4-BE49-F238E27FC236}">
                <a16:creationId xmlns:a16="http://schemas.microsoft.com/office/drawing/2014/main" id="{51A959B2-860C-EB47-AA35-FD737EECA0CD}"/>
              </a:ext>
            </a:extLst>
          </p:cNvPr>
          <p:cNvSpPr txBox="1">
            <a:spLocks/>
          </p:cNvSpPr>
          <p:nvPr/>
        </p:nvSpPr>
        <p:spPr>
          <a:xfrm>
            <a:off x="634226" y="4329616"/>
            <a:ext cx="4084424" cy="534728"/>
          </a:xfrm>
          <a:prstGeom prst="rect">
            <a:avLst/>
          </a:prstGeom>
        </p:spPr>
        <p:txBody>
          <a:bodyPr vert="horz" lIns="91440" tIns="45720" rIns="91440" bIns="45720" rtlCol="0">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dirty="0"/>
              <a:t>Desert Island </a:t>
            </a:r>
            <a:r>
              <a:rPr lang="en-US" baseline="30000" dirty="0"/>
              <a:t>18</a:t>
            </a:r>
          </a:p>
        </p:txBody>
      </p:sp>
      <p:cxnSp>
        <p:nvCxnSpPr>
          <p:cNvPr id="16" name="Straight Connector 15">
            <a:extLst>
              <a:ext uri="{FF2B5EF4-FFF2-40B4-BE49-F238E27FC236}">
                <a16:creationId xmlns:a16="http://schemas.microsoft.com/office/drawing/2014/main" id="{E208F87B-CA3D-DD40-9058-276723A61146}"/>
              </a:ext>
            </a:extLst>
          </p:cNvPr>
          <p:cNvCxnSpPr>
            <a:cxnSpLocks/>
          </p:cNvCxnSpPr>
          <p:nvPr/>
        </p:nvCxnSpPr>
        <p:spPr>
          <a:xfrm flipH="1">
            <a:off x="0" y="4527957"/>
            <a:ext cx="634226" cy="1"/>
          </a:xfrm>
          <a:prstGeom prst="line">
            <a:avLst/>
          </a:prstGeom>
          <a:ln w="28575">
            <a:solidFill>
              <a:srgbClr val="94C33D"/>
            </a:solidFill>
          </a:ln>
        </p:spPr>
        <p:style>
          <a:lnRef idx="1">
            <a:schemeClr val="accent1"/>
          </a:lnRef>
          <a:fillRef idx="0">
            <a:schemeClr val="accent1"/>
          </a:fillRef>
          <a:effectRef idx="0">
            <a:schemeClr val="accent1"/>
          </a:effectRef>
          <a:fontRef idx="minor">
            <a:schemeClr val="tx1"/>
          </a:fontRef>
        </p:style>
      </p:cxnSp>
      <p:sp>
        <p:nvSpPr>
          <p:cNvPr id="17" name="Text Placeholder 5">
            <a:extLst>
              <a:ext uri="{FF2B5EF4-FFF2-40B4-BE49-F238E27FC236}">
                <a16:creationId xmlns:a16="http://schemas.microsoft.com/office/drawing/2014/main" id="{D2B2A1B6-D998-0A49-8ADF-67051B7A1118}"/>
              </a:ext>
            </a:extLst>
          </p:cNvPr>
          <p:cNvSpPr txBox="1">
            <a:spLocks/>
          </p:cNvSpPr>
          <p:nvPr/>
        </p:nvSpPr>
        <p:spPr>
          <a:xfrm>
            <a:off x="634226" y="4975114"/>
            <a:ext cx="6364800" cy="3706120"/>
          </a:xfrm>
          <a:prstGeom prst="rect">
            <a:avLst/>
          </a:prstGeom>
          <a:ln>
            <a:noFill/>
          </a:ln>
        </p:spPr>
        <p:txBody>
          <a:bodyPr vert="horz" lIns="91440" tIns="45720" rIns="91440" bIns="45720" numCol="2" spcCol="288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nSpc>
                <a:spcPts val="1200"/>
              </a:lnSpc>
            </a:pPr>
            <a:r>
              <a:rPr lang="en-GB" sz="1050" dirty="0"/>
              <a:t>Offer lots of colourful creative materials, put women into groups and tell them they are washed up on a desert island and now have to organise themselves and create their own desert island. </a:t>
            </a:r>
          </a:p>
          <a:p>
            <a:pPr>
              <a:lnSpc>
                <a:spcPts val="1200"/>
              </a:lnSpc>
            </a:pPr>
            <a:r>
              <a:rPr lang="en-GB" sz="1050" dirty="0"/>
              <a:t> </a:t>
            </a:r>
          </a:p>
          <a:p>
            <a:pPr>
              <a:lnSpc>
                <a:spcPts val="1200"/>
              </a:lnSpc>
            </a:pPr>
            <a:r>
              <a:rPr lang="en-GB" sz="1050" b="1" dirty="0">
                <a:solidFill>
                  <a:srgbClr val="863694"/>
                </a:solidFill>
              </a:rPr>
              <a:t>In their groups, they consider:</a:t>
            </a:r>
          </a:p>
          <a:p>
            <a:pPr>
              <a:lnSpc>
                <a:spcPts val="1200"/>
              </a:lnSpc>
            </a:pPr>
            <a:endParaRPr lang="en-GB" sz="1050" b="1" dirty="0">
              <a:solidFill>
                <a:srgbClr val="94C33D"/>
              </a:solidFill>
            </a:endParaRPr>
          </a:p>
          <a:p>
            <a:pPr marL="171450" indent="-171450" algn="l">
              <a:lnSpc>
                <a:spcPts val="1200"/>
              </a:lnSpc>
              <a:buClr>
                <a:srgbClr val="94C33D"/>
              </a:buClr>
              <a:buFont typeface="Arial" panose="020B0604020202020204" pitchFamily="34" charset="0"/>
              <a:buChar char="•"/>
            </a:pPr>
            <a:r>
              <a:rPr lang="en-GB" sz="1050" dirty="0"/>
              <a:t>What are their strengths, skills and knowledge?</a:t>
            </a:r>
          </a:p>
          <a:p>
            <a:pPr marL="171450" indent="-171450" algn="l">
              <a:lnSpc>
                <a:spcPts val="1200"/>
              </a:lnSpc>
              <a:buClr>
                <a:srgbClr val="94C33D"/>
              </a:buClr>
              <a:buFont typeface="Arial" panose="020B0604020202020204" pitchFamily="34" charset="0"/>
              <a:buChar char="•"/>
            </a:pPr>
            <a:r>
              <a:rPr lang="en-GB" sz="1050" dirty="0"/>
              <a:t>What are their priorities? Immediate needs, governance and rules, sharing work out to survive </a:t>
            </a:r>
          </a:p>
          <a:p>
            <a:pPr marL="171450" indent="-171450" algn="l">
              <a:lnSpc>
                <a:spcPts val="1200"/>
              </a:lnSpc>
              <a:buClr>
                <a:srgbClr val="94C33D"/>
              </a:buClr>
              <a:buFont typeface="Arial" panose="020B0604020202020204" pitchFamily="34" charset="0"/>
              <a:buChar char="•"/>
            </a:pPr>
            <a:r>
              <a:rPr lang="en-GB" sz="1050" dirty="0"/>
              <a:t>Who will do what to create the island?</a:t>
            </a:r>
          </a:p>
          <a:p>
            <a:pPr marL="171450" indent="-171450" algn="l">
              <a:lnSpc>
                <a:spcPts val="1200"/>
              </a:lnSpc>
              <a:buClr>
                <a:srgbClr val="94C33D"/>
              </a:buClr>
              <a:buFont typeface="Arial" panose="020B0604020202020204" pitchFamily="34" charset="0"/>
              <a:buChar char="•"/>
            </a:pPr>
            <a:r>
              <a:rPr lang="en-GB" sz="1050" dirty="0"/>
              <a:t>What materials do they need to make their island? </a:t>
            </a:r>
          </a:p>
          <a:p>
            <a:pPr>
              <a:lnSpc>
                <a:spcPts val="1200"/>
              </a:lnSpc>
            </a:pPr>
            <a:r>
              <a:rPr lang="en-GB" sz="1050" dirty="0"/>
              <a:t> </a:t>
            </a:r>
          </a:p>
          <a:p>
            <a:pPr>
              <a:lnSpc>
                <a:spcPts val="1200"/>
              </a:lnSpc>
            </a:pPr>
            <a:r>
              <a:rPr lang="en-GB" sz="1050" dirty="0"/>
              <a:t>This is a great activity, full of fun and laughter. It can take an hour or more to have the group conversations and create an island. People often talk more when they are occupied doing something. </a:t>
            </a:r>
          </a:p>
          <a:p>
            <a:pPr>
              <a:lnSpc>
                <a:spcPts val="1200"/>
              </a:lnSpc>
            </a:pPr>
            <a:r>
              <a:rPr lang="en-GB" sz="1050" dirty="0"/>
              <a:t> </a:t>
            </a:r>
          </a:p>
          <a:p>
            <a:pPr>
              <a:lnSpc>
                <a:spcPts val="1200"/>
              </a:lnSpc>
            </a:pPr>
            <a:r>
              <a:rPr lang="en-GB" sz="1050" b="1" dirty="0">
                <a:solidFill>
                  <a:srgbClr val="863694"/>
                </a:solidFill>
              </a:rPr>
              <a:t>Feedback and analysis cover three aspects</a:t>
            </a:r>
            <a:r>
              <a:rPr lang="en-GB" sz="1050" b="1" dirty="0"/>
              <a:t>:</a:t>
            </a:r>
          </a:p>
          <a:p>
            <a:pPr>
              <a:lnSpc>
                <a:spcPts val="1200"/>
              </a:lnSpc>
            </a:pPr>
            <a:endParaRPr lang="en-GB" sz="1050" b="1" dirty="0"/>
          </a:p>
          <a:p>
            <a:pPr marL="228600" indent="-228600" algn="l">
              <a:lnSpc>
                <a:spcPts val="1200"/>
              </a:lnSpc>
              <a:buClr>
                <a:srgbClr val="94C33D"/>
              </a:buClr>
              <a:buFont typeface="+mj-lt"/>
              <a:buAutoNum type="arabicPeriod"/>
            </a:pPr>
            <a:r>
              <a:rPr lang="en-GB" sz="1050" dirty="0"/>
              <a:t>the actual island created and what they decided regarding rules, needs and so on – and why they decided what they did – what informed their choices? This discussion can lead naturally into governance, legislation and group rules or codes of behaviour</a:t>
            </a:r>
          </a:p>
          <a:p>
            <a:pPr marL="228600" indent="-228600" algn="l">
              <a:lnSpc>
                <a:spcPts val="1200"/>
              </a:lnSpc>
              <a:buClr>
                <a:srgbClr val="94C33D"/>
              </a:buClr>
              <a:buFont typeface="+mj-lt"/>
              <a:buAutoNum type="arabicPeriod"/>
            </a:pPr>
            <a:r>
              <a:rPr lang="en-GB" sz="1050" dirty="0"/>
              <a:t>how the activity worked - who took which role in the activity; did anyone show leadership qualities; who supported the group practically and emotionally</a:t>
            </a:r>
          </a:p>
          <a:p>
            <a:pPr marL="228600" indent="-228600" algn="l">
              <a:lnSpc>
                <a:spcPts val="1200"/>
              </a:lnSpc>
              <a:buClr>
                <a:srgbClr val="94C33D"/>
              </a:buClr>
              <a:buFont typeface="+mj-lt"/>
              <a:buAutoNum type="arabicPeriod"/>
            </a:pPr>
            <a:r>
              <a:rPr lang="en-GB" sz="1050" dirty="0"/>
              <a:t>what did women learn about themselves and others? </a:t>
            </a:r>
          </a:p>
          <a:p>
            <a:pPr>
              <a:lnSpc>
                <a:spcPts val="1200"/>
              </a:lnSpc>
            </a:pPr>
            <a:r>
              <a:rPr lang="en-GB" sz="1050" dirty="0"/>
              <a:t> </a:t>
            </a:r>
          </a:p>
          <a:p>
            <a:pPr>
              <a:lnSpc>
                <a:spcPts val="1200"/>
              </a:lnSpc>
            </a:pPr>
            <a:r>
              <a:rPr lang="en-GB" sz="1200" i="1" dirty="0">
                <a:solidFill>
                  <a:srgbClr val="94C33D"/>
                </a:solidFill>
              </a:rPr>
              <a:t>This activity is very useful for team building.  </a:t>
            </a:r>
          </a:p>
        </p:txBody>
      </p:sp>
      <p:sp>
        <p:nvSpPr>
          <p:cNvPr id="18" name="Text Placeholder 5">
            <a:extLst>
              <a:ext uri="{FF2B5EF4-FFF2-40B4-BE49-F238E27FC236}">
                <a16:creationId xmlns:a16="http://schemas.microsoft.com/office/drawing/2014/main" id="{D2AF1A7E-34EF-C047-A284-4917118BA564}"/>
              </a:ext>
            </a:extLst>
          </p:cNvPr>
          <p:cNvSpPr txBox="1">
            <a:spLocks/>
          </p:cNvSpPr>
          <p:nvPr/>
        </p:nvSpPr>
        <p:spPr>
          <a:xfrm>
            <a:off x="483866" y="9524473"/>
            <a:ext cx="6361551" cy="657219"/>
          </a:xfrm>
          <a:prstGeom prst="rect">
            <a:avLst/>
          </a:prstGeom>
        </p:spPr>
        <p:txBody>
          <a:bodyPr vert="horz" lIns="91440" tIns="45720" rIns="91440" bIns="45720" numCol="1" spcCol="288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nSpc>
                <a:spcPct val="100000"/>
              </a:lnSpc>
              <a:tabLst>
                <a:tab pos="176213" algn="l"/>
              </a:tabLst>
            </a:pPr>
            <a:r>
              <a:rPr lang="en-GB" sz="700" baseline="30000" dirty="0"/>
              <a:t>17</a:t>
            </a:r>
            <a:r>
              <a:rPr lang="en-GB" sz="700" dirty="0"/>
              <a:t>	Permission to use from </a:t>
            </a:r>
            <a:r>
              <a:rPr lang="en-GB" sz="700" dirty="0" err="1"/>
              <a:t>changesuk</a:t>
            </a:r>
            <a:r>
              <a:rPr lang="en-GB" sz="700" dirty="0"/>
              <a:t> </a:t>
            </a:r>
          </a:p>
          <a:p>
            <a:pPr>
              <a:lnSpc>
                <a:spcPct val="100000"/>
              </a:lnSpc>
              <a:tabLst>
                <a:tab pos="176213" algn="l"/>
              </a:tabLst>
            </a:pPr>
            <a:r>
              <a:rPr lang="en-GB" sz="700" baseline="30000" dirty="0"/>
              <a:t>18</a:t>
            </a:r>
            <a:r>
              <a:rPr lang="en-GB" sz="700" dirty="0"/>
              <a:t>	Permission to use from </a:t>
            </a:r>
            <a:r>
              <a:rPr lang="en-GB" sz="700" dirty="0" err="1"/>
              <a:t>changesuk</a:t>
            </a:r>
            <a:r>
              <a:rPr lang="en-GB" sz="700" dirty="0"/>
              <a:t> </a:t>
            </a:r>
            <a:endParaRPr lang="en-IE" sz="700" b="1" dirty="0"/>
          </a:p>
          <a:p>
            <a:pPr>
              <a:lnSpc>
                <a:spcPct val="100000"/>
              </a:lnSpc>
              <a:tabLst>
                <a:tab pos="176213" algn="l"/>
              </a:tabLst>
            </a:pPr>
            <a:endParaRPr lang="en-IE" sz="700" b="1" dirty="0"/>
          </a:p>
        </p:txBody>
      </p:sp>
      <p:sp>
        <p:nvSpPr>
          <p:cNvPr id="19" name="Text Placeholder 4">
            <a:extLst>
              <a:ext uri="{FF2B5EF4-FFF2-40B4-BE49-F238E27FC236}">
                <a16:creationId xmlns:a16="http://schemas.microsoft.com/office/drawing/2014/main" id="{C8BD24EC-3449-6644-9B19-6D9525FA79EF}"/>
              </a:ext>
            </a:extLst>
          </p:cNvPr>
          <p:cNvSpPr txBox="1">
            <a:spLocks/>
          </p:cNvSpPr>
          <p:nvPr/>
        </p:nvSpPr>
        <p:spPr>
          <a:xfrm>
            <a:off x="634226" y="521842"/>
            <a:ext cx="4084424" cy="534728"/>
          </a:xfrm>
          <a:prstGeom prst="rect">
            <a:avLst/>
          </a:prstGeom>
        </p:spPr>
        <p:txBody>
          <a:bodyPr vert="horz" lIns="91440" tIns="45720" rIns="91440" bIns="45720" rtlCol="0">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dirty="0"/>
              <a:t>Footsteps </a:t>
            </a:r>
            <a:r>
              <a:rPr lang="en-US" baseline="30000" dirty="0"/>
              <a:t>17</a:t>
            </a:r>
          </a:p>
        </p:txBody>
      </p:sp>
      <p:cxnSp>
        <p:nvCxnSpPr>
          <p:cNvPr id="20" name="Straight Connector 19">
            <a:extLst>
              <a:ext uri="{FF2B5EF4-FFF2-40B4-BE49-F238E27FC236}">
                <a16:creationId xmlns:a16="http://schemas.microsoft.com/office/drawing/2014/main" id="{F447D555-9D85-C047-803F-E19709E15798}"/>
              </a:ext>
            </a:extLst>
          </p:cNvPr>
          <p:cNvCxnSpPr>
            <a:cxnSpLocks/>
          </p:cNvCxnSpPr>
          <p:nvPr/>
        </p:nvCxnSpPr>
        <p:spPr>
          <a:xfrm flipH="1">
            <a:off x="0" y="720183"/>
            <a:ext cx="634226" cy="1"/>
          </a:xfrm>
          <a:prstGeom prst="line">
            <a:avLst/>
          </a:prstGeom>
          <a:ln w="28575">
            <a:solidFill>
              <a:srgbClr val="94C33D"/>
            </a:solidFill>
          </a:ln>
        </p:spPr>
        <p:style>
          <a:lnRef idx="1">
            <a:schemeClr val="accent1"/>
          </a:lnRef>
          <a:fillRef idx="0">
            <a:schemeClr val="accent1"/>
          </a:fillRef>
          <a:effectRef idx="0">
            <a:schemeClr val="accent1"/>
          </a:effectRef>
          <a:fontRef idx="minor">
            <a:schemeClr val="tx1"/>
          </a:fontRef>
        </p:style>
      </p:cxnSp>
      <p:sp>
        <p:nvSpPr>
          <p:cNvPr id="21" name="Text Placeholder 5">
            <a:extLst>
              <a:ext uri="{FF2B5EF4-FFF2-40B4-BE49-F238E27FC236}">
                <a16:creationId xmlns:a16="http://schemas.microsoft.com/office/drawing/2014/main" id="{0794601D-E115-884F-A9F3-F678F6B0175D}"/>
              </a:ext>
            </a:extLst>
          </p:cNvPr>
          <p:cNvSpPr txBox="1">
            <a:spLocks/>
          </p:cNvSpPr>
          <p:nvPr/>
        </p:nvSpPr>
        <p:spPr>
          <a:xfrm>
            <a:off x="634226" y="1167340"/>
            <a:ext cx="6364800" cy="1122494"/>
          </a:xfrm>
          <a:prstGeom prst="rect">
            <a:avLst/>
          </a:prstGeom>
          <a:ln>
            <a:noFill/>
          </a:ln>
        </p:spPr>
        <p:txBody>
          <a:bodyPr vert="horz" lIns="91440" tIns="45720" rIns="91440" bIns="45720" numCol="1" spcCol="288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nSpc>
                <a:spcPts val="1200"/>
              </a:lnSpc>
            </a:pPr>
            <a:r>
              <a:rPr lang="en-GB" sz="1050" dirty="0"/>
              <a:t>Give out 4 or 5 large, coloured paper footprints and ask participants to write the steps they took towards leadership - what/who helped, what/who got in the way. </a:t>
            </a:r>
          </a:p>
          <a:p>
            <a:pPr>
              <a:lnSpc>
                <a:spcPts val="1200"/>
              </a:lnSpc>
            </a:pPr>
            <a:r>
              <a:rPr lang="en-GB" sz="1050" dirty="0"/>
              <a:t> </a:t>
            </a:r>
          </a:p>
          <a:p>
            <a:pPr>
              <a:lnSpc>
                <a:spcPts val="1200"/>
              </a:lnSpc>
            </a:pPr>
            <a:r>
              <a:rPr lang="en-GB" sz="1050" dirty="0"/>
              <a:t>These can be laid on the floor for everyone to look at and then discussed, or each woman can share her path individually in sequence. It depends on how large the group is and how much time there is.   </a:t>
            </a:r>
          </a:p>
        </p:txBody>
      </p:sp>
      <p:grpSp>
        <p:nvGrpSpPr>
          <p:cNvPr id="23" name="Graphic 3">
            <a:extLst>
              <a:ext uri="{FF2B5EF4-FFF2-40B4-BE49-F238E27FC236}">
                <a16:creationId xmlns:a16="http://schemas.microsoft.com/office/drawing/2014/main" id="{84CBF5C3-0642-344E-9063-39F59DB3FE9D}"/>
              </a:ext>
            </a:extLst>
          </p:cNvPr>
          <p:cNvGrpSpPr/>
          <p:nvPr/>
        </p:nvGrpSpPr>
        <p:grpSpPr>
          <a:xfrm>
            <a:off x="5144705" y="2239410"/>
            <a:ext cx="1487322" cy="1644130"/>
            <a:chOff x="2811409" y="3683011"/>
            <a:chExt cx="858485" cy="948995"/>
          </a:xfrm>
          <a:solidFill>
            <a:srgbClr val="5C5C5C"/>
          </a:solidFill>
        </p:grpSpPr>
        <p:sp>
          <p:nvSpPr>
            <p:cNvPr id="24" name="Freeform 23">
              <a:extLst>
                <a:ext uri="{FF2B5EF4-FFF2-40B4-BE49-F238E27FC236}">
                  <a16:creationId xmlns:a16="http://schemas.microsoft.com/office/drawing/2014/main" id="{E4D03E8E-DFE3-1846-9BE7-158CB2389FA2}"/>
                </a:ext>
              </a:extLst>
            </p:cNvPr>
            <p:cNvSpPr/>
            <p:nvPr/>
          </p:nvSpPr>
          <p:spPr>
            <a:xfrm>
              <a:off x="3071972" y="3702210"/>
              <a:ext cx="340103" cy="441584"/>
            </a:xfrm>
            <a:custGeom>
              <a:avLst/>
              <a:gdLst>
                <a:gd name="connsiteX0" fmla="*/ 0 w 340103"/>
                <a:gd name="connsiteY0" fmla="*/ 153594 h 441584"/>
                <a:gd name="connsiteX1" fmla="*/ 54855 w 340103"/>
                <a:gd name="connsiteY1" fmla="*/ 43884 h 441584"/>
                <a:gd name="connsiteX2" fmla="*/ 170052 w 340103"/>
                <a:gd name="connsiteY2" fmla="*/ 0 h 441584"/>
                <a:gd name="connsiteX3" fmla="*/ 340104 w 340103"/>
                <a:gd name="connsiteY3" fmla="*/ 170051 h 441584"/>
                <a:gd name="connsiteX4" fmla="*/ 309932 w 340103"/>
                <a:gd name="connsiteY4" fmla="*/ 268791 h 441584"/>
                <a:gd name="connsiteX5" fmla="*/ 309932 w 340103"/>
                <a:gd name="connsiteY5" fmla="*/ 268791 h 441584"/>
                <a:gd name="connsiteX6" fmla="*/ 222163 w 340103"/>
                <a:gd name="connsiteY6" fmla="*/ 408671 h 441584"/>
                <a:gd name="connsiteX7" fmla="*/ 219421 w 340103"/>
                <a:gd name="connsiteY7" fmla="*/ 416900 h 441584"/>
                <a:gd name="connsiteX8" fmla="*/ 219421 w 340103"/>
                <a:gd name="connsiteY8" fmla="*/ 436099 h 441584"/>
                <a:gd name="connsiteX9" fmla="*/ 213936 w 340103"/>
                <a:gd name="connsiteY9" fmla="*/ 441584 h 441584"/>
                <a:gd name="connsiteX10" fmla="*/ 213936 w 340103"/>
                <a:gd name="connsiteY10" fmla="*/ 441584 h 441584"/>
                <a:gd name="connsiteX11" fmla="*/ 222163 w 340103"/>
                <a:gd name="connsiteY11" fmla="*/ 290733 h 441584"/>
                <a:gd name="connsiteX12" fmla="*/ 238621 w 340103"/>
                <a:gd name="connsiteY12" fmla="*/ 290733 h 441584"/>
                <a:gd name="connsiteX13" fmla="*/ 279763 w 340103"/>
                <a:gd name="connsiteY13" fmla="*/ 249591 h 441584"/>
                <a:gd name="connsiteX14" fmla="*/ 279763 w 340103"/>
                <a:gd name="connsiteY14" fmla="*/ 246849 h 441584"/>
                <a:gd name="connsiteX15" fmla="*/ 238621 w 340103"/>
                <a:gd name="connsiteY15" fmla="*/ 205707 h 441584"/>
                <a:gd name="connsiteX16" fmla="*/ 197480 w 340103"/>
                <a:gd name="connsiteY16" fmla="*/ 244106 h 441584"/>
                <a:gd name="connsiteX17" fmla="*/ 197480 w 340103"/>
                <a:gd name="connsiteY17" fmla="*/ 260562 h 441584"/>
                <a:gd name="connsiteX18" fmla="*/ 148110 w 340103"/>
                <a:gd name="connsiteY18" fmla="*/ 260562 h 441584"/>
                <a:gd name="connsiteX19" fmla="*/ 148110 w 340103"/>
                <a:gd name="connsiteY19" fmla="*/ 244106 h 441584"/>
                <a:gd name="connsiteX20" fmla="*/ 106969 w 340103"/>
                <a:gd name="connsiteY20" fmla="*/ 205707 h 441584"/>
                <a:gd name="connsiteX21" fmla="*/ 65827 w 340103"/>
                <a:gd name="connsiteY21" fmla="*/ 246849 h 441584"/>
                <a:gd name="connsiteX22" fmla="*/ 65827 w 340103"/>
                <a:gd name="connsiteY22" fmla="*/ 249591 h 441584"/>
                <a:gd name="connsiteX23" fmla="*/ 106969 w 340103"/>
                <a:gd name="connsiteY23" fmla="*/ 290733 h 441584"/>
                <a:gd name="connsiteX24" fmla="*/ 123425 w 340103"/>
                <a:gd name="connsiteY24" fmla="*/ 290733 h 441584"/>
                <a:gd name="connsiteX25" fmla="*/ 131653 w 340103"/>
                <a:gd name="connsiteY25" fmla="*/ 441584 h 441584"/>
                <a:gd name="connsiteX26" fmla="*/ 126167 w 340103"/>
                <a:gd name="connsiteY26" fmla="*/ 436099 h 441584"/>
                <a:gd name="connsiteX27" fmla="*/ 126167 w 340103"/>
                <a:gd name="connsiteY27" fmla="*/ 416900 h 441584"/>
                <a:gd name="connsiteX28" fmla="*/ 123425 w 340103"/>
                <a:gd name="connsiteY28" fmla="*/ 408671 h 441584"/>
                <a:gd name="connsiteX29" fmla="*/ 35656 w 340103"/>
                <a:gd name="connsiteY29" fmla="*/ 268791 h 441584"/>
                <a:gd name="connsiteX30" fmla="*/ 35656 w 340103"/>
                <a:gd name="connsiteY30" fmla="*/ 268791 h 441584"/>
                <a:gd name="connsiteX31" fmla="*/ 8228 w 340103"/>
                <a:gd name="connsiteY31" fmla="*/ 208450 h 44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40103" h="441584">
                  <a:moveTo>
                    <a:pt x="0" y="153594"/>
                  </a:moveTo>
                  <a:cubicBezTo>
                    <a:pt x="2742" y="112453"/>
                    <a:pt x="24686" y="71312"/>
                    <a:pt x="54855" y="43884"/>
                  </a:cubicBezTo>
                  <a:cubicBezTo>
                    <a:pt x="87769" y="13714"/>
                    <a:pt x="126167" y="0"/>
                    <a:pt x="170052" y="0"/>
                  </a:cubicBezTo>
                  <a:cubicBezTo>
                    <a:pt x="263305" y="0"/>
                    <a:pt x="340104" y="76797"/>
                    <a:pt x="340104" y="170051"/>
                  </a:cubicBezTo>
                  <a:cubicBezTo>
                    <a:pt x="340104" y="205707"/>
                    <a:pt x="329132" y="238620"/>
                    <a:pt x="309932" y="268791"/>
                  </a:cubicBezTo>
                  <a:cubicBezTo>
                    <a:pt x="309932" y="268791"/>
                    <a:pt x="309932" y="268791"/>
                    <a:pt x="309932" y="268791"/>
                  </a:cubicBezTo>
                  <a:lnTo>
                    <a:pt x="222163" y="408671"/>
                  </a:lnTo>
                  <a:cubicBezTo>
                    <a:pt x="219421" y="411414"/>
                    <a:pt x="219421" y="414157"/>
                    <a:pt x="219421" y="416900"/>
                  </a:cubicBezTo>
                  <a:lnTo>
                    <a:pt x="219421" y="436099"/>
                  </a:lnTo>
                  <a:cubicBezTo>
                    <a:pt x="219421" y="438842"/>
                    <a:pt x="216679" y="441584"/>
                    <a:pt x="213936" y="441584"/>
                  </a:cubicBezTo>
                  <a:lnTo>
                    <a:pt x="213936" y="441584"/>
                  </a:lnTo>
                  <a:lnTo>
                    <a:pt x="222163" y="290733"/>
                  </a:lnTo>
                  <a:lnTo>
                    <a:pt x="238621" y="290733"/>
                  </a:lnTo>
                  <a:cubicBezTo>
                    <a:pt x="260563" y="290733"/>
                    <a:pt x="279763" y="271533"/>
                    <a:pt x="279763" y="249591"/>
                  </a:cubicBezTo>
                  <a:lnTo>
                    <a:pt x="279763" y="246849"/>
                  </a:lnTo>
                  <a:cubicBezTo>
                    <a:pt x="279763" y="224906"/>
                    <a:pt x="260563" y="205707"/>
                    <a:pt x="238621" y="205707"/>
                  </a:cubicBezTo>
                  <a:cubicBezTo>
                    <a:pt x="216679" y="205707"/>
                    <a:pt x="197480" y="222163"/>
                    <a:pt x="197480" y="244106"/>
                  </a:cubicBezTo>
                  <a:lnTo>
                    <a:pt x="197480" y="260562"/>
                  </a:lnTo>
                  <a:lnTo>
                    <a:pt x="148110" y="260562"/>
                  </a:lnTo>
                  <a:lnTo>
                    <a:pt x="148110" y="244106"/>
                  </a:lnTo>
                  <a:cubicBezTo>
                    <a:pt x="148110" y="222163"/>
                    <a:pt x="128910" y="205707"/>
                    <a:pt x="106969" y="205707"/>
                  </a:cubicBezTo>
                  <a:cubicBezTo>
                    <a:pt x="85025" y="205707"/>
                    <a:pt x="65827" y="224906"/>
                    <a:pt x="65827" y="246849"/>
                  </a:cubicBezTo>
                  <a:lnTo>
                    <a:pt x="65827" y="249591"/>
                  </a:lnTo>
                  <a:cubicBezTo>
                    <a:pt x="65827" y="271533"/>
                    <a:pt x="85025" y="290733"/>
                    <a:pt x="106969" y="290733"/>
                  </a:cubicBezTo>
                  <a:lnTo>
                    <a:pt x="123425" y="290733"/>
                  </a:lnTo>
                  <a:lnTo>
                    <a:pt x="131653" y="441584"/>
                  </a:lnTo>
                  <a:cubicBezTo>
                    <a:pt x="128910" y="441584"/>
                    <a:pt x="126167" y="438842"/>
                    <a:pt x="126167" y="436099"/>
                  </a:cubicBezTo>
                  <a:lnTo>
                    <a:pt x="126167" y="416900"/>
                  </a:lnTo>
                  <a:cubicBezTo>
                    <a:pt x="126167" y="414157"/>
                    <a:pt x="126167" y="411414"/>
                    <a:pt x="123425" y="408671"/>
                  </a:cubicBezTo>
                  <a:lnTo>
                    <a:pt x="35656" y="268791"/>
                  </a:lnTo>
                  <a:cubicBezTo>
                    <a:pt x="35656" y="268791"/>
                    <a:pt x="35656" y="268791"/>
                    <a:pt x="35656" y="268791"/>
                  </a:cubicBezTo>
                  <a:cubicBezTo>
                    <a:pt x="21942" y="249591"/>
                    <a:pt x="13714" y="230392"/>
                    <a:pt x="8228" y="208450"/>
                  </a:cubicBezTo>
                </a:path>
              </a:pathLst>
            </a:custGeom>
            <a:solidFill>
              <a:srgbClr val="94C33D"/>
            </a:solidFill>
            <a:ln w="27426" cap="flat">
              <a:noFill/>
              <a:prstDash val="solid"/>
              <a:miter/>
            </a:ln>
          </p:spPr>
          <p:txBody>
            <a:bodyPr rtlCol="0" anchor="ctr"/>
            <a:lstStyle/>
            <a:p>
              <a:endParaRPr lang="en-US"/>
            </a:p>
          </p:txBody>
        </p:sp>
        <p:grpSp>
          <p:nvGrpSpPr>
            <p:cNvPr id="28" name="Graphic 3">
              <a:extLst>
                <a:ext uri="{FF2B5EF4-FFF2-40B4-BE49-F238E27FC236}">
                  <a16:creationId xmlns:a16="http://schemas.microsoft.com/office/drawing/2014/main" id="{6AD80108-3C4C-084A-8B07-EFEFCB4088F1}"/>
                </a:ext>
              </a:extLst>
            </p:cNvPr>
            <p:cNvGrpSpPr/>
            <p:nvPr/>
          </p:nvGrpSpPr>
          <p:grpSpPr>
            <a:xfrm>
              <a:off x="2811409" y="3683011"/>
              <a:ext cx="858485" cy="948995"/>
              <a:chOff x="2811409" y="3683011"/>
              <a:chExt cx="858485" cy="948995"/>
            </a:xfrm>
            <a:grpFill/>
          </p:grpSpPr>
          <p:sp>
            <p:nvSpPr>
              <p:cNvPr id="29" name="Freeform 28">
                <a:extLst>
                  <a:ext uri="{FF2B5EF4-FFF2-40B4-BE49-F238E27FC236}">
                    <a16:creationId xmlns:a16="http://schemas.microsoft.com/office/drawing/2014/main" id="{8E1B8BEC-46A5-534D-A6D8-8EB6B61B1768}"/>
                  </a:ext>
                </a:extLst>
              </p:cNvPr>
              <p:cNvSpPr/>
              <p:nvPr/>
            </p:nvSpPr>
            <p:spPr>
              <a:xfrm>
                <a:off x="2811409" y="3998429"/>
                <a:ext cx="858485" cy="633577"/>
              </a:xfrm>
              <a:custGeom>
                <a:avLst/>
                <a:gdLst>
                  <a:gd name="connsiteX0" fmla="*/ 828316 w 858485"/>
                  <a:gd name="connsiteY0" fmla="*/ 35656 h 633577"/>
                  <a:gd name="connsiteX1" fmla="*/ 770717 w 858485"/>
                  <a:gd name="connsiteY1" fmla="*/ 35656 h 633577"/>
                  <a:gd name="connsiteX2" fmla="*/ 770717 w 858485"/>
                  <a:gd name="connsiteY2" fmla="*/ 30170 h 633577"/>
                  <a:gd name="connsiteX3" fmla="*/ 743289 w 858485"/>
                  <a:gd name="connsiteY3" fmla="*/ 2743 h 633577"/>
                  <a:gd name="connsiteX4" fmla="*/ 630837 w 858485"/>
                  <a:gd name="connsiteY4" fmla="*/ 2743 h 633577"/>
                  <a:gd name="connsiteX5" fmla="*/ 617123 w 858485"/>
                  <a:gd name="connsiteY5" fmla="*/ 16456 h 633577"/>
                  <a:gd name="connsiteX6" fmla="*/ 630837 w 858485"/>
                  <a:gd name="connsiteY6" fmla="*/ 30170 h 633577"/>
                  <a:gd name="connsiteX7" fmla="*/ 743289 w 858485"/>
                  <a:gd name="connsiteY7" fmla="*/ 30170 h 633577"/>
                  <a:gd name="connsiteX8" fmla="*/ 743289 w 858485"/>
                  <a:gd name="connsiteY8" fmla="*/ 30170 h 633577"/>
                  <a:gd name="connsiteX9" fmla="*/ 743289 w 858485"/>
                  <a:gd name="connsiteY9" fmla="*/ 200221 h 633577"/>
                  <a:gd name="connsiteX10" fmla="*/ 757003 w 858485"/>
                  <a:gd name="connsiteY10" fmla="*/ 213935 h 633577"/>
                  <a:gd name="connsiteX11" fmla="*/ 770717 w 858485"/>
                  <a:gd name="connsiteY11" fmla="*/ 200221 h 633577"/>
                  <a:gd name="connsiteX12" fmla="*/ 770717 w 858485"/>
                  <a:gd name="connsiteY12" fmla="*/ 65826 h 633577"/>
                  <a:gd name="connsiteX13" fmla="*/ 828316 w 858485"/>
                  <a:gd name="connsiteY13" fmla="*/ 65826 h 633577"/>
                  <a:gd name="connsiteX14" fmla="*/ 831058 w 858485"/>
                  <a:gd name="connsiteY14" fmla="*/ 68569 h 633577"/>
                  <a:gd name="connsiteX15" fmla="*/ 831058 w 858485"/>
                  <a:gd name="connsiteY15" fmla="*/ 554038 h 633577"/>
                  <a:gd name="connsiteX16" fmla="*/ 773461 w 858485"/>
                  <a:gd name="connsiteY16" fmla="*/ 611636 h 633577"/>
                  <a:gd name="connsiteX17" fmla="*/ 85025 w 858485"/>
                  <a:gd name="connsiteY17" fmla="*/ 611636 h 633577"/>
                  <a:gd name="connsiteX18" fmla="*/ 27428 w 858485"/>
                  <a:gd name="connsiteY18" fmla="*/ 554038 h 633577"/>
                  <a:gd name="connsiteX19" fmla="*/ 27428 w 858485"/>
                  <a:gd name="connsiteY19" fmla="*/ 65826 h 633577"/>
                  <a:gd name="connsiteX20" fmla="*/ 30170 w 858485"/>
                  <a:gd name="connsiteY20" fmla="*/ 63083 h 633577"/>
                  <a:gd name="connsiteX21" fmla="*/ 87769 w 858485"/>
                  <a:gd name="connsiteY21" fmla="*/ 63083 h 633577"/>
                  <a:gd name="connsiteX22" fmla="*/ 87769 w 858485"/>
                  <a:gd name="connsiteY22" fmla="*/ 540324 h 633577"/>
                  <a:gd name="connsiteX23" fmla="*/ 123425 w 858485"/>
                  <a:gd name="connsiteY23" fmla="*/ 575980 h 633577"/>
                  <a:gd name="connsiteX24" fmla="*/ 735061 w 858485"/>
                  <a:gd name="connsiteY24" fmla="*/ 575980 h 633577"/>
                  <a:gd name="connsiteX25" fmla="*/ 770717 w 858485"/>
                  <a:gd name="connsiteY25" fmla="*/ 540324 h 633577"/>
                  <a:gd name="connsiteX26" fmla="*/ 770717 w 858485"/>
                  <a:gd name="connsiteY26" fmla="*/ 257819 h 633577"/>
                  <a:gd name="connsiteX27" fmla="*/ 757003 w 858485"/>
                  <a:gd name="connsiteY27" fmla="*/ 244106 h 633577"/>
                  <a:gd name="connsiteX28" fmla="*/ 743289 w 858485"/>
                  <a:gd name="connsiteY28" fmla="*/ 257819 h 633577"/>
                  <a:gd name="connsiteX29" fmla="*/ 743289 w 858485"/>
                  <a:gd name="connsiteY29" fmla="*/ 458041 h 633577"/>
                  <a:gd name="connsiteX30" fmla="*/ 518384 w 858485"/>
                  <a:gd name="connsiteY30" fmla="*/ 458041 h 633577"/>
                  <a:gd name="connsiteX31" fmla="*/ 444329 w 858485"/>
                  <a:gd name="connsiteY31" fmla="*/ 490954 h 633577"/>
                  <a:gd name="connsiteX32" fmla="*/ 444329 w 858485"/>
                  <a:gd name="connsiteY32" fmla="*/ 309932 h 633577"/>
                  <a:gd name="connsiteX33" fmla="*/ 430615 w 858485"/>
                  <a:gd name="connsiteY33" fmla="*/ 296218 h 633577"/>
                  <a:gd name="connsiteX34" fmla="*/ 416901 w 858485"/>
                  <a:gd name="connsiteY34" fmla="*/ 309932 h 633577"/>
                  <a:gd name="connsiteX35" fmla="*/ 416901 w 858485"/>
                  <a:gd name="connsiteY35" fmla="*/ 490954 h 633577"/>
                  <a:gd name="connsiteX36" fmla="*/ 342846 w 858485"/>
                  <a:gd name="connsiteY36" fmla="*/ 458041 h 633577"/>
                  <a:gd name="connsiteX37" fmla="*/ 279763 w 858485"/>
                  <a:gd name="connsiteY37" fmla="*/ 458041 h 633577"/>
                  <a:gd name="connsiteX38" fmla="*/ 266049 w 858485"/>
                  <a:gd name="connsiteY38" fmla="*/ 471755 h 633577"/>
                  <a:gd name="connsiteX39" fmla="*/ 279763 w 858485"/>
                  <a:gd name="connsiteY39" fmla="*/ 485469 h 633577"/>
                  <a:gd name="connsiteX40" fmla="*/ 342846 w 858485"/>
                  <a:gd name="connsiteY40" fmla="*/ 485469 h 633577"/>
                  <a:gd name="connsiteX41" fmla="*/ 416901 w 858485"/>
                  <a:gd name="connsiteY41" fmla="*/ 545810 h 633577"/>
                  <a:gd name="connsiteX42" fmla="*/ 123425 w 858485"/>
                  <a:gd name="connsiteY42" fmla="*/ 545810 h 633577"/>
                  <a:gd name="connsiteX43" fmla="*/ 115197 w 858485"/>
                  <a:gd name="connsiteY43" fmla="*/ 537581 h 633577"/>
                  <a:gd name="connsiteX44" fmla="*/ 115197 w 858485"/>
                  <a:gd name="connsiteY44" fmla="*/ 485469 h 633577"/>
                  <a:gd name="connsiteX45" fmla="*/ 216679 w 858485"/>
                  <a:gd name="connsiteY45" fmla="*/ 485469 h 633577"/>
                  <a:gd name="connsiteX46" fmla="*/ 230393 w 858485"/>
                  <a:gd name="connsiteY46" fmla="*/ 471755 h 633577"/>
                  <a:gd name="connsiteX47" fmla="*/ 216679 w 858485"/>
                  <a:gd name="connsiteY47" fmla="*/ 458041 h 633577"/>
                  <a:gd name="connsiteX48" fmla="*/ 115197 w 858485"/>
                  <a:gd name="connsiteY48" fmla="*/ 458041 h 633577"/>
                  <a:gd name="connsiteX49" fmla="*/ 115197 w 858485"/>
                  <a:gd name="connsiteY49" fmla="*/ 27428 h 633577"/>
                  <a:gd name="connsiteX50" fmla="*/ 115197 w 858485"/>
                  <a:gd name="connsiteY50" fmla="*/ 27428 h 633577"/>
                  <a:gd name="connsiteX51" fmla="*/ 227649 w 858485"/>
                  <a:gd name="connsiteY51" fmla="*/ 27428 h 633577"/>
                  <a:gd name="connsiteX52" fmla="*/ 241363 w 858485"/>
                  <a:gd name="connsiteY52" fmla="*/ 13714 h 633577"/>
                  <a:gd name="connsiteX53" fmla="*/ 227649 w 858485"/>
                  <a:gd name="connsiteY53" fmla="*/ 0 h 633577"/>
                  <a:gd name="connsiteX54" fmla="*/ 115197 w 858485"/>
                  <a:gd name="connsiteY54" fmla="*/ 0 h 633577"/>
                  <a:gd name="connsiteX55" fmla="*/ 87769 w 858485"/>
                  <a:gd name="connsiteY55" fmla="*/ 27428 h 633577"/>
                  <a:gd name="connsiteX56" fmla="*/ 87769 w 858485"/>
                  <a:gd name="connsiteY56" fmla="*/ 32913 h 633577"/>
                  <a:gd name="connsiteX57" fmla="*/ 30170 w 858485"/>
                  <a:gd name="connsiteY57" fmla="*/ 32913 h 633577"/>
                  <a:gd name="connsiteX58" fmla="*/ 0 w 858485"/>
                  <a:gd name="connsiteY58" fmla="*/ 63083 h 633577"/>
                  <a:gd name="connsiteX59" fmla="*/ 0 w 858485"/>
                  <a:gd name="connsiteY59" fmla="*/ 548552 h 633577"/>
                  <a:gd name="connsiteX60" fmla="*/ 85025 w 858485"/>
                  <a:gd name="connsiteY60" fmla="*/ 633578 h 633577"/>
                  <a:gd name="connsiteX61" fmla="*/ 773461 w 858485"/>
                  <a:gd name="connsiteY61" fmla="*/ 633578 h 633577"/>
                  <a:gd name="connsiteX62" fmla="*/ 858486 w 858485"/>
                  <a:gd name="connsiteY62" fmla="*/ 548552 h 633577"/>
                  <a:gd name="connsiteX63" fmla="*/ 858486 w 858485"/>
                  <a:gd name="connsiteY63" fmla="*/ 65826 h 633577"/>
                  <a:gd name="connsiteX64" fmla="*/ 828316 w 858485"/>
                  <a:gd name="connsiteY64" fmla="*/ 35656 h 633577"/>
                  <a:gd name="connsiteX65" fmla="*/ 828316 w 858485"/>
                  <a:gd name="connsiteY65" fmla="*/ 35656 h 633577"/>
                  <a:gd name="connsiteX66" fmla="*/ 518384 w 858485"/>
                  <a:gd name="connsiteY66" fmla="*/ 485469 h 633577"/>
                  <a:gd name="connsiteX67" fmla="*/ 743289 w 858485"/>
                  <a:gd name="connsiteY67" fmla="*/ 485469 h 633577"/>
                  <a:gd name="connsiteX68" fmla="*/ 743289 w 858485"/>
                  <a:gd name="connsiteY68" fmla="*/ 537581 h 633577"/>
                  <a:gd name="connsiteX69" fmla="*/ 735061 w 858485"/>
                  <a:gd name="connsiteY69" fmla="*/ 545810 h 633577"/>
                  <a:gd name="connsiteX70" fmla="*/ 444329 w 858485"/>
                  <a:gd name="connsiteY70" fmla="*/ 545810 h 633577"/>
                  <a:gd name="connsiteX71" fmla="*/ 518384 w 858485"/>
                  <a:gd name="connsiteY71" fmla="*/ 485469 h 633577"/>
                  <a:gd name="connsiteX72" fmla="*/ 518384 w 858485"/>
                  <a:gd name="connsiteY72" fmla="*/ 485469 h 63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858485" h="633577">
                    <a:moveTo>
                      <a:pt x="828316" y="35656"/>
                    </a:moveTo>
                    <a:lnTo>
                      <a:pt x="770717" y="35656"/>
                    </a:lnTo>
                    <a:lnTo>
                      <a:pt x="770717" y="30170"/>
                    </a:lnTo>
                    <a:cubicBezTo>
                      <a:pt x="770717" y="13714"/>
                      <a:pt x="757003" y="2743"/>
                      <a:pt x="743289" y="2743"/>
                    </a:cubicBezTo>
                    <a:lnTo>
                      <a:pt x="630837" y="2743"/>
                    </a:lnTo>
                    <a:cubicBezTo>
                      <a:pt x="622609" y="2743"/>
                      <a:pt x="617123" y="8228"/>
                      <a:pt x="617123" y="16456"/>
                    </a:cubicBezTo>
                    <a:cubicBezTo>
                      <a:pt x="617123" y="24685"/>
                      <a:pt x="622609" y="30170"/>
                      <a:pt x="630837" y="30170"/>
                    </a:cubicBezTo>
                    <a:lnTo>
                      <a:pt x="743289" y="30170"/>
                    </a:lnTo>
                    <a:cubicBezTo>
                      <a:pt x="743289" y="30170"/>
                      <a:pt x="743289" y="30170"/>
                      <a:pt x="743289" y="30170"/>
                    </a:cubicBezTo>
                    <a:lnTo>
                      <a:pt x="743289" y="200221"/>
                    </a:lnTo>
                    <a:cubicBezTo>
                      <a:pt x="743289" y="208450"/>
                      <a:pt x="748775" y="213935"/>
                      <a:pt x="757003" y="213935"/>
                    </a:cubicBezTo>
                    <a:cubicBezTo>
                      <a:pt x="765233" y="213935"/>
                      <a:pt x="770717" y="208450"/>
                      <a:pt x="770717" y="200221"/>
                    </a:cubicBezTo>
                    <a:lnTo>
                      <a:pt x="770717" y="65826"/>
                    </a:lnTo>
                    <a:lnTo>
                      <a:pt x="828316" y="65826"/>
                    </a:lnTo>
                    <a:cubicBezTo>
                      <a:pt x="831058" y="65826"/>
                      <a:pt x="831058" y="68569"/>
                      <a:pt x="831058" y="68569"/>
                    </a:cubicBezTo>
                    <a:lnTo>
                      <a:pt x="831058" y="554038"/>
                    </a:lnTo>
                    <a:cubicBezTo>
                      <a:pt x="831058" y="586951"/>
                      <a:pt x="806374" y="611636"/>
                      <a:pt x="773461" y="611636"/>
                    </a:cubicBezTo>
                    <a:lnTo>
                      <a:pt x="85025" y="611636"/>
                    </a:lnTo>
                    <a:cubicBezTo>
                      <a:pt x="52113" y="611636"/>
                      <a:pt x="27428" y="586951"/>
                      <a:pt x="27428" y="554038"/>
                    </a:cubicBezTo>
                    <a:lnTo>
                      <a:pt x="27428" y="65826"/>
                    </a:lnTo>
                    <a:cubicBezTo>
                      <a:pt x="27428" y="63083"/>
                      <a:pt x="30170" y="63083"/>
                      <a:pt x="30170" y="63083"/>
                    </a:cubicBezTo>
                    <a:lnTo>
                      <a:pt x="87769" y="63083"/>
                    </a:lnTo>
                    <a:lnTo>
                      <a:pt x="87769" y="540324"/>
                    </a:lnTo>
                    <a:cubicBezTo>
                      <a:pt x="87769" y="559523"/>
                      <a:pt x="104225" y="575980"/>
                      <a:pt x="123425" y="575980"/>
                    </a:cubicBezTo>
                    <a:lnTo>
                      <a:pt x="735061" y="575980"/>
                    </a:lnTo>
                    <a:cubicBezTo>
                      <a:pt x="754261" y="575980"/>
                      <a:pt x="770717" y="559523"/>
                      <a:pt x="770717" y="540324"/>
                    </a:cubicBezTo>
                    <a:lnTo>
                      <a:pt x="770717" y="257819"/>
                    </a:lnTo>
                    <a:cubicBezTo>
                      <a:pt x="770717" y="249591"/>
                      <a:pt x="765233" y="244106"/>
                      <a:pt x="757003" y="244106"/>
                    </a:cubicBezTo>
                    <a:cubicBezTo>
                      <a:pt x="748775" y="244106"/>
                      <a:pt x="743289" y="249591"/>
                      <a:pt x="743289" y="257819"/>
                    </a:cubicBezTo>
                    <a:lnTo>
                      <a:pt x="743289" y="458041"/>
                    </a:lnTo>
                    <a:lnTo>
                      <a:pt x="518384" y="458041"/>
                    </a:lnTo>
                    <a:cubicBezTo>
                      <a:pt x="488212" y="458041"/>
                      <a:pt x="463528" y="469012"/>
                      <a:pt x="444329" y="490954"/>
                    </a:cubicBezTo>
                    <a:lnTo>
                      <a:pt x="444329" y="309932"/>
                    </a:lnTo>
                    <a:cubicBezTo>
                      <a:pt x="444329" y="301704"/>
                      <a:pt x="438843" y="296218"/>
                      <a:pt x="430615" y="296218"/>
                    </a:cubicBezTo>
                    <a:cubicBezTo>
                      <a:pt x="422387" y="296218"/>
                      <a:pt x="416901" y="301704"/>
                      <a:pt x="416901" y="309932"/>
                    </a:cubicBezTo>
                    <a:lnTo>
                      <a:pt x="416901" y="490954"/>
                    </a:lnTo>
                    <a:cubicBezTo>
                      <a:pt x="397701" y="471755"/>
                      <a:pt x="373016" y="458041"/>
                      <a:pt x="342846" y="458041"/>
                    </a:cubicBezTo>
                    <a:lnTo>
                      <a:pt x="279763" y="458041"/>
                    </a:lnTo>
                    <a:cubicBezTo>
                      <a:pt x="271535" y="458041"/>
                      <a:pt x="266049" y="463527"/>
                      <a:pt x="266049" y="471755"/>
                    </a:cubicBezTo>
                    <a:cubicBezTo>
                      <a:pt x="266049" y="479983"/>
                      <a:pt x="271535" y="485469"/>
                      <a:pt x="279763" y="485469"/>
                    </a:cubicBezTo>
                    <a:lnTo>
                      <a:pt x="342846" y="485469"/>
                    </a:lnTo>
                    <a:cubicBezTo>
                      <a:pt x="378502" y="485469"/>
                      <a:pt x="408673" y="512896"/>
                      <a:pt x="416901" y="545810"/>
                    </a:cubicBezTo>
                    <a:lnTo>
                      <a:pt x="123425" y="545810"/>
                    </a:lnTo>
                    <a:cubicBezTo>
                      <a:pt x="117939" y="545810"/>
                      <a:pt x="115197" y="543067"/>
                      <a:pt x="115197" y="537581"/>
                    </a:cubicBezTo>
                    <a:lnTo>
                      <a:pt x="115197" y="485469"/>
                    </a:lnTo>
                    <a:lnTo>
                      <a:pt x="216679" y="485469"/>
                    </a:lnTo>
                    <a:cubicBezTo>
                      <a:pt x="224907" y="485469"/>
                      <a:pt x="230393" y="479983"/>
                      <a:pt x="230393" y="471755"/>
                    </a:cubicBezTo>
                    <a:cubicBezTo>
                      <a:pt x="230393" y="463527"/>
                      <a:pt x="224907" y="458041"/>
                      <a:pt x="216679" y="458041"/>
                    </a:cubicBezTo>
                    <a:lnTo>
                      <a:pt x="115197" y="458041"/>
                    </a:lnTo>
                    <a:lnTo>
                      <a:pt x="115197" y="27428"/>
                    </a:lnTo>
                    <a:cubicBezTo>
                      <a:pt x="115197" y="27428"/>
                      <a:pt x="115197" y="27428"/>
                      <a:pt x="115197" y="27428"/>
                    </a:cubicBezTo>
                    <a:lnTo>
                      <a:pt x="227649" y="27428"/>
                    </a:lnTo>
                    <a:cubicBezTo>
                      <a:pt x="235877" y="27428"/>
                      <a:pt x="241363" y="21942"/>
                      <a:pt x="241363" y="13714"/>
                    </a:cubicBezTo>
                    <a:cubicBezTo>
                      <a:pt x="241363" y="5485"/>
                      <a:pt x="235877" y="0"/>
                      <a:pt x="227649" y="0"/>
                    </a:cubicBezTo>
                    <a:lnTo>
                      <a:pt x="115197" y="0"/>
                    </a:lnTo>
                    <a:cubicBezTo>
                      <a:pt x="98739" y="0"/>
                      <a:pt x="87769" y="13714"/>
                      <a:pt x="87769" y="27428"/>
                    </a:cubicBezTo>
                    <a:lnTo>
                      <a:pt x="87769" y="32913"/>
                    </a:lnTo>
                    <a:lnTo>
                      <a:pt x="30170" y="32913"/>
                    </a:lnTo>
                    <a:cubicBezTo>
                      <a:pt x="13714" y="32913"/>
                      <a:pt x="0" y="46627"/>
                      <a:pt x="0" y="63083"/>
                    </a:cubicBezTo>
                    <a:lnTo>
                      <a:pt x="0" y="548552"/>
                    </a:lnTo>
                    <a:cubicBezTo>
                      <a:pt x="0" y="595179"/>
                      <a:pt x="38399" y="633578"/>
                      <a:pt x="85025" y="633578"/>
                    </a:cubicBezTo>
                    <a:lnTo>
                      <a:pt x="773461" y="633578"/>
                    </a:lnTo>
                    <a:cubicBezTo>
                      <a:pt x="820088" y="633578"/>
                      <a:pt x="858486" y="595179"/>
                      <a:pt x="858486" y="548552"/>
                    </a:cubicBezTo>
                    <a:lnTo>
                      <a:pt x="858486" y="65826"/>
                    </a:lnTo>
                    <a:cubicBezTo>
                      <a:pt x="858486" y="49369"/>
                      <a:pt x="844772" y="35656"/>
                      <a:pt x="828316" y="35656"/>
                    </a:cubicBezTo>
                    <a:lnTo>
                      <a:pt x="828316" y="35656"/>
                    </a:lnTo>
                    <a:close/>
                    <a:moveTo>
                      <a:pt x="518384" y="485469"/>
                    </a:moveTo>
                    <a:lnTo>
                      <a:pt x="743289" y="485469"/>
                    </a:lnTo>
                    <a:lnTo>
                      <a:pt x="743289" y="537581"/>
                    </a:lnTo>
                    <a:cubicBezTo>
                      <a:pt x="743289" y="543067"/>
                      <a:pt x="740547" y="545810"/>
                      <a:pt x="735061" y="545810"/>
                    </a:cubicBezTo>
                    <a:lnTo>
                      <a:pt x="444329" y="545810"/>
                    </a:lnTo>
                    <a:cubicBezTo>
                      <a:pt x="452557" y="512896"/>
                      <a:pt x="482726" y="485469"/>
                      <a:pt x="518384" y="485469"/>
                    </a:cubicBezTo>
                    <a:lnTo>
                      <a:pt x="518384" y="485469"/>
                    </a:lnTo>
                    <a:close/>
                  </a:path>
                </a:pathLst>
              </a:custGeom>
              <a:grpFill/>
              <a:ln w="27426"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6BEFF9A2-B214-4646-89EE-452E4A5D3AE2}"/>
                  </a:ext>
                </a:extLst>
              </p:cNvPr>
              <p:cNvSpPr/>
              <p:nvPr/>
            </p:nvSpPr>
            <p:spPr>
              <a:xfrm>
                <a:off x="3043831" y="3683011"/>
                <a:ext cx="398414" cy="562266"/>
              </a:xfrm>
              <a:custGeom>
                <a:avLst/>
                <a:gdLst>
                  <a:gd name="connsiteX0" fmla="*/ 11685 w 398414"/>
                  <a:gd name="connsiteY0" fmla="*/ 200221 h 562266"/>
                  <a:gd name="connsiteX1" fmla="*/ 28141 w 398414"/>
                  <a:gd name="connsiteY1" fmla="*/ 186508 h 562266"/>
                  <a:gd name="connsiteX2" fmla="*/ 82996 w 398414"/>
                  <a:gd name="connsiteY2" fmla="*/ 76797 h 562266"/>
                  <a:gd name="connsiteX3" fmla="*/ 198193 w 398414"/>
                  <a:gd name="connsiteY3" fmla="*/ 32913 h 562266"/>
                  <a:gd name="connsiteX4" fmla="*/ 368245 w 398414"/>
                  <a:gd name="connsiteY4" fmla="*/ 202964 h 562266"/>
                  <a:gd name="connsiteX5" fmla="*/ 338073 w 398414"/>
                  <a:gd name="connsiteY5" fmla="*/ 301704 h 562266"/>
                  <a:gd name="connsiteX6" fmla="*/ 338073 w 398414"/>
                  <a:gd name="connsiteY6" fmla="*/ 301704 h 562266"/>
                  <a:gd name="connsiteX7" fmla="*/ 250304 w 398414"/>
                  <a:gd name="connsiteY7" fmla="*/ 441584 h 562266"/>
                  <a:gd name="connsiteX8" fmla="*/ 247562 w 398414"/>
                  <a:gd name="connsiteY8" fmla="*/ 449813 h 562266"/>
                  <a:gd name="connsiteX9" fmla="*/ 247562 w 398414"/>
                  <a:gd name="connsiteY9" fmla="*/ 469012 h 562266"/>
                  <a:gd name="connsiteX10" fmla="*/ 242076 w 398414"/>
                  <a:gd name="connsiteY10" fmla="*/ 474498 h 562266"/>
                  <a:gd name="connsiteX11" fmla="*/ 242076 w 398414"/>
                  <a:gd name="connsiteY11" fmla="*/ 474498 h 562266"/>
                  <a:gd name="connsiteX12" fmla="*/ 250304 w 398414"/>
                  <a:gd name="connsiteY12" fmla="*/ 323646 h 562266"/>
                  <a:gd name="connsiteX13" fmla="*/ 266762 w 398414"/>
                  <a:gd name="connsiteY13" fmla="*/ 323646 h 562266"/>
                  <a:gd name="connsiteX14" fmla="*/ 307904 w 398414"/>
                  <a:gd name="connsiteY14" fmla="*/ 282504 h 562266"/>
                  <a:gd name="connsiteX15" fmla="*/ 307904 w 398414"/>
                  <a:gd name="connsiteY15" fmla="*/ 279762 h 562266"/>
                  <a:gd name="connsiteX16" fmla="*/ 266762 w 398414"/>
                  <a:gd name="connsiteY16" fmla="*/ 238620 h 562266"/>
                  <a:gd name="connsiteX17" fmla="*/ 225621 w 398414"/>
                  <a:gd name="connsiteY17" fmla="*/ 277019 h 562266"/>
                  <a:gd name="connsiteX18" fmla="*/ 225621 w 398414"/>
                  <a:gd name="connsiteY18" fmla="*/ 293475 h 562266"/>
                  <a:gd name="connsiteX19" fmla="*/ 176251 w 398414"/>
                  <a:gd name="connsiteY19" fmla="*/ 293475 h 562266"/>
                  <a:gd name="connsiteX20" fmla="*/ 176251 w 398414"/>
                  <a:gd name="connsiteY20" fmla="*/ 277019 h 562266"/>
                  <a:gd name="connsiteX21" fmla="*/ 135110 w 398414"/>
                  <a:gd name="connsiteY21" fmla="*/ 238620 h 562266"/>
                  <a:gd name="connsiteX22" fmla="*/ 93968 w 398414"/>
                  <a:gd name="connsiteY22" fmla="*/ 279762 h 562266"/>
                  <a:gd name="connsiteX23" fmla="*/ 93968 w 398414"/>
                  <a:gd name="connsiteY23" fmla="*/ 282504 h 562266"/>
                  <a:gd name="connsiteX24" fmla="*/ 135110 w 398414"/>
                  <a:gd name="connsiteY24" fmla="*/ 323646 h 562266"/>
                  <a:gd name="connsiteX25" fmla="*/ 151565 w 398414"/>
                  <a:gd name="connsiteY25" fmla="*/ 323646 h 562266"/>
                  <a:gd name="connsiteX26" fmla="*/ 159793 w 398414"/>
                  <a:gd name="connsiteY26" fmla="*/ 474498 h 562266"/>
                  <a:gd name="connsiteX27" fmla="*/ 154308 w 398414"/>
                  <a:gd name="connsiteY27" fmla="*/ 469012 h 562266"/>
                  <a:gd name="connsiteX28" fmla="*/ 154308 w 398414"/>
                  <a:gd name="connsiteY28" fmla="*/ 449813 h 562266"/>
                  <a:gd name="connsiteX29" fmla="*/ 151565 w 398414"/>
                  <a:gd name="connsiteY29" fmla="*/ 441584 h 562266"/>
                  <a:gd name="connsiteX30" fmla="*/ 63797 w 398414"/>
                  <a:gd name="connsiteY30" fmla="*/ 301704 h 562266"/>
                  <a:gd name="connsiteX31" fmla="*/ 63797 w 398414"/>
                  <a:gd name="connsiteY31" fmla="*/ 301704 h 562266"/>
                  <a:gd name="connsiteX32" fmla="*/ 36369 w 398414"/>
                  <a:gd name="connsiteY32" fmla="*/ 241363 h 562266"/>
                  <a:gd name="connsiteX33" fmla="*/ 19913 w 398414"/>
                  <a:gd name="connsiteY33" fmla="*/ 230392 h 562266"/>
                  <a:gd name="connsiteX34" fmla="*/ 8941 w 398414"/>
                  <a:gd name="connsiteY34" fmla="*/ 246849 h 562266"/>
                  <a:gd name="connsiteX35" fmla="*/ 39113 w 398414"/>
                  <a:gd name="connsiteY35" fmla="*/ 315418 h 562266"/>
                  <a:gd name="connsiteX36" fmla="*/ 126880 w 398414"/>
                  <a:gd name="connsiteY36" fmla="*/ 449813 h 562266"/>
                  <a:gd name="connsiteX37" fmla="*/ 126880 w 398414"/>
                  <a:gd name="connsiteY37" fmla="*/ 463527 h 562266"/>
                  <a:gd name="connsiteX38" fmla="*/ 146080 w 398414"/>
                  <a:gd name="connsiteY38" fmla="*/ 493697 h 562266"/>
                  <a:gd name="connsiteX39" fmla="*/ 146080 w 398414"/>
                  <a:gd name="connsiteY39" fmla="*/ 518382 h 562266"/>
                  <a:gd name="connsiteX40" fmla="*/ 189965 w 398414"/>
                  <a:gd name="connsiteY40" fmla="*/ 562266 h 562266"/>
                  <a:gd name="connsiteX41" fmla="*/ 211907 w 398414"/>
                  <a:gd name="connsiteY41" fmla="*/ 562266 h 562266"/>
                  <a:gd name="connsiteX42" fmla="*/ 255790 w 398414"/>
                  <a:gd name="connsiteY42" fmla="*/ 518382 h 562266"/>
                  <a:gd name="connsiteX43" fmla="*/ 255790 w 398414"/>
                  <a:gd name="connsiteY43" fmla="*/ 493697 h 562266"/>
                  <a:gd name="connsiteX44" fmla="*/ 274990 w 398414"/>
                  <a:gd name="connsiteY44" fmla="*/ 463527 h 562266"/>
                  <a:gd name="connsiteX45" fmla="*/ 274990 w 398414"/>
                  <a:gd name="connsiteY45" fmla="*/ 449813 h 562266"/>
                  <a:gd name="connsiteX46" fmla="*/ 362759 w 398414"/>
                  <a:gd name="connsiteY46" fmla="*/ 315418 h 562266"/>
                  <a:gd name="connsiteX47" fmla="*/ 398415 w 398414"/>
                  <a:gd name="connsiteY47" fmla="*/ 200221 h 562266"/>
                  <a:gd name="connsiteX48" fmla="*/ 198193 w 398414"/>
                  <a:gd name="connsiteY48" fmla="*/ 0 h 562266"/>
                  <a:gd name="connsiteX49" fmla="*/ 63797 w 398414"/>
                  <a:gd name="connsiteY49" fmla="*/ 52112 h 562266"/>
                  <a:gd name="connsiteX50" fmla="*/ 713 w 398414"/>
                  <a:gd name="connsiteY50" fmla="*/ 181022 h 562266"/>
                  <a:gd name="connsiteX51" fmla="*/ 11685 w 398414"/>
                  <a:gd name="connsiteY51" fmla="*/ 200221 h 562266"/>
                  <a:gd name="connsiteX52" fmla="*/ 11685 w 398414"/>
                  <a:gd name="connsiteY52" fmla="*/ 200221 h 562266"/>
                  <a:gd name="connsiteX53" fmla="*/ 250304 w 398414"/>
                  <a:gd name="connsiteY53" fmla="*/ 279762 h 562266"/>
                  <a:gd name="connsiteX54" fmla="*/ 264018 w 398414"/>
                  <a:gd name="connsiteY54" fmla="*/ 266048 h 562266"/>
                  <a:gd name="connsiteX55" fmla="*/ 277732 w 398414"/>
                  <a:gd name="connsiteY55" fmla="*/ 279762 h 562266"/>
                  <a:gd name="connsiteX56" fmla="*/ 277732 w 398414"/>
                  <a:gd name="connsiteY56" fmla="*/ 282504 h 562266"/>
                  <a:gd name="connsiteX57" fmla="*/ 264018 w 398414"/>
                  <a:gd name="connsiteY57" fmla="*/ 296218 h 562266"/>
                  <a:gd name="connsiteX58" fmla="*/ 247562 w 398414"/>
                  <a:gd name="connsiteY58" fmla="*/ 296218 h 562266"/>
                  <a:gd name="connsiteX59" fmla="*/ 250304 w 398414"/>
                  <a:gd name="connsiteY59" fmla="*/ 279762 h 562266"/>
                  <a:gd name="connsiteX60" fmla="*/ 129624 w 398414"/>
                  <a:gd name="connsiteY60" fmla="*/ 293475 h 562266"/>
                  <a:gd name="connsiteX61" fmla="*/ 115910 w 398414"/>
                  <a:gd name="connsiteY61" fmla="*/ 279762 h 562266"/>
                  <a:gd name="connsiteX62" fmla="*/ 115910 w 398414"/>
                  <a:gd name="connsiteY62" fmla="*/ 277019 h 562266"/>
                  <a:gd name="connsiteX63" fmla="*/ 129624 w 398414"/>
                  <a:gd name="connsiteY63" fmla="*/ 263305 h 562266"/>
                  <a:gd name="connsiteX64" fmla="*/ 143338 w 398414"/>
                  <a:gd name="connsiteY64" fmla="*/ 277019 h 562266"/>
                  <a:gd name="connsiteX65" fmla="*/ 143338 w 398414"/>
                  <a:gd name="connsiteY65" fmla="*/ 293475 h 562266"/>
                  <a:gd name="connsiteX66" fmla="*/ 129624 w 398414"/>
                  <a:gd name="connsiteY66" fmla="*/ 293475 h 562266"/>
                  <a:gd name="connsiteX67" fmla="*/ 220135 w 398414"/>
                  <a:gd name="connsiteY67" fmla="*/ 323646 h 562266"/>
                  <a:gd name="connsiteX68" fmla="*/ 211907 w 398414"/>
                  <a:gd name="connsiteY68" fmla="*/ 474498 h 562266"/>
                  <a:gd name="connsiteX69" fmla="*/ 184479 w 398414"/>
                  <a:gd name="connsiteY69" fmla="*/ 474498 h 562266"/>
                  <a:gd name="connsiteX70" fmla="*/ 176251 w 398414"/>
                  <a:gd name="connsiteY70" fmla="*/ 323646 h 562266"/>
                  <a:gd name="connsiteX71" fmla="*/ 220135 w 398414"/>
                  <a:gd name="connsiteY71" fmla="*/ 323646 h 562266"/>
                  <a:gd name="connsiteX72" fmla="*/ 225621 w 398414"/>
                  <a:gd name="connsiteY72" fmla="*/ 521125 h 562266"/>
                  <a:gd name="connsiteX73" fmla="*/ 209163 w 398414"/>
                  <a:gd name="connsiteY73" fmla="*/ 537581 h 562266"/>
                  <a:gd name="connsiteX74" fmla="*/ 187221 w 398414"/>
                  <a:gd name="connsiteY74" fmla="*/ 537581 h 562266"/>
                  <a:gd name="connsiteX75" fmla="*/ 170765 w 398414"/>
                  <a:gd name="connsiteY75" fmla="*/ 521125 h 562266"/>
                  <a:gd name="connsiteX76" fmla="*/ 170765 w 398414"/>
                  <a:gd name="connsiteY76" fmla="*/ 499183 h 562266"/>
                  <a:gd name="connsiteX77" fmla="*/ 225621 w 398414"/>
                  <a:gd name="connsiteY77" fmla="*/ 499183 h 562266"/>
                  <a:gd name="connsiteX78" fmla="*/ 225621 w 398414"/>
                  <a:gd name="connsiteY78" fmla="*/ 521125 h 562266"/>
                  <a:gd name="connsiteX79" fmla="*/ 225621 w 398414"/>
                  <a:gd name="connsiteY79" fmla="*/ 521125 h 56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398414" h="562266">
                    <a:moveTo>
                      <a:pt x="11685" y="200221"/>
                    </a:moveTo>
                    <a:cubicBezTo>
                      <a:pt x="19913" y="200221"/>
                      <a:pt x="25399" y="194736"/>
                      <a:pt x="28141" y="186508"/>
                    </a:cubicBezTo>
                    <a:cubicBezTo>
                      <a:pt x="30883" y="145366"/>
                      <a:pt x="52827" y="104225"/>
                      <a:pt x="82996" y="76797"/>
                    </a:cubicBezTo>
                    <a:cubicBezTo>
                      <a:pt x="115910" y="46627"/>
                      <a:pt x="154308" y="32913"/>
                      <a:pt x="198193" y="32913"/>
                    </a:cubicBezTo>
                    <a:cubicBezTo>
                      <a:pt x="291446" y="32913"/>
                      <a:pt x="368245" y="109710"/>
                      <a:pt x="368245" y="202964"/>
                    </a:cubicBezTo>
                    <a:cubicBezTo>
                      <a:pt x="368245" y="238620"/>
                      <a:pt x="357273" y="271533"/>
                      <a:pt x="338073" y="301704"/>
                    </a:cubicBezTo>
                    <a:cubicBezTo>
                      <a:pt x="338073" y="301704"/>
                      <a:pt x="338073" y="301704"/>
                      <a:pt x="338073" y="301704"/>
                    </a:cubicBezTo>
                    <a:lnTo>
                      <a:pt x="250304" y="441584"/>
                    </a:lnTo>
                    <a:cubicBezTo>
                      <a:pt x="247562" y="444327"/>
                      <a:pt x="247562" y="447070"/>
                      <a:pt x="247562" y="449813"/>
                    </a:cubicBezTo>
                    <a:lnTo>
                      <a:pt x="247562" y="469012"/>
                    </a:lnTo>
                    <a:cubicBezTo>
                      <a:pt x="247562" y="471755"/>
                      <a:pt x="244820" y="474498"/>
                      <a:pt x="242076" y="474498"/>
                    </a:cubicBezTo>
                    <a:lnTo>
                      <a:pt x="242076" y="474498"/>
                    </a:lnTo>
                    <a:lnTo>
                      <a:pt x="250304" y="323646"/>
                    </a:lnTo>
                    <a:lnTo>
                      <a:pt x="266762" y="323646"/>
                    </a:lnTo>
                    <a:cubicBezTo>
                      <a:pt x="288704" y="323646"/>
                      <a:pt x="307904" y="304446"/>
                      <a:pt x="307904" y="282504"/>
                    </a:cubicBezTo>
                    <a:lnTo>
                      <a:pt x="307904" y="279762"/>
                    </a:lnTo>
                    <a:cubicBezTo>
                      <a:pt x="307904" y="257819"/>
                      <a:pt x="288704" y="238620"/>
                      <a:pt x="266762" y="238620"/>
                    </a:cubicBezTo>
                    <a:cubicBezTo>
                      <a:pt x="244820" y="238620"/>
                      <a:pt x="225621" y="255077"/>
                      <a:pt x="225621" y="277019"/>
                    </a:cubicBezTo>
                    <a:lnTo>
                      <a:pt x="225621" y="293475"/>
                    </a:lnTo>
                    <a:lnTo>
                      <a:pt x="176251" y="293475"/>
                    </a:lnTo>
                    <a:lnTo>
                      <a:pt x="176251" y="277019"/>
                    </a:lnTo>
                    <a:cubicBezTo>
                      <a:pt x="176251" y="255077"/>
                      <a:pt x="157051" y="238620"/>
                      <a:pt x="135110" y="238620"/>
                    </a:cubicBezTo>
                    <a:cubicBezTo>
                      <a:pt x="113166" y="238620"/>
                      <a:pt x="93968" y="257819"/>
                      <a:pt x="93968" y="279762"/>
                    </a:cubicBezTo>
                    <a:lnTo>
                      <a:pt x="93968" y="282504"/>
                    </a:lnTo>
                    <a:cubicBezTo>
                      <a:pt x="93968" y="304446"/>
                      <a:pt x="113166" y="323646"/>
                      <a:pt x="135110" y="323646"/>
                    </a:cubicBezTo>
                    <a:lnTo>
                      <a:pt x="151565" y="323646"/>
                    </a:lnTo>
                    <a:lnTo>
                      <a:pt x="159793" y="474498"/>
                    </a:lnTo>
                    <a:cubicBezTo>
                      <a:pt x="157051" y="474498"/>
                      <a:pt x="154308" y="471755"/>
                      <a:pt x="154308" y="469012"/>
                    </a:cubicBezTo>
                    <a:lnTo>
                      <a:pt x="154308" y="449813"/>
                    </a:lnTo>
                    <a:cubicBezTo>
                      <a:pt x="154308" y="447070"/>
                      <a:pt x="154308" y="444327"/>
                      <a:pt x="151565" y="441584"/>
                    </a:cubicBezTo>
                    <a:lnTo>
                      <a:pt x="63797" y="301704"/>
                    </a:lnTo>
                    <a:cubicBezTo>
                      <a:pt x="63797" y="301704"/>
                      <a:pt x="63797" y="301704"/>
                      <a:pt x="63797" y="301704"/>
                    </a:cubicBezTo>
                    <a:cubicBezTo>
                      <a:pt x="50083" y="282504"/>
                      <a:pt x="41855" y="263305"/>
                      <a:pt x="36369" y="241363"/>
                    </a:cubicBezTo>
                    <a:cubicBezTo>
                      <a:pt x="33627" y="233135"/>
                      <a:pt x="28141" y="230392"/>
                      <a:pt x="19913" y="230392"/>
                    </a:cubicBezTo>
                    <a:cubicBezTo>
                      <a:pt x="11685" y="233135"/>
                      <a:pt x="8941" y="238620"/>
                      <a:pt x="8941" y="246849"/>
                    </a:cubicBezTo>
                    <a:cubicBezTo>
                      <a:pt x="14427" y="271533"/>
                      <a:pt x="25399" y="296218"/>
                      <a:pt x="39113" y="315418"/>
                    </a:cubicBezTo>
                    <a:lnTo>
                      <a:pt x="126880" y="449813"/>
                    </a:lnTo>
                    <a:lnTo>
                      <a:pt x="126880" y="463527"/>
                    </a:lnTo>
                    <a:cubicBezTo>
                      <a:pt x="126880" y="477240"/>
                      <a:pt x="135110" y="490954"/>
                      <a:pt x="146080" y="493697"/>
                    </a:cubicBezTo>
                    <a:lnTo>
                      <a:pt x="146080" y="518382"/>
                    </a:lnTo>
                    <a:cubicBezTo>
                      <a:pt x="146080" y="543067"/>
                      <a:pt x="165279" y="562266"/>
                      <a:pt x="189965" y="562266"/>
                    </a:cubicBezTo>
                    <a:lnTo>
                      <a:pt x="211907" y="562266"/>
                    </a:lnTo>
                    <a:cubicBezTo>
                      <a:pt x="236591" y="562266"/>
                      <a:pt x="255790" y="543067"/>
                      <a:pt x="255790" y="518382"/>
                    </a:cubicBezTo>
                    <a:lnTo>
                      <a:pt x="255790" y="493697"/>
                    </a:lnTo>
                    <a:cubicBezTo>
                      <a:pt x="266762" y="488211"/>
                      <a:pt x="274990" y="477240"/>
                      <a:pt x="274990" y="463527"/>
                    </a:cubicBezTo>
                    <a:lnTo>
                      <a:pt x="274990" y="449813"/>
                    </a:lnTo>
                    <a:lnTo>
                      <a:pt x="362759" y="315418"/>
                    </a:lnTo>
                    <a:cubicBezTo>
                      <a:pt x="387443" y="282504"/>
                      <a:pt x="398415" y="241363"/>
                      <a:pt x="398415" y="200221"/>
                    </a:cubicBezTo>
                    <a:cubicBezTo>
                      <a:pt x="398415" y="90511"/>
                      <a:pt x="307904" y="0"/>
                      <a:pt x="198193" y="0"/>
                    </a:cubicBezTo>
                    <a:cubicBezTo>
                      <a:pt x="148823" y="0"/>
                      <a:pt x="99452" y="19199"/>
                      <a:pt x="63797" y="52112"/>
                    </a:cubicBezTo>
                    <a:cubicBezTo>
                      <a:pt x="28141" y="85025"/>
                      <a:pt x="3455" y="131652"/>
                      <a:pt x="713" y="181022"/>
                    </a:cubicBezTo>
                    <a:cubicBezTo>
                      <a:pt x="-2029" y="191993"/>
                      <a:pt x="3455" y="197479"/>
                      <a:pt x="11685" y="200221"/>
                    </a:cubicBezTo>
                    <a:lnTo>
                      <a:pt x="11685" y="200221"/>
                    </a:lnTo>
                    <a:close/>
                    <a:moveTo>
                      <a:pt x="250304" y="279762"/>
                    </a:moveTo>
                    <a:cubicBezTo>
                      <a:pt x="250304" y="271533"/>
                      <a:pt x="255790" y="266048"/>
                      <a:pt x="264018" y="266048"/>
                    </a:cubicBezTo>
                    <a:cubicBezTo>
                      <a:pt x="272248" y="266048"/>
                      <a:pt x="277732" y="271533"/>
                      <a:pt x="277732" y="279762"/>
                    </a:cubicBezTo>
                    <a:lnTo>
                      <a:pt x="277732" y="282504"/>
                    </a:lnTo>
                    <a:cubicBezTo>
                      <a:pt x="277732" y="290733"/>
                      <a:pt x="272248" y="296218"/>
                      <a:pt x="264018" y="296218"/>
                    </a:cubicBezTo>
                    <a:lnTo>
                      <a:pt x="247562" y="296218"/>
                    </a:lnTo>
                    <a:lnTo>
                      <a:pt x="250304" y="279762"/>
                    </a:lnTo>
                    <a:close/>
                    <a:moveTo>
                      <a:pt x="129624" y="293475"/>
                    </a:moveTo>
                    <a:cubicBezTo>
                      <a:pt x="121396" y="293475"/>
                      <a:pt x="115910" y="287990"/>
                      <a:pt x="115910" y="279762"/>
                    </a:cubicBezTo>
                    <a:lnTo>
                      <a:pt x="115910" y="277019"/>
                    </a:lnTo>
                    <a:cubicBezTo>
                      <a:pt x="115910" y="268790"/>
                      <a:pt x="121396" y="263305"/>
                      <a:pt x="129624" y="263305"/>
                    </a:cubicBezTo>
                    <a:cubicBezTo>
                      <a:pt x="137852" y="263305"/>
                      <a:pt x="143338" y="268790"/>
                      <a:pt x="143338" y="277019"/>
                    </a:cubicBezTo>
                    <a:lnTo>
                      <a:pt x="143338" y="293475"/>
                    </a:lnTo>
                    <a:lnTo>
                      <a:pt x="129624" y="293475"/>
                    </a:lnTo>
                    <a:close/>
                    <a:moveTo>
                      <a:pt x="220135" y="323646"/>
                    </a:moveTo>
                    <a:lnTo>
                      <a:pt x="211907" y="474498"/>
                    </a:lnTo>
                    <a:lnTo>
                      <a:pt x="184479" y="474498"/>
                    </a:lnTo>
                    <a:lnTo>
                      <a:pt x="176251" y="323646"/>
                    </a:lnTo>
                    <a:lnTo>
                      <a:pt x="220135" y="323646"/>
                    </a:lnTo>
                    <a:close/>
                    <a:moveTo>
                      <a:pt x="225621" y="521125"/>
                    </a:moveTo>
                    <a:cubicBezTo>
                      <a:pt x="225621" y="529353"/>
                      <a:pt x="217393" y="537581"/>
                      <a:pt x="209163" y="537581"/>
                    </a:cubicBezTo>
                    <a:lnTo>
                      <a:pt x="187221" y="537581"/>
                    </a:lnTo>
                    <a:cubicBezTo>
                      <a:pt x="178993" y="537581"/>
                      <a:pt x="170765" y="529353"/>
                      <a:pt x="170765" y="521125"/>
                    </a:cubicBezTo>
                    <a:lnTo>
                      <a:pt x="170765" y="499183"/>
                    </a:lnTo>
                    <a:lnTo>
                      <a:pt x="225621" y="499183"/>
                    </a:lnTo>
                    <a:lnTo>
                      <a:pt x="225621" y="521125"/>
                    </a:lnTo>
                    <a:lnTo>
                      <a:pt x="225621" y="521125"/>
                    </a:lnTo>
                    <a:close/>
                  </a:path>
                </a:pathLst>
              </a:custGeom>
              <a:grpFill/>
              <a:ln w="27426"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E2459666-574C-1F46-ABB3-8389B228EF88}"/>
                  </a:ext>
                </a:extLst>
              </p:cNvPr>
              <p:cNvSpPr/>
              <p:nvPr/>
            </p:nvSpPr>
            <p:spPr>
              <a:xfrm>
                <a:off x="3471045" y="3739238"/>
                <a:ext cx="57598" cy="53483"/>
              </a:xfrm>
              <a:custGeom>
                <a:avLst/>
                <a:gdLst>
                  <a:gd name="connsiteX0" fmla="*/ 15084 w 57598"/>
                  <a:gd name="connsiteY0" fmla="*/ 53484 h 53483"/>
                  <a:gd name="connsiteX1" fmla="*/ 23314 w 57598"/>
                  <a:gd name="connsiteY1" fmla="*/ 50741 h 53483"/>
                  <a:gd name="connsiteX2" fmla="*/ 53484 w 57598"/>
                  <a:gd name="connsiteY2" fmla="*/ 23313 h 53483"/>
                  <a:gd name="connsiteX3" fmla="*/ 53484 w 57598"/>
                  <a:gd name="connsiteY3" fmla="*/ 4114 h 53483"/>
                  <a:gd name="connsiteX4" fmla="*/ 34284 w 57598"/>
                  <a:gd name="connsiteY4" fmla="*/ 4114 h 53483"/>
                  <a:gd name="connsiteX5" fmla="*/ 4114 w 57598"/>
                  <a:gd name="connsiteY5" fmla="*/ 31542 h 53483"/>
                  <a:gd name="connsiteX6" fmla="*/ 4114 w 57598"/>
                  <a:gd name="connsiteY6" fmla="*/ 50741 h 53483"/>
                  <a:gd name="connsiteX7" fmla="*/ 15084 w 57598"/>
                  <a:gd name="connsiteY7" fmla="*/ 53484 h 53483"/>
                  <a:gd name="connsiteX8" fmla="*/ 15084 w 57598"/>
                  <a:gd name="connsiteY8" fmla="*/ 53484 h 53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598" h="53483">
                    <a:moveTo>
                      <a:pt x="15084" y="53484"/>
                    </a:moveTo>
                    <a:cubicBezTo>
                      <a:pt x="17828" y="53484"/>
                      <a:pt x="20570" y="53484"/>
                      <a:pt x="23314" y="50741"/>
                    </a:cubicBezTo>
                    <a:lnTo>
                      <a:pt x="53484" y="23313"/>
                    </a:lnTo>
                    <a:cubicBezTo>
                      <a:pt x="58970" y="17828"/>
                      <a:pt x="58970" y="9600"/>
                      <a:pt x="53484" y="4114"/>
                    </a:cubicBezTo>
                    <a:cubicBezTo>
                      <a:pt x="47998" y="-1371"/>
                      <a:pt x="39770" y="-1371"/>
                      <a:pt x="34284" y="4114"/>
                    </a:cubicBezTo>
                    <a:lnTo>
                      <a:pt x="4114" y="31542"/>
                    </a:lnTo>
                    <a:cubicBezTo>
                      <a:pt x="-1371" y="37027"/>
                      <a:pt x="-1371" y="45256"/>
                      <a:pt x="4114" y="50741"/>
                    </a:cubicBezTo>
                    <a:cubicBezTo>
                      <a:pt x="6857" y="50741"/>
                      <a:pt x="9600" y="53484"/>
                      <a:pt x="15084" y="53484"/>
                    </a:cubicBezTo>
                    <a:lnTo>
                      <a:pt x="15084" y="53484"/>
                    </a:lnTo>
                    <a:close/>
                  </a:path>
                </a:pathLst>
              </a:custGeom>
              <a:grpFill/>
              <a:ln w="27426"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9041E3F-A31F-814B-8FF2-0A7E0AFA4BA3}"/>
                  </a:ext>
                </a:extLst>
              </p:cNvPr>
              <p:cNvSpPr/>
              <p:nvPr/>
            </p:nvSpPr>
            <p:spPr>
              <a:xfrm>
                <a:off x="3471045" y="3851691"/>
                <a:ext cx="57598" cy="56226"/>
              </a:xfrm>
              <a:custGeom>
                <a:avLst/>
                <a:gdLst>
                  <a:gd name="connsiteX0" fmla="*/ 4114 w 57598"/>
                  <a:gd name="connsiteY0" fmla="*/ 26056 h 56226"/>
                  <a:gd name="connsiteX1" fmla="*/ 34284 w 57598"/>
                  <a:gd name="connsiteY1" fmla="*/ 53484 h 56226"/>
                  <a:gd name="connsiteX2" fmla="*/ 42512 w 57598"/>
                  <a:gd name="connsiteY2" fmla="*/ 56227 h 56226"/>
                  <a:gd name="connsiteX3" fmla="*/ 53484 w 57598"/>
                  <a:gd name="connsiteY3" fmla="*/ 50741 h 56226"/>
                  <a:gd name="connsiteX4" fmla="*/ 53484 w 57598"/>
                  <a:gd name="connsiteY4" fmla="*/ 31542 h 56226"/>
                  <a:gd name="connsiteX5" fmla="*/ 23314 w 57598"/>
                  <a:gd name="connsiteY5" fmla="*/ 4114 h 56226"/>
                  <a:gd name="connsiteX6" fmla="*/ 4114 w 57598"/>
                  <a:gd name="connsiteY6" fmla="*/ 4114 h 56226"/>
                  <a:gd name="connsiteX7" fmla="*/ 4114 w 57598"/>
                  <a:gd name="connsiteY7" fmla="*/ 26056 h 56226"/>
                  <a:gd name="connsiteX8" fmla="*/ 4114 w 57598"/>
                  <a:gd name="connsiteY8" fmla="*/ 26056 h 5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598" h="56226">
                    <a:moveTo>
                      <a:pt x="4114" y="26056"/>
                    </a:moveTo>
                    <a:lnTo>
                      <a:pt x="34284" y="53484"/>
                    </a:lnTo>
                    <a:cubicBezTo>
                      <a:pt x="37028" y="56227"/>
                      <a:pt x="39770" y="56227"/>
                      <a:pt x="42512" y="56227"/>
                    </a:cubicBezTo>
                    <a:cubicBezTo>
                      <a:pt x="45256" y="56227"/>
                      <a:pt x="50742" y="53484"/>
                      <a:pt x="53484" y="50741"/>
                    </a:cubicBezTo>
                    <a:cubicBezTo>
                      <a:pt x="58970" y="45256"/>
                      <a:pt x="58970" y="37028"/>
                      <a:pt x="53484" y="31542"/>
                    </a:cubicBezTo>
                    <a:lnTo>
                      <a:pt x="23314" y="4114"/>
                    </a:lnTo>
                    <a:cubicBezTo>
                      <a:pt x="17828" y="-1371"/>
                      <a:pt x="9600" y="-1371"/>
                      <a:pt x="4114" y="4114"/>
                    </a:cubicBezTo>
                    <a:cubicBezTo>
                      <a:pt x="-1371" y="12342"/>
                      <a:pt x="-1371" y="20571"/>
                      <a:pt x="4114" y="26056"/>
                    </a:cubicBezTo>
                    <a:lnTo>
                      <a:pt x="4114" y="26056"/>
                    </a:lnTo>
                    <a:close/>
                  </a:path>
                </a:pathLst>
              </a:custGeom>
              <a:grpFill/>
              <a:ln w="27426"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7D578F5B-5924-B44E-8EDA-F4723C53FD65}"/>
                  </a:ext>
                </a:extLst>
              </p:cNvPr>
              <p:cNvSpPr/>
              <p:nvPr/>
            </p:nvSpPr>
            <p:spPr>
              <a:xfrm>
                <a:off x="2952661" y="3736495"/>
                <a:ext cx="57598" cy="56226"/>
              </a:xfrm>
              <a:custGeom>
                <a:avLst/>
                <a:gdLst>
                  <a:gd name="connsiteX0" fmla="*/ 4114 w 57598"/>
                  <a:gd name="connsiteY0" fmla="*/ 26056 h 56226"/>
                  <a:gd name="connsiteX1" fmla="*/ 34286 w 57598"/>
                  <a:gd name="connsiteY1" fmla="*/ 53484 h 56226"/>
                  <a:gd name="connsiteX2" fmla="*/ 42514 w 57598"/>
                  <a:gd name="connsiteY2" fmla="*/ 56227 h 56226"/>
                  <a:gd name="connsiteX3" fmla="*/ 53484 w 57598"/>
                  <a:gd name="connsiteY3" fmla="*/ 50741 h 56226"/>
                  <a:gd name="connsiteX4" fmla="*/ 53484 w 57598"/>
                  <a:gd name="connsiteY4" fmla="*/ 31542 h 56226"/>
                  <a:gd name="connsiteX5" fmla="*/ 23314 w 57598"/>
                  <a:gd name="connsiteY5" fmla="*/ 4114 h 56226"/>
                  <a:gd name="connsiteX6" fmla="*/ 4114 w 57598"/>
                  <a:gd name="connsiteY6" fmla="*/ 4114 h 56226"/>
                  <a:gd name="connsiteX7" fmla="*/ 4114 w 57598"/>
                  <a:gd name="connsiteY7" fmla="*/ 26056 h 5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56226">
                    <a:moveTo>
                      <a:pt x="4114" y="26056"/>
                    </a:moveTo>
                    <a:lnTo>
                      <a:pt x="34286" y="53484"/>
                    </a:lnTo>
                    <a:cubicBezTo>
                      <a:pt x="37028" y="56227"/>
                      <a:pt x="39770" y="56227"/>
                      <a:pt x="42514" y="56227"/>
                    </a:cubicBezTo>
                    <a:cubicBezTo>
                      <a:pt x="45256" y="56227"/>
                      <a:pt x="50742" y="53484"/>
                      <a:pt x="53484" y="50741"/>
                    </a:cubicBezTo>
                    <a:cubicBezTo>
                      <a:pt x="58970" y="45256"/>
                      <a:pt x="58970" y="37027"/>
                      <a:pt x="53484" y="31542"/>
                    </a:cubicBezTo>
                    <a:lnTo>
                      <a:pt x="23314" y="4114"/>
                    </a:lnTo>
                    <a:cubicBezTo>
                      <a:pt x="17828" y="-1371"/>
                      <a:pt x="9600" y="-1371"/>
                      <a:pt x="4114" y="4114"/>
                    </a:cubicBezTo>
                    <a:cubicBezTo>
                      <a:pt x="-1371" y="12342"/>
                      <a:pt x="-1371" y="20571"/>
                      <a:pt x="4114" y="26056"/>
                    </a:cubicBezTo>
                    <a:close/>
                  </a:path>
                </a:pathLst>
              </a:custGeom>
              <a:grpFill/>
              <a:ln w="27426"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A65FA6AE-C28E-3242-89E1-96B5FE3C36AC}"/>
                  </a:ext>
                </a:extLst>
              </p:cNvPr>
              <p:cNvSpPr/>
              <p:nvPr/>
            </p:nvSpPr>
            <p:spPr>
              <a:xfrm>
                <a:off x="2952661" y="3854434"/>
                <a:ext cx="57598" cy="53483"/>
              </a:xfrm>
              <a:custGeom>
                <a:avLst/>
                <a:gdLst>
                  <a:gd name="connsiteX0" fmla="*/ 15086 w 57598"/>
                  <a:gd name="connsiteY0" fmla="*/ 53484 h 53483"/>
                  <a:gd name="connsiteX1" fmla="*/ 23314 w 57598"/>
                  <a:gd name="connsiteY1" fmla="*/ 50741 h 53483"/>
                  <a:gd name="connsiteX2" fmla="*/ 53484 w 57598"/>
                  <a:gd name="connsiteY2" fmla="*/ 23313 h 53483"/>
                  <a:gd name="connsiteX3" fmla="*/ 53484 w 57598"/>
                  <a:gd name="connsiteY3" fmla="*/ 4114 h 53483"/>
                  <a:gd name="connsiteX4" fmla="*/ 34286 w 57598"/>
                  <a:gd name="connsiteY4" fmla="*/ 4114 h 53483"/>
                  <a:gd name="connsiteX5" fmla="*/ 4114 w 57598"/>
                  <a:gd name="connsiteY5" fmla="*/ 31542 h 53483"/>
                  <a:gd name="connsiteX6" fmla="*/ 4114 w 57598"/>
                  <a:gd name="connsiteY6" fmla="*/ 50741 h 53483"/>
                  <a:gd name="connsiteX7" fmla="*/ 15086 w 57598"/>
                  <a:gd name="connsiteY7" fmla="*/ 53484 h 53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53483">
                    <a:moveTo>
                      <a:pt x="15086" y="53484"/>
                    </a:moveTo>
                    <a:cubicBezTo>
                      <a:pt x="17828" y="53484"/>
                      <a:pt x="20572" y="53484"/>
                      <a:pt x="23314" y="50741"/>
                    </a:cubicBezTo>
                    <a:lnTo>
                      <a:pt x="53484" y="23313"/>
                    </a:lnTo>
                    <a:cubicBezTo>
                      <a:pt x="58970" y="17828"/>
                      <a:pt x="58970" y="9600"/>
                      <a:pt x="53484" y="4114"/>
                    </a:cubicBezTo>
                    <a:cubicBezTo>
                      <a:pt x="48000" y="-1371"/>
                      <a:pt x="39770" y="-1371"/>
                      <a:pt x="34286" y="4114"/>
                    </a:cubicBezTo>
                    <a:lnTo>
                      <a:pt x="4114" y="31542"/>
                    </a:lnTo>
                    <a:cubicBezTo>
                      <a:pt x="-1371" y="37027"/>
                      <a:pt x="-1371" y="45256"/>
                      <a:pt x="4114" y="50741"/>
                    </a:cubicBezTo>
                    <a:cubicBezTo>
                      <a:pt x="6858" y="50741"/>
                      <a:pt x="9600" y="53484"/>
                      <a:pt x="15086" y="53484"/>
                    </a:cubicBezTo>
                    <a:close/>
                  </a:path>
                </a:pathLst>
              </a:custGeom>
              <a:grpFill/>
              <a:ln w="27426"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8F4067D2-8757-6449-AF8C-AFB3C882EC51}"/>
                  </a:ext>
                </a:extLst>
              </p:cNvPr>
              <p:cNvSpPr/>
              <p:nvPr/>
            </p:nvSpPr>
            <p:spPr>
              <a:xfrm>
                <a:off x="2954034" y="4154766"/>
                <a:ext cx="164566" cy="27965"/>
              </a:xfrm>
              <a:custGeom>
                <a:avLst/>
                <a:gdLst>
                  <a:gd name="connsiteX0" fmla="*/ 164566 w 164566"/>
                  <a:gd name="connsiteY0" fmla="*/ 13714 h 27965"/>
                  <a:gd name="connsiteX1" fmla="*/ 150852 w 164566"/>
                  <a:gd name="connsiteY1" fmla="*/ 0 h 27965"/>
                  <a:gd name="connsiteX2" fmla="*/ 13714 w 164566"/>
                  <a:gd name="connsiteY2" fmla="*/ 0 h 27965"/>
                  <a:gd name="connsiteX3" fmla="*/ 0 w 164566"/>
                  <a:gd name="connsiteY3" fmla="*/ 13714 h 27965"/>
                  <a:gd name="connsiteX4" fmla="*/ 13714 w 164566"/>
                  <a:gd name="connsiteY4" fmla="*/ 27428 h 27965"/>
                  <a:gd name="connsiteX5" fmla="*/ 150852 w 164566"/>
                  <a:gd name="connsiteY5" fmla="*/ 27428 h 27965"/>
                  <a:gd name="connsiteX6" fmla="*/ 164566 w 164566"/>
                  <a:gd name="connsiteY6" fmla="*/ 13714 h 27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66" h="27965">
                    <a:moveTo>
                      <a:pt x="164566" y="13714"/>
                    </a:moveTo>
                    <a:cubicBezTo>
                      <a:pt x="164566" y="5485"/>
                      <a:pt x="159080" y="0"/>
                      <a:pt x="150852" y="0"/>
                    </a:cubicBezTo>
                    <a:lnTo>
                      <a:pt x="13714" y="0"/>
                    </a:lnTo>
                    <a:cubicBezTo>
                      <a:pt x="5486" y="0"/>
                      <a:pt x="0" y="5485"/>
                      <a:pt x="0" y="13714"/>
                    </a:cubicBezTo>
                    <a:cubicBezTo>
                      <a:pt x="0" y="21942"/>
                      <a:pt x="5486" y="27428"/>
                      <a:pt x="13714" y="27428"/>
                    </a:cubicBezTo>
                    <a:lnTo>
                      <a:pt x="150852" y="27428"/>
                    </a:lnTo>
                    <a:cubicBezTo>
                      <a:pt x="159080" y="30170"/>
                      <a:pt x="164566" y="21942"/>
                      <a:pt x="164566" y="13714"/>
                    </a:cubicBezTo>
                    <a:close/>
                  </a:path>
                </a:pathLst>
              </a:custGeom>
              <a:grpFill/>
              <a:ln w="27426"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30CF664D-AEE9-A040-8CC5-2E0A0311F248}"/>
                  </a:ext>
                </a:extLst>
              </p:cNvPr>
              <p:cNvSpPr/>
              <p:nvPr/>
            </p:nvSpPr>
            <p:spPr>
              <a:xfrm>
                <a:off x="2978717" y="4226078"/>
                <a:ext cx="181023" cy="27427"/>
              </a:xfrm>
              <a:custGeom>
                <a:avLst/>
                <a:gdLst>
                  <a:gd name="connsiteX0" fmla="*/ 167310 w 181023"/>
                  <a:gd name="connsiteY0" fmla="*/ 0 h 27427"/>
                  <a:gd name="connsiteX1" fmla="*/ 13714 w 181023"/>
                  <a:gd name="connsiteY1" fmla="*/ 0 h 27427"/>
                  <a:gd name="connsiteX2" fmla="*/ 0 w 181023"/>
                  <a:gd name="connsiteY2" fmla="*/ 13714 h 27427"/>
                  <a:gd name="connsiteX3" fmla="*/ 13714 w 181023"/>
                  <a:gd name="connsiteY3" fmla="*/ 27428 h 27427"/>
                  <a:gd name="connsiteX4" fmla="*/ 167310 w 181023"/>
                  <a:gd name="connsiteY4" fmla="*/ 27428 h 27427"/>
                  <a:gd name="connsiteX5" fmla="*/ 181024 w 181023"/>
                  <a:gd name="connsiteY5" fmla="*/ 13714 h 27427"/>
                  <a:gd name="connsiteX6" fmla="*/ 167310 w 181023"/>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3" h="27427">
                    <a:moveTo>
                      <a:pt x="167310" y="0"/>
                    </a:moveTo>
                    <a:lnTo>
                      <a:pt x="13714" y="0"/>
                    </a:lnTo>
                    <a:cubicBezTo>
                      <a:pt x="5486" y="0"/>
                      <a:pt x="0" y="5486"/>
                      <a:pt x="0" y="13714"/>
                    </a:cubicBezTo>
                    <a:cubicBezTo>
                      <a:pt x="0" y="21942"/>
                      <a:pt x="5486" y="27428"/>
                      <a:pt x="13714" y="27428"/>
                    </a:cubicBezTo>
                    <a:lnTo>
                      <a:pt x="167310" y="27428"/>
                    </a:lnTo>
                    <a:cubicBezTo>
                      <a:pt x="175538" y="27428"/>
                      <a:pt x="181024" y="21942"/>
                      <a:pt x="181024" y="13714"/>
                    </a:cubicBezTo>
                    <a:cubicBezTo>
                      <a:pt x="181024" y="5486"/>
                      <a:pt x="175538" y="0"/>
                      <a:pt x="167310" y="0"/>
                    </a:cubicBezTo>
                    <a:close/>
                  </a:path>
                </a:pathLst>
              </a:custGeom>
              <a:grpFill/>
              <a:ln w="27426"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5D6E1B13-2841-2B48-9B71-864444464D05}"/>
                  </a:ext>
                </a:extLst>
              </p:cNvPr>
              <p:cNvSpPr/>
              <p:nvPr/>
            </p:nvSpPr>
            <p:spPr>
              <a:xfrm>
                <a:off x="2978717" y="4294647"/>
                <a:ext cx="181023" cy="27427"/>
              </a:xfrm>
              <a:custGeom>
                <a:avLst/>
                <a:gdLst>
                  <a:gd name="connsiteX0" fmla="*/ 167310 w 181023"/>
                  <a:gd name="connsiteY0" fmla="*/ 0 h 27427"/>
                  <a:gd name="connsiteX1" fmla="*/ 13714 w 181023"/>
                  <a:gd name="connsiteY1" fmla="*/ 0 h 27427"/>
                  <a:gd name="connsiteX2" fmla="*/ 0 w 181023"/>
                  <a:gd name="connsiteY2" fmla="*/ 13714 h 27427"/>
                  <a:gd name="connsiteX3" fmla="*/ 13714 w 181023"/>
                  <a:gd name="connsiteY3" fmla="*/ 27428 h 27427"/>
                  <a:gd name="connsiteX4" fmla="*/ 167310 w 181023"/>
                  <a:gd name="connsiteY4" fmla="*/ 27428 h 27427"/>
                  <a:gd name="connsiteX5" fmla="*/ 181024 w 181023"/>
                  <a:gd name="connsiteY5" fmla="*/ 13714 h 27427"/>
                  <a:gd name="connsiteX6" fmla="*/ 167310 w 181023"/>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3" h="27427">
                    <a:moveTo>
                      <a:pt x="167310" y="0"/>
                    </a:moveTo>
                    <a:lnTo>
                      <a:pt x="13714" y="0"/>
                    </a:lnTo>
                    <a:cubicBezTo>
                      <a:pt x="5486" y="0"/>
                      <a:pt x="0" y="5486"/>
                      <a:pt x="0" y="13714"/>
                    </a:cubicBezTo>
                    <a:cubicBezTo>
                      <a:pt x="0" y="21942"/>
                      <a:pt x="5486" y="27428"/>
                      <a:pt x="13714" y="27428"/>
                    </a:cubicBezTo>
                    <a:lnTo>
                      <a:pt x="167310" y="27428"/>
                    </a:lnTo>
                    <a:cubicBezTo>
                      <a:pt x="175538" y="27428"/>
                      <a:pt x="181024" y="21942"/>
                      <a:pt x="181024" y="13714"/>
                    </a:cubicBezTo>
                    <a:cubicBezTo>
                      <a:pt x="181024" y="5486"/>
                      <a:pt x="175538" y="0"/>
                      <a:pt x="167310" y="0"/>
                    </a:cubicBezTo>
                    <a:close/>
                  </a:path>
                </a:pathLst>
              </a:custGeom>
              <a:grpFill/>
              <a:ln w="27426"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FA0E9441-E2AC-0649-8371-8BDEFCD8479F}"/>
                  </a:ext>
                </a:extLst>
              </p:cNvPr>
              <p:cNvSpPr/>
              <p:nvPr/>
            </p:nvSpPr>
            <p:spPr>
              <a:xfrm>
                <a:off x="2978717" y="4363216"/>
                <a:ext cx="181023" cy="27427"/>
              </a:xfrm>
              <a:custGeom>
                <a:avLst/>
                <a:gdLst>
                  <a:gd name="connsiteX0" fmla="*/ 167310 w 181023"/>
                  <a:gd name="connsiteY0" fmla="*/ 0 h 27427"/>
                  <a:gd name="connsiteX1" fmla="*/ 13714 w 181023"/>
                  <a:gd name="connsiteY1" fmla="*/ 0 h 27427"/>
                  <a:gd name="connsiteX2" fmla="*/ 0 w 181023"/>
                  <a:gd name="connsiteY2" fmla="*/ 13714 h 27427"/>
                  <a:gd name="connsiteX3" fmla="*/ 13714 w 181023"/>
                  <a:gd name="connsiteY3" fmla="*/ 27428 h 27427"/>
                  <a:gd name="connsiteX4" fmla="*/ 167310 w 181023"/>
                  <a:gd name="connsiteY4" fmla="*/ 27428 h 27427"/>
                  <a:gd name="connsiteX5" fmla="*/ 181024 w 181023"/>
                  <a:gd name="connsiteY5" fmla="*/ 13714 h 27427"/>
                  <a:gd name="connsiteX6" fmla="*/ 167310 w 181023"/>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3" h="27427">
                    <a:moveTo>
                      <a:pt x="167310" y="0"/>
                    </a:moveTo>
                    <a:lnTo>
                      <a:pt x="13714" y="0"/>
                    </a:lnTo>
                    <a:cubicBezTo>
                      <a:pt x="5486" y="0"/>
                      <a:pt x="0" y="5486"/>
                      <a:pt x="0" y="13714"/>
                    </a:cubicBezTo>
                    <a:cubicBezTo>
                      <a:pt x="0" y="21942"/>
                      <a:pt x="5486" y="27428"/>
                      <a:pt x="13714" y="27428"/>
                    </a:cubicBezTo>
                    <a:lnTo>
                      <a:pt x="167310" y="27428"/>
                    </a:lnTo>
                    <a:cubicBezTo>
                      <a:pt x="175538" y="27428"/>
                      <a:pt x="181024" y="21942"/>
                      <a:pt x="181024" y="13714"/>
                    </a:cubicBezTo>
                    <a:cubicBezTo>
                      <a:pt x="181024" y="5486"/>
                      <a:pt x="175538" y="0"/>
                      <a:pt x="167310" y="0"/>
                    </a:cubicBezTo>
                    <a:close/>
                  </a:path>
                </a:pathLst>
              </a:custGeom>
              <a:grpFill/>
              <a:ln w="27426"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57EDC251-26EC-2647-B4EB-B66100F65C1E}"/>
                  </a:ext>
                </a:extLst>
              </p:cNvPr>
              <p:cNvSpPr/>
              <p:nvPr/>
            </p:nvSpPr>
            <p:spPr>
              <a:xfrm>
                <a:off x="3365449" y="4154766"/>
                <a:ext cx="164566" cy="27965"/>
              </a:xfrm>
              <a:custGeom>
                <a:avLst/>
                <a:gdLst>
                  <a:gd name="connsiteX0" fmla="*/ 164566 w 164566"/>
                  <a:gd name="connsiteY0" fmla="*/ 13714 h 27965"/>
                  <a:gd name="connsiteX1" fmla="*/ 150852 w 164566"/>
                  <a:gd name="connsiteY1" fmla="*/ 0 h 27965"/>
                  <a:gd name="connsiteX2" fmla="*/ 13714 w 164566"/>
                  <a:gd name="connsiteY2" fmla="*/ 0 h 27965"/>
                  <a:gd name="connsiteX3" fmla="*/ 0 w 164566"/>
                  <a:gd name="connsiteY3" fmla="*/ 13714 h 27965"/>
                  <a:gd name="connsiteX4" fmla="*/ 13714 w 164566"/>
                  <a:gd name="connsiteY4" fmla="*/ 27428 h 27965"/>
                  <a:gd name="connsiteX5" fmla="*/ 150852 w 164566"/>
                  <a:gd name="connsiteY5" fmla="*/ 27428 h 27965"/>
                  <a:gd name="connsiteX6" fmla="*/ 164566 w 164566"/>
                  <a:gd name="connsiteY6" fmla="*/ 13714 h 27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66" h="27965">
                    <a:moveTo>
                      <a:pt x="164566" y="13714"/>
                    </a:moveTo>
                    <a:cubicBezTo>
                      <a:pt x="164566" y="5485"/>
                      <a:pt x="159080" y="0"/>
                      <a:pt x="150852" y="0"/>
                    </a:cubicBezTo>
                    <a:lnTo>
                      <a:pt x="13714" y="0"/>
                    </a:lnTo>
                    <a:cubicBezTo>
                      <a:pt x="5486" y="0"/>
                      <a:pt x="0" y="5485"/>
                      <a:pt x="0" y="13714"/>
                    </a:cubicBezTo>
                    <a:cubicBezTo>
                      <a:pt x="0" y="21942"/>
                      <a:pt x="5486" y="27428"/>
                      <a:pt x="13714" y="27428"/>
                    </a:cubicBezTo>
                    <a:lnTo>
                      <a:pt x="150852" y="27428"/>
                    </a:lnTo>
                    <a:cubicBezTo>
                      <a:pt x="159080" y="30170"/>
                      <a:pt x="164566" y="21942"/>
                      <a:pt x="164566" y="13714"/>
                    </a:cubicBezTo>
                    <a:close/>
                  </a:path>
                </a:pathLst>
              </a:custGeom>
              <a:grpFill/>
              <a:ln w="27426"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EFA59F23-DE3D-6A4F-9559-AC1E8CBFD87C}"/>
                  </a:ext>
                </a:extLst>
              </p:cNvPr>
              <p:cNvSpPr/>
              <p:nvPr/>
            </p:nvSpPr>
            <p:spPr>
              <a:xfrm>
                <a:off x="3324307" y="4226078"/>
                <a:ext cx="181021" cy="27427"/>
              </a:xfrm>
              <a:custGeom>
                <a:avLst/>
                <a:gdLst>
                  <a:gd name="connsiteX0" fmla="*/ 167308 w 181021"/>
                  <a:gd name="connsiteY0" fmla="*/ 0 h 27427"/>
                  <a:gd name="connsiteX1" fmla="*/ 13714 w 181021"/>
                  <a:gd name="connsiteY1" fmla="*/ 0 h 27427"/>
                  <a:gd name="connsiteX2" fmla="*/ 0 w 181021"/>
                  <a:gd name="connsiteY2" fmla="*/ 13714 h 27427"/>
                  <a:gd name="connsiteX3" fmla="*/ 13714 w 181021"/>
                  <a:gd name="connsiteY3" fmla="*/ 27428 h 27427"/>
                  <a:gd name="connsiteX4" fmla="*/ 167308 w 181021"/>
                  <a:gd name="connsiteY4" fmla="*/ 27428 h 27427"/>
                  <a:gd name="connsiteX5" fmla="*/ 181022 w 181021"/>
                  <a:gd name="connsiteY5" fmla="*/ 13714 h 27427"/>
                  <a:gd name="connsiteX6" fmla="*/ 167308 w 181021"/>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1" h="27427">
                    <a:moveTo>
                      <a:pt x="167308" y="0"/>
                    </a:moveTo>
                    <a:lnTo>
                      <a:pt x="13714" y="0"/>
                    </a:lnTo>
                    <a:cubicBezTo>
                      <a:pt x="5486" y="0"/>
                      <a:pt x="0" y="5486"/>
                      <a:pt x="0" y="13714"/>
                    </a:cubicBezTo>
                    <a:cubicBezTo>
                      <a:pt x="0" y="21942"/>
                      <a:pt x="5486" y="27428"/>
                      <a:pt x="13714" y="27428"/>
                    </a:cubicBezTo>
                    <a:lnTo>
                      <a:pt x="167308" y="27428"/>
                    </a:lnTo>
                    <a:cubicBezTo>
                      <a:pt x="175536" y="27428"/>
                      <a:pt x="181022" y="21942"/>
                      <a:pt x="181022" y="13714"/>
                    </a:cubicBezTo>
                    <a:cubicBezTo>
                      <a:pt x="181022" y="5486"/>
                      <a:pt x="172794" y="0"/>
                      <a:pt x="167308" y="0"/>
                    </a:cubicBezTo>
                    <a:close/>
                  </a:path>
                </a:pathLst>
              </a:custGeom>
              <a:grpFill/>
              <a:ln w="27426"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63458E7B-2E8A-FF4C-AC0C-82BA13E87738}"/>
                  </a:ext>
                </a:extLst>
              </p:cNvPr>
              <p:cNvSpPr/>
              <p:nvPr/>
            </p:nvSpPr>
            <p:spPr>
              <a:xfrm>
                <a:off x="3324307" y="4294647"/>
                <a:ext cx="181021" cy="27427"/>
              </a:xfrm>
              <a:custGeom>
                <a:avLst/>
                <a:gdLst>
                  <a:gd name="connsiteX0" fmla="*/ 167308 w 181021"/>
                  <a:gd name="connsiteY0" fmla="*/ 0 h 27427"/>
                  <a:gd name="connsiteX1" fmla="*/ 13714 w 181021"/>
                  <a:gd name="connsiteY1" fmla="*/ 0 h 27427"/>
                  <a:gd name="connsiteX2" fmla="*/ 0 w 181021"/>
                  <a:gd name="connsiteY2" fmla="*/ 13714 h 27427"/>
                  <a:gd name="connsiteX3" fmla="*/ 13714 w 181021"/>
                  <a:gd name="connsiteY3" fmla="*/ 27428 h 27427"/>
                  <a:gd name="connsiteX4" fmla="*/ 167308 w 181021"/>
                  <a:gd name="connsiteY4" fmla="*/ 27428 h 27427"/>
                  <a:gd name="connsiteX5" fmla="*/ 181022 w 181021"/>
                  <a:gd name="connsiteY5" fmla="*/ 13714 h 27427"/>
                  <a:gd name="connsiteX6" fmla="*/ 167308 w 181021"/>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1" h="27427">
                    <a:moveTo>
                      <a:pt x="167308" y="0"/>
                    </a:moveTo>
                    <a:lnTo>
                      <a:pt x="13714" y="0"/>
                    </a:lnTo>
                    <a:cubicBezTo>
                      <a:pt x="5486" y="0"/>
                      <a:pt x="0" y="5486"/>
                      <a:pt x="0" y="13714"/>
                    </a:cubicBezTo>
                    <a:cubicBezTo>
                      <a:pt x="0" y="21942"/>
                      <a:pt x="5486" y="27428"/>
                      <a:pt x="13714" y="27428"/>
                    </a:cubicBezTo>
                    <a:lnTo>
                      <a:pt x="167308" y="27428"/>
                    </a:lnTo>
                    <a:cubicBezTo>
                      <a:pt x="175536" y="27428"/>
                      <a:pt x="181022" y="21942"/>
                      <a:pt x="181022" y="13714"/>
                    </a:cubicBezTo>
                    <a:cubicBezTo>
                      <a:pt x="181022" y="5486"/>
                      <a:pt x="172794" y="0"/>
                      <a:pt x="167308" y="0"/>
                    </a:cubicBezTo>
                    <a:close/>
                  </a:path>
                </a:pathLst>
              </a:custGeom>
              <a:grpFill/>
              <a:ln w="27426"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C61EB9FC-1E9B-5C48-93EC-58A911FBD068}"/>
                  </a:ext>
                </a:extLst>
              </p:cNvPr>
              <p:cNvSpPr/>
              <p:nvPr/>
            </p:nvSpPr>
            <p:spPr>
              <a:xfrm>
                <a:off x="3324307" y="4363216"/>
                <a:ext cx="181021" cy="27427"/>
              </a:xfrm>
              <a:custGeom>
                <a:avLst/>
                <a:gdLst>
                  <a:gd name="connsiteX0" fmla="*/ 167308 w 181021"/>
                  <a:gd name="connsiteY0" fmla="*/ 0 h 27427"/>
                  <a:gd name="connsiteX1" fmla="*/ 13714 w 181021"/>
                  <a:gd name="connsiteY1" fmla="*/ 0 h 27427"/>
                  <a:gd name="connsiteX2" fmla="*/ 0 w 181021"/>
                  <a:gd name="connsiteY2" fmla="*/ 13714 h 27427"/>
                  <a:gd name="connsiteX3" fmla="*/ 13714 w 181021"/>
                  <a:gd name="connsiteY3" fmla="*/ 27428 h 27427"/>
                  <a:gd name="connsiteX4" fmla="*/ 167308 w 181021"/>
                  <a:gd name="connsiteY4" fmla="*/ 27428 h 27427"/>
                  <a:gd name="connsiteX5" fmla="*/ 181022 w 181021"/>
                  <a:gd name="connsiteY5" fmla="*/ 13714 h 27427"/>
                  <a:gd name="connsiteX6" fmla="*/ 167308 w 181021"/>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1" h="27427">
                    <a:moveTo>
                      <a:pt x="167308" y="0"/>
                    </a:moveTo>
                    <a:lnTo>
                      <a:pt x="13714" y="0"/>
                    </a:lnTo>
                    <a:cubicBezTo>
                      <a:pt x="5486" y="0"/>
                      <a:pt x="0" y="5486"/>
                      <a:pt x="0" y="13714"/>
                    </a:cubicBezTo>
                    <a:cubicBezTo>
                      <a:pt x="0" y="21942"/>
                      <a:pt x="5486" y="27428"/>
                      <a:pt x="13714" y="27428"/>
                    </a:cubicBezTo>
                    <a:lnTo>
                      <a:pt x="167308" y="27428"/>
                    </a:lnTo>
                    <a:cubicBezTo>
                      <a:pt x="175536" y="27428"/>
                      <a:pt x="181022" y="21942"/>
                      <a:pt x="181022" y="13714"/>
                    </a:cubicBezTo>
                    <a:cubicBezTo>
                      <a:pt x="181022" y="5486"/>
                      <a:pt x="172794" y="0"/>
                      <a:pt x="167308" y="0"/>
                    </a:cubicBezTo>
                    <a:close/>
                  </a:path>
                </a:pathLst>
              </a:custGeom>
              <a:grpFill/>
              <a:ln w="27426"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1664164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3A24266-F042-2C4D-B1B6-913643EA4DF3}"/>
              </a:ext>
            </a:extLst>
          </p:cNvPr>
          <p:cNvSpPr>
            <a:spLocks noGrp="1"/>
          </p:cNvSpPr>
          <p:nvPr>
            <p:ph type="body" sz="quarter" idx="13"/>
          </p:nvPr>
        </p:nvSpPr>
        <p:spPr/>
        <p:txBody>
          <a:bodyPr/>
          <a:lstStyle/>
          <a:p>
            <a:r>
              <a:rPr lang="en-US" dirty="0"/>
              <a:t>10</a:t>
            </a:r>
          </a:p>
        </p:txBody>
      </p:sp>
      <p:sp>
        <p:nvSpPr>
          <p:cNvPr id="6" name="Text Placeholder 5">
            <a:extLst>
              <a:ext uri="{FF2B5EF4-FFF2-40B4-BE49-F238E27FC236}">
                <a16:creationId xmlns:a16="http://schemas.microsoft.com/office/drawing/2014/main" id="{77972CCB-F435-E641-A51D-BABB76C964B6}"/>
              </a:ext>
            </a:extLst>
          </p:cNvPr>
          <p:cNvSpPr>
            <a:spLocks noGrp="1"/>
          </p:cNvSpPr>
          <p:nvPr>
            <p:ph type="body" sz="quarter" idx="14"/>
          </p:nvPr>
        </p:nvSpPr>
        <p:spPr>
          <a:xfrm>
            <a:off x="2232014" y="733822"/>
            <a:ext cx="3831161" cy="1084774"/>
          </a:xfrm>
        </p:spPr>
        <p:txBody>
          <a:bodyPr/>
          <a:lstStyle/>
          <a:p>
            <a:r>
              <a:rPr lang="en-IE" dirty="0"/>
              <a:t>Conclusion </a:t>
            </a:r>
            <a:endParaRPr lang="en-US" dirty="0"/>
          </a:p>
        </p:txBody>
      </p:sp>
      <p:sp>
        <p:nvSpPr>
          <p:cNvPr id="2" name="Slide Number Placeholder 1">
            <a:extLst>
              <a:ext uri="{FF2B5EF4-FFF2-40B4-BE49-F238E27FC236}">
                <a16:creationId xmlns:a16="http://schemas.microsoft.com/office/drawing/2014/main" id="{8CEEF704-8DEC-D84A-97D2-0ECCAD558982}"/>
              </a:ext>
            </a:extLst>
          </p:cNvPr>
          <p:cNvSpPr>
            <a:spLocks noGrp="1"/>
          </p:cNvSpPr>
          <p:nvPr>
            <p:ph type="sldNum" sz="quarter" idx="4294967295"/>
          </p:nvPr>
        </p:nvSpPr>
        <p:spPr>
          <a:xfrm>
            <a:off x="5897563" y="10072688"/>
            <a:ext cx="1662112" cy="568325"/>
          </a:xfrm>
        </p:spPr>
        <p:txBody>
          <a:bodyPr/>
          <a:lstStyle/>
          <a:p>
            <a:fld id="{5E760C49-C21F-C349-B509-93C281143DFD}" type="slidenum">
              <a:rPr lang="en-US" smtClean="0"/>
              <a:t>55</a:t>
            </a:fld>
            <a:endParaRPr lang="en-US" dirty="0"/>
          </a:p>
        </p:txBody>
      </p:sp>
      <p:pic>
        <p:nvPicPr>
          <p:cNvPr id="13" name="Picture Placeholder 12">
            <a:extLst>
              <a:ext uri="{FF2B5EF4-FFF2-40B4-BE49-F238E27FC236}">
                <a16:creationId xmlns:a16="http://schemas.microsoft.com/office/drawing/2014/main" id="{FE61F663-6803-494D-B8D1-A25459928B42}"/>
              </a:ext>
            </a:extLst>
          </p:cNvPr>
          <p:cNvPicPr>
            <a:picLocks noGrp="1" noChangeAspect="1"/>
          </p:cNvPicPr>
          <p:nvPr>
            <p:ph type="pic" sz="quarter" idx="15"/>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7654703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CC3F771-EAB3-9F4C-8117-AE1ACAEE49D8}"/>
              </a:ext>
            </a:extLst>
          </p:cNvPr>
          <p:cNvSpPr>
            <a:spLocks noGrp="1"/>
          </p:cNvSpPr>
          <p:nvPr>
            <p:ph type="sldNum" sz="quarter" idx="12"/>
          </p:nvPr>
        </p:nvSpPr>
        <p:spPr/>
        <p:txBody>
          <a:bodyPr/>
          <a:lstStyle/>
          <a:p>
            <a:fld id="{5E760C49-C21F-C349-B509-93C281143DFD}" type="slidenum">
              <a:rPr lang="en-US" smtClean="0"/>
              <a:t>56</a:t>
            </a:fld>
            <a:endParaRPr lang="en-US" dirty="0"/>
          </a:p>
        </p:txBody>
      </p:sp>
      <p:sp>
        <p:nvSpPr>
          <p:cNvPr id="20" name="Text Placeholder 4">
            <a:extLst>
              <a:ext uri="{FF2B5EF4-FFF2-40B4-BE49-F238E27FC236}">
                <a16:creationId xmlns:a16="http://schemas.microsoft.com/office/drawing/2014/main" id="{D8F50161-C5E2-4C46-BD2D-07DE883CA75F}"/>
              </a:ext>
            </a:extLst>
          </p:cNvPr>
          <p:cNvSpPr txBox="1">
            <a:spLocks/>
          </p:cNvSpPr>
          <p:nvPr/>
        </p:nvSpPr>
        <p:spPr>
          <a:xfrm>
            <a:off x="634226" y="448172"/>
            <a:ext cx="6231073" cy="836206"/>
          </a:xfrm>
          <a:prstGeom prst="rect">
            <a:avLst/>
          </a:prstGeom>
        </p:spPr>
        <p:txBody>
          <a:bodyPr vert="horz" lIns="91440" tIns="45720" rIns="91440" bIns="45720" rtlCol="0">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GB" dirty="0"/>
              <a:t>Conclusion</a:t>
            </a:r>
            <a:r>
              <a:rPr lang="en-IE" dirty="0"/>
              <a:t> </a:t>
            </a:r>
            <a:endParaRPr lang="en-US" dirty="0"/>
          </a:p>
        </p:txBody>
      </p:sp>
      <p:sp>
        <p:nvSpPr>
          <p:cNvPr id="21" name="Text Placeholder 5">
            <a:extLst>
              <a:ext uri="{FF2B5EF4-FFF2-40B4-BE49-F238E27FC236}">
                <a16:creationId xmlns:a16="http://schemas.microsoft.com/office/drawing/2014/main" id="{0C5D1687-EA8D-0D4A-83F8-5A8F858B774F}"/>
              </a:ext>
            </a:extLst>
          </p:cNvPr>
          <p:cNvSpPr txBox="1">
            <a:spLocks/>
          </p:cNvSpPr>
          <p:nvPr/>
        </p:nvSpPr>
        <p:spPr>
          <a:xfrm>
            <a:off x="629649" y="965195"/>
            <a:ext cx="6361551" cy="2126937"/>
          </a:xfrm>
          <a:prstGeom prst="rect">
            <a:avLst/>
          </a:prstGeom>
        </p:spPr>
        <p:txBody>
          <a:bodyPr vert="horz" lIns="91440" tIns="45720" rIns="91440" bIns="45720" numCol="1" spcCol="288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l">
              <a:lnSpc>
                <a:spcPct val="100000"/>
              </a:lnSpc>
            </a:pPr>
            <a:r>
              <a:rPr lang="en-US" sz="1600" b="1" dirty="0">
                <a:solidFill>
                  <a:srgbClr val="94C33D"/>
                </a:solidFill>
              </a:rPr>
              <a:t>The third sector is vitally important in supporting communities at local, national and global levels through</a:t>
            </a:r>
          </a:p>
          <a:p>
            <a:pPr algn="l">
              <a:lnSpc>
                <a:spcPct val="100000"/>
              </a:lnSpc>
            </a:pPr>
            <a:r>
              <a:rPr lang="en-US" sz="1600" b="1" dirty="0">
                <a:solidFill>
                  <a:srgbClr val="94C33D"/>
                </a:solidFill>
              </a:rPr>
              <a:t>the delivery of essential services, by supporting improved well-being and by contributing to economic growth</a:t>
            </a:r>
            <a:r>
              <a:rPr lang="en-US" sz="1300" b="1" dirty="0">
                <a:solidFill>
                  <a:srgbClr val="94C33D"/>
                </a:solidFill>
              </a:rPr>
              <a:t>.</a:t>
            </a:r>
          </a:p>
          <a:p>
            <a:pPr algn="l">
              <a:lnSpc>
                <a:spcPts val="1200"/>
              </a:lnSpc>
            </a:pPr>
            <a:endParaRPr lang="en-US" sz="1300" b="1" dirty="0">
              <a:solidFill>
                <a:srgbClr val="94C33D"/>
              </a:solidFill>
            </a:endParaRPr>
          </a:p>
          <a:p>
            <a:pPr algn="l">
              <a:lnSpc>
                <a:spcPts val="1200"/>
              </a:lnSpc>
            </a:pPr>
            <a:endParaRPr lang="en-US" sz="1300" b="1" dirty="0">
              <a:solidFill>
                <a:srgbClr val="94C33D"/>
              </a:solidFill>
            </a:endParaRPr>
          </a:p>
          <a:p>
            <a:pPr algn="l">
              <a:lnSpc>
                <a:spcPts val="1200"/>
              </a:lnSpc>
            </a:pPr>
            <a:r>
              <a:rPr lang="en-US" sz="1050" dirty="0"/>
              <a:t>At present, women make up the majority of the third sector workforce but are disproportionately under-represented at the leadership tables of third sector organisations. </a:t>
            </a:r>
          </a:p>
          <a:p>
            <a:pPr algn="l">
              <a:lnSpc>
                <a:spcPts val="1200"/>
              </a:lnSpc>
            </a:pPr>
            <a:endParaRPr lang="en-US" sz="1050" dirty="0"/>
          </a:p>
          <a:p>
            <a:pPr algn="l">
              <a:lnSpc>
                <a:spcPts val="1200"/>
              </a:lnSpc>
            </a:pPr>
            <a:r>
              <a:rPr lang="en-US" sz="1050" dirty="0"/>
              <a:t>This matters because:</a:t>
            </a:r>
          </a:p>
          <a:p>
            <a:pPr algn="l">
              <a:lnSpc>
                <a:spcPts val="1200"/>
              </a:lnSpc>
            </a:pPr>
            <a:r>
              <a:rPr lang="en-US" sz="1300" b="1" dirty="0">
                <a:solidFill>
                  <a:srgbClr val="94C33D"/>
                </a:solidFill>
              </a:rPr>
              <a:t> </a:t>
            </a:r>
          </a:p>
          <a:p>
            <a:r>
              <a:rPr lang="en-US" dirty="0"/>
              <a:t> </a:t>
            </a:r>
            <a:endParaRPr lang="en-IE" dirty="0"/>
          </a:p>
        </p:txBody>
      </p:sp>
      <p:cxnSp>
        <p:nvCxnSpPr>
          <p:cNvPr id="22" name="Straight Connector 21">
            <a:extLst>
              <a:ext uri="{FF2B5EF4-FFF2-40B4-BE49-F238E27FC236}">
                <a16:creationId xmlns:a16="http://schemas.microsoft.com/office/drawing/2014/main" id="{C90BE1CC-C729-444B-8FD0-9EF241225534}"/>
              </a:ext>
            </a:extLst>
          </p:cNvPr>
          <p:cNvCxnSpPr>
            <a:cxnSpLocks/>
          </p:cNvCxnSpPr>
          <p:nvPr/>
        </p:nvCxnSpPr>
        <p:spPr>
          <a:xfrm flipH="1">
            <a:off x="0" y="646513"/>
            <a:ext cx="634226" cy="1"/>
          </a:xfrm>
          <a:prstGeom prst="line">
            <a:avLst/>
          </a:prstGeom>
          <a:ln w="28575">
            <a:solidFill>
              <a:srgbClr val="94C33D"/>
            </a:solidFill>
          </a:ln>
        </p:spPr>
        <p:style>
          <a:lnRef idx="1">
            <a:schemeClr val="accent1"/>
          </a:lnRef>
          <a:fillRef idx="0">
            <a:schemeClr val="accent1"/>
          </a:fillRef>
          <a:effectRef idx="0">
            <a:schemeClr val="accent1"/>
          </a:effectRef>
          <a:fontRef idx="minor">
            <a:schemeClr val="tx1"/>
          </a:fontRef>
        </p:style>
      </p:cxnSp>
      <p:grpSp>
        <p:nvGrpSpPr>
          <p:cNvPr id="61" name="Graphic 3">
            <a:extLst>
              <a:ext uri="{FF2B5EF4-FFF2-40B4-BE49-F238E27FC236}">
                <a16:creationId xmlns:a16="http://schemas.microsoft.com/office/drawing/2014/main" id="{AA98E63D-9AC0-EB44-8275-FFC3309CE9E2}"/>
              </a:ext>
            </a:extLst>
          </p:cNvPr>
          <p:cNvGrpSpPr/>
          <p:nvPr/>
        </p:nvGrpSpPr>
        <p:grpSpPr>
          <a:xfrm>
            <a:off x="792847" y="10017956"/>
            <a:ext cx="1994074" cy="239212"/>
            <a:chOff x="792847" y="10017956"/>
            <a:chExt cx="1994074" cy="239212"/>
          </a:xfrm>
          <a:solidFill>
            <a:srgbClr val="FFFFFF"/>
          </a:solidFill>
        </p:grpSpPr>
        <p:grpSp>
          <p:nvGrpSpPr>
            <p:cNvPr id="62" name="Graphic 3">
              <a:extLst>
                <a:ext uri="{FF2B5EF4-FFF2-40B4-BE49-F238E27FC236}">
                  <a16:creationId xmlns:a16="http://schemas.microsoft.com/office/drawing/2014/main" id="{427F1E8C-CBB1-7548-8C46-90B4F2444DEB}"/>
                </a:ext>
              </a:extLst>
            </p:cNvPr>
            <p:cNvGrpSpPr/>
            <p:nvPr/>
          </p:nvGrpSpPr>
          <p:grpSpPr>
            <a:xfrm>
              <a:off x="1892121" y="10017956"/>
              <a:ext cx="894800" cy="239212"/>
              <a:chOff x="1892121" y="10017956"/>
              <a:chExt cx="894800" cy="239212"/>
            </a:xfrm>
            <a:solidFill>
              <a:srgbClr val="FFFFFF"/>
            </a:solidFill>
          </p:grpSpPr>
          <p:grpSp>
            <p:nvGrpSpPr>
              <p:cNvPr id="63" name="Graphic 3">
                <a:extLst>
                  <a:ext uri="{FF2B5EF4-FFF2-40B4-BE49-F238E27FC236}">
                    <a16:creationId xmlns:a16="http://schemas.microsoft.com/office/drawing/2014/main" id="{D833A394-B312-EA43-BF25-AAFE7BC465EA}"/>
                  </a:ext>
                </a:extLst>
              </p:cNvPr>
              <p:cNvGrpSpPr/>
              <p:nvPr/>
            </p:nvGrpSpPr>
            <p:grpSpPr>
              <a:xfrm>
                <a:off x="1892121" y="10017956"/>
                <a:ext cx="216809" cy="205479"/>
                <a:chOff x="1892121" y="10017956"/>
                <a:chExt cx="216809" cy="205479"/>
              </a:xfrm>
              <a:solidFill>
                <a:srgbClr val="FFFFFF"/>
              </a:solidFill>
            </p:grpSpPr>
            <p:sp>
              <p:nvSpPr>
                <p:cNvPr id="64" name="Freeform 63">
                  <a:extLst>
                    <a:ext uri="{FF2B5EF4-FFF2-40B4-BE49-F238E27FC236}">
                      <a16:creationId xmlns:a16="http://schemas.microsoft.com/office/drawing/2014/main" id="{853BB99A-D80D-9F44-A809-4700F3D99D73}"/>
                    </a:ext>
                  </a:extLst>
                </p:cNvPr>
                <p:cNvSpPr/>
                <p:nvPr/>
              </p:nvSpPr>
              <p:spPr>
                <a:xfrm>
                  <a:off x="1892121" y="10075855"/>
                  <a:ext cx="48021" cy="54815"/>
                </a:xfrm>
                <a:custGeom>
                  <a:avLst/>
                  <a:gdLst>
                    <a:gd name="connsiteX0" fmla="*/ 39595 w 48021"/>
                    <a:gd name="connsiteY0" fmla="*/ 0 h 54815"/>
                    <a:gd name="connsiteX1" fmla="*/ 24148 w 48021"/>
                    <a:gd name="connsiteY1" fmla="*/ 21083 h 54815"/>
                    <a:gd name="connsiteX2" fmla="*/ 17127 w 48021"/>
                    <a:gd name="connsiteY2" fmla="*/ 18272 h 54815"/>
                    <a:gd name="connsiteX3" fmla="*/ 7297 w 48021"/>
                    <a:gd name="connsiteY3" fmla="*/ 11244 h 54815"/>
                    <a:gd name="connsiteX4" fmla="*/ 275 w 48021"/>
                    <a:gd name="connsiteY4" fmla="*/ 21083 h 54815"/>
                    <a:gd name="connsiteX5" fmla="*/ 10105 w 48021"/>
                    <a:gd name="connsiteY5" fmla="*/ 28111 h 54815"/>
                    <a:gd name="connsiteX6" fmla="*/ 12914 w 48021"/>
                    <a:gd name="connsiteY6" fmla="*/ 26705 h 54815"/>
                    <a:gd name="connsiteX7" fmla="*/ 19936 w 48021"/>
                    <a:gd name="connsiteY7" fmla="*/ 29516 h 54815"/>
                    <a:gd name="connsiteX8" fmla="*/ 12914 w 48021"/>
                    <a:gd name="connsiteY8" fmla="*/ 53410 h 54815"/>
                    <a:gd name="connsiteX9" fmla="*/ 22744 w 48021"/>
                    <a:gd name="connsiteY9" fmla="*/ 54815 h 54815"/>
                    <a:gd name="connsiteX10" fmla="*/ 48021 w 48021"/>
                    <a:gd name="connsiteY10" fmla="*/ 5622 h 54815"/>
                    <a:gd name="connsiteX11" fmla="*/ 39595 w 48021"/>
                    <a:gd name="connsiteY11" fmla="*/ 0 h 54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021" h="54815">
                      <a:moveTo>
                        <a:pt x="39595" y="0"/>
                      </a:moveTo>
                      <a:cubicBezTo>
                        <a:pt x="33978" y="5622"/>
                        <a:pt x="28361" y="12650"/>
                        <a:pt x="24148" y="21083"/>
                      </a:cubicBezTo>
                      <a:lnTo>
                        <a:pt x="17127" y="18272"/>
                      </a:lnTo>
                      <a:cubicBezTo>
                        <a:pt x="15722" y="14055"/>
                        <a:pt x="12914" y="11244"/>
                        <a:pt x="7297" y="11244"/>
                      </a:cubicBezTo>
                      <a:cubicBezTo>
                        <a:pt x="3084" y="11244"/>
                        <a:pt x="-1129" y="15461"/>
                        <a:pt x="275" y="21083"/>
                      </a:cubicBezTo>
                      <a:cubicBezTo>
                        <a:pt x="275" y="25299"/>
                        <a:pt x="4488" y="29516"/>
                        <a:pt x="10105" y="28111"/>
                      </a:cubicBezTo>
                      <a:cubicBezTo>
                        <a:pt x="11510" y="28111"/>
                        <a:pt x="11510" y="28111"/>
                        <a:pt x="12914" y="26705"/>
                      </a:cubicBezTo>
                      <a:lnTo>
                        <a:pt x="19936" y="29516"/>
                      </a:lnTo>
                      <a:cubicBezTo>
                        <a:pt x="15722" y="37949"/>
                        <a:pt x="14318" y="44977"/>
                        <a:pt x="12914" y="53410"/>
                      </a:cubicBezTo>
                      <a:lnTo>
                        <a:pt x="22744" y="54815"/>
                      </a:lnTo>
                      <a:cubicBezTo>
                        <a:pt x="25553" y="36544"/>
                        <a:pt x="33978" y="19677"/>
                        <a:pt x="48021" y="5622"/>
                      </a:cubicBezTo>
                      <a:lnTo>
                        <a:pt x="39595" y="0"/>
                      </a:lnTo>
                      <a:close/>
                    </a:path>
                  </a:pathLst>
                </a:custGeom>
                <a:solidFill>
                  <a:srgbClr val="FFFFFF"/>
                </a:solidFill>
                <a:ln w="14034"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1DDBC50-23E5-EC4F-9DF8-3E3AAB1EAE4D}"/>
                    </a:ext>
                  </a:extLst>
                </p:cNvPr>
                <p:cNvSpPr/>
                <p:nvPr/>
              </p:nvSpPr>
              <p:spPr>
                <a:xfrm>
                  <a:off x="1962610" y="10017956"/>
                  <a:ext cx="70213" cy="46654"/>
                </a:xfrm>
                <a:custGeom>
                  <a:avLst/>
                  <a:gdLst>
                    <a:gd name="connsiteX0" fmla="*/ 46341 w 70213"/>
                    <a:gd name="connsiteY0" fmla="*/ 25572 h 46654"/>
                    <a:gd name="connsiteX1" fmla="*/ 39320 w 70213"/>
                    <a:gd name="connsiteY1" fmla="*/ 25572 h 46654"/>
                    <a:gd name="connsiteX2" fmla="*/ 37916 w 70213"/>
                    <a:gd name="connsiteY2" fmla="*/ 17139 h 46654"/>
                    <a:gd name="connsiteX3" fmla="*/ 42128 w 70213"/>
                    <a:gd name="connsiteY3" fmla="*/ 8706 h 46654"/>
                    <a:gd name="connsiteX4" fmla="*/ 30894 w 70213"/>
                    <a:gd name="connsiteY4" fmla="*/ 272 h 46654"/>
                    <a:gd name="connsiteX5" fmla="*/ 22469 w 70213"/>
                    <a:gd name="connsiteY5" fmla="*/ 11516 h 46654"/>
                    <a:gd name="connsiteX6" fmla="*/ 28086 w 70213"/>
                    <a:gd name="connsiteY6" fmla="*/ 19950 h 46654"/>
                    <a:gd name="connsiteX7" fmla="*/ 29490 w 70213"/>
                    <a:gd name="connsiteY7" fmla="*/ 28383 h 46654"/>
                    <a:gd name="connsiteX8" fmla="*/ 0 w 70213"/>
                    <a:gd name="connsiteY8" fmla="*/ 36816 h 46654"/>
                    <a:gd name="connsiteX9" fmla="*/ 4213 w 70213"/>
                    <a:gd name="connsiteY9" fmla="*/ 46655 h 46654"/>
                    <a:gd name="connsiteX10" fmla="*/ 46341 w 70213"/>
                    <a:gd name="connsiteY10" fmla="*/ 36816 h 46654"/>
                    <a:gd name="connsiteX11" fmla="*/ 67406 w 70213"/>
                    <a:gd name="connsiteY11" fmla="*/ 39627 h 46654"/>
                    <a:gd name="connsiteX12" fmla="*/ 70214 w 70213"/>
                    <a:gd name="connsiteY12" fmla="*/ 29789 h 46654"/>
                    <a:gd name="connsiteX13" fmla="*/ 46341 w 70213"/>
                    <a:gd name="connsiteY13" fmla="*/ 25572 h 46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213" h="46654">
                      <a:moveTo>
                        <a:pt x="46341" y="25572"/>
                      </a:moveTo>
                      <a:cubicBezTo>
                        <a:pt x="43533" y="25572"/>
                        <a:pt x="42128" y="25572"/>
                        <a:pt x="39320" y="25572"/>
                      </a:cubicBezTo>
                      <a:lnTo>
                        <a:pt x="37916" y="17139"/>
                      </a:lnTo>
                      <a:cubicBezTo>
                        <a:pt x="40724" y="15733"/>
                        <a:pt x="42128" y="11516"/>
                        <a:pt x="42128" y="8706"/>
                      </a:cubicBezTo>
                      <a:cubicBezTo>
                        <a:pt x="42128" y="3084"/>
                        <a:pt x="36511" y="-1133"/>
                        <a:pt x="30894" y="272"/>
                      </a:cubicBezTo>
                      <a:cubicBezTo>
                        <a:pt x="25277" y="272"/>
                        <a:pt x="21064" y="5894"/>
                        <a:pt x="22469" y="11516"/>
                      </a:cubicBezTo>
                      <a:cubicBezTo>
                        <a:pt x="22469" y="15733"/>
                        <a:pt x="25277" y="18544"/>
                        <a:pt x="28086" y="19950"/>
                      </a:cubicBezTo>
                      <a:lnTo>
                        <a:pt x="29490" y="28383"/>
                      </a:lnTo>
                      <a:cubicBezTo>
                        <a:pt x="19660" y="29789"/>
                        <a:pt x="9830" y="32599"/>
                        <a:pt x="0" y="36816"/>
                      </a:cubicBezTo>
                      <a:lnTo>
                        <a:pt x="4213" y="46655"/>
                      </a:lnTo>
                      <a:cubicBezTo>
                        <a:pt x="16852" y="41033"/>
                        <a:pt x="30894" y="36816"/>
                        <a:pt x="46341" y="36816"/>
                      </a:cubicBezTo>
                      <a:cubicBezTo>
                        <a:pt x="53363" y="36816"/>
                        <a:pt x="60384" y="38222"/>
                        <a:pt x="67406" y="39627"/>
                      </a:cubicBezTo>
                      <a:lnTo>
                        <a:pt x="70214" y="29789"/>
                      </a:lnTo>
                      <a:cubicBezTo>
                        <a:pt x="61789" y="26977"/>
                        <a:pt x="53363" y="25572"/>
                        <a:pt x="46341" y="25572"/>
                      </a:cubicBezTo>
                      <a:close/>
                    </a:path>
                  </a:pathLst>
                </a:custGeom>
                <a:solidFill>
                  <a:srgbClr val="FFFFFF"/>
                </a:solidFill>
                <a:ln w="14034"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294EB66B-67CB-BD4D-812C-6C6FC6E6953E}"/>
                    </a:ext>
                  </a:extLst>
                </p:cNvPr>
                <p:cNvSpPr/>
                <p:nvPr/>
              </p:nvSpPr>
              <p:spPr>
                <a:xfrm>
                  <a:off x="2060909" y="10060394"/>
                  <a:ext cx="48021" cy="49193"/>
                </a:xfrm>
                <a:custGeom>
                  <a:avLst/>
                  <a:gdLst>
                    <a:gd name="connsiteX0" fmla="*/ 40724 w 48021"/>
                    <a:gd name="connsiteY0" fmla="*/ 18272 h 49193"/>
                    <a:gd name="connsiteX1" fmla="*/ 47746 w 48021"/>
                    <a:gd name="connsiteY1" fmla="*/ 8433 h 49193"/>
                    <a:gd name="connsiteX2" fmla="*/ 37916 w 48021"/>
                    <a:gd name="connsiteY2" fmla="*/ 1406 h 49193"/>
                    <a:gd name="connsiteX3" fmla="*/ 30894 w 48021"/>
                    <a:gd name="connsiteY3" fmla="*/ 9839 h 49193"/>
                    <a:gd name="connsiteX4" fmla="*/ 25277 w 48021"/>
                    <a:gd name="connsiteY4" fmla="*/ 15461 h 49193"/>
                    <a:gd name="connsiteX5" fmla="*/ 5617 w 48021"/>
                    <a:gd name="connsiteY5" fmla="*/ 0 h 49193"/>
                    <a:gd name="connsiteX6" fmla="*/ 0 w 48021"/>
                    <a:gd name="connsiteY6" fmla="*/ 8433 h 49193"/>
                    <a:gd name="connsiteX7" fmla="*/ 36511 w 48021"/>
                    <a:gd name="connsiteY7" fmla="*/ 49193 h 49193"/>
                    <a:gd name="connsiteX8" fmla="*/ 46341 w 48021"/>
                    <a:gd name="connsiteY8" fmla="*/ 44977 h 49193"/>
                    <a:gd name="connsiteX9" fmla="*/ 33703 w 48021"/>
                    <a:gd name="connsiteY9" fmla="*/ 23894 h 49193"/>
                    <a:gd name="connsiteX10" fmla="*/ 39320 w 48021"/>
                    <a:gd name="connsiteY10" fmla="*/ 18272 h 49193"/>
                    <a:gd name="connsiteX11" fmla="*/ 40724 w 48021"/>
                    <a:gd name="connsiteY11" fmla="*/ 18272 h 49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021" h="49193">
                      <a:moveTo>
                        <a:pt x="40724" y="18272"/>
                      </a:moveTo>
                      <a:cubicBezTo>
                        <a:pt x="44937" y="18272"/>
                        <a:pt x="49150" y="14055"/>
                        <a:pt x="47746" y="8433"/>
                      </a:cubicBezTo>
                      <a:cubicBezTo>
                        <a:pt x="47746" y="4216"/>
                        <a:pt x="43533" y="0"/>
                        <a:pt x="37916" y="1406"/>
                      </a:cubicBezTo>
                      <a:cubicBezTo>
                        <a:pt x="33703" y="1406"/>
                        <a:pt x="30894" y="5622"/>
                        <a:pt x="30894" y="9839"/>
                      </a:cubicBezTo>
                      <a:lnTo>
                        <a:pt x="25277" y="15461"/>
                      </a:lnTo>
                      <a:cubicBezTo>
                        <a:pt x="19660" y="9839"/>
                        <a:pt x="12639" y="4216"/>
                        <a:pt x="5617" y="0"/>
                      </a:cubicBezTo>
                      <a:lnTo>
                        <a:pt x="0" y="8433"/>
                      </a:lnTo>
                      <a:cubicBezTo>
                        <a:pt x="15447" y="18272"/>
                        <a:pt x="28086" y="32327"/>
                        <a:pt x="36511" y="49193"/>
                      </a:cubicBezTo>
                      <a:lnTo>
                        <a:pt x="46341" y="44977"/>
                      </a:lnTo>
                      <a:cubicBezTo>
                        <a:pt x="42128" y="36544"/>
                        <a:pt x="37916" y="29516"/>
                        <a:pt x="33703" y="23894"/>
                      </a:cubicBezTo>
                      <a:lnTo>
                        <a:pt x="39320" y="18272"/>
                      </a:lnTo>
                      <a:cubicBezTo>
                        <a:pt x="37916" y="18272"/>
                        <a:pt x="39320" y="18272"/>
                        <a:pt x="40724" y="18272"/>
                      </a:cubicBezTo>
                      <a:close/>
                    </a:path>
                  </a:pathLst>
                </a:custGeom>
                <a:solidFill>
                  <a:srgbClr val="FFFFFF"/>
                </a:solidFill>
                <a:ln w="14034"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B6B10467-3762-D945-AF9A-93F45E046882}"/>
                    </a:ext>
                  </a:extLst>
                </p:cNvPr>
                <p:cNvSpPr/>
                <p:nvPr/>
              </p:nvSpPr>
              <p:spPr>
                <a:xfrm>
                  <a:off x="1930312" y="10160187"/>
                  <a:ext cx="158683" cy="63248"/>
                </a:xfrm>
                <a:custGeom>
                  <a:avLst/>
                  <a:gdLst>
                    <a:gd name="connsiteX0" fmla="*/ 70214 w 158683"/>
                    <a:gd name="connsiteY0" fmla="*/ 26705 h 63248"/>
                    <a:gd name="connsiteX1" fmla="*/ 53362 w 158683"/>
                    <a:gd name="connsiteY1" fmla="*/ 26705 h 63248"/>
                    <a:gd name="connsiteX2" fmla="*/ 18255 w 158683"/>
                    <a:gd name="connsiteY2" fmla="*/ 23894 h 63248"/>
                    <a:gd name="connsiteX3" fmla="*/ 0 w 158683"/>
                    <a:gd name="connsiteY3" fmla="*/ 19677 h 63248"/>
                    <a:gd name="connsiteX4" fmla="*/ 75831 w 158683"/>
                    <a:gd name="connsiteY4" fmla="*/ 63249 h 63248"/>
                    <a:gd name="connsiteX5" fmla="*/ 158683 w 158683"/>
                    <a:gd name="connsiteY5" fmla="*/ 0 h 63248"/>
                    <a:gd name="connsiteX6" fmla="*/ 123576 w 158683"/>
                    <a:gd name="connsiteY6" fmla="*/ 15461 h 63248"/>
                    <a:gd name="connsiteX7" fmla="*/ 70214 w 158683"/>
                    <a:gd name="connsiteY7" fmla="*/ 26705 h 6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683" h="63248">
                      <a:moveTo>
                        <a:pt x="70214" y="26705"/>
                      </a:moveTo>
                      <a:cubicBezTo>
                        <a:pt x="64597" y="26705"/>
                        <a:pt x="58980" y="26705"/>
                        <a:pt x="53362" y="26705"/>
                      </a:cubicBezTo>
                      <a:cubicBezTo>
                        <a:pt x="40724" y="26705"/>
                        <a:pt x="29490" y="25299"/>
                        <a:pt x="18255" y="23894"/>
                      </a:cubicBezTo>
                      <a:cubicBezTo>
                        <a:pt x="12638" y="22489"/>
                        <a:pt x="7021" y="21083"/>
                        <a:pt x="0" y="19677"/>
                      </a:cubicBezTo>
                      <a:cubicBezTo>
                        <a:pt x="14043" y="46382"/>
                        <a:pt x="43533" y="63249"/>
                        <a:pt x="75831" y="63249"/>
                      </a:cubicBezTo>
                      <a:cubicBezTo>
                        <a:pt x="116555" y="63249"/>
                        <a:pt x="150258" y="36544"/>
                        <a:pt x="158683" y="0"/>
                      </a:cubicBezTo>
                      <a:cubicBezTo>
                        <a:pt x="148854" y="5622"/>
                        <a:pt x="137619" y="11244"/>
                        <a:pt x="123576" y="15461"/>
                      </a:cubicBezTo>
                      <a:cubicBezTo>
                        <a:pt x="109534" y="22489"/>
                        <a:pt x="89874" y="25299"/>
                        <a:pt x="70214" y="26705"/>
                      </a:cubicBezTo>
                      <a:close/>
                    </a:path>
                  </a:pathLst>
                </a:custGeom>
                <a:solidFill>
                  <a:srgbClr val="FFFFFF"/>
                </a:solidFill>
                <a:ln w="14034"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60C5566F-8C91-C34B-81C6-3F6C9A30A425}"/>
                    </a:ext>
                  </a:extLst>
                </p:cNvPr>
                <p:cNvSpPr/>
                <p:nvPr/>
              </p:nvSpPr>
              <p:spPr>
                <a:xfrm>
                  <a:off x="1923290" y="10064611"/>
                  <a:ext cx="169917" cy="111776"/>
                </a:xfrm>
                <a:custGeom>
                  <a:avLst/>
                  <a:gdLst>
                    <a:gd name="connsiteX0" fmla="*/ 85661 w 169917"/>
                    <a:gd name="connsiteY0" fmla="*/ 0 h 111776"/>
                    <a:gd name="connsiteX1" fmla="*/ 0 w 169917"/>
                    <a:gd name="connsiteY1" fmla="*/ 82926 h 111776"/>
                    <a:gd name="connsiteX2" fmla="*/ 1404 w 169917"/>
                    <a:gd name="connsiteY2" fmla="*/ 101198 h 111776"/>
                    <a:gd name="connsiteX3" fmla="*/ 75831 w 169917"/>
                    <a:gd name="connsiteY3" fmla="*/ 111037 h 111776"/>
                    <a:gd name="connsiteX4" fmla="*/ 169918 w 169917"/>
                    <a:gd name="connsiteY4" fmla="*/ 80115 h 111776"/>
                    <a:gd name="connsiteX5" fmla="*/ 169918 w 169917"/>
                    <a:gd name="connsiteY5" fmla="*/ 71682 h 111776"/>
                    <a:gd name="connsiteX6" fmla="*/ 85661 w 169917"/>
                    <a:gd name="connsiteY6" fmla="*/ 0 h 111776"/>
                    <a:gd name="connsiteX7" fmla="*/ 54767 w 169917"/>
                    <a:gd name="connsiteY7" fmla="*/ 91359 h 111776"/>
                    <a:gd name="connsiteX8" fmla="*/ 29490 w 169917"/>
                    <a:gd name="connsiteY8" fmla="*/ 66060 h 111776"/>
                    <a:gd name="connsiteX9" fmla="*/ 54767 w 169917"/>
                    <a:gd name="connsiteY9" fmla="*/ 40761 h 111776"/>
                    <a:gd name="connsiteX10" fmla="*/ 80044 w 169917"/>
                    <a:gd name="connsiteY10" fmla="*/ 66060 h 111776"/>
                    <a:gd name="connsiteX11" fmla="*/ 54767 w 169917"/>
                    <a:gd name="connsiteY11" fmla="*/ 91359 h 111776"/>
                    <a:gd name="connsiteX12" fmla="*/ 120768 w 169917"/>
                    <a:gd name="connsiteY12" fmla="*/ 78710 h 111776"/>
                    <a:gd name="connsiteX13" fmla="*/ 101108 w 169917"/>
                    <a:gd name="connsiteY13" fmla="*/ 59032 h 111776"/>
                    <a:gd name="connsiteX14" fmla="*/ 120768 w 169917"/>
                    <a:gd name="connsiteY14" fmla="*/ 39355 h 111776"/>
                    <a:gd name="connsiteX15" fmla="*/ 140428 w 169917"/>
                    <a:gd name="connsiteY15" fmla="*/ 59032 h 111776"/>
                    <a:gd name="connsiteX16" fmla="*/ 120768 w 169917"/>
                    <a:gd name="connsiteY16" fmla="*/ 78710 h 111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9917" h="111776">
                      <a:moveTo>
                        <a:pt x="85661" y="0"/>
                      </a:moveTo>
                      <a:cubicBezTo>
                        <a:pt x="39320" y="0"/>
                        <a:pt x="0" y="37949"/>
                        <a:pt x="0" y="82926"/>
                      </a:cubicBezTo>
                      <a:cubicBezTo>
                        <a:pt x="0" y="88548"/>
                        <a:pt x="0" y="94171"/>
                        <a:pt x="1404" y="101198"/>
                      </a:cubicBezTo>
                      <a:cubicBezTo>
                        <a:pt x="11234" y="108226"/>
                        <a:pt x="39320" y="113848"/>
                        <a:pt x="75831" y="111037"/>
                      </a:cubicBezTo>
                      <a:cubicBezTo>
                        <a:pt x="116555" y="108226"/>
                        <a:pt x="150258" y="96982"/>
                        <a:pt x="169918" y="80115"/>
                      </a:cubicBezTo>
                      <a:cubicBezTo>
                        <a:pt x="169918" y="77304"/>
                        <a:pt x="169918" y="74493"/>
                        <a:pt x="169918" y="71682"/>
                      </a:cubicBezTo>
                      <a:cubicBezTo>
                        <a:pt x="164301" y="30922"/>
                        <a:pt x="127789" y="0"/>
                        <a:pt x="85661" y="0"/>
                      </a:cubicBezTo>
                      <a:close/>
                      <a:moveTo>
                        <a:pt x="54767" y="91359"/>
                      </a:moveTo>
                      <a:cubicBezTo>
                        <a:pt x="40724" y="91359"/>
                        <a:pt x="29490" y="80115"/>
                        <a:pt x="29490" y="66060"/>
                      </a:cubicBezTo>
                      <a:cubicBezTo>
                        <a:pt x="29490" y="52005"/>
                        <a:pt x="40724" y="40761"/>
                        <a:pt x="54767" y="40761"/>
                      </a:cubicBezTo>
                      <a:cubicBezTo>
                        <a:pt x="68810" y="40761"/>
                        <a:pt x="80044" y="52005"/>
                        <a:pt x="80044" y="66060"/>
                      </a:cubicBezTo>
                      <a:cubicBezTo>
                        <a:pt x="81448" y="80115"/>
                        <a:pt x="68810" y="91359"/>
                        <a:pt x="54767" y="91359"/>
                      </a:cubicBezTo>
                      <a:close/>
                      <a:moveTo>
                        <a:pt x="120768" y="78710"/>
                      </a:moveTo>
                      <a:cubicBezTo>
                        <a:pt x="110938" y="78710"/>
                        <a:pt x="101108" y="70276"/>
                        <a:pt x="101108" y="59032"/>
                      </a:cubicBezTo>
                      <a:cubicBezTo>
                        <a:pt x="101108" y="49193"/>
                        <a:pt x="109534" y="39355"/>
                        <a:pt x="120768" y="39355"/>
                      </a:cubicBezTo>
                      <a:cubicBezTo>
                        <a:pt x="130598" y="39355"/>
                        <a:pt x="140428" y="47788"/>
                        <a:pt x="140428" y="59032"/>
                      </a:cubicBezTo>
                      <a:cubicBezTo>
                        <a:pt x="140428" y="70276"/>
                        <a:pt x="132002" y="78710"/>
                        <a:pt x="120768" y="78710"/>
                      </a:cubicBezTo>
                      <a:close/>
                    </a:path>
                  </a:pathLst>
                </a:custGeom>
                <a:solidFill>
                  <a:srgbClr val="FFFFFF"/>
                </a:solidFill>
                <a:ln w="14034" cap="flat">
                  <a:noFill/>
                  <a:prstDash val="solid"/>
                  <a:miter/>
                </a:ln>
              </p:spPr>
              <p:txBody>
                <a:bodyPr rtlCol="0" anchor="ctr"/>
                <a:lstStyle/>
                <a:p>
                  <a:endParaRPr lang="en-US"/>
                </a:p>
              </p:txBody>
            </p:sp>
          </p:grpSp>
          <p:sp>
            <p:nvSpPr>
              <p:cNvPr id="69" name="Freeform 68">
                <a:extLst>
                  <a:ext uri="{FF2B5EF4-FFF2-40B4-BE49-F238E27FC236}">
                    <a16:creationId xmlns:a16="http://schemas.microsoft.com/office/drawing/2014/main" id="{FA5432FF-9054-A340-93D6-FE7E596451F0}"/>
                  </a:ext>
                </a:extLst>
              </p:cNvPr>
              <p:cNvSpPr/>
              <p:nvPr/>
            </p:nvSpPr>
            <p:spPr>
              <a:xfrm>
                <a:off x="2156401" y="10063206"/>
                <a:ext cx="77235" cy="151796"/>
              </a:xfrm>
              <a:custGeom>
                <a:avLst/>
                <a:gdLst>
                  <a:gd name="connsiteX0" fmla="*/ 75831 w 77235"/>
                  <a:gd name="connsiteY0" fmla="*/ 28111 h 151796"/>
                  <a:gd name="connsiteX1" fmla="*/ 56171 w 77235"/>
                  <a:gd name="connsiteY1" fmla="*/ 25299 h 151796"/>
                  <a:gd name="connsiteX2" fmla="*/ 44937 w 77235"/>
                  <a:gd name="connsiteY2" fmla="*/ 39355 h 151796"/>
                  <a:gd name="connsiteX3" fmla="*/ 44937 w 77235"/>
                  <a:gd name="connsiteY3" fmla="*/ 52004 h 151796"/>
                  <a:gd name="connsiteX4" fmla="*/ 75831 w 77235"/>
                  <a:gd name="connsiteY4" fmla="*/ 52004 h 151796"/>
                  <a:gd name="connsiteX5" fmla="*/ 75831 w 77235"/>
                  <a:gd name="connsiteY5" fmla="*/ 75898 h 151796"/>
                  <a:gd name="connsiteX6" fmla="*/ 44937 w 77235"/>
                  <a:gd name="connsiteY6" fmla="*/ 75898 h 151796"/>
                  <a:gd name="connsiteX7" fmla="*/ 44937 w 77235"/>
                  <a:gd name="connsiteY7" fmla="*/ 151797 h 151796"/>
                  <a:gd name="connsiteX8" fmla="*/ 18255 w 77235"/>
                  <a:gd name="connsiteY8" fmla="*/ 151797 h 151796"/>
                  <a:gd name="connsiteX9" fmla="*/ 18255 w 77235"/>
                  <a:gd name="connsiteY9" fmla="*/ 75898 h 151796"/>
                  <a:gd name="connsiteX10" fmla="*/ 0 w 77235"/>
                  <a:gd name="connsiteY10" fmla="*/ 75898 h 151796"/>
                  <a:gd name="connsiteX11" fmla="*/ 0 w 77235"/>
                  <a:gd name="connsiteY11" fmla="*/ 52004 h 151796"/>
                  <a:gd name="connsiteX12" fmla="*/ 18255 w 77235"/>
                  <a:gd name="connsiteY12" fmla="*/ 52004 h 151796"/>
                  <a:gd name="connsiteX13" fmla="*/ 18255 w 77235"/>
                  <a:gd name="connsiteY13" fmla="*/ 39355 h 151796"/>
                  <a:gd name="connsiteX14" fmla="*/ 54767 w 77235"/>
                  <a:gd name="connsiteY14" fmla="*/ 0 h 151796"/>
                  <a:gd name="connsiteX15" fmla="*/ 77235 w 77235"/>
                  <a:gd name="connsiteY15" fmla="*/ 4216 h 151796"/>
                  <a:gd name="connsiteX16" fmla="*/ 75831 w 77235"/>
                  <a:gd name="connsiteY16" fmla="*/ 28111 h 151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7235" h="151796">
                    <a:moveTo>
                      <a:pt x="75831" y="28111"/>
                    </a:moveTo>
                    <a:cubicBezTo>
                      <a:pt x="71618" y="26705"/>
                      <a:pt x="64597" y="23894"/>
                      <a:pt x="56171" y="25299"/>
                    </a:cubicBezTo>
                    <a:cubicBezTo>
                      <a:pt x="49150" y="26705"/>
                      <a:pt x="44937" y="29516"/>
                      <a:pt x="44937" y="39355"/>
                    </a:cubicBezTo>
                    <a:lnTo>
                      <a:pt x="44937" y="52004"/>
                    </a:lnTo>
                    <a:lnTo>
                      <a:pt x="75831" y="52004"/>
                    </a:lnTo>
                    <a:lnTo>
                      <a:pt x="75831" y="75898"/>
                    </a:lnTo>
                    <a:lnTo>
                      <a:pt x="44937" y="75898"/>
                    </a:lnTo>
                    <a:lnTo>
                      <a:pt x="44937" y="151797"/>
                    </a:lnTo>
                    <a:lnTo>
                      <a:pt x="18255" y="151797"/>
                    </a:lnTo>
                    <a:lnTo>
                      <a:pt x="18255" y="75898"/>
                    </a:lnTo>
                    <a:lnTo>
                      <a:pt x="0" y="75898"/>
                    </a:lnTo>
                    <a:lnTo>
                      <a:pt x="0" y="52004"/>
                    </a:lnTo>
                    <a:lnTo>
                      <a:pt x="18255" y="52004"/>
                    </a:lnTo>
                    <a:lnTo>
                      <a:pt x="18255" y="39355"/>
                    </a:lnTo>
                    <a:cubicBezTo>
                      <a:pt x="18255" y="15460"/>
                      <a:pt x="30894" y="0"/>
                      <a:pt x="54767" y="0"/>
                    </a:cubicBezTo>
                    <a:cubicBezTo>
                      <a:pt x="63193" y="0"/>
                      <a:pt x="71618" y="1405"/>
                      <a:pt x="77235" y="4216"/>
                    </a:cubicBezTo>
                    <a:lnTo>
                      <a:pt x="75831" y="28111"/>
                    </a:lnTo>
                    <a:close/>
                  </a:path>
                </a:pathLst>
              </a:custGeom>
              <a:solidFill>
                <a:srgbClr val="FFFFFF"/>
              </a:solidFill>
              <a:ln w="14034"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EDA41ED0-AE6F-FA47-8832-C2490F572162}"/>
                  </a:ext>
                </a:extLst>
              </p:cNvPr>
              <p:cNvSpPr/>
              <p:nvPr/>
            </p:nvSpPr>
            <p:spPr>
              <a:xfrm>
                <a:off x="2243466" y="10110994"/>
                <a:ext cx="70213" cy="104008"/>
              </a:xfrm>
              <a:custGeom>
                <a:avLst/>
                <a:gdLst>
                  <a:gd name="connsiteX0" fmla="*/ 54767 w 70213"/>
                  <a:gd name="connsiteY0" fmla="*/ 26705 h 104008"/>
                  <a:gd name="connsiteX1" fmla="*/ 47746 w 70213"/>
                  <a:gd name="connsiteY1" fmla="*/ 26705 h 104008"/>
                  <a:gd name="connsiteX2" fmla="*/ 26682 w 70213"/>
                  <a:gd name="connsiteY2" fmla="*/ 49193 h 104008"/>
                  <a:gd name="connsiteX3" fmla="*/ 26682 w 70213"/>
                  <a:gd name="connsiteY3" fmla="*/ 104009 h 104008"/>
                  <a:gd name="connsiteX4" fmla="*/ 0 w 70213"/>
                  <a:gd name="connsiteY4" fmla="*/ 104009 h 104008"/>
                  <a:gd name="connsiteX5" fmla="*/ 0 w 70213"/>
                  <a:gd name="connsiteY5" fmla="*/ 2811 h 104008"/>
                  <a:gd name="connsiteX6" fmla="*/ 26682 w 70213"/>
                  <a:gd name="connsiteY6" fmla="*/ 2811 h 104008"/>
                  <a:gd name="connsiteX7" fmla="*/ 26682 w 70213"/>
                  <a:gd name="connsiteY7" fmla="*/ 14055 h 104008"/>
                  <a:gd name="connsiteX8" fmla="*/ 54767 w 70213"/>
                  <a:gd name="connsiteY8" fmla="*/ 0 h 104008"/>
                  <a:gd name="connsiteX9" fmla="*/ 70214 w 70213"/>
                  <a:gd name="connsiteY9" fmla="*/ 4216 h 104008"/>
                  <a:gd name="connsiteX10" fmla="*/ 54767 w 70213"/>
                  <a:gd name="connsiteY10" fmla="*/ 26705 h 104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213" h="104008">
                    <a:moveTo>
                      <a:pt x="54767" y="26705"/>
                    </a:moveTo>
                    <a:cubicBezTo>
                      <a:pt x="51958" y="26705"/>
                      <a:pt x="49150" y="26705"/>
                      <a:pt x="47746" y="26705"/>
                    </a:cubicBezTo>
                    <a:cubicBezTo>
                      <a:pt x="35107" y="26705"/>
                      <a:pt x="26682" y="33733"/>
                      <a:pt x="26682" y="49193"/>
                    </a:cubicBezTo>
                    <a:lnTo>
                      <a:pt x="26682" y="104009"/>
                    </a:lnTo>
                    <a:lnTo>
                      <a:pt x="0" y="104009"/>
                    </a:lnTo>
                    <a:lnTo>
                      <a:pt x="0" y="2811"/>
                    </a:lnTo>
                    <a:lnTo>
                      <a:pt x="26682" y="2811"/>
                    </a:lnTo>
                    <a:lnTo>
                      <a:pt x="26682" y="14055"/>
                    </a:lnTo>
                    <a:cubicBezTo>
                      <a:pt x="33703" y="4216"/>
                      <a:pt x="42128" y="0"/>
                      <a:pt x="54767" y="0"/>
                    </a:cubicBezTo>
                    <a:cubicBezTo>
                      <a:pt x="60384" y="0"/>
                      <a:pt x="66001" y="1406"/>
                      <a:pt x="70214" y="4216"/>
                    </a:cubicBezTo>
                    <a:lnTo>
                      <a:pt x="54767" y="26705"/>
                    </a:lnTo>
                    <a:close/>
                  </a:path>
                </a:pathLst>
              </a:custGeom>
              <a:solidFill>
                <a:srgbClr val="FFFFFF"/>
              </a:solidFill>
              <a:ln w="14034"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058ABC67-7B92-5B44-A143-F7743620270C}"/>
                  </a:ext>
                </a:extLst>
              </p:cNvPr>
              <p:cNvSpPr/>
              <p:nvPr/>
            </p:nvSpPr>
            <p:spPr>
              <a:xfrm>
                <a:off x="2305254" y="10112333"/>
                <a:ext cx="101107" cy="105480"/>
              </a:xfrm>
              <a:custGeom>
                <a:avLst/>
                <a:gdLst>
                  <a:gd name="connsiteX0" fmla="*/ 101108 w 101107"/>
                  <a:gd name="connsiteY0" fmla="*/ 52070 h 105480"/>
                  <a:gd name="connsiteX1" fmla="*/ 101108 w 101107"/>
                  <a:gd name="connsiteY1" fmla="*/ 61909 h 105480"/>
                  <a:gd name="connsiteX2" fmla="*/ 29489 w 101107"/>
                  <a:gd name="connsiteY2" fmla="*/ 61909 h 105480"/>
                  <a:gd name="connsiteX3" fmla="*/ 54767 w 101107"/>
                  <a:gd name="connsiteY3" fmla="*/ 82992 h 105480"/>
                  <a:gd name="connsiteX4" fmla="*/ 80044 w 101107"/>
                  <a:gd name="connsiteY4" fmla="*/ 73153 h 105480"/>
                  <a:gd name="connsiteX5" fmla="*/ 95491 w 101107"/>
                  <a:gd name="connsiteY5" fmla="*/ 90020 h 105480"/>
                  <a:gd name="connsiteX6" fmla="*/ 51958 w 101107"/>
                  <a:gd name="connsiteY6" fmla="*/ 105481 h 105480"/>
                  <a:gd name="connsiteX7" fmla="*/ 0 w 101107"/>
                  <a:gd name="connsiteY7" fmla="*/ 53476 h 105480"/>
                  <a:gd name="connsiteX8" fmla="*/ 50554 w 101107"/>
                  <a:gd name="connsiteY8" fmla="*/ 66 h 105480"/>
                  <a:gd name="connsiteX9" fmla="*/ 101108 w 101107"/>
                  <a:gd name="connsiteY9" fmla="*/ 52070 h 105480"/>
                  <a:gd name="connsiteX10" fmla="*/ 29489 w 101107"/>
                  <a:gd name="connsiteY10" fmla="*/ 42232 h 105480"/>
                  <a:gd name="connsiteX11" fmla="*/ 74427 w 101107"/>
                  <a:gd name="connsiteY11" fmla="*/ 42232 h 105480"/>
                  <a:gd name="connsiteX12" fmla="*/ 51958 w 101107"/>
                  <a:gd name="connsiteY12" fmla="*/ 22554 h 105480"/>
                  <a:gd name="connsiteX13" fmla="*/ 29489 w 101107"/>
                  <a:gd name="connsiteY13" fmla="*/ 42232 h 105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1107" h="105480">
                    <a:moveTo>
                      <a:pt x="101108" y="52070"/>
                    </a:moveTo>
                    <a:cubicBezTo>
                      <a:pt x="101108" y="54882"/>
                      <a:pt x="101108" y="59098"/>
                      <a:pt x="101108" y="61909"/>
                    </a:cubicBezTo>
                    <a:lnTo>
                      <a:pt x="29489" y="61909"/>
                    </a:lnTo>
                    <a:cubicBezTo>
                      <a:pt x="32298" y="75965"/>
                      <a:pt x="42128" y="82992"/>
                      <a:pt x="54767" y="82992"/>
                    </a:cubicBezTo>
                    <a:cubicBezTo>
                      <a:pt x="63193" y="82992"/>
                      <a:pt x="73022" y="78775"/>
                      <a:pt x="80044" y="73153"/>
                    </a:cubicBezTo>
                    <a:lnTo>
                      <a:pt x="95491" y="90020"/>
                    </a:lnTo>
                    <a:cubicBezTo>
                      <a:pt x="84257" y="99858"/>
                      <a:pt x="70214" y="105481"/>
                      <a:pt x="51958" y="105481"/>
                    </a:cubicBezTo>
                    <a:cubicBezTo>
                      <a:pt x="21064" y="105481"/>
                      <a:pt x="0" y="84398"/>
                      <a:pt x="0" y="53476"/>
                    </a:cubicBezTo>
                    <a:cubicBezTo>
                      <a:pt x="0" y="21149"/>
                      <a:pt x="21064" y="66"/>
                      <a:pt x="50554" y="66"/>
                    </a:cubicBezTo>
                    <a:cubicBezTo>
                      <a:pt x="81448" y="-1339"/>
                      <a:pt x="101108" y="19744"/>
                      <a:pt x="101108" y="52070"/>
                    </a:cubicBezTo>
                    <a:close/>
                    <a:moveTo>
                      <a:pt x="29489" y="42232"/>
                    </a:moveTo>
                    <a:lnTo>
                      <a:pt x="74427" y="42232"/>
                    </a:lnTo>
                    <a:cubicBezTo>
                      <a:pt x="71618" y="29582"/>
                      <a:pt x="64596" y="22554"/>
                      <a:pt x="51958" y="22554"/>
                    </a:cubicBezTo>
                    <a:cubicBezTo>
                      <a:pt x="39320" y="22554"/>
                      <a:pt x="32298" y="29582"/>
                      <a:pt x="29489" y="42232"/>
                    </a:cubicBezTo>
                    <a:close/>
                  </a:path>
                </a:pathLst>
              </a:custGeom>
              <a:solidFill>
                <a:srgbClr val="FFFFFF"/>
              </a:solidFill>
              <a:ln w="14034"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1D923055-A74A-5E48-9B9E-91D41563787A}"/>
                  </a:ext>
                </a:extLst>
              </p:cNvPr>
              <p:cNvSpPr/>
              <p:nvPr/>
            </p:nvSpPr>
            <p:spPr>
              <a:xfrm>
                <a:off x="2411979" y="10112333"/>
                <a:ext cx="101108" cy="105480"/>
              </a:xfrm>
              <a:custGeom>
                <a:avLst/>
                <a:gdLst>
                  <a:gd name="connsiteX0" fmla="*/ 101108 w 101108"/>
                  <a:gd name="connsiteY0" fmla="*/ 52070 h 105480"/>
                  <a:gd name="connsiteX1" fmla="*/ 101108 w 101108"/>
                  <a:gd name="connsiteY1" fmla="*/ 61909 h 105480"/>
                  <a:gd name="connsiteX2" fmla="*/ 29490 w 101108"/>
                  <a:gd name="connsiteY2" fmla="*/ 61909 h 105480"/>
                  <a:gd name="connsiteX3" fmla="*/ 54767 w 101108"/>
                  <a:gd name="connsiteY3" fmla="*/ 82992 h 105480"/>
                  <a:gd name="connsiteX4" fmla="*/ 80044 w 101108"/>
                  <a:gd name="connsiteY4" fmla="*/ 73153 h 105480"/>
                  <a:gd name="connsiteX5" fmla="*/ 95491 w 101108"/>
                  <a:gd name="connsiteY5" fmla="*/ 90020 h 105480"/>
                  <a:gd name="connsiteX6" fmla="*/ 51958 w 101108"/>
                  <a:gd name="connsiteY6" fmla="*/ 105481 h 105480"/>
                  <a:gd name="connsiteX7" fmla="*/ 0 w 101108"/>
                  <a:gd name="connsiteY7" fmla="*/ 53476 h 105480"/>
                  <a:gd name="connsiteX8" fmla="*/ 50554 w 101108"/>
                  <a:gd name="connsiteY8" fmla="*/ 66 h 105480"/>
                  <a:gd name="connsiteX9" fmla="*/ 101108 w 101108"/>
                  <a:gd name="connsiteY9" fmla="*/ 52070 h 105480"/>
                  <a:gd name="connsiteX10" fmla="*/ 29490 w 101108"/>
                  <a:gd name="connsiteY10" fmla="*/ 42232 h 105480"/>
                  <a:gd name="connsiteX11" fmla="*/ 74427 w 101108"/>
                  <a:gd name="connsiteY11" fmla="*/ 42232 h 105480"/>
                  <a:gd name="connsiteX12" fmla="*/ 51958 w 101108"/>
                  <a:gd name="connsiteY12" fmla="*/ 22554 h 105480"/>
                  <a:gd name="connsiteX13" fmla="*/ 29490 w 101108"/>
                  <a:gd name="connsiteY13" fmla="*/ 42232 h 105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1108" h="105480">
                    <a:moveTo>
                      <a:pt x="101108" y="52070"/>
                    </a:moveTo>
                    <a:cubicBezTo>
                      <a:pt x="101108" y="54882"/>
                      <a:pt x="101108" y="59098"/>
                      <a:pt x="101108" y="61909"/>
                    </a:cubicBezTo>
                    <a:lnTo>
                      <a:pt x="29490" y="61909"/>
                    </a:lnTo>
                    <a:cubicBezTo>
                      <a:pt x="32299" y="75965"/>
                      <a:pt x="42128" y="82992"/>
                      <a:pt x="54767" y="82992"/>
                    </a:cubicBezTo>
                    <a:cubicBezTo>
                      <a:pt x="63193" y="82992"/>
                      <a:pt x="73023" y="78775"/>
                      <a:pt x="80044" y="73153"/>
                    </a:cubicBezTo>
                    <a:lnTo>
                      <a:pt x="95491" y="90020"/>
                    </a:lnTo>
                    <a:cubicBezTo>
                      <a:pt x="84257" y="99858"/>
                      <a:pt x="70214" y="105481"/>
                      <a:pt x="51958" y="105481"/>
                    </a:cubicBezTo>
                    <a:cubicBezTo>
                      <a:pt x="21064" y="105481"/>
                      <a:pt x="0" y="84398"/>
                      <a:pt x="0" y="53476"/>
                    </a:cubicBezTo>
                    <a:cubicBezTo>
                      <a:pt x="0" y="21149"/>
                      <a:pt x="21064" y="66"/>
                      <a:pt x="50554" y="66"/>
                    </a:cubicBezTo>
                    <a:cubicBezTo>
                      <a:pt x="81448" y="-1339"/>
                      <a:pt x="101108" y="19744"/>
                      <a:pt x="101108" y="52070"/>
                    </a:cubicBezTo>
                    <a:close/>
                    <a:moveTo>
                      <a:pt x="29490" y="42232"/>
                    </a:moveTo>
                    <a:lnTo>
                      <a:pt x="74427" y="42232"/>
                    </a:lnTo>
                    <a:cubicBezTo>
                      <a:pt x="71618" y="29582"/>
                      <a:pt x="64597" y="22554"/>
                      <a:pt x="51958" y="22554"/>
                    </a:cubicBezTo>
                    <a:cubicBezTo>
                      <a:pt x="39320" y="22554"/>
                      <a:pt x="32299" y="29582"/>
                      <a:pt x="29490" y="42232"/>
                    </a:cubicBezTo>
                    <a:close/>
                  </a:path>
                </a:pathLst>
              </a:custGeom>
              <a:solidFill>
                <a:srgbClr val="FFFFFF"/>
              </a:solidFill>
              <a:ln w="14034"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49AE97DD-B358-EF45-8586-714F9F302FA6}"/>
                  </a:ext>
                </a:extLst>
              </p:cNvPr>
              <p:cNvSpPr/>
              <p:nvPr/>
            </p:nvSpPr>
            <p:spPr>
              <a:xfrm>
                <a:off x="2525726" y="10112337"/>
                <a:ext cx="105320" cy="144831"/>
              </a:xfrm>
              <a:custGeom>
                <a:avLst/>
                <a:gdLst>
                  <a:gd name="connsiteX0" fmla="*/ 105321 w 105320"/>
                  <a:gd name="connsiteY0" fmla="*/ 52067 h 144831"/>
                  <a:gd name="connsiteX1" fmla="*/ 56171 w 105320"/>
                  <a:gd name="connsiteY1" fmla="*/ 105477 h 144831"/>
                  <a:gd name="connsiteX2" fmla="*/ 26681 w 105320"/>
                  <a:gd name="connsiteY2" fmla="*/ 92827 h 144831"/>
                  <a:gd name="connsiteX3" fmla="*/ 26681 w 105320"/>
                  <a:gd name="connsiteY3" fmla="*/ 144832 h 144831"/>
                  <a:gd name="connsiteX4" fmla="*/ 0 w 105320"/>
                  <a:gd name="connsiteY4" fmla="*/ 144832 h 144831"/>
                  <a:gd name="connsiteX5" fmla="*/ 0 w 105320"/>
                  <a:gd name="connsiteY5" fmla="*/ 2873 h 144831"/>
                  <a:gd name="connsiteX6" fmla="*/ 26681 w 105320"/>
                  <a:gd name="connsiteY6" fmla="*/ 2873 h 144831"/>
                  <a:gd name="connsiteX7" fmla="*/ 26681 w 105320"/>
                  <a:gd name="connsiteY7" fmla="*/ 14118 h 144831"/>
                  <a:gd name="connsiteX8" fmla="*/ 56171 w 105320"/>
                  <a:gd name="connsiteY8" fmla="*/ 62 h 144831"/>
                  <a:gd name="connsiteX9" fmla="*/ 105321 w 105320"/>
                  <a:gd name="connsiteY9" fmla="*/ 52067 h 144831"/>
                  <a:gd name="connsiteX10" fmla="*/ 25277 w 105320"/>
                  <a:gd name="connsiteY10" fmla="*/ 52067 h 144831"/>
                  <a:gd name="connsiteX11" fmla="*/ 50554 w 105320"/>
                  <a:gd name="connsiteY11" fmla="*/ 80177 h 144831"/>
                  <a:gd name="connsiteX12" fmla="*/ 75831 w 105320"/>
                  <a:gd name="connsiteY12" fmla="*/ 52067 h 144831"/>
                  <a:gd name="connsiteX13" fmla="*/ 50554 w 105320"/>
                  <a:gd name="connsiteY13" fmla="*/ 23956 h 144831"/>
                  <a:gd name="connsiteX14" fmla="*/ 25277 w 105320"/>
                  <a:gd name="connsiteY14" fmla="*/ 52067 h 144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5320" h="144831">
                    <a:moveTo>
                      <a:pt x="105321" y="52067"/>
                    </a:moveTo>
                    <a:cubicBezTo>
                      <a:pt x="105321" y="82988"/>
                      <a:pt x="84257" y="105477"/>
                      <a:pt x="56171" y="105477"/>
                    </a:cubicBezTo>
                    <a:cubicBezTo>
                      <a:pt x="42128" y="105477"/>
                      <a:pt x="33703" y="99855"/>
                      <a:pt x="26681" y="92827"/>
                    </a:cubicBezTo>
                    <a:lnTo>
                      <a:pt x="26681" y="144832"/>
                    </a:lnTo>
                    <a:lnTo>
                      <a:pt x="0" y="144832"/>
                    </a:lnTo>
                    <a:lnTo>
                      <a:pt x="0" y="2873"/>
                    </a:lnTo>
                    <a:lnTo>
                      <a:pt x="26681" y="2873"/>
                    </a:lnTo>
                    <a:lnTo>
                      <a:pt x="26681" y="14118"/>
                    </a:lnTo>
                    <a:cubicBezTo>
                      <a:pt x="33703" y="5684"/>
                      <a:pt x="43533" y="62"/>
                      <a:pt x="56171" y="62"/>
                    </a:cubicBezTo>
                    <a:cubicBezTo>
                      <a:pt x="84257" y="-1343"/>
                      <a:pt x="105321" y="21145"/>
                      <a:pt x="105321" y="52067"/>
                    </a:cubicBezTo>
                    <a:close/>
                    <a:moveTo>
                      <a:pt x="25277" y="52067"/>
                    </a:moveTo>
                    <a:cubicBezTo>
                      <a:pt x="25277" y="67528"/>
                      <a:pt x="35107" y="80177"/>
                      <a:pt x="50554" y="80177"/>
                    </a:cubicBezTo>
                    <a:cubicBezTo>
                      <a:pt x="66001" y="80177"/>
                      <a:pt x="75831" y="67528"/>
                      <a:pt x="75831" y="52067"/>
                    </a:cubicBezTo>
                    <a:cubicBezTo>
                      <a:pt x="75831" y="36606"/>
                      <a:pt x="66001" y="23956"/>
                      <a:pt x="50554" y="23956"/>
                    </a:cubicBezTo>
                    <a:cubicBezTo>
                      <a:pt x="35107" y="23956"/>
                      <a:pt x="25277" y="36606"/>
                      <a:pt x="25277" y="52067"/>
                    </a:cubicBezTo>
                    <a:close/>
                  </a:path>
                </a:pathLst>
              </a:custGeom>
              <a:solidFill>
                <a:srgbClr val="FFFFFF"/>
              </a:solidFill>
              <a:ln w="14034"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71A8C3D6-3AA4-4640-A47C-EFF1634213CD}"/>
                  </a:ext>
                </a:extLst>
              </p:cNvPr>
              <p:cNvSpPr/>
              <p:nvPr/>
            </p:nvSpPr>
            <p:spPr>
              <a:xfrm>
                <a:off x="2640877" y="10064457"/>
                <a:ext cx="33702" cy="150545"/>
              </a:xfrm>
              <a:custGeom>
                <a:avLst/>
                <a:gdLst>
                  <a:gd name="connsiteX0" fmla="*/ 33703 w 33702"/>
                  <a:gd name="connsiteY0" fmla="*/ 17020 h 150545"/>
                  <a:gd name="connsiteX1" fmla="*/ 16851 w 33702"/>
                  <a:gd name="connsiteY1" fmla="*/ 33887 h 150545"/>
                  <a:gd name="connsiteX2" fmla="*/ 0 w 33702"/>
                  <a:gd name="connsiteY2" fmla="*/ 17020 h 150545"/>
                  <a:gd name="connsiteX3" fmla="*/ 16851 w 33702"/>
                  <a:gd name="connsiteY3" fmla="*/ 154 h 150545"/>
                  <a:gd name="connsiteX4" fmla="*/ 33703 w 33702"/>
                  <a:gd name="connsiteY4" fmla="*/ 17020 h 150545"/>
                  <a:gd name="connsiteX5" fmla="*/ 29490 w 33702"/>
                  <a:gd name="connsiteY5" fmla="*/ 150545 h 150545"/>
                  <a:gd name="connsiteX6" fmla="*/ 2808 w 33702"/>
                  <a:gd name="connsiteY6" fmla="*/ 150545 h 150545"/>
                  <a:gd name="connsiteX7" fmla="*/ 2808 w 33702"/>
                  <a:gd name="connsiteY7" fmla="*/ 49347 h 150545"/>
                  <a:gd name="connsiteX8" fmla="*/ 29490 w 33702"/>
                  <a:gd name="connsiteY8" fmla="*/ 49347 h 150545"/>
                  <a:gd name="connsiteX9" fmla="*/ 29490 w 33702"/>
                  <a:gd name="connsiteY9" fmla="*/ 150545 h 150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702" h="150545">
                    <a:moveTo>
                      <a:pt x="33703" y="17020"/>
                    </a:moveTo>
                    <a:cubicBezTo>
                      <a:pt x="33703" y="26859"/>
                      <a:pt x="26681" y="33887"/>
                      <a:pt x="16851" y="33887"/>
                    </a:cubicBezTo>
                    <a:cubicBezTo>
                      <a:pt x="7021" y="33887"/>
                      <a:pt x="0" y="26859"/>
                      <a:pt x="0" y="17020"/>
                    </a:cubicBezTo>
                    <a:cubicBezTo>
                      <a:pt x="0" y="7181"/>
                      <a:pt x="7021" y="154"/>
                      <a:pt x="16851" y="154"/>
                    </a:cubicBezTo>
                    <a:cubicBezTo>
                      <a:pt x="25277" y="-1251"/>
                      <a:pt x="33703" y="7181"/>
                      <a:pt x="33703" y="17020"/>
                    </a:cubicBezTo>
                    <a:close/>
                    <a:moveTo>
                      <a:pt x="29490" y="150545"/>
                    </a:moveTo>
                    <a:lnTo>
                      <a:pt x="2808" y="150545"/>
                    </a:lnTo>
                    <a:lnTo>
                      <a:pt x="2808" y="49347"/>
                    </a:lnTo>
                    <a:lnTo>
                      <a:pt x="29490" y="49347"/>
                    </a:lnTo>
                    <a:lnTo>
                      <a:pt x="29490" y="150545"/>
                    </a:lnTo>
                    <a:close/>
                  </a:path>
                </a:pathLst>
              </a:custGeom>
              <a:solidFill>
                <a:srgbClr val="FFFFFF"/>
              </a:solidFill>
              <a:ln w="14034"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31013B1A-8E08-6A46-A3E7-80D759BB2E22}"/>
                  </a:ext>
                </a:extLst>
              </p:cNvPr>
              <p:cNvSpPr/>
              <p:nvPr/>
            </p:nvSpPr>
            <p:spPr>
              <a:xfrm>
                <a:off x="2688622" y="10067422"/>
                <a:ext cx="98299" cy="148985"/>
              </a:xfrm>
              <a:custGeom>
                <a:avLst/>
                <a:gdLst>
                  <a:gd name="connsiteX0" fmla="*/ 26681 w 98299"/>
                  <a:gd name="connsiteY0" fmla="*/ 82926 h 148985"/>
                  <a:gd name="connsiteX1" fmla="*/ 64597 w 98299"/>
                  <a:gd name="connsiteY1" fmla="*/ 47788 h 148985"/>
                  <a:gd name="connsiteX2" fmla="*/ 98299 w 98299"/>
                  <a:gd name="connsiteY2" fmla="*/ 47788 h 148985"/>
                  <a:gd name="connsiteX3" fmla="*/ 49150 w 98299"/>
                  <a:gd name="connsiteY3" fmla="*/ 95576 h 148985"/>
                  <a:gd name="connsiteX4" fmla="*/ 98299 w 98299"/>
                  <a:gd name="connsiteY4" fmla="*/ 148986 h 148985"/>
                  <a:gd name="connsiteX5" fmla="*/ 64597 w 98299"/>
                  <a:gd name="connsiteY5" fmla="*/ 148986 h 148985"/>
                  <a:gd name="connsiteX6" fmla="*/ 26681 w 98299"/>
                  <a:gd name="connsiteY6" fmla="*/ 108226 h 148985"/>
                  <a:gd name="connsiteX7" fmla="*/ 26681 w 98299"/>
                  <a:gd name="connsiteY7" fmla="*/ 148986 h 148985"/>
                  <a:gd name="connsiteX8" fmla="*/ 0 w 98299"/>
                  <a:gd name="connsiteY8" fmla="*/ 148986 h 148985"/>
                  <a:gd name="connsiteX9" fmla="*/ 0 w 98299"/>
                  <a:gd name="connsiteY9" fmla="*/ 0 h 148985"/>
                  <a:gd name="connsiteX10" fmla="*/ 26681 w 98299"/>
                  <a:gd name="connsiteY10" fmla="*/ 0 h 148985"/>
                  <a:gd name="connsiteX11" fmla="*/ 26681 w 98299"/>
                  <a:gd name="connsiteY11" fmla="*/ 82926 h 148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299" h="148985">
                    <a:moveTo>
                      <a:pt x="26681" y="82926"/>
                    </a:moveTo>
                    <a:lnTo>
                      <a:pt x="64597" y="47788"/>
                    </a:lnTo>
                    <a:lnTo>
                      <a:pt x="98299" y="47788"/>
                    </a:lnTo>
                    <a:lnTo>
                      <a:pt x="49150" y="95576"/>
                    </a:lnTo>
                    <a:lnTo>
                      <a:pt x="98299" y="148986"/>
                    </a:lnTo>
                    <a:lnTo>
                      <a:pt x="64597" y="148986"/>
                    </a:lnTo>
                    <a:lnTo>
                      <a:pt x="26681" y="108226"/>
                    </a:lnTo>
                    <a:lnTo>
                      <a:pt x="26681" y="148986"/>
                    </a:lnTo>
                    <a:lnTo>
                      <a:pt x="0" y="148986"/>
                    </a:lnTo>
                    <a:lnTo>
                      <a:pt x="0" y="0"/>
                    </a:lnTo>
                    <a:lnTo>
                      <a:pt x="26681" y="0"/>
                    </a:lnTo>
                    <a:lnTo>
                      <a:pt x="26681" y="82926"/>
                    </a:lnTo>
                    <a:close/>
                  </a:path>
                </a:pathLst>
              </a:custGeom>
              <a:solidFill>
                <a:srgbClr val="FFFFFF"/>
              </a:solidFill>
              <a:ln w="14034" cap="flat">
                <a:noFill/>
                <a:prstDash val="solid"/>
                <a:miter/>
              </a:ln>
            </p:spPr>
            <p:txBody>
              <a:bodyPr rtlCol="0" anchor="ctr"/>
              <a:lstStyle/>
              <a:p>
                <a:endParaRPr lang="en-US"/>
              </a:p>
            </p:txBody>
          </p:sp>
        </p:grpSp>
        <p:grpSp>
          <p:nvGrpSpPr>
            <p:cNvPr id="76" name="Graphic 3">
              <a:extLst>
                <a:ext uri="{FF2B5EF4-FFF2-40B4-BE49-F238E27FC236}">
                  <a16:creationId xmlns:a16="http://schemas.microsoft.com/office/drawing/2014/main" id="{4A459061-7335-E14A-A824-1A8FC321B709}"/>
                </a:ext>
              </a:extLst>
            </p:cNvPr>
            <p:cNvGrpSpPr/>
            <p:nvPr/>
          </p:nvGrpSpPr>
          <p:grpSpPr>
            <a:xfrm>
              <a:off x="792847" y="10074450"/>
              <a:ext cx="1050399" cy="179907"/>
              <a:chOff x="792847" y="10074450"/>
              <a:chExt cx="1050399" cy="179907"/>
            </a:xfrm>
            <a:solidFill>
              <a:srgbClr val="FFFFFF"/>
            </a:solidFill>
          </p:grpSpPr>
          <p:sp>
            <p:nvSpPr>
              <p:cNvPr id="77" name="Freeform 76">
                <a:extLst>
                  <a:ext uri="{FF2B5EF4-FFF2-40B4-BE49-F238E27FC236}">
                    <a16:creationId xmlns:a16="http://schemas.microsoft.com/office/drawing/2014/main" id="{BDEF4594-5CA9-6A42-A19D-603246B242A6}"/>
                  </a:ext>
                </a:extLst>
              </p:cNvPr>
              <p:cNvSpPr/>
              <p:nvPr/>
            </p:nvSpPr>
            <p:spPr>
              <a:xfrm>
                <a:off x="792847" y="10074450"/>
                <a:ext cx="92682" cy="140552"/>
              </a:xfrm>
              <a:custGeom>
                <a:avLst/>
                <a:gdLst>
                  <a:gd name="connsiteX0" fmla="*/ 77235 w 92682"/>
                  <a:gd name="connsiteY0" fmla="*/ 139147 h 140552"/>
                  <a:gd name="connsiteX1" fmla="*/ 77235 w 92682"/>
                  <a:gd name="connsiteY1" fmla="*/ 123686 h 140552"/>
                  <a:gd name="connsiteX2" fmla="*/ 43533 w 92682"/>
                  <a:gd name="connsiteY2" fmla="*/ 140553 h 140552"/>
                  <a:gd name="connsiteX3" fmla="*/ 0 w 92682"/>
                  <a:gd name="connsiteY3" fmla="*/ 88548 h 140552"/>
                  <a:gd name="connsiteX4" fmla="*/ 43533 w 92682"/>
                  <a:gd name="connsiteY4" fmla="*/ 36544 h 140552"/>
                  <a:gd name="connsiteX5" fmla="*/ 77235 w 92682"/>
                  <a:gd name="connsiteY5" fmla="*/ 53410 h 140552"/>
                  <a:gd name="connsiteX6" fmla="*/ 77235 w 92682"/>
                  <a:gd name="connsiteY6" fmla="*/ 0 h 140552"/>
                  <a:gd name="connsiteX7" fmla="*/ 92682 w 92682"/>
                  <a:gd name="connsiteY7" fmla="*/ 0 h 140552"/>
                  <a:gd name="connsiteX8" fmla="*/ 92682 w 92682"/>
                  <a:gd name="connsiteY8" fmla="*/ 137742 h 140552"/>
                  <a:gd name="connsiteX9" fmla="*/ 77235 w 92682"/>
                  <a:gd name="connsiteY9" fmla="*/ 137742 h 140552"/>
                  <a:gd name="connsiteX10" fmla="*/ 77235 w 92682"/>
                  <a:gd name="connsiteY10" fmla="*/ 112442 h 140552"/>
                  <a:gd name="connsiteX11" fmla="*/ 77235 w 92682"/>
                  <a:gd name="connsiteY11" fmla="*/ 67465 h 140552"/>
                  <a:gd name="connsiteX12" fmla="*/ 47745 w 92682"/>
                  <a:gd name="connsiteY12" fmla="*/ 52005 h 140552"/>
                  <a:gd name="connsiteX13" fmla="*/ 15447 w 92682"/>
                  <a:gd name="connsiteY13" fmla="*/ 89954 h 140552"/>
                  <a:gd name="connsiteX14" fmla="*/ 47745 w 92682"/>
                  <a:gd name="connsiteY14" fmla="*/ 127903 h 140552"/>
                  <a:gd name="connsiteX15" fmla="*/ 77235 w 92682"/>
                  <a:gd name="connsiteY15" fmla="*/ 112442 h 140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682" h="140552">
                    <a:moveTo>
                      <a:pt x="77235" y="139147"/>
                    </a:moveTo>
                    <a:lnTo>
                      <a:pt x="77235" y="123686"/>
                    </a:lnTo>
                    <a:cubicBezTo>
                      <a:pt x="70214" y="133525"/>
                      <a:pt x="57575" y="140553"/>
                      <a:pt x="43533" y="140553"/>
                    </a:cubicBezTo>
                    <a:cubicBezTo>
                      <a:pt x="18255" y="140553"/>
                      <a:pt x="0" y="120875"/>
                      <a:pt x="0" y="88548"/>
                    </a:cubicBezTo>
                    <a:cubicBezTo>
                      <a:pt x="0" y="56221"/>
                      <a:pt x="18255" y="36544"/>
                      <a:pt x="43533" y="36544"/>
                    </a:cubicBezTo>
                    <a:cubicBezTo>
                      <a:pt x="57575" y="36544"/>
                      <a:pt x="68810" y="43571"/>
                      <a:pt x="77235" y="53410"/>
                    </a:cubicBezTo>
                    <a:lnTo>
                      <a:pt x="77235" y="0"/>
                    </a:lnTo>
                    <a:lnTo>
                      <a:pt x="92682" y="0"/>
                    </a:lnTo>
                    <a:lnTo>
                      <a:pt x="92682" y="137742"/>
                    </a:lnTo>
                    <a:lnTo>
                      <a:pt x="77235" y="137742"/>
                    </a:lnTo>
                    <a:close/>
                    <a:moveTo>
                      <a:pt x="77235" y="112442"/>
                    </a:moveTo>
                    <a:lnTo>
                      <a:pt x="77235" y="67465"/>
                    </a:lnTo>
                    <a:cubicBezTo>
                      <a:pt x="71618" y="59032"/>
                      <a:pt x="60384" y="52005"/>
                      <a:pt x="47745" y="52005"/>
                    </a:cubicBezTo>
                    <a:cubicBezTo>
                      <a:pt x="28086" y="52005"/>
                      <a:pt x="15447" y="68871"/>
                      <a:pt x="15447" y="89954"/>
                    </a:cubicBezTo>
                    <a:cubicBezTo>
                      <a:pt x="15447" y="112442"/>
                      <a:pt x="26681" y="127903"/>
                      <a:pt x="47745" y="127903"/>
                    </a:cubicBezTo>
                    <a:cubicBezTo>
                      <a:pt x="60384" y="127903"/>
                      <a:pt x="71618" y="120875"/>
                      <a:pt x="77235" y="112442"/>
                    </a:cubicBezTo>
                    <a:close/>
                  </a:path>
                </a:pathLst>
              </a:custGeom>
              <a:solidFill>
                <a:srgbClr val="FFFFFF"/>
              </a:solidFill>
              <a:ln w="14034"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9B03284B-90A9-E34D-AD22-3996C120E65F}"/>
                  </a:ext>
                </a:extLst>
              </p:cNvPr>
              <p:cNvSpPr/>
              <p:nvPr/>
            </p:nvSpPr>
            <p:spPr>
              <a:xfrm>
                <a:off x="905189" y="10112399"/>
                <a:ext cx="96895" cy="104008"/>
              </a:xfrm>
              <a:custGeom>
                <a:avLst/>
                <a:gdLst>
                  <a:gd name="connsiteX0" fmla="*/ 0 w 96895"/>
                  <a:gd name="connsiteY0" fmla="*/ 52004 h 104008"/>
                  <a:gd name="connsiteX1" fmla="*/ 49150 w 96895"/>
                  <a:gd name="connsiteY1" fmla="*/ 0 h 104008"/>
                  <a:gd name="connsiteX2" fmla="*/ 96895 w 96895"/>
                  <a:gd name="connsiteY2" fmla="*/ 53410 h 104008"/>
                  <a:gd name="connsiteX3" fmla="*/ 96895 w 96895"/>
                  <a:gd name="connsiteY3" fmla="*/ 57626 h 104008"/>
                  <a:gd name="connsiteX4" fmla="*/ 16852 w 96895"/>
                  <a:gd name="connsiteY4" fmla="*/ 57626 h 104008"/>
                  <a:gd name="connsiteX5" fmla="*/ 51958 w 96895"/>
                  <a:gd name="connsiteY5" fmla="*/ 91359 h 104008"/>
                  <a:gd name="connsiteX6" fmla="*/ 82852 w 96895"/>
                  <a:gd name="connsiteY6" fmla="*/ 78709 h 104008"/>
                  <a:gd name="connsiteX7" fmla="*/ 89874 w 96895"/>
                  <a:gd name="connsiteY7" fmla="*/ 88548 h 104008"/>
                  <a:gd name="connsiteX8" fmla="*/ 50554 w 96895"/>
                  <a:gd name="connsiteY8" fmla="*/ 104009 h 104008"/>
                  <a:gd name="connsiteX9" fmla="*/ 0 w 96895"/>
                  <a:gd name="connsiteY9" fmla="*/ 52004 h 104008"/>
                  <a:gd name="connsiteX10" fmla="*/ 49150 w 96895"/>
                  <a:gd name="connsiteY10" fmla="*/ 12650 h 104008"/>
                  <a:gd name="connsiteX11" fmla="*/ 16852 w 96895"/>
                  <a:gd name="connsiteY11" fmla="*/ 46382 h 104008"/>
                  <a:gd name="connsiteX12" fmla="*/ 81448 w 96895"/>
                  <a:gd name="connsiteY12" fmla="*/ 46382 h 104008"/>
                  <a:gd name="connsiteX13" fmla="*/ 49150 w 96895"/>
                  <a:gd name="connsiteY13" fmla="*/ 12650 h 104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895" h="104008">
                    <a:moveTo>
                      <a:pt x="0" y="52004"/>
                    </a:moveTo>
                    <a:cubicBezTo>
                      <a:pt x="0" y="23894"/>
                      <a:pt x="21064" y="0"/>
                      <a:pt x="49150" y="0"/>
                    </a:cubicBezTo>
                    <a:cubicBezTo>
                      <a:pt x="78640" y="0"/>
                      <a:pt x="96895" y="23894"/>
                      <a:pt x="96895" y="53410"/>
                    </a:cubicBezTo>
                    <a:lnTo>
                      <a:pt x="96895" y="57626"/>
                    </a:lnTo>
                    <a:lnTo>
                      <a:pt x="16852" y="57626"/>
                    </a:lnTo>
                    <a:cubicBezTo>
                      <a:pt x="18255" y="75898"/>
                      <a:pt x="30894" y="91359"/>
                      <a:pt x="51958" y="91359"/>
                    </a:cubicBezTo>
                    <a:cubicBezTo>
                      <a:pt x="63193" y="91359"/>
                      <a:pt x="74427" y="87142"/>
                      <a:pt x="82852" y="78709"/>
                    </a:cubicBezTo>
                    <a:lnTo>
                      <a:pt x="89874" y="88548"/>
                    </a:lnTo>
                    <a:cubicBezTo>
                      <a:pt x="80044" y="98387"/>
                      <a:pt x="66001" y="104009"/>
                      <a:pt x="50554" y="104009"/>
                    </a:cubicBezTo>
                    <a:cubicBezTo>
                      <a:pt x="21064" y="104009"/>
                      <a:pt x="0" y="82926"/>
                      <a:pt x="0" y="52004"/>
                    </a:cubicBezTo>
                    <a:close/>
                    <a:moveTo>
                      <a:pt x="49150" y="12650"/>
                    </a:moveTo>
                    <a:cubicBezTo>
                      <a:pt x="28086" y="12650"/>
                      <a:pt x="16852" y="30921"/>
                      <a:pt x="16852" y="46382"/>
                    </a:cubicBezTo>
                    <a:lnTo>
                      <a:pt x="81448" y="46382"/>
                    </a:lnTo>
                    <a:cubicBezTo>
                      <a:pt x="81448" y="30921"/>
                      <a:pt x="71618" y="12650"/>
                      <a:pt x="49150" y="12650"/>
                    </a:cubicBezTo>
                    <a:close/>
                  </a:path>
                </a:pathLst>
              </a:custGeom>
              <a:solidFill>
                <a:srgbClr val="FFFFFF"/>
              </a:solidFill>
              <a:ln w="14034"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75C00C84-ABB0-0D4C-89C9-C2A3D46378D4}"/>
                  </a:ext>
                </a:extLst>
              </p:cNvPr>
              <p:cNvSpPr/>
              <p:nvPr/>
            </p:nvSpPr>
            <p:spPr>
              <a:xfrm>
                <a:off x="1013318" y="10112399"/>
                <a:ext cx="78639" cy="104008"/>
              </a:xfrm>
              <a:custGeom>
                <a:avLst/>
                <a:gdLst>
                  <a:gd name="connsiteX0" fmla="*/ 0 w 78639"/>
                  <a:gd name="connsiteY0" fmla="*/ 88548 h 104008"/>
                  <a:gd name="connsiteX1" fmla="*/ 8425 w 78639"/>
                  <a:gd name="connsiteY1" fmla="*/ 77304 h 104008"/>
                  <a:gd name="connsiteX2" fmla="*/ 40724 w 78639"/>
                  <a:gd name="connsiteY2" fmla="*/ 91359 h 104008"/>
                  <a:gd name="connsiteX3" fmla="*/ 64596 w 78639"/>
                  <a:gd name="connsiteY3" fmla="*/ 74493 h 104008"/>
                  <a:gd name="connsiteX4" fmla="*/ 2808 w 78639"/>
                  <a:gd name="connsiteY4" fmla="*/ 28111 h 104008"/>
                  <a:gd name="connsiteX5" fmla="*/ 39320 w 78639"/>
                  <a:gd name="connsiteY5" fmla="*/ 0 h 104008"/>
                  <a:gd name="connsiteX6" fmla="*/ 75831 w 78639"/>
                  <a:gd name="connsiteY6" fmla="*/ 14055 h 104008"/>
                  <a:gd name="connsiteX7" fmla="*/ 68810 w 78639"/>
                  <a:gd name="connsiteY7" fmla="*/ 25299 h 104008"/>
                  <a:gd name="connsiteX8" fmla="*/ 39320 w 78639"/>
                  <a:gd name="connsiteY8" fmla="*/ 12650 h 104008"/>
                  <a:gd name="connsiteX9" fmla="*/ 16851 w 78639"/>
                  <a:gd name="connsiteY9" fmla="*/ 28111 h 104008"/>
                  <a:gd name="connsiteX10" fmla="*/ 78639 w 78639"/>
                  <a:gd name="connsiteY10" fmla="*/ 74493 h 104008"/>
                  <a:gd name="connsiteX11" fmla="*/ 39320 w 78639"/>
                  <a:gd name="connsiteY11" fmla="*/ 104009 h 104008"/>
                  <a:gd name="connsiteX12" fmla="*/ 0 w 78639"/>
                  <a:gd name="connsiteY12" fmla="*/ 88548 h 104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8639" h="104008">
                    <a:moveTo>
                      <a:pt x="0" y="88548"/>
                    </a:moveTo>
                    <a:lnTo>
                      <a:pt x="8425" y="77304"/>
                    </a:lnTo>
                    <a:cubicBezTo>
                      <a:pt x="15447" y="84332"/>
                      <a:pt x="28086" y="91359"/>
                      <a:pt x="40724" y="91359"/>
                    </a:cubicBezTo>
                    <a:cubicBezTo>
                      <a:pt x="56171" y="91359"/>
                      <a:pt x="64596" y="84332"/>
                      <a:pt x="64596" y="74493"/>
                    </a:cubicBezTo>
                    <a:cubicBezTo>
                      <a:pt x="64596" y="50599"/>
                      <a:pt x="2808" y="64654"/>
                      <a:pt x="2808" y="28111"/>
                    </a:cubicBezTo>
                    <a:cubicBezTo>
                      <a:pt x="2808" y="12650"/>
                      <a:pt x="16851" y="0"/>
                      <a:pt x="39320" y="0"/>
                    </a:cubicBezTo>
                    <a:cubicBezTo>
                      <a:pt x="56171" y="0"/>
                      <a:pt x="67405" y="7028"/>
                      <a:pt x="75831" y="14055"/>
                    </a:cubicBezTo>
                    <a:lnTo>
                      <a:pt x="68810" y="25299"/>
                    </a:lnTo>
                    <a:cubicBezTo>
                      <a:pt x="63193" y="18272"/>
                      <a:pt x="51958" y="12650"/>
                      <a:pt x="39320" y="12650"/>
                    </a:cubicBezTo>
                    <a:cubicBezTo>
                      <a:pt x="25277" y="12650"/>
                      <a:pt x="16851" y="19677"/>
                      <a:pt x="16851" y="28111"/>
                    </a:cubicBezTo>
                    <a:cubicBezTo>
                      <a:pt x="16851" y="49193"/>
                      <a:pt x="78639" y="35138"/>
                      <a:pt x="78639" y="74493"/>
                    </a:cubicBezTo>
                    <a:cubicBezTo>
                      <a:pt x="78639" y="91359"/>
                      <a:pt x="64596" y="104009"/>
                      <a:pt x="39320" y="104009"/>
                    </a:cubicBezTo>
                    <a:cubicBezTo>
                      <a:pt x="23872" y="104009"/>
                      <a:pt x="9830" y="98387"/>
                      <a:pt x="0" y="88548"/>
                    </a:cubicBezTo>
                    <a:close/>
                  </a:path>
                </a:pathLst>
              </a:custGeom>
              <a:solidFill>
                <a:srgbClr val="FFFFFF"/>
              </a:solidFill>
              <a:ln w="14034"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CFF267C0-12B8-A34A-B48C-CFC2AD25E238}"/>
                  </a:ext>
                </a:extLst>
              </p:cNvPr>
              <p:cNvSpPr/>
              <p:nvPr/>
            </p:nvSpPr>
            <p:spPr>
              <a:xfrm>
                <a:off x="1110214" y="10080072"/>
                <a:ext cx="19659" cy="133525"/>
              </a:xfrm>
              <a:custGeom>
                <a:avLst/>
                <a:gdLst>
                  <a:gd name="connsiteX0" fmla="*/ 0 w 19659"/>
                  <a:gd name="connsiteY0" fmla="*/ 9839 h 133525"/>
                  <a:gd name="connsiteX1" fmla="*/ 9830 w 19659"/>
                  <a:gd name="connsiteY1" fmla="*/ 0 h 133525"/>
                  <a:gd name="connsiteX2" fmla="*/ 19660 w 19659"/>
                  <a:gd name="connsiteY2" fmla="*/ 9839 h 133525"/>
                  <a:gd name="connsiteX3" fmla="*/ 9830 w 19659"/>
                  <a:gd name="connsiteY3" fmla="*/ 19677 h 133525"/>
                  <a:gd name="connsiteX4" fmla="*/ 0 w 19659"/>
                  <a:gd name="connsiteY4" fmla="*/ 9839 h 133525"/>
                  <a:gd name="connsiteX5" fmla="*/ 2808 w 19659"/>
                  <a:gd name="connsiteY5" fmla="*/ 133525 h 133525"/>
                  <a:gd name="connsiteX6" fmla="*/ 2808 w 19659"/>
                  <a:gd name="connsiteY6" fmla="*/ 33733 h 133525"/>
                  <a:gd name="connsiteX7" fmla="*/ 18255 w 19659"/>
                  <a:gd name="connsiteY7" fmla="*/ 33733 h 133525"/>
                  <a:gd name="connsiteX8" fmla="*/ 18255 w 19659"/>
                  <a:gd name="connsiteY8" fmla="*/ 133525 h 133525"/>
                  <a:gd name="connsiteX9" fmla="*/ 2808 w 19659"/>
                  <a:gd name="connsiteY9" fmla="*/ 133525 h 133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 h="133525">
                    <a:moveTo>
                      <a:pt x="0" y="9839"/>
                    </a:moveTo>
                    <a:cubicBezTo>
                      <a:pt x="0" y="4217"/>
                      <a:pt x="4213" y="0"/>
                      <a:pt x="9830" y="0"/>
                    </a:cubicBezTo>
                    <a:cubicBezTo>
                      <a:pt x="15447" y="0"/>
                      <a:pt x="19660" y="4217"/>
                      <a:pt x="19660" y="9839"/>
                    </a:cubicBezTo>
                    <a:cubicBezTo>
                      <a:pt x="19660" y="15461"/>
                      <a:pt x="15447" y="19677"/>
                      <a:pt x="9830" y="19677"/>
                    </a:cubicBezTo>
                    <a:cubicBezTo>
                      <a:pt x="4213" y="19677"/>
                      <a:pt x="0" y="15461"/>
                      <a:pt x="0" y="9839"/>
                    </a:cubicBezTo>
                    <a:close/>
                    <a:moveTo>
                      <a:pt x="2808" y="133525"/>
                    </a:moveTo>
                    <a:lnTo>
                      <a:pt x="2808" y="33733"/>
                    </a:lnTo>
                    <a:lnTo>
                      <a:pt x="18255" y="33733"/>
                    </a:lnTo>
                    <a:lnTo>
                      <a:pt x="18255" y="133525"/>
                    </a:lnTo>
                    <a:lnTo>
                      <a:pt x="2808" y="133525"/>
                    </a:lnTo>
                    <a:close/>
                  </a:path>
                </a:pathLst>
              </a:custGeom>
              <a:solidFill>
                <a:srgbClr val="FFFFFF"/>
              </a:solidFill>
              <a:ln w="14034"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BD4DB3FD-2779-E84B-8003-72CCCA105C98}"/>
                  </a:ext>
                </a:extLst>
              </p:cNvPr>
              <p:cNvSpPr/>
              <p:nvPr/>
            </p:nvSpPr>
            <p:spPr>
              <a:xfrm>
                <a:off x="1149533" y="10112399"/>
                <a:ext cx="92682" cy="141957"/>
              </a:xfrm>
              <a:custGeom>
                <a:avLst/>
                <a:gdLst>
                  <a:gd name="connsiteX0" fmla="*/ 4213 w 92682"/>
                  <a:gd name="connsiteY0" fmla="*/ 126497 h 141957"/>
                  <a:gd name="connsiteX1" fmla="*/ 12638 w 92682"/>
                  <a:gd name="connsiteY1" fmla="*/ 115253 h 141957"/>
                  <a:gd name="connsiteX2" fmla="*/ 44937 w 92682"/>
                  <a:gd name="connsiteY2" fmla="*/ 129308 h 141957"/>
                  <a:gd name="connsiteX3" fmla="*/ 77235 w 92682"/>
                  <a:gd name="connsiteY3" fmla="*/ 99792 h 141957"/>
                  <a:gd name="connsiteX4" fmla="*/ 77235 w 92682"/>
                  <a:gd name="connsiteY4" fmla="*/ 85737 h 141957"/>
                  <a:gd name="connsiteX5" fmla="*/ 43533 w 92682"/>
                  <a:gd name="connsiteY5" fmla="*/ 104009 h 141957"/>
                  <a:gd name="connsiteX6" fmla="*/ 0 w 92682"/>
                  <a:gd name="connsiteY6" fmla="*/ 52004 h 141957"/>
                  <a:gd name="connsiteX7" fmla="*/ 43533 w 92682"/>
                  <a:gd name="connsiteY7" fmla="*/ 0 h 141957"/>
                  <a:gd name="connsiteX8" fmla="*/ 77235 w 92682"/>
                  <a:gd name="connsiteY8" fmla="*/ 16866 h 141957"/>
                  <a:gd name="connsiteX9" fmla="*/ 77235 w 92682"/>
                  <a:gd name="connsiteY9" fmla="*/ 1405 h 141957"/>
                  <a:gd name="connsiteX10" fmla="*/ 92682 w 92682"/>
                  <a:gd name="connsiteY10" fmla="*/ 1405 h 141957"/>
                  <a:gd name="connsiteX11" fmla="*/ 92682 w 92682"/>
                  <a:gd name="connsiteY11" fmla="*/ 98387 h 141957"/>
                  <a:gd name="connsiteX12" fmla="*/ 44937 w 92682"/>
                  <a:gd name="connsiteY12" fmla="*/ 141958 h 141957"/>
                  <a:gd name="connsiteX13" fmla="*/ 4213 w 92682"/>
                  <a:gd name="connsiteY13" fmla="*/ 126497 h 141957"/>
                  <a:gd name="connsiteX14" fmla="*/ 75831 w 92682"/>
                  <a:gd name="connsiteY14" fmla="*/ 73087 h 141957"/>
                  <a:gd name="connsiteX15" fmla="*/ 75831 w 92682"/>
                  <a:gd name="connsiteY15" fmla="*/ 29516 h 141957"/>
                  <a:gd name="connsiteX16" fmla="*/ 46341 w 92682"/>
                  <a:gd name="connsiteY16" fmla="*/ 14055 h 141957"/>
                  <a:gd name="connsiteX17" fmla="*/ 14043 w 92682"/>
                  <a:gd name="connsiteY17" fmla="*/ 52004 h 141957"/>
                  <a:gd name="connsiteX18" fmla="*/ 46341 w 92682"/>
                  <a:gd name="connsiteY18" fmla="*/ 89954 h 141957"/>
                  <a:gd name="connsiteX19" fmla="*/ 75831 w 92682"/>
                  <a:gd name="connsiteY19" fmla="*/ 73087 h 141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2682" h="141957">
                    <a:moveTo>
                      <a:pt x="4213" y="126497"/>
                    </a:moveTo>
                    <a:lnTo>
                      <a:pt x="12638" y="115253"/>
                    </a:lnTo>
                    <a:cubicBezTo>
                      <a:pt x="21064" y="125092"/>
                      <a:pt x="30894" y="129308"/>
                      <a:pt x="44937" y="129308"/>
                    </a:cubicBezTo>
                    <a:cubicBezTo>
                      <a:pt x="61788" y="129308"/>
                      <a:pt x="77235" y="120875"/>
                      <a:pt x="77235" y="99792"/>
                    </a:cubicBezTo>
                    <a:lnTo>
                      <a:pt x="77235" y="85737"/>
                    </a:lnTo>
                    <a:cubicBezTo>
                      <a:pt x="70214" y="95576"/>
                      <a:pt x="57575" y="104009"/>
                      <a:pt x="43533" y="104009"/>
                    </a:cubicBezTo>
                    <a:cubicBezTo>
                      <a:pt x="18256" y="104009"/>
                      <a:pt x="0" y="84332"/>
                      <a:pt x="0" y="52004"/>
                    </a:cubicBezTo>
                    <a:cubicBezTo>
                      <a:pt x="0" y="19677"/>
                      <a:pt x="18256" y="0"/>
                      <a:pt x="43533" y="0"/>
                    </a:cubicBezTo>
                    <a:cubicBezTo>
                      <a:pt x="57575" y="0"/>
                      <a:pt x="68810" y="7028"/>
                      <a:pt x="77235" y="16866"/>
                    </a:cubicBezTo>
                    <a:lnTo>
                      <a:pt x="77235" y="1405"/>
                    </a:lnTo>
                    <a:lnTo>
                      <a:pt x="92682" y="1405"/>
                    </a:lnTo>
                    <a:lnTo>
                      <a:pt x="92682" y="98387"/>
                    </a:lnTo>
                    <a:cubicBezTo>
                      <a:pt x="92682" y="130714"/>
                      <a:pt x="70214" y="141958"/>
                      <a:pt x="44937" y="141958"/>
                    </a:cubicBezTo>
                    <a:cubicBezTo>
                      <a:pt x="26681" y="141958"/>
                      <a:pt x="15447" y="137742"/>
                      <a:pt x="4213" y="126497"/>
                    </a:cubicBezTo>
                    <a:close/>
                    <a:moveTo>
                      <a:pt x="75831" y="73087"/>
                    </a:moveTo>
                    <a:lnTo>
                      <a:pt x="75831" y="29516"/>
                    </a:lnTo>
                    <a:cubicBezTo>
                      <a:pt x="70214" y="21083"/>
                      <a:pt x="58980" y="14055"/>
                      <a:pt x="46341" y="14055"/>
                    </a:cubicBezTo>
                    <a:cubicBezTo>
                      <a:pt x="26681" y="14055"/>
                      <a:pt x="14043" y="29516"/>
                      <a:pt x="14043" y="52004"/>
                    </a:cubicBezTo>
                    <a:cubicBezTo>
                      <a:pt x="14043" y="74493"/>
                      <a:pt x="25277" y="89954"/>
                      <a:pt x="46341" y="89954"/>
                    </a:cubicBezTo>
                    <a:cubicBezTo>
                      <a:pt x="58980" y="88548"/>
                      <a:pt x="70214" y="81520"/>
                      <a:pt x="75831" y="73087"/>
                    </a:cubicBezTo>
                    <a:close/>
                  </a:path>
                </a:pathLst>
              </a:custGeom>
              <a:solidFill>
                <a:srgbClr val="FFFFFF"/>
              </a:solidFill>
              <a:ln w="14034"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9198174B-5D57-1647-B7D9-6E90A796C08A}"/>
                  </a:ext>
                </a:extLst>
              </p:cNvPr>
              <p:cNvSpPr/>
              <p:nvPr/>
            </p:nvSpPr>
            <p:spPr>
              <a:xfrm>
                <a:off x="1266088" y="10112399"/>
                <a:ext cx="82852" cy="102603"/>
              </a:xfrm>
              <a:custGeom>
                <a:avLst/>
                <a:gdLst>
                  <a:gd name="connsiteX0" fmla="*/ 67405 w 82852"/>
                  <a:gd name="connsiteY0" fmla="*/ 101198 h 102603"/>
                  <a:gd name="connsiteX1" fmla="*/ 67405 w 82852"/>
                  <a:gd name="connsiteY1" fmla="*/ 36543 h 102603"/>
                  <a:gd name="connsiteX2" fmla="*/ 44937 w 82852"/>
                  <a:gd name="connsiteY2" fmla="*/ 14055 h 102603"/>
                  <a:gd name="connsiteX3" fmla="*/ 15447 w 82852"/>
                  <a:gd name="connsiteY3" fmla="*/ 29516 h 102603"/>
                  <a:gd name="connsiteX4" fmla="*/ 15447 w 82852"/>
                  <a:gd name="connsiteY4" fmla="*/ 102603 h 102603"/>
                  <a:gd name="connsiteX5" fmla="*/ 0 w 82852"/>
                  <a:gd name="connsiteY5" fmla="*/ 102603 h 102603"/>
                  <a:gd name="connsiteX6" fmla="*/ 0 w 82852"/>
                  <a:gd name="connsiteY6" fmla="*/ 2811 h 102603"/>
                  <a:gd name="connsiteX7" fmla="*/ 15447 w 82852"/>
                  <a:gd name="connsiteY7" fmla="*/ 2811 h 102603"/>
                  <a:gd name="connsiteX8" fmla="*/ 15447 w 82852"/>
                  <a:gd name="connsiteY8" fmla="*/ 16866 h 102603"/>
                  <a:gd name="connsiteX9" fmla="*/ 50554 w 82852"/>
                  <a:gd name="connsiteY9" fmla="*/ 0 h 102603"/>
                  <a:gd name="connsiteX10" fmla="*/ 82852 w 82852"/>
                  <a:gd name="connsiteY10" fmla="*/ 32327 h 102603"/>
                  <a:gd name="connsiteX11" fmla="*/ 82852 w 82852"/>
                  <a:gd name="connsiteY11" fmla="*/ 102603 h 102603"/>
                  <a:gd name="connsiteX12" fmla="*/ 67405 w 82852"/>
                  <a:gd name="connsiteY12" fmla="*/ 102603 h 102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852" h="102603">
                    <a:moveTo>
                      <a:pt x="67405" y="101198"/>
                    </a:moveTo>
                    <a:lnTo>
                      <a:pt x="67405" y="36543"/>
                    </a:lnTo>
                    <a:cubicBezTo>
                      <a:pt x="67405" y="19677"/>
                      <a:pt x="58979" y="14055"/>
                      <a:pt x="44937" y="14055"/>
                    </a:cubicBezTo>
                    <a:cubicBezTo>
                      <a:pt x="32298" y="14055"/>
                      <a:pt x="21064" y="21083"/>
                      <a:pt x="15447" y="29516"/>
                    </a:cubicBezTo>
                    <a:lnTo>
                      <a:pt x="15447" y="102603"/>
                    </a:lnTo>
                    <a:lnTo>
                      <a:pt x="0" y="102603"/>
                    </a:lnTo>
                    <a:lnTo>
                      <a:pt x="0" y="2811"/>
                    </a:lnTo>
                    <a:lnTo>
                      <a:pt x="15447" y="2811"/>
                    </a:lnTo>
                    <a:lnTo>
                      <a:pt x="15447" y="16866"/>
                    </a:lnTo>
                    <a:cubicBezTo>
                      <a:pt x="22468" y="8433"/>
                      <a:pt x="36511" y="0"/>
                      <a:pt x="50554" y="0"/>
                    </a:cubicBezTo>
                    <a:cubicBezTo>
                      <a:pt x="71618" y="0"/>
                      <a:pt x="82852" y="9838"/>
                      <a:pt x="82852" y="32327"/>
                    </a:cubicBezTo>
                    <a:lnTo>
                      <a:pt x="82852" y="102603"/>
                    </a:lnTo>
                    <a:lnTo>
                      <a:pt x="67405" y="102603"/>
                    </a:lnTo>
                    <a:close/>
                  </a:path>
                </a:pathLst>
              </a:custGeom>
              <a:solidFill>
                <a:srgbClr val="FFFFFF"/>
              </a:solidFill>
              <a:ln w="14034"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95F34C70-4276-5740-96AD-AA3BEAB629F3}"/>
                  </a:ext>
                </a:extLst>
              </p:cNvPr>
              <p:cNvSpPr/>
              <p:nvPr/>
            </p:nvSpPr>
            <p:spPr>
              <a:xfrm>
                <a:off x="1368601" y="10112399"/>
                <a:ext cx="96895" cy="104008"/>
              </a:xfrm>
              <a:custGeom>
                <a:avLst/>
                <a:gdLst>
                  <a:gd name="connsiteX0" fmla="*/ 0 w 96895"/>
                  <a:gd name="connsiteY0" fmla="*/ 52004 h 104008"/>
                  <a:gd name="connsiteX1" fmla="*/ 49150 w 96895"/>
                  <a:gd name="connsiteY1" fmla="*/ 0 h 104008"/>
                  <a:gd name="connsiteX2" fmla="*/ 96895 w 96895"/>
                  <a:gd name="connsiteY2" fmla="*/ 53410 h 104008"/>
                  <a:gd name="connsiteX3" fmla="*/ 96895 w 96895"/>
                  <a:gd name="connsiteY3" fmla="*/ 57626 h 104008"/>
                  <a:gd name="connsiteX4" fmla="*/ 16852 w 96895"/>
                  <a:gd name="connsiteY4" fmla="*/ 57626 h 104008"/>
                  <a:gd name="connsiteX5" fmla="*/ 51958 w 96895"/>
                  <a:gd name="connsiteY5" fmla="*/ 91359 h 104008"/>
                  <a:gd name="connsiteX6" fmla="*/ 82852 w 96895"/>
                  <a:gd name="connsiteY6" fmla="*/ 78709 h 104008"/>
                  <a:gd name="connsiteX7" fmla="*/ 89874 w 96895"/>
                  <a:gd name="connsiteY7" fmla="*/ 88548 h 104008"/>
                  <a:gd name="connsiteX8" fmla="*/ 50554 w 96895"/>
                  <a:gd name="connsiteY8" fmla="*/ 104009 h 104008"/>
                  <a:gd name="connsiteX9" fmla="*/ 0 w 96895"/>
                  <a:gd name="connsiteY9" fmla="*/ 52004 h 104008"/>
                  <a:gd name="connsiteX10" fmla="*/ 49150 w 96895"/>
                  <a:gd name="connsiteY10" fmla="*/ 12650 h 104008"/>
                  <a:gd name="connsiteX11" fmla="*/ 16852 w 96895"/>
                  <a:gd name="connsiteY11" fmla="*/ 46382 h 104008"/>
                  <a:gd name="connsiteX12" fmla="*/ 81448 w 96895"/>
                  <a:gd name="connsiteY12" fmla="*/ 46382 h 104008"/>
                  <a:gd name="connsiteX13" fmla="*/ 49150 w 96895"/>
                  <a:gd name="connsiteY13" fmla="*/ 12650 h 104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895" h="104008">
                    <a:moveTo>
                      <a:pt x="0" y="52004"/>
                    </a:moveTo>
                    <a:cubicBezTo>
                      <a:pt x="0" y="23894"/>
                      <a:pt x="21064" y="0"/>
                      <a:pt x="49150" y="0"/>
                    </a:cubicBezTo>
                    <a:cubicBezTo>
                      <a:pt x="78640" y="0"/>
                      <a:pt x="96895" y="23894"/>
                      <a:pt x="96895" y="53410"/>
                    </a:cubicBezTo>
                    <a:lnTo>
                      <a:pt x="96895" y="57626"/>
                    </a:lnTo>
                    <a:lnTo>
                      <a:pt x="16852" y="57626"/>
                    </a:lnTo>
                    <a:cubicBezTo>
                      <a:pt x="18255" y="75898"/>
                      <a:pt x="30894" y="91359"/>
                      <a:pt x="51958" y="91359"/>
                    </a:cubicBezTo>
                    <a:cubicBezTo>
                      <a:pt x="63193" y="91359"/>
                      <a:pt x="74427" y="87142"/>
                      <a:pt x="82852" y="78709"/>
                    </a:cubicBezTo>
                    <a:lnTo>
                      <a:pt x="89874" y="88548"/>
                    </a:lnTo>
                    <a:cubicBezTo>
                      <a:pt x="80044" y="98387"/>
                      <a:pt x="66001" y="104009"/>
                      <a:pt x="50554" y="104009"/>
                    </a:cubicBezTo>
                    <a:cubicBezTo>
                      <a:pt x="21064" y="104009"/>
                      <a:pt x="0" y="82926"/>
                      <a:pt x="0" y="52004"/>
                    </a:cubicBezTo>
                    <a:close/>
                    <a:moveTo>
                      <a:pt x="49150" y="12650"/>
                    </a:moveTo>
                    <a:cubicBezTo>
                      <a:pt x="28086" y="12650"/>
                      <a:pt x="16852" y="30921"/>
                      <a:pt x="16852" y="46382"/>
                    </a:cubicBezTo>
                    <a:lnTo>
                      <a:pt x="81448" y="46382"/>
                    </a:lnTo>
                    <a:cubicBezTo>
                      <a:pt x="81448" y="30921"/>
                      <a:pt x="71618" y="12650"/>
                      <a:pt x="49150" y="12650"/>
                    </a:cubicBezTo>
                    <a:close/>
                  </a:path>
                </a:pathLst>
              </a:custGeom>
              <a:solidFill>
                <a:srgbClr val="FFFFFF"/>
              </a:solidFill>
              <a:ln w="14034"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D00F349F-11B5-634A-AA76-ADAB0B8748B1}"/>
                  </a:ext>
                </a:extLst>
              </p:cNvPr>
              <p:cNvSpPr/>
              <p:nvPr/>
            </p:nvSpPr>
            <p:spPr>
              <a:xfrm>
                <a:off x="1479538" y="10074450"/>
                <a:ext cx="92682" cy="140552"/>
              </a:xfrm>
              <a:custGeom>
                <a:avLst/>
                <a:gdLst>
                  <a:gd name="connsiteX0" fmla="*/ 77235 w 92682"/>
                  <a:gd name="connsiteY0" fmla="*/ 139147 h 140552"/>
                  <a:gd name="connsiteX1" fmla="*/ 77235 w 92682"/>
                  <a:gd name="connsiteY1" fmla="*/ 123686 h 140552"/>
                  <a:gd name="connsiteX2" fmla="*/ 43533 w 92682"/>
                  <a:gd name="connsiteY2" fmla="*/ 140553 h 140552"/>
                  <a:gd name="connsiteX3" fmla="*/ 0 w 92682"/>
                  <a:gd name="connsiteY3" fmla="*/ 88548 h 140552"/>
                  <a:gd name="connsiteX4" fmla="*/ 43533 w 92682"/>
                  <a:gd name="connsiteY4" fmla="*/ 36544 h 140552"/>
                  <a:gd name="connsiteX5" fmla="*/ 77235 w 92682"/>
                  <a:gd name="connsiteY5" fmla="*/ 53410 h 140552"/>
                  <a:gd name="connsiteX6" fmla="*/ 77235 w 92682"/>
                  <a:gd name="connsiteY6" fmla="*/ 0 h 140552"/>
                  <a:gd name="connsiteX7" fmla="*/ 92682 w 92682"/>
                  <a:gd name="connsiteY7" fmla="*/ 0 h 140552"/>
                  <a:gd name="connsiteX8" fmla="*/ 92682 w 92682"/>
                  <a:gd name="connsiteY8" fmla="*/ 137742 h 140552"/>
                  <a:gd name="connsiteX9" fmla="*/ 77235 w 92682"/>
                  <a:gd name="connsiteY9" fmla="*/ 137742 h 140552"/>
                  <a:gd name="connsiteX10" fmla="*/ 77235 w 92682"/>
                  <a:gd name="connsiteY10" fmla="*/ 112442 h 140552"/>
                  <a:gd name="connsiteX11" fmla="*/ 77235 w 92682"/>
                  <a:gd name="connsiteY11" fmla="*/ 67465 h 140552"/>
                  <a:gd name="connsiteX12" fmla="*/ 47745 w 92682"/>
                  <a:gd name="connsiteY12" fmla="*/ 52005 h 140552"/>
                  <a:gd name="connsiteX13" fmla="*/ 15447 w 92682"/>
                  <a:gd name="connsiteY13" fmla="*/ 89954 h 140552"/>
                  <a:gd name="connsiteX14" fmla="*/ 47745 w 92682"/>
                  <a:gd name="connsiteY14" fmla="*/ 127903 h 140552"/>
                  <a:gd name="connsiteX15" fmla="*/ 77235 w 92682"/>
                  <a:gd name="connsiteY15" fmla="*/ 112442 h 140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682" h="140552">
                    <a:moveTo>
                      <a:pt x="77235" y="139147"/>
                    </a:moveTo>
                    <a:lnTo>
                      <a:pt x="77235" y="123686"/>
                    </a:lnTo>
                    <a:cubicBezTo>
                      <a:pt x="70214" y="133525"/>
                      <a:pt x="57575" y="140553"/>
                      <a:pt x="43533" y="140553"/>
                    </a:cubicBezTo>
                    <a:cubicBezTo>
                      <a:pt x="18256" y="140553"/>
                      <a:pt x="0" y="120875"/>
                      <a:pt x="0" y="88548"/>
                    </a:cubicBezTo>
                    <a:cubicBezTo>
                      <a:pt x="0" y="56221"/>
                      <a:pt x="18256" y="36544"/>
                      <a:pt x="43533" y="36544"/>
                    </a:cubicBezTo>
                    <a:cubicBezTo>
                      <a:pt x="57575" y="36544"/>
                      <a:pt x="68810" y="43571"/>
                      <a:pt x="77235" y="53410"/>
                    </a:cubicBezTo>
                    <a:lnTo>
                      <a:pt x="77235" y="0"/>
                    </a:lnTo>
                    <a:lnTo>
                      <a:pt x="92682" y="0"/>
                    </a:lnTo>
                    <a:lnTo>
                      <a:pt x="92682" y="137742"/>
                    </a:lnTo>
                    <a:lnTo>
                      <a:pt x="77235" y="137742"/>
                    </a:lnTo>
                    <a:close/>
                    <a:moveTo>
                      <a:pt x="77235" y="112442"/>
                    </a:moveTo>
                    <a:lnTo>
                      <a:pt x="77235" y="67465"/>
                    </a:lnTo>
                    <a:cubicBezTo>
                      <a:pt x="71618" y="59032"/>
                      <a:pt x="60384" y="52005"/>
                      <a:pt x="47745" y="52005"/>
                    </a:cubicBezTo>
                    <a:cubicBezTo>
                      <a:pt x="28086" y="52005"/>
                      <a:pt x="15447" y="68871"/>
                      <a:pt x="15447" y="89954"/>
                    </a:cubicBezTo>
                    <a:cubicBezTo>
                      <a:pt x="15447" y="112442"/>
                      <a:pt x="26681" y="127903"/>
                      <a:pt x="47745" y="127903"/>
                    </a:cubicBezTo>
                    <a:cubicBezTo>
                      <a:pt x="58980" y="127903"/>
                      <a:pt x="71618" y="120875"/>
                      <a:pt x="77235" y="112442"/>
                    </a:cubicBezTo>
                    <a:close/>
                  </a:path>
                </a:pathLst>
              </a:custGeom>
              <a:solidFill>
                <a:srgbClr val="FFFFFF"/>
              </a:solidFill>
              <a:ln w="14034"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91C354F9-8056-DD42-AD49-FDA33AC88F92}"/>
                  </a:ext>
                </a:extLst>
              </p:cNvPr>
              <p:cNvSpPr/>
              <p:nvPr/>
            </p:nvSpPr>
            <p:spPr>
              <a:xfrm>
                <a:off x="1645244" y="10075855"/>
                <a:ext cx="92682" cy="140552"/>
              </a:xfrm>
              <a:custGeom>
                <a:avLst/>
                <a:gdLst>
                  <a:gd name="connsiteX0" fmla="*/ 0 w 92682"/>
                  <a:gd name="connsiteY0" fmla="*/ 137742 h 140552"/>
                  <a:gd name="connsiteX1" fmla="*/ 0 w 92682"/>
                  <a:gd name="connsiteY1" fmla="*/ 0 h 140552"/>
                  <a:gd name="connsiteX2" fmla="*/ 15447 w 92682"/>
                  <a:gd name="connsiteY2" fmla="*/ 0 h 140552"/>
                  <a:gd name="connsiteX3" fmla="*/ 15447 w 92682"/>
                  <a:gd name="connsiteY3" fmla="*/ 53410 h 140552"/>
                  <a:gd name="connsiteX4" fmla="*/ 49150 w 92682"/>
                  <a:gd name="connsiteY4" fmla="*/ 36544 h 140552"/>
                  <a:gd name="connsiteX5" fmla="*/ 92682 w 92682"/>
                  <a:gd name="connsiteY5" fmla="*/ 88548 h 140552"/>
                  <a:gd name="connsiteX6" fmla="*/ 49150 w 92682"/>
                  <a:gd name="connsiteY6" fmla="*/ 140553 h 140552"/>
                  <a:gd name="connsiteX7" fmla="*/ 15447 w 92682"/>
                  <a:gd name="connsiteY7" fmla="*/ 123686 h 140552"/>
                  <a:gd name="connsiteX8" fmla="*/ 15447 w 92682"/>
                  <a:gd name="connsiteY8" fmla="*/ 139147 h 140552"/>
                  <a:gd name="connsiteX9" fmla="*/ 0 w 92682"/>
                  <a:gd name="connsiteY9" fmla="*/ 139147 h 140552"/>
                  <a:gd name="connsiteX10" fmla="*/ 44937 w 92682"/>
                  <a:gd name="connsiteY10" fmla="*/ 126497 h 140552"/>
                  <a:gd name="connsiteX11" fmla="*/ 77235 w 92682"/>
                  <a:gd name="connsiteY11" fmla="*/ 88548 h 140552"/>
                  <a:gd name="connsiteX12" fmla="*/ 44937 w 92682"/>
                  <a:gd name="connsiteY12" fmla="*/ 50599 h 140552"/>
                  <a:gd name="connsiteX13" fmla="*/ 15447 w 92682"/>
                  <a:gd name="connsiteY13" fmla="*/ 66060 h 140552"/>
                  <a:gd name="connsiteX14" fmla="*/ 15447 w 92682"/>
                  <a:gd name="connsiteY14" fmla="*/ 111037 h 140552"/>
                  <a:gd name="connsiteX15" fmla="*/ 44937 w 92682"/>
                  <a:gd name="connsiteY15" fmla="*/ 126497 h 140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682" h="140552">
                    <a:moveTo>
                      <a:pt x="0" y="137742"/>
                    </a:moveTo>
                    <a:lnTo>
                      <a:pt x="0" y="0"/>
                    </a:lnTo>
                    <a:lnTo>
                      <a:pt x="15447" y="0"/>
                    </a:lnTo>
                    <a:lnTo>
                      <a:pt x="15447" y="53410"/>
                    </a:lnTo>
                    <a:cubicBezTo>
                      <a:pt x="23872" y="42166"/>
                      <a:pt x="35107" y="36544"/>
                      <a:pt x="49150" y="36544"/>
                    </a:cubicBezTo>
                    <a:cubicBezTo>
                      <a:pt x="74427" y="36544"/>
                      <a:pt x="92682" y="57627"/>
                      <a:pt x="92682" y="88548"/>
                    </a:cubicBezTo>
                    <a:cubicBezTo>
                      <a:pt x="92682" y="120875"/>
                      <a:pt x="74427" y="140553"/>
                      <a:pt x="49150" y="140553"/>
                    </a:cubicBezTo>
                    <a:cubicBezTo>
                      <a:pt x="35107" y="140553"/>
                      <a:pt x="22468" y="133525"/>
                      <a:pt x="15447" y="123686"/>
                    </a:cubicBezTo>
                    <a:lnTo>
                      <a:pt x="15447" y="139147"/>
                    </a:lnTo>
                    <a:lnTo>
                      <a:pt x="0" y="139147"/>
                    </a:lnTo>
                    <a:close/>
                    <a:moveTo>
                      <a:pt x="44937" y="126497"/>
                    </a:moveTo>
                    <a:cubicBezTo>
                      <a:pt x="64596" y="126497"/>
                      <a:pt x="77235" y="109631"/>
                      <a:pt x="77235" y="88548"/>
                    </a:cubicBezTo>
                    <a:cubicBezTo>
                      <a:pt x="77235" y="66060"/>
                      <a:pt x="66001" y="50599"/>
                      <a:pt x="44937" y="50599"/>
                    </a:cubicBezTo>
                    <a:cubicBezTo>
                      <a:pt x="32298" y="50599"/>
                      <a:pt x="21064" y="57627"/>
                      <a:pt x="15447" y="66060"/>
                    </a:cubicBezTo>
                    <a:lnTo>
                      <a:pt x="15447" y="111037"/>
                    </a:lnTo>
                    <a:cubicBezTo>
                      <a:pt x="21064" y="119470"/>
                      <a:pt x="32298" y="126497"/>
                      <a:pt x="44937" y="126497"/>
                    </a:cubicBezTo>
                    <a:close/>
                  </a:path>
                </a:pathLst>
              </a:custGeom>
              <a:solidFill>
                <a:srgbClr val="FFFFFF"/>
              </a:solidFill>
              <a:ln w="14034"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DE8F776D-FE96-1343-AB67-243A70449683}"/>
                  </a:ext>
                </a:extLst>
              </p:cNvPr>
              <p:cNvSpPr/>
              <p:nvPr/>
            </p:nvSpPr>
            <p:spPr>
              <a:xfrm>
                <a:off x="1743543" y="10115210"/>
                <a:ext cx="99703" cy="139147"/>
              </a:xfrm>
              <a:custGeom>
                <a:avLst/>
                <a:gdLst>
                  <a:gd name="connsiteX0" fmla="*/ 11234 w 99703"/>
                  <a:gd name="connsiteY0" fmla="*/ 123687 h 139147"/>
                  <a:gd name="connsiteX1" fmla="*/ 19660 w 99703"/>
                  <a:gd name="connsiteY1" fmla="*/ 125092 h 139147"/>
                  <a:gd name="connsiteX2" fmla="*/ 35107 w 99703"/>
                  <a:gd name="connsiteY2" fmla="*/ 115253 h 139147"/>
                  <a:gd name="connsiteX3" fmla="*/ 42128 w 99703"/>
                  <a:gd name="connsiteY3" fmla="*/ 99793 h 139147"/>
                  <a:gd name="connsiteX4" fmla="*/ 0 w 99703"/>
                  <a:gd name="connsiteY4" fmla="*/ 0 h 139147"/>
                  <a:gd name="connsiteX5" fmla="*/ 16851 w 99703"/>
                  <a:gd name="connsiteY5" fmla="*/ 0 h 139147"/>
                  <a:gd name="connsiteX6" fmla="*/ 50554 w 99703"/>
                  <a:gd name="connsiteY6" fmla="*/ 81521 h 139147"/>
                  <a:gd name="connsiteX7" fmla="*/ 82852 w 99703"/>
                  <a:gd name="connsiteY7" fmla="*/ 0 h 139147"/>
                  <a:gd name="connsiteX8" fmla="*/ 99703 w 99703"/>
                  <a:gd name="connsiteY8" fmla="*/ 0 h 139147"/>
                  <a:gd name="connsiteX9" fmla="*/ 50554 w 99703"/>
                  <a:gd name="connsiteY9" fmla="*/ 119470 h 139147"/>
                  <a:gd name="connsiteX10" fmla="*/ 21064 w 99703"/>
                  <a:gd name="connsiteY10" fmla="*/ 139147 h 139147"/>
                  <a:gd name="connsiteX11" fmla="*/ 9830 w 99703"/>
                  <a:gd name="connsiteY11" fmla="*/ 137742 h 139147"/>
                  <a:gd name="connsiteX12" fmla="*/ 11234 w 99703"/>
                  <a:gd name="connsiteY12" fmla="*/ 123687 h 139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9703" h="139147">
                    <a:moveTo>
                      <a:pt x="11234" y="123687"/>
                    </a:moveTo>
                    <a:cubicBezTo>
                      <a:pt x="14043" y="125092"/>
                      <a:pt x="16851" y="125092"/>
                      <a:pt x="19660" y="125092"/>
                    </a:cubicBezTo>
                    <a:cubicBezTo>
                      <a:pt x="26681" y="125092"/>
                      <a:pt x="30894" y="122281"/>
                      <a:pt x="35107" y="115253"/>
                    </a:cubicBezTo>
                    <a:lnTo>
                      <a:pt x="42128" y="99793"/>
                    </a:lnTo>
                    <a:lnTo>
                      <a:pt x="0" y="0"/>
                    </a:lnTo>
                    <a:lnTo>
                      <a:pt x="16851" y="0"/>
                    </a:lnTo>
                    <a:lnTo>
                      <a:pt x="50554" y="81521"/>
                    </a:lnTo>
                    <a:lnTo>
                      <a:pt x="82852" y="0"/>
                    </a:lnTo>
                    <a:lnTo>
                      <a:pt x="99703" y="0"/>
                    </a:lnTo>
                    <a:lnTo>
                      <a:pt x="50554" y="119470"/>
                    </a:lnTo>
                    <a:cubicBezTo>
                      <a:pt x="44937" y="133525"/>
                      <a:pt x="35107" y="139147"/>
                      <a:pt x="21064" y="139147"/>
                    </a:cubicBezTo>
                    <a:cubicBezTo>
                      <a:pt x="18255" y="139147"/>
                      <a:pt x="12638" y="139147"/>
                      <a:pt x="9830" y="137742"/>
                    </a:cubicBezTo>
                    <a:lnTo>
                      <a:pt x="11234" y="123687"/>
                    </a:lnTo>
                    <a:close/>
                  </a:path>
                </a:pathLst>
              </a:custGeom>
              <a:solidFill>
                <a:srgbClr val="FFFFFF"/>
              </a:solidFill>
              <a:ln w="14034" cap="flat">
                <a:noFill/>
                <a:prstDash val="solid"/>
                <a:miter/>
              </a:ln>
            </p:spPr>
            <p:txBody>
              <a:bodyPr rtlCol="0" anchor="ctr"/>
              <a:lstStyle/>
              <a:p>
                <a:endParaRPr lang="en-US"/>
              </a:p>
            </p:txBody>
          </p:sp>
        </p:grpSp>
      </p:grpSp>
      <p:grpSp>
        <p:nvGrpSpPr>
          <p:cNvPr id="5" name="Group 4">
            <a:extLst>
              <a:ext uri="{FF2B5EF4-FFF2-40B4-BE49-F238E27FC236}">
                <a16:creationId xmlns:a16="http://schemas.microsoft.com/office/drawing/2014/main" id="{7A12FC73-A614-C84C-8CA0-DC8ECC813563}"/>
              </a:ext>
            </a:extLst>
          </p:cNvPr>
          <p:cNvGrpSpPr/>
          <p:nvPr/>
        </p:nvGrpSpPr>
        <p:grpSpPr>
          <a:xfrm>
            <a:off x="-2787265" y="3372305"/>
            <a:ext cx="9927325" cy="6124624"/>
            <a:chOff x="-2787265" y="3372305"/>
            <a:chExt cx="9927325" cy="6124624"/>
          </a:xfrm>
        </p:grpSpPr>
        <p:sp>
          <p:nvSpPr>
            <p:cNvPr id="115" name="Freeform 114">
              <a:extLst>
                <a:ext uri="{FF2B5EF4-FFF2-40B4-BE49-F238E27FC236}">
                  <a16:creationId xmlns:a16="http://schemas.microsoft.com/office/drawing/2014/main" id="{B801FE31-8870-B441-87AC-DFFF5F348379}"/>
                </a:ext>
              </a:extLst>
            </p:cNvPr>
            <p:cNvSpPr/>
            <p:nvPr/>
          </p:nvSpPr>
          <p:spPr>
            <a:xfrm flipH="1">
              <a:off x="486407" y="8160628"/>
              <a:ext cx="592641" cy="513638"/>
            </a:xfrm>
            <a:custGeom>
              <a:avLst/>
              <a:gdLst>
                <a:gd name="connsiteX0" fmla="*/ 0 w 831332"/>
                <a:gd name="connsiteY0" fmla="*/ 81521 h 81520"/>
                <a:gd name="connsiteX1" fmla="*/ 831333 w 831332"/>
                <a:gd name="connsiteY1" fmla="*/ 0 h 81520"/>
              </a:gdLst>
              <a:ahLst/>
              <a:cxnLst>
                <a:cxn ang="0">
                  <a:pos x="connsiteX0" y="connsiteY0"/>
                </a:cxn>
                <a:cxn ang="0">
                  <a:pos x="connsiteX1" y="connsiteY1"/>
                </a:cxn>
              </a:cxnLst>
              <a:rect l="l" t="t" r="r" b="b"/>
              <a:pathLst>
                <a:path w="831332" h="81520">
                  <a:moveTo>
                    <a:pt x="0" y="81521"/>
                  </a:moveTo>
                  <a:lnTo>
                    <a:pt x="831333" y="0"/>
                  </a:lnTo>
                </a:path>
              </a:pathLst>
            </a:custGeom>
            <a:ln w="12700" cap="flat">
              <a:solidFill>
                <a:srgbClr val="94C33D"/>
              </a:solidFill>
              <a:prstDash val="sysDot"/>
              <a:miter/>
            </a:ln>
          </p:spPr>
          <p:txBody>
            <a:bodyPr rtlCol="0" anchor="ctr"/>
            <a:lstStyle/>
            <a:p>
              <a:endParaRPr lang="en-US" dirty="0"/>
            </a:p>
          </p:txBody>
        </p:sp>
        <p:sp>
          <p:nvSpPr>
            <p:cNvPr id="130" name="Freeform 129">
              <a:extLst>
                <a:ext uri="{FF2B5EF4-FFF2-40B4-BE49-F238E27FC236}">
                  <a16:creationId xmlns:a16="http://schemas.microsoft.com/office/drawing/2014/main" id="{3F347AF4-4BD3-6241-AD65-4C3174E645FD}"/>
                </a:ext>
              </a:extLst>
            </p:cNvPr>
            <p:cNvSpPr/>
            <p:nvPr/>
          </p:nvSpPr>
          <p:spPr>
            <a:xfrm>
              <a:off x="690568" y="4067942"/>
              <a:ext cx="458966" cy="513638"/>
            </a:xfrm>
            <a:custGeom>
              <a:avLst/>
              <a:gdLst>
                <a:gd name="connsiteX0" fmla="*/ 0 w 831332"/>
                <a:gd name="connsiteY0" fmla="*/ 81521 h 81520"/>
                <a:gd name="connsiteX1" fmla="*/ 831333 w 831332"/>
                <a:gd name="connsiteY1" fmla="*/ 0 h 81520"/>
              </a:gdLst>
              <a:ahLst/>
              <a:cxnLst>
                <a:cxn ang="0">
                  <a:pos x="connsiteX0" y="connsiteY0"/>
                </a:cxn>
                <a:cxn ang="0">
                  <a:pos x="connsiteX1" y="connsiteY1"/>
                </a:cxn>
              </a:cxnLst>
              <a:rect l="l" t="t" r="r" b="b"/>
              <a:pathLst>
                <a:path w="831332" h="81520">
                  <a:moveTo>
                    <a:pt x="0" y="81521"/>
                  </a:moveTo>
                  <a:lnTo>
                    <a:pt x="831333" y="0"/>
                  </a:lnTo>
                </a:path>
              </a:pathLst>
            </a:custGeom>
            <a:ln w="12700" cap="flat">
              <a:solidFill>
                <a:srgbClr val="94C33D"/>
              </a:solidFill>
              <a:prstDash val="sysDot"/>
              <a:miter/>
            </a:ln>
          </p:spPr>
          <p:txBody>
            <a:bodyPr rtlCol="0" anchor="ctr"/>
            <a:lstStyle/>
            <a:p>
              <a:endParaRPr lang="en-US" dirty="0"/>
            </a:p>
          </p:txBody>
        </p:sp>
        <p:sp>
          <p:nvSpPr>
            <p:cNvPr id="131" name="Freeform 130">
              <a:extLst>
                <a:ext uri="{FF2B5EF4-FFF2-40B4-BE49-F238E27FC236}">
                  <a16:creationId xmlns:a16="http://schemas.microsoft.com/office/drawing/2014/main" id="{E6C0E931-1E31-2148-9E77-2273B01B0B22}"/>
                </a:ext>
              </a:extLst>
            </p:cNvPr>
            <p:cNvSpPr/>
            <p:nvPr/>
          </p:nvSpPr>
          <p:spPr>
            <a:xfrm rot="4920000" flipH="1">
              <a:off x="1521761" y="4845855"/>
              <a:ext cx="135592" cy="772494"/>
            </a:xfrm>
            <a:custGeom>
              <a:avLst/>
              <a:gdLst>
                <a:gd name="connsiteX0" fmla="*/ 0 w 831332"/>
                <a:gd name="connsiteY0" fmla="*/ 81521 h 81520"/>
                <a:gd name="connsiteX1" fmla="*/ 831333 w 831332"/>
                <a:gd name="connsiteY1" fmla="*/ 0 h 81520"/>
              </a:gdLst>
              <a:ahLst/>
              <a:cxnLst>
                <a:cxn ang="0">
                  <a:pos x="connsiteX0" y="connsiteY0"/>
                </a:cxn>
                <a:cxn ang="0">
                  <a:pos x="connsiteX1" y="connsiteY1"/>
                </a:cxn>
              </a:cxnLst>
              <a:rect l="l" t="t" r="r" b="b"/>
              <a:pathLst>
                <a:path w="831332" h="81520">
                  <a:moveTo>
                    <a:pt x="0" y="81521"/>
                  </a:moveTo>
                  <a:lnTo>
                    <a:pt x="831333" y="0"/>
                  </a:lnTo>
                </a:path>
              </a:pathLst>
            </a:custGeom>
            <a:ln w="12700" cap="flat">
              <a:solidFill>
                <a:srgbClr val="94C33D"/>
              </a:solidFill>
              <a:prstDash val="sysDot"/>
              <a:miter/>
            </a:ln>
          </p:spPr>
          <p:txBody>
            <a:bodyPr rtlCol="0" anchor="ctr"/>
            <a:lstStyle/>
            <a:p>
              <a:endParaRPr lang="en-US" dirty="0"/>
            </a:p>
          </p:txBody>
        </p:sp>
        <p:sp>
          <p:nvSpPr>
            <p:cNvPr id="132" name="Freeform 131">
              <a:extLst>
                <a:ext uri="{FF2B5EF4-FFF2-40B4-BE49-F238E27FC236}">
                  <a16:creationId xmlns:a16="http://schemas.microsoft.com/office/drawing/2014/main" id="{0D08F117-36D3-884A-9466-F572AE157040}"/>
                </a:ext>
              </a:extLst>
            </p:cNvPr>
            <p:cNvSpPr/>
            <p:nvPr/>
          </p:nvSpPr>
          <p:spPr>
            <a:xfrm rot="5040000">
              <a:off x="1397572" y="7275111"/>
              <a:ext cx="236814" cy="528413"/>
            </a:xfrm>
            <a:custGeom>
              <a:avLst/>
              <a:gdLst>
                <a:gd name="connsiteX0" fmla="*/ 0 w 831332"/>
                <a:gd name="connsiteY0" fmla="*/ 81521 h 81520"/>
                <a:gd name="connsiteX1" fmla="*/ 831333 w 831332"/>
                <a:gd name="connsiteY1" fmla="*/ 0 h 81520"/>
              </a:gdLst>
              <a:ahLst/>
              <a:cxnLst>
                <a:cxn ang="0">
                  <a:pos x="connsiteX0" y="connsiteY0"/>
                </a:cxn>
                <a:cxn ang="0">
                  <a:pos x="connsiteX1" y="connsiteY1"/>
                </a:cxn>
              </a:cxnLst>
              <a:rect l="l" t="t" r="r" b="b"/>
              <a:pathLst>
                <a:path w="831332" h="81520">
                  <a:moveTo>
                    <a:pt x="0" y="81521"/>
                  </a:moveTo>
                  <a:lnTo>
                    <a:pt x="831333" y="0"/>
                  </a:lnTo>
                </a:path>
              </a:pathLst>
            </a:custGeom>
            <a:ln w="12700" cap="flat">
              <a:solidFill>
                <a:srgbClr val="94C33D"/>
              </a:solidFill>
              <a:prstDash val="sysDot"/>
              <a:miter/>
            </a:ln>
          </p:spPr>
          <p:txBody>
            <a:bodyPr rtlCol="0" anchor="ctr"/>
            <a:lstStyle/>
            <a:p>
              <a:endParaRPr lang="en-US" dirty="0"/>
            </a:p>
          </p:txBody>
        </p:sp>
        <p:sp>
          <p:nvSpPr>
            <p:cNvPr id="112" name="Arc 111">
              <a:extLst>
                <a:ext uri="{FF2B5EF4-FFF2-40B4-BE49-F238E27FC236}">
                  <a16:creationId xmlns:a16="http://schemas.microsoft.com/office/drawing/2014/main" id="{6D131420-8DCB-BD48-9FEB-1C18D36919E7}"/>
                </a:ext>
              </a:extLst>
            </p:cNvPr>
            <p:cNvSpPr/>
            <p:nvPr/>
          </p:nvSpPr>
          <p:spPr>
            <a:xfrm rot="2696134">
              <a:off x="-2787265" y="4212615"/>
              <a:ext cx="4245551" cy="4245551"/>
            </a:xfrm>
            <a:prstGeom prst="arc">
              <a:avLst>
                <a:gd name="adj1" fmla="val 14656936"/>
                <a:gd name="adj2" fmla="val 1575490"/>
              </a:avLst>
            </a:prstGeom>
            <a:ln w="28575">
              <a:solidFill>
                <a:srgbClr val="B0B2B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21" name="Graphic 3">
              <a:extLst>
                <a:ext uri="{FF2B5EF4-FFF2-40B4-BE49-F238E27FC236}">
                  <a16:creationId xmlns:a16="http://schemas.microsoft.com/office/drawing/2014/main" id="{C1CFC5ED-C347-E245-820B-AD3BFE564A6F}"/>
                </a:ext>
              </a:extLst>
            </p:cNvPr>
            <p:cNvGrpSpPr/>
            <p:nvPr/>
          </p:nvGrpSpPr>
          <p:grpSpPr>
            <a:xfrm>
              <a:off x="457458" y="4507503"/>
              <a:ext cx="255578" cy="255805"/>
              <a:chOff x="367350" y="4975196"/>
              <a:chExt cx="255578" cy="255805"/>
            </a:xfrm>
          </p:grpSpPr>
          <p:sp>
            <p:nvSpPr>
              <p:cNvPr id="122" name="Freeform 121">
                <a:extLst>
                  <a:ext uri="{FF2B5EF4-FFF2-40B4-BE49-F238E27FC236}">
                    <a16:creationId xmlns:a16="http://schemas.microsoft.com/office/drawing/2014/main" id="{70B1ED62-9141-3A4A-A238-D7EFB1078750}"/>
                  </a:ext>
                </a:extLst>
              </p:cNvPr>
              <p:cNvSpPr/>
              <p:nvPr/>
            </p:nvSpPr>
            <p:spPr>
              <a:xfrm>
                <a:off x="367350" y="4975196"/>
                <a:ext cx="255578" cy="255805"/>
              </a:xfrm>
              <a:custGeom>
                <a:avLst/>
                <a:gdLst>
                  <a:gd name="connsiteX0" fmla="*/ 255579 w 255578"/>
                  <a:gd name="connsiteY0" fmla="*/ 127903 h 255805"/>
                  <a:gd name="connsiteX1" fmla="*/ 127789 w 255578"/>
                  <a:gd name="connsiteY1" fmla="*/ 255806 h 255805"/>
                  <a:gd name="connsiteX2" fmla="*/ 0 w 255578"/>
                  <a:gd name="connsiteY2" fmla="*/ 127903 h 255805"/>
                  <a:gd name="connsiteX3" fmla="*/ 127789 w 255578"/>
                  <a:gd name="connsiteY3" fmla="*/ 0 h 255805"/>
                  <a:gd name="connsiteX4" fmla="*/ 255579 w 255578"/>
                  <a:gd name="connsiteY4" fmla="*/ 127903 h 25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578" h="255805">
                    <a:moveTo>
                      <a:pt x="255579" y="127903"/>
                    </a:moveTo>
                    <a:cubicBezTo>
                      <a:pt x="255579" y="198542"/>
                      <a:pt x="198365" y="255806"/>
                      <a:pt x="127789" y="255806"/>
                    </a:cubicBezTo>
                    <a:cubicBezTo>
                      <a:pt x="57213" y="255806"/>
                      <a:pt x="0" y="198542"/>
                      <a:pt x="0" y="127903"/>
                    </a:cubicBezTo>
                    <a:cubicBezTo>
                      <a:pt x="0" y="57264"/>
                      <a:pt x="57213" y="0"/>
                      <a:pt x="127789" y="0"/>
                    </a:cubicBezTo>
                    <a:cubicBezTo>
                      <a:pt x="198365" y="0"/>
                      <a:pt x="255579" y="57264"/>
                      <a:pt x="255579" y="127903"/>
                    </a:cubicBezTo>
                    <a:close/>
                  </a:path>
                </a:pathLst>
              </a:custGeom>
              <a:solidFill>
                <a:srgbClr val="FFFFFF"/>
              </a:solidFill>
              <a:ln w="14034"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9CDF471B-DC69-424E-B74B-835CEBAEC707}"/>
                  </a:ext>
                </a:extLst>
              </p:cNvPr>
              <p:cNvSpPr/>
              <p:nvPr/>
            </p:nvSpPr>
            <p:spPr>
              <a:xfrm>
                <a:off x="420713" y="5028606"/>
                <a:ext cx="148853" cy="148985"/>
              </a:xfrm>
              <a:custGeom>
                <a:avLst/>
                <a:gdLst>
                  <a:gd name="connsiteX0" fmla="*/ 148854 w 148853"/>
                  <a:gd name="connsiteY0" fmla="*/ 74493 h 148985"/>
                  <a:gd name="connsiteX1" fmla="*/ 74427 w 148853"/>
                  <a:gd name="connsiteY1" fmla="*/ 148986 h 148985"/>
                  <a:gd name="connsiteX2" fmla="*/ 0 w 148853"/>
                  <a:gd name="connsiteY2" fmla="*/ 74493 h 148985"/>
                  <a:gd name="connsiteX3" fmla="*/ 74427 w 148853"/>
                  <a:gd name="connsiteY3" fmla="*/ 0 h 148985"/>
                  <a:gd name="connsiteX4" fmla="*/ 148854 w 148853"/>
                  <a:gd name="connsiteY4" fmla="*/ 74493 h 1489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853" h="148985">
                    <a:moveTo>
                      <a:pt x="148854" y="74493"/>
                    </a:moveTo>
                    <a:cubicBezTo>
                      <a:pt x="148854" y="115634"/>
                      <a:pt x="115532" y="148986"/>
                      <a:pt x="74427" y="148986"/>
                    </a:cubicBezTo>
                    <a:cubicBezTo>
                      <a:pt x="33322" y="148986"/>
                      <a:pt x="0" y="115634"/>
                      <a:pt x="0" y="74493"/>
                    </a:cubicBezTo>
                    <a:cubicBezTo>
                      <a:pt x="0" y="33352"/>
                      <a:pt x="33322" y="0"/>
                      <a:pt x="74427" y="0"/>
                    </a:cubicBezTo>
                    <a:cubicBezTo>
                      <a:pt x="115532" y="0"/>
                      <a:pt x="148854" y="33352"/>
                      <a:pt x="148854" y="74493"/>
                    </a:cubicBezTo>
                    <a:close/>
                  </a:path>
                </a:pathLst>
              </a:custGeom>
              <a:solidFill>
                <a:srgbClr val="A1C04B"/>
              </a:solidFill>
              <a:ln w="14034" cap="flat">
                <a:noFill/>
                <a:prstDash val="solid"/>
                <a:miter/>
              </a:ln>
            </p:spPr>
            <p:txBody>
              <a:bodyPr rtlCol="0" anchor="ctr"/>
              <a:lstStyle/>
              <a:p>
                <a:endParaRPr lang="en-US"/>
              </a:p>
            </p:txBody>
          </p:sp>
        </p:grpSp>
        <p:grpSp>
          <p:nvGrpSpPr>
            <p:cNvPr id="124" name="Graphic 3">
              <a:extLst>
                <a:ext uri="{FF2B5EF4-FFF2-40B4-BE49-F238E27FC236}">
                  <a16:creationId xmlns:a16="http://schemas.microsoft.com/office/drawing/2014/main" id="{C8533404-CD73-1E40-B40A-3B4971BA80C6}"/>
                </a:ext>
              </a:extLst>
            </p:cNvPr>
            <p:cNvGrpSpPr/>
            <p:nvPr/>
          </p:nvGrpSpPr>
          <p:grpSpPr>
            <a:xfrm>
              <a:off x="1052754" y="7291145"/>
              <a:ext cx="255578" cy="255805"/>
              <a:chOff x="1152342" y="7520606"/>
              <a:chExt cx="255578" cy="255805"/>
            </a:xfrm>
          </p:grpSpPr>
          <p:sp>
            <p:nvSpPr>
              <p:cNvPr id="125" name="Freeform 124">
                <a:extLst>
                  <a:ext uri="{FF2B5EF4-FFF2-40B4-BE49-F238E27FC236}">
                    <a16:creationId xmlns:a16="http://schemas.microsoft.com/office/drawing/2014/main" id="{74A8E4FD-A9C5-1241-A8FA-ACCE08887BDE}"/>
                  </a:ext>
                </a:extLst>
              </p:cNvPr>
              <p:cNvSpPr/>
              <p:nvPr/>
            </p:nvSpPr>
            <p:spPr>
              <a:xfrm>
                <a:off x="1152342" y="7520606"/>
                <a:ext cx="255578" cy="255805"/>
              </a:xfrm>
              <a:custGeom>
                <a:avLst/>
                <a:gdLst>
                  <a:gd name="connsiteX0" fmla="*/ 255578 w 255578"/>
                  <a:gd name="connsiteY0" fmla="*/ 127903 h 255805"/>
                  <a:gd name="connsiteX1" fmla="*/ 127789 w 255578"/>
                  <a:gd name="connsiteY1" fmla="*/ 255806 h 255805"/>
                  <a:gd name="connsiteX2" fmla="*/ 0 w 255578"/>
                  <a:gd name="connsiteY2" fmla="*/ 127903 h 255805"/>
                  <a:gd name="connsiteX3" fmla="*/ 127789 w 255578"/>
                  <a:gd name="connsiteY3" fmla="*/ 0 h 255805"/>
                  <a:gd name="connsiteX4" fmla="*/ 255578 w 255578"/>
                  <a:gd name="connsiteY4" fmla="*/ 127903 h 25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578" h="255805">
                    <a:moveTo>
                      <a:pt x="255578" y="127903"/>
                    </a:moveTo>
                    <a:cubicBezTo>
                      <a:pt x="255578" y="198542"/>
                      <a:pt x="198365" y="255806"/>
                      <a:pt x="127789" y="255806"/>
                    </a:cubicBezTo>
                    <a:cubicBezTo>
                      <a:pt x="57213" y="255806"/>
                      <a:pt x="0" y="198542"/>
                      <a:pt x="0" y="127903"/>
                    </a:cubicBezTo>
                    <a:cubicBezTo>
                      <a:pt x="0" y="57264"/>
                      <a:pt x="57213" y="0"/>
                      <a:pt x="127789" y="0"/>
                    </a:cubicBezTo>
                    <a:cubicBezTo>
                      <a:pt x="198365" y="0"/>
                      <a:pt x="255578" y="57264"/>
                      <a:pt x="255578" y="127903"/>
                    </a:cubicBezTo>
                    <a:close/>
                  </a:path>
                </a:pathLst>
              </a:custGeom>
              <a:solidFill>
                <a:srgbClr val="FFFFFF"/>
              </a:solidFill>
              <a:ln w="14034"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9A0ED910-DACB-704D-AAEE-51623D90C623}"/>
                  </a:ext>
                </a:extLst>
              </p:cNvPr>
              <p:cNvSpPr/>
              <p:nvPr/>
            </p:nvSpPr>
            <p:spPr>
              <a:xfrm>
                <a:off x="1205704" y="7574016"/>
                <a:ext cx="148853" cy="148985"/>
              </a:xfrm>
              <a:custGeom>
                <a:avLst/>
                <a:gdLst>
                  <a:gd name="connsiteX0" fmla="*/ 148853 w 148853"/>
                  <a:gd name="connsiteY0" fmla="*/ 74493 h 148985"/>
                  <a:gd name="connsiteX1" fmla="*/ 74427 w 148853"/>
                  <a:gd name="connsiteY1" fmla="*/ 148986 h 148985"/>
                  <a:gd name="connsiteX2" fmla="*/ 0 w 148853"/>
                  <a:gd name="connsiteY2" fmla="*/ 74493 h 148985"/>
                  <a:gd name="connsiteX3" fmla="*/ 74427 w 148853"/>
                  <a:gd name="connsiteY3" fmla="*/ 0 h 148985"/>
                  <a:gd name="connsiteX4" fmla="*/ 148853 w 148853"/>
                  <a:gd name="connsiteY4" fmla="*/ 74493 h 1489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853" h="148985">
                    <a:moveTo>
                      <a:pt x="148853" y="74493"/>
                    </a:moveTo>
                    <a:cubicBezTo>
                      <a:pt x="148853" y="115634"/>
                      <a:pt x="115531" y="148986"/>
                      <a:pt x="74427" y="148986"/>
                    </a:cubicBezTo>
                    <a:cubicBezTo>
                      <a:pt x="33322" y="148986"/>
                      <a:pt x="0" y="115634"/>
                      <a:pt x="0" y="74493"/>
                    </a:cubicBezTo>
                    <a:cubicBezTo>
                      <a:pt x="0" y="33351"/>
                      <a:pt x="33322" y="0"/>
                      <a:pt x="74427" y="0"/>
                    </a:cubicBezTo>
                    <a:cubicBezTo>
                      <a:pt x="115532" y="0"/>
                      <a:pt x="148853" y="33352"/>
                      <a:pt x="148853" y="74493"/>
                    </a:cubicBezTo>
                    <a:close/>
                  </a:path>
                </a:pathLst>
              </a:custGeom>
              <a:solidFill>
                <a:srgbClr val="A1C04B"/>
              </a:solidFill>
              <a:ln w="14034" cap="flat">
                <a:noFill/>
                <a:prstDash val="solid"/>
                <a:miter/>
              </a:ln>
            </p:spPr>
            <p:txBody>
              <a:bodyPr rtlCol="0" anchor="ctr"/>
              <a:lstStyle/>
              <a:p>
                <a:endParaRPr lang="en-US"/>
              </a:p>
            </p:txBody>
          </p:sp>
        </p:grpSp>
        <p:grpSp>
          <p:nvGrpSpPr>
            <p:cNvPr id="127" name="Graphic 3">
              <a:extLst>
                <a:ext uri="{FF2B5EF4-FFF2-40B4-BE49-F238E27FC236}">
                  <a16:creationId xmlns:a16="http://schemas.microsoft.com/office/drawing/2014/main" id="{358E0F20-BA94-0E4B-9071-A39D221F9307}"/>
                </a:ext>
              </a:extLst>
            </p:cNvPr>
            <p:cNvGrpSpPr/>
            <p:nvPr/>
          </p:nvGrpSpPr>
          <p:grpSpPr>
            <a:xfrm>
              <a:off x="1041452" y="5218003"/>
              <a:ext cx="255578" cy="255805"/>
              <a:chOff x="1152342" y="5925333"/>
              <a:chExt cx="255578" cy="255805"/>
            </a:xfrm>
          </p:grpSpPr>
          <p:sp>
            <p:nvSpPr>
              <p:cNvPr id="128" name="Freeform 127">
                <a:extLst>
                  <a:ext uri="{FF2B5EF4-FFF2-40B4-BE49-F238E27FC236}">
                    <a16:creationId xmlns:a16="http://schemas.microsoft.com/office/drawing/2014/main" id="{34EAF30C-8D2C-8E4B-903C-F4EB7FC4047A}"/>
                  </a:ext>
                </a:extLst>
              </p:cNvPr>
              <p:cNvSpPr/>
              <p:nvPr/>
            </p:nvSpPr>
            <p:spPr>
              <a:xfrm>
                <a:off x="1152342" y="5925333"/>
                <a:ext cx="255578" cy="255805"/>
              </a:xfrm>
              <a:custGeom>
                <a:avLst/>
                <a:gdLst>
                  <a:gd name="connsiteX0" fmla="*/ 255578 w 255578"/>
                  <a:gd name="connsiteY0" fmla="*/ 127903 h 255805"/>
                  <a:gd name="connsiteX1" fmla="*/ 127789 w 255578"/>
                  <a:gd name="connsiteY1" fmla="*/ 255806 h 255805"/>
                  <a:gd name="connsiteX2" fmla="*/ 0 w 255578"/>
                  <a:gd name="connsiteY2" fmla="*/ 127903 h 255805"/>
                  <a:gd name="connsiteX3" fmla="*/ 127789 w 255578"/>
                  <a:gd name="connsiteY3" fmla="*/ 0 h 255805"/>
                  <a:gd name="connsiteX4" fmla="*/ 255578 w 255578"/>
                  <a:gd name="connsiteY4" fmla="*/ 127903 h 25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578" h="255805">
                    <a:moveTo>
                      <a:pt x="255578" y="127903"/>
                    </a:moveTo>
                    <a:cubicBezTo>
                      <a:pt x="255578" y="198542"/>
                      <a:pt x="198365" y="255806"/>
                      <a:pt x="127789" y="255806"/>
                    </a:cubicBezTo>
                    <a:cubicBezTo>
                      <a:pt x="57213" y="255806"/>
                      <a:pt x="0" y="198542"/>
                      <a:pt x="0" y="127903"/>
                    </a:cubicBezTo>
                    <a:cubicBezTo>
                      <a:pt x="0" y="57264"/>
                      <a:pt x="57213" y="0"/>
                      <a:pt x="127789" y="0"/>
                    </a:cubicBezTo>
                    <a:cubicBezTo>
                      <a:pt x="198365" y="0"/>
                      <a:pt x="255578" y="57264"/>
                      <a:pt x="255578" y="127903"/>
                    </a:cubicBezTo>
                    <a:close/>
                  </a:path>
                </a:pathLst>
              </a:custGeom>
              <a:solidFill>
                <a:srgbClr val="FFFFFF"/>
              </a:solidFill>
              <a:ln w="14034"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D5BEB432-A939-7A4F-9244-0FF65B1322C8}"/>
                  </a:ext>
                </a:extLst>
              </p:cNvPr>
              <p:cNvSpPr/>
              <p:nvPr/>
            </p:nvSpPr>
            <p:spPr>
              <a:xfrm>
                <a:off x="1205704" y="5978743"/>
                <a:ext cx="148853" cy="148985"/>
              </a:xfrm>
              <a:custGeom>
                <a:avLst/>
                <a:gdLst>
                  <a:gd name="connsiteX0" fmla="*/ 148853 w 148853"/>
                  <a:gd name="connsiteY0" fmla="*/ 74493 h 148985"/>
                  <a:gd name="connsiteX1" fmla="*/ 74427 w 148853"/>
                  <a:gd name="connsiteY1" fmla="*/ 148986 h 148985"/>
                  <a:gd name="connsiteX2" fmla="*/ 0 w 148853"/>
                  <a:gd name="connsiteY2" fmla="*/ 74493 h 148985"/>
                  <a:gd name="connsiteX3" fmla="*/ 74427 w 148853"/>
                  <a:gd name="connsiteY3" fmla="*/ 0 h 148985"/>
                  <a:gd name="connsiteX4" fmla="*/ 148853 w 148853"/>
                  <a:gd name="connsiteY4" fmla="*/ 74493 h 1489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853" h="148985">
                    <a:moveTo>
                      <a:pt x="148853" y="74493"/>
                    </a:moveTo>
                    <a:cubicBezTo>
                      <a:pt x="148853" y="115634"/>
                      <a:pt x="115531" y="148986"/>
                      <a:pt x="74427" y="148986"/>
                    </a:cubicBezTo>
                    <a:cubicBezTo>
                      <a:pt x="33322" y="148986"/>
                      <a:pt x="0" y="115634"/>
                      <a:pt x="0" y="74493"/>
                    </a:cubicBezTo>
                    <a:cubicBezTo>
                      <a:pt x="0" y="33352"/>
                      <a:pt x="33322" y="0"/>
                      <a:pt x="74427" y="0"/>
                    </a:cubicBezTo>
                    <a:cubicBezTo>
                      <a:pt x="115532" y="0"/>
                      <a:pt x="148853" y="33352"/>
                      <a:pt x="148853" y="74493"/>
                    </a:cubicBezTo>
                    <a:close/>
                  </a:path>
                </a:pathLst>
              </a:custGeom>
              <a:solidFill>
                <a:srgbClr val="A1C04B"/>
              </a:solidFill>
              <a:ln w="14034" cap="flat">
                <a:noFill/>
                <a:prstDash val="solid"/>
                <a:miter/>
              </a:ln>
            </p:spPr>
            <p:txBody>
              <a:bodyPr rtlCol="0" anchor="ctr"/>
              <a:lstStyle/>
              <a:p>
                <a:endParaRPr lang="en-US"/>
              </a:p>
            </p:txBody>
          </p:sp>
        </p:grpSp>
        <p:grpSp>
          <p:nvGrpSpPr>
            <p:cNvPr id="114" name="Graphic 3">
              <a:extLst>
                <a:ext uri="{FF2B5EF4-FFF2-40B4-BE49-F238E27FC236}">
                  <a16:creationId xmlns:a16="http://schemas.microsoft.com/office/drawing/2014/main" id="{9A550225-F46C-244D-9342-281C82FABB16}"/>
                </a:ext>
              </a:extLst>
            </p:cNvPr>
            <p:cNvGrpSpPr/>
            <p:nvPr/>
          </p:nvGrpSpPr>
          <p:grpSpPr>
            <a:xfrm>
              <a:off x="352037" y="8005102"/>
              <a:ext cx="255578" cy="255805"/>
              <a:chOff x="367350" y="8555075"/>
              <a:chExt cx="255578" cy="255805"/>
            </a:xfrm>
          </p:grpSpPr>
          <p:sp>
            <p:nvSpPr>
              <p:cNvPr id="116" name="Freeform 115">
                <a:extLst>
                  <a:ext uri="{FF2B5EF4-FFF2-40B4-BE49-F238E27FC236}">
                    <a16:creationId xmlns:a16="http://schemas.microsoft.com/office/drawing/2014/main" id="{C7DA18CA-0989-8C4A-A09E-C51562D2CA7D}"/>
                  </a:ext>
                </a:extLst>
              </p:cNvPr>
              <p:cNvSpPr/>
              <p:nvPr/>
            </p:nvSpPr>
            <p:spPr>
              <a:xfrm>
                <a:off x="367350" y="8555075"/>
                <a:ext cx="255578" cy="255805"/>
              </a:xfrm>
              <a:custGeom>
                <a:avLst/>
                <a:gdLst>
                  <a:gd name="connsiteX0" fmla="*/ 255579 w 255578"/>
                  <a:gd name="connsiteY0" fmla="*/ 127903 h 255805"/>
                  <a:gd name="connsiteX1" fmla="*/ 127789 w 255578"/>
                  <a:gd name="connsiteY1" fmla="*/ 255806 h 255805"/>
                  <a:gd name="connsiteX2" fmla="*/ 0 w 255578"/>
                  <a:gd name="connsiteY2" fmla="*/ 127903 h 255805"/>
                  <a:gd name="connsiteX3" fmla="*/ 127789 w 255578"/>
                  <a:gd name="connsiteY3" fmla="*/ 0 h 255805"/>
                  <a:gd name="connsiteX4" fmla="*/ 255579 w 255578"/>
                  <a:gd name="connsiteY4" fmla="*/ 127903 h 25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578" h="255805">
                    <a:moveTo>
                      <a:pt x="255579" y="127903"/>
                    </a:moveTo>
                    <a:cubicBezTo>
                      <a:pt x="255579" y="198542"/>
                      <a:pt x="198365" y="255806"/>
                      <a:pt x="127789" y="255806"/>
                    </a:cubicBezTo>
                    <a:cubicBezTo>
                      <a:pt x="57213" y="255806"/>
                      <a:pt x="0" y="198542"/>
                      <a:pt x="0" y="127903"/>
                    </a:cubicBezTo>
                    <a:cubicBezTo>
                      <a:pt x="0" y="57264"/>
                      <a:pt x="57213" y="0"/>
                      <a:pt x="127789" y="0"/>
                    </a:cubicBezTo>
                    <a:cubicBezTo>
                      <a:pt x="198365" y="0"/>
                      <a:pt x="255579" y="57264"/>
                      <a:pt x="255579" y="127903"/>
                    </a:cubicBezTo>
                    <a:close/>
                  </a:path>
                </a:pathLst>
              </a:custGeom>
              <a:solidFill>
                <a:srgbClr val="FFFFFF"/>
              </a:solidFill>
              <a:ln w="14034"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2895CF30-DCB0-3A49-A6D9-09704C20C65A}"/>
                  </a:ext>
                </a:extLst>
              </p:cNvPr>
              <p:cNvSpPr/>
              <p:nvPr/>
            </p:nvSpPr>
            <p:spPr>
              <a:xfrm>
                <a:off x="420713" y="8608485"/>
                <a:ext cx="148853" cy="148985"/>
              </a:xfrm>
              <a:custGeom>
                <a:avLst/>
                <a:gdLst>
                  <a:gd name="connsiteX0" fmla="*/ 148854 w 148853"/>
                  <a:gd name="connsiteY0" fmla="*/ 74493 h 148985"/>
                  <a:gd name="connsiteX1" fmla="*/ 74427 w 148853"/>
                  <a:gd name="connsiteY1" fmla="*/ 148986 h 148985"/>
                  <a:gd name="connsiteX2" fmla="*/ 0 w 148853"/>
                  <a:gd name="connsiteY2" fmla="*/ 74493 h 148985"/>
                  <a:gd name="connsiteX3" fmla="*/ 74427 w 148853"/>
                  <a:gd name="connsiteY3" fmla="*/ 0 h 148985"/>
                  <a:gd name="connsiteX4" fmla="*/ 148854 w 148853"/>
                  <a:gd name="connsiteY4" fmla="*/ 74493 h 1489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853" h="148985">
                    <a:moveTo>
                      <a:pt x="148854" y="74493"/>
                    </a:moveTo>
                    <a:cubicBezTo>
                      <a:pt x="148854" y="115634"/>
                      <a:pt x="115532" y="148986"/>
                      <a:pt x="74427" y="148986"/>
                    </a:cubicBezTo>
                    <a:cubicBezTo>
                      <a:pt x="33322" y="148986"/>
                      <a:pt x="0" y="115634"/>
                      <a:pt x="0" y="74493"/>
                    </a:cubicBezTo>
                    <a:cubicBezTo>
                      <a:pt x="0" y="33351"/>
                      <a:pt x="33322" y="0"/>
                      <a:pt x="74427" y="0"/>
                    </a:cubicBezTo>
                    <a:cubicBezTo>
                      <a:pt x="115532" y="0"/>
                      <a:pt x="148854" y="33352"/>
                      <a:pt x="148854" y="74493"/>
                    </a:cubicBezTo>
                    <a:close/>
                  </a:path>
                </a:pathLst>
              </a:custGeom>
              <a:solidFill>
                <a:srgbClr val="A1C04B"/>
              </a:solidFill>
              <a:ln w="14034" cap="flat">
                <a:noFill/>
                <a:prstDash val="solid"/>
                <a:miter/>
              </a:ln>
            </p:spPr>
            <p:txBody>
              <a:bodyPr rtlCol="0" anchor="ctr"/>
              <a:lstStyle/>
              <a:p>
                <a:endParaRPr lang="en-US"/>
              </a:p>
            </p:txBody>
          </p:sp>
        </p:grpSp>
        <p:sp>
          <p:nvSpPr>
            <p:cNvPr id="133" name="Freeform 132">
              <a:extLst>
                <a:ext uri="{FF2B5EF4-FFF2-40B4-BE49-F238E27FC236}">
                  <a16:creationId xmlns:a16="http://schemas.microsoft.com/office/drawing/2014/main" id="{3B77E403-C02B-0E4F-A5EB-2E9244A7F62F}"/>
                </a:ext>
              </a:extLst>
            </p:cNvPr>
            <p:cNvSpPr/>
            <p:nvPr/>
          </p:nvSpPr>
          <p:spPr>
            <a:xfrm rot="5040000">
              <a:off x="1698193" y="6197674"/>
              <a:ext cx="45719" cy="419201"/>
            </a:xfrm>
            <a:custGeom>
              <a:avLst/>
              <a:gdLst>
                <a:gd name="connsiteX0" fmla="*/ 0 w 831332"/>
                <a:gd name="connsiteY0" fmla="*/ 81521 h 81520"/>
                <a:gd name="connsiteX1" fmla="*/ 831333 w 831332"/>
                <a:gd name="connsiteY1" fmla="*/ 0 h 81520"/>
              </a:gdLst>
              <a:ahLst/>
              <a:cxnLst>
                <a:cxn ang="0">
                  <a:pos x="connsiteX0" y="connsiteY0"/>
                </a:cxn>
                <a:cxn ang="0">
                  <a:pos x="connsiteX1" y="connsiteY1"/>
                </a:cxn>
              </a:cxnLst>
              <a:rect l="l" t="t" r="r" b="b"/>
              <a:pathLst>
                <a:path w="831332" h="81520">
                  <a:moveTo>
                    <a:pt x="0" y="81521"/>
                  </a:moveTo>
                  <a:lnTo>
                    <a:pt x="831333" y="0"/>
                  </a:lnTo>
                </a:path>
              </a:pathLst>
            </a:custGeom>
            <a:ln w="12700" cap="flat">
              <a:solidFill>
                <a:srgbClr val="94C33D"/>
              </a:solidFill>
              <a:prstDash val="sysDot"/>
              <a:miter/>
            </a:ln>
          </p:spPr>
          <p:txBody>
            <a:bodyPr rtlCol="0" anchor="ctr"/>
            <a:lstStyle/>
            <a:p>
              <a:endParaRPr lang="en-US" dirty="0"/>
            </a:p>
          </p:txBody>
        </p:sp>
        <p:grpSp>
          <p:nvGrpSpPr>
            <p:cNvPr id="134" name="Graphic 3">
              <a:extLst>
                <a:ext uri="{FF2B5EF4-FFF2-40B4-BE49-F238E27FC236}">
                  <a16:creationId xmlns:a16="http://schemas.microsoft.com/office/drawing/2014/main" id="{1D21F691-F3C5-204E-9AEB-908FA00D76A9}"/>
                </a:ext>
              </a:extLst>
            </p:cNvPr>
            <p:cNvGrpSpPr/>
            <p:nvPr/>
          </p:nvGrpSpPr>
          <p:grpSpPr>
            <a:xfrm>
              <a:off x="1352788" y="6281994"/>
              <a:ext cx="255578" cy="255805"/>
              <a:chOff x="1152342" y="7520606"/>
              <a:chExt cx="255578" cy="255805"/>
            </a:xfrm>
          </p:grpSpPr>
          <p:sp>
            <p:nvSpPr>
              <p:cNvPr id="135" name="Freeform 134">
                <a:extLst>
                  <a:ext uri="{FF2B5EF4-FFF2-40B4-BE49-F238E27FC236}">
                    <a16:creationId xmlns:a16="http://schemas.microsoft.com/office/drawing/2014/main" id="{61799139-D5FC-5A48-9E65-3A1262E0C522}"/>
                  </a:ext>
                </a:extLst>
              </p:cNvPr>
              <p:cNvSpPr/>
              <p:nvPr/>
            </p:nvSpPr>
            <p:spPr>
              <a:xfrm>
                <a:off x="1152342" y="7520606"/>
                <a:ext cx="255578" cy="255805"/>
              </a:xfrm>
              <a:custGeom>
                <a:avLst/>
                <a:gdLst>
                  <a:gd name="connsiteX0" fmla="*/ 255578 w 255578"/>
                  <a:gd name="connsiteY0" fmla="*/ 127903 h 255805"/>
                  <a:gd name="connsiteX1" fmla="*/ 127789 w 255578"/>
                  <a:gd name="connsiteY1" fmla="*/ 255806 h 255805"/>
                  <a:gd name="connsiteX2" fmla="*/ 0 w 255578"/>
                  <a:gd name="connsiteY2" fmla="*/ 127903 h 255805"/>
                  <a:gd name="connsiteX3" fmla="*/ 127789 w 255578"/>
                  <a:gd name="connsiteY3" fmla="*/ 0 h 255805"/>
                  <a:gd name="connsiteX4" fmla="*/ 255578 w 255578"/>
                  <a:gd name="connsiteY4" fmla="*/ 127903 h 25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578" h="255805">
                    <a:moveTo>
                      <a:pt x="255578" y="127903"/>
                    </a:moveTo>
                    <a:cubicBezTo>
                      <a:pt x="255578" y="198542"/>
                      <a:pt x="198365" y="255806"/>
                      <a:pt x="127789" y="255806"/>
                    </a:cubicBezTo>
                    <a:cubicBezTo>
                      <a:pt x="57213" y="255806"/>
                      <a:pt x="0" y="198542"/>
                      <a:pt x="0" y="127903"/>
                    </a:cubicBezTo>
                    <a:cubicBezTo>
                      <a:pt x="0" y="57264"/>
                      <a:pt x="57213" y="0"/>
                      <a:pt x="127789" y="0"/>
                    </a:cubicBezTo>
                    <a:cubicBezTo>
                      <a:pt x="198365" y="0"/>
                      <a:pt x="255578" y="57264"/>
                      <a:pt x="255578" y="127903"/>
                    </a:cubicBezTo>
                    <a:close/>
                  </a:path>
                </a:pathLst>
              </a:custGeom>
              <a:solidFill>
                <a:srgbClr val="FFFFFF"/>
              </a:solidFill>
              <a:ln w="14034"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849F93C3-B314-D344-8BB8-AF3B4D6E6582}"/>
                  </a:ext>
                </a:extLst>
              </p:cNvPr>
              <p:cNvSpPr/>
              <p:nvPr/>
            </p:nvSpPr>
            <p:spPr>
              <a:xfrm>
                <a:off x="1205704" y="7574016"/>
                <a:ext cx="148853" cy="148985"/>
              </a:xfrm>
              <a:custGeom>
                <a:avLst/>
                <a:gdLst>
                  <a:gd name="connsiteX0" fmla="*/ 148853 w 148853"/>
                  <a:gd name="connsiteY0" fmla="*/ 74493 h 148985"/>
                  <a:gd name="connsiteX1" fmla="*/ 74427 w 148853"/>
                  <a:gd name="connsiteY1" fmla="*/ 148986 h 148985"/>
                  <a:gd name="connsiteX2" fmla="*/ 0 w 148853"/>
                  <a:gd name="connsiteY2" fmla="*/ 74493 h 148985"/>
                  <a:gd name="connsiteX3" fmla="*/ 74427 w 148853"/>
                  <a:gd name="connsiteY3" fmla="*/ 0 h 148985"/>
                  <a:gd name="connsiteX4" fmla="*/ 148853 w 148853"/>
                  <a:gd name="connsiteY4" fmla="*/ 74493 h 1489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853" h="148985">
                    <a:moveTo>
                      <a:pt x="148853" y="74493"/>
                    </a:moveTo>
                    <a:cubicBezTo>
                      <a:pt x="148853" y="115634"/>
                      <a:pt x="115531" y="148986"/>
                      <a:pt x="74427" y="148986"/>
                    </a:cubicBezTo>
                    <a:cubicBezTo>
                      <a:pt x="33322" y="148986"/>
                      <a:pt x="0" y="115634"/>
                      <a:pt x="0" y="74493"/>
                    </a:cubicBezTo>
                    <a:cubicBezTo>
                      <a:pt x="0" y="33351"/>
                      <a:pt x="33322" y="0"/>
                      <a:pt x="74427" y="0"/>
                    </a:cubicBezTo>
                    <a:cubicBezTo>
                      <a:pt x="115532" y="0"/>
                      <a:pt x="148853" y="33352"/>
                      <a:pt x="148853" y="74493"/>
                    </a:cubicBezTo>
                    <a:close/>
                  </a:path>
                </a:pathLst>
              </a:custGeom>
              <a:solidFill>
                <a:srgbClr val="A1C04B"/>
              </a:solidFill>
              <a:ln w="14034" cap="flat">
                <a:noFill/>
                <a:prstDash val="solid"/>
                <a:miter/>
              </a:ln>
            </p:spPr>
            <p:txBody>
              <a:bodyPr rtlCol="0" anchor="ctr"/>
              <a:lstStyle/>
              <a:p>
                <a:endParaRPr lang="en-US"/>
              </a:p>
            </p:txBody>
          </p:sp>
        </p:grpSp>
        <p:grpSp>
          <p:nvGrpSpPr>
            <p:cNvPr id="137" name="Group 136">
              <a:extLst>
                <a:ext uri="{FF2B5EF4-FFF2-40B4-BE49-F238E27FC236}">
                  <a16:creationId xmlns:a16="http://schemas.microsoft.com/office/drawing/2014/main" id="{F91F153E-A3B8-F44F-A337-6E940418433F}"/>
                </a:ext>
              </a:extLst>
            </p:cNvPr>
            <p:cNvGrpSpPr/>
            <p:nvPr/>
          </p:nvGrpSpPr>
          <p:grpSpPr>
            <a:xfrm>
              <a:off x="834200" y="3372305"/>
              <a:ext cx="5333241" cy="1080000"/>
              <a:chOff x="1314068" y="3735322"/>
              <a:chExt cx="5333241" cy="1080000"/>
            </a:xfrm>
          </p:grpSpPr>
          <p:grpSp>
            <p:nvGrpSpPr>
              <p:cNvPr id="138" name="Graphic 3">
                <a:extLst>
                  <a:ext uri="{FF2B5EF4-FFF2-40B4-BE49-F238E27FC236}">
                    <a16:creationId xmlns:a16="http://schemas.microsoft.com/office/drawing/2014/main" id="{D65AE3E9-90C3-0440-8613-3F99A49F367B}"/>
                  </a:ext>
                </a:extLst>
              </p:cNvPr>
              <p:cNvGrpSpPr/>
              <p:nvPr/>
            </p:nvGrpSpPr>
            <p:grpSpPr>
              <a:xfrm>
                <a:off x="1314068" y="3735322"/>
                <a:ext cx="5333241" cy="1080000"/>
                <a:chOff x="1298387" y="4065820"/>
                <a:chExt cx="5333241" cy="1080000"/>
              </a:xfrm>
            </p:grpSpPr>
            <p:sp>
              <p:nvSpPr>
                <p:cNvPr id="140" name="Freeform 139">
                  <a:extLst>
                    <a:ext uri="{FF2B5EF4-FFF2-40B4-BE49-F238E27FC236}">
                      <a16:creationId xmlns:a16="http://schemas.microsoft.com/office/drawing/2014/main" id="{AE314A8A-6567-DE44-8DCA-2A5FEBA33DCF}"/>
                    </a:ext>
                  </a:extLst>
                </p:cNvPr>
                <p:cNvSpPr/>
                <p:nvPr/>
              </p:nvSpPr>
              <p:spPr>
                <a:xfrm>
                  <a:off x="1771628" y="4065820"/>
                  <a:ext cx="4860000" cy="1080000"/>
                </a:xfrm>
                <a:custGeom>
                  <a:avLst/>
                  <a:gdLst>
                    <a:gd name="connsiteX0" fmla="*/ 4052746 w 4716969"/>
                    <a:gd name="connsiteY0" fmla="*/ 0 h 1194698"/>
                    <a:gd name="connsiteX1" fmla="*/ 664223 w 4716969"/>
                    <a:gd name="connsiteY1" fmla="*/ 0 h 1194698"/>
                    <a:gd name="connsiteX2" fmla="*/ 0 w 4716969"/>
                    <a:gd name="connsiteY2" fmla="*/ 597349 h 1194698"/>
                    <a:gd name="connsiteX3" fmla="*/ 0 w 4716969"/>
                    <a:gd name="connsiteY3" fmla="*/ 597349 h 1194698"/>
                    <a:gd name="connsiteX4" fmla="*/ 664223 w 4716969"/>
                    <a:gd name="connsiteY4" fmla="*/ 1194698 h 1194698"/>
                    <a:gd name="connsiteX5" fmla="*/ 4052746 w 4716969"/>
                    <a:gd name="connsiteY5" fmla="*/ 1194698 h 1194698"/>
                    <a:gd name="connsiteX6" fmla="*/ 4716970 w 4716969"/>
                    <a:gd name="connsiteY6" fmla="*/ 597349 h 1194698"/>
                    <a:gd name="connsiteX7" fmla="*/ 4716970 w 4716969"/>
                    <a:gd name="connsiteY7" fmla="*/ 597349 h 1194698"/>
                    <a:gd name="connsiteX8" fmla="*/ 4052746 w 4716969"/>
                    <a:gd name="connsiteY8" fmla="*/ 0 h 1194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16969" h="1194698">
                      <a:moveTo>
                        <a:pt x="4052746" y="0"/>
                      </a:moveTo>
                      <a:lnTo>
                        <a:pt x="664223" y="0"/>
                      </a:lnTo>
                      <a:cubicBezTo>
                        <a:pt x="297707" y="0"/>
                        <a:pt x="0" y="267050"/>
                        <a:pt x="0" y="597349"/>
                      </a:cubicBezTo>
                      <a:lnTo>
                        <a:pt x="0" y="597349"/>
                      </a:lnTo>
                      <a:cubicBezTo>
                        <a:pt x="0" y="927648"/>
                        <a:pt x="297707" y="1194698"/>
                        <a:pt x="664223" y="1194698"/>
                      </a:cubicBezTo>
                      <a:lnTo>
                        <a:pt x="4052746" y="1194698"/>
                      </a:lnTo>
                      <a:cubicBezTo>
                        <a:pt x="4419263" y="1194698"/>
                        <a:pt x="4716970" y="927648"/>
                        <a:pt x="4716970" y="597349"/>
                      </a:cubicBezTo>
                      <a:lnTo>
                        <a:pt x="4716970" y="597349"/>
                      </a:lnTo>
                      <a:cubicBezTo>
                        <a:pt x="4716970" y="267050"/>
                        <a:pt x="4419263" y="0"/>
                        <a:pt x="4052746" y="0"/>
                      </a:cubicBezTo>
                      <a:close/>
                    </a:path>
                  </a:pathLst>
                </a:custGeom>
                <a:gradFill>
                  <a:gsLst>
                    <a:gs pos="4000">
                      <a:srgbClr val="863694"/>
                    </a:gs>
                    <a:gs pos="34000">
                      <a:srgbClr val="863694"/>
                    </a:gs>
                    <a:gs pos="80000">
                      <a:srgbClr val="561465"/>
                    </a:gs>
                  </a:gsLst>
                  <a:path path="circle">
                    <a:fillToRect l="50000" t="50000" r="50000" b="50000"/>
                  </a:path>
                </a:gradFill>
                <a:ln w="14034" cap="flat">
                  <a:noFill/>
                  <a:prstDash val="solid"/>
                  <a:miter/>
                </a:ln>
              </p:spPr>
              <p:txBody>
                <a:bodyPr rtlCol="0" anchor="ctr"/>
                <a:lstStyle/>
                <a:p>
                  <a:endParaRPr lang="en-US" dirty="0"/>
                </a:p>
              </p:txBody>
            </p:sp>
            <p:sp>
              <p:nvSpPr>
                <p:cNvPr id="141" name="Freeform 140">
                  <a:extLst>
                    <a:ext uri="{FF2B5EF4-FFF2-40B4-BE49-F238E27FC236}">
                      <a16:creationId xmlns:a16="http://schemas.microsoft.com/office/drawing/2014/main" id="{C738D8CE-692A-BA4B-8DE1-191DA5F00DFC}"/>
                    </a:ext>
                  </a:extLst>
                </p:cNvPr>
                <p:cNvSpPr/>
                <p:nvPr/>
              </p:nvSpPr>
              <p:spPr>
                <a:xfrm>
                  <a:off x="1298387" y="4203562"/>
                  <a:ext cx="713373" cy="714007"/>
                </a:xfrm>
                <a:custGeom>
                  <a:avLst/>
                  <a:gdLst>
                    <a:gd name="connsiteX0" fmla="*/ 713373 w 713373"/>
                    <a:gd name="connsiteY0" fmla="*/ 357004 h 714007"/>
                    <a:gd name="connsiteX1" fmla="*/ 356687 w 713373"/>
                    <a:gd name="connsiteY1" fmla="*/ 714008 h 714007"/>
                    <a:gd name="connsiteX2" fmla="*/ 0 w 713373"/>
                    <a:gd name="connsiteY2" fmla="*/ 357004 h 714007"/>
                    <a:gd name="connsiteX3" fmla="*/ 356687 w 713373"/>
                    <a:gd name="connsiteY3" fmla="*/ 0 h 714007"/>
                    <a:gd name="connsiteX4" fmla="*/ 713373 w 713373"/>
                    <a:gd name="connsiteY4" fmla="*/ 357004 h 714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3373" h="714007">
                      <a:moveTo>
                        <a:pt x="713373" y="357004"/>
                      </a:moveTo>
                      <a:cubicBezTo>
                        <a:pt x="713373" y="554172"/>
                        <a:pt x="553679" y="714008"/>
                        <a:pt x="356687" y="714008"/>
                      </a:cubicBezTo>
                      <a:cubicBezTo>
                        <a:pt x="159694" y="714008"/>
                        <a:pt x="0" y="554172"/>
                        <a:pt x="0" y="357004"/>
                      </a:cubicBezTo>
                      <a:cubicBezTo>
                        <a:pt x="0" y="159836"/>
                        <a:pt x="159694" y="0"/>
                        <a:pt x="356687" y="0"/>
                      </a:cubicBezTo>
                      <a:cubicBezTo>
                        <a:pt x="553679" y="0"/>
                        <a:pt x="713373" y="159836"/>
                        <a:pt x="713373" y="357004"/>
                      </a:cubicBezTo>
                      <a:close/>
                    </a:path>
                  </a:pathLst>
                </a:custGeom>
                <a:solidFill>
                  <a:srgbClr val="FFFFFF"/>
                </a:solidFill>
                <a:ln w="14034" cap="flat">
                  <a:noFill/>
                  <a:prstDash val="solid"/>
                  <a:miter/>
                </a:ln>
                <a:effectLst>
                  <a:outerShdw blurRad="50800" dist="38100" dir="5400000" algn="t" rotWithShape="0">
                    <a:prstClr val="black">
                      <a:alpha val="40000"/>
                    </a:prstClr>
                  </a:outerShdw>
                </a:effectLst>
              </p:spPr>
              <p:txBody>
                <a:bodyPr rtlCol="0" anchor="ctr"/>
                <a:lstStyle/>
                <a:p>
                  <a:endParaRPr lang="en-US"/>
                </a:p>
              </p:txBody>
            </p:sp>
            <p:sp>
              <p:nvSpPr>
                <p:cNvPr id="142" name="TextBox 141">
                  <a:extLst>
                    <a:ext uri="{FF2B5EF4-FFF2-40B4-BE49-F238E27FC236}">
                      <a16:creationId xmlns:a16="http://schemas.microsoft.com/office/drawing/2014/main" id="{4E67315C-D710-E34B-B625-2B7FCC9092D2}"/>
                    </a:ext>
                  </a:extLst>
                </p:cNvPr>
                <p:cNvSpPr txBox="1"/>
                <p:nvPr/>
              </p:nvSpPr>
              <p:spPr>
                <a:xfrm>
                  <a:off x="1375137" y="4327240"/>
                  <a:ext cx="556563" cy="483850"/>
                </a:xfrm>
                <a:prstGeom prst="rect">
                  <a:avLst/>
                </a:prstGeom>
                <a:noFill/>
              </p:spPr>
              <p:txBody>
                <a:bodyPr wrap="none" rtlCol="0">
                  <a:spAutoFit/>
                </a:bodyPr>
                <a:lstStyle/>
                <a:p>
                  <a:pPr algn="l"/>
                  <a:r>
                    <a:rPr lang="en-US" sz="2544" b="1" spc="0" baseline="0" dirty="0">
                      <a:solidFill>
                        <a:srgbClr val="863694"/>
                      </a:solidFill>
                      <a:latin typeface="Open Sans" panose="020B0606030504020204" pitchFamily="34" charset="0"/>
                      <a:ea typeface="Open Sans" panose="020B0606030504020204" pitchFamily="34" charset="0"/>
                      <a:cs typeface="Open Sans" panose="020B0606030504020204" pitchFamily="34" charset="0"/>
                      <a:sym typeface="Montserrat-ExtraBold"/>
                      <a:rtl val="0"/>
                    </a:rPr>
                    <a:t>01</a:t>
                  </a:r>
                </a:p>
              </p:txBody>
            </p:sp>
          </p:grpSp>
          <p:sp>
            <p:nvSpPr>
              <p:cNvPr id="139" name="Text Box 26">
                <a:extLst>
                  <a:ext uri="{FF2B5EF4-FFF2-40B4-BE49-F238E27FC236}">
                    <a16:creationId xmlns:a16="http://schemas.microsoft.com/office/drawing/2014/main" id="{E524B67F-064E-8846-AD0F-40394654C280}"/>
                  </a:ext>
                </a:extLst>
              </p:cNvPr>
              <p:cNvSpPr txBox="1"/>
              <p:nvPr/>
            </p:nvSpPr>
            <p:spPr>
              <a:xfrm>
                <a:off x="2278806" y="3742708"/>
                <a:ext cx="4059480" cy="1058244"/>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ts val="1140"/>
                  </a:lnSpc>
                </a:pPr>
                <a:r>
                  <a:rPr lang="en-GB" sz="1050" dirty="0">
                    <a:solidFill>
                      <a:schemeClr val="bg1"/>
                    </a:solidFill>
                    <a:latin typeface="Open Sans" panose="020B0606030504020204" pitchFamily="34" charset="0"/>
                    <a:ea typeface="Open Sans" panose="020B0606030504020204" pitchFamily="34" charset="0"/>
                    <a:cs typeface="Open Sans" panose="020B0606030504020204" pitchFamily="34" charset="0"/>
                  </a:rPr>
                  <a:t>Third sector leadership does not reflect the demography of the people doing the work on the ground.</a:t>
                </a:r>
              </a:p>
            </p:txBody>
          </p:sp>
        </p:grpSp>
        <p:grpSp>
          <p:nvGrpSpPr>
            <p:cNvPr id="143" name="Group 142">
              <a:extLst>
                <a:ext uri="{FF2B5EF4-FFF2-40B4-BE49-F238E27FC236}">
                  <a16:creationId xmlns:a16="http://schemas.microsoft.com/office/drawing/2014/main" id="{539477D2-A59D-FE49-973C-EA251E937C45}"/>
                </a:ext>
              </a:extLst>
            </p:cNvPr>
            <p:cNvGrpSpPr/>
            <p:nvPr/>
          </p:nvGrpSpPr>
          <p:grpSpPr>
            <a:xfrm>
              <a:off x="1723626" y="4596071"/>
              <a:ext cx="5333241" cy="1080000"/>
              <a:chOff x="1805565" y="5213937"/>
              <a:chExt cx="5333241" cy="1080000"/>
            </a:xfrm>
          </p:grpSpPr>
          <p:grpSp>
            <p:nvGrpSpPr>
              <p:cNvPr id="144" name="Graphic 3">
                <a:extLst>
                  <a:ext uri="{FF2B5EF4-FFF2-40B4-BE49-F238E27FC236}">
                    <a16:creationId xmlns:a16="http://schemas.microsoft.com/office/drawing/2014/main" id="{555F3E8B-D5B6-3149-A3EE-A08AE99A8D35}"/>
                  </a:ext>
                </a:extLst>
              </p:cNvPr>
              <p:cNvGrpSpPr/>
              <p:nvPr/>
            </p:nvGrpSpPr>
            <p:grpSpPr>
              <a:xfrm>
                <a:off x="1805565" y="5213937"/>
                <a:ext cx="5333241" cy="1080000"/>
                <a:chOff x="1789884" y="5544435"/>
                <a:chExt cx="5333241" cy="1080000"/>
              </a:xfrm>
            </p:grpSpPr>
            <p:sp>
              <p:nvSpPr>
                <p:cNvPr id="146" name="Freeform 145">
                  <a:extLst>
                    <a:ext uri="{FF2B5EF4-FFF2-40B4-BE49-F238E27FC236}">
                      <a16:creationId xmlns:a16="http://schemas.microsoft.com/office/drawing/2014/main" id="{B7E6DFD2-F7AE-2143-93AE-7FBBBCFD740A}"/>
                    </a:ext>
                  </a:extLst>
                </p:cNvPr>
                <p:cNvSpPr/>
                <p:nvPr/>
              </p:nvSpPr>
              <p:spPr>
                <a:xfrm>
                  <a:off x="2263125" y="5544435"/>
                  <a:ext cx="4860000" cy="1080000"/>
                </a:xfrm>
                <a:custGeom>
                  <a:avLst/>
                  <a:gdLst>
                    <a:gd name="connsiteX0" fmla="*/ 4052746 w 4716969"/>
                    <a:gd name="connsiteY0" fmla="*/ 0 h 1194698"/>
                    <a:gd name="connsiteX1" fmla="*/ 664223 w 4716969"/>
                    <a:gd name="connsiteY1" fmla="*/ 0 h 1194698"/>
                    <a:gd name="connsiteX2" fmla="*/ 0 w 4716969"/>
                    <a:gd name="connsiteY2" fmla="*/ 597349 h 1194698"/>
                    <a:gd name="connsiteX3" fmla="*/ 0 w 4716969"/>
                    <a:gd name="connsiteY3" fmla="*/ 597349 h 1194698"/>
                    <a:gd name="connsiteX4" fmla="*/ 664223 w 4716969"/>
                    <a:gd name="connsiteY4" fmla="*/ 1194698 h 1194698"/>
                    <a:gd name="connsiteX5" fmla="*/ 4052746 w 4716969"/>
                    <a:gd name="connsiteY5" fmla="*/ 1194698 h 1194698"/>
                    <a:gd name="connsiteX6" fmla="*/ 4716970 w 4716969"/>
                    <a:gd name="connsiteY6" fmla="*/ 597349 h 1194698"/>
                    <a:gd name="connsiteX7" fmla="*/ 4716970 w 4716969"/>
                    <a:gd name="connsiteY7" fmla="*/ 597349 h 1194698"/>
                    <a:gd name="connsiteX8" fmla="*/ 4052746 w 4716969"/>
                    <a:gd name="connsiteY8" fmla="*/ 0 h 1194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16969" h="1194698">
                      <a:moveTo>
                        <a:pt x="4052746" y="0"/>
                      </a:moveTo>
                      <a:lnTo>
                        <a:pt x="664223" y="0"/>
                      </a:lnTo>
                      <a:cubicBezTo>
                        <a:pt x="297707" y="0"/>
                        <a:pt x="0" y="267050"/>
                        <a:pt x="0" y="597349"/>
                      </a:cubicBezTo>
                      <a:lnTo>
                        <a:pt x="0" y="597349"/>
                      </a:lnTo>
                      <a:cubicBezTo>
                        <a:pt x="0" y="927648"/>
                        <a:pt x="297707" y="1194698"/>
                        <a:pt x="664223" y="1194698"/>
                      </a:cubicBezTo>
                      <a:lnTo>
                        <a:pt x="4052746" y="1194698"/>
                      </a:lnTo>
                      <a:cubicBezTo>
                        <a:pt x="4419263" y="1194698"/>
                        <a:pt x="4716970" y="927648"/>
                        <a:pt x="4716970" y="597349"/>
                      </a:cubicBezTo>
                      <a:lnTo>
                        <a:pt x="4716970" y="597349"/>
                      </a:lnTo>
                      <a:cubicBezTo>
                        <a:pt x="4716970" y="268456"/>
                        <a:pt x="4420667" y="0"/>
                        <a:pt x="4052746" y="0"/>
                      </a:cubicBezTo>
                      <a:close/>
                    </a:path>
                  </a:pathLst>
                </a:custGeom>
                <a:gradFill>
                  <a:gsLst>
                    <a:gs pos="4000">
                      <a:srgbClr val="863694"/>
                    </a:gs>
                    <a:gs pos="34000">
                      <a:srgbClr val="863694"/>
                    </a:gs>
                    <a:gs pos="80000">
                      <a:srgbClr val="561465"/>
                    </a:gs>
                  </a:gsLst>
                  <a:path path="circle">
                    <a:fillToRect l="50000" t="50000" r="50000" b="50000"/>
                  </a:path>
                </a:gradFill>
                <a:ln w="14034" cap="flat">
                  <a:noFill/>
                  <a:prstDash val="solid"/>
                  <a:miter/>
                </a:ln>
              </p:spPr>
              <p:txBody>
                <a:bodyPr rtlCol="0" anchor="ctr"/>
                <a:lstStyle/>
                <a:p>
                  <a:endParaRPr lang="en-US"/>
                </a:p>
              </p:txBody>
            </p:sp>
            <p:sp>
              <p:nvSpPr>
                <p:cNvPr id="147" name="Freeform 146">
                  <a:extLst>
                    <a:ext uri="{FF2B5EF4-FFF2-40B4-BE49-F238E27FC236}">
                      <a16:creationId xmlns:a16="http://schemas.microsoft.com/office/drawing/2014/main" id="{EA360A50-D614-9349-AB26-F89203590189}"/>
                    </a:ext>
                  </a:extLst>
                </p:cNvPr>
                <p:cNvSpPr/>
                <p:nvPr/>
              </p:nvSpPr>
              <p:spPr>
                <a:xfrm>
                  <a:off x="1789884" y="5682177"/>
                  <a:ext cx="713373" cy="714007"/>
                </a:xfrm>
                <a:custGeom>
                  <a:avLst/>
                  <a:gdLst>
                    <a:gd name="connsiteX0" fmla="*/ 713373 w 713373"/>
                    <a:gd name="connsiteY0" fmla="*/ 357004 h 714007"/>
                    <a:gd name="connsiteX1" fmla="*/ 356687 w 713373"/>
                    <a:gd name="connsiteY1" fmla="*/ 714008 h 714007"/>
                    <a:gd name="connsiteX2" fmla="*/ 0 w 713373"/>
                    <a:gd name="connsiteY2" fmla="*/ 357004 h 714007"/>
                    <a:gd name="connsiteX3" fmla="*/ 356687 w 713373"/>
                    <a:gd name="connsiteY3" fmla="*/ 0 h 714007"/>
                    <a:gd name="connsiteX4" fmla="*/ 713373 w 713373"/>
                    <a:gd name="connsiteY4" fmla="*/ 357004 h 714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3373" h="714007">
                      <a:moveTo>
                        <a:pt x="713373" y="357004"/>
                      </a:moveTo>
                      <a:cubicBezTo>
                        <a:pt x="713373" y="554172"/>
                        <a:pt x="553679" y="714008"/>
                        <a:pt x="356687" y="714008"/>
                      </a:cubicBezTo>
                      <a:cubicBezTo>
                        <a:pt x="159694" y="714008"/>
                        <a:pt x="0" y="554172"/>
                        <a:pt x="0" y="357004"/>
                      </a:cubicBezTo>
                      <a:cubicBezTo>
                        <a:pt x="0" y="159836"/>
                        <a:pt x="159694" y="0"/>
                        <a:pt x="356687" y="0"/>
                      </a:cubicBezTo>
                      <a:cubicBezTo>
                        <a:pt x="553679" y="0"/>
                        <a:pt x="713373" y="159836"/>
                        <a:pt x="713373" y="357004"/>
                      </a:cubicBezTo>
                      <a:close/>
                    </a:path>
                  </a:pathLst>
                </a:custGeom>
                <a:solidFill>
                  <a:srgbClr val="FFFFFF"/>
                </a:solidFill>
                <a:ln w="14034" cap="flat">
                  <a:noFill/>
                  <a:prstDash val="solid"/>
                  <a:miter/>
                </a:ln>
                <a:effectLst>
                  <a:outerShdw blurRad="50800" dist="38100" dir="5400000" algn="t" rotWithShape="0">
                    <a:prstClr val="black">
                      <a:alpha val="40000"/>
                    </a:prstClr>
                  </a:outerShdw>
                </a:effectLst>
              </p:spPr>
              <p:txBody>
                <a:bodyPr rtlCol="0" anchor="ctr"/>
                <a:lstStyle/>
                <a:p>
                  <a:endParaRPr lang="en-US"/>
                </a:p>
              </p:txBody>
            </p:sp>
            <p:sp>
              <p:nvSpPr>
                <p:cNvPr id="148" name="TextBox 147">
                  <a:extLst>
                    <a:ext uri="{FF2B5EF4-FFF2-40B4-BE49-F238E27FC236}">
                      <a16:creationId xmlns:a16="http://schemas.microsoft.com/office/drawing/2014/main" id="{136A19BA-3F33-D144-95DB-A83B4B6FCDEA}"/>
                    </a:ext>
                  </a:extLst>
                </p:cNvPr>
                <p:cNvSpPr txBox="1"/>
                <p:nvPr/>
              </p:nvSpPr>
              <p:spPr>
                <a:xfrm>
                  <a:off x="1867027" y="5806399"/>
                  <a:ext cx="556563" cy="483850"/>
                </a:xfrm>
                <a:prstGeom prst="rect">
                  <a:avLst/>
                </a:prstGeom>
                <a:noFill/>
              </p:spPr>
              <p:txBody>
                <a:bodyPr wrap="none" rtlCol="0">
                  <a:spAutoFit/>
                </a:bodyPr>
                <a:lstStyle/>
                <a:p>
                  <a:pPr algn="l"/>
                  <a:r>
                    <a:rPr lang="en-US" sz="2544" b="1" spc="0" baseline="0" dirty="0">
                      <a:solidFill>
                        <a:srgbClr val="75388F"/>
                      </a:solidFill>
                      <a:latin typeface="Open Sans" panose="020B0606030504020204" pitchFamily="34" charset="0"/>
                      <a:ea typeface="Open Sans" panose="020B0606030504020204" pitchFamily="34" charset="0"/>
                      <a:cs typeface="Open Sans" panose="020B0606030504020204" pitchFamily="34" charset="0"/>
                      <a:sym typeface="Montserrat-ExtraBold"/>
                      <a:rtl val="0"/>
                    </a:rPr>
                    <a:t>02</a:t>
                  </a:r>
                </a:p>
              </p:txBody>
            </p:sp>
          </p:grpSp>
          <p:sp>
            <p:nvSpPr>
              <p:cNvPr id="145" name="Text Box 26">
                <a:extLst>
                  <a:ext uri="{FF2B5EF4-FFF2-40B4-BE49-F238E27FC236}">
                    <a16:creationId xmlns:a16="http://schemas.microsoft.com/office/drawing/2014/main" id="{3A83D58C-52C7-9B4E-9E4F-0BF76A8F216F}"/>
                  </a:ext>
                </a:extLst>
              </p:cNvPr>
              <p:cNvSpPr txBox="1"/>
              <p:nvPr/>
            </p:nvSpPr>
            <p:spPr>
              <a:xfrm>
                <a:off x="2684474" y="5244486"/>
                <a:ext cx="4031304" cy="1038396"/>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ts val="1140"/>
                  </a:lnSpc>
                </a:pPr>
                <a:r>
                  <a:rPr lang="en-GB" sz="1050" dirty="0">
                    <a:solidFill>
                      <a:schemeClr val="bg1"/>
                    </a:solidFill>
                    <a:latin typeface="Open Sans" panose="020B0606030504020204" pitchFamily="34" charset="0"/>
                    <a:ea typeface="Open Sans" panose="020B0606030504020204" pitchFamily="34" charset="0"/>
                    <a:cs typeface="Open Sans" panose="020B0606030504020204" pitchFamily="34" charset="0"/>
                  </a:rPr>
                  <a:t>It denies women, already doing great work in the sector, a bigger platform to have even more impact.</a:t>
                </a:r>
              </a:p>
            </p:txBody>
          </p:sp>
        </p:grpSp>
        <p:grpSp>
          <p:nvGrpSpPr>
            <p:cNvPr id="149" name="Group 148">
              <a:extLst>
                <a:ext uri="{FF2B5EF4-FFF2-40B4-BE49-F238E27FC236}">
                  <a16:creationId xmlns:a16="http://schemas.microsoft.com/office/drawing/2014/main" id="{A84A999D-4A24-1948-B72E-D1DE7B77F639}"/>
                </a:ext>
              </a:extLst>
            </p:cNvPr>
            <p:cNvGrpSpPr/>
            <p:nvPr/>
          </p:nvGrpSpPr>
          <p:grpSpPr>
            <a:xfrm>
              <a:off x="1806819" y="5819837"/>
              <a:ext cx="5333241" cy="1080000"/>
              <a:chOff x="1805565" y="6693957"/>
              <a:chExt cx="5333241" cy="1080000"/>
            </a:xfrm>
          </p:grpSpPr>
          <p:grpSp>
            <p:nvGrpSpPr>
              <p:cNvPr id="150" name="Graphic 3">
                <a:extLst>
                  <a:ext uri="{FF2B5EF4-FFF2-40B4-BE49-F238E27FC236}">
                    <a16:creationId xmlns:a16="http://schemas.microsoft.com/office/drawing/2014/main" id="{8D2DB881-7C06-0140-A722-7F9F66926A10}"/>
                  </a:ext>
                </a:extLst>
              </p:cNvPr>
              <p:cNvGrpSpPr/>
              <p:nvPr/>
            </p:nvGrpSpPr>
            <p:grpSpPr>
              <a:xfrm>
                <a:off x="1805565" y="6693957"/>
                <a:ext cx="5333241" cy="1080000"/>
                <a:chOff x="1789884" y="7024455"/>
                <a:chExt cx="5333241" cy="1080000"/>
              </a:xfrm>
            </p:grpSpPr>
            <p:sp>
              <p:nvSpPr>
                <p:cNvPr id="152" name="Freeform 151">
                  <a:extLst>
                    <a:ext uri="{FF2B5EF4-FFF2-40B4-BE49-F238E27FC236}">
                      <a16:creationId xmlns:a16="http://schemas.microsoft.com/office/drawing/2014/main" id="{B5C838BB-D50E-1843-BACA-0763C5077EF7}"/>
                    </a:ext>
                  </a:extLst>
                </p:cNvPr>
                <p:cNvSpPr/>
                <p:nvPr/>
              </p:nvSpPr>
              <p:spPr>
                <a:xfrm>
                  <a:off x="2263125" y="7024455"/>
                  <a:ext cx="4860000" cy="1080000"/>
                </a:xfrm>
                <a:custGeom>
                  <a:avLst/>
                  <a:gdLst>
                    <a:gd name="connsiteX0" fmla="*/ 4052746 w 4716969"/>
                    <a:gd name="connsiteY0" fmla="*/ 0 h 1194698"/>
                    <a:gd name="connsiteX1" fmla="*/ 664223 w 4716969"/>
                    <a:gd name="connsiteY1" fmla="*/ 0 h 1194698"/>
                    <a:gd name="connsiteX2" fmla="*/ 0 w 4716969"/>
                    <a:gd name="connsiteY2" fmla="*/ 597349 h 1194698"/>
                    <a:gd name="connsiteX3" fmla="*/ 0 w 4716969"/>
                    <a:gd name="connsiteY3" fmla="*/ 597349 h 1194698"/>
                    <a:gd name="connsiteX4" fmla="*/ 664223 w 4716969"/>
                    <a:gd name="connsiteY4" fmla="*/ 1194698 h 1194698"/>
                    <a:gd name="connsiteX5" fmla="*/ 4052746 w 4716969"/>
                    <a:gd name="connsiteY5" fmla="*/ 1194698 h 1194698"/>
                    <a:gd name="connsiteX6" fmla="*/ 4716970 w 4716969"/>
                    <a:gd name="connsiteY6" fmla="*/ 597349 h 1194698"/>
                    <a:gd name="connsiteX7" fmla="*/ 4716970 w 4716969"/>
                    <a:gd name="connsiteY7" fmla="*/ 597349 h 1194698"/>
                    <a:gd name="connsiteX8" fmla="*/ 4052746 w 4716969"/>
                    <a:gd name="connsiteY8" fmla="*/ 0 h 1194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16969" h="1194698">
                      <a:moveTo>
                        <a:pt x="4052746" y="0"/>
                      </a:moveTo>
                      <a:lnTo>
                        <a:pt x="664223" y="0"/>
                      </a:lnTo>
                      <a:cubicBezTo>
                        <a:pt x="297707" y="0"/>
                        <a:pt x="0" y="267050"/>
                        <a:pt x="0" y="597349"/>
                      </a:cubicBezTo>
                      <a:lnTo>
                        <a:pt x="0" y="597349"/>
                      </a:lnTo>
                      <a:cubicBezTo>
                        <a:pt x="0" y="927648"/>
                        <a:pt x="297707" y="1194698"/>
                        <a:pt x="664223" y="1194698"/>
                      </a:cubicBezTo>
                      <a:lnTo>
                        <a:pt x="4052746" y="1194698"/>
                      </a:lnTo>
                      <a:cubicBezTo>
                        <a:pt x="4419263" y="1194698"/>
                        <a:pt x="4716970" y="927648"/>
                        <a:pt x="4716970" y="597349"/>
                      </a:cubicBezTo>
                      <a:lnTo>
                        <a:pt x="4716970" y="597349"/>
                      </a:lnTo>
                      <a:cubicBezTo>
                        <a:pt x="4716970" y="267050"/>
                        <a:pt x="4420667" y="0"/>
                        <a:pt x="4052746" y="0"/>
                      </a:cubicBezTo>
                      <a:close/>
                    </a:path>
                  </a:pathLst>
                </a:custGeom>
                <a:gradFill>
                  <a:gsLst>
                    <a:gs pos="4000">
                      <a:srgbClr val="863694"/>
                    </a:gs>
                    <a:gs pos="34000">
                      <a:srgbClr val="863694"/>
                    </a:gs>
                    <a:gs pos="80000">
                      <a:srgbClr val="561465"/>
                    </a:gs>
                  </a:gsLst>
                  <a:path path="circle">
                    <a:fillToRect l="50000" t="50000" r="50000" b="50000"/>
                  </a:path>
                </a:gradFill>
                <a:ln w="14034" cap="flat">
                  <a:noFill/>
                  <a:prstDash val="solid"/>
                  <a:miter/>
                </a:ln>
              </p:spPr>
              <p:txBody>
                <a:bodyPr rtlCol="0" anchor="ctr"/>
                <a:lstStyle/>
                <a:p>
                  <a:endParaRPr lang="en-US" dirty="0"/>
                </a:p>
              </p:txBody>
            </p:sp>
            <p:sp>
              <p:nvSpPr>
                <p:cNvPr id="153" name="Freeform 152">
                  <a:extLst>
                    <a:ext uri="{FF2B5EF4-FFF2-40B4-BE49-F238E27FC236}">
                      <a16:creationId xmlns:a16="http://schemas.microsoft.com/office/drawing/2014/main" id="{A6ABA942-0E65-9F45-826A-1AD7B3BA38BD}"/>
                    </a:ext>
                  </a:extLst>
                </p:cNvPr>
                <p:cNvSpPr/>
                <p:nvPr/>
              </p:nvSpPr>
              <p:spPr>
                <a:xfrm>
                  <a:off x="1789884" y="7162197"/>
                  <a:ext cx="713373" cy="714007"/>
                </a:xfrm>
                <a:custGeom>
                  <a:avLst/>
                  <a:gdLst>
                    <a:gd name="connsiteX0" fmla="*/ 713373 w 713373"/>
                    <a:gd name="connsiteY0" fmla="*/ 357004 h 714007"/>
                    <a:gd name="connsiteX1" fmla="*/ 356687 w 713373"/>
                    <a:gd name="connsiteY1" fmla="*/ 714008 h 714007"/>
                    <a:gd name="connsiteX2" fmla="*/ 0 w 713373"/>
                    <a:gd name="connsiteY2" fmla="*/ 357004 h 714007"/>
                    <a:gd name="connsiteX3" fmla="*/ 356687 w 713373"/>
                    <a:gd name="connsiteY3" fmla="*/ 0 h 714007"/>
                    <a:gd name="connsiteX4" fmla="*/ 713373 w 713373"/>
                    <a:gd name="connsiteY4" fmla="*/ 357004 h 714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3373" h="714007">
                      <a:moveTo>
                        <a:pt x="713373" y="357004"/>
                      </a:moveTo>
                      <a:cubicBezTo>
                        <a:pt x="713373" y="554172"/>
                        <a:pt x="553679" y="714008"/>
                        <a:pt x="356687" y="714008"/>
                      </a:cubicBezTo>
                      <a:cubicBezTo>
                        <a:pt x="159694" y="714008"/>
                        <a:pt x="0" y="554172"/>
                        <a:pt x="0" y="357004"/>
                      </a:cubicBezTo>
                      <a:cubicBezTo>
                        <a:pt x="0" y="159836"/>
                        <a:pt x="159694" y="0"/>
                        <a:pt x="356687" y="0"/>
                      </a:cubicBezTo>
                      <a:cubicBezTo>
                        <a:pt x="553679" y="0"/>
                        <a:pt x="713373" y="159837"/>
                        <a:pt x="713373" y="357004"/>
                      </a:cubicBezTo>
                      <a:close/>
                    </a:path>
                  </a:pathLst>
                </a:custGeom>
                <a:solidFill>
                  <a:srgbClr val="FFFFFF"/>
                </a:solidFill>
                <a:ln w="14034" cap="flat">
                  <a:noFill/>
                  <a:prstDash val="solid"/>
                  <a:miter/>
                </a:ln>
                <a:effectLst>
                  <a:outerShdw blurRad="50800" dist="38100" dir="5400000" algn="t" rotWithShape="0">
                    <a:prstClr val="black">
                      <a:alpha val="40000"/>
                    </a:prstClr>
                  </a:outerShdw>
                </a:effectLst>
              </p:spPr>
              <p:txBody>
                <a:bodyPr rtlCol="0" anchor="ctr"/>
                <a:lstStyle/>
                <a:p>
                  <a:endParaRPr lang="en-US"/>
                </a:p>
              </p:txBody>
            </p:sp>
            <p:sp>
              <p:nvSpPr>
                <p:cNvPr id="154" name="TextBox 153">
                  <a:extLst>
                    <a:ext uri="{FF2B5EF4-FFF2-40B4-BE49-F238E27FC236}">
                      <a16:creationId xmlns:a16="http://schemas.microsoft.com/office/drawing/2014/main" id="{93EDA4A0-011E-F84E-B90C-04116FC29D53}"/>
                    </a:ext>
                  </a:extLst>
                </p:cNvPr>
                <p:cNvSpPr txBox="1"/>
                <p:nvPr/>
              </p:nvSpPr>
              <p:spPr>
                <a:xfrm>
                  <a:off x="1867027" y="7285562"/>
                  <a:ext cx="556563" cy="483850"/>
                </a:xfrm>
                <a:prstGeom prst="rect">
                  <a:avLst/>
                </a:prstGeom>
                <a:noFill/>
              </p:spPr>
              <p:txBody>
                <a:bodyPr wrap="none" rtlCol="0">
                  <a:spAutoFit/>
                </a:bodyPr>
                <a:lstStyle/>
                <a:p>
                  <a:pPr algn="l"/>
                  <a:r>
                    <a:rPr lang="en-US" sz="2544" b="1" spc="0" baseline="0" dirty="0">
                      <a:solidFill>
                        <a:srgbClr val="75388F"/>
                      </a:solidFill>
                      <a:latin typeface="Open Sans" panose="020B0606030504020204" pitchFamily="34" charset="0"/>
                      <a:ea typeface="Open Sans" panose="020B0606030504020204" pitchFamily="34" charset="0"/>
                      <a:cs typeface="Open Sans" panose="020B0606030504020204" pitchFamily="34" charset="0"/>
                      <a:sym typeface="Montserrat-ExtraBold"/>
                      <a:rtl val="0"/>
                    </a:rPr>
                    <a:t>03</a:t>
                  </a:r>
                </a:p>
              </p:txBody>
            </p:sp>
          </p:grpSp>
          <p:sp>
            <p:nvSpPr>
              <p:cNvPr id="151" name="Text Box 26">
                <a:extLst>
                  <a:ext uri="{FF2B5EF4-FFF2-40B4-BE49-F238E27FC236}">
                    <a16:creationId xmlns:a16="http://schemas.microsoft.com/office/drawing/2014/main" id="{4C90A71C-1779-D34D-8AB3-8A3A93009551}"/>
                  </a:ext>
                </a:extLst>
              </p:cNvPr>
              <p:cNvSpPr txBox="1"/>
              <p:nvPr/>
            </p:nvSpPr>
            <p:spPr>
              <a:xfrm>
                <a:off x="2601281" y="6731562"/>
                <a:ext cx="4300094" cy="1033526"/>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ts val="1140"/>
                  </a:lnSpc>
                </a:pPr>
                <a:r>
                  <a:rPr lang="en-GB" sz="1050" dirty="0">
                    <a:solidFill>
                      <a:schemeClr val="bg1"/>
                    </a:solidFill>
                    <a:latin typeface="Open Sans" panose="020B0606030504020204" pitchFamily="34" charset="0"/>
                    <a:ea typeface="Open Sans" panose="020B0606030504020204" pitchFamily="34" charset="0"/>
                    <a:cs typeface="Open Sans" panose="020B0606030504020204" pitchFamily="34" charset="0"/>
                  </a:rPr>
                  <a:t>It suggests that there are still significant personal, societal and structural challenges to female leadership in the sector</a:t>
                </a:r>
              </a:p>
            </p:txBody>
          </p:sp>
        </p:grpSp>
        <p:grpSp>
          <p:nvGrpSpPr>
            <p:cNvPr id="155" name="Group 154">
              <a:extLst>
                <a:ext uri="{FF2B5EF4-FFF2-40B4-BE49-F238E27FC236}">
                  <a16:creationId xmlns:a16="http://schemas.microsoft.com/office/drawing/2014/main" id="{EF1347B0-0CF2-0846-AFE0-E6DA9F822A8F}"/>
                </a:ext>
              </a:extLst>
            </p:cNvPr>
            <p:cNvGrpSpPr/>
            <p:nvPr/>
          </p:nvGrpSpPr>
          <p:grpSpPr>
            <a:xfrm>
              <a:off x="1723626" y="7043603"/>
              <a:ext cx="5333241" cy="1209644"/>
              <a:chOff x="1314068" y="8152094"/>
              <a:chExt cx="5333241" cy="1209644"/>
            </a:xfrm>
          </p:grpSpPr>
          <p:grpSp>
            <p:nvGrpSpPr>
              <p:cNvPr id="156" name="Graphic 3">
                <a:extLst>
                  <a:ext uri="{FF2B5EF4-FFF2-40B4-BE49-F238E27FC236}">
                    <a16:creationId xmlns:a16="http://schemas.microsoft.com/office/drawing/2014/main" id="{309BAC19-0DF7-3E44-8C96-B692AF5FE64F}"/>
                  </a:ext>
                </a:extLst>
              </p:cNvPr>
              <p:cNvGrpSpPr/>
              <p:nvPr/>
            </p:nvGrpSpPr>
            <p:grpSpPr>
              <a:xfrm>
                <a:off x="1314068" y="8172572"/>
                <a:ext cx="5333241" cy="1080000"/>
                <a:chOff x="1298387" y="8503070"/>
                <a:chExt cx="5333241" cy="1080000"/>
              </a:xfrm>
            </p:grpSpPr>
            <p:sp>
              <p:nvSpPr>
                <p:cNvPr id="158" name="Freeform 157">
                  <a:extLst>
                    <a:ext uri="{FF2B5EF4-FFF2-40B4-BE49-F238E27FC236}">
                      <a16:creationId xmlns:a16="http://schemas.microsoft.com/office/drawing/2014/main" id="{CFE6F45E-D686-6941-8803-568CFDA4F015}"/>
                    </a:ext>
                  </a:extLst>
                </p:cNvPr>
                <p:cNvSpPr/>
                <p:nvPr/>
              </p:nvSpPr>
              <p:spPr>
                <a:xfrm>
                  <a:off x="1771628" y="8503070"/>
                  <a:ext cx="4860000" cy="1080000"/>
                </a:xfrm>
                <a:custGeom>
                  <a:avLst/>
                  <a:gdLst>
                    <a:gd name="connsiteX0" fmla="*/ 4052746 w 4716969"/>
                    <a:gd name="connsiteY0" fmla="*/ 0 h 1194698"/>
                    <a:gd name="connsiteX1" fmla="*/ 664223 w 4716969"/>
                    <a:gd name="connsiteY1" fmla="*/ 0 h 1194698"/>
                    <a:gd name="connsiteX2" fmla="*/ 0 w 4716969"/>
                    <a:gd name="connsiteY2" fmla="*/ 597349 h 1194698"/>
                    <a:gd name="connsiteX3" fmla="*/ 0 w 4716969"/>
                    <a:gd name="connsiteY3" fmla="*/ 597349 h 1194698"/>
                    <a:gd name="connsiteX4" fmla="*/ 664223 w 4716969"/>
                    <a:gd name="connsiteY4" fmla="*/ 1194698 h 1194698"/>
                    <a:gd name="connsiteX5" fmla="*/ 4052746 w 4716969"/>
                    <a:gd name="connsiteY5" fmla="*/ 1194698 h 1194698"/>
                    <a:gd name="connsiteX6" fmla="*/ 4716970 w 4716969"/>
                    <a:gd name="connsiteY6" fmla="*/ 597349 h 1194698"/>
                    <a:gd name="connsiteX7" fmla="*/ 4716970 w 4716969"/>
                    <a:gd name="connsiteY7" fmla="*/ 597349 h 1194698"/>
                    <a:gd name="connsiteX8" fmla="*/ 4052746 w 4716969"/>
                    <a:gd name="connsiteY8" fmla="*/ 0 h 1194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16969" h="1194698">
                      <a:moveTo>
                        <a:pt x="4052746" y="0"/>
                      </a:moveTo>
                      <a:lnTo>
                        <a:pt x="664223" y="0"/>
                      </a:lnTo>
                      <a:cubicBezTo>
                        <a:pt x="297707" y="0"/>
                        <a:pt x="0" y="267050"/>
                        <a:pt x="0" y="597349"/>
                      </a:cubicBezTo>
                      <a:lnTo>
                        <a:pt x="0" y="597349"/>
                      </a:lnTo>
                      <a:cubicBezTo>
                        <a:pt x="0" y="927648"/>
                        <a:pt x="297707" y="1194698"/>
                        <a:pt x="664223" y="1194698"/>
                      </a:cubicBezTo>
                      <a:lnTo>
                        <a:pt x="4052746" y="1194698"/>
                      </a:lnTo>
                      <a:cubicBezTo>
                        <a:pt x="4419263" y="1194698"/>
                        <a:pt x="4716970" y="927648"/>
                        <a:pt x="4716970" y="597349"/>
                      </a:cubicBezTo>
                      <a:lnTo>
                        <a:pt x="4716970" y="597349"/>
                      </a:lnTo>
                      <a:cubicBezTo>
                        <a:pt x="4716970" y="267050"/>
                        <a:pt x="4419263" y="0"/>
                        <a:pt x="4052746" y="0"/>
                      </a:cubicBezTo>
                      <a:close/>
                    </a:path>
                  </a:pathLst>
                </a:custGeom>
                <a:gradFill>
                  <a:gsLst>
                    <a:gs pos="4000">
                      <a:srgbClr val="863694"/>
                    </a:gs>
                    <a:gs pos="34000">
                      <a:srgbClr val="863694"/>
                    </a:gs>
                    <a:gs pos="80000">
                      <a:srgbClr val="561465"/>
                    </a:gs>
                  </a:gsLst>
                  <a:path path="circle">
                    <a:fillToRect l="50000" t="50000" r="50000" b="50000"/>
                  </a:path>
                </a:gradFill>
                <a:ln w="14034" cap="flat">
                  <a:noFill/>
                  <a:prstDash val="solid"/>
                  <a:miter/>
                </a:ln>
              </p:spPr>
              <p:txBody>
                <a:bodyPr rtlCol="0" anchor="ctr"/>
                <a:lstStyle/>
                <a:p>
                  <a:endParaRPr lang="en-US"/>
                </a:p>
              </p:txBody>
            </p:sp>
            <p:sp>
              <p:nvSpPr>
                <p:cNvPr id="159" name="Freeform 158">
                  <a:extLst>
                    <a:ext uri="{FF2B5EF4-FFF2-40B4-BE49-F238E27FC236}">
                      <a16:creationId xmlns:a16="http://schemas.microsoft.com/office/drawing/2014/main" id="{7DA43915-D292-EA47-A395-359DE851ACBA}"/>
                    </a:ext>
                  </a:extLst>
                </p:cNvPr>
                <p:cNvSpPr/>
                <p:nvPr/>
              </p:nvSpPr>
              <p:spPr>
                <a:xfrm>
                  <a:off x="1298387" y="8640812"/>
                  <a:ext cx="713373" cy="714007"/>
                </a:xfrm>
                <a:custGeom>
                  <a:avLst/>
                  <a:gdLst>
                    <a:gd name="connsiteX0" fmla="*/ 713373 w 713373"/>
                    <a:gd name="connsiteY0" fmla="*/ 357004 h 714007"/>
                    <a:gd name="connsiteX1" fmla="*/ 356687 w 713373"/>
                    <a:gd name="connsiteY1" fmla="*/ 714008 h 714007"/>
                    <a:gd name="connsiteX2" fmla="*/ 0 w 713373"/>
                    <a:gd name="connsiteY2" fmla="*/ 357004 h 714007"/>
                    <a:gd name="connsiteX3" fmla="*/ 356687 w 713373"/>
                    <a:gd name="connsiteY3" fmla="*/ 0 h 714007"/>
                    <a:gd name="connsiteX4" fmla="*/ 713373 w 713373"/>
                    <a:gd name="connsiteY4" fmla="*/ 357004 h 714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3373" h="714007">
                      <a:moveTo>
                        <a:pt x="713373" y="357004"/>
                      </a:moveTo>
                      <a:cubicBezTo>
                        <a:pt x="713373" y="554172"/>
                        <a:pt x="553679" y="714008"/>
                        <a:pt x="356687" y="714008"/>
                      </a:cubicBezTo>
                      <a:cubicBezTo>
                        <a:pt x="159694" y="714008"/>
                        <a:pt x="0" y="554172"/>
                        <a:pt x="0" y="357004"/>
                      </a:cubicBezTo>
                      <a:cubicBezTo>
                        <a:pt x="0" y="159836"/>
                        <a:pt x="159694" y="0"/>
                        <a:pt x="356687" y="0"/>
                      </a:cubicBezTo>
                      <a:cubicBezTo>
                        <a:pt x="553679" y="0"/>
                        <a:pt x="713373" y="159836"/>
                        <a:pt x="713373" y="357004"/>
                      </a:cubicBezTo>
                      <a:close/>
                    </a:path>
                  </a:pathLst>
                </a:custGeom>
                <a:solidFill>
                  <a:srgbClr val="FFFFFF"/>
                </a:solidFill>
                <a:ln w="14034" cap="flat">
                  <a:noFill/>
                  <a:prstDash val="solid"/>
                  <a:miter/>
                </a:ln>
                <a:effectLst>
                  <a:outerShdw blurRad="50800" dist="38100" dir="5400000" algn="t" rotWithShape="0">
                    <a:prstClr val="black">
                      <a:alpha val="40000"/>
                    </a:prstClr>
                  </a:outerShdw>
                </a:effectLst>
              </p:spPr>
              <p:txBody>
                <a:bodyPr rtlCol="0" anchor="ctr"/>
                <a:lstStyle/>
                <a:p>
                  <a:endParaRPr lang="en-US"/>
                </a:p>
              </p:txBody>
            </p:sp>
            <p:sp>
              <p:nvSpPr>
                <p:cNvPr id="160" name="TextBox 159">
                  <a:extLst>
                    <a:ext uri="{FF2B5EF4-FFF2-40B4-BE49-F238E27FC236}">
                      <a16:creationId xmlns:a16="http://schemas.microsoft.com/office/drawing/2014/main" id="{D0898792-AD38-4D4D-BE48-7D528012D07F}"/>
                    </a:ext>
                  </a:extLst>
                </p:cNvPr>
                <p:cNvSpPr txBox="1"/>
                <p:nvPr/>
              </p:nvSpPr>
              <p:spPr>
                <a:xfrm>
                  <a:off x="1375137" y="8764725"/>
                  <a:ext cx="556563" cy="483850"/>
                </a:xfrm>
                <a:prstGeom prst="rect">
                  <a:avLst/>
                </a:prstGeom>
                <a:noFill/>
              </p:spPr>
              <p:txBody>
                <a:bodyPr wrap="none" rtlCol="0">
                  <a:spAutoFit/>
                </a:bodyPr>
                <a:lstStyle/>
                <a:p>
                  <a:pPr algn="l"/>
                  <a:r>
                    <a:rPr lang="en-US" sz="2544" b="1" spc="0" baseline="0" dirty="0">
                      <a:solidFill>
                        <a:srgbClr val="75388F"/>
                      </a:solidFill>
                      <a:latin typeface="Open Sans" panose="020B0606030504020204" pitchFamily="34" charset="0"/>
                      <a:ea typeface="Open Sans" panose="020B0606030504020204" pitchFamily="34" charset="0"/>
                      <a:cs typeface="Open Sans" panose="020B0606030504020204" pitchFamily="34" charset="0"/>
                      <a:sym typeface="Montserrat-ExtraBold"/>
                      <a:rtl val="0"/>
                    </a:rPr>
                    <a:t>04</a:t>
                  </a:r>
                </a:p>
              </p:txBody>
            </p:sp>
          </p:grpSp>
          <p:sp>
            <p:nvSpPr>
              <p:cNvPr id="157" name="Text Box 26">
                <a:extLst>
                  <a:ext uri="{FF2B5EF4-FFF2-40B4-BE49-F238E27FC236}">
                    <a16:creationId xmlns:a16="http://schemas.microsoft.com/office/drawing/2014/main" id="{0C6309CE-7687-4543-B33D-EDB8D9E1B657}"/>
                  </a:ext>
                </a:extLst>
              </p:cNvPr>
              <p:cNvSpPr txBox="1"/>
              <p:nvPr/>
            </p:nvSpPr>
            <p:spPr>
              <a:xfrm>
                <a:off x="2192976" y="8152094"/>
                <a:ext cx="4297563" cy="1209644"/>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ts val="1140"/>
                  </a:lnSpc>
                </a:pPr>
                <a:r>
                  <a:rPr lang="en-GB" sz="1050" dirty="0">
                    <a:solidFill>
                      <a:schemeClr val="bg1"/>
                    </a:solidFill>
                    <a:latin typeface="Open Sans" panose="020B0606030504020204" pitchFamily="34" charset="0"/>
                    <a:ea typeface="Open Sans" panose="020B0606030504020204" pitchFamily="34" charset="0"/>
                    <a:cs typeface="Open Sans" panose="020B0606030504020204" pitchFamily="34" charset="0"/>
                  </a:rPr>
                  <a:t>The lack of a collaborative approach to service delivery often seen in female leadership in the sector, in some cases, risks a disjointed approach to service delivery, detrimentally affecting service users who require a multi-disciplinary/ multi-organisational approach.</a:t>
                </a:r>
              </a:p>
            </p:txBody>
          </p:sp>
        </p:grpSp>
        <p:grpSp>
          <p:nvGrpSpPr>
            <p:cNvPr id="161" name="Group 160">
              <a:extLst>
                <a:ext uri="{FF2B5EF4-FFF2-40B4-BE49-F238E27FC236}">
                  <a16:creationId xmlns:a16="http://schemas.microsoft.com/office/drawing/2014/main" id="{F390395B-4BEE-9B40-8F79-7EFD1DFDFE30}"/>
                </a:ext>
              </a:extLst>
            </p:cNvPr>
            <p:cNvGrpSpPr/>
            <p:nvPr/>
          </p:nvGrpSpPr>
          <p:grpSpPr>
            <a:xfrm>
              <a:off x="834200" y="8287285"/>
              <a:ext cx="5333241" cy="1209644"/>
              <a:chOff x="1314068" y="8152094"/>
              <a:chExt cx="5333241" cy="1209644"/>
            </a:xfrm>
          </p:grpSpPr>
          <p:grpSp>
            <p:nvGrpSpPr>
              <p:cNvPr id="162" name="Graphic 3">
                <a:extLst>
                  <a:ext uri="{FF2B5EF4-FFF2-40B4-BE49-F238E27FC236}">
                    <a16:creationId xmlns:a16="http://schemas.microsoft.com/office/drawing/2014/main" id="{A6473D68-2670-134B-B356-2B0D944AFAAA}"/>
                  </a:ext>
                </a:extLst>
              </p:cNvPr>
              <p:cNvGrpSpPr/>
              <p:nvPr/>
            </p:nvGrpSpPr>
            <p:grpSpPr>
              <a:xfrm>
                <a:off x="1314068" y="8172572"/>
                <a:ext cx="5333241" cy="1080000"/>
                <a:chOff x="1298387" y="8503070"/>
                <a:chExt cx="5333241" cy="1080000"/>
              </a:xfrm>
            </p:grpSpPr>
            <p:sp>
              <p:nvSpPr>
                <p:cNvPr id="164" name="Freeform 163">
                  <a:extLst>
                    <a:ext uri="{FF2B5EF4-FFF2-40B4-BE49-F238E27FC236}">
                      <a16:creationId xmlns:a16="http://schemas.microsoft.com/office/drawing/2014/main" id="{BFE464AC-AA17-B64B-B886-5FBA5B45BC01}"/>
                    </a:ext>
                  </a:extLst>
                </p:cNvPr>
                <p:cNvSpPr/>
                <p:nvPr/>
              </p:nvSpPr>
              <p:spPr>
                <a:xfrm>
                  <a:off x="1771628" y="8503070"/>
                  <a:ext cx="4860000" cy="1080000"/>
                </a:xfrm>
                <a:custGeom>
                  <a:avLst/>
                  <a:gdLst>
                    <a:gd name="connsiteX0" fmla="*/ 4052746 w 4716969"/>
                    <a:gd name="connsiteY0" fmla="*/ 0 h 1194698"/>
                    <a:gd name="connsiteX1" fmla="*/ 664223 w 4716969"/>
                    <a:gd name="connsiteY1" fmla="*/ 0 h 1194698"/>
                    <a:gd name="connsiteX2" fmla="*/ 0 w 4716969"/>
                    <a:gd name="connsiteY2" fmla="*/ 597349 h 1194698"/>
                    <a:gd name="connsiteX3" fmla="*/ 0 w 4716969"/>
                    <a:gd name="connsiteY3" fmla="*/ 597349 h 1194698"/>
                    <a:gd name="connsiteX4" fmla="*/ 664223 w 4716969"/>
                    <a:gd name="connsiteY4" fmla="*/ 1194698 h 1194698"/>
                    <a:gd name="connsiteX5" fmla="*/ 4052746 w 4716969"/>
                    <a:gd name="connsiteY5" fmla="*/ 1194698 h 1194698"/>
                    <a:gd name="connsiteX6" fmla="*/ 4716970 w 4716969"/>
                    <a:gd name="connsiteY6" fmla="*/ 597349 h 1194698"/>
                    <a:gd name="connsiteX7" fmla="*/ 4716970 w 4716969"/>
                    <a:gd name="connsiteY7" fmla="*/ 597349 h 1194698"/>
                    <a:gd name="connsiteX8" fmla="*/ 4052746 w 4716969"/>
                    <a:gd name="connsiteY8" fmla="*/ 0 h 1194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16969" h="1194698">
                      <a:moveTo>
                        <a:pt x="4052746" y="0"/>
                      </a:moveTo>
                      <a:lnTo>
                        <a:pt x="664223" y="0"/>
                      </a:lnTo>
                      <a:cubicBezTo>
                        <a:pt x="297707" y="0"/>
                        <a:pt x="0" y="267050"/>
                        <a:pt x="0" y="597349"/>
                      </a:cubicBezTo>
                      <a:lnTo>
                        <a:pt x="0" y="597349"/>
                      </a:lnTo>
                      <a:cubicBezTo>
                        <a:pt x="0" y="927648"/>
                        <a:pt x="297707" y="1194698"/>
                        <a:pt x="664223" y="1194698"/>
                      </a:cubicBezTo>
                      <a:lnTo>
                        <a:pt x="4052746" y="1194698"/>
                      </a:lnTo>
                      <a:cubicBezTo>
                        <a:pt x="4419263" y="1194698"/>
                        <a:pt x="4716970" y="927648"/>
                        <a:pt x="4716970" y="597349"/>
                      </a:cubicBezTo>
                      <a:lnTo>
                        <a:pt x="4716970" y="597349"/>
                      </a:lnTo>
                      <a:cubicBezTo>
                        <a:pt x="4716970" y="267050"/>
                        <a:pt x="4419263" y="0"/>
                        <a:pt x="4052746" y="0"/>
                      </a:cubicBezTo>
                      <a:close/>
                    </a:path>
                  </a:pathLst>
                </a:custGeom>
                <a:gradFill>
                  <a:gsLst>
                    <a:gs pos="4000">
                      <a:srgbClr val="863694"/>
                    </a:gs>
                    <a:gs pos="34000">
                      <a:srgbClr val="863694"/>
                    </a:gs>
                    <a:gs pos="80000">
                      <a:srgbClr val="561465"/>
                    </a:gs>
                  </a:gsLst>
                  <a:path path="circle">
                    <a:fillToRect l="50000" t="50000" r="50000" b="50000"/>
                  </a:path>
                </a:gradFill>
                <a:ln w="14034" cap="flat">
                  <a:noFill/>
                  <a:prstDash val="solid"/>
                  <a:miter/>
                </a:ln>
              </p:spPr>
              <p:txBody>
                <a:bodyPr rtlCol="0" anchor="ctr"/>
                <a:lstStyle/>
                <a:p>
                  <a:endParaRPr lang="en-US" dirty="0"/>
                </a:p>
              </p:txBody>
            </p:sp>
            <p:sp>
              <p:nvSpPr>
                <p:cNvPr id="165" name="Freeform 164">
                  <a:extLst>
                    <a:ext uri="{FF2B5EF4-FFF2-40B4-BE49-F238E27FC236}">
                      <a16:creationId xmlns:a16="http://schemas.microsoft.com/office/drawing/2014/main" id="{BBC4E748-494A-3F47-B3B1-C9313540D9CA}"/>
                    </a:ext>
                  </a:extLst>
                </p:cNvPr>
                <p:cNvSpPr/>
                <p:nvPr/>
              </p:nvSpPr>
              <p:spPr>
                <a:xfrm>
                  <a:off x="1298387" y="8640812"/>
                  <a:ext cx="713373" cy="714007"/>
                </a:xfrm>
                <a:custGeom>
                  <a:avLst/>
                  <a:gdLst>
                    <a:gd name="connsiteX0" fmla="*/ 713373 w 713373"/>
                    <a:gd name="connsiteY0" fmla="*/ 357004 h 714007"/>
                    <a:gd name="connsiteX1" fmla="*/ 356687 w 713373"/>
                    <a:gd name="connsiteY1" fmla="*/ 714008 h 714007"/>
                    <a:gd name="connsiteX2" fmla="*/ 0 w 713373"/>
                    <a:gd name="connsiteY2" fmla="*/ 357004 h 714007"/>
                    <a:gd name="connsiteX3" fmla="*/ 356687 w 713373"/>
                    <a:gd name="connsiteY3" fmla="*/ 0 h 714007"/>
                    <a:gd name="connsiteX4" fmla="*/ 713373 w 713373"/>
                    <a:gd name="connsiteY4" fmla="*/ 357004 h 714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3373" h="714007">
                      <a:moveTo>
                        <a:pt x="713373" y="357004"/>
                      </a:moveTo>
                      <a:cubicBezTo>
                        <a:pt x="713373" y="554172"/>
                        <a:pt x="553679" y="714008"/>
                        <a:pt x="356687" y="714008"/>
                      </a:cubicBezTo>
                      <a:cubicBezTo>
                        <a:pt x="159694" y="714008"/>
                        <a:pt x="0" y="554172"/>
                        <a:pt x="0" y="357004"/>
                      </a:cubicBezTo>
                      <a:cubicBezTo>
                        <a:pt x="0" y="159836"/>
                        <a:pt x="159694" y="0"/>
                        <a:pt x="356687" y="0"/>
                      </a:cubicBezTo>
                      <a:cubicBezTo>
                        <a:pt x="553679" y="0"/>
                        <a:pt x="713373" y="159836"/>
                        <a:pt x="713373" y="357004"/>
                      </a:cubicBezTo>
                      <a:close/>
                    </a:path>
                  </a:pathLst>
                </a:custGeom>
                <a:solidFill>
                  <a:srgbClr val="FFFFFF"/>
                </a:solidFill>
                <a:ln w="14034" cap="flat">
                  <a:noFill/>
                  <a:prstDash val="solid"/>
                  <a:miter/>
                </a:ln>
                <a:effectLst>
                  <a:outerShdw blurRad="50800" dist="38100" dir="5400000" algn="t" rotWithShape="0">
                    <a:prstClr val="black">
                      <a:alpha val="40000"/>
                    </a:prstClr>
                  </a:outerShdw>
                </a:effectLst>
              </p:spPr>
              <p:txBody>
                <a:bodyPr rtlCol="0" anchor="ctr"/>
                <a:lstStyle/>
                <a:p>
                  <a:endParaRPr lang="en-US"/>
                </a:p>
              </p:txBody>
            </p:sp>
            <p:sp>
              <p:nvSpPr>
                <p:cNvPr id="166" name="TextBox 165">
                  <a:extLst>
                    <a:ext uri="{FF2B5EF4-FFF2-40B4-BE49-F238E27FC236}">
                      <a16:creationId xmlns:a16="http://schemas.microsoft.com/office/drawing/2014/main" id="{D0CFE079-1AC3-DA48-BD4B-A80B4396F644}"/>
                    </a:ext>
                  </a:extLst>
                </p:cNvPr>
                <p:cNvSpPr txBox="1"/>
                <p:nvPr/>
              </p:nvSpPr>
              <p:spPr>
                <a:xfrm>
                  <a:off x="1375137" y="8764725"/>
                  <a:ext cx="556563" cy="483850"/>
                </a:xfrm>
                <a:prstGeom prst="rect">
                  <a:avLst/>
                </a:prstGeom>
                <a:noFill/>
              </p:spPr>
              <p:txBody>
                <a:bodyPr wrap="none" rtlCol="0">
                  <a:spAutoFit/>
                </a:bodyPr>
                <a:lstStyle/>
                <a:p>
                  <a:pPr algn="l"/>
                  <a:r>
                    <a:rPr lang="en-US" sz="2544" b="1" spc="0" baseline="0" dirty="0">
                      <a:solidFill>
                        <a:srgbClr val="75388F"/>
                      </a:solidFill>
                      <a:latin typeface="Open Sans" panose="020B0606030504020204" pitchFamily="34" charset="0"/>
                      <a:ea typeface="Open Sans" panose="020B0606030504020204" pitchFamily="34" charset="0"/>
                      <a:cs typeface="Open Sans" panose="020B0606030504020204" pitchFamily="34" charset="0"/>
                      <a:sym typeface="Montserrat-ExtraBold"/>
                      <a:rtl val="0"/>
                    </a:rPr>
                    <a:t>05</a:t>
                  </a:r>
                </a:p>
              </p:txBody>
            </p:sp>
          </p:grpSp>
          <p:sp>
            <p:nvSpPr>
              <p:cNvPr id="163" name="Text Box 26">
                <a:extLst>
                  <a:ext uri="{FF2B5EF4-FFF2-40B4-BE49-F238E27FC236}">
                    <a16:creationId xmlns:a16="http://schemas.microsoft.com/office/drawing/2014/main" id="{63F6D918-AB13-F040-B278-4DC64DB285C3}"/>
                  </a:ext>
                </a:extLst>
              </p:cNvPr>
              <p:cNvSpPr txBox="1"/>
              <p:nvPr/>
            </p:nvSpPr>
            <p:spPr>
              <a:xfrm>
                <a:off x="2156401" y="8152094"/>
                <a:ext cx="4089206" cy="1209644"/>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ts val="1140"/>
                  </a:lnSpc>
                </a:pPr>
                <a:r>
                  <a:rPr lang="en-GB" sz="1050" dirty="0">
                    <a:solidFill>
                      <a:schemeClr val="bg1"/>
                    </a:solidFill>
                    <a:latin typeface="Open Sans" panose="020B0606030504020204" pitchFamily="34" charset="0"/>
                    <a:ea typeface="Open Sans" panose="020B0606030504020204" pitchFamily="34" charset="0"/>
                    <a:cs typeface="Open Sans" panose="020B0606030504020204" pitchFamily="34" charset="0"/>
                  </a:rPr>
                  <a:t>Some women may be deterred from aspiring to leadership positions in the sector, seeing it as a male dominated arena and this can be damaging to the sector as women with the potential to create significant change, don’t participate.</a:t>
                </a:r>
              </a:p>
            </p:txBody>
          </p:sp>
        </p:grpSp>
      </p:grpSp>
    </p:spTree>
    <p:extLst>
      <p:ext uri="{BB962C8B-B14F-4D97-AF65-F5344CB8AC3E}">
        <p14:creationId xmlns:p14="http://schemas.microsoft.com/office/powerpoint/2010/main" val="138431420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CC3F771-EAB3-9F4C-8117-AE1ACAEE49D8}"/>
              </a:ext>
            </a:extLst>
          </p:cNvPr>
          <p:cNvSpPr>
            <a:spLocks noGrp="1"/>
          </p:cNvSpPr>
          <p:nvPr>
            <p:ph type="sldNum" sz="quarter" idx="12"/>
          </p:nvPr>
        </p:nvSpPr>
        <p:spPr/>
        <p:txBody>
          <a:bodyPr/>
          <a:lstStyle/>
          <a:p>
            <a:fld id="{5E760C49-C21F-C349-B509-93C281143DFD}" type="slidenum">
              <a:rPr lang="en-US" smtClean="0"/>
              <a:t>57</a:t>
            </a:fld>
            <a:endParaRPr lang="en-US" dirty="0"/>
          </a:p>
        </p:txBody>
      </p:sp>
      <p:sp>
        <p:nvSpPr>
          <p:cNvPr id="21" name="Text Placeholder 5">
            <a:extLst>
              <a:ext uri="{FF2B5EF4-FFF2-40B4-BE49-F238E27FC236}">
                <a16:creationId xmlns:a16="http://schemas.microsoft.com/office/drawing/2014/main" id="{0C5D1687-EA8D-0D4A-83F8-5A8F858B774F}"/>
              </a:ext>
            </a:extLst>
          </p:cNvPr>
          <p:cNvSpPr txBox="1">
            <a:spLocks/>
          </p:cNvSpPr>
          <p:nvPr/>
        </p:nvSpPr>
        <p:spPr>
          <a:xfrm>
            <a:off x="629648" y="627203"/>
            <a:ext cx="6364800" cy="2464929"/>
          </a:xfrm>
          <a:prstGeom prst="rect">
            <a:avLst/>
          </a:prstGeom>
        </p:spPr>
        <p:txBody>
          <a:bodyPr vert="horz" lIns="91440" tIns="45720" rIns="91440" bIns="45720" numCol="1" spcCol="288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nSpc>
                <a:spcPct val="100000"/>
              </a:lnSpc>
            </a:pPr>
            <a:r>
              <a:rPr lang="en-US" sz="1050" dirty="0"/>
              <a:t>The unique position of VET educators as skilled learning development practitioners with links to government, industry, communities and learners alike, makes them best placed to support the effort to close the gender gap seen in third sector leadership. It enables them to create and deliver impactful, third sector specific, female leadership development </a:t>
            </a:r>
            <a:r>
              <a:rPr lang="en-US" sz="1050" dirty="0" err="1"/>
              <a:t>programmes</a:t>
            </a:r>
            <a:r>
              <a:rPr lang="en-US" sz="1050" dirty="0"/>
              <a:t> that are practical, experiential and that support the development of women as leaders that meet the needs of the sector. It also, enables them to work with industry and communities to develop and implement </a:t>
            </a:r>
            <a:r>
              <a:rPr lang="en-US" sz="1050" dirty="0" err="1"/>
              <a:t>programmes</a:t>
            </a:r>
            <a:r>
              <a:rPr lang="en-US" sz="1050" dirty="0"/>
              <a:t> that significantly encourage women into leadership positions within the </a:t>
            </a:r>
            <a:r>
              <a:rPr lang="en-US" sz="1050" dirty="0" err="1"/>
              <a:t>organisation</a:t>
            </a:r>
            <a:r>
              <a:rPr lang="en-US" sz="1050" dirty="0"/>
              <a:t>.</a:t>
            </a:r>
          </a:p>
          <a:p>
            <a:pPr>
              <a:lnSpc>
                <a:spcPct val="100000"/>
              </a:lnSpc>
            </a:pPr>
            <a:r>
              <a:rPr lang="en-US" sz="1050" dirty="0"/>
              <a:t> </a:t>
            </a:r>
          </a:p>
          <a:p>
            <a:pPr>
              <a:lnSpc>
                <a:spcPct val="100000"/>
              </a:lnSpc>
            </a:pPr>
            <a:r>
              <a:rPr lang="en-US" sz="1050" dirty="0"/>
              <a:t>By using the Shine Toolkit, VET educators help potential female leaders in the community and third sector </a:t>
            </a:r>
            <a:r>
              <a:rPr lang="en-US" sz="1050" dirty="0" err="1"/>
              <a:t>organisations</a:t>
            </a:r>
            <a:r>
              <a:rPr lang="en-US" sz="1050" dirty="0"/>
              <a:t> in general, to overcome the personal, societal and structural challenges to female leadership in the sector. They can offer insight into what female leaders actually do, as a means. To inspire more women to become leaders in the sector. They will eb able to create and deliver impactful leadership training for learners and can work with industry and communities to ensure that </a:t>
            </a:r>
            <a:r>
              <a:rPr lang="en-US" sz="1050" dirty="0" err="1"/>
              <a:t>organisations</a:t>
            </a:r>
            <a:r>
              <a:rPr lang="en-US" sz="1050" dirty="0"/>
              <a:t> have access to a pool of highly skilled women leaders and to facilitate the changing of cultures within </a:t>
            </a:r>
            <a:r>
              <a:rPr lang="en-US" sz="1050" dirty="0" err="1"/>
              <a:t>organisations</a:t>
            </a:r>
            <a:r>
              <a:rPr lang="en-US" sz="1050" dirty="0"/>
              <a:t> to support the rise of female leaders within them.</a:t>
            </a:r>
          </a:p>
          <a:p>
            <a:pPr>
              <a:lnSpc>
                <a:spcPct val="100000"/>
              </a:lnSpc>
            </a:pPr>
            <a:endParaRPr lang="en-US" sz="1050" dirty="0"/>
          </a:p>
          <a:p>
            <a:pPr>
              <a:lnSpc>
                <a:spcPct val="100000"/>
              </a:lnSpc>
            </a:pPr>
            <a:endParaRPr lang="en-US" sz="1050" dirty="0"/>
          </a:p>
          <a:p>
            <a:pPr algn="l">
              <a:lnSpc>
                <a:spcPct val="100000"/>
              </a:lnSpc>
            </a:pPr>
            <a:r>
              <a:rPr lang="en-GB" sz="1200" dirty="0"/>
              <a:t> </a:t>
            </a:r>
            <a:endParaRPr lang="en-IE" sz="1200" dirty="0"/>
          </a:p>
          <a:p>
            <a:pPr algn="l">
              <a:lnSpc>
                <a:spcPts val="1660"/>
              </a:lnSpc>
            </a:pPr>
            <a:r>
              <a:rPr lang="en-GB" sz="1300" dirty="0"/>
              <a:t>VET educators who are ready to shape the future of the</a:t>
            </a:r>
          </a:p>
          <a:p>
            <a:pPr algn="l">
              <a:lnSpc>
                <a:spcPts val="1660"/>
              </a:lnSpc>
            </a:pPr>
            <a:r>
              <a:rPr lang="en-GB" sz="1300" dirty="0"/>
              <a:t>third sector by developing the </a:t>
            </a:r>
            <a:r>
              <a:rPr lang="en-GB" sz="1300" dirty="0">
                <a:solidFill>
                  <a:schemeClr val="bg1"/>
                </a:solidFill>
                <a:highlight>
                  <a:srgbClr val="94C33D"/>
                </a:highlight>
              </a:rPr>
              <a:t>leadership capacity of women </a:t>
            </a:r>
          </a:p>
          <a:p>
            <a:pPr algn="l">
              <a:lnSpc>
                <a:spcPts val="1660"/>
              </a:lnSpc>
            </a:pPr>
            <a:r>
              <a:rPr lang="en-GB" sz="1300" dirty="0"/>
              <a:t>in the sector can use the </a:t>
            </a:r>
            <a:r>
              <a:rPr lang="en-GB" sz="1300" dirty="0">
                <a:solidFill>
                  <a:schemeClr val="bg1"/>
                </a:solidFill>
                <a:highlight>
                  <a:srgbClr val="94C33D"/>
                </a:highlight>
              </a:rPr>
              <a:t>two parts of this guide </a:t>
            </a:r>
          </a:p>
          <a:p>
            <a:pPr algn="l">
              <a:lnSpc>
                <a:spcPts val="1660"/>
              </a:lnSpc>
            </a:pPr>
            <a:r>
              <a:rPr lang="en-GB" sz="1300" dirty="0">
                <a:solidFill>
                  <a:schemeClr val="bg1"/>
                </a:solidFill>
                <a:highlight>
                  <a:srgbClr val="94C33D"/>
                </a:highlight>
              </a:rPr>
              <a:t>(Reach &amp; teach) </a:t>
            </a:r>
            <a:r>
              <a:rPr lang="en-GB" sz="1300" dirty="0"/>
              <a:t>in the following ways:</a:t>
            </a:r>
            <a:endParaRPr lang="en-IE" sz="1300" dirty="0"/>
          </a:p>
          <a:p>
            <a:pPr>
              <a:lnSpc>
                <a:spcPct val="100000"/>
              </a:lnSpc>
            </a:pPr>
            <a:endParaRPr lang="en-US" sz="1050" dirty="0"/>
          </a:p>
        </p:txBody>
      </p:sp>
      <p:grpSp>
        <p:nvGrpSpPr>
          <p:cNvPr id="61" name="Graphic 3">
            <a:extLst>
              <a:ext uri="{FF2B5EF4-FFF2-40B4-BE49-F238E27FC236}">
                <a16:creationId xmlns:a16="http://schemas.microsoft.com/office/drawing/2014/main" id="{AA98E63D-9AC0-EB44-8275-FFC3309CE9E2}"/>
              </a:ext>
            </a:extLst>
          </p:cNvPr>
          <p:cNvGrpSpPr/>
          <p:nvPr/>
        </p:nvGrpSpPr>
        <p:grpSpPr>
          <a:xfrm>
            <a:off x="792847" y="10017956"/>
            <a:ext cx="1994074" cy="239212"/>
            <a:chOff x="792847" y="10017956"/>
            <a:chExt cx="1994074" cy="239212"/>
          </a:xfrm>
          <a:solidFill>
            <a:srgbClr val="FFFFFF"/>
          </a:solidFill>
        </p:grpSpPr>
        <p:grpSp>
          <p:nvGrpSpPr>
            <p:cNvPr id="62" name="Graphic 3">
              <a:extLst>
                <a:ext uri="{FF2B5EF4-FFF2-40B4-BE49-F238E27FC236}">
                  <a16:creationId xmlns:a16="http://schemas.microsoft.com/office/drawing/2014/main" id="{427F1E8C-CBB1-7548-8C46-90B4F2444DEB}"/>
                </a:ext>
              </a:extLst>
            </p:cNvPr>
            <p:cNvGrpSpPr/>
            <p:nvPr/>
          </p:nvGrpSpPr>
          <p:grpSpPr>
            <a:xfrm>
              <a:off x="1892121" y="10017956"/>
              <a:ext cx="894800" cy="239212"/>
              <a:chOff x="1892121" y="10017956"/>
              <a:chExt cx="894800" cy="239212"/>
            </a:xfrm>
            <a:solidFill>
              <a:srgbClr val="FFFFFF"/>
            </a:solidFill>
          </p:grpSpPr>
          <p:grpSp>
            <p:nvGrpSpPr>
              <p:cNvPr id="63" name="Graphic 3">
                <a:extLst>
                  <a:ext uri="{FF2B5EF4-FFF2-40B4-BE49-F238E27FC236}">
                    <a16:creationId xmlns:a16="http://schemas.microsoft.com/office/drawing/2014/main" id="{D833A394-B312-EA43-BF25-AAFE7BC465EA}"/>
                  </a:ext>
                </a:extLst>
              </p:cNvPr>
              <p:cNvGrpSpPr/>
              <p:nvPr/>
            </p:nvGrpSpPr>
            <p:grpSpPr>
              <a:xfrm>
                <a:off x="1892121" y="10017956"/>
                <a:ext cx="216809" cy="205479"/>
                <a:chOff x="1892121" y="10017956"/>
                <a:chExt cx="216809" cy="205479"/>
              </a:xfrm>
              <a:solidFill>
                <a:srgbClr val="FFFFFF"/>
              </a:solidFill>
            </p:grpSpPr>
            <p:sp>
              <p:nvSpPr>
                <p:cNvPr id="64" name="Freeform 63">
                  <a:extLst>
                    <a:ext uri="{FF2B5EF4-FFF2-40B4-BE49-F238E27FC236}">
                      <a16:creationId xmlns:a16="http://schemas.microsoft.com/office/drawing/2014/main" id="{853BB99A-D80D-9F44-A809-4700F3D99D73}"/>
                    </a:ext>
                  </a:extLst>
                </p:cNvPr>
                <p:cNvSpPr/>
                <p:nvPr/>
              </p:nvSpPr>
              <p:spPr>
                <a:xfrm>
                  <a:off x="1892121" y="10075855"/>
                  <a:ext cx="48021" cy="54815"/>
                </a:xfrm>
                <a:custGeom>
                  <a:avLst/>
                  <a:gdLst>
                    <a:gd name="connsiteX0" fmla="*/ 39595 w 48021"/>
                    <a:gd name="connsiteY0" fmla="*/ 0 h 54815"/>
                    <a:gd name="connsiteX1" fmla="*/ 24148 w 48021"/>
                    <a:gd name="connsiteY1" fmla="*/ 21083 h 54815"/>
                    <a:gd name="connsiteX2" fmla="*/ 17127 w 48021"/>
                    <a:gd name="connsiteY2" fmla="*/ 18272 h 54815"/>
                    <a:gd name="connsiteX3" fmla="*/ 7297 w 48021"/>
                    <a:gd name="connsiteY3" fmla="*/ 11244 h 54815"/>
                    <a:gd name="connsiteX4" fmla="*/ 275 w 48021"/>
                    <a:gd name="connsiteY4" fmla="*/ 21083 h 54815"/>
                    <a:gd name="connsiteX5" fmla="*/ 10105 w 48021"/>
                    <a:gd name="connsiteY5" fmla="*/ 28111 h 54815"/>
                    <a:gd name="connsiteX6" fmla="*/ 12914 w 48021"/>
                    <a:gd name="connsiteY6" fmla="*/ 26705 h 54815"/>
                    <a:gd name="connsiteX7" fmla="*/ 19936 w 48021"/>
                    <a:gd name="connsiteY7" fmla="*/ 29516 h 54815"/>
                    <a:gd name="connsiteX8" fmla="*/ 12914 w 48021"/>
                    <a:gd name="connsiteY8" fmla="*/ 53410 h 54815"/>
                    <a:gd name="connsiteX9" fmla="*/ 22744 w 48021"/>
                    <a:gd name="connsiteY9" fmla="*/ 54815 h 54815"/>
                    <a:gd name="connsiteX10" fmla="*/ 48021 w 48021"/>
                    <a:gd name="connsiteY10" fmla="*/ 5622 h 54815"/>
                    <a:gd name="connsiteX11" fmla="*/ 39595 w 48021"/>
                    <a:gd name="connsiteY11" fmla="*/ 0 h 54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021" h="54815">
                      <a:moveTo>
                        <a:pt x="39595" y="0"/>
                      </a:moveTo>
                      <a:cubicBezTo>
                        <a:pt x="33978" y="5622"/>
                        <a:pt x="28361" y="12650"/>
                        <a:pt x="24148" y="21083"/>
                      </a:cubicBezTo>
                      <a:lnTo>
                        <a:pt x="17127" y="18272"/>
                      </a:lnTo>
                      <a:cubicBezTo>
                        <a:pt x="15722" y="14055"/>
                        <a:pt x="12914" y="11244"/>
                        <a:pt x="7297" y="11244"/>
                      </a:cubicBezTo>
                      <a:cubicBezTo>
                        <a:pt x="3084" y="11244"/>
                        <a:pt x="-1129" y="15461"/>
                        <a:pt x="275" y="21083"/>
                      </a:cubicBezTo>
                      <a:cubicBezTo>
                        <a:pt x="275" y="25299"/>
                        <a:pt x="4488" y="29516"/>
                        <a:pt x="10105" y="28111"/>
                      </a:cubicBezTo>
                      <a:cubicBezTo>
                        <a:pt x="11510" y="28111"/>
                        <a:pt x="11510" y="28111"/>
                        <a:pt x="12914" y="26705"/>
                      </a:cubicBezTo>
                      <a:lnTo>
                        <a:pt x="19936" y="29516"/>
                      </a:lnTo>
                      <a:cubicBezTo>
                        <a:pt x="15722" y="37949"/>
                        <a:pt x="14318" y="44977"/>
                        <a:pt x="12914" y="53410"/>
                      </a:cubicBezTo>
                      <a:lnTo>
                        <a:pt x="22744" y="54815"/>
                      </a:lnTo>
                      <a:cubicBezTo>
                        <a:pt x="25553" y="36544"/>
                        <a:pt x="33978" y="19677"/>
                        <a:pt x="48021" y="5622"/>
                      </a:cubicBezTo>
                      <a:lnTo>
                        <a:pt x="39595" y="0"/>
                      </a:lnTo>
                      <a:close/>
                    </a:path>
                  </a:pathLst>
                </a:custGeom>
                <a:solidFill>
                  <a:srgbClr val="FFFFFF"/>
                </a:solidFill>
                <a:ln w="14034"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1DDBC50-23E5-EC4F-9DF8-3E3AAB1EAE4D}"/>
                    </a:ext>
                  </a:extLst>
                </p:cNvPr>
                <p:cNvSpPr/>
                <p:nvPr/>
              </p:nvSpPr>
              <p:spPr>
                <a:xfrm>
                  <a:off x="1962610" y="10017956"/>
                  <a:ext cx="70213" cy="46654"/>
                </a:xfrm>
                <a:custGeom>
                  <a:avLst/>
                  <a:gdLst>
                    <a:gd name="connsiteX0" fmla="*/ 46341 w 70213"/>
                    <a:gd name="connsiteY0" fmla="*/ 25572 h 46654"/>
                    <a:gd name="connsiteX1" fmla="*/ 39320 w 70213"/>
                    <a:gd name="connsiteY1" fmla="*/ 25572 h 46654"/>
                    <a:gd name="connsiteX2" fmla="*/ 37916 w 70213"/>
                    <a:gd name="connsiteY2" fmla="*/ 17139 h 46654"/>
                    <a:gd name="connsiteX3" fmla="*/ 42128 w 70213"/>
                    <a:gd name="connsiteY3" fmla="*/ 8706 h 46654"/>
                    <a:gd name="connsiteX4" fmla="*/ 30894 w 70213"/>
                    <a:gd name="connsiteY4" fmla="*/ 272 h 46654"/>
                    <a:gd name="connsiteX5" fmla="*/ 22469 w 70213"/>
                    <a:gd name="connsiteY5" fmla="*/ 11516 h 46654"/>
                    <a:gd name="connsiteX6" fmla="*/ 28086 w 70213"/>
                    <a:gd name="connsiteY6" fmla="*/ 19950 h 46654"/>
                    <a:gd name="connsiteX7" fmla="*/ 29490 w 70213"/>
                    <a:gd name="connsiteY7" fmla="*/ 28383 h 46654"/>
                    <a:gd name="connsiteX8" fmla="*/ 0 w 70213"/>
                    <a:gd name="connsiteY8" fmla="*/ 36816 h 46654"/>
                    <a:gd name="connsiteX9" fmla="*/ 4213 w 70213"/>
                    <a:gd name="connsiteY9" fmla="*/ 46655 h 46654"/>
                    <a:gd name="connsiteX10" fmla="*/ 46341 w 70213"/>
                    <a:gd name="connsiteY10" fmla="*/ 36816 h 46654"/>
                    <a:gd name="connsiteX11" fmla="*/ 67406 w 70213"/>
                    <a:gd name="connsiteY11" fmla="*/ 39627 h 46654"/>
                    <a:gd name="connsiteX12" fmla="*/ 70214 w 70213"/>
                    <a:gd name="connsiteY12" fmla="*/ 29789 h 46654"/>
                    <a:gd name="connsiteX13" fmla="*/ 46341 w 70213"/>
                    <a:gd name="connsiteY13" fmla="*/ 25572 h 46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213" h="46654">
                      <a:moveTo>
                        <a:pt x="46341" y="25572"/>
                      </a:moveTo>
                      <a:cubicBezTo>
                        <a:pt x="43533" y="25572"/>
                        <a:pt x="42128" y="25572"/>
                        <a:pt x="39320" y="25572"/>
                      </a:cubicBezTo>
                      <a:lnTo>
                        <a:pt x="37916" y="17139"/>
                      </a:lnTo>
                      <a:cubicBezTo>
                        <a:pt x="40724" y="15733"/>
                        <a:pt x="42128" y="11516"/>
                        <a:pt x="42128" y="8706"/>
                      </a:cubicBezTo>
                      <a:cubicBezTo>
                        <a:pt x="42128" y="3084"/>
                        <a:pt x="36511" y="-1133"/>
                        <a:pt x="30894" y="272"/>
                      </a:cubicBezTo>
                      <a:cubicBezTo>
                        <a:pt x="25277" y="272"/>
                        <a:pt x="21064" y="5894"/>
                        <a:pt x="22469" y="11516"/>
                      </a:cubicBezTo>
                      <a:cubicBezTo>
                        <a:pt x="22469" y="15733"/>
                        <a:pt x="25277" y="18544"/>
                        <a:pt x="28086" y="19950"/>
                      </a:cubicBezTo>
                      <a:lnTo>
                        <a:pt x="29490" y="28383"/>
                      </a:lnTo>
                      <a:cubicBezTo>
                        <a:pt x="19660" y="29789"/>
                        <a:pt x="9830" y="32599"/>
                        <a:pt x="0" y="36816"/>
                      </a:cubicBezTo>
                      <a:lnTo>
                        <a:pt x="4213" y="46655"/>
                      </a:lnTo>
                      <a:cubicBezTo>
                        <a:pt x="16852" y="41033"/>
                        <a:pt x="30894" y="36816"/>
                        <a:pt x="46341" y="36816"/>
                      </a:cubicBezTo>
                      <a:cubicBezTo>
                        <a:pt x="53363" y="36816"/>
                        <a:pt x="60384" y="38222"/>
                        <a:pt x="67406" y="39627"/>
                      </a:cubicBezTo>
                      <a:lnTo>
                        <a:pt x="70214" y="29789"/>
                      </a:lnTo>
                      <a:cubicBezTo>
                        <a:pt x="61789" y="26977"/>
                        <a:pt x="53363" y="25572"/>
                        <a:pt x="46341" y="25572"/>
                      </a:cubicBezTo>
                      <a:close/>
                    </a:path>
                  </a:pathLst>
                </a:custGeom>
                <a:solidFill>
                  <a:srgbClr val="FFFFFF"/>
                </a:solidFill>
                <a:ln w="14034"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294EB66B-67CB-BD4D-812C-6C6FC6E6953E}"/>
                    </a:ext>
                  </a:extLst>
                </p:cNvPr>
                <p:cNvSpPr/>
                <p:nvPr/>
              </p:nvSpPr>
              <p:spPr>
                <a:xfrm>
                  <a:off x="2060909" y="10060394"/>
                  <a:ext cx="48021" cy="49193"/>
                </a:xfrm>
                <a:custGeom>
                  <a:avLst/>
                  <a:gdLst>
                    <a:gd name="connsiteX0" fmla="*/ 40724 w 48021"/>
                    <a:gd name="connsiteY0" fmla="*/ 18272 h 49193"/>
                    <a:gd name="connsiteX1" fmla="*/ 47746 w 48021"/>
                    <a:gd name="connsiteY1" fmla="*/ 8433 h 49193"/>
                    <a:gd name="connsiteX2" fmla="*/ 37916 w 48021"/>
                    <a:gd name="connsiteY2" fmla="*/ 1406 h 49193"/>
                    <a:gd name="connsiteX3" fmla="*/ 30894 w 48021"/>
                    <a:gd name="connsiteY3" fmla="*/ 9839 h 49193"/>
                    <a:gd name="connsiteX4" fmla="*/ 25277 w 48021"/>
                    <a:gd name="connsiteY4" fmla="*/ 15461 h 49193"/>
                    <a:gd name="connsiteX5" fmla="*/ 5617 w 48021"/>
                    <a:gd name="connsiteY5" fmla="*/ 0 h 49193"/>
                    <a:gd name="connsiteX6" fmla="*/ 0 w 48021"/>
                    <a:gd name="connsiteY6" fmla="*/ 8433 h 49193"/>
                    <a:gd name="connsiteX7" fmla="*/ 36511 w 48021"/>
                    <a:gd name="connsiteY7" fmla="*/ 49193 h 49193"/>
                    <a:gd name="connsiteX8" fmla="*/ 46341 w 48021"/>
                    <a:gd name="connsiteY8" fmla="*/ 44977 h 49193"/>
                    <a:gd name="connsiteX9" fmla="*/ 33703 w 48021"/>
                    <a:gd name="connsiteY9" fmla="*/ 23894 h 49193"/>
                    <a:gd name="connsiteX10" fmla="*/ 39320 w 48021"/>
                    <a:gd name="connsiteY10" fmla="*/ 18272 h 49193"/>
                    <a:gd name="connsiteX11" fmla="*/ 40724 w 48021"/>
                    <a:gd name="connsiteY11" fmla="*/ 18272 h 49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021" h="49193">
                      <a:moveTo>
                        <a:pt x="40724" y="18272"/>
                      </a:moveTo>
                      <a:cubicBezTo>
                        <a:pt x="44937" y="18272"/>
                        <a:pt x="49150" y="14055"/>
                        <a:pt x="47746" y="8433"/>
                      </a:cubicBezTo>
                      <a:cubicBezTo>
                        <a:pt x="47746" y="4216"/>
                        <a:pt x="43533" y="0"/>
                        <a:pt x="37916" y="1406"/>
                      </a:cubicBezTo>
                      <a:cubicBezTo>
                        <a:pt x="33703" y="1406"/>
                        <a:pt x="30894" y="5622"/>
                        <a:pt x="30894" y="9839"/>
                      </a:cubicBezTo>
                      <a:lnTo>
                        <a:pt x="25277" y="15461"/>
                      </a:lnTo>
                      <a:cubicBezTo>
                        <a:pt x="19660" y="9839"/>
                        <a:pt x="12639" y="4216"/>
                        <a:pt x="5617" y="0"/>
                      </a:cubicBezTo>
                      <a:lnTo>
                        <a:pt x="0" y="8433"/>
                      </a:lnTo>
                      <a:cubicBezTo>
                        <a:pt x="15447" y="18272"/>
                        <a:pt x="28086" y="32327"/>
                        <a:pt x="36511" y="49193"/>
                      </a:cubicBezTo>
                      <a:lnTo>
                        <a:pt x="46341" y="44977"/>
                      </a:lnTo>
                      <a:cubicBezTo>
                        <a:pt x="42128" y="36544"/>
                        <a:pt x="37916" y="29516"/>
                        <a:pt x="33703" y="23894"/>
                      </a:cubicBezTo>
                      <a:lnTo>
                        <a:pt x="39320" y="18272"/>
                      </a:lnTo>
                      <a:cubicBezTo>
                        <a:pt x="37916" y="18272"/>
                        <a:pt x="39320" y="18272"/>
                        <a:pt x="40724" y="18272"/>
                      </a:cubicBezTo>
                      <a:close/>
                    </a:path>
                  </a:pathLst>
                </a:custGeom>
                <a:solidFill>
                  <a:srgbClr val="FFFFFF"/>
                </a:solidFill>
                <a:ln w="14034"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B6B10467-3762-D945-AF9A-93F45E046882}"/>
                    </a:ext>
                  </a:extLst>
                </p:cNvPr>
                <p:cNvSpPr/>
                <p:nvPr/>
              </p:nvSpPr>
              <p:spPr>
                <a:xfrm>
                  <a:off x="1930312" y="10160187"/>
                  <a:ext cx="158683" cy="63248"/>
                </a:xfrm>
                <a:custGeom>
                  <a:avLst/>
                  <a:gdLst>
                    <a:gd name="connsiteX0" fmla="*/ 70214 w 158683"/>
                    <a:gd name="connsiteY0" fmla="*/ 26705 h 63248"/>
                    <a:gd name="connsiteX1" fmla="*/ 53362 w 158683"/>
                    <a:gd name="connsiteY1" fmla="*/ 26705 h 63248"/>
                    <a:gd name="connsiteX2" fmla="*/ 18255 w 158683"/>
                    <a:gd name="connsiteY2" fmla="*/ 23894 h 63248"/>
                    <a:gd name="connsiteX3" fmla="*/ 0 w 158683"/>
                    <a:gd name="connsiteY3" fmla="*/ 19677 h 63248"/>
                    <a:gd name="connsiteX4" fmla="*/ 75831 w 158683"/>
                    <a:gd name="connsiteY4" fmla="*/ 63249 h 63248"/>
                    <a:gd name="connsiteX5" fmla="*/ 158683 w 158683"/>
                    <a:gd name="connsiteY5" fmla="*/ 0 h 63248"/>
                    <a:gd name="connsiteX6" fmla="*/ 123576 w 158683"/>
                    <a:gd name="connsiteY6" fmla="*/ 15461 h 63248"/>
                    <a:gd name="connsiteX7" fmla="*/ 70214 w 158683"/>
                    <a:gd name="connsiteY7" fmla="*/ 26705 h 6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683" h="63248">
                      <a:moveTo>
                        <a:pt x="70214" y="26705"/>
                      </a:moveTo>
                      <a:cubicBezTo>
                        <a:pt x="64597" y="26705"/>
                        <a:pt x="58980" y="26705"/>
                        <a:pt x="53362" y="26705"/>
                      </a:cubicBezTo>
                      <a:cubicBezTo>
                        <a:pt x="40724" y="26705"/>
                        <a:pt x="29490" y="25299"/>
                        <a:pt x="18255" y="23894"/>
                      </a:cubicBezTo>
                      <a:cubicBezTo>
                        <a:pt x="12638" y="22489"/>
                        <a:pt x="7021" y="21083"/>
                        <a:pt x="0" y="19677"/>
                      </a:cubicBezTo>
                      <a:cubicBezTo>
                        <a:pt x="14043" y="46382"/>
                        <a:pt x="43533" y="63249"/>
                        <a:pt x="75831" y="63249"/>
                      </a:cubicBezTo>
                      <a:cubicBezTo>
                        <a:pt x="116555" y="63249"/>
                        <a:pt x="150258" y="36544"/>
                        <a:pt x="158683" y="0"/>
                      </a:cubicBezTo>
                      <a:cubicBezTo>
                        <a:pt x="148854" y="5622"/>
                        <a:pt x="137619" y="11244"/>
                        <a:pt x="123576" y="15461"/>
                      </a:cubicBezTo>
                      <a:cubicBezTo>
                        <a:pt x="109534" y="22489"/>
                        <a:pt x="89874" y="25299"/>
                        <a:pt x="70214" y="26705"/>
                      </a:cubicBezTo>
                      <a:close/>
                    </a:path>
                  </a:pathLst>
                </a:custGeom>
                <a:solidFill>
                  <a:srgbClr val="FFFFFF"/>
                </a:solidFill>
                <a:ln w="14034"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60C5566F-8C91-C34B-81C6-3F6C9A30A425}"/>
                    </a:ext>
                  </a:extLst>
                </p:cNvPr>
                <p:cNvSpPr/>
                <p:nvPr/>
              </p:nvSpPr>
              <p:spPr>
                <a:xfrm>
                  <a:off x="1923290" y="10064611"/>
                  <a:ext cx="169917" cy="111776"/>
                </a:xfrm>
                <a:custGeom>
                  <a:avLst/>
                  <a:gdLst>
                    <a:gd name="connsiteX0" fmla="*/ 85661 w 169917"/>
                    <a:gd name="connsiteY0" fmla="*/ 0 h 111776"/>
                    <a:gd name="connsiteX1" fmla="*/ 0 w 169917"/>
                    <a:gd name="connsiteY1" fmla="*/ 82926 h 111776"/>
                    <a:gd name="connsiteX2" fmla="*/ 1404 w 169917"/>
                    <a:gd name="connsiteY2" fmla="*/ 101198 h 111776"/>
                    <a:gd name="connsiteX3" fmla="*/ 75831 w 169917"/>
                    <a:gd name="connsiteY3" fmla="*/ 111037 h 111776"/>
                    <a:gd name="connsiteX4" fmla="*/ 169918 w 169917"/>
                    <a:gd name="connsiteY4" fmla="*/ 80115 h 111776"/>
                    <a:gd name="connsiteX5" fmla="*/ 169918 w 169917"/>
                    <a:gd name="connsiteY5" fmla="*/ 71682 h 111776"/>
                    <a:gd name="connsiteX6" fmla="*/ 85661 w 169917"/>
                    <a:gd name="connsiteY6" fmla="*/ 0 h 111776"/>
                    <a:gd name="connsiteX7" fmla="*/ 54767 w 169917"/>
                    <a:gd name="connsiteY7" fmla="*/ 91359 h 111776"/>
                    <a:gd name="connsiteX8" fmla="*/ 29490 w 169917"/>
                    <a:gd name="connsiteY8" fmla="*/ 66060 h 111776"/>
                    <a:gd name="connsiteX9" fmla="*/ 54767 w 169917"/>
                    <a:gd name="connsiteY9" fmla="*/ 40761 h 111776"/>
                    <a:gd name="connsiteX10" fmla="*/ 80044 w 169917"/>
                    <a:gd name="connsiteY10" fmla="*/ 66060 h 111776"/>
                    <a:gd name="connsiteX11" fmla="*/ 54767 w 169917"/>
                    <a:gd name="connsiteY11" fmla="*/ 91359 h 111776"/>
                    <a:gd name="connsiteX12" fmla="*/ 120768 w 169917"/>
                    <a:gd name="connsiteY12" fmla="*/ 78710 h 111776"/>
                    <a:gd name="connsiteX13" fmla="*/ 101108 w 169917"/>
                    <a:gd name="connsiteY13" fmla="*/ 59032 h 111776"/>
                    <a:gd name="connsiteX14" fmla="*/ 120768 w 169917"/>
                    <a:gd name="connsiteY14" fmla="*/ 39355 h 111776"/>
                    <a:gd name="connsiteX15" fmla="*/ 140428 w 169917"/>
                    <a:gd name="connsiteY15" fmla="*/ 59032 h 111776"/>
                    <a:gd name="connsiteX16" fmla="*/ 120768 w 169917"/>
                    <a:gd name="connsiteY16" fmla="*/ 78710 h 111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9917" h="111776">
                      <a:moveTo>
                        <a:pt x="85661" y="0"/>
                      </a:moveTo>
                      <a:cubicBezTo>
                        <a:pt x="39320" y="0"/>
                        <a:pt x="0" y="37949"/>
                        <a:pt x="0" y="82926"/>
                      </a:cubicBezTo>
                      <a:cubicBezTo>
                        <a:pt x="0" y="88548"/>
                        <a:pt x="0" y="94171"/>
                        <a:pt x="1404" y="101198"/>
                      </a:cubicBezTo>
                      <a:cubicBezTo>
                        <a:pt x="11234" y="108226"/>
                        <a:pt x="39320" y="113848"/>
                        <a:pt x="75831" y="111037"/>
                      </a:cubicBezTo>
                      <a:cubicBezTo>
                        <a:pt x="116555" y="108226"/>
                        <a:pt x="150258" y="96982"/>
                        <a:pt x="169918" y="80115"/>
                      </a:cubicBezTo>
                      <a:cubicBezTo>
                        <a:pt x="169918" y="77304"/>
                        <a:pt x="169918" y="74493"/>
                        <a:pt x="169918" y="71682"/>
                      </a:cubicBezTo>
                      <a:cubicBezTo>
                        <a:pt x="164301" y="30922"/>
                        <a:pt x="127789" y="0"/>
                        <a:pt x="85661" y="0"/>
                      </a:cubicBezTo>
                      <a:close/>
                      <a:moveTo>
                        <a:pt x="54767" y="91359"/>
                      </a:moveTo>
                      <a:cubicBezTo>
                        <a:pt x="40724" y="91359"/>
                        <a:pt x="29490" y="80115"/>
                        <a:pt x="29490" y="66060"/>
                      </a:cubicBezTo>
                      <a:cubicBezTo>
                        <a:pt x="29490" y="52005"/>
                        <a:pt x="40724" y="40761"/>
                        <a:pt x="54767" y="40761"/>
                      </a:cubicBezTo>
                      <a:cubicBezTo>
                        <a:pt x="68810" y="40761"/>
                        <a:pt x="80044" y="52005"/>
                        <a:pt x="80044" y="66060"/>
                      </a:cubicBezTo>
                      <a:cubicBezTo>
                        <a:pt x="81448" y="80115"/>
                        <a:pt x="68810" y="91359"/>
                        <a:pt x="54767" y="91359"/>
                      </a:cubicBezTo>
                      <a:close/>
                      <a:moveTo>
                        <a:pt x="120768" y="78710"/>
                      </a:moveTo>
                      <a:cubicBezTo>
                        <a:pt x="110938" y="78710"/>
                        <a:pt x="101108" y="70276"/>
                        <a:pt x="101108" y="59032"/>
                      </a:cubicBezTo>
                      <a:cubicBezTo>
                        <a:pt x="101108" y="49193"/>
                        <a:pt x="109534" y="39355"/>
                        <a:pt x="120768" y="39355"/>
                      </a:cubicBezTo>
                      <a:cubicBezTo>
                        <a:pt x="130598" y="39355"/>
                        <a:pt x="140428" y="47788"/>
                        <a:pt x="140428" y="59032"/>
                      </a:cubicBezTo>
                      <a:cubicBezTo>
                        <a:pt x="140428" y="70276"/>
                        <a:pt x="132002" y="78710"/>
                        <a:pt x="120768" y="78710"/>
                      </a:cubicBezTo>
                      <a:close/>
                    </a:path>
                  </a:pathLst>
                </a:custGeom>
                <a:solidFill>
                  <a:srgbClr val="FFFFFF"/>
                </a:solidFill>
                <a:ln w="14034" cap="flat">
                  <a:noFill/>
                  <a:prstDash val="solid"/>
                  <a:miter/>
                </a:ln>
              </p:spPr>
              <p:txBody>
                <a:bodyPr rtlCol="0" anchor="ctr"/>
                <a:lstStyle/>
                <a:p>
                  <a:endParaRPr lang="en-US"/>
                </a:p>
              </p:txBody>
            </p:sp>
          </p:grpSp>
          <p:sp>
            <p:nvSpPr>
              <p:cNvPr id="69" name="Freeform 68">
                <a:extLst>
                  <a:ext uri="{FF2B5EF4-FFF2-40B4-BE49-F238E27FC236}">
                    <a16:creationId xmlns:a16="http://schemas.microsoft.com/office/drawing/2014/main" id="{FA5432FF-9054-A340-93D6-FE7E596451F0}"/>
                  </a:ext>
                </a:extLst>
              </p:cNvPr>
              <p:cNvSpPr/>
              <p:nvPr/>
            </p:nvSpPr>
            <p:spPr>
              <a:xfrm>
                <a:off x="2156401" y="10063206"/>
                <a:ext cx="77235" cy="151796"/>
              </a:xfrm>
              <a:custGeom>
                <a:avLst/>
                <a:gdLst>
                  <a:gd name="connsiteX0" fmla="*/ 75831 w 77235"/>
                  <a:gd name="connsiteY0" fmla="*/ 28111 h 151796"/>
                  <a:gd name="connsiteX1" fmla="*/ 56171 w 77235"/>
                  <a:gd name="connsiteY1" fmla="*/ 25299 h 151796"/>
                  <a:gd name="connsiteX2" fmla="*/ 44937 w 77235"/>
                  <a:gd name="connsiteY2" fmla="*/ 39355 h 151796"/>
                  <a:gd name="connsiteX3" fmla="*/ 44937 w 77235"/>
                  <a:gd name="connsiteY3" fmla="*/ 52004 h 151796"/>
                  <a:gd name="connsiteX4" fmla="*/ 75831 w 77235"/>
                  <a:gd name="connsiteY4" fmla="*/ 52004 h 151796"/>
                  <a:gd name="connsiteX5" fmla="*/ 75831 w 77235"/>
                  <a:gd name="connsiteY5" fmla="*/ 75898 h 151796"/>
                  <a:gd name="connsiteX6" fmla="*/ 44937 w 77235"/>
                  <a:gd name="connsiteY6" fmla="*/ 75898 h 151796"/>
                  <a:gd name="connsiteX7" fmla="*/ 44937 w 77235"/>
                  <a:gd name="connsiteY7" fmla="*/ 151797 h 151796"/>
                  <a:gd name="connsiteX8" fmla="*/ 18255 w 77235"/>
                  <a:gd name="connsiteY8" fmla="*/ 151797 h 151796"/>
                  <a:gd name="connsiteX9" fmla="*/ 18255 w 77235"/>
                  <a:gd name="connsiteY9" fmla="*/ 75898 h 151796"/>
                  <a:gd name="connsiteX10" fmla="*/ 0 w 77235"/>
                  <a:gd name="connsiteY10" fmla="*/ 75898 h 151796"/>
                  <a:gd name="connsiteX11" fmla="*/ 0 w 77235"/>
                  <a:gd name="connsiteY11" fmla="*/ 52004 h 151796"/>
                  <a:gd name="connsiteX12" fmla="*/ 18255 w 77235"/>
                  <a:gd name="connsiteY12" fmla="*/ 52004 h 151796"/>
                  <a:gd name="connsiteX13" fmla="*/ 18255 w 77235"/>
                  <a:gd name="connsiteY13" fmla="*/ 39355 h 151796"/>
                  <a:gd name="connsiteX14" fmla="*/ 54767 w 77235"/>
                  <a:gd name="connsiteY14" fmla="*/ 0 h 151796"/>
                  <a:gd name="connsiteX15" fmla="*/ 77235 w 77235"/>
                  <a:gd name="connsiteY15" fmla="*/ 4216 h 151796"/>
                  <a:gd name="connsiteX16" fmla="*/ 75831 w 77235"/>
                  <a:gd name="connsiteY16" fmla="*/ 28111 h 151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7235" h="151796">
                    <a:moveTo>
                      <a:pt x="75831" y="28111"/>
                    </a:moveTo>
                    <a:cubicBezTo>
                      <a:pt x="71618" y="26705"/>
                      <a:pt x="64597" y="23894"/>
                      <a:pt x="56171" y="25299"/>
                    </a:cubicBezTo>
                    <a:cubicBezTo>
                      <a:pt x="49150" y="26705"/>
                      <a:pt x="44937" y="29516"/>
                      <a:pt x="44937" y="39355"/>
                    </a:cubicBezTo>
                    <a:lnTo>
                      <a:pt x="44937" y="52004"/>
                    </a:lnTo>
                    <a:lnTo>
                      <a:pt x="75831" y="52004"/>
                    </a:lnTo>
                    <a:lnTo>
                      <a:pt x="75831" y="75898"/>
                    </a:lnTo>
                    <a:lnTo>
                      <a:pt x="44937" y="75898"/>
                    </a:lnTo>
                    <a:lnTo>
                      <a:pt x="44937" y="151797"/>
                    </a:lnTo>
                    <a:lnTo>
                      <a:pt x="18255" y="151797"/>
                    </a:lnTo>
                    <a:lnTo>
                      <a:pt x="18255" y="75898"/>
                    </a:lnTo>
                    <a:lnTo>
                      <a:pt x="0" y="75898"/>
                    </a:lnTo>
                    <a:lnTo>
                      <a:pt x="0" y="52004"/>
                    </a:lnTo>
                    <a:lnTo>
                      <a:pt x="18255" y="52004"/>
                    </a:lnTo>
                    <a:lnTo>
                      <a:pt x="18255" y="39355"/>
                    </a:lnTo>
                    <a:cubicBezTo>
                      <a:pt x="18255" y="15460"/>
                      <a:pt x="30894" y="0"/>
                      <a:pt x="54767" y="0"/>
                    </a:cubicBezTo>
                    <a:cubicBezTo>
                      <a:pt x="63193" y="0"/>
                      <a:pt x="71618" y="1405"/>
                      <a:pt x="77235" y="4216"/>
                    </a:cubicBezTo>
                    <a:lnTo>
                      <a:pt x="75831" y="28111"/>
                    </a:lnTo>
                    <a:close/>
                  </a:path>
                </a:pathLst>
              </a:custGeom>
              <a:solidFill>
                <a:srgbClr val="FFFFFF"/>
              </a:solidFill>
              <a:ln w="14034"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EDA41ED0-AE6F-FA47-8832-C2490F572162}"/>
                  </a:ext>
                </a:extLst>
              </p:cNvPr>
              <p:cNvSpPr/>
              <p:nvPr/>
            </p:nvSpPr>
            <p:spPr>
              <a:xfrm>
                <a:off x="2243466" y="10110994"/>
                <a:ext cx="70213" cy="104008"/>
              </a:xfrm>
              <a:custGeom>
                <a:avLst/>
                <a:gdLst>
                  <a:gd name="connsiteX0" fmla="*/ 54767 w 70213"/>
                  <a:gd name="connsiteY0" fmla="*/ 26705 h 104008"/>
                  <a:gd name="connsiteX1" fmla="*/ 47746 w 70213"/>
                  <a:gd name="connsiteY1" fmla="*/ 26705 h 104008"/>
                  <a:gd name="connsiteX2" fmla="*/ 26682 w 70213"/>
                  <a:gd name="connsiteY2" fmla="*/ 49193 h 104008"/>
                  <a:gd name="connsiteX3" fmla="*/ 26682 w 70213"/>
                  <a:gd name="connsiteY3" fmla="*/ 104009 h 104008"/>
                  <a:gd name="connsiteX4" fmla="*/ 0 w 70213"/>
                  <a:gd name="connsiteY4" fmla="*/ 104009 h 104008"/>
                  <a:gd name="connsiteX5" fmla="*/ 0 w 70213"/>
                  <a:gd name="connsiteY5" fmla="*/ 2811 h 104008"/>
                  <a:gd name="connsiteX6" fmla="*/ 26682 w 70213"/>
                  <a:gd name="connsiteY6" fmla="*/ 2811 h 104008"/>
                  <a:gd name="connsiteX7" fmla="*/ 26682 w 70213"/>
                  <a:gd name="connsiteY7" fmla="*/ 14055 h 104008"/>
                  <a:gd name="connsiteX8" fmla="*/ 54767 w 70213"/>
                  <a:gd name="connsiteY8" fmla="*/ 0 h 104008"/>
                  <a:gd name="connsiteX9" fmla="*/ 70214 w 70213"/>
                  <a:gd name="connsiteY9" fmla="*/ 4216 h 104008"/>
                  <a:gd name="connsiteX10" fmla="*/ 54767 w 70213"/>
                  <a:gd name="connsiteY10" fmla="*/ 26705 h 104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213" h="104008">
                    <a:moveTo>
                      <a:pt x="54767" y="26705"/>
                    </a:moveTo>
                    <a:cubicBezTo>
                      <a:pt x="51958" y="26705"/>
                      <a:pt x="49150" y="26705"/>
                      <a:pt x="47746" y="26705"/>
                    </a:cubicBezTo>
                    <a:cubicBezTo>
                      <a:pt x="35107" y="26705"/>
                      <a:pt x="26682" y="33733"/>
                      <a:pt x="26682" y="49193"/>
                    </a:cubicBezTo>
                    <a:lnTo>
                      <a:pt x="26682" y="104009"/>
                    </a:lnTo>
                    <a:lnTo>
                      <a:pt x="0" y="104009"/>
                    </a:lnTo>
                    <a:lnTo>
                      <a:pt x="0" y="2811"/>
                    </a:lnTo>
                    <a:lnTo>
                      <a:pt x="26682" y="2811"/>
                    </a:lnTo>
                    <a:lnTo>
                      <a:pt x="26682" y="14055"/>
                    </a:lnTo>
                    <a:cubicBezTo>
                      <a:pt x="33703" y="4216"/>
                      <a:pt x="42128" y="0"/>
                      <a:pt x="54767" y="0"/>
                    </a:cubicBezTo>
                    <a:cubicBezTo>
                      <a:pt x="60384" y="0"/>
                      <a:pt x="66001" y="1406"/>
                      <a:pt x="70214" y="4216"/>
                    </a:cubicBezTo>
                    <a:lnTo>
                      <a:pt x="54767" y="26705"/>
                    </a:lnTo>
                    <a:close/>
                  </a:path>
                </a:pathLst>
              </a:custGeom>
              <a:solidFill>
                <a:srgbClr val="FFFFFF"/>
              </a:solidFill>
              <a:ln w="14034"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058ABC67-7B92-5B44-A143-F7743620270C}"/>
                  </a:ext>
                </a:extLst>
              </p:cNvPr>
              <p:cNvSpPr/>
              <p:nvPr/>
            </p:nvSpPr>
            <p:spPr>
              <a:xfrm>
                <a:off x="2305254" y="10112333"/>
                <a:ext cx="101107" cy="105480"/>
              </a:xfrm>
              <a:custGeom>
                <a:avLst/>
                <a:gdLst>
                  <a:gd name="connsiteX0" fmla="*/ 101108 w 101107"/>
                  <a:gd name="connsiteY0" fmla="*/ 52070 h 105480"/>
                  <a:gd name="connsiteX1" fmla="*/ 101108 w 101107"/>
                  <a:gd name="connsiteY1" fmla="*/ 61909 h 105480"/>
                  <a:gd name="connsiteX2" fmla="*/ 29489 w 101107"/>
                  <a:gd name="connsiteY2" fmla="*/ 61909 h 105480"/>
                  <a:gd name="connsiteX3" fmla="*/ 54767 w 101107"/>
                  <a:gd name="connsiteY3" fmla="*/ 82992 h 105480"/>
                  <a:gd name="connsiteX4" fmla="*/ 80044 w 101107"/>
                  <a:gd name="connsiteY4" fmla="*/ 73153 h 105480"/>
                  <a:gd name="connsiteX5" fmla="*/ 95491 w 101107"/>
                  <a:gd name="connsiteY5" fmla="*/ 90020 h 105480"/>
                  <a:gd name="connsiteX6" fmla="*/ 51958 w 101107"/>
                  <a:gd name="connsiteY6" fmla="*/ 105481 h 105480"/>
                  <a:gd name="connsiteX7" fmla="*/ 0 w 101107"/>
                  <a:gd name="connsiteY7" fmla="*/ 53476 h 105480"/>
                  <a:gd name="connsiteX8" fmla="*/ 50554 w 101107"/>
                  <a:gd name="connsiteY8" fmla="*/ 66 h 105480"/>
                  <a:gd name="connsiteX9" fmla="*/ 101108 w 101107"/>
                  <a:gd name="connsiteY9" fmla="*/ 52070 h 105480"/>
                  <a:gd name="connsiteX10" fmla="*/ 29489 w 101107"/>
                  <a:gd name="connsiteY10" fmla="*/ 42232 h 105480"/>
                  <a:gd name="connsiteX11" fmla="*/ 74427 w 101107"/>
                  <a:gd name="connsiteY11" fmla="*/ 42232 h 105480"/>
                  <a:gd name="connsiteX12" fmla="*/ 51958 w 101107"/>
                  <a:gd name="connsiteY12" fmla="*/ 22554 h 105480"/>
                  <a:gd name="connsiteX13" fmla="*/ 29489 w 101107"/>
                  <a:gd name="connsiteY13" fmla="*/ 42232 h 105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1107" h="105480">
                    <a:moveTo>
                      <a:pt x="101108" y="52070"/>
                    </a:moveTo>
                    <a:cubicBezTo>
                      <a:pt x="101108" y="54882"/>
                      <a:pt x="101108" y="59098"/>
                      <a:pt x="101108" y="61909"/>
                    </a:cubicBezTo>
                    <a:lnTo>
                      <a:pt x="29489" y="61909"/>
                    </a:lnTo>
                    <a:cubicBezTo>
                      <a:pt x="32298" y="75965"/>
                      <a:pt x="42128" y="82992"/>
                      <a:pt x="54767" y="82992"/>
                    </a:cubicBezTo>
                    <a:cubicBezTo>
                      <a:pt x="63193" y="82992"/>
                      <a:pt x="73022" y="78775"/>
                      <a:pt x="80044" y="73153"/>
                    </a:cubicBezTo>
                    <a:lnTo>
                      <a:pt x="95491" y="90020"/>
                    </a:lnTo>
                    <a:cubicBezTo>
                      <a:pt x="84257" y="99858"/>
                      <a:pt x="70214" y="105481"/>
                      <a:pt x="51958" y="105481"/>
                    </a:cubicBezTo>
                    <a:cubicBezTo>
                      <a:pt x="21064" y="105481"/>
                      <a:pt x="0" y="84398"/>
                      <a:pt x="0" y="53476"/>
                    </a:cubicBezTo>
                    <a:cubicBezTo>
                      <a:pt x="0" y="21149"/>
                      <a:pt x="21064" y="66"/>
                      <a:pt x="50554" y="66"/>
                    </a:cubicBezTo>
                    <a:cubicBezTo>
                      <a:pt x="81448" y="-1339"/>
                      <a:pt x="101108" y="19744"/>
                      <a:pt x="101108" y="52070"/>
                    </a:cubicBezTo>
                    <a:close/>
                    <a:moveTo>
                      <a:pt x="29489" y="42232"/>
                    </a:moveTo>
                    <a:lnTo>
                      <a:pt x="74427" y="42232"/>
                    </a:lnTo>
                    <a:cubicBezTo>
                      <a:pt x="71618" y="29582"/>
                      <a:pt x="64596" y="22554"/>
                      <a:pt x="51958" y="22554"/>
                    </a:cubicBezTo>
                    <a:cubicBezTo>
                      <a:pt x="39320" y="22554"/>
                      <a:pt x="32298" y="29582"/>
                      <a:pt x="29489" y="42232"/>
                    </a:cubicBezTo>
                    <a:close/>
                  </a:path>
                </a:pathLst>
              </a:custGeom>
              <a:solidFill>
                <a:srgbClr val="FFFFFF"/>
              </a:solidFill>
              <a:ln w="14034"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1D923055-A74A-5E48-9B9E-91D41563787A}"/>
                  </a:ext>
                </a:extLst>
              </p:cNvPr>
              <p:cNvSpPr/>
              <p:nvPr/>
            </p:nvSpPr>
            <p:spPr>
              <a:xfrm>
                <a:off x="2411979" y="10112333"/>
                <a:ext cx="101108" cy="105480"/>
              </a:xfrm>
              <a:custGeom>
                <a:avLst/>
                <a:gdLst>
                  <a:gd name="connsiteX0" fmla="*/ 101108 w 101108"/>
                  <a:gd name="connsiteY0" fmla="*/ 52070 h 105480"/>
                  <a:gd name="connsiteX1" fmla="*/ 101108 w 101108"/>
                  <a:gd name="connsiteY1" fmla="*/ 61909 h 105480"/>
                  <a:gd name="connsiteX2" fmla="*/ 29490 w 101108"/>
                  <a:gd name="connsiteY2" fmla="*/ 61909 h 105480"/>
                  <a:gd name="connsiteX3" fmla="*/ 54767 w 101108"/>
                  <a:gd name="connsiteY3" fmla="*/ 82992 h 105480"/>
                  <a:gd name="connsiteX4" fmla="*/ 80044 w 101108"/>
                  <a:gd name="connsiteY4" fmla="*/ 73153 h 105480"/>
                  <a:gd name="connsiteX5" fmla="*/ 95491 w 101108"/>
                  <a:gd name="connsiteY5" fmla="*/ 90020 h 105480"/>
                  <a:gd name="connsiteX6" fmla="*/ 51958 w 101108"/>
                  <a:gd name="connsiteY6" fmla="*/ 105481 h 105480"/>
                  <a:gd name="connsiteX7" fmla="*/ 0 w 101108"/>
                  <a:gd name="connsiteY7" fmla="*/ 53476 h 105480"/>
                  <a:gd name="connsiteX8" fmla="*/ 50554 w 101108"/>
                  <a:gd name="connsiteY8" fmla="*/ 66 h 105480"/>
                  <a:gd name="connsiteX9" fmla="*/ 101108 w 101108"/>
                  <a:gd name="connsiteY9" fmla="*/ 52070 h 105480"/>
                  <a:gd name="connsiteX10" fmla="*/ 29490 w 101108"/>
                  <a:gd name="connsiteY10" fmla="*/ 42232 h 105480"/>
                  <a:gd name="connsiteX11" fmla="*/ 74427 w 101108"/>
                  <a:gd name="connsiteY11" fmla="*/ 42232 h 105480"/>
                  <a:gd name="connsiteX12" fmla="*/ 51958 w 101108"/>
                  <a:gd name="connsiteY12" fmla="*/ 22554 h 105480"/>
                  <a:gd name="connsiteX13" fmla="*/ 29490 w 101108"/>
                  <a:gd name="connsiteY13" fmla="*/ 42232 h 105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1108" h="105480">
                    <a:moveTo>
                      <a:pt x="101108" y="52070"/>
                    </a:moveTo>
                    <a:cubicBezTo>
                      <a:pt x="101108" y="54882"/>
                      <a:pt x="101108" y="59098"/>
                      <a:pt x="101108" y="61909"/>
                    </a:cubicBezTo>
                    <a:lnTo>
                      <a:pt x="29490" y="61909"/>
                    </a:lnTo>
                    <a:cubicBezTo>
                      <a:pt x="32299" y="75965"/>
                      <a:pt x="42128" y="82992"/>
                      <a:pt x="54767" y="82992"/>
                    </a:cubicBezTo>
                    <a:cubicBezTo>
                      <a:pt x="63193" y="82992"/>
                      <a:pt x="73023" y="78775"/>
                      <a:pt x="80044" y="73153"/>
                    </a:cubicBezTo>
                    <a:lnTo>
                      <a:pt x="95491" y="90020"/>
                    </a:lnTo>
                    <a:cubicBezTo>
                      <a:pt x="84257" y="99858"/>
                      <a:pt x="70214" y="105481"/>
                      <a:pt x="51958" y="105481"/>
                    </a:cubicBezTo>
                    <a:cubicBezTo>
                      <a:pt x="21064" y="105481"/>
                      <a:pt x="0" y="84398"/>
                      <a:pt x="0" y="53476"/>
                    </a:cubicBezTo>
                    <a:cubicBezTo>
                      <a:pt x="0" y="21149"/>
                      <a:pt x="21064" y="66"/>
                      <a:pt x="50554" y="66"/>
                    </a:cubicBezTo>
                    <a:cubicBezTo>
                      <a:pt x="81448" y="-1339"/>
                      <a:pt x="101108" y="19744"/>
                      <a:pt x="101108" y="52070"/>
                    </a:cubicBezTo>
                    <a:close/>
                    <a:moveTo>
                      <a:pt x="29490" y="42232"/>
                    </a:moveTo>
                    <a:lnTo>
                      <a:pt x="74427" y="42232"/>
                    </a:lnTo>
                    <a:cubicBezTo>
                      <a:pt x="71618" y="29582"/>
                      <a:pt x="64597" y="22554"/>
                      <a:pt x="51958" y="22554"/>
                    </a:cubicBezTo>
                    <a:cubicBezTo>
                      <a:pt x="39320" y="22554"/>
                      <a:pt x="32299" y="29582"/>
                      <a:pt x="29490" y="42232"/>
                    </a:cubicBezTo>
                    <a:close/>
                  </a:path>
                </a:pathLst>
              </a:custGeom>
              <a:solidFill>
                <a:srgbClr val="FFFFFF"/>
              </a:solidFill>
              <a:ln w="14034"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49AE97DD-B358-EF45-8586-714F9F302FA6}"/>
                  </a:ext>
                </a:extLst>
              </p:cNvPr>
              <p:cNvSpPr/>
              <p:nvPr/>
            </p:nvSpPr>
            <p:spPr>
              <a:xfrm>
                <a:off x="2525726" y="10112337"/>
                <a:ext cx="105320" cy="144831"/>
              </a:xfrm>
              <a:custGeom>
                <a:avLst/>
                <a:gdLst>
                  <a:gd name="connsiteX0" fmla="*/ 105321 w 105320"/>
                  <a:gd name="connsiteY0" fmla="*/ 52067 h 144831"/>
                  <a:gd name="connsiteX1" fmla="*/ 56171 w 105320"/>
                  <a:gd name="connsiteY1" fmla="*/ 105477 h 144831"/>
                  <a:gd name="connsiteX2" fmla="*/ 26681 w 105320"/>
                  <a:gd name="connsiteY2" fmla="*/ 92827 h 144831"/>
                  <a:gd name="connsiteX3" fmla="*/ 26681 w 105320"/>
                  <a:gd name="connsiteY3" fmla="*/ 144832 h 144831"/>
                  <a:gd name="connsiteX4" fmla="*/ 0 w 105320"/>
                  <a:gd name="connsiteY4" fmla="*/ 144832 h 144831"/>
                  <a:gd name="connsiteX5" fmla="*/ 0 w 105320"/>
                  <a:gd name="connsiteY5" fmla="*/ 2873 h 144831"/>
                  <a:gd name="connsiteX6" fmla="*/ 26681 w 105320"/>
                  <a:gd name="connsiteY6" fmla="*/ 2873 h 144831"/>
                  <a:gd name="connsiteX7" fmla="*/ 26681 w 105320"/>
                  <a:gd name="connsiteY7" fmla="*/ 14118 h 144831"/>
                  <a:gd name="connsiteX8" fmla="*/ 56171 w 105320"/>
                  <a:gd name="connsiteY8" fmla="*/ 62 h 144831"/>
                  <a:gd name="connsiteX9" fmla="*/ 105321 w 105320"/>
                  <a:gd name="connsiteY9" fmla="*/ 52067 h 144831"/>
                  <a:gd name="connsiteX10" fmla="*/ 25277 w 105320"/>
                  <a:gd name="connsiteY10" fmla="*/ 52067 h 144831"/>
                  <a:gd name="connsiteX11" fmla="*/ 50554 w 105320"/>
                  <a:gd name="connsiteY11" fmla="*/ 80177 h 144831"/>
                  <a:gd name="connsiteX12" fmla="*/ 75831 w 105320"/>
                  <a:gd name="connsiteY12" fmla="*/ 52067 h 144831"/>
                  <a:gd name="connsiteX13" fmla="*/ 50554 w 105320"/>
                  <a:gd name="connsiteY13" fmla="*/ 23956 h 144831"/>
                  <a:gd name="connsiteX14" fmla="*/ 25277 w 105320"/>
                  <a:gd name="connsiteY14" fmla="*/ 52067 h 144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5320" h="144831">
                    <a:moveTo>
                      <a:pt x="105321" y="52067"/>
                    </a:moveTo>
                    <a:cubicBezTo>
                      <a:pt x="105321" y="82988"/>
                      <a:pt x="84257" y="105477"/>
                      <a:pt x="56171" y="105477"/>
                    </a:cubicBezTo>
                    <a:cubicBezTo>
                      <a:pt x="42128" y="105477"/>
                      <a:pt x="33703" y="99855"/>
                      <a:pt x="26681" y="92827"/>
                    </a:cubicBezTo>
                    <a:lnTo>
                      <a:pt x="26681" y="144832"/>
                    </a:lnTo>
                    <a:lnTo>
                      <a:pt x="0" y="144832"/>
                    </a:lnTo>
                    <a:lnTo>
                      <a:pt x="0" y="2873"/>
                    </a:lnTo>
                    <a:lnTo>
                      <a:pt x="26681" y="2873"/>
                    </a:lnTo>
                    <a:lnTo>
                      <a:pt x="26681" y="14118"/>
                    </a:lnTo>
                    <a:cubicBezTo>
                      <a:pt x="33703" y="5684"/>
                      <a:pt x="43533" y="62"/>
                      <a:pt x="56171" y="62"/>
                    </a:cubicBezTo>
                    <a:cubicBezTo>
                      <a:pt x="84257" y="-1343"/>
                      <a:pt x="105321" y="21145"/>
                      <a:pt x="105321" y="52067"/>
                    </a:cubicBezTo>
                    <a:close/>
                    <a:moveTo>
                      <a:pt x="25277" y="52067"/>
                    </a:moveTo>
                    <a:cubicBezTo>
                      <a:pt x="25277" y="67528"/>
                      <a:pt x="35107" y="80177"/>
                      <a:pt x="50554" y="80177"/>
                    </a:cubicBezTo>
                    <a:cubicBezTo>
                      <a:pt x="66001" y="80177"/>
                      <a:pt x="75831" y="67528"/>
                      <a:pt x="75831" y="52067"/>
                    </a:cubicBezTo>
                    <a:cubicBezTo>
                      <a:pt x="75831" y="36606"/>
                      <a:pt x="66001" y="23956"/>
                      <a:pt x="50554" y="23956"/>
                    </a:cubicBezTo>
                    <a:cubicBezTo>
                      <a:pt x="35107" y="23956"/>
                      <a:pt x="25277" y="36606"/>
                      <a:pt x="25277" y="52067"/>
                    </a:cubicBezTo>
                    <a:close/>
                  </a:path>
                </a:pathLst>
              </a:custGeom>
              <a:solidFill>
                <a:srgbClr val="FFFFFF"/>
              </a:solidFill>
              <a:ln w="14034"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71A8C3D6-3AA4-4640-A47C-EFF1634213CD}"/>
                  </a:ext>
                </a:extLst>
              </p:cNvPr>
              <p:cNvSpPr/>
              <p:nvPr/>
            </p:nvSpPr>
            <p:spPr>
              <a:xfrm>
                <a:off x="2640877" y="10064457"/>
                <a:ext cx="33702" cy="150545"/>
              </a:xfrm>
              <a:custGeom>
                <a:avLst/>
                <a:gdLst>
                  <a:gd name="connsiteX0" fmla="*/ 33703 w 33702"/>
                  <a:gd name="connsiteY0" fmla="*/ 17020 h 150545"/>
                  <a:gd name="connsiteX1" fmla="*/ 16851 w 33702"/>
                  <a:gd name="connsiteY1" fmla="*/ 33887 h 150545"/>
                  <a:gd name="connsiteX2" fmla="*/ 0 w 33702"/>
                  <a:gd name="connsiteY2" fmla="*/ 17020 h 150545"/>
                  <a:gd name="connsiteX3" fmla="*/ 16851 w 33702"/>
                  <a:gd name="connsiteY3" fmla="*/ 154 h 150545"/>
                  <a:gd name="connsiteX4" fmla="*/ 33703 w 33702"/>
                  <a:gd name="connsiteY4" fmla="*/ 17020 h 150545"/>
                  <a:gd name="connsiteX5" fmla="*/ 29490 w 33702"/>
                  <a:gd name="connsiteY5" fmla="*/ 150545 h 150545"/>
                  <a:gd name="connsiteX6" fmla="*/ 2808 w 33702"/>
                  <a:gd name="connsiteY6" fmla="*/ 150545 h 150545"/>
                  <a:gd name="connsiteX7" fmla="*/ 2808 w 33702"/>
                  <a:gd name="connsiteY7" fmla="*/ 49347 h 150545"/>
                  <a:gd name="connsiteX8" fmla="*/ 29490 w 33702"/>
                  <a:gd name="connsiteY8" fmla="*/ 49347 h 150545"/>
                  <a:gd name="connsiteX9" fmla="*/ 29490 w 33702"/>
                  <a:gd name="connsiteY9" fmla="*/ 150545 h 150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702" h="150545">
                    <a:moveTo>
                      <a:pt x="33703" y="17020"/>
                    </a:moveTo>
                    <a:cubicBezTo>
                      <a:pt x="33703" y="26859"/>
                      <a:pt x="26681" y="33887"/>
                      <a:pt x="16851" y="33887"/>
                    </a:cubicBezTo>
                    <a:cubicBezTo>
                      <a:pt x="7021" y="33887"/>
                      <a:pt x="0" y="26859"/>
                      <a:pt x="0" y="17020"/>
                    </a:cubicBezTo>
                    <a:cubicBezTo>
                      <a:pt x="0" y="7181"/>
                      <a:pt x="7021" y="154"/>
                      <a:pt x="16851" y="154"/>
                    </a:cubicBezTo>
                    <a:cubicBezTo>
                      <a:pt x="25277" y="-1251"/>
                      <a:pt x="33703" y="7181"/>
                      <a:pt x="33703" y="17020"/>
                    </a:cubicBezTo>
                    <a:close/>
                    <a:moveTo>
                      <a:pt x="29490" y="150545"/>
                    </a:moveTo>
                    <a:lnTo>
                      <a:pt x="2808" y="150545"/>
                    </a:lnTo>
                    <a:lnTo>
                      <a:pt x="2808" y="49347"/>
                    </a:lnTo>
                    <a:lnTo>
                      <a:pt x="29490" y="49347"/>
                    </a:lnTo>
                    <a:lnTo>
                      <a:pt x="29490" y="150545"/>
                    </a:lnTo>
                    <a:close/>
                  </a:path>
                </a:pathLst>
              </a:custGeom>
              <a:solidFill>
                <a:srgbClr val="FFFFFF"/>
              </a:solidFill>
              <a:ln w="14034"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31013B1A-8E08-6A46-A3E7-80D759BB2E22}"/>
                  </a:ext>
                </a:extLst>
              </p:cNvPr>
              <p:cNvSpPr/>
              <p:nvPr/>
            </p:nvSpPr>
            <p:spPr>
              <a:xfrm>
                <a:off x="2688622" y="10067422"/>
                <a:ext cx="98299" cy="148985"/>
              </a:xfrm>
              <a:custGeom>
                <a:avLst/>
                <a:gdLst>
                  <a:gd name="connsiteX0" fmla="*/ 26681 w 98299"/>
                  <a:gd name="connsiteY0" fmla="*/ 82926 h 148985"/>
                  <a:gd name="connsiteX1" fmla="*/ 64597 w 98299"/>
                  <a:gd name="connsiteY1" fmla="*/ 47788 h 148985"/>
                  <a:gd name="connsiteX2" fmla="*/ 98299 w 98299"/>
                  <a:gd name="connsiteY2" fmla="*/ 47788 h 148985"/>
                  <a:gd name="connsiteX3" fmla="*/ 49150 w 98299"/>
                  <a:gd name="connsiteY3" fmla="*/ 95576 h 148985"/>
                  <a:gd name="connsiteX4" fmla="*/ 98299 w 98299"/>
                  <a:gd name="connsiteY4" fmla="*/ 148986 h 148985"/>
                  <a:gd name="connsiteX5" fmla="*/ 64597 w 98299"/>
                  <a:gd name="connsiteY5" fmla="*/ 148986 h 148985"/>
                  <a:gd name="connsiteX6" fmla="*/ 26681 w 98299"/>
                  <a:gd name="connsiteY6" fmla="*/ 108226 h 148985"/>
                  <a:gd name="connsiteX7" fmla="*/ 26681 w 98299"/>
                  <a:gd name="connsiteY7" fmla="*/ 148986 h 148985"/>
                  <a:gd name="connsiteX8" fmla="*/ 0 w 98299"/>
                  <a:gd name="connsiteY8" fmla="*/ 148986 h 148985"/>
                  <a:gd name="connsiteX9" fmla="*/ 0 w 98299"/>
                  <a:gd name="connsiteY9" fmla="*/ 0 h 148985"/>
                  <a:gd name="connsiteX10" fmla="*/ 26681 w 98299"/>
                  <a:gd name="connsiteY10" fmla="*/ 0 h 148985"/>
                  <a:gd name="connsiteX11" fmla="*/ 26681 w 98299"/>
                  <a:gd name="connsiteY11" fmla="*/ 82926 h 148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299" h="148985">
                    <a:moveTo>
                      <a:pt x="26681" y="82926"/>
                    </a:moveTo>
                    <a:lnTo>
                      <a:pt x="64597" y="47788"/>
                    </a:lnTo>
                    <a:lnTo>
                      <a:pt x="98299" y="47788"/>
                    </a:lnTo>
                    <a:lnTo>
                      <a:pt x="49150" y="95576"/>
                    </a:lnTo>
                    <a:lnTo>
                      <a:pt x="98299" y="148986"/>
                    </a:lnTo>
                    <a:lnTo>
                      <a:pt x="64597" y="148986"/>
                    </a:lnTo>
                    <a:lnTo>
                      <a:pt x="26681" y="108226"/>
                    </a:lnTo>
                    <a:lnTo>
                      <a:pt x="26681" y="148986"/>
                    </a:lnTo>
                    <a:lnTo>
                      <a:pt x="0" y="148986"/>
                    </a:lnTo>
                    <a:lnTo>
                      <a:pt x="0" y="0"/>
                    </a:lnTo>
                    <a:lnTo>
                      <a:pt x="26681" y="0"/>
                    </a:lnTo>
                    <a:lnTo>
                      <a:pt x="26681" y="82926"/>
                    </a:lnTo>
                    <a:close/>
                  </a:path>
                </a:pathLst>
              </a:custGeom>
              <a:solidFill>
                <a:srgbClr val="FFFFFF"/>
              </a:solidFill>
              <a:ln w="14034" cap="flat">
                <a:noFill/>
                <a:prstDash val="solid"/>
                <a:miter/>
              </a:ln>
            </p:spPr>
            <p:txBody>
              <a:bodyPr rtlCol="0" anchor="ctr"/>
              <a:lstStyle/>
              <a:p>
                <a:endParaRPr lang="en-US"/>
              </a:p>
            </p:txBody>
          </p:sp>
        </p:grpSp>
        <p:grpSp>
          <p:nvGrpSpPr>
            <p:cNvPr id="76" name="Graphic 3">
              <a:extLst>
                <a:ext uri="{FF2B5EF4-FFF2-40B4-BE49-F238E27FC236}">
                  <a16:creationId xmlns:a16="http://schemas.microsoft.com/office/drawing/2014/main" id="{4A459061-7335-E14A-A824-1A8FC321B709}"/>
                </a:ext>
              </a:extLst>
            </p:cNvPr>
            <p:cNvGrpSpPr/>
            <p:nvPr/>
          </p:nvGrpSpPr>
          <p:grpSpPr>
            <a:xfrm>
              <a:off x="792847" y="10074450"/>
              <a:ext cx="1050399" cy="179907"/>
              <a:chOff x="792847" y="10074450"/>
              <a:chExt cx="1050399" cy="179907"/>
            </a:xfrm>
            <a:solidFill>
              <a:srgbClr val="FFFFFF"/>
            </a:solidFill>
          </p:grpSpPr>
          <p:sp>
            <p:nvSpPr>
              <p:cNvPr id="77" name="Freeform 76">
                <a:extLst>
                  <a:ext uri="{FF2B5EF4-FFF2-40B4-BE49-F238E27FC236}">
                    <a16:creationId xmlns:a16="http://schemas.microsoft.com/office/drawing/2014/main" id="{BDEF4594-5CA9-6A42-A19D-603246B242A6}"/>
                  </a:ext>
                </a:extLst>
              </p:cNvPr>
              <p:cNvSpPr/>
              <p:nvPr/>
            </p:nvSpPr>
            <p:spPr>
              <a:xfrm>
                <a:off x="792847" y="10074450"/>
                <a:ext cx="92682" cy="140552"/>
              </a:xfrm>
              <a:custGeom>
                <a:avLst/>
                <a:gdLst>
                  <a:gd name="connsiteX0" fmla="*/ 77235 w 92682"/>
                  <a:gd name="connsiteY0" fmla="*/ 139147 h 140552"/>
                  <a:gd name="connsiteX1" fmla="*/ 77235 w 92682"/>
                  <a:gd name="connsiteY1" fmla="*/ 123686 h 140552"/>
                  <a:gd name="connsiteX2" fmla="*/ 43533 w 92682"/>
                  <a:gd name="connsiteY2" fmla="*/ 140553 h 140552"/>
                  <a:gd name="connsiteX3" fmla="*/ 0 w 92682"/>
                  <a:gd name="connsiteY3" fmla="*/ 88548 h 140552"/>
                  <a:gd name="connsiteX4" fmla="*/ 43533 w 92682"/>
                  <a:gd name="connsiteY4" fmla="*/ 36544 h 140552"/>
                  <a:gd name="connsiteX5" fmla="*/ 77235 w 92682"/>
                  <a:gd name="connsiteY5" fmla="*/ 53410 h 140552"/>
                  <a:gd name="connsiteX6" fmla="*/ 77235 w 92682"/>
                  <a:gd name="connsiteY6" fmla="*/ 0 h 140552"/>
                  <a:gd name="connsiteX7" fmla="*/ 92682 w 92682"/>
                  <a:gd name="connsiteY7" fmla="*/ 0 h 140552"/>
                  <a:gd name="connsiteX8" fmla="*/ 92682 w 92682"/>
                  <a:gd name="connsiteY8" fmla="*/ 137742 h 140552"/>
                  <a:gd name="connsiteX9" fmla="*/ 77235 w 92682"/>
                  <a:gd name="connsiteY9" fmla="*/ 137742 h 140552"/>
                  <a:gd name="connsiteX10" fmla="*/ 77235 w 92682"/>
                  <a:gd name="connsiteY10" fmla="*/ 112442 h 140552"/>
                  <a:gd name="connsiteX11" fmla="*/ 77235 w 92682"/>
                  <a:gd name="connsiteY11" fmla="*/ 67465 h 140552"/>
                  <a:gd name="connsiteX12" fmla="*/ 47745 w 92682"/>
                  <a:gd name="connsiteY12" fmla="*/ 52005 h 140552"/>
                  <a:gd name="connsiteX13" fmla="*/ 15447 w 92682"/>
                  <a:gd name="connsiteY13" fmla="*/ 89954 h 140552"/>
                  <a:gd name="connsiteX14" fmla="*/ 47745 w 92682"/>
                  <a:gd name="connsiteY14" fmla="*/ 127903 h 140552"/>
                  <a:gd name="connsiteX15" fmla="*/ 77235 w 92682"/>
                  <a:gd name="connsiteY15" fmla="*/ 112442 h 140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682" h="140552">
                    <a:moveTo>
                      <a:pt x="77235" y="139147"/>
                    </a:moveTo>
                    <a:lnTo>
                      <a:pt x="77235" y="123686"/>
                    </a:lnTo>
                    <a:cubicBezTo>
                      <a:pt x="70214" y="133525"/>
                      <a:pt x="57575" y="140553"/>
                      <a:pt x="43533" y="140553"/>
                    </a:cubicBezTo>
                    <a:cubicBezTo>
                      <a:pt x="18255" y="140553"/>
                      <a:pt x="0" y="120875"/>
                      <a:pt x="0" y="88548"/>
                    </a:cubicBezTo>
                    <a:cubicBezTo>
                      <a:pt x="0" y="56221"/>
                      <a:pt x="18255" y="36544"/>
                      <a:pt x="43533" y="36544"/>
                    </a:cubicBezTo>
                    <a:cubicBezTo>
                      <a:pt x="57575" y="36544"/>
                      <a:pt x="68810" y="43571"/>
                      <a:pt x="77235" y="53410"/>
                    </a:cubicBezTo>
                    <a:lnTo>
                      <a:pt x="77235" y="0"/>
                    </a:lnTo>
                    <a:lnTo>
                      <a:pt x="92682" y="0"/>
                    </a:lnTo>
                    <a:lnTo>
                      <a:pt x="92682" y="137742"/>
                    </a:lnTo>
                    <a:lnTo>
                      <a:pt x="77235" y="137742"/>
                    </a:lnTo>
                    <a:close/>
                    <a:moveTo>
                      <a:pt x="77235" y="112442"/>
                    </a:moveTo>
                    <a:lnTo>
                      <a:pt x="77235" y="67465"/>
                    </a:lnTo>
                    <a:cubicBezTo>
                      <a:pt x="71618" y="59032"/>
                      <a:pt x="60384" y="52005"/>
                      <a:pt x="47745" y="52005"/>
                    </a:cubicBezTo>
                    <a:cubicBezTo>
                      <a:pt x="28086" y="52005"/>
                      <a:pt x="15447" y="68871"/>
                      <a:pt x="15447" y="89954"/>
                    </a:cubicBezTo>
                    <a:cubicBezTo>
                      <a:pt x="15447" y="112442"/>
                      <a:pt x="26681" y="127903"/>
                      <a:pt x="47745" y="127903"/>
                    </a:cubicBezTo>
                    <a:cubicBezTo>
                      <a:pt x="60384" y="127903"/>
                      <a:pt x="71618" y="120875"/>
                      <a:pt x="77235" y="112442"/>
                    </a:cubicBezTo>
                    <a:close/>
                  </a:path>
                </a:pathLst>
              </a:custGeom>
              <a:solidFill>
                <a:srgbClr val="FFFFFF"/>
              </a:solidFill>
              <a:ln w="14034"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9B03284B-90A9-E34D-AD22-3996C120E65F}"/>
                  </a:ext>
                </a:extLst>
              </p:cNvPr>
              <p:cNvSpPr/>
              <p:nvPr/>
            </p:nvSpPr>
            <p:spPr>
              <a:xfrm>
                <a:off x="905189" y="10112399"/>
                <a:ext cx="96895" cy="104008"/>
              </a:xfrm>
              <a:custGeom>
                <a:avLst/>
                <a:gdLst>
                  <a:gd name="connsiteX0" fmla="*/ 0 w 96895"/>
                  <a:gd name="connsiteY0" fmla="*/ 52004 h 104008"/>
                  <a:gd name="connsiteX1" fmla="*/ 49150 w 96895"/>
                  <a:gd name="connsiteY1" fmla="*/ 0 h 104008"/>
                  <a:gd name="connsiteX2" fmla="*/ 96895 w 96895"/>
                  <a:gd name="connsiteY2" fmla="*/ 53410 h 104008"/>
                  <a:gd name="connsiteX3" fmla="*/ 96895 w 96895"/>
                  <a:gd name="connsiteY3" fmla="*/ 57626 h 104008"/>
                  <a:gd name="connsiteX4" fmla="*/ 16852 w 96895"/>
                  <a:gd name="connsiteY4" fmla="*/ 57626 h 104008"/>
                  <a:gd name="connsiteX5" fmla="*/ 51958 w 96895"/>
                  <a:gd name="connsiteY5" fmla="*/ 91359 h 104008"/>
                  <a:gd name="connsiteX6" fmla="*/ 82852 w 96895"/>
                  <a:gd name="connsiteY6" fmla="*/ 78709 h 104008"/>
                  <a:gd name="connsiteX7" fmla="*/ 89874 w 96895"/>
                  <a:gd name="connsiteY7" fmla="*/ 88548 h 104008"/>
                  <a:gd name="connsiteX8" fmla="*/ 50554 w 96895"/>
                  <a:gd name="connsiteY8" fmla="*/ 104009 h 104008"/>
                  <a:gd name="connsiteX9" fmla="*/ 0 w 96895"/>
                  <a:gd name="connsiteY9" fmla="*/ 52004 h 104008"/>
                  <a:gd name="connsiteX10" fmla="*/ 49150 w 96895"/>
                  <a:gd name="connsiteY10" fmla="*/ 12650 h 104008"/>
                  <a:gd name="connsiteX11" fmla="*/ 16852 w 96895"/>
                  <a:gd name="connsiteY11" fmla="*/ 46382 h 104008"/>
                  <a:gd name="connsiteX12" fmla="*/ 81448 w 96895"/>
                  <a:gd name="connsiteY12" fmla="*/ 46382 h 104008"/>
                  <a:gd name="connsiteX13" fmla="*/ 49150 w 96895"/>
                  <a:gd name="connsiteY13" fmla="*/ 12650 h 104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895" h="104008">
                    <a:moveTo>
                      <a:pt x="0" y="52004"/>
                    </a:moveTo>
                    <a:cubicBezTo>
                      <a:pt x="0" y="23894"/>
                      <a:pt x="21064" y="0"/>
                      <a:pt x="49150" y="0"/>
                    </a:cubicBezTo>
                    <a:cubicBezTo>
                      <a:pt x="78640" y="0"/>
                      <a:pt x="96895" y="23894"/>
                      <a:pt x="96895" y="53410"/>
                    </a:cubicBezTo>
                    <a:lnTo>
                      <a:pt x="96895" y="57626"/>
                    </a:lnTo>
                    <a:lnTo>
                      <a:pt x="16852" y="57626"/>
                    </a:lnTo>
                    <a:cubicBezTo>
                      <a:pt x="18255" y="75898"/>
                      <a:pt x="30894" y="91359"/>
                      <a:pt x="51958" y="91359"/>
                    </a:cubicBezTo>
                    <a:cubicBezTo>
                      <a:pt x="63193" y="91359"/>
                      <a:pt x="74427" y="87142"/>
                      <a:pt x="82852" y="78709"/>
                    </a:cubicBezTo>
                    <a:lnTo>
                      <a:pt x="89874" y="88548"/>
                    </a:lnTo>
                    <a:cubicBezTo>
                      <a:pt x="80044" y="98387"/>
                      <a:pt x="66001" y="104009"/>
                      <a:pt x="50554" y="104009"/>
                    </a:cubicBezTo>
                    <a:cubicBezTo>
                      <a:pt x="21064" y="104009"/>
                      <a:pt x="0" y="82926"/>
                      <a:pt x="0" y="52004"/>
                    </a:cubicBezTo>
                    <a:close/>
                    <a:moveTo>
                      <a:pt x="49150" y="12650"/>
                    </a:moveTo>
                    <a:cubicBezTo>
                      <a:pt x="28086" y="12650"/>
                      <a:pt x="16852" y="30921"/>
                      <a:pt x="16852" y="46382"/>
                    </a:cubicBezTo>
                    <a:lnTo>
                      <a:pt x="81448" y="46382"/>
                    </a:lnTo>
                    <a:cubicBezTo>
                      <a:pt x="81448" y="30921"/>
                      <a:pt x="71618" y="12650"/>
                      <a:pt x="49150" y="12650"/>
                    </a:cubicBezTo>
                    <a:close/>
                  </a:path>
                </a:pathLst>
              </a:custGeom>
              <a:solidFill>
                <a:srgbClr val="FFFFFF"/>
              </a:solidFill>
              <a:ln w="14034"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75C00C84-ABB0-0D4C-89C9-C2A3D46378D4}"/>
                  </a:ext>
                </a:extLst>
              </p:cNvPr>
              <p:cNvSpPr/>
              <p:nvPr/>
            </p:nvSpPr>
            <p:spPr>
              <a:xfrm>
                <a:off x="1013318" y="10112399"/>
                <a:ext cx="78639" cy="104008"/>
              </a:xfrm>
              <a:custGeom>
                <a:avLst/>
                <a:gdLst>
                  <a:gd name="connsiteX0" fmla="*/ 0 w 78639"/>
                  <a:gd name="connsiteY0" fmla="*/ 88548 h 104008"/>
                  <a:gd name="connsiteX1" fmla="*/ 8425 w 78639"/>
                  <a:gd name="connsiteY1" fmla="*/ 77304 h 104008"/>
                  <a:gd name="connsiteX2" fmla="*/ 40724 w 78639"/>
                  <a:gd name="connsiteY2" fmla="*/ 91359 h 104008"/>
                  <a:gd name="connsiteX3" fmla="*/ 64596 w 78639"/>
                  <a:gd name="connsiteY3" fmla="*/ 74493 h 104008"/>
                  <a:gd name="connsiteX4" fmla="*/ 2808 w 78639"/>
                  <a:gd name="connsiteY4" fmla="*/ 28111 h 104008"/>
                  <a:gd name="connsiteX5" fmla="*/ 39320 w 78639"/>
                  <a:gd name="connsiteY5" fmla="*/ 0 h 104008"/>
                  <a:gd name="connsiteX6" fmla="*/ 75831 w 78639"/>
                  <a:gd name="connsiteY6" fmla="*/ 14055 h 104008"/>
                  <a:gd name="connsiteX7" fmla="*/ 68810 w 78639"/>
                  <a:gd name="connsiteY7" fmla="*/ 25299 h 104008"/>
                  <a:gd name="connsiteX8" fmla="*/ 39320 w 78639"/>
                  <a:gd name="connsiteY8" fmla="*/ 12650 h 104008"/>
                  <a:gd name="connsiteX9" fmla="*/ 16851 w 78639"/>
                  <a:gd name="connsiteY9" fmla="*/ 28111 h 104008"/>
                  <a:gd name="connsiteX10" fmla="*/ 78639 w 78639"/>
                  <a:gd name="connsiteY10" fmla="*/ 74493 h 104008"/>
                  <a:gd name="connsiteX11" fmla="*/ 39320 w 78639"/>
                  <a:gd name="connsiteY11" fmla="*/ 104009 h 104008"/>
                  <a:gd name="connsiteX12" fmla="*/ 0 w 78639"/>
                  <a:gd name="connsiteY12" fmla="*/ 88548 h 104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8639" h="104008">
                    <a:moveTo>
                      <a:pt x="0" y="88548"/>
                    </a:moveTo>
                    <a:lnTo>
                      <a:pt x="8425" y="77304"/>
                    </a:lnTo>
                    <a:cubicBezTo>
                      <a:pt x="15447" y="84332"/>
                      <a:pt x="28086" y="91359"/>
                      <a:pt x="40724" y="91359"/>
                    </a:cubicBezTo>
                    <a:cubicBezTo>
                      <a:pt x="56171" y="91359"/>
                      <a:pt x="64596" y="84332"/>
                      <a:pt x="64596" y="74493"/>
                    </a:cubicBezTo>
                    <a:cubicBezTo>
                      <a:pt x="64596" y="50599"/>
                      <a:pt x="2808" y="64654"/>
                      <a:pt x="2808" y="28111"/>
                    </a:cubicBezTo>
                    <a:cubicBezTo>
                      <a:pt x="2808" y="12650"/>
                      <a:pt x="16851" y="0"/>
                      <a:pt x="39320" y="0"/>
                    </a:cubicBezTo>
                    <a:cubicBezTo>
                      <a:pt x="56171" y="0"/>
                      <a:pt x="67405" y="7028"/>
                      <a:pt x="75831" y="14055"/>
                    </a:cubicBezTo>
                    <a:lnTo>
                      <a:pt x="68810" y="25299"/>
                    </a:lnTo>
                    <a:cubicBezTo>
                      <a:pt x="63193" y="18272"/>
                      <a:pt x="51958" y="12650"/>
                      <a:pt x="39320" y="12650"/>
                    </a:cubicBezTo>
                    <a:cubicBezTo>
                      <a:pt x="25277" y="12650"/>
                      <a:pt x="16851" y="19677"/>
                      <a:pt x="16851" y="28111"/>
                    </a:cubicBezTo>
                    <a:cubicBezTo>
                      <a:pt x="16851" y="49193"/>
                      <a:pt x="78639" y="35138"/>
                      <a:pt x="78639" y="74493"/>
                    </a:cubicBezTo>
                    <a:cubicBezTo>
                      <a:pt x="78639" y="91359"/>
                      <a:pt x="64596" y="104009"/>
                      <a:pt x="39320" y="104009"/>
                    </a:cubicBezTo>
                    <a:cubicBezTo>
                      <a:pt x="23872" y="104009"/>
                      <a:pt x="9830" y="98387"/>
                      <a:pt x="0" y="88548"/>
                    </a:cubicBezTo>
                    <a:close/>
                  </a:path>
                </a:pathLst>
              </a:custGeom>
              <a:solidFill>
                <a:srgbClr val="FFFFFF"/>
              </a:solidFill>
              <a:ln w="14034"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CFF267C0-12B8-A34A-B48C-CFC2AD25E238}"/>
                  </a:ext>
                </a:extLst>
              </p:cNvPr>
              <p:cNvSpPr/>
              <p:nvPr/>
            </p:nvSpPr>
            <p:spPr>
              <a:xfrm>
                <a:off x="1110214" y="10080072"/>
                <a:ext cx="19659" cy="133525"/>
              </a:xfrm>
              <a:custGeom>
                <a:avLst/>
                <a:gdLst>
                  <a:gd name="connsiteX0" fmla="*/ 0 w 19659"/>
                  <a:gd name="connsiteY0" fmla="*/ 9839 h 133525"/>
                  <a:gd name="connsiteX1" fmla="*/ 9830 w 19659"/>
                  <a:gd name="connsiteY1" fmla="*/ 0 h 133525"/>
                  <a:gd name="connsiteX2" fmla="*/ 19660 w 19659"/>
                  <a:gd name="connsiteY2" fmla="*/ 9839 h 133525"/>
                  <a:gd name="connsiteX3" fmla="*/ 9830 w 19659"/>
                  <a:gd name="connsiteY3" fmla="*/ 19677 h 133525"/>
                  <a:gd name="connsiteX4" fmla="*/ 0 w 19659"/>
                  <a:gd name="connsiteY4" fmla="*/ 9839 h 133525"/>
                  <a:gd name="connsiteX5" fmla="*/ 2808 w 19659"/>
                  <a:gd name="connsiteY5" fmla="*/ 133525 h 133525"/>
                  <a:gd name="connsiteX6" fmla="*/ 2808 w 19659"/>
                  <a:gd name="connsiteY6" fmla="*/ 33733 h 133525"/>
                  <a:gd name="connsiteX7" fmla="*/ 18255 w 19659"/>
                  <a:gd name="connsiteY7" fmla="*/ 33733 h 133525"/>
                  <a:gd name="connsiteX8" fmla="*/ 18255 w 19659"/>
                  <a:gd name="connsiteY8" fmla="*/ 133525 h 133525"/>
                  <a:gd name="connsiteX9" fmla="*/ 2808 w 19659"/>
                  <a:gd name="connsiteY9" fmla="*/ 133525 h 133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 h="133525">
                    <a:moveTo>
                      <a:pt x="0" y="9839"/>
                    </a:moveTo>
                    <a:cubicBezTo>
                      <a:pt x="0" y="4217"/>
                      <a:pt x="4213" y="0"/>
                      <a:pt x="9830" y="0"/>
                    </a:cubicBezTo>
                    <a:cubicBezTo>
                      <a:pt x="15447" y="0"/>
                      <a:pt x="19660" y="4217"/>
                      <a:pt x="19660" y="9839"/>
                    </a:cubicBezTo>
                    <a:cubicBezTo>
                      <a:pt x="19660" y="15461"/>
                      <a:pt x="15447" y="19677"/>
                      <a:pt x="9830" y="19677"/>
                    </a:cubicBezTo>
                    <a:cubicBezTo>
                      <a:pt x="4213" y="19677"/>
                      <a:pt x="0" y="15461"/>
                      <a:pt x="0" y="9839"/>
                    </a:cubicBezTo>
                    <a:close/>
                    <a:moveTo>
                      <a:pt x="2808" y="133525"/>
                    </a:moveTo>
                    <a:lnTo>
                      <a:pt x="2808" y="33733"/>
                    </a:lnTo>
                    <a:lnTo>
                      <a:pt x="18255" y="33733"/>
                    </a:lnTo>
                    <a:lnTo>
                      <a:pt x="18255" y="133525"/>
                    </a:lnTo>
                    <a:lnTo>
                      <a:pt x="2808" y="133525"/>
                    </a:lnTo>
                    <a:close/>
                  </a:path>
                </a:pathLst>
              </a:custGeom>
              <a:solidFill>
                <a:srgbClr val="FFFFFF"/>
              </a:solidFill>
              <a:ln w="14034"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BD4DB3FD-2779-E84B-8003-72CCCA105C98}"/>
                  </a:ext>
                </a:extLst>
              </p:cNvPr>
              <p:cNvSpPr/>
              <p:nvPr/>
            </p:nvSpPr>
            <p:spPr>
              <a:xfrm>
                <a:off x="1149533" y="10112399"/>
                <a:ext cx="92682" cy="141957"/>
              </a:xfrm>
              <a:custGeom>
                <a:avLst/>
                <a:gdLst>
                  <a:gd name="connsiteX0" fmla="*/ 4213 w 92682"/>
                  <a:gd name="connsiteY0" fmla="*/ 126497 h 141957"/>
                  <a:gd name="connsiteX1" fmla="*/ 12638 w 92682"/>
                  <a:gd name="connsiteY1" fmla="*/ 115253 h 141957"/>
                  <a:gd name="connsiteX2" fmla="*/ 44937 w 92682"/>
                  <a:gd name="connsiteY2" fmla="*/ 129308 h 141957"/>
                  <a:gd name="connsiteX3" fmla="*/ 77235 w 92682"/>
                  <a:gd name="connsiteY3" fmla="*/ 99792 h 141957"/>
                  <a:gd name="connsiteX4" fmla="*/ 77235 w 92682"/>
                  <a:gd name="connsiteY4" fmla="*/ 85737 h 141957"/>
                  <a:gd name="connsiteX5" fmla="*/ 43533 w 92682"/>
                  <a:gd name="connsiteY5" fmla="*/ 104009 h 141957"/>
                  <a:gd name="connsiteX6" fmla="*/ 0 w 92682"/>
                  <a:gd name="connsiteY6" fmla="*/ 52004 h 141957"/>
                  <a:gd name="connsiteX7" fmla="*/ 43533 w 92682"/>
                  <a:gd name="connsiteY7" fmla="*/ 0 h 141957"/>
                  <a:gd name="connsiteX8" fmla="*/ 77235 w 92682"/>
                  <a:gd name="connsiteY8" fmla="*/ 16866 h 141957"/>
                  <a:gd name="connsiteX9" fmla="*/ 77235 w 92682"/>
                  <a:gd name="connsiteY9" fmla="*/ 1405 h 141957"/>
                  <a:gd name="connsiteX10" fmla="*/ 92682 w 92682"/>
                  <a:gd name="connsiteY10" fmla="*/ 1405 h 141957"/>
                  <a:gd name="connsiteX11" fmla="*/ 92682 w 92682"/>
                  <a:gd name="connsiteY11" fmla="*/ 98387 h 141957"/>
                  <a:gd name="connsiteX12" fmla="*/ 44937 w 92682"/>
                  <a:gd name="connsiteY12" fmla="*/ 141958 h 141957"/>
                  <a:gd name="connsiteX13" fmla="*/ 4213 w 92682"/>
                  <a:gd name="connsiteY13" fmla="*/ 126497 h 141957"/>
                  <a:gd name="connsiteX14" fmla="*/ 75831 w 92682"/>
                  <a:gd name="connsiteY14" fmla="*/ 73087 h 141957"/>
                  <a:gd name="connsiteX15" fmla="*/ 75831 w 92682"/>
                  <a:gd name="connsiteY15" fmla="*/ 29516 h 141957"/>
                  <a:gd name="connsiteX16" fmla="*/ 46341 w 92682"/>
                  <a:gd name="connsiteY16" fmla="*/ 14055 h 141957"/>
                  <a:gd name="connsiteX17" fmla="*/ 14043 w 92682"/>
                  <a:gd name="connsiteY17" fmla="*/ 52004 h 141957"/>
                  <a:gd name="connsiteX18" fmla="*/ 46341 w 92682"/>
                  <a:gd name="connsiteY18" fmla="*/ 89954 h 141957"/>
                  <a:gd name="connsiteX19" fmla="*/ 75831 w 92682"/>
                  <a:gd name="connsiteY19" fmla="*/ 73087 h 141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2682" h="141957">
                    <a:moveTo>
                      <a:pt x="4213" y="126497"/>
                    </a:moveTo>
                    <a:lnTo>
                      <a:pt x="12638" y="115253"/>
                    </a:lnTo>
                    <a:cubicBezTo>
                      <a:pt x="21064" y="125092"/>
                      <a:pt x="30894" y="129308"/>
                      <a:pt x="44937" y="129308"/>
                    </a:cubicBezTo>
                    <a:cubicBezTo>
                      <a:pt x="61788" y="129308"/>
                      <a:pt x="77235" y="120875"/>
                      <a:pt x="77235" y="99792"/>
                    </a:cubicBezTo>
                    <a:lnTo>
                      <a:pt x="77235" y="85737"/>
                    </a:lnTo>
                    <a:cubicBezTo>
                      <a:pt x="70214" y="95576"/>
                      <a:pt x="57575" y="104009"/>
                      <a:pt x="43533" y="104009"/>
                    </a:cubicBezTo>
                    <a:cubicBezTo>
                      <a:pt x="18256" y="104009"/>
                      <a:pt x="0" y="84332"/>
                      <a:pt x="0" y="52004"/>
                    </a:cubicBezTo>
                    <a:cubicBezTo>
                      <a:pt x="0" y="19677"/>
                      <a:pt x="18256" y="0"/>
                      <a:pt x="43533" y="0"/>
                    </a:cubicBezTo>
                    <a:cubicBezTo>
                      <a:pt x="57575" y="0"/>
                      <a:pt x="68810" y="7028"/>
                      <a:pt x="77235" y="16866"/>
                    </a:cubicBezTo>
                    <a:lnTo>
                      <a:pt x="77235" y="1405"/>
                    </a:lnTo>
                    <a:lnTo>
                      <a:pt x="92682" y="1405"/>
                    </a:lnTo>
                    <a:lnTo>
                      <a:pt x="92682" y="98387"/>
                    </a:lnTo>
                    <a:cubicBezTo>
                      <a:pt x="92682" y="130714"/>
                      <a:pt x="70214" y="141958"/>
                      <a:pt x="44937" y="141958"/>
                    </a:cubicBezTo>
                    <a:cubicBezTo>
                      <a:pt x="26681" y="141958"/>
                      <a:pt x="15447" y="137742"/>
                      <a:pt x="4213" y="126497"/>
                    </a:cubicBezTo>
                    <a:close/>
                    <a:moveTo>
                      <a:pt x="75831" y="73087"/>
                    </a:moveTo>
                    <a:lnTo>
                      <a:pt x="75831" y="29516"/>
                    </a:lnTo>
                    <a:cubicBezTo>
                      <a:pt x="70214" y="21083"/>
                      <a:pt x="58980" y="14055"/>
                      <a:pt x="46341" y="14055"/>
                    </a:cubicBezTo>
                    <a:cubicBezTo>
                      <a:pt x="26681" y="14055"/>
                      <a:pt x="14043" y="29516"/>
                      <a:pt x="14043" y="52004"/>
                    </a:cubicBezTo>
                    <a:cubicBezTo>
                      <a:pt x="14043" y="74493"/>
                      <a:pt x="25277" y="89954"/>
                      <a:pt x="46341" y="89954"/>
                    </a:cubicBezTo>
                    <a:cubicBezTo>
                      <a:pt x="58980" y="88548"/>
                      <a:pt x="70214" y="81520"/>
                      <a:pt x="75831" y="73087"/>
                    </a:cubicBezTo>
                    <a:close/>
                  </a:path>
                </a:pathLst>
              </a:custGeom>
              <a:solidFill>
                <a:srgbClr val="FFFFFF"/>
              </a:solidFill>
              <a:ln w="14034"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9198174B-5D57-1647-B7D9-6E90A796C08A}"/>
                  </a:ext>
                </a:extLst>
              </p:cNvPr>
              <p:cNvSpPr/>
              <p:nvPr/>
            </p:nvSpPr>
            <p:spPr>
              <a:xfrm>
                <a:off x="1266088" y="10112399"/>
                <a:ext cx="82852" cy="102603"/>
              </a:xfrm>
              <a:custGeom>
                <a:avLst/>
                <a:gdLst>
                  <a:gd name="connsiteX0" fmla="*/ 67405 w 82852"/>
                  <a:gd name="connsiteY0" fmla="*/ 101198 h 102603"/>
                  <a:gd name="connsiteX1" fmla="*/ 67405 w 82852"/>
                  <a:gd name="connsiteY1" fmla="*/ 36543 h 102603"/>
                  <a:gd name="connsiteX2" fmla="*/ 44937 w 82852"/>
                  <a:gd name="connsiteY2" fmla="*/ 14055 h 102603"/>
                  <a:gd name="connsiteX3" fmla="*/ 15447 w 82852"/>
                  <a:gd name="connsiteY3" fmla="*/ 29516 h 102603"/>
                  <a:gd name="connsiteX4" fmla="*/ 15447 w 82852"/>
                  <a:gd name="connsiteY4" fmla="*/ 102603 h 102603"/>
                  <a:gd name="connsiteX5" fmla="*/ 0 w 82852"/>
                  <a:gd name="connsiteY5" fmla="*/ 102603 h 102603"/>
                  <a:gd name="connsiteX6" fmla="*/ 0 w 82852"/>
                  <a:gd name="connsiteY6" fmla="*/ 2811 h 102603"/>
                  <a:gd name="connsiteX7" fmla="*/ 15447 w 82852"/>
                  <a:gd name="connsiteY7" fmla="*/ 2811 h 102603"/>
                  <a:gd name="connsiteX8" fmla="*/ 15447 w 82852"/>
                  <a:gd name="connsiteY8" fmla="*/ 16866 h 102603"/>
                  <a:gd name="connsiteX9" fmla="*/ 50554 w 82852"/>
                  <a:gd name="connsiteY9" fmla="*/ 0 h 102603"/>
                  <a:gd name="connsiteX10" fmla="*/ 82852 w 82852"/>
                  <a:gd name="connsiteY10" fmla="*/ 32327 h 102603"/>
                  <a:gd name="connsiteX11" fmla="*/ 82852 w 82852"/>
                  <a:gd name="connsiteY11" fmla="*/ 102603 h 102603"/>
                  <a:gd name="connsiteX12" fmla="*/ 67405 w 82852"/>
                  <a:gd name="connsiteY12" fmla="*/ 102603 h 102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852" h="102603">
                    <a:moveTo>
                      <a:pt x="67405" y="101198"/>
                    </a:moveTo>
                    <a:lnTo>
                      <a:pt x="67405" y="36543"/>
                    </a:lnTo>
                    <a:cubicBezTo>
                      <a:pt x="67405" y="19677"/>
                      <a:pt x="58979" y="14055"/>
                      <a:pt x="44937" y="14055"/>
                    </a:cubicBezTo>
                    <a:cubicBezTo>
                      <a:pt x="32298" y="14055"/>
                      <a:pt x="21064" y="21083"/>
                      <a:pt x="15447" y="29516"/>
                    </a:cubicBezTo>
                    <a:lnTo>
                      <a:pt x="15447" y="102603"/>
                    </a:lnTo>
                    <a:lnTo>
                      <a:pt x="0" y="102603"/>
                    </a:lnTo>
                    <a:lnTo>
                      <a:pt x="0" y="2811"/>
                    </a:lnTo>
                    <a:lnTo>
                      <a:pt x="15447" y="2811"/>
                    </a:lnTo>
                    <a:lnTo>
                      <a:pt x="15447" y="16866"/>
                    </a:lnTo>
                    <a:cubicBezTo>
                      <a:pt x="22468" y="8433"/>
                      <a:pt x="36511" y="0"/>
                      <a:pt x="50554" y="0"/>
                    </a:cubicBezTo>
                    <a:cubicBezTo>
                      <a:pt x="71618" y="0"/>
                      <a:pt x="82852" y="9838"/>
                      <a:pt x="82852" y="32327"/>
                    </a:cubicBezTo>
                    <a:lnTo>
                      <a:pt x="82852" y="102603"/>
                    </a:lnTo>
                    <a:lnTo>
                      <a:pt x="67405" y="102603"/>
                    </a:lnTo>
                    <a:close/>
                  </a:path>
                </a:pathLst>
              </a:custGeom>
              <a:solidFill>
                <a:srgbClr val="FFFFFF"/>
              </a:solidFill>
              <a:ln w="14034"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95F34C70-4276-5740-96AD-AA3BEAB629F3}"/>
                  </a:ext>
                </a:extLst>
              </p:cNvPr>
              <p:cNvSpPr/>
              <p:nvPr/>
            </p:nvSpPr>
            <p:spPr>
              <a:xfrm>
                <a:off x="1368601" y="10112399"/>
                <a:ext cx="96895" cy="104008"/>
              </a:xfrm>
              <a:custGeom>
                <a:avLst/>
                <a:gdLst>
                  <a:gd name="connsiteX0" fmla="*/ 0 w 96895"/>
                  <a:gd name="connsiteY0" fmla="*/ 52004 h 104008"/>
                  <a:gd name="connsiteX1" fmla="*/ 49150 w 96895"/>
                  <a:gd name="connsiteY1" fmla="*/ 0 h 104008"/>
                  <a:gd name="connsiteX2" fmla="*/ 96895 w 96895"/>
                  <a:gd name="connsiteY2" fmla="*/ 53410 h 104008"/>
                  <a:gd name="connsiteX3" fmla="*/ 96895 w 96895"/>
                  <a:gd name="connsiteY3" fmla="*/ 57626 h 104008"/>
                  <a:gd name="connsiteX4" fmla="*/ 16852 w 96895"/>
                  <a:gd name="connsiteY4" fmla="*/ 57626 h 104008"/>
                  <a:gd name="connsiteX5" fmla="*/ 51958 w 96895"/>
                  <a:gd name="connsiteY5" fmla="*/ 91359 h 104008"/>
                  <a:gd name="connsiteX6" fmla="*/ 82852 w 96895"/>
                  <a:gd name="connsiteY6" fmla="*/ 78709 h 104008"/>
                  <a:gd name="connsiteX7" fmla="*/ 89874 w 96895"/>
                  <a:gd name="connsiteY7" fmla="*/ 88548 h 104008"/>
                  <a:gd name="connsiteX8" fmla="*/ 50554 w 96895"/>
                  <a:gd name="connsiteY8" fmla="*/ 104009 h 104008"/>
                  <a:gd name="connsiteX9" fmla="*/ 0 w 96895"/>
                  <a:gd name="connsiteY9" fmla="*/ 52004 h 104008"/>
                  <a:gd name="connsiteX10" fmla="*/ 49150 w 96895"/>
                  <a:gd name="connsiteY10" fmla="*/ 12650 h 104008"/>
                  <a:gd name="connsiteX11" fmla="*/ 16852 w 96895"/>
                  <a:gd name="connsiteY11" fmla="*/ 46382 h 104008"/>
                  <a:gd name="connsiteX12" fmla="*/ 81448 w 96895"/>
                  <a:gd name="connsiteY12" fmla="*/ 46382 h 104008"/>
                  <a:gd name="connsiteX13" fmla="*/ 49150 w 96895"/>
                  <a:gd name="connsiteY13" fmla="*/ 12650 h 104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895" h="104008">
                    <a:moveTo>
                      <a:pt x="0" y="52004"/>
                    </a:moveTo>
                    <a:cubicBezTo>
                      <a:pt x="0" y="23894"/>
                      <a:pt x="21064" y="0"/>
                      <a:pt x="49150" y="0"/>
                    </a:cubicBezTo>
                    <a:cubicBezTo>
                      <a:pt x="78640" y="0"/>
                      <a:pt x="96895" y="23894"/>
                      <a:pt x="96895" y="53410"/>
                    </a:cubicBezTo>
                    <a:lnTo>
                      <a:pt x="96895" y="57626"/>
                    </a:lnTo>
                    <a:lnTo>
                      <a:pt x="16852" y="57626"/>
                    </a:lnTo>
                    <a:cubicBezTo>
                      <a:pt x="18255" y="75898"/>
                      <a:pt x="30894" y="91359"/>
                      <a:pt x="51958" y="91359"/>
                    </a:cubicBezTo>
                    <a:cubicBezTo>
                      <a:pt x="63193" y="91359"/>
                      <a:pt x="74427" y="87142"/>
                      <a:pt x="82852" y="78709"/>
                    </a:cubicBezTo>
                    <a:lnTo>
                      <a:pt x="89874" y="88548"/>
                    </a:lnTo>
                    <a:cubicBezTo>
                      <a:pt x="80044" y="98387"/>
                      <a:pt x="66001" y="104009"/>
                      <a:pt x="50554" y="104009"/>
                    </a:cubicBezTo>
                    <a:cubicBezTo>
                      <a:pt x="21064" y="104009"/>
                      <a:pt x="0" y="82926"/>
                      <a:pt x="0" y="52004"/>
                    </a:cubicBezTo>
                    <a:close/>
                    <a:moveTo>
                      <a:pt x="49150" y="12650"/>
                    </a:moveTo>
                    <a:cubicBezTo>
                      <a:pt x="28086" y="12650"/>
                      <a:pt x="16852" y="30921"/>
                      <a:pt x="16852" y="46382"/>
                    </a:cubicBezTo>
                    <a:lnTo>
                      <a:pt x="81448" y="46382"/>
                    </a:lnTo>
                    <a:cubicBezTo>
                      <a:pt x="81448" y="30921"/>
                      <a:pt x="71618" y="12650"/>
                      <a:pt x="49150" y="12650"/>
                    </a:cubicBezTo>
                    <a:close/>
                  </a:path>
                </a:pathLst>
              </a:custGeom>
              <a:solidFill>
                <a:srgbClr val="FFFFFF"/>
              </a:solidFill>
              <a:ln w="14034"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D00F349F-11B5-634A-AA76-ADAB0B8748B1}"/>
                  </a:ext>
                </a:extLst>
              </p:cNvPr>
              <p:cNvSpPr/>
              <p:nvPr/>
            </p:nvSpPr>
            <p:spPr>
              <a:xfrm>
                <a:off x="1479538" y="10074450"/>
                <a:ext cx="92682" cy="140552"/>
              </a:xfrm>
              <a:custGeom>
                <a:avLst/>
                <a:gdLst>
                  <a:gd name="connsiteX0" fmla="*/ 77235 w 92682"/>
                  <a:gd name="connsiteY0" fmla="*/ 139147 h 140552"/>
                  <a:gd name="connsiteX1" fmla="*/ 77235 w 92682"/>
                  <a:gd name="connsiteY1" fmla="*/ 123686 h 140552"/>
                  <a:gd name="connsiteX2" fmla="*/ 43533 w 92682"/>
                  <a:gd name="connsiteY2" fmla="*/ 140553 h 140552"/>
                  <a:gd name="connsiteX3" fmla="*/ 0 w 92682"/>
                  <a:gd name="connsiteY3" fmla="*/ 88548 h 140552"/>
                  <a:gd name="connsiteX4" fmla="*/ 43533 w 92682"/>
                  <a:gd name="connsiteY4" fmla="*/ 36544 h 140552"/>
                  <a:gd name="connsiteX5" fmla="*/ 77235 w 92682"/>
                  <a:gd name="connsiteY5" fmla="*/ 53410 h 140552"/>
                  <a:gd name="connsiteX6" fmla="*/ 77235 w 92682"/>
                  <a:gd name="connsiteY6" fmla="*/ 0 h 140552"/>
                  <a:gd name="connsiteX7" fmla="*/ 92682 w 92682"/>
                  <a:gd name="connsiteY7" fmla="*/ 0 h 140552"/>
                  <a:gd name="connsiteX8" fmla="*/ 92682 w 92682"/>
                  <a:gd name="connsiteY8" fmla="*/ 137742 h 140552"/>
                  <a:gd name="connsiteX9" fmla="*/ 77235 w 92682"/>
                  <a:gd name="connsiteY9" fmla="*/ 137742 h 140552"/>
                  <a:gd name="connsiteX10" fmla="*/ 77235 w 92682"/>
                  <a:gd name="connsiteY10" fmla="*/ 112442 h 140552"/>
                  <a:gd name="connsiteX11" fmla="*/ 77235 w 92682"/>
                  <a:gd name="connsiteY11" fmla="*/ 67465 h 140552"/>
                  <a:gd name="connsiteX12" fmla="*/ 47745 w 92682"/>
                  <a:gd name="connsiteY12" fmla="*/ 52005 h 140552"/>
                  <a:gd name="connsiteX13" fmla="*/ 15447 w 92682"/>
                  <a:gd name="connsiteY13" fmla="*/ 89954 h 140552"/>
                  <a:gd name="connsiteX14" fmla="*/ 47745 w 92682"/>
                  <a:gd name="connsiteY14" fmla="*/ 127903 h 140552"/>
                  <a:gd name="connsiteX15" fmla="*/ 77235 w 92682"/>
                  <a:gd name="connsiteY15" fmla="*/ 112442 h 140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682" h="140552">
                    <a:moveTo>
                      <a:pt x="77235" y="139147"/>
                    </a:moveTo>
                    <a:lnTo>
                      <a:pt x="77235" y="123686"/>
                    </a:lnTo>
                    <a:cubicBezTo>
                      <a:pt x="70214" y="133525"/>
                      <a:pt x="57575" y="140553"/>
                      <a:pt x="43533" y="140553"/>
                    </a:cubicBezTo>
                    <a:cubicBezTo>
                      <a:pt x="18256" y="140553"/>
                      <a:pt x="0" y="120875"/>
                      <a:pt x="0" y="88548"/>
                    </a:cubicBezTo>
                    <a:cubicBezTo>
                      <a:pt x="0" y="56221"/>
                      <a:pt x="18256" y="36544"/>
                      <a:pt x="43533" y="36544"/>
                    </a:cubicBezTo>
                    <a:cubicBezTo>
                      <a:pt x="57575" y="36544"/>
                      <a:pt x="68810" y="43571"/>
                      <a:pt x="77235" y="53410"/>
                    </a:cubicBezTo>
                    <a:lnTo>
                      <a:pt x="77235" y="0"/>
                    </a:lnTo>
                    <a:lnTo>
                      <a:pt x="92682" y="0"/>
                    </a:lnTo>
                    <a:lnTo>
                      <a:pt x="92682" y="137742"/>
                    </a:lnTo>
                    <a:lnTo>
                      <a:pt x="77235" y="137742"/>
                    </a:lnTo>
                    <a:close/>
                    <a:moveTo>
                      <a:pt x="77235" y="112442"/>
                    </a:moveTo>
                    <a:lnTo>
                      <a:pt x="77235" y="67465"/>
                    </a:lnTo>
                    <a:cubicBezTo>
                      <a:pt x="71618" y="59032"/>
                      <a:pt x="60384" y="52005"/>
                      <a:pt x="47745" y="52005"/>
                    </a:cubicBezTo>
                    <a:cubicBezTo>
                      <a:pt x="28086" y="52005"/>
                      <a:pt x="15447" y="68871"/>
                      <a:pt x="15447" y="89954"/>
                    </a:cubicBezTo>
                    <a:cubicBezTo>
                      <a:pt x="15447" y="112442"/>
                      <a:pt x="26681" y="127903"/>
                      <a:pt x="47745" y="127903"/>
                    </a:cubicBezTo>
                    <a:cubicBezTo>
                      <a:pt x="58980" y="127903"/>
                      <a:pt x="71618" y="120875"/>
                      <a:pt x="77235" y="112442"/>
                    </a:cubicBezTo>
                    <a:close/>
                  </a:path>
                </a:pathLst>
              </a:custGeom>
              <a:solidFill>
                <a:srgbClr val="FFFFFF"/>
              </a:solidFill>
              <a:ln w="14034"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91C354F9-8056-DD42-AD49-FDA33AC88F92}"/>
                  </a:ext>
                </a:extLst>
              </p:cNvPr>
              <p:cNvSpPr/>
              <p:nvPr/>
            </p:nvSpPr>
            <p:spPr>
              <a:xfrm>
                <a:off x="1645244" y="10075855"/>
                <a:ext cx="92682" cy="140552"/>
              </a:xfrm>
              <a:custGeom>
                <a:avLst/>
                <a:gdLst>
                  <a:gd name="connsiteX0" fmla="*/ 0 w 92682"/>
                  <a:gd name="connsiteY0" fmla="*/ 137742 h 140552"/>
                  <a:gd name="connsiteX1" fmla="*/ 0 w 92682"/>
                  <a:gd name="connsiteY1" fmla="*/ 0 h 140552"/>
                  <a:gd name="connsiteX2" fmla="*/ 15447 w 92682"/>
                  <a:gd name="connsiteY2" fmla="*/ 0 h 140552"/>
                  <a:gd name="connsiteX3" fmla="*/ 15447 w 92682"/>
                  <a:gd name="connsiteY3" fmla="*/ 53410 h 140552"/>
                  <a:gd name="connsiteX4" fmla="*/ 49150 w 92682"/>
                  <a:gd name="connsiteY4" fmla="*/ 36544 h 140552"/>
                  <a:gd name="connsiteX5" fmla="*/ 92682 w 92682"/>
                  <a:gd name="connsiteY5" fmla="*/ 88548 h 140552"/>
                  <a:gd name="connsiteX6" fmla="*/ 49150 w 92682"/>
                  <a:gd name="connsiteY6" fmla="*/ 140553 h 140552"/>
                  <a:gd name="connsiteX7" fmla="*/ 15447 w 92682"/>
                  <a:gd name="connsiteY7" fmla="*/ 123686 h 140552"/>
                  <a:gd name="connsiteX8" fmla="*/ 15447 w 92682"/>
                  <a:gd name="connsiteY8" fmla="*/ 139147 h 140552"/>
                  <a:gd name="connsiteX9" fmla="*/ 0 w 92682"/>
                  <a:gd name="connsiteY9" fmla="*/ 139147 h 140552"/>
                  <a:gd name="connsiteX10" fmla="*/ 44937 w 92682"/>
                  <a:gd name="connsiteY10" fmla="*/ 126497 h 140552"/>
                  <a:gd name="connsiteX11" fmla="*/ 77235 w 92682"/>
                  <a:gd name="connsiteY11" fmla="*/ 88548 h 140552"/>
                  <a:gd name="connsiteX12" fmla="*/ 44937 w 92682"/>
                  <a:gd name="connsiteY12" fmla="*/ 50599 h 140552"/>
                  <a:gd name="connsiteX13" fmla="*/ 15447 w 92682"/>
                  <a:gd name="connsiteY13" fmla="*/ 66060 h 140552"/>
                  <a:gd name="connsiteX14" fmla="*/ 15447 w 92682"/>
                  <a:gd name="connsiteY14" fmla="*/ 111037 h 140552"/>
                  <a:gd name="connsiteX15" fmla="*/ 44937 w 92682"/>
                  <a:gd name="connsiteY15" fmla="*/ 126497 h 140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682" h="140552">
                    <a:moveTo>
                      <a:pt x="0" y="137742"/>
                    </a:moveTo>
                    <a:lnTo>
                      <a:pt x="0" y="0"/>
                    </a:lnTo>
                    <a:lnTo>
                      <a:pt x="15447" y="0"/>
                    </a:lnTo>
                    <a:lnTo>
                      <a:pt x="15447" y="53410"/>
                    </a:lnTo>
                    <a:cubicBezTo>
                      <a:pt x="23872" y="42166"/>
                      <a:pt x="35107" y="36544"/>
                      <a:pt x="49150" y="36544"/>
                    </a:cubicBezTo>
                    <a:cubicBezTo>
                      <a:pt x="74427" y="36544"/>
                      <a:pt x="92682" y="57627"/>
                      <a:pt x="92682" y="88548"/>
                    </a:cubicBezTo>
                    <a:cubicBezTo>
                      <a:pt x="92682" y="120875"/>
                      <a:pt x="74427" y="140553"/>
                      <a:pt x="49150" y="140553"/>
                    </a:cubicBezTo>
                    <a:cubicBezTo>
                      <a:pt x="35107" y="140553"/>
                      <a:pt x="22468" y="133525"/>
                      <a:pt x="15447" y="123686"/>
                    </a:cubicBezTo>
                    <a:lnTo>
                      <a:pt x="15447" y="139147"/>
                    </a:lnTo>
                    <a:lnTo>
                      <a:pt x="0" y="139147"/>
                    </a:lnTo>
                    <a:close/>
                    <a:moveTo>
                      <a:pt x="44937" y="126497"/>
                    </a:moveTo>
                    <a:cubicBezTo>
                      <a:pt x="64596" y="126497"/>
                      <a:pt x="77235" y="109631"/>
                      <a:pt x="77235" y="88548"/>
                    </a:cubicBezTo>
                    <a:cubicBezTo>
                      <a:pt x="77235" y="66060"/>
                      <a:pt x="66001" y="50599"/>
                      <a:pt x="44937" y="50599"/>
                    </a:cubicBezTo>
                    <a:cubicBezTo>
                      <a:pt x="32298" y="50599"/>
                      <a:pt x="21064" y="57627"/>
                      <a:pt x="15447" y="66060"/>
                    </a:cubicBezTo>
                    <a:lnTo>
                      <a:pt x="15447" y="111037"/>
                    </a:lnTo>
                    <a:cubicBezTo>
                      <a:pt x="21064" y="119470"/>
                      <a:pt x="32298" y="126497"/>
                      <a:pt x="44937" y="126497"/>
                    </a:cubicBezTo>
                    <a:close/>
                  </a:path>
                </a:pathLst>
              </a:custGeom>
              <a:solidFill>
                <a:srgbClr val="FFFFFF"/>
              </a:solidFill>
              <a:ln w="14034"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DE8F776D-FE96-1343-AB67-243A70449683}"/>
                  </a:ext>
                </a:extLst>
              </p:cNvPr>
              <p:cNvSpPr/>
              <p:nvPr/>
            </p:nvSpPr>
            <p:spPr>
              <a:xfrm>
                <a:off x="1743543" y="10115210"/>
                <a:ext cx="99703" cy="139147"/>
              </a:xfrm>
              <a:custGeom>
                <a:avLst/>
                <a:gdLst>
                  <a:gd name="connsiteX0" fmla="*/ 11234 w 99703"/>
                  <a:gd name="connsiteY0" fmla="*/ 123687 h 139147"/>
                  <a:gd name="connsiteX1" fmla="*/ 19660 w 99703"/>
                  <a:gd name="connsiteY1" fmla="*/ 125092 h 139147"/>
                  <a:gd name="connsiteX2" fmla="*/ 35107 w 99703"/>
                  <a:gd name="connsiteY2" fmla="*/ 115253 h 139147"/>
                  <a:gd name="connsiteX3" fmla="*/ 42128 w 99703"/>
                  <a:gd name="connsiteY3" fmla="*/ 99793 h 139147"/>
                  <a:gd name="connsiteX4" fmla="*/ 0 w 99703"/>
                  <a:gd name="connsiteY4" fmla="*/ 0 h 139147"/>
                  <a:gd name="connsiteX5" fmla="*/ 16851 w 99703"/>
                  <a:gd name="connsiteY5" fmla="*/ 0 h 139147"/>
                  <a:gd name="connsiteX6" fmla="*/ 50554 w 99703"/>
                  <a:gd name="connsiteY6" fmla="*/ 81521 h 139147"/>
                  <a:gd name="connsiteX7" fmla="*/ 82852 w 99703"/>
                  <a:gd name="connsiteY7" fmla="*/ 0 h 139147"/>
                  <a:gd name="connsiteX8" fmla="*/ 99703 w 99703"/>
                  <a:gd name="connsiteY8" fmla="*/ 0 h 139147"/>
                  <a:gd name="connsiteX9" fmla="*/ 50554 w 99703"/>
                  <a:gd name="connsiteY9" fmla="*/ 119470 h 139147"/>
                  <a:gd name="connsiteX10" fmla="*/ 21064 w 99703"/>
                  <a:gd name="connsiteY10" fmla="*/ 139147 h 139147"/>
                  <a:gd name="connsiteX11" fmla="*/ 9830 w 99703"/>
                  <a:gd name="connsiteY11" fmla="*/ 137742 h 139147"/>
                  <a:gd name="connsiteX12" fmla="*/ 11234 w 99703"/>
                  <a:gd name="connsiteY12" fmla="*/ 123687 h 139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9703" h="139147">
                    <a:moveTo>
                      <a:pt x="11234" y="123687"/>
                    </a:moveTo>
                    <a:cubicBezTo>
                      <a:pt x="14043" y="125092"/>
                      <a:pt x="16851" y="125092"/>
                      <a:pt x="19660" y="125092"/>
                    </a:cubicBezTo>
                    <a:cubicBezTo>
                      <a:pt x="26681" y="125092"/>
                      <a:pt x="30894" y="122281"/>
                      <a:pt x="35107" y="115253"/>
                    </a:cubicBezTo>
                    <a:lnTo>
                      <a:pt x="42128" y="99793"/>
                    </a:lnTo>
                    <a:lnTo>
                      <a:pt x="0" y="0"/>
                    </a:lnTo>
                    <a:lnTo>
                      <a:pt x="16851" y="0"/>
                    </a:lnTo>
                    <a:lnTo>
                      <a:pt x="50554" y="81521"/>
                    </a:lnTo>
                    <a:lnTo>
                      <a:pt x="82852" y="0"/>
                    </a:lnTo>
                    <a:lnTo>
                      <a:pt x="99703" y="0"/>
                    </a:lnTo>
                    <a:lnTo>
                      <a:pt x="50554" y="119470"/>
                    </a:lnTo>
                    <a:cubicBezTo>
                      <a:pt x="44937" y="133525"/>
                      <a:pt x="35107" y="139147"/>
                      <a:pt x="21064" y="139147"/>
                    </a:cubicBezTo>
                    <a:cubicBezTo>
                      <a:pt x="18255" y="139147"/>
                      <a:pt x="12638" y="139147"/>
                      <a:pt x="9830" y="137742"/>
                    </a:cubicBezTo>
                    <a:lnTo>
                      <a:pt x="11234" y="123687"/>
                    </a:lnTo>
                    <a:close/>
                  </a:path>
                </a:pathLst>
              </a:custGeom>
              <a:solidFill>
                <a:srgbClr val="FFFFFF"/>
              </a:solidFill>
              <a:ln w="14034" cap="flat">
                <a:noFill/>
                <a:prstDash val="solid"/>
                <a:miter/>
              </a:ln>
            </p:spPr>
            <p:txBody>
              <a:bodyPr rtlCol="0" anchor="ctr"/>
              <a:lstStyle/>
              <a:p>
                <a:endParaRPr lang="en-US"/>
              </a:p>
            </p:txBody>
          </p:sp>
        </p:grpSp>
      </p:grpSp>
      <p:sp>
        <p:nvSpPr>
          <p:cNvPr id="87" name="Freeform 86">
            <a:extLst>
              <a:ext uri="{FF2B5EF4-FFF2-40B4-BE49-F238E27FC236}">
                <a16:creationId xmlns:a16="http://schemas.microsoft.com/office/drawing/2014/main" id="{C8370E61-F677-D64D-BB0B-866E9368E3E2}"/>
              </a:ext>
            </a:extLst>
          </p:cNvPr>
          <p:cNvSpPr/>
          <p:nvPr/>
        </p:nvSpPr>
        <p:spPr>
          <a:xfrm flipH="1">
            <a:off x="19377" y="4600560"/>
            <a:ext cx="3988054" cy="4614465"/>
          </a:xfrm>
          <a:custGeom>
            <a:avLst/>
            <a:gdLst>
              <a:gd name="connsiteX0" fmla="*/ 2712287 w 4688192"/>
              <a:gd name="connsiteY0" fmla="*/ 0 h 5424574"/>
              <a:gd name="connsiteX1" fmla="*/ 4630164 w 4688192"/>
              <a:gd name="connsiteY1" fmla="*/ 794411 h 5424574"/>
              <a:gd name="connsiteX2" fmla="*/ 4688192 w 4688192"/>
              <a:gd name="connsiteY2" fmla="*/ 858258 h 5424574"/>
              <a:gd name="connsiteX3" fmla="*/ 4688192 w 4688192"/>
              <a:gd name="connsiteY3" fmla="*/ 4566316 h 5424574"/>
              <a:gd name="connsiteX4" fmla="*/ 4630164 w 4688192"/>
              <a:gd name="connsiteY4" fmla="*/ 4630164 h 5424574"/>
              <a:gd name="connsiteX5" fmla="*/ 2712287 w 4688192"/>
              <a:gd name="connsiteY5" fmla="*/ 5424574 h 5424574"/>
              <a:gd name="connsiteX6" fmla="*/ 0 w 4688192"/>
              <a:gd name="connsiteY6" fmla="*/ 2712287 h 5424574"/>
              <a:gd name="connsiteX7" fmla="*/ 2712287 w 4688192"/>
              <a:gd name="connsiteY7" fmla="*/ 0 h 542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88192" h="5424574">
                <a:moveTo>
                  <a:pt x="2712287" y="0"/>
                </a:moveTo>
                <a:cubicBezTo>
                  <a:pt x="3461265" y="0"/>
                  <a:pt x="4139337" y="303583"/>
                  <a:pt x="4630164" y="794411"/>
                </a:cubicBezTo>
                <a:lnTo>
                  <a:pt x="4688192" y="858258"/>
                </a:lnTo>
                <a:lnTo>
                  <a:pt x="4688192" y="4566316"/>
                </a:lnTo>
                <a:lnTo>
                  <a:pt x="4630164" y="4630164"/>
                </a:lnTo>
                <a:cubicBezTo>
                  <a:pt x="4139337" y="5120991"/>
                  <a:pt x="3461265" y="5424574"/>
                  <a:pt x="2712287" y="5424574"/>
                </a:cubicBezTo>
                <a:cubicBezTo>
                  <a:pt x="1214332" y="5424574"/>
                  <a:pt x="0" y="4210242"/>
                  <a:pt x="0" y="2712287"/>
                </a:cubicBezTo>
                <a:cubicBezTo>
                  <a:pt x="0" y="1214332"/>
                  <a:pt x="1214332" y="0"/>
                  <a:pt x="2712287" y="0"/>
                </a:cubicBezTo>
                <a:close/>
              </a:path>
            </a:pathLst>
          </a:custGeom>
          <a:gradFill flip="none" rotWithShape="1">
            <a:gsLst>
              <a:gs pos="4000">
                <a:srgbClr val="863694"/>
              </a:gs>
              <a:gs pos="34000">
                <a:srgbClr val="863694"/>
              </a:gs>
              <a:gs pos="80000">
                <a:srgbClr val="561465"/>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88" name="Straight Connector 87">
            <a:extLst>
              <a:ext uri="{FF2B5EF4-FFF2-40B4-BE49-F238E27FC236}">
                <a16:creationId xmlns:a16="http://schemas.microsoft.com/office/drawing/2014/main" id="{ED7BBE20-91C8-5144-90CD-B2B7F1775393}"/>
              </a:ext>
            </a:extLst>
          </p:cNvPr>
          <p:cNvCxnSpPr>
            <a:cxnSpLocks/>
          </p:cNvCxnSpPr>
          <p:nvPr/>
        </p:nvCxnSpPr>
        <p:spPr>
          <a:xfrm flipH="1">
            <a:off x="-204593" y="5299806"/>
            <a:ext cx="4844058" cy="0"/>
          </a:xfrm>
          <a:prstGeom prst="line">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BA08E535-3168-8843-AA13-4F1461C3C548}"/>
              </a:ext>
            </a:extLst>
          </p:cNvPr>
          <p:cNvSpPr/>
          <p:nvPr/>
        </p:nvSpPr>
        <p:spPr>
          <a:xfrm>
            <a:off x="3217688" y="4999074"/>
            <a:ext cx="749512" cy="749512"/>
          </a:xfrm>
          <a:prstGeom prst="ellipse">
            <a:avLst/>
          </a:prstGeom>
          <a:solidFill>
            <a:srgbClr val="94C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 Placeholder 4">
            <a:extLst>
              <a:ext uri="{FF2B5EF4-FFF2-40B4-BE49-F238E27FC236}">
                <a16:creationId xmlns:a16="http://schemas.microsoft.com/office/drawing/2014/main" id="{FA56A7D3-513B-5946-8C09-0F6A88EAE7C4}"/>
              </a:ext>
            </a:extLst>
          </p:cNvPr>
          <p:cNvSpPr txBox="1">
            <a:spLocks/>
          </p:cNvSpPr>
          <p:nvPr/>
        </p:nvSpPr>
        <p:spPr>
          <a:xfrm>
            <a:off x="3217689" y="5231470"/>
            <a:ext cx="749512" cy="838517"/>
          </a:xfrm>
          <a:prstGeom prst="rect">
            <a:avLst/>
          </a:prstGeom>
        </p:spPr>
        <p:txBody>
          <a:bodyPr vert="horz" lIns="91440" tIns="45720" rIns="91440" bIns="45720" rtlCol="0">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r>
              <a:rPr lang="en-GB" sz="3200" dirty="0">
                <a:solidFill>
                  <a:schemeClr val="bg1"/>
                </a:solidFill>
              </a:rPr>
              <a:t>01</a:t>
            </a:r>
            <a:endParaRPr lang="en-IE" sz="3200" dirty="0">
              <a:solidFill>
                <a:schemeClr val="bg1"/>
              </a:solidFill>
            </a:endParaRPr>
          </a:p>
        </p:txBody>
      </p:sp>
      <p:cxnSp>
        <p:nvCxnSpPr>
          <p:cNvPr id="91" name="Straight Connector 90">
            <a:extLst>
              <a:ext uri="{FF2B5EF4-FFF2-40B4-BE49-F238E27FC236}">
                <a16:creationId xmlns:a16="http://schemas.microsoft.com/office/drawing/2014/main" id="{2EA06976-DA10-8E45-820C-8F4421D73D9D}"/>
              </a:ext>
            </a:extLst>
          </p:cNvPr>
          <p:cNvCxnSpPr>
            <a:cxnSpLocks/>
          </p:cNvCxnSpPr>
          <p:nvPr/>
        </p:nvCxnSpPr>
        <p:spPr>
          <a:xfrm flipH="1" flipV="1">
            <a:off x="-138458" y="7660828"/>
            <a:ext cx="4866413" cy="19126"/>
          </a:xfrm>
          <a:prstGeom prst="line">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92" name="Oval 91">
            <a:extLst>
              <a:ext uri="{FF2B5EF4-FFF2-40B4-BE49-F238E27FC236}">
                <a16:creationId xmlns:a16="http://schemas.microsoft.com/office/drawing/2014/main" id="{1F3787AF-FD06-3D4E-AC87-A07DA85598E7}"/>
              </a:ext>
            </a:extLst>
          </p:cNvPr>
          <p:cNvSpPr/>
          <p:nvPr/>
        </p:nvSpPr>
        <p:spPr>
          <a:xfrm>
            <a:off x="3189047" y="7317804"/>
            <a:ext cx="749512" cy="749512"/>
          </a:xfrm>
          <a:prstGeom prst="ellipse">
            <a:avLst/>
          </a:prstGeom>
          <a:solidFill>
            <a:srgbClr val="94C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Placeholder 4">
            <a:extLst>
              <a:ext uri="{FF2B5EF4-FFF2-40B4-BE49-F238E27FC236}">
                <a16:creationId xmlns:a16="http://schemas.microsoft.com/office/drawing/2014/main" id="{9A60ED96-F3C9-8A46-A09B-22A7FAC23A72}"/>
              </a:ext>
            </a:extLst>
          </p:cNvPr>
          <p:cNvSpPr txBox="1">
            <a:spLocks/>
          </p:cNvSpPr>
          <p:nvPr/>
        </p:nvSpPr>
        <p:spPr>
          <a:xfrm>
            <a:off x="3189048" y="7550200"/>
            <a:ext cx="749512" cy="838517"/>
          </a:xfrm>
          <a:prstGeom prst="rect">
            <a:avLst/>
          </a:prstGeom>
        </p:spPr>
        <p:txBody>
          <a:bodyPr vert="horz" lIns="91440" tIns="45720" rIns="91440" bIns="45720" rtlCol="0">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r>
              <a:rPr lang="en-GB" sz="3200" dirty="0">
                <a:solidFill>
                  <a:schemeClr val="bg1"/>
                </a:solidFill>
              </a:rPr>
              <a:t>02</a:t>
            </a:r>
            <a:endParaRPr lang="en-IE" sz="3200" dirty="0">
              <a:solidFill>
                <a:schemeClr val="bg1"/>
              </a:solidFill>
            </a:endParaRPr>
          </a:p>
        </p:txBody>
      </p:sp>
      <p:grpSp>
        <p:nvGrpSpPr>
          <p:cNvPr id="94" name="Group 93">
            <a:extLst>
              <a:ext uri="{FF2B5EF4-FFF2-40B4-BE49-F238E27FC236}">
                <a16:creationId xmlns:a16="http://schemas.microsoft.com/office/drawing/2014/main" id="{484CB21E-27C5-5C4D-87A4-D759975D4760}"/>
              </a:ext>
            </a:extLst>
          </p:cNvPr>
          <p:cNvGrpSpPr/>
          <p:nvPr/>
        </p:nvGrpSpPr>
        <p:grpSpPr>
          <a:xfrm>
            <a:off x="6596868" y="4081476"/>
            <a:ext cx="656238" cy="4710094"/>
            <a:chOff x="1759187" y="4913911"/>
            <a:chExt cx="656238" cy="4710094"/>
          </a:xfrm>
        </p:grpSpPr>
        <p:sp>
          <p:nvSpPr>
            <p:cNvPr id="95" name="Oval 94">
              <a:extLst>
                <a:ext uri="{FF2B5EF4-FFF2-40B4-BE49-F238E27FC236}">
                  <a16:creationId xmlns:a16="http://schemas.microsoft.com/office/drawing/2014/main" id="{73B5D4A3-A13B-AD46-818F-AB58D8C208EC}"/>
                </a:ext>
              </a:extLst>
            </p:cNvPr>
            <p:cNvSpPr/>
            <p:nvPr/>
          </p:nvSpPr>
          <p:spPr>
            <a:xfrm rot="16200000">
              <a:off x="1792123" y="7415640"/>
              <a:ext cx="440933" cy="440933"/>
            </a:xfrm>
            <a:prstGeom prst="ellipse">
              <a:avLst/>
            </a:prstGeom>
            <a:solidFill>
              <a:srgbClr val="94C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ext Placeholder 1">
              <a:extLst>
                <a:ext uri="{FF2B5EF4-FFF2-40B4-BE49-F238E27FC236}">
                  <a16:creationId xmlns:a16="http://schemas.microsoft.com/office/drawing/2014/main" id="{08C82B3D-4EEA-1345-AD31-0A1FEFCB8CE0}"/>
                </a:ext>
              </a:extLst>
            </p:cNvPr>
            <p:cNvSpPr txBox="1">
              <a:spLocks/>
            </p:cNvSpPr>
            <p:nvPr/>
          </p:nvSpPr>
          <p:spPr>
            <a:xfrm rot="16200000">
              <a:off x="-267741" y="6940839"/>
              <a:ext cx="4710094" cy="656238"/>
            </a:xfrm>
            <a:prstGeom prst="rect">
              <a:avLst/>
            </a:prstGeom>
          </p:spPr>
          <p:txBody>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rgbClr val="5C5C5C"/>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rgbClr val="5C5C5C"/>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rgbClr val="5C5C5C"/>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rgbClr val="5C5C5C"/>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rgbClr val="5C5C5C"/>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buNone/>
              </a:pPr>
              <a:r>
                <a:rPr lang="en-US" sz="3600" b="1" dirty="0">
                  <a:solidFill>
                    <a:srgbClr val="863694"/>
                  </a:solidFill>
                  <a:latin typeface="Open Sans" panose="020B0606030504020204" pitchFamily="34" charset="0"/>
                  <a:ea typeface="Open Sans" panose="020B0606030504020204" pitchFamily="34" charset="0"/>
                  <a:cs typeface="Open Sans" panose="020B0606030504020204" pitchFamily="34" charset="0"/>
                </a:rPr>
                <a:t>REACH  </a:t>
              </a:r>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&amp;</a:t>
              </a:r>
              <a:r>
                <a:rPr lang="en-US" sz="3600" b="1" dirty="0">
                  <a:solidFill>
                    <a:srgbClr val="863694"/>
                  </a:solidFill>
                  <a:latin typeface="Open Sans" panose="020B0606030504020204" pitchFamily="34" charset="0"/>
                  <a:ea typeface="Open Sans" panose="020B0606030504020204" pitchFamily="34" charset="0"/>
                  <a:cs typeface="Open Sans" panose="020B0606030504020204" pitchFamily="34" charset="0"/>
                </a:rPr>
                <a:t>  TEACH</a:t>
              </a:r>
            </a:p>
          </p:txBody>
        </p:sp>
      </p:grpSp>
      <p:sp>
        <p:nvSpPr>
          <p:cNvPr id="97" name="Text Placeholder 5">
            <a:extLst>
              <a:ext uri="{FF2B5EF4-FFF2-40B4-BE49-F238E27FC236}">
                <a16:creationId xmlns:a16="http://schemas.microsoft.com/office/drawing/2014/main" id="{EA7DE8F5-833B-414C-91B8-82912955EE8A}"/>
              </a:ext>
            </a:extLst>
          </p:cNvPr>
          <p:cNvSpPr txBox="1">
            <a:spLocks/>
          </p:cNvSpPr>
          <p:nvPr/>
        </p:nvSpPr>
        <p:spPr>
          <a:xfrm>
            <a:off x="641967" y="5150533"/>
            <a:ext cx="2751619" cy="2898722"/>
          </a:xfrm>
          <a:prstGeom prst="rect">
            <a:avLst/>
          </a:prstGeom>
        </p:spPr>
        <p:txBody>
          <a:bodyPr vert="horz" lIns="91440" tIns="45720" rIns="91440" bIns="45720" numCol="1" spcCol="288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lvl="0" algn="l">
              <a:lnSpc>
                <a:spcPct val="100000"/>
              </a:lnSpc>
            </a:pPr>
            <a:r>
              <a:rPr lang="en-GB" sz="1400" b="1" dirty="0">
                <a:solidFill>
                  <a:schemeClr val="bg1"/>
                </a:solidFill>
                <a:highlight>
                  <a:srgbClr val="94C33D"/>
                </a:highlight>
              </a:rPr>
              <a:t> REACH</a:t>
            </a:r>
          </a:p>
          <a:p>
            <a:pPr lvl="0" algn="l">
              <a:lnSpc>
                <a:spcPct val="100000"/>
              </a:lnSpc>
            </a:pPr>
            <a:endParaRPr lang="en-GB" sz="800" dirty="0">
              <a:solidFill>
                <a:schemeClr val="bg1"/>
              </a:solidFill>
            </a:endParaRPr>
          </a:p>
          <a:p>
            <a:pPr algn="l">
              <a:lnSpc>
                <a:spcPct val="100000"/>
              </a:lnSpc>
            </a:pPr>
            <a:r>
              <a:rPr lang="en-GB" sz="1200" dirty="0">
                <a:solidFill>
                  <a:schemeClr val="bg1"/>
                </a:solidFill>
              </a:rPr>
              <a:t>To understand why female leadership within the third sector is so important, for guidance for identifying potential female leaders in the community &amp; third sector, to discover how to communicate with them and how to engage them in the development of their leadership skills.</a:t>
            </a:r>
          </a:p>
          <a:p>
            <a:pPr lvl="0" algn="l">
              <a:lnSpc>
                <a:spcPct val="100000"/>
              </a:lnSpc>
            </a:pPr>
            <a:endParaRPr lang="en-IE" sz="1200" dirty="0">
              <a:solidFill>
                <a:schemeClr val="bg1"/>
              </a:solidFill>
            </a:endParaRPr>
          </a:p>
          <a:p>
            <a:pPr lvl="0" algn="l">
              <a:lnSpc>
                <a:spcPct val="100000"/>
              </a:lnSpc>
            </a:pPr>
            <a:endParaRPr lang="en-IE" sz="1200" dirty="0">
              <a:solidFill>
                <a:schemeClr val="bg1"/>
              </a:solidFill>
            </a:endParaRPr>
          </a:p>
          <a:p>
            <a:pPr lvl="0" algn="l">
              <a:lnSpc>
                <a:spcPct val="100000"/>
              </a:lnSpc>
            </a:pPr>
            <a:r>
              <a:rPr lang="en-GB" sz="1400" b="1" dirty="0">
                <a:solidFill>
                  <a:schemeClr val="bg1"/>
                </a:solidFill>
                <a:highlight>
                  <a:srgbClr val="94C33D"/>
                </a:highlight>
              </a:rPr>
              <a:t> TEACH</a:t>
            </a:r>
            <a:r>
              <a:rPr lang="en-GB" sz="1400" dirty="0">
                <a:solidFill>
                  <a:schemeClr val="bg1"/>
                </a:solidFill>
              </a:rPr>
              <a:t> </a:t>
            </a:r>
          </a:p>
          <a:p>
            <a:pPr lvl="0" algn="l">
              <a:lnSpc>
                <a:spcPct val="100000"/>
              </a:lnSpc>
            </a:pPr>
            <a:endParaRPr lang="en-GB" sz="800" dirty="0">
              <a:solidFill>
                <a:schemeClr val="bg1"/>
              </a:solidFill>
            </a:endParaRPr>
          </a:p>
          <a:p>
            <a:pPr algn="l">
              <a:lnSpc>
                <a:spcPct val="100000"/>
              </a:lnSpc>
            </a:pPr>
            <a:r>
              <a:rPr lang="en-GB" sz="1200" dirty="0">
                <a:solidFill>
                  <a:schemeClr val="bg1"/>
                </a:solidFill>
              </a:rPr>
              <a:t>For practical guidance and resources to help VET educators deliver effective, engaging and impactful leadership training.</a:t>
            </a:r>
          </a:p>
          <a:p>
            <a:pPr algn="l">
              <a:lnSpc>
                <a:spcPct val="100000"/>
              </a:lnSpc>
            </a:pPr>
            <a:endParaRPr lang="en-IE" sz="1200" dirty="0">
              <a:solidFill>
                <a:schemeClr val="bg1"/>
              </a:solidFill>
            </a:endParaRPr>
          </a:p>
        </p:txBody>
      </p:sp>
      <p:sp>
        <p:nvSpPr>
          <p:cNvPr id="98" name="Text Placeholder 5">
            <a:extLst>
              <a:ext uri="{FF2B5EF4-FFF2-40B4-BE49-F238E27FC236}">
                <a16:creationId xmlns:a16="http://schemas.microsoft.com/office/drawing/2014/main" id="{68B9A604-6D8C-9744-95BC-5A894E1648D2}"/>
              </a:ext>
            </a:extLst>
          </p:cNvPr>
          <p:cNvSpPr txBox="1">
            <a:spLocks/>
          </p:cNvSpPr>
          <p:nvPr/>
        </p:nvSpPr>
        <p:spPr>
          <a:xfrm>
            <a:off x="590875" y="9448627"/>
            <a:ext cx="6364800" cy="492805"/>
          </a:xfrm>
          <a:prstGeom prst="rect">
            <a:avLst/>
          </a:prstGeom>
        </p:spPr>
        <p:txBody>
          <a:bodyPr vert="horz" lIns="91440" tIns="45720" rIns="91440" bIns="45720" numCol="1" spcCol="288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GB" dirty="0"/>
              <a:t>The toolkit is easy to use, enabling VET educators to follow the journey from understanding the importance of developing female leaders within the third sector to providing a programme of support to enable women to become leaders.</a:t>
            </a:r>
            <a:endParaRPr lang="en-IE" dirty="0"/>
          </a:p>
        </p:txBody>
      </p:sp>
    </p:spTree>
    <p:extLst>
      <p:ext uri="{BB962C8B-B14F-4D97-AF65-F5344CB8AC3E}">
        <p14:creationId xmlns:p14="http://schemas.microsoft.com/office/powerpoint/2010/main" val="3632272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CC3F771-EAB3-9F4C-8117-AE1ACAEE49D8}"/>
              </a:ext>
            </a:extLst>
          </p:cNvPr>
          <p:cNvSpPr>
            <a:spLocks noGrp="1"/>
          </p:cNvSpPr>
          <p:nvPr>
            <p:ph type="sldNum" sz="quarter" idx="12"/>
          </p:nvPr>
        </p:nvSpPr>
        <p:spPr/>
        <p:txBody>
          <a:bodyPr/>
          <a:lstStyle/>
          <a:p>
            <a:fld id="{5E760C49-C21F-C349-B509-93C281143DFD}" type="slidenum">
              <a:rPr lang="en-US" smtClean="0"/>
              <a:t>6</a:t>
            </a:fld>
            <a:endParaRPr lang="en-US" dirty="0"/>
          </a:p>
        </p:txBody>
      </p:sp>
      <p:sp>
        <p:nvSpPr>
          <p:cNvPr id="20" name="Text Placeholder 4">
            <a:extLst>
              <a:ext uri="{FF2B5EF4-FFF2-40B4-BE49-F238E27FC236}">
                <a16:creationId xmlns:a16="http://schemas.microsoft.com/office/drawing/2014/main" id="{D8F50161-C5E2-4C46-BD2D-07DE883CA75F}"/>
              </a:ext>
            </a:extLst>
          </p:cNvPr>
          <p:cNvSpPr txBox="1">
            <a:spLocks/>
          </p:cNvSpPr>
          <p:nvPr/>
        </p:nvSpPr>
        <p:spPr>
          <a:xfrm>
            <a:off x="634226" y="448172"/>
            <a:ext cx="5069151" cy="836206"/>
          </a:xfrm>
          <a:prstGeom prst="rect">
            <a:avLst/>
          </a:prstGeom>
        </p:spPr>
        <p:txBody>
          <a:bodyPr vert="horz" lIns="91440" tIns="45720" rIns="91440" bIns="45720" rtlCol="0">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GB" dirty="0"/>
              <a:t>Set your objectives</a:t>
            </a:r>
          </a:p>
        </p:txBody>
      </p:sp>
      <p:cxnSp>
        <p:nvCxnSpPr>
          <p:cNvPr id="22" name="Straight Connector 21">
            <a:extLst>
              <a:ext uri="{FF2B5EF4-FFF2-40B4-BE49-F238E27FC236}">
                <a16:creationId xmlns:a16="http://schemas.microsoft.com/office/drawing/2014/main" id="{C90BE1CC-C729-444B-8FD0-9EF241225534}"/>
              </a:ext>
            </a:extLst>
          </p:cNvPr>
          <p:cNvCxnSpPr>
            <a:cxnSpLocks/>
          </p:cNvCxnSpPr>
          <p:nvPr/>
        </p:nvCxnSpPr>
        <p:spPr>
          <a:xfrm flipH="1">
            <a:off x="0" y="646513"/>
            <a:ext cx="634226" cy="1"/>
          </a:xfrm>
          <a:prstGeom prst="line">
            <a:avLst/>
          </a:prstGeom>
          <a:ln w="28575">
            <a:solidFill>
              <a:srgbClr val="94C33D"/>
            </a:solidFill>
          </a:ln>
        </p:spPr>
        <p:style>
          <a:lnRef idx="1">
            <a:schemeClr val="accent1"/>
          </a:lnRef>
          <a:fillRef idx="0">
            <a:schemeClr val="accent1"/>
          </a:fillRef>
          <a:effectRef idx="0">
            <a:schemeClr val="accent1"/>
          </a:effectRef>
          <a:fontRef idx="minor">
            <a:schemeClr val="tx1"/>
          </a:fontRef>
        </p:style>
      </p:cxnSp>
      <p:grpSp>
        <p:nvGrpSpPr>
          <p:cNvPr id="89" name="Group 88">
            <a:extLst>
              <a:ext uri="{FF2B5EF4-FFF2-40B4-BE49-F238E27FC236}">
                <a16:creationId xmlns:a16="http://schemas.microsoft.com/office/drawing/2014/main" id="{55AD93C6-CD50-DA4B-8694-08C3EE002366}"/>
              </a:ext>
            </a:extLst>
          </p:cNvPr>
          <p:cNvGrpSpPr/>
          <p:nvPr/>
        </p:nvGrpSpPr>
        <p:grpSpPr>
          <a:xfrm>
            <a:off x="9428" y="4208986"/>
            <a:ext cx="7550247" cy="6489822"/>
            <a:chOff x="9428" y="2907801"/>
            <a:chExt cx="7550247" cy="6489822"/>
          </a:xfrm>
        </p:grpSpPr>
        <p:cxnSp>
          <p:nvCxnSpPr>
            <p:cNvPr id="90" name="Straight Connector 89">
              <a:extLst>
                <a:ext uri="{FF2B5EF4-FFF2-40B4-BE49-F238E27FC236}">
                  <a16:creationId xmlns:a16="http://schemas.microsoft.com/office/drawing/2014/main" id="{731AD78F-92C1-AC49-9165-58BE7D6F5B1A}"/>
                </a:ext>
              </a:extLst>
            </p:cNvPr>
            <p:cNvCxnSpPr>
              <a:cxnSpLocks/>
            </p:cNvCxnSpPr>
            <p:nvPr/>
          </p:nvCxnSpPr>
          <p:spPr>
            <a:xfrm flipH="1">
              <a:off x="15499" y="3423394"/>
              <a:ext cx="7528673" cy="0"/>
            </a:xfrm>
            <a:prstGeom prst="line">
              <a:avLst/>
            </a:prstGeom>
            <a:ln w="12700">
              <a:solidFill>
                <a:srgbClr val="94C33D"/>
              </a:solidFill>
              <a:prstDash val="sysDot"/>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1F3165ED-22D7-FA4E-B411-9C951409EA84}"/>
                </a:ext>
              </a:extLst>
            </p:cNvPr>
            <p:cNvCxnSpPr>
              <a:cxnSpLocks/>
            </p:cNvCxnSpPr>
            <p:nvPr/>
          </p:nvCxnSpPr>
          <p:spPr>
            <a:xfrm flipH="1">
              <a:off x="31002" y="4372328"/>
              <a:ext cx="7528673" cy="0"/>
            </a:xfrm>
            <a:prstGeom prst="line">
              <a:avLst/>
            </a:prstGeom>
            <a:ln w="12700">
              <a:solidFill>
                <a:srgbClr val="94C33D"/>
              </a:solidFill>
              <a:prstDash val="sysDot"/>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1E422E36-E48E-1745-B5A8-3B72E6CFE7FB}"/>
                </a:ext>
              </a:extLst>
            </p:cNvPr>
            <p:cNvCxnSpPr>
              <a:cxnSpLocks/>
            </p:cNvCxnSpPr>
            <p:nvPr/>
          </p:nvCxnSpPr>
          <p:spPr>
            <a:xfrm flipH="1">
              <a:off x="9428" y="5397520"/>
              <a:ext cx="7528673" cy="0"/>
            </a:xfrm>
            <a:prstGeom prst="line">
              <a:avLst/>
            </a:prstGeom>
            <a:ln w="12700">
              <a:solidFill>
                <a:srgbClr val="94C33D"/>
              </a:solidFill>
              <a:prstDash val="sysDot"/>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0018C08A-EFA2-5D40-82AF-90CBABEE3B63}"/>
                </a:ext>
              </a:extLst>
            </p:cNvPr>
            <p:cNvCxnSpPr>
              <a:cxnSpLocks/>
            </p:cNvCxnSpPr>
            <p:nvPr/>
          </p:nvCxnSpPr>
          <p:spPr>
            <a:xfrm flipH="1">
              <a:off x="11124" y="6396029"/>
              <a:ext cx="7528673" cy="0"/>
            </a:xfrm>
            <a:prstGeom prst="line">
              <a:avLst/>
            </a:prstGeom>
            <a:ln w="12700">
              <a:solidFill>
                <a:srgbClr val="94C33D"/>
              </a:solidFill>
              <a:prstDash val="sysDot"/>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0D8A45F6-A85C-1549-8E07-DBCBC0A58722}"/>
                </a:ext>
              </a:extLst>
            </p:cNvPr>
            <p:cNvCxnSpPr>
              <a:cxnSpLocks/>
            </p:cNvCxnSpPr>
            <p:nvPr/>
          </p:nvCxnSpPr>
          <p:spPr>
            <a:xfrm flipH="1">
              <a:off x="15500" y="7363911"/>
              <a:ext cx="7528673" cy="0"/>
            </a:xfrm>
            <a:prstGeom prst="line">
              <a:avLst/>
            </a:prstGeom>
            <a:ln w="12700">
              <a:solidFill>
                <a:srgbClr val="94C33D"/>
              </a:solidFill>
              <a:prstDash val="sysDot"/>
            </a:ln>
          </p:spPr>
          <p:style>
            <a:lnRef idx="1">
              <a:schemeClr val="accent1"/>
            </a:lnRef>
            <a:fillRef idx="0">
              <a:schemeClr val="accent1"/>
            </a:fillRef>
            <a:effectRef idx="0">
              <a:schemeClr val="accent1"/>
            </a:effectRef>
            <a:fontRef idx="minor">
              <a:schemeClr val="tx1"/>
            </a:fontRef>
          </p:style>
        </p:cxnSp>
        <p:sp>
          <p:nvSpPr>
            <p:cNvPr id="95" name="Rectangle 94">
              <a:extLst>
                <a:ext uri="{FF2B5EF4-FFF2-40B4-BE49-F238E27FC236}">
                  <a16:creationId xmlns:a16="http://schemas.microsoft.com/office/drawing/2014/main" id="{C01983F3-C2B3-C547-85D9-86E557D21EEF}"/>
                </a:ext>
              </a:extLst>
            </p:cNvPr>
            <p:cNvSpPr/>
            <p:nvPr/>
          </p:nvSpPr>
          <p:spPr>
            <a:xfrm>
              <a:off x="634225" y="2907801"/>
              <a:ext cx="1113551" cy="53544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ext Placeholder 5">
              <a:extLst>
                <a:ext uri="{FF2B5EF4-FFF2-40B4-BE49-F238E27FC236}">
                  <a16:creationId xmlns:a16="http://schemas.microsoft.com/office/drawing/2014/main" id="{A74E1FB1-6B1B-364C-8010-DD59986BCB1F}"/>
                </a:ext>
              </a:extLst>
            </p:cNvPr>
            <p:cNvSpPr txBox="1">
              <a:spLocks/>
            </p:cNvSpPr>
            <p:nvPr/>
          </p:nvSpPr>
          <p:spPr>
            <a:xfrm>
              <a:off x="1798309" y="3469608"/>
              <a:ext cx="5226042" cy="5928015"/>
            </a:xfrm>
            <a:prstGeom prst="rect">
              <a:avLst/>
            </a:prstGeom>
          </p:spPr>
          <p:txBody>
            <a:bodyPr vert="horz" lIns="91440" tIns="45720" rIns="91440" bIns="45720" numCol="1" spcCol="288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l">
                <a:lnSpc>
                  <a:spcPts val="1200"/>
                </a:lnSpc>
                <a:spcBef>
                  <a:spcPts val="10"/>
                </a:spcBef>
              </a:pPr>
              <a:r>
                <a:rPr lang="en-GB" sz="1300" b="1" dirty="0">
                  <a:solidFill>
                    <a:srgbClr val="863694"/>
                  </a:solidFill>
                </a:rPr>
                <a:t>SPECIFIC </a:t>
              </a:r>
            </a:p>
            <a:p>
              <a:pPr algn="l">
                <a:lnSpc>
                  <a:spcPts val="600"/>
                </a:lnSpc>
                <a:spcBef>
                  <a:spcPts val="10"/>
                </a:spcBef>
              </a:pPr>
              <a:r>
                <a:rPr lang="en-GB" sz="800" dirty="0"/>
                <a:t> </a:t>
              </a:r>
              <a:endParaRPr lang="en-GB" sz="200" dirty="0"/>
            </a:p>
            <a:p>
              <a:pPr algn="l">
                <a:lnSpc>
                  <a:spcPts val="1200"/>
                </a:lnSpc>
                <a:spcBef>
                  <a:spcPts val="10"/>
                </a:spcBef>
              </a:pPr>
              <a:r>
                <a:rPr lang="en-GB" dirty="0"/>
                <a:t>Usually numbers or task based e.g. ‘to help 15 women secure board positions in third sector through leadership development training and board brokering’</a:t>
              </a:r>
              <a:r>
                <a:rPr lang="en-IE" sz="1050" dirty="0"/>
                <a:t> </a:t>
              </a:r>
              <a:endParaRPr lang="en-GB" sz="1050" dirty="0"/>
            </a:p>
            <a:p>
              <a:pPr algn="l">
                <a:lnSpc>
                  <a:spcPts val="1200"/>
                </a:lnSpc>
                <a:spcBef>
                  <a:spcPts val="10"/>
                </a:spcBef>
              </a:pPr>
              <a:r>
                <a:rPr lang="en-GB" sz="1050" dirty="0"/>
                <a:t> </a:t>
              </a:r>
            </a:p>
            <a:p>
              <a:pPr algn="l">
                <a:lnSpc>
                  <a:spcPts val="1200"/>
                </a:lnSpc>
                <a:spcBef>
                  <a:spcPts val="10"/>
                </a:spcBef>
              </a:pPr>
              <a:endParaRPr lang="en-GB" sz="1050" dirty="0"/>
            </a:p>
            <a:p>
              <a:pPr algn="l">
                <a:lnSpc>
                  <a:spcPts val="1200"/>
                </a:lnSpc>
                <a:spcBef>
                  <a:spcPts val="10"/>
                </a:spcBef>
              </a:pPr>
              <a:endParaRPr lang="en-GB" sz="1050" dirty="0"/>
            </a:p>
            <a:p>
              <a:pPr algn="l">
                <a:lnSpc>
                  <a:spcPts val="1200"/>
                </a:lnSpc>
                <a:spcBef>
                  <a:spcPts val="10"/>
                </a:spcBef>
              </a:pPr>
              <a:r>
                <a:rPr lang="en-GB" sz="1300" b="1" dirty="0">
                  <a:solidFill>
                    <a:srgbClr val="863694"/>
                  </a:solidFill>
                </a:rPr>
                <a:t>MEASURABLE </a:t>
              </a:r>
              <a:r>
                <a:rPr lang="en-GB" sz="1050" dirty="0"/>
                <a:t> </a:t>
              </a:r>
            </a:p>
            <a:p>
              <a:pPr algn="l">
                <a:lnSpc>
                  <a:spcPts val="600"/>
                </a:lnSpc>
                <a:spcBef>
                  <a:spcPts val="10"/>
                </a:spcBef>
              </a:pPr>
              <a:r>
                <a:rPr lang="en-GB" dirty="0"/>
                <a:t> </a:t>
              </a:r>
            </a:p>
            <a:p>
              <a:pPr algn="l">
                <a:lnSpc>
                  <a:spcPts val="1200"/>
                </a:lnSpc>
                <a:spcBef>
                  <a:spcPts val="10"/>
                </a:spcBef>
              </a:pPr>
              <a:r>
                <a:rPr lang="en-GB" dirty="0"/>
                <a:t>You should be able to easily measure whether or not your objective was achieved – this is why it’s important to use numbers in your objectives.</a:t>
              </a:r>
              <a:endParaRPr lang="en-IE" dirty="0"/>
            </a:p>
            <a:p>
              <a:pPr algn="l">
                <a:lnSpc>
                  <a:spcPts val="1200"/>
                </a:lnSpc>
                <a:spcBef>
                  <a:spcPts val="10"/>
                </a:spcBef>
              </a:pPr>
              <a:r>
                <a:rPr lang="en-GB" sz="1400" dirty="0"/>
                <a:t> </a:t>
              </a:r>
              <a:r>
                <a:rPr lang="en-GB" sz="1050" dirty="0"/>
                <a:t> </a:t>
              </a:r>
            </a:p>
            <a:p>
              <a:pPr algn="l">
                <a:lnSpc>
                  <a:spcPts val="1200"/>
                </a:lnSpc>
                <a:spcBef>
                  <a:spcPts val="10"/>
                </a:spcBef>
              </a:pPr>
              <a:endParaRPr lang="en-GB" sz="1050" dirty="0"/>
            </a:p>
            <a:p>
              <a:pPr algn="l">
                <a:lnSpc>
                  <a:spcPts val="1200"/>
                </a:lnSpc>
                <a:spcBef>
                  <a:spcPts val="10"/>
                </a:spcBef>
              </a:pPr>
              <a:endParaRPr lang="en-GB" sz="1050" dirty="0"/>
            </a:p>
            <a:p>
              <a:pPr algn="l">
                <a:lnSpc>
                  <a:spcPts val="1200"/>
                </a:lnSpc>
                <a:spcBef>
                  <a:spcPts val="10"/>
                </a:spcBef>
              </a:pPr>
              <a:r>
                <a:rPr lang="en-GB" sz="1300" b="1" dirty="0">
                  <a:solidFill>
                    <a:srgbClr val="863694"/>
                  </a:solidFill>
                </a:rPr>
                <a:t>ACHIEVABLE </a:t>
              </a:r>
              <a:r>
                <a:rPr lang="en-GB" sz="1050" dirty="0"/>
                <a:t> </a:t>
              </a:r>
            </a:p>
            <a:p>
              <a:pPr algn="l">
                <a:lnSpc>
                  <a:spcPts val="600"/>
                </a:lnSpc>
                <a:spcBef>
                  <a:spcPts val="10"/>
                </a:spcBef>
              </a:pPr>
              <a:r>
                <a:rPr lang="en-GB" dirty="0"/>
                <a:t> </a:t>
              </a:r>
            </a:p>
            <a:p>
              <a:pPr algn="l">
                <a:lnSpc>
                  <a:spcPts val="1200"/>
                </a:lnSpc>
                <a:spcBef>
                  <a:spcPts val="10"/>
                </a:spcBef>
              </a:pPr>
              <a:r>
                <a:rPr lang="en-GB" dirty="0"/>
                <a:t>Be realistic about what you want to achieve and the numbers of participants you can have. Think about your capacity.</a:t>
              </a:r>
              <a:endParaRPr lang="en-IE" dirty="0"/>
            </a:p>
            <a:p>
              <a:pPr algn="l">
                <a:lnSpc>
                  <a:spcPts val="1200"/>
                </a:lnSpc>
                <a:spcBef>
                  <a:spcPts val="10"/>
                </a:spcBef>
              </a:pPr>
              <a:r>
                <a:rPr lang="en-GB" sz="2000" dirty="0"/>
                <a:t> </a:t>
              </a:r>
              <a:r>
                <a:rPr lang="en-GB" sz="1400" dirty="0"/>
                <a:t> </a:t>
              </a:r>
            </a:p>
            <a:p>
              <a:pPr algn="l">
                <a:lnSpc>
                  <a:spcPts val="1200"/>
                </a:lnSpc>
                <a:spcBef>
                  <a:spcPts val="10"/>
                </a:spcBef>
              </a:pPr>
              <a:endParaRPr lang="en-GB" sz="1300" b="1" dirty="0">
                <a:solidFill>
                  <a:srgbClr val="863694"/>
                </a:solidFill>
              </a:endParaRPr>
            </a:p>
            <a:p>
              <a:pPr algn="l">
                <a:lnSpc>
                  <a:spcPts val="1200"/>
                </a:lnSpc>
                <a:spcBef>
                  <a:spcPts val="10"/>
                </a:spcBef>
              </a:pPr>
              <a:endParaRPr lang="en-GB" sz="1300" b="1" dirty="0">
                <a:solidFill>
                  <a:srgbClr val="863694"/>
                </a:solidFill>
              </a:endParaRPr>
            </a:p>
            <a:p>
              <a:pPr algn="l">
                <a:lnSpc>
                  <a:spcPts val="1200"/>
                </a:lnSpc>
                <a:spcBef>
                  <a:spcPts val="10"/>
                </a:spcBef>
              </a:pPr>
              <a:r>
                <a:rPr lang="en-GB" sz="1300" b="1" dirty="0">
                  <a:solidFill>
                    <a:srgbClr val="863694"/>
                  </a:solidFill>
                </a:rPr>
                <a:t>RELEVANT</a:t>
              </a:r>
            </a:p>
            <a:p>
              <a:pPr algn="l">
                <a:lnSpc>
                  <a:spcPts val="600"/>
                </a:lnSpc>
                <a:spcBef>
                  <a:spcPts val="10"/>
                </a:spcBef>
              </a:pPr>
              <a:r>
                <a:rPr lang="en-GB" sz="1050" dirty="0"/>
                <a:t> </a:t>
              </a:r>
            </a:p>
            <a:p>
              <a:pPr algn="l">
                <a:lnSpc>
                  <a:spcPts val="1200"/>
                </a:lnSpc>
                <a:spcBef>
                  <a:spcPts val="10"/>
                </a:spcBef>
              </a:pPr>
              <a:r>
                <a:rPr lang="en-GB" sz="1050" dirty="0"/>
                <a:t>Make the objective relevant by asking: ‘how does this fit within the overall aims of our organisation and the people we serve?’</a:t>
              </a:r>
            </a:p>
            <a:p>
              <a:pPr algn="l">
                <a:lnSpc>
                  <a:spcPts val="1200"/>
                </a:lnSpc>
                <a:spcBef>
                  <a:spcPts val="10"/>
                </a:spcBef>
              </a:pPr>
              <a:r>
                <a:rPr lang="en-GB" sz="1050" dirty="0"/>
                <a:t> </a:t>
              </a:r>
            </a:p>
            <a:p>
              <a:pPr algn="l">
                <a:lnSpc>
                  <a:spcPts val="1200"/>
                </a:lnSpc>
                <a:spcBef>
                  <a:spcPts val="10"/>
                </a:spcBef>
              </a:pPr>
              <a:endParaRPr lang="en-GB" sz="1050" dirty="0"/>
            </a:p>
            <a:p>
              <a:pPr algn="l">
                <a:lnSpc>
                  <a:spcPts val="1200"/>
                </a:lnSpc>
                <a:spcBef>
                  <a:spcPts val="10"/>
                </a:spcBef>
              </a:pPr>
              <a:endParaRPr lang="en-GB" sz="1300" b="1" dirty="0">
                <a:solidFill>
                  <a:srgbClr val="863694"/>
                </a:solidFill>
              </a:endParaRPr>
            </a:p>
            <a:p>
              <a:pPr algn="l">
                <a:lnSpc>
                  <a:spcPts val="1200"/>
                </a:lnSpc>
                <a:spcBef>
                  <a:spcPts val="10"/>
                </a:spcBef>
              </a:pPr>
              <a:r>
                <a:rPr lang="en-GB" sz="1300" b="1" dirty="0">
                  <a:solidFill>
                    <a:srgbClr val="863694"/>
                  </a:solidFill>
                </a:rPr>
                <a:t>TIMEBOUND</a:t>
              </a:r>
              <a:r>
                <a:rPr lang="en-GB" sz="1300" b="1" dirty="0">
                  <a:solidFill>
                    <a:srgbClr val="94C33D"/>
                  </a:solidFill>
                </a:rPr>
                <a:t> </a:t>
              </a:r>
              <a:r>
                <a:rPr lang="en-GB" sz="1050" dirty="0"/>
                <a:t> </a:t>
              </a:r>
            </a:p>
            <a:p>
              <a:pPr algn="l">
                <a:lnSpc>
                  <a:spcPts val="600"/>
                </a:lnSpc>
                <a:spcBef>
                  <a:spcPts val="10"/>
                </a:spcBef>
              </a:pPr>
              <a:r>
                <a:rPr lang="en-GB" sz="1050" dirty="0"/>
                <a:t> </a:t>
              </a:r>
            </a:p>
            <a:p>
              <a:pPr algn="l">
                <a:lnSpc>
                  <a:spcPts val="1200"/>
                </a:lnSpc>
                <a:spcBef>
                  <a:spcPts val="10"/>
                </a:spcBef>
              </a:pPr>
              <a:r>
                <a:rPr lang="en-GB" sz="1050" dirty="0"/>
                <a:t>Set a date for when your objectives will be achieved  </a:t>
              </a:r>
            </a:p>
            <a:p>
              <a:pPr algn="l">
                <a:lnSpc>
                  <a:spcPts val="1200"/>
                </a:lnSpc>
                <a:spcBef>
                  <a:spcPts val="10"/>
                </a:spcBef>
              </a:pPr>
              <a:r>
                <a:rPr lang="en-GB" sz="1050" dirty="0"/>
                <a:t> </a:t>
              </a:r>
            </a:p>
          </p:txBody>
        </p:sp>
        <p:grpSp>
          <p:nvGrpSpPr>
            <p:cNvPr id="97" name="Graphic 3">
              <a:extLst>
                <a:ext uri="{FF2B5EF4-FFF2-40B4-BE49-F238E27FC236}">
                  <a16:creationId xmlns:a16="http://schemas.microsoft.com/office/drawing/2014/main" id="{3E1B0883-18B5-BA49-93C4-6E7785C50819}"/>
                </a:ext>
              </a:extLst>
            </p:cNvPr>
            <p:cNvGrpSpPr>
              <a:grpSpLocks noChangeAspect="1"/>
            </p:cNvGrpSpPr>
            <p:nvPr/>
          </p:nvGrpSpPr>
          <p:grpSpPr>
            <a:xfrm>
              <a:off x="931161" y="4367351"/>
              <a:ext cx="627773" cy="620967"/>
              <a:chOff x="10652982" y="3732381"/>
              <a:chExt cx="1012080" cy="1001108"/>
            </a:xfrm>
            <a:solidFill>
              <a:srgbClr val="5C5C5C"/>
            </a:solidFill>
          </p:grpSpPr>
          <p:sp>
            <p:nvSpPr>
              <p:cNvPr id="138" name="Freeform 137">
                <a:extLst>
                  <a:ext uri="{FF2B5EF4-FFF2-40B4-BE49-F238E27FC236}">
                    <a16:creationId xmlns:a16="http://schemas.microsoft.com/office/drawing/2014/main" id="{F739FF10-4AA6-2347-AFB9-A0137EC51BD7}"/>
                  </a:ext>
                </a:extLst>
              </p:cNvPr>
              <p:cNvSpPr/>
              <p:nvPr/>
            </p:nvSpPr>
            <p:spPr>
              <a:xfrm>
                <a:off x="10683152" y="3907918"/>
                <a:ext cx="115196" cy="260562"/>
              </a:xfrm>
              <a:custGeom>
                <a:avLst/>
                <a:gdLst>
                  <a:gd name="connsiteX0" fmla="*/ 115197 w 115196"/>
                  <a:gd name="connsiteY0" fmla="*/ 260562 h 260562"/>
                  <a:gd name="connsiteX1" fmla="*/ 115197 w 115196"/>
                  <a:gd name="connsiteY1" fmla="*/ 41141 h 260562"/>
                  <a:gd name="connsiteX2" fmla="*/ 74055 w 115196"/>
                  <a:gd name="connsiteY2" fmla="*/ 0 h 260562"/>
                  <a:gd name="connsiteX3" fmla="*/ 0 w 115196"/>
                  <a:gd name="connsiteY3" fmla="*/ 117939 h 260562"/>
                  <a:gd name="connsiteX4" fmla="*/ 60341 w 115196"/>
                  <a:gd name="connsiteY4" fmla="*/ 117939 h 260562"/>
                  <a:gd name="connsiteX5" fmla="*/ 74055 w 115196"/>
                  <a:gd name="connsiteY5" fmla="*/ 123424 h 260562"/>
                  <a:gd name="connsiteX6" fmla="*/ 79541 w 115196"/>
                  <a:gd name="connsiteY6" fmla="*/ 137138 h 260562"/>
                  <a:gd name="connsiteX7" fmla="*/ 79541 w 115196"/>
                  <a:gd name="connsiteY7" fmla="*/ 260562 h 260562"/>
                  <a:gd name="connsiteX8" fmla="*/ 115197 w 115196"/>
                  <a:gd name="connsiteY8" fmla="*/ 260562 h 260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196" h="260562">
                    <a:moveTo>
                      <a:pt x="115197" y="260562"/>
                    </a:moveTo>
                    <a:lnTo>
                      <a:pt x="115197" y="41141"/>
                    </a:lnTo>
                    <a:cubicBezTo>
                      <a:pt x="98739" y="30170"/>
                      <a:pt x="82283" y="16456"/>
                      <a:pt x="74055" y="0"/>
                    </a:cubicBezTo>
                    <a:cubicBezTo>
                      <a:pt x="32914" y="27428"/>
                      <a:pt x="8228" y="68569"/>
                      <a:pt x="0" y="117939"/>
                    </a:cubicBezTo>
                    <a:lnTo>
                      <a:pt x="60341" y="117939"/>
                    </a:lnTo>
                    <a:cubicBezTo>
                      <a:pt x="65827" y="117939"/>
                      <a:pt x="71311" y="120681"/>
                      <a:pt x="74055" y="123424"/>
                    </a:cubicBezTo>
                    <a:cubicBezTo>
                      <a:pt x="76797" y="126167"/>
                      <a:pt x="79541" y="131653"/>
                      <a:pt x="79541" y="137138"/>
                    </a:cubicBezTo>
                    <a:lnTo>
                      <a:pt x="79541" y="260562"/>
                    </a:lnTo>
                    <a:lnTo>
                      <a:pt x="115197" y="260562"/>
                    </a:lnTo>
                    <a:close/>
                  </a:path>
                </a:pathLst>
              </a:custGeom>
              <a:solidFill>
                <a:srgbClr val="94C33D"/>
              </a:solidFill>
              <a:ln w="27426" cap="flat">
                <a:noFill/>
                <a:prstDash val="solid"/>
                <a:miter/>
              </a:ln>
            </p:spPr>
            <p:txBody>
              <a:bodyPr rtlCol="0" anchor="ctr"/>
              <a:lstStyle/>
              <a:p>
                <a:endParaRPr lang="en-US" dirty="0"/>
              </a:p>
            </p:txBody>
          </p:sp>
          <p:sp>
            <p:nvSpPr>
              <p:cNvPr id="139" name="Freeform 138">
                <a:extLst>
                  <a:ext uri="{FF2B5EF4-FFF2-40B4-BE49-F238E27FC236}">
                    <a16:creationId xmlns:a16="http://schemas.microsoft.com/office/drawing/2014/main" id="{AE455C57-DB9F-3B4F-81F5-C9498006F979}"/>
                  </a:ext>
                </a:extLst>
              </p:cNvPr>
              <p:cNvSpPr/>
              <p:nvPr/>
            </p:nvSpPr>
            <p:spPr>
              <a:xfrm>
                <a:off x="11067139" y="4656692"/>
                <a:ext cx="244106" cy="52112"/>
              </a:xfrm>
              <a:custGeom>
                <a:avLst/>
                <a:gdLst>
                  <a:gd name="connsiteX0" fmla="*/ 227649 w 244106"/>
                  <a:gd name="connsiteY0" fmla="*/ 2743 h 52112"/>
                  <a:gd name="connsiteX1" fmla="*/ 244107 w 244106"/>
                  <a:gd name="connsiteY1" fmla="*/ 52112 h 52112"/>
                  <a:gd name="connsiteX2" fmla="*/ 0 w 244106"/>
                  <a:gd name="connsiteY2" fmla="*/ 52112 h 52112"/>
                  <a:gd name="connsiteX3" fmla="*/ 16456 w 244106"/>
                  <a:gd name="connsiteY3" fmla="*/ 2743 h 52112"/>
                  <a:gd name="connsiteX4" fmla="*/ 19200 w 244106"/>
                  <a:gd name="connsiteY4" fmla="*/ 0 h 52112"/>
                  <a:gd name="connsiteX5" fmla="*/ 227649 w 244106"/>
                  <a:gd name="connsiteY5" fmla="*/ 2743 h 52112"/>
                  <a:gd name="connsiteX6" fmla="*/ 227649 w 244106"/>
                  <a:gd name="connsiteY6" fmla="*/ 2743 h 52112"/>
                  <a:gd name="connsiteX7" fmla="*/ 227649 w 244106"/>
                  <a:gd name="connsiteY7" fmla="*/ 2743 h 5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4106" h="52112">
                    <a:moveTo>
                      <a:pt x="227649" y="2743"/>
                    </a:moveTo>
                    <a:lnTo>
                      <a:pt x="244107" y="52112"/>
                    </a:lnTo>
                    <a:lnTo>
                      <a:pt x="0" y="52112"/>
                    </a:lnTo>
                    <a:lnTo>
                      <a:pt x="16456" y="2743"/>
                    </a:lnTo>
                    <a:cubicBezTo>
                      <a:pt x="16456" y="2743"/>
                      <a:pt x="16456" y="0"/>
                      <a:pt x="19200" y="0"/>
                    </a:cubicBezTo>
                    <a:lnTo>
                      <a:pt x="227649" y="2743"/>
                    </a:lnTo>
                    <a:cubicBezTo>
                      <a:pt x="227649" y="0"/>
                      <a:pt x="227649" y="0"/>
                      <a:pt x="227649" y="2743"/>
                    </a:cubicBezTo>
                    <a:lnTo>
                      <a:pt x="227649" y="2743"/>
                    </a:lnTo>
                    <a:close/>
                  </a:path>
                </a:pathLst>
              </a:custGeom>
              <a:solidFill>
                <a:srgbClr val="94C33D"/>
              </a:solidFill>
              <a:ln w="27426" cap="flat">
                <a:noFill/>
                <a:prstDash val="solid"/>
                <a:miter/>
              </a:ln>
            </p:spPr>
            <p:txBody>
              <a:bodyPr rtlCol="0" anchor="ctr"/>
              <a:lstStyle/>
              <a:p>
                <a:endParaRPr lang="en-US"/>
              </a:p>
            </p:txBody>
          </p:sp>
          <p:grpSp>
            <p:nvGrpSpPr>
              <p:cNvPr id="140" name="Graphic 3">
                <a:extLst>
                  <a:ext uri="{FF2B5EF4-FFF2-40B4-BE49-F238E27FC236}">
                    <a16:creationId xmlns:a16="http://schemas.microsoft.com/office/drawing/2014/main" id="{E88A3B4C-1058-AE4E-8813-A25C95752E09}"/>
                  </a:ext>
                </a:extLst>
              </p:cNvPr>
              <p:cNvGrpSpPr/>
              <p:nvPr/>
            </p:nvGrpSpPr>
            <p:grpSpPr>
              <a:xfrm>
                <a:off x="10652982" y="3732381"/>
                <a:ext cx="1012080" cy="1001108"/>
                <a:chOff x="10652982" y="3732381"/>
                <a:chExt cx="1012080" cy="1001108"/>
              </a:xfrm>
              <a:grpFill/>
            </p:grpSpPr>
            <p:sp>
              <p:nvSpPr>
                <p:cNvPr id="141" name="Freeform 140">
                  <a:extLst>
                    <a:ext uri="{FF2B5EF4-FFF2-40B4-BE49-F238E27FC236}">
                      <a16:creationId xmlns:a16="http://schemas.microsoft.com/office/drawing/2014/main" id="{F8310163-55C9-F14B-8BCA-A9F4E33EE676}"/>
                    </a:ext>
                  </a:extLst>
                </p:cNvPr>
                <p:cNvSpPr/>
                <p:nvPr/>
              </p:nvSpPr>
              <p:spPr>
                <a:xfrm>
                  <a:off x="10652982" y="3732381"/>
                  <a:ext cx="1012080" cy="1001108"/>
                </a:xfrm>
                <a:custGeom>
                  <a:avLst/>
                  <a:gdLst>
                    <a:gd name="connsiteX0" fmla="*/ 951739 w 1012080"/>
                    <a:gd name="connsiteY0" fmla="*/ 510154 h 1001108"/>
                    <a:gd name="connsiteX1" fmla="*/ 1009338 w 1012080"/>
                    <a:gd name="connsiteY1" fmla="*/ 452556 h 1001108"/>
                    <a:gd name="connsiteX2" fmla="*/ 1009338 w 1012080"/>
                    <a:gd name="connsiteY2" fmla="*/ 315418 h 1001108"/>
                    <a:gd name="connsiteX3" fmla="*/ 979167 w 1012080"/>
                    <a:gd name="connsiteY3" fmla="*/ 211193 h 1001108"/>
                    <a:gd name="connsiteX4" fmla="*/ 910597 w 1012080"/>
                    <a:gd name="connsiteY4" fmla="*/ 145366 h 1001108"/>
                    <a:gd name="connsiteX5" fmla="*/ 910597 w 1012080"/>
                    <a:gd name="connsiteY5" fmla="*/ 139881 h 1001108"/>
                    <a:gd name="connsiteX6" fmla="*/ 910597 w 1012080"/>
                    <a:gd name="connsiteY6" fmla="*/ 101483 h 1001108"/>
                    <a:gd name="connsiteX7" fmla="*/ 811858 w 1012080"/>
                    <a:gd name="connsiteY7" fmla="*/ 2743 h 1001108"/>
                    <a:gd name="connsiteX8" fmla="*/ 713120 w 1012080"/>
                    <a:gd name="connsiteY8" fmla="*/ 101483 h 1001108"/>
                    <a:gd name="connsiteX9" fmla="*/ 713120 w 1012080"/>
                    <a:gd name="connsiteY9" fmla="*/ 139881 h 1001108"/>
                    <a:gd name="connsiteX10" fmla="*/ 713120 w 1012080"/>
                    <a:gd name="connsiteY10" fmla="*/ 145366 h 1001108"/>
                    <a:gd name="connsiteX11" fmla="*/ 644550 w 1012080"/>
                    <a:gd name="connsiteY11" fmla="*/ 211193 h 1001108"/>
                    <a:gd name="connsiteX12" fmla="*/ 614379 w 1012080"/>
                    <a:gd name="connsiteY12" fmla="*/ 315418 h 1001108"/>
                    <a:gd name="connsiteX13" fmla="*/ 614379 w 1012080"/>
                    <a:gd name="connsiteY13" fmla="*/ 452556 h 1001108"/>
                    <a:gd name="connsiteX14" fmla="*/ 671978 w 1012080"/>
                    <a:gd name="connsiteY14" fmla="*/ 510154 h 1001108"/>
                    <a:gd name="connsiteX15" fmla="*/ 691176 w 1012080"/>
                    <a:gd name="connsiteY15" fmla="*/ 510154 h 1001108"/>
                    <a:gd name="connsiteX16" fmla="*/ 691176 w 1012080"/>
                    <a:gd name="connsiteY16" fmla="*/ 589694 h 1001108"/>
                    <a:gd name="connsiteX17" fmla="*/ 633579 w 1012080"/>
                    <a:gd name="connsiteY17" fmla="*/ 589694 h 1001108"/>
                    <a:gd name="connsiteX18" fmla="*/ 614379 w 1012080"/>
                    <a:gd name="connsiteY18" fmla="*/ 608894 h 1001108"/>
                    <a:gd name="connsiteX19" fmla="*/ 614379 w 1012080"/>
                    <a:gd name="connsiteY19" fmla="*/ 647292 h 1001108"/>
                    <a:gd name="connsiteX20" fmla="*/ 617123 w 1012080"/>
                    <a:gd name="connsiteY20" fmla="*/ 666491 h 1001108"/>
                    <a:gd name="connsiteX21" fmla="*/ 556781 w 1012080"/>
                    <a:gd name="connsiteY21" fmla="*/ 666491 h 1001108"/>
                    <a:gd name="connsiteX22" fmla="*/ 504668 w 1012080"/>
                    <a:gd name="connsiteY22" fmla="*/ 647292 h 1001108"/>
                    <a:gd name="connsiteX23" fmla="*/ 452557 w 1012080"/>
                    <a:gd name="connsiteY23" fmla="*/ 666491 h 1001108"/>
                    <a:gd name="connsiteX24" fmla="*/ 392215 w 1012080"/>
                    <a:gd name="connsiteY24" fmla="*/ 666491 h 1001108"/>
                    <a:gd name="connsiteX25" fmla="*/ 394958 w 1012080"/>
                    <a:gd name="connsiteY25" fmla="*/ 647292 h 1001108"/>
                    <a:gd name="connsiteX26" fmla="*/ 394958 w 1012080"/>
                    <a:gd name="connsiteY26" fmla="*/ 606151 h 1001108"/>
                    <a:gd name="connsiteX27" fmla="*/ 375758 w 1012080"/>
                    <a:gd name="connsiteY27" fmla="*/ 586951 h 1001108"/>
                    <a:gd name="connsiteX28" fmla="*/ 318160 w 1012080"/>
                    <a:gd name="connsiteY28" fmla="*/ 586951 h 1001108"/>
                    <a:gd name="connsiteX29" fmla="*/ 318160 w 1012080"/>
                    <a:gd name="connsiteY29" fmla="*/ 507411 h 1001108"/>
                    <a:gd name="connsiteX30" fmla="*/ 337360 w 1012080"/>
                    <a:gd name="connsiteY30" fmla="*/ 507411 h 1001108"/>
                    <a:gd name="connsiteX31" fmla="*/ 394958 w 1012080"/>
                    <a:gd name="connsiteY31" fmla="*/ 449813 h 1001108"/>
                    <a:gd name="connsiteX32" fmla="*/ 394958 w 1012080"/>
                    <a:gd name="connsiteY32" fmla="*/ 312675 h 1001108"/>
                    <a:gd name="connsiteX33" fmla="*/ 364788 w 1012080"/>
                    <a:gd name="connsiteY33" fmla="*/ 208450 h 1001108"/>
                    <a:gd name="connsiteX34" fmla="*/ 296219 w 1012080"/>
                    <a:gd name="connsiteY34" fmla="*/ 142624 h 1001108"/>
                    <a:gd name="connsiteX35" fmla="*/ 296219 w 1012080"/>
                    <a:gd name="connsiteY35" fmla="*/ 137138 h 1001108"/>
                    <a:gd name="connsiteX36" fmla="*/ 296219 w 1012080"/>
                    <a:gd name="connsiteY36" fmla="*/ 98740 h 1001108"/>
                    <a:gd name="connsiteX37" fmla="*/ 197478 w 1012080"/>
                    <a:gd name="connsiteY37" fmla="*/ 0 h 1001108"/>
                    <a:gd name="connsiteX38" fmla="*/ 98739 w 1012080"/>
                    <a:gd name="connsiteY38" fmla="*/ 98740 h 1001108"/>
                    <a:gd name="connsiteX39" fmla="*/ 98739 w 1012080"/>
                    <a:gd name="connsiteY39" fmla="*/ 137138 h 1001108"/>
                    <a:gd name="connsiteX40" fmla="*/ 98739 w 1012080"/>
                    <a:gd name="connsiteY40" fmla="*/ 142624 h 1001108"/>
                    <a:gd name="connsiteX41" fmla="*/ 30170 w 1012080"/>
                    <a:gd name="connsiteY41" fmla="*/ 208450 h 1001108"/>
                    <a:gd name="connsiteX42" fmla="*/ 0 w 1012080"/>
                    <a:gd name="connsiteY42" fmla="*/ 312675 h 1001108"/>
                    <a:gd name="connsiteX43" fmla="*/ 0 w 1012080"/>
                    <a:gd name="connsiteY43" fmla="*/ 449813 h 1001108"/>
                    <a:gd name="connsiteX44" fmla="*/ 57597 w 1012080"/>
                    <a:gd name="connsiteY44" fmla="*/ 507411 h 1001108"/>
                    <a:gd name="connsiteX45" fmla="*/ 76797 w 1012080"/>
                    <a:gd name="connsiteY45" fmla="*/ 507411 h 1001108"/>
                    <a:gd name="connsiteX46" fmla="*/ 76797 w 1012080"/>
                    <a:gd name="connsiteY46" fmla="*/ 586951 h 1001108"/>
                    <a:gd name="connsiteX47" fmla="*/ 19198 w 1012080"/>
                    <a:gd name="connsiteY47" fmla="*/ 586951 h 1001108"/>
                    <a:gd name="connsiteX48" fmla="*/ 0 w 1012080"/>
                    <a:gd name="connsiteY48" fmla="*/ 606151 h 1001108"/>
                    <a:gd name="connsiteX49" fmla="*/ 0 w 1012080"/>
                    <a:gd name="connsiteY49" fmla="*/ 644549 h 1001108"/>
                    <a:gd name="connsiteX50" fmla="*/ 57597 w 1012080"/>
                    <a:gd name="connsiteY50" fmla="*/ 702147 h 1001108"/>
                    <a:gd name="connsiteX51" fmla="*/ 137138 w 1012080"/>
                    <a:gd name="connsiteY51" fmla="*/ 702147 h 1001108"/>
                    <a:gd name="connsiteX52" fmla="*/ 137138 w 1012080"/>
                    <a:gd name="connsiteY52" fmla="*/ 721347 h 1001108"/>
                    <a:gd name="connsiteX53" fmla="*/ 194736 w 1012080"/>
                    <a:gd name="connsiteY53" fmla="*/ 778945 h 1001108"/>
                    <a:gd name="connsiteX54" fmla="*/ 222163 w 1012080"/>
                    <a:gd name="connsiteY54" fmla="*/ 778945 h 1001108"/>
                    <a:gd name="connsiteX55" fmla="*/ 241363 w 1012080"/>
                    <a:gd name="connsiteY55" fmla="*/ 759745 h 1001108"/>
                    <a:gd name="connsiteX56" fmla="*/ 222163 w 1012080"/>
                    <a:gd name="connsiteY56" fmla="*/ 740546 h 1001108"/>
                    <a:gd name="connsiteX57" fmla="*/ 194736 w 1012080"/>
                    <a:gd name="connsiteY57" fmla="*/ 740546 h 1001108"/>
                    <a:gd name="connsiteX58" fmla="*/ 175536 w 1012080"/>
                    <a:gd name="connsiteY58" fmla="*/ 721347 h 1001108"/>
                    <a:gd name="connsiteX59" fmla="*/ 175536 w 1012080"/>
                    <a:gd name="connsiteY59" fmla="*/ 702147 h 1001108"/>
                    <a:gd name="connsiteX60" fmla="*/ 425129 w 1012080"/>
                    <a:gd name="connsiteY60" fmla="*/ 702147 h 1001108"/>
                    <a:gd name="connsiteX61" fmla="*/ 422385 w 1012080"/>
                    <a:gd name="connsiteY61" fmla="*/ 721347 h 1001108"/>
                    <a:gd name="connsiteX62" fmla="*/ 425129 w 1012080"/>
                    <a:gd name="connsiteY62" fmla="*/ 740546 h 1001108"/>
                    <a:gd name="connsiteX63" fmla="*/ 400443 w 1012080"/>
                    <a:gd name="connsiteY63" fmla="*/ 740546 h 1001108"/>
                    <a:gd name="connsiteX64" fmla="*/ 381244 w 1012080"/>
                    <a:gd name="connsiteY64" fmla="*/ 759745 h 1001108"/>
                    <a:gd name="connsiteX65" fmla="*/ 400443 w 1012080"/>
                    <a:gd name="connsiteY65" fmla="*/ 778945 h 1001108"/>
                    <a:gd name="connsiteX66" fmla="*/ 441585 w 1012080"/>
                    <a:gd name="connsiteY66" fmla="*/ 778945 h 1001108"/>
                    <a:gd name="connsiteX67" fmla="*/ 441585 w 1012080"/>
                    <a:gd name="connsiteY67" fmla="*/ 842028 h 1001108"/>
                    <a:gd name="connsiteX68" fmla="*/ 403185 w 1012080"/>
                    <a:gd name="connsiteY68" fmla="*/ 842028 h 1001108"/>
                    <a:gd name="connsiteX69" fmla="*/ 364788 w 1012080"/>
                    <a:gd name="connsiteY69" fmla="*/ 877684 h 1001108"/>
                    <a:gd name="connsiteX70" fmla="*/ 345588 w 1012080"/>
                    <a:gd name="connsiteY70" fmla="*/ 976424 h 1001108"/>
                    <a:gd name="connsiteX71" fmla="*/ 348330 w 1012080"/>
                    <a:gd name="connsiteY71" fmla="*/ 992880 h 1001108"/>
                    <a:gd name="connsiteX72" fmla="*/ 364788 w 1012080"/>
                    <a:gd name="connsiteY72" fmla="*/ 1001108 h 1001108"/>
                    <a:gd name="connsiteX73" fmla="*/ 639064 w 1012080"/>
                    <a:gd name="connsiteY73" fmla="*/ 1001108 h 1001108"/>
                    <a:gd name="connsiteX74" fmla="*/ 655520 w 1012080"/>
                    <a:gd name="connsiteY74" fmla="*/ 992880 h 1001108"/>
                    <a:gd name="connsiteX75" fmla="*/ 658264 w 1012080"/>
                    <a:gd name="connsiteY75" fmla="*/ 976424 h 1001108"/>
                    <a:gd name="connsiteX76" fmla="*/ 647292 w 1012080"/>
                    <a:gd name="connsiteY76" fmla="*/ 880427 h 1001108"/>
                    <a:gd name="connsiteX77" fmla="*/ 608893 w 1012080"/>
                    <a:gd name="connsiteY77" fmla="*/ 844771 h 1001108"/>
                    <a:gd name="connsiteX78" fmla="*/ 570495 w 1012080"/>
                    <a:gd name="connsiteY78" fmla="*/ 844771 h 1001108"/>
                    <a:gd name="connsiteX79" fmla="*/ 570495 w 1012080"/>
                    <a:gd name="connsiteY79" fmla="*/ 781687 h 1001108"/>
                    <a:gd name="connsiteX80" fmla="*/ 817344 w 1012080"/>
                    <a:gd name="connsiteY80" fmla="*/ 781687 h 1001108"/>
                    <a:gd name="connsiteX81" fmla="*/ 874942 w 1012080"/>
                    <a:gd name="connsiteY81" fmla="*/ 724089 h 1001108"/>
                    <a:gd name="connsiteX82" fmla="*/ 874942 w 1012080"/>
                    <a:gd name="connsiteY82" fmla="*/ 704890 h 1001108"/>
                    <a:gd name="connsiteX83" fmla="*/ 954483 w 1012080"/>
                    <a:gd name="connsiteY83" fmla="*/ 704890 h 1001108"/>
                    <a:gd name="connsiteX84" fmla="*/ 1012080 w 1012080"/>
                    <a:gd name="connsiteY84" fmla="*/ 647292 h 1001108"/>
                    <a:gd name="connsiteX85" fmla="*/ 1012080 w 1012080"/>
                    <a:gd name="connsiteY85" fmla="*/ 606151 h 1001108"/>
                    <a:gd name="connsiteX86" fmla="*/ 992880 w 1012080"/>
                    <a:gd name="connsiteY86" fmla="*/ 586951 h 1001108"/>
                    <a:gd name="connsiteX87" fmla="*/ 935283 w 1012080"/>
                    <a:gd name="connsiteY87" fmla="*/ 586951 h 1001108"/>
                    <a:gd name="connsiteX88" fmla="*/ 935283 w 1012080"/>
                    <a:gd name="connsiteY88" fmla="*/ 507411 h 1001108"/>
                    <a:gd name="connsiteX89" fmla="*/ 951739 w 1012080"/>
                    <a:gd name="connsiteY89" fmla="*/ 507411 h 1001108"/>
                    <a:gd name="connsiteX90" fmla="*/ 970939 w 1012080"/>
                    <a:gd name="connsiteY90" fmla="*/ 449813 h 1001108"/>
                    <a:gd name="connsiteX91" fmla="*/ 951739 w 1012080"/>
                    <a:gd name="connsiteY91" fmla="*/ 469013 h 1001108"/>
                    <a:gd name="connsiteX92" fmla="*/ 932541 w 1012080"/>
                    <a:gd name="connsiteY92" fmla="*/ 469013 h 1001108"/>
                    <a:gd name="connsiteX93" fmla="*/ 932541 w 1012080"/>
                    <a:gd name="connsiteY93" fmla="*/ 331874 h 1001108"/>
                    <a:gd name="connsiteX94" fmla="*/ 970939 w 1012080"/>
                    <a:gd name="connsiteY94" fmla="*/ 331874 h 1001108"/>
                    <a:gd name="connsiteX95" fmla="*/ 970939 w 1012080"/>
                    <a:gd name="connsiteY95" fmla="*/ 449813 h 1001108"/>
                    <a:gd name="connsiteX96" fmla="*/ 757003 w 1012080"/>
                    <a:gd name="connsiteY96" fmla="*/ 98740 h 1001108"/>
                    <a:gd name="connsiteX97" fmla="*/ 814601 w 1012080"/>
                    <a:gd name="connsiteY97" fmla="*/ 41141 h 1001108"/>
                    <a:gd name="connsiteX98" fmla="*/ 872200 w 1012080"/>
                    <a:gd name="connsiteY98" fmla="*/ 98740 h 1001108"/>
                    <a:gd name="connsiteX99" fmla="*/ 872200 w 1012080"/>
                    <a:gd name="connsiteY99" fmla="*/ 137138 h 1001108"/>
                    <a:gd name="connsiteX100" fmla="*/ 814601 w 1012080"/>
                    <a:gd name="connsiteY100" fmla="*/ 194736 h 1001108"/>
                    <a:gd name="connsiteX101" fmla="*/ 757003 w 1012080"/>
                    <a:gd name="connsiteY101" fmla="*/ 137138 h 1001108"/>
                    <a:gd name="connsiteX102" fmla="*/ 757003 w 1012080"/>
                    <a:gd name="connsiteY102" fmla="*/ 98740 h 1001108"/>
                    <a:gd name="connsiteX103" fmla="*/ 677462 w 1012080"/>
                    <a:gd name="connsiteY103" fmla="*/ 469013 h 1001108"/>
                    <a:gd name="connsiteX104" fmla="*/ 658264 w 1012080"/>
                    <a:gd name="connsiteY104" fmla="*/ 449813 h 1001108"/>
                    <a:gd name="connsiteX105" fmla="*/ 658264 w 1012080"/>
                    <a:gd name="connsiteY105" fmla="*/ 331874 h 1001108"/>
                    <a:gd name="connsiteX106" fmla="*/ 696662 w 1012080"/>
                    <a:gd name="connsiteY106" fmla="*/ 331874 h 1001108"/>
                    <a:gd name="connsiteX107" fmla="*/ 696662 w 1012080"/>
                    <a:gd name="connsiteY107" fmla="*/ 469013 h 1001108"/>
                    <a:gd name="connsiteX108" fmla="*/ 677462 w 1012080"/>
                    <a:gd name="connsiteY108" fmla="*/ 469013 h 1001108"/>
                    <a:gd name="connsiteX109" fmla="*/ 548553 w 1012080"/>
                    <a:gd name="connsiteY109" fmla="*/ 724089 h 1001108"/>
                    <a:gd name="connsiteX110" fmla="*/ 510154 w 1012080"/>
                    <a:gd name="connsiteY110" fmla="*/ 762488 h 1001108"/>
                    <a:gd name="connsiteX111" fmla="*/ 471755 w 1012080"/>
                    <a:gd name="connsiteY111" fmla="*/ 724089 h 1001108"/>
                    <a:gd name="connsiteX112" fmla="*/ 510154 w 1012080"/>
                    <a:gd name="connsiteY112" fmla="*/ 685691 h 1001108"/>
                    <a:gd name="connsiteX113" fmla="*/ 548553 w 1012080"/>
                    <a:gd name="connsiteY113" fmla="*/ 724089 h 1001108"/>
                    <a:gd name="connsiteX114" fmla="*/ 548553 w 1012080"/>
                    <a:gd name="connsiteY114" fmla="*/ 724089 h 1001108"/>
                    <a:gd name="connsiteX115" fmla="*/ 362044 w 1012080"/>
                    <a:gd name="connsiteY115" fmla="*/ 449813 h 1001108"/>
                    <a:gd name="connsiteX116" fmla="*/ 342846 w 1012080"/>
                    <a:gd name="connsiteY116" fmla="*/ 469013 h 1001108"/>
                    <a:gd name="connsiteX117" fmla="*/ 323646 w 1012080"/>
                    <a:gd name="connsiteY117" fmla="*/ 469013 h 1001108"/>
                    <a:gd name="connsiteX118" fmla="*/ 323646 w 1012080"/>
                    <a:gd name="connsiteY118" fmla="*/ 331874 h 1001108"/>
                    <a:gd name="connsiteX119" fmla="*/ 362044 w 1012080"/>
                    <a:gd name="connsiteY119" fmla="*/ 331874 h 1001108"/>
                    <a:gd name="connsiteX120" fmla="*/ 362044 w 1012080"/>
                    <a:gd name="connsiteY120" fmla="*/ 449813 h 1001108"/>
                    <a:gd name="connsiteX121" fmla="*/ 145366 w 1012080"/>
                    <a:gd name="connsiteY121" fmla="*/ 98740 h 1001108"/>
                    <a:gd name="connsiteX122" fmla="*/ 202964 w 1012080"/>
                    <a:gd name="connsiteY122" fmla="*/ 41141 h 1001108"/>
                    <a:gd name="connsiteX123" fmla="*/ 260563 w 1012080"/>
                    <a:gd name="connsiteY123" fmla="*/ 98740 h 1001108"/>
                    <a:gd name="connsiteX124" fmla="*/ 260563 w 1012080"/>
                    <a:gd name="connsiteY124" fmla="*/ 137138 h 1001108"/>
                    <a:gd name="connsiteX125" fmla="*/ 202964 w 1012080"/>
                    <a:gd name="connsiteY125" fmla="*/ 194736 h 1001108"/>
                    <a:gd name="connsiteX126" fmla="*/ 145366 w 1012080"/>
                    <a:gd name="connsiteY126" fmla="*/ 137138 h 1001108"/>
                    <a:gd name="connsiteX127" fmla="*/ 145366 w 1012080"/>
                    <a:gd name="connsiteY127" fmla="*/ 98740 h 1001108"/>
                    <a:gd name="connsiteX128" fmla="*/ 117939 w 1012080"/>
                    <a:gd name="connsiteY128" fmla="*/ 183765 h 1001108"/>
                    <a:gd name="connsiteX129" fmla="*/ 202964 w 1012080"/>
                    <a:gd name="connsiteY129" fmla="*/ 235878 h 1001108"/>
                    <a:gd name="connsiteX130" fmla="*/ 287991 w 1012080"/>
                    <a:gd name="connsiteY130" fmla="*/ 183765 h 1001108"/>
                    <a:gd name="connsiteX131" fmla="*/ 356560 w 1012080"/>
                    <a:gd name="connsiteY131" fmla="*/ 293476 h 1001108"/>
                    <a:gd name="connsiteX132" fmla="*/ 298961 w 1012080"/>
                    <a:gd name="connsiteY132" fmla="*/ 293476 h 1001108"/>
                    <a:gd name="connsiteX133" fmla="*/ 285247 w 1012080"/>
                    <a:gd name="connsiteY133" fmla="*/ 298961 h 1001108"/>
                    <a:gd name="connsiteX134" fmla="*/ 279761 w 1012080"/>
                    <a:gd name="connsiteY134" fmla="*/ 312675 h 1001108"/>
                    <a:gd name="connsiteX135" fmla="*/ 279761 w 1012080"/>
                    <a:gd name="connsiteY135" fmla="*/ 430614 h 1001108"/>
                    <a:gd name="connsiteX136" fmla="*/ 126167 w 1012080"/>
                    <a:gd name="connsiteY136" fmla="*/ 430614 h 1001108"/>
                    <a:gd name="connsiteX137" fmla="*/ 126167 w 1012080"/>
                    <a:gd name="connsiteY137" fmla="*/ 312675 h 1001108"/>
                    <a:gd name="connsiteX138" fmla="*/ 120681 w 1012080"/>
                    <a:gd name="connsiteY138" fmla="*/ 298961 h 1001108"/>
                    <a:gd name="connsiteX139" fmla="*/ 106967 w 1012080"/>
                    <a:gd name="connsiteY139" fmla="*/ 293476 h 1001108"/>
                    <a:gd name="connsiteX140" fmla="*/ 49369 w 1012080"/>
                    <a:gd name="connsiteY140" fmla="*/ 293476 h 1001108"/>
                    <a:gd name="connsiteX141" fmla="*/ 117939 w 1012080"/>
                    <a:gd name="connsiteY141" fmla="*/ 183765 h 1001108"/>
                    <a:gd name="connsiteX142" fmla="*/ 117939 w 1012080"/>
                    <a:gd name="connsiteY142" fmla="*/ 183765 h 1001108"/>
                    <a:gd name="connsiteX143" fmla="*/ 68569 w 1012080"/>
                    <a:gd name="connsiteY143" fmla="*/ 469013 h 1001108"/>
                    <a:gd name="connsiteX144" fmla="*/ 49369 w 1012080"/>
                    <a:gd name="connsiteY144" fmla="*/ 449813 h 1001108"/>
                    <a:gd name="connsiteX145" fmla="*/ 49369 w 1012080"/>
                    <a:gd name="connsiteY145" fmla="*/ 331874 h 1001108"/>
                    <a:gd name="connsiteX146" fmla="*/ 87767 w 1012080"/>
                    <a:gd name="connsiteY146" fmla="*/ 331874 h 1001108"/>
                    <a:gd name="connsiteX147" fmla="*/ 87767 w 1012080"/>
                    <a:gd name="connsiteY147" fmla="*/ 469013 h 1001108"/>
                    <a:gd name="connsiteX148" fmla="*/ 68569 w 1012080"/>
                    <a:gd name="connsiteY148" fmla="*/ 469013 h 1001108"/>
                    <a:gd name="connsiteX149" fmla="*/ 126167 w 1012080"/>
                    <a:gd name="connsiteY149" fmla="*/ 469013 h 1001108"/>
                    <a:gd name="connsiteX150" fmla="*/ 282505 w 1012080"/>
                    <a:gd name="connsiteY150" fmla="*/ 469013 h 1001108"/>
                    <a:gd name="connsiteX151" fmla="*/ 282505 w 1012080"/>
                    <a:gd name="connsiteY151" fmla="*/ 586951 h 1001108"/>
                    <a:gd name="connsiteX152" fmla="*/ 224906 w 1012080"/>
                    <a:gd name="connsiteY152" fmla="*/ 586951 h 1001108"/>
                    <a:gd name="connsiteX153" fmla="*/ 224906 w 1012080"/>
                    <a:gd name="connsiteY153" fmla="*/ 537582 h 1001108"/>
                    <a:gd name="connsiteX154" fmla="*/ 205708 w 1012080"/>
                    <a:gd name="connsiteY154" fmla="*/ 518382 h 1001108"/>
                    <a:gd name="connsiteX155" fmla="*/ 186508 w 1012080"/>
                    <a:gd name="connsiteY155" fmla="*/ 537582 h 1001108"/>
                    <a:gd name="connsiteX156" fmla="*/ 186508 w 1012080"/>
                    <a:gd name="connsiteY156" fmla="*/ 586951 h 1001108"/>
                    <a:gd name="connsiteX157" fmla="*/ 126167 w 1012080"/>
                    <a:gd name="connsiteY157" fmla="*/ 586951 h 1001108"/>
                    <a:gd name="connsiteX158" fmla="*/ 126167 w 1012080"/>
                    <a:gd name="connsiteY158" fmla="*/ 469013 h 1001108"/>
                    <a:gd name="connsiteX159" fmla="*/ 68569 w 1012080"/>
                    <a:gd name="connsiteY159" fmla="*/ 666491 h 1001108"/>
                    <a:gd name="connsiteX160" fmla="*/ 49369 w 1012080"/>
                    <a:gd name="connsiteY160" fmla="*/ 647292 h 1001108"/>
                    <a:gd name="connsiteX161" fmla="*/ 49369 w 1012080"/>
                    <a:gd name="connsiteY161" fmla="*/ 628093 h 1001108"/>
                    <a:gd name="connsiteX162" fmla="*/ 362044 w 1012080"/>
                    <a:gd name="connsiteY162" fmla="*/ 628093 h 1001108"/>
                    <a:gd name="connsiteX163" fmla="*/ 362044 w 1012080"/>
                    <a:gd name="connsiteY163" fmla="*/ 647292 h 1001108"/>
                    <a:gd name="connsiteX164" fmla="*/ 342846 w 1012080"/>
                    <a:gd name="connsiteY164" fmla="*/ 666491 h 1001108"/>
                    <a:gd name="connsiteX165" fmla="*/ 68569 w 1012080"/>
                    <a:gd name="connsiteY165" fmla="*/ 666491 h 1001108"/>
                    <a:gd name="connsiteX166" fmla="*/ 608893 w 1012080"/>
                    <a:gd name="connsiteY166" fmla="*/ 888655 h 1001108"/>
                    <a:gd name="connsiteX167" fmla="*/ 622607 w 1012080"/>
                    <a:gd name="connsiteY167" fmla="*/ 962710 h 1001108"/>
                    <a:gd name="connsiteX168" fmla="*/ 397701 w 1012080"/>
                    <a:gd name="connsiteY168" fmla="*/ 962710 h 1001108"/>
                    <a:gd name="connsiteX169" fmla="*/ 411415 w 1012080"/>
                    <a:gd name="connsiteY169" fmla="*/ 888655 h 1001108"/>
                    <a:gd name="connsiteX170" fmla="*/ 414157 w 1012080"/>
                    <a:gd name="connsiteY170" fmla="*/ 885912 h 1001108"/>
                    <a:gd name="connsiteX171" fmla="*/ 608893 w 1012080"/>
                    <a:gd name="connsiteY171" fmla="*/ 885912 h 1001108"/>
                    <a:gd name="connsiteX172" fmla="*/ 608893 w 1012080"/>
                    <a:gd name="connsiteY172" fmla="*/ 888655 h 1001108"/>
                    <a:gd name="connsiteX173" fmla="*/ 608893 w 1012080"/>
                    <a:gd name="connsiteY173" fmla="*/ 888655 h 1001108"/>
                    <a:gd name="connsiteX174" fmla="*/ 490954 w 1012080"/>
                    <a:gd name="connsiteY174" fmla="*/ 844771 h 1001108"/>
                    <a:gd name="connsiteX175" fmla="*/ 490954 w 1012080"/>
                    <a:gd name="connsiteY175" fmla="*/ 798144 h 1001108"/>
                    <a:gd name="connsiteX176" fmla="*/ 510154 w 1012080"/>
                    <a:gd name="connsiteY176" fmla="*/ 800887 h 1001108"/>
                    <a:gd name="connsiteX177" fmla="*/ 529354 w 1012080"/>
                    <a:gd name="connsiteY177" fmla="*/ 798144 h 1001108"/>
                    <a:gd name="connsiteX178" fmla="*/ 529354 w 1012080"/>
                    <a:gd name="connsiteY178" fmla="*/ 844771 h 1001108"/>
                    <a:gd name="connsiteX179" fmla="*/ 490954 w 1012080"/>
                    <a:gd name="connsiteY179" fmla="*/ 844771 h 1001108"/>
                    <a:gd name="connsiteX180" fmla="*/ 833800 w 1012080"/>
                    <a:gd name="connsiteY180" fmla="*/ 724089 h 1001108"/>
                    <a:gd name="connsiteX181" fmla="*/ 814601 w 1012080"/>
                    <a:gd name="connsiteY181" fmla="*/ 743289 h 1001108"/>
                    <a:gd name="connsiteX182" fmla="*/ 584209 w 1012080"/>
                    <a:gd name="connsiteY182" fmla="*/ 743289 h 1001108"/>
                    <a:gd name="connsiteX183" fmla="*/ 586951 w 1012080"/>
                    <a:gd name="connsiteY183" fmla="*/ 724089 h 1001108"/>
                    <a:gd name="connsiteX184" fmla="*/ 584209 w 1012080"/>
                    <a:gd name="connsiteY184" fmla="*/ 704890 h 1001108"/>
                    <a:gd name="connsiteX185" fmla="*/ 833800 w 1012080"/>
                    <a:gd name="connsiteY185" fmla="*/ 704890 h 1001108"/>
                    <a:gd name="connsiteX186" fmla="*/ 833800 w 1012080"/>
                    <a:gd name="connsiteY186" fmla="*/ 724089 h 1001108"/>
                    <a:gd name="connsiteX187" fmla="*/ 970939 w 1012080"/>
                    <a:gd name="connsiteY187" fmla="*/ 625350 h 1001108"/>
                    <a:gd name="connsiteX188" fmla="*/ 970939 w 1012080"/>
                    <a:gd name="connsiteY188" fmla="*/ 644549 h 1001108"/>
                    <a:gd name="connsiteX189" fmla="*/ 951739 w 1012080"/>
                    <a:gd name="connsiteY189" fmla="*/ 663749 h 1001108"/>
                    <a:gd name="connsiteX190" fmla="*/ 677462 w 1012080"/>
                    <a:gd name="connsiteY190" fmla="*/ 663749 h 1001108"/>
                    <a:gd name="connsiteX191" fmla="*/ 658264 w 1012080"/>
                    <a:gd name="connsiteY191" fmla="*/ 644549 h 1001108"/>
                    <a:gd name="connsiteX192" fmla="*/ 658264 w 1012080"/>
                    <a:gd name="connsiteY192" fmla="*/ 625350 h 1001108"/>
                    <a:gd name="connsiteX193" fmla="*/ 970939 w 1012080"/>
                    <a:gd name="connsiteY193" fmla="*/ 625350 h 1001108"/>
                    <a:gd name="connsiteX194" fmla="*/ 833800 w 1012080"/>
                    <a:gd name="connsiteY194" fmla="*/ 586951 h 1001108"/>
                    <a:gd name="connsiteX195" fmla="*/ 833800 w 1012080"/>
                    <a:gd name="connsiteY195" fmla="*/ 537582 h 1001108"/>
                    <a:gd name="connsiteX196" fmla="*/ 814601 w 1012080"/>
                    <a:gd name="connsiteY196" fmla="*/ 518382 h 1001108"/>
                    <a:gd name="connsiteX197" fmla="*/ 795403 w 1012080"/>
                    <a:gd name="connsiteY197" fmla="*/ 537582 h 1001108"/>
                    <a:gd name="connsiteX198" fmla="*/ 795403 w 1012080"/>
                    <a:gd name="connsiteY198" fmla="*/ 586951 h 1001108"/>
                    <a:gd name="connsiteX199" fmla="*/ 737803 w 1012080"/>
                    <a:gd name="connsiteY199" fmla="*/ 586951 h 1001108"/>
                    <a:gd name="connsiteX200" fmla="*/ 737803 w 1012080"/>
                    <a:gd name="connsiteY200" fmla="*/ 469013 h 1001108"/>
                    <a:gd name="connsiteX201" fmla="*/ 894142 w 1012080"/>
                    <a:gd name="connsiteY201" fmla="*/ 469013 h 1001108"/>
                    <a:gd name="connsiteX202" fmla="*/ 894142 w 1012080"/>
                    <a:gd name="connsiteY202" fmla="*/ 586951 h 1001108"/>
                    <a:gd name="connsiteX203" fmla="*/ 833800 w 1012080"/>
                    <a:gd name="connsiteY203" fmla="*/ 586951 h 1001108"/>
                    <a:gd name="connsiteX204" fmla="*/ 913341 w 1012080"/>
                    <a:gd name="connsiteY204" fmla="*/ 293476 h 1001108"/>
                    <a:gd name="connsiteX205" fmla="*/ 899627 w 1012080"/>
                    <a:gd name="connsiteY205" fmla="*/ 298961 h 1001108"/>
                    <a:gd name="connsiteX206" fmla="*/ 894142 w 1012080"/>
                    <a:gd name="connsiteY206" fmla="*/ 312675 h 1001108"/>
                    <a:gd name="connsiteX207" fmla="*/ 894142 w 1012080"/>
                    <a:gd name="connsiteY207" fmla="*/ 430614 h 1001108"/>
                    <a:gd name="connsiteX208" fmla="*/ 737803 w 1012080"/>
                    <a:gd name="connsiteY208" fmla="*/ 430614 h 1001108"/>
                    <a:gd name="connsiteX209" fmla="*/ 737803 w 1012080"/>
                    <a:gd name="connsiteY209" fmla="*/ 312675 h 1001108"/>
                    <a:gd name="connsiteX210" fmla="*/ 732318 w 1012080"/>
                    <a:gd name="connsiteY210" fmla="*/ 298961 h 1001108"/>
                    <a:gd name="connsiteX211" fmla="*/ 718604 w 1012080"/>
                    <a:gd name="connsiteY211" fmla="*/ 293476 h 1001108"/>
                    <a:gd name="connsiteX212" fmla="*/ 661006 w 1012080"/>
                    <a:gd name="connsiteY212" fmla="*/ 293476 h 1001108"/>
                    <a:gd name="connsiteX213" fmla="*/ 729575 w 1012080"/>
                    <a:gd name="connsiteY213" fmla="*/ 183765 h 1001108"/>
                    <a:gd name="connsiteX214" fmla="*/ 814601 w 1012080"/>
                    <a:gd name="connsiteY214" fmla="*/ 235878 h 1001108"/>
                    <a:gd name="connsiteX215" fmla="*/ 899627 w 1012080"/>
                    <a:gd name="connsiteY215" fmla="*/ 183765 h 1001108"/>
                    <a:gd name="connsiteX216" fmla="*/ 968197 w 1012080"/>
                    <a:gd name="connsiteY216" fmla="*/ 293476 h 1001108"/>
                    <a:gd name="connsiteX217" fmla="*/ 913341 w 1012080"/>
                    <a:gd name="connsiteY217" fmla="*/ 293476 h 1001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Lst>
                  <a:rect l="l" t="t" r="r" b="b"/>
                  <a:pathLst>
                    <a:path w="1012080" h="1001108">
                      <a:moveTo>
                        <a:pt x="951739" y="510154"/>
                      </a:moveTo>
                      <a:cubicBezTo>
                        <a:pt x="984653" y="510154"/>
                        <a:pt x="1009338" y="482726"/>
                        <a:pt x="1009338" y="452556"/>
                      </a:cubicBezTo>
                      <a:lnTo>
                        <a:pt x="1009338" y="315418"/>
                      </a:lnTo>
                      <a:cubicBezTo>
                        <a:pt x="1009338" y="279762"/>
                        <a:pt x="998366" y="241363"/>
                        <a:pt x="979167" y="211193"/>
                      </a:cubicBezTo>
                      <a:cubicBezTo>
                        <a:pt x="962711" y="183765"/>
                        <a:pt x="938025" y="161823"/>
                        <a:pt x="910597" y="145366"/>
                      </a:cubicBezTo>
                      <a:cubicBezTo>
                        <a:pt x="910597" y="142624"/>
                        <a:pt x="910597" y="139881"/>
                        <a:pt x="910597" y="139881"/>
                      </a:cubicBezTo>
                      <a:lnTo>
                        <a:pt x="910597" y="101483"/>
                      </a:lnTo>
                      <a:cubicBezTo>
                        <a:pt x="910597" y="46627"/>
                        <a:pt x="866714" y="2743"/>
                        <a:pt x="811858" y="2743"/>
                      </a:cubicBezTo>
                      <a:cubicBezTo>
                        <a:pt x="757003" y="2743"/>
                        <a:pt x="713120" y="46627"/>
                        <a:pt x="713120" y="101483"/>
                      </a:cubicBezTo>
                      <a:lnTo>
                        <a:pt x="713120" y="139881"/>
                      </a:lnTo>
                      <a:cubicBezTo>
                        <a:pt x="713120" y="142624"/>
                        <a:pt x="713120" y="145366"/>
                        <a:pt x="713120" y="145366"/>
                      </a:cubicBezTo>
                      <a:cubicBezTo>
                        <a:pt x="685692" y="161823"/>
                        <a:pt x="663748" y="183765"/>
                        <a:pt x="644550" y="211193"/>
                      </a:cubicBezTo>
                      <a:cubicBezTo>
                        <a:pt x="625351" y="241363"/>
                        <a:pt x="614379" y="279762"/>
                        <a:pt x="614379" y="315418"/>
                      </a:cubicBezTo>
                      <a:lnTo>
                        <a:pt x="614379" y="452556"/>
                      </a:lnTo>
                      <a:cubicBezTo>
                        <a:pt x="614379" y="485469"/>
                        <a:pt x="641807" y="510154"/>
                        <a:pt x="671978" y="510154"/>
                      </a:cubicBezTo>
                      <a:lnTo>
                        <a:pt x="691176" y="510154"/>
                      </a:lnTo>
                      <a:lnTo>
                        <a:pt x="691176" y="589694"/>
                      </a:lnTo>
                      <a:lnTo>
                        <a:pt x="633579" y="589694"/>
                      </a:lnTo>
                      <a:cubicBezTo>
                        <a:pt x="622607" y="589694"/>
                        <a:pt x="614379" y="597922"/>
                        <a:pt x="614379" y="608894"/>
                      </a:cubicBezTo>
                      <a:lnTo>
                        <a:pt x="614379" y="647292"/>
                      </a:lnTo>
                      <a:cubicBezTo>
                        <a:pt x="614379" y="652778"/>
                        <a:pt x="614379" y="661006"/>
                        <a:pt x="617123" y="666491"/>
                      </a:cubicBezTo>
                      <a:lnTo>
                        <a:pt x="556781" y="666491"/>
                      </a:lnTo>
                      <a:cubicBezTo>
                        <a:pt x="543068" y="655520"/>
                        <a:pt x="523868" y="647292"/>
                        <a:pt x="504668" y="647292"/>
                      </a:cubicBezTo>
                      <a:cubicBezTo>
                        <a:pt x="485468" y="647292"/>
                        <a:pt x="466270" y="655520"/>
                        <a:pt x="452557" y="666491"/>
                      </a:cubicBezTo>
                      <a:lnTo>
                        <a:pt x="392215" y="666491"/>
                      </a:lnTo>
                      <a:cubicBezTo>
                        <a:pt x="394958" y="661006"/>
                        <a:pt x="394958" y="652778"/>
                        <a:pt x="394958" y="647292"/>
                      </a:cubicBezTo>
                      <a:lnTo>
                        <a:pt x="394958" y="606151"/>
                      </a:lnTo>
                      <a:cubicBezTo>
                        <a:pt x="394958" y="595180"/>
                        <a:pt x="386730" y="586951"/>
                        <a:pt x="375758" y="586951"/>
                      </a:cubicBezTo>
                      <a:lnTo>
                        <a:pt x="318160" y="586951"/>
                      </a:lnTo>
                      <a:lnTo>
                        <a:pt x="318160" y="507411"/>
                      </a:lnTo>
                      <a:lnTo>
                        <a:pt x="337360" y="507411"/>
                      </a:lnTo>
                      <a:cubicBezTo>
                        <a:pt x="370274" y="507411"/>
                        <a:pt x="394958" y="479983"/>
                        <a:pt x="394958" y="449813"/>
                      </a:cubicBezTo>
                      <a:lnTo>
                        <a:pt x="394958" y="312675"/>
                      </a:lnTo>
                      <a:cubicBezTo>
                        <a:pt x="394958" y="277019"/>
                        <a:pt x="383987" y="238621"/>
                        <a:pt x="364788" y="208450"/>
                      </a:cubicBezTo>
                      <a:cubicBezTo>
                        <a:pt x="348330" y="181022"/>
                        <a:pt x="323646" y="159080"/>
                        <a:pt x="296219" y="142624"/>
                      </a:cubicBezTo>
                      <a:cubicBezTo>
                        <a:pt x="296219" y="139881"/>
                        <a:pt x="296219" y="137138"/>
                        <a:pt x="296219" y="137138"/>
                      </a:cubicBezTo>
                      <a:lnTo>
                        <a:pt x="296219" y="98740"/>
                      </a:lnTo>
                      <a:cubicBezTo>
                        <a:pt x="296219" y="43884"/>
                        <a:pt x="252333" y="0"/>
                        <a:pt x="197478" y="0"/>
                      </a:cubicBezTo>
                      <a:cubicBezTo>
                        <a:pt x="142623" y="0"/>
                        <a:pt x="98739" y="43884"/>
                        <a:pt x="98739" y="98740"/>
                      </a:cubicBezTo>
                      <a:lnTo>
                        <a:pt x="98739" y="137138"/>
                      </a:lnTo>
                      <a:cubicBezTo>
                        <a:pt x="98739" y="139881"/>
                        <a:pt x="98739" y="142624"/>
                        <a:pt x="98739" y="142624"/>
                      </a:cubicBezTo>
                      <a:cubicBezTo>
                        <a:pt x="71311" y="159080"/>
                        <a:pt x="49369" y="181022"/>
                        <a:pt x="30170" y="208450"/>
                      </a:cubicBezTo>
                      <a:cubicBezTo>
                        <a:pt x="10970" y="238621"/>
                        <a:pt x="0" y="277019"/>
                        <a:pt x="0" y="312675"/>
                      </a:cubicBezTo>
                      <a:lnTo>
                        <a:pt x="0" y="449813"/>
                      </a:lnTo>
                      <a:cubicBezTo>
                        <a:pt x="0" y="482726"/>
                        <a:pt x="27428" y="507411"/>
                        <a:pt x="57597" y="507411"/>
                      </a:cubicBezTo>
                      <a:lnTo>
                        <a:pt x="76797" y="507411"/>
                      </a:lnTo>
                      <a:lnTo>
                        <a:pt x="76797" y="586951"/>
                      </a:lnTo>
                      <a:lnTo>
                        <a:pt x="19198" y="586951"/>
                      </a:lnTo>
                      <a:cubicBezTo>
                        <a:pt x="8228" y="586951"/>
                        <a:pt x="0" y="595180"/>
                        <a:pt x="0" y="606151"/>
                      </a:cubicBezTo>
                      <a:lnTo>
                        <a:pt x="0" y="644549"/>
                      </a:lnTo>
                      <a:cubicBezTo>
                        <a:pt x="0" y="677463"/>
                        <a:pt x="27428" y="702147"/>
                        <a:pt x="57597" y="702147"/>
                      </a:cubicBezTo>
                      <a:lnTo>
                        <a:pt x="137138" y="702147"/>
                      </a:lnTo>
                      <a:lnTo>
                        <a:pt x="137138" y="721347"/>
                      </a:lnTo>
                      <a:cubicBezTo>
                        <a:pt x="137138" y="754260"/>
                        <a:pt x="164566" y="778945"/>
                        <a:pt x="194736" y="778945"/>
                      </a:cubicBezTo>
                      <a:lnTo>
                        <a:pt x="222163" y="778945"/>
                      </a:lnTo>
                      <a:cubicBezTo>
                        <a:pt x="233135" y="778945"/>
                        <a:pt x="241363" y="770716"/>
                        <a:pt x="241363" y="759745"/>
                      </a:cubicBezTo>
                      <a:cubicBezTo>
                        <a:pt x="241363" y="748774"/>
                        <a:pt x="233135" y="740546"/>
                        <a:pt x="222163" y="740546"/>
                      </a:cubicBezTo>
                      <a:lnTo>
                        <a:pt x="194736" y="740546"/>
                      </a:lnTo>
                      <a:cubicBezTo>
                        <a:pt x="183764" y="740546"/>
                        <a:pt x="175536" y="732318"/>
                        <a:pt x="175536" y="721347"/>
                      </a:cubicBezTo>
                      <a:lnTo>
                        <a:pt x="175536" y="702147"/>
                      </a:lnTo>
                      <a:lnTo>
                        <a:pt x="425129" y="702147"/>
                      </a:lnTo>
                      <a:cubicBezTo>
                        <a:pt x="422385" y="707633"/>
                        <a:pt x="422385" y="715861"/>
                        <a:pt x="422385" y="721347"/>
                      </a:cubicBezTo>
                      <a:cubicBezTo>
                        <a:pt x="422385" y="726832"/>
                        <a:pt x="422385" y="735060"/>
                        <a:pt x="425129" y="740546"/>
                      </a:cubicBezTo>
                      <a:lnTo>
                        <a:pt x="400443" y="740546"/>
                      </a:lnTo>
                      <a:cubicBezTo>
                        <a:pt x="389472" y="740546"/>
                        <a:pt x="381244" y="748774"/>
                        <a:pt x="381244" y="759745"/>
                      </a:cubicBezTo>
                      <a:cubicBezTo>
                        <a:pt x="381244" y="770716"/>
                        <a:pt x="389472" y="778945"/>
                        <a:pt x="400443" y="778945"/>
                      </a:cubicBezTo>
                      <a:lnTo>
                        <a:pt x="441585" y="778945"/>
                      </a:lnTo>
                      <a:lnTo>
                        <a:pt x="441585" y="842028"/>
                      </a:lnTo>
                      <a:lnTo>
                        <a:pt x="403185" y="842028"/>
                      </a:lnTo>
                      <a:cubicBezTo>
                        <a:pt x="383987" y="842028"/>
                        <a:pt x="367530" y="855742"/>
                        <a:pt x="364788" y="877684"/>
                      </a:cubicBezTo>
                      <a:lnTo>
                        <a:pt x="345588" y="976424"/>
                      </a:lnTo>
                      <a:cubicBezTo>
                        <a:pt x="345588" y="981909"/>
                        <a:pt x="345588" y="987394"/>
                        <a:pt x="348330" y="992880"/>
                      </a:cubicBezTo>
                      <a:cubicBezTo>
                        <a:pt x="351074" y="998366"/>
                        <a:pt x="356560" y="1001108"/>
                        <a:pt x="364788" y="1001108"/>
                      </a:cubicBezTo>
                      <a:lnTo>
                        <a:pt x="639064" y="1001108"/>
                      </a:lnTo>
                      <a:cubicBezTo>
                        <a:pt x="644550" y="1001108"/>
                        <a:pt x="650035" y="998366"/>
                        <a:pt x="655520" y="992880"/>
                      </a:cubicBezTo>
                      <a:cubicBezTo>
                        <a:pt x="658264" y="987394"/>
                        <a:pt x="661006" y="981909"/>
                        <a:pt x="658264" y="976424"/>
                      </a:cubicBezTo>
                      <a:lnTo>
                        <a:pt x="647292" y="880427"/>
                      </a:lnTo>
                      <a:cubicBezTo>
                        <a:pt x="641807" y="858485"/>
                        <a:pt x="628093" y="844771"/>
                        <a:pt x="608893" y="844771"/>
                      </a:cubicBezTo>
                      <a:lnTo>
                        <a:pt x="570495" y="844771"/>
                      </a:lnTo>
                      <a:lnTo>
                        <a:pt x="570495" y="781687"/>
                      </a:lnTo>
                      <a:lnTo>
                        <a:pt x="817344" y="781687"/>
                      </a:lnTo>
                      <a:cubicBezTo>
                        <a:pt x="850258" y="781687"/>
                        <a:pt x="874942" y="754260"/>
                        <a:pt x="874942" y="724089"/>
                      </a:cubicBezTo>
                      <a:lnTo>
                        <a:pt x="874942" y="704890"/>
                      </a:lnTo>
                      <a:lnTo>
                        <a:pt x="954483" y="704890"/>
                      </a:lnTo>
                      <a:cubicBezTo>
                        <a:pt x="987396" y="704890"/>
                        <a:pt x="1012080" y="677463"/>
                        <a:pt x="1012080" y="647292"/>
                      </a:cubicBezTo>
                      <a:lnTo>
                        <a:pt x="1012080" y="606151"/>
                      </a:lnTo>
                      <a:cubicBezTo>
                        <a:pt x="1012080" y="595180"/>
                        <a:pt x="1003852" y="586951"/>
                        <a:pt x="992880" y="586951"/>
                      </a:cubicBezTo>
                      <a:lnTo>
                        <a:pt x="935283" y="586951"/>
                      </a:lnTo>
                      <a:lnTo>
                        <a:pt x="935283" y="507411"/>
                      </a:lnTo>
                      <a:lnTo>
                        <a:pt x="951739" y="507411"/>
                      </a:lnTo>
                      <a:close/>
                      <a:moveTo>
                        <a:pt x="970939" y="449813"/>
                      </a:moveTo>
                      <a:cubicBezTo>
                        <a:pt x="970939" y="460784"/>
                        <a:pt x="962711" y="469013"/>
                        <a:pt x="951739" y="469013"/>
                      </a:cubicBezTo>
                      <a:lnTo>
                        <a:pt x="932541" y="469013"/>
                      </a:lnTo>
                      <a:lnTo>
                        <a:pt x="932541" y="331874"/>
                      </a:lnTo>
                      <a:lnTo>
                        <a:pt x="970939" y="331874"/>
                      </a:lnTo>
                      <a:lnTo>
                        <a:pt x="970939" y="449813"/>
                      </a:lnTo>
                      <a:close/>
                      <a:moveTo>
                        <a:pt x="757003" y="98740"/>
                      </a:moveTo>
                      <a:cubicBezTo>
                        <a:pt x="757003" y="65827"/>
                        <a:pt x="784431" y="41141"/>
                        <a:pt x="814601" y="41141"/>
                      </a:cubicBezTo>
                      <a:cubicBezTo>
                        <a:pt x="847514" y="41141"/>
                        <a:pt x="872200" y="68569"/>
                        <a:pt x="872200" y="98740"/>
                      </a:cubicBezTo>
                      <a:lnTo>
                        <a:pt x="872200" y="137138"/>
                      </a:lnTo>
                      <a:cubicBezTo>
                        <a:pt x="872200" y="170052"/>
                        <a:pt x="844772" y="194736"/>
                        <a:pt x="814601" y="194736"/>
                      </a:cubicBezTo>
                      <a:cubicBezTo>
                        <a:pt x="781689" y="194736"/>
                        <a:pt x="757003" y="167309"/>
                        <a:pt x="757003" y="137138"/>
                      </a:cubicBezTo>
                      <a:lnTo>
                        <a:pt x="757003" y="98740"/>
                      </a:lnTo>
                      <a:close/>
                      <a:moveTo>
                        <a:pt x="677462" y="469013"/>
                      </a:moveTo>
                      <a:cubicBezTo>
                        <a:pt x="666492" y="469013"/>
                        <a:pt x="658264" y="460784"/>
                        <a:pt x="658264" y="449813"/>
                      </a:cubicBezTo>
                      <a:lnTo>
                        <a:pt x="658264" y="331874"/>
                      </a:lnTo>
                      <a:lnTo>
                        <a:pt x="696662" y="331874"/>
                      </a:lnTo>
                      <a:lnTo>
                        <a:pt x="696662" y="469013"/>
                      </a:lnTo>
                      <a:lnTo>
                        <a:pt x="677462" y="469013"/>
                      </a:lnTo>
                      <a:close/>
                      <a:moveTo>
                        <a:pt x="548553" y="724089"/>
                      </a:moveTo>
                      <a:cubicBezTo>
                        <a:pt x="548553" y="746032"/>
                        <a:pt x="532096" y="762488"/>
                        <a:pt x="510154" y="762488"/>
                      </a:cubicBezTo>
                      <a:cubicBezTo>
                        <a:pt x="488212" y="762488"/>
                        <a:pt x="471755" y="746032"/>
                        <a:pt x="471755" y="724089"/>
                      </a:cubicBezTo>
                      <a:cubicBezTo>
                        <a:pt x="471755" y="702147"/>
                        <a:pt x="488212" y="685691"/>
                        <a:pt x="510154" y="685691"/>
                      </a:cubicBezTo>
                      <a:cubicBezTo>
                        <a:pt x="532096" y="685691"/>
                        <a:pt x="548553" y="702147"/>
                        <a:pt x="548553" y="724089"/>
                      </a:cubicBezTo>
                      <a:lnTo>
                        <a:pt x="548553" y="724089"/>
                      </a:lnTo>
                      <a:close/>
                      <a:moveTo>
                        <a:pt x="362044" y="449813"/>
                      </a:moveTo>
                      <a:cubicBezTo>
                        <a:pt x="362044" y="460784"/>
                        <a:pt x="353816" y="469013"/>
                        <a:pt x="342846" y="469013"/>
                      </a:cubicBezTo>
                      <a:lnTo>
                        <a:pt x="323646" y="469013"/>
                      </a:lnTo>
                      <a:lnTo>
                        <a:pt x="323646" y="331874"/>
                      </a:lnTo>
                      <a:lnTo>
                        <a:pt x="362044" y="331874"/>
                      </a:lnTo>
                      <a:lnTo>
                        <a:pt x="362044" y="449813"/>
                      </a:lnTo>
                      <a:close/>
                      <a:moveTo>
                        <a:pt x="145366" y="98740"/>
                      </a:moveTo>
                      <a:cubicBezTo>
                        <a:pt x="145366" y="65827"/>
                        <a:pt x="172794" y="41141"/>
                        <a:pt x="202964" y="41141"/>
                      </a:cubicBezTo>
                      <a:cubicBezTo>
                        <a:pt x="235877" y="41141"/>
                        <a:pt x="260563" y="68569"/>
                        <a:pt x="260563" y="98740"/>
                      </a:cubicBezTo>
                      <a:lnTo>
                        <a:pt x="260563" y="137138"/>
                      </a:lnTo>
                      <a:cubicBezTo>
                        <a:pt x="260563" y="170052"/>
                        <a:pt x="233135" y="194736"/>
                        <a:pt x="202964" y="194736"/>
                      </a:cubicBezTo>
                      <a:cubicBezTo>
                        <a:pt x="170050" y="194736"/>
                        <a:pt x="145366" y="167309"/>
                        <a:pt x="145366" y="137138"/>
                      </a:cubicBezTo>
                      <a:lnTo>
                        <a:pt x="145366" y="98740"/>
                      </a:lnTo>
                      <a:close/>
                      <a:moveTo>
                        <a:pt x="117939" y="183765"/>
                      </a:moveTo>
                      <a:cubicBezTo>
                        <a:pt x="134395" y="213936"/>
                        <a:pt x="167308" y="235878"/>
                        <a:pt x="202964" y="235878"/>
                      </a:cubicBezTo>
                      <a:cubicBezTo>
                        <a:pt x="241363" y="235878"/>
                        <a:pt x="271533" y="213936"/>
                        <a:pt x="287991" y="183765"/>
                      </a:cubicBezTo>
                      <a:cubicBezTo>
                        <a:pt x="326388" y="208450"/>
                        <a:pt x="351074" y="249592"/>
                        <a:pt x="356560" y="293476"/>
                      </a:cubicBezTo>
                      <a:lnTo>
                        <a:pt x="298961" y="293476"/>
                      </a:lnTo>
                      <a:cubicBezTo>
                        <a:pt x="293475" y="293476"/>
                        <a:pt x="287991" y="296218"/>
                        <a:pt x="285247" y="298961"/>
                      </a:cubicBezTo>
                      <a:cubicBezTo>
                        <a:pt x="282505" y="301704"/>
                        <a:pt x="279761" y="307190"/>
                        <a:pt x="279761" y="312675"/>
                      </a:cubicBezTo>
                      <a:lnTo>
                        <a:pt x="279761" y="430614"/>
                      </a:lnTo>
                      <a:lnTo>
                        <a:pt x="126167" y="430614"/>
                      </a:lnTo>
                      <a:lnTo>
                        <a:pt x="126167" y="312675"/>
                      </a:lnTo>
                      <a:cubicBezTo>
                        <a:pt x="126167" y="307190"/>
                        <a:pt x="123425" y="301704"/>
                        <a:pt x="120681" y="298961"/>
                      </a:cubicBezTo>
                      <a:cubicBezTo>
                        <a:pt x="117939" y="296218"/>
                        <a:pt x="112453" y="293476"/>
                        <a:pt x="106967" y="293476"/>
                      </a:cubicBezTo>
                      <a:lnTo>
                        <a:pt x="49369" y="293476"/>
                      </a:lnTo>
                      <a:cubicBezTo>
                        <a:pt x="54855" y="249592"/>
                        <a:pt x="79539" y="208450"/>
                        <a:pt x="117939" y="183765"/>
                      </a:cubicBezTo>
                      <a:lnTo>
                        <a:pt x="117939" y="183765"/>
                      </a:lnTo>
                      <a:close/>
                      <a:moveTo>
                        <a:pt x="68569" y="469013"/>
                      </a:moveTo>
                      <a:cubicBezTo>
                        <a:pt x="57597" y="469013"/>
                        <a:pt x="49369" y="460784"/>
                        <a:pt x="49369" y="449813"/>
                      </a:cubicBezTo>
                      <a:lnTo>
                        <a:pt x="49369" y="331874"/>
                      </a:lnTo>
                      <a:lnTo>
                        <a:pt x="87767" y="331874"/>
                      </a:lnTo>
                      <a:lnTo>
                        <a:pt x="87767" y="469013"/>
                      </a:lnTo>
                      <a:lnTo>
                        <a:pt x="68569" y="469013"/>
                      </a:lnTo>
                      <a:close/>
                      <a:moveTo>
                        <a:pt x="126167" y="469013"/>
                      </a:moveTo>
                      <a:lnTo>
                        <a:pt x="282505" y="469013"/>
                      </a:lnTo>
                      <a:lnTo>
                        <a:pt x="282505" y="586951"/>
                      </a:lnTo>
                      <a:lnTo>
                        <a:pt x="224906" y="586951"/>
                      </a:lnTo>
                      <a:lnTo>
                        <a:pt x="224906" y="537582"/>
                      </a:lnTo>
                      <a:cubicBezTo>
                        <a:pt x="224906" y="526611"/>
                        <a:pt x="216678" y="518382"/>
                        <a:pt x="205708" y="518382"/>
                      </a:cubicBezTo>
                      <a:cubicBezTo>
                        <a:pt x="194736" y="518382"/>
                        <a:pt x="186508" y="526611"/>
                        <a:pt x="186508" y="537582"/>
                      </a:cubicBezTo>
                      <a:lnTo>
                        <a:pt x="186508" y="586951"/>
                      </a:lnTo>
                      <a:lnTo>
                        <a:pt x="126167" y="586951"/>
                      </a:lnTo>
                      <a:lnTo>
                        <a:pt x="126167" y="469013"/>
                      </a:lnTo>
                      <a:close/>
                      <a:moveTo>
                        <a:pt x="68569" y="666491"/>
                      </a:moveTo>
                      <a:cubicBezTo>
                        <a:pt x="57597" y="666491"/>
                        <a:pt x="49369" y="658263"/>
                        <a:pt x="49369" y="647292"/>
                      </a:cubicBezTo>
                      <a:lnTo>
                        <a:pt x="49369" y="628093"/>
                      </a:lnTo>
                      <a:lnTo>
                        <a:pt x="362044" y="628093"/>
                      </a:lnTo>
                      <a:lnTo>
                        <a:pt x="362044" y="647292"/>
                      </a:lnTo>
                      <a:cubicBezTo>
                        <a:pt x="362044" y="658263"/>
                        <a:pt x="353816" y="666491"/>
                        <a:pt x="342846" y="666491"/>
                      </a:cubicBezTo>
                      <a:lnTo>
                        <a:pt x="68569" y="666491"/>
                      </a:lnTo>
                      <a:close/>
                      <a:moveTo>
                        <a:pt x="608893" y="888655"/>
                      </a:moveTo>
                      <a:lnTo>
                        <a:pt x="622607" y="962710"/>
                      </a:lnTo>
                      <a:lnTo>
                        <a:pt x="397701" y="962710"/>
                      </a:lnTo>
                      <a:lnTo>
                        <a:pt x="411415" y="888655"/>
                      </a:lnTo>
                      <a:cubicBezTo>
                        <a:pt x="411415" y="885912"/>
                        <a:pt x="411415" y="885912"/>
                        <a:pt x="414157" y="885912"/>
                      </a:cubicBezTo>
                      <a:lnTo>
                        <a:pt x="608893" y="885912"/>
                      </a:lnTo>
                      <a:cubicBezTo>
                        <a:pt x="606151" y="885912"/>
                        <a:pt x="608893" y="885912"/>
                        <a:pt x="608893" y="888655"/>
                      </a:cubicBezTo>
                      <a:lnTo>
                        <a:pt x="608893" y="888655"/>
                      </a:lnTo>
                      <a:close/>
                      <a:moveTo>
                        <a:pt x="490954" y="844771"/>
                      </a:moveTo>
                      <a:lnTo>
                        <a:pt x="490954" y="798144"/>
                      </a:lnTo>
                      <a:cubicBezTo>
                        <a:pt x="496440" y="800887"/>
                        <a:pt x="504668" y="800887"/>
                        <a:pt x="510154" y="800887"/>
                      </a:cubicBezTo>
                      <a:cubicBezTo>
                        <a:pt x="515640" y="800887"/>
                        <a:pt x="523868" y="800887"/>
                        <a:pt x="529354" y="798144"/>
                      </a:cubicBezTo>
                      <a:lnTo>
                        <a:pt x="529354" y="844771"/>
                      </a:lnTo>
                      <a:lnTo>
                        <a:pt x="490954" y="844771"/>
                      </a:lnTo>
                      <a:close/>
                      <a:moveTo>
                        <a:pt x="833800" y="724089"/>
                      </a:moveTo>
                      <a:cubicBezTo>
                        <a:pt x="833800" y="735060"/>
                        <a:pt x="825572" y="743289"/>
                        <a:pt x="814601" y="743289"/>
                      </a:cubicBezTo>
                      <a:lnTo>
                        <a:pt x="584209" y="743289"/>
                      </a:lnTo>
                      <a:cubicBezTo>
                        <a:pt x="586951" y="737803"/>
                        <a:pt x="586951" y="729575"/>
                        <a:pt x="586951" y="724089"/>
                      </a:cubicBezTo>
                      <a:cubicBezTo>
                        <a:pt x="586951" y="718604"/>
                        <a:pt x="586951" y="710376"/>
                        <a:pt x="584209" y="704890"/>
                      </a:cubicBezTo>
                      <a:lnTo>
                        <a:pt x="833800" y="704890"/>
                      </a:lnTo>
                      <a:lnTo>
                        <a:pt x="833800" y="724089"/>
                      </a:lnTo>
                      <a:close/>
                      <a:moveTo>
                        <a:pt x="970939" y="625350"/>
                      </a:moveTo>
                      <a:lnTo>
                        <a:pt x="970939" y="644549"/>
                      </a:lnTo>
                      <a:cubicBezTo>
                        <a:pt x="970939" y="655520"/>
                        <a:pt x="962711" y="663749"/>
                        <a:pt x="951739" y="663749"/>
                      </a:cubicBezTo>
                      <a:lnTo>
                        <a:pt x="677462" y="663749"/>
                      </a:lnTo>
                      <a:cubicBezTo>
                        <a:pt x="666492" y="663749"/>
                        <a:pt x="658264" y="655520"/>
                        <a:pt x="658264" y="644549"/>
                      </a:cubicBezTo>
                      <a:lnTo>
                        <a:pt x="658264" y="625350"/>
                      </a:lnTo>
                      <a:lnTo>
                        <a:pt x="970939" y="625350"/>
                      </a:lnTo>
                      <a:close/>
                      <a:moveTo>
                        <a:pt x="833800" y="586951"/>
                      </a:moveTo>
                      <a:lnTo>
                        <a:pt x="833800" y="537582"/>
                      </a:lnTo>
                      <a:cubicBezTo>
                        <a:pt x="833800" y="526611"/>
                        <a:pt x="825572" y="518382"/>
                        <a:pt x="814601" y="518382"/>
                      </a:cubicBezTo>
                      <a:cubicBezTo>
                        <a:pt x="803631" y="518382"/>
                        <a:pt x="795403" y="526611"/>
                        <a:pt x="795403" y="537582"/>
                      </a:cubicBezTo>
                      <a:lnTo>
                        <a:pt x="795403" y="586951"/>
                      </a:lnTo>
                      <a:lnTo>
                        <a:pt x="737803" y="586951"/>
                      </a:lnTo>
                      <a:lnTo>
                        <a:pt x="737803" y="469013"/>
                      </a:lnTo>
                      <a:lnTo>
                        <a:pt x="894142" y="469013"/>
                      </a:lnTo>
                      <a:lnTo>
                        <a:pt x="894142" y="586951"/>
                      </a:lnTo>
                      <a:lnTo>
                        <a:pt x="833800" y="586951"/>
                      </a:lnTo>
                      <a:close/>
                      <a:moveTo>
                        <a:pt x="913341" y="293476"/>
                      </a:moveTo>
                      <a:cubicBezTo>
                        <a:pt x="907855" y="293476"/>
                        <a:pt x="902369" y="296218"/>
                        <a:pt x="899627" y="298961"/>
                      </a:cubicBezTo>
                      <a:cubicBezTo>
                        <a:pt x="896884" y="301704"/>
                        <a:pt x="894142" y="307190"/>
                        <a:pt x="894142" y="312675"/>
                      </a:cubicBezTo>
                      <a:lnTo>
                        <a:pt x="894142" y="430614"/>
                      </a:lnTo>
                      <a:lnTo>
                        <a:pt x="737803" y="430614"/>
                      </a:lnTo>
                      <a:lnTo>
                        <a:pt x="737803" y="312675"/>
                      </a:lnTo>
                      <a:cubicBezTo>
                        <a:pt x="737803" y="307190"/>
                        <a:pt x="735061" y="301704"/>
                        <a:pt x="732318" y="298961"/>
                      </a:cubicBezTo>
                      <a:cubicBezTo>
                        <a:pt x="729575" y="296218"/>
                        <a:pt x="724090" y="293476"/>
                        <a:pt x="718604" y="293476"/>
                      </a:cubicBezTo>
                      <a:lnTo>
                        <a:pt x="661006" y="293476"/>
                      </a:lnTo>
                      <a:cubicBezTo>
                        <a:pt x="666492" y="249592"/>
                        <a:pt x="691176" y="208450"/>
                        <a:pt x="729575" y="183765"/>
                      </a:cubicBezTo>
                      <a:cubicBezTo>
                        <a:pt x="746031" y="213936"/>
                        <a:pt x="778945" y="235878"/>
                        <a:pt x="814601" y="235878"/>
                      </a:cubicBezTo>
                      <a:cubicBezTo>
                        <a:pt x="853000" y="235878"/>
                        <a:pt x="883170" y="213936"/>
                        <a:pt x="899627" y="183765"/>
                      </a:cubicBezTo>
                      <a:cubicBezTo>
                        <a:pt x="938025" y="208450"/>
                        <a:pt x="962711" y="249592"/>
                        <a:pt x="968197" y="293476"/>
                      </a:cubicBezTo>
                      <a:lnTo>
                        <a:pt x="913341" y="293476"/>
                      </a:lnTo>
                      <a:close/>
                    </a:path>
                  </a:pathLst>
                </a:custGeom>
                <a:grpFill/>
                <a:ln w="27426" cap="flat">
                  <a:noFill/>
                  <a:prstDash val="solid"/>
                  <a:miter/>
                </a:ln>
              </p:spPr>
              <p:txBody>
                <a:bodyPr rtlCol="0" anchor="ctr"/>
                <a:lstStyle/>
                <a:p>
                  <a:endParaRPr lang="en-US"/>
                </a:p>
              </p:txBody>
            </p:sp>
            <p:sp>
              <p:nvSpPr>
                <p:cNvPr id="142" name="Freeform 141">
                  <a:extLst>
                    <a:ext uri="{FF2B5EF4-FFF2-40B4-BE49-F238E27FC236}">
                      <a16:creationId xmlns:a16="http://schemas.microsoft.com/office/drawing/2014/main" id="{BDE2B54A-CEB4-994D-85F9-6212AB5C9E3B}"/>
                    </a:ext>
                  </a:extLst>
                </p:cNvPr>
                <p:cNvSpPr/>
                <p:nvPr/>
              </p:nvSpPr>
              <p:spPr>
                <a:xfrm>
                  <a:off x="10954686" y="4475669"/>
                  <a:ext cx="38397" cy="38398"/>
                </a:xfrm>
                <a:custGeom>
                  <a:avLst/>
                  <a:gdLst>
                    <a:gd name="connsiteX0" fmla="*/ 19198 w 38397"/>
                    <a:gd name="connsiteY0" fmla="*/ 0 h 38398"/>
                    <a:gd name="connsiteX1" fmla="*/ 19198 w 38397"/>
                    <a:gd name="connsiteY1" fmla="*/ 0 h 38398"/>
                    <a:gd name="connsiteX2" fmla="*/ 0 w 38397"/>
                    <a:gd name="connsiteY2" fmla="*/ 19199 h 38398"/>
                    <a:gd name="connsiteX3" fmla="*/ 19198 w 38397"/>
                    <a:gd name="connsiteY3" fmla="*/ 38399 h 38398"/>
                    <a:gd name="connsiteX4" fmla="*/ 38398 w 38397"/>
                    <a:gd name="connsiteY4" fmla="*/ 19199 h 38398"/>
                    <a:gd name="connsiteX5" fmla="*/ 19198 w 38397"/>
                    <a:gd name="connsiteY5" fmla="*/ 0 h 38398"/>
                    <a:gd name="connsiteX6" fmla="*/ 19198 w 38397"/>
                    <a:gd name="connsiteY6"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97" h="38398">
                      <a:moveTo>
                        <a:pt x="19198" y="0"/>
                      </a:moveTo>
                      <a:lnTo>
                        <a:pt x="19198" y="0"/>
                      </a:lnTo>
                      <a:cubicBezTo>
                        <a:pt x="8228" y="0"/>
                        <a:pt x="0" y="8228"/>
                        <a:pt x="0" y="19199"/>
                      </a:cubicBezTo>
                      <a:cubicBezTo>
                        <a:pt x="0" y="30171"/>
                        <a:pt x="8228" y="38399"/>
                        <a:pt x="19198" y="38399"/>
                      </a:cubicBezTo>
                      <a:cubicBezTo>
                        <a:pt x="30170" y="38399"/>
                        <a:pt x="38398" y="30171"/>
                        <a:pt x="38398" y="19199"/>
                      </a:cubicBezTo>
                      <a:cubicBezTo>
                        <a:pt x="38398" y="8228"/>
                        <a:pt x="30170" y="0"/>
                        <a:pt x="19198" y="0"/>
                      </a:cubicBezTo>
                      <a:lnTo>
                        <a:pt x="19198" y="0"/>
                      </a:lnTo>
                      <a:close/>
                    </a:path>
                  </a:pathLst>
                </a:custGeom>
                <a:grpFill/>
                <a:ln w="27426" cap="flat">
                  <a:noFill/>
                  <a:prstDash val="solid"/>
                  <a:miter/>
                </a:ln>
              </p:spPr>
              <p:txBody>
                <a:bodyPr rtlCol="0" anchor="ctr"/>
                <a:lstStyle/>
                <a:p>
                  <a:endParaRPr lang="en-US"/>
                </a:p>
              </p:txBody>
            </p:sp>
          </p:grpSp>
        </p:grpSp>
        <p:grpSp>
          <p:nvGrpSpPr>
            <p:cNvPr id="98" name="Group 97">
              <a:extLst>
                <a:ext uri="{FF2B5EF4-FFF2-40B4-BE49-F238E27FC236}">
                  <a16:creationId xmlns:a16="http://schemas.microsoft.com/office/drawing/2014/main" id="{0B37F316-9780-534E-A444-0B2A5476142A}"/>
                </a:ext>
              </a:extLst>
            </p:cNvPr>
            <p:cNvGrpSpPr/>
            <p:nvPr/>
          </p:nvGrpSpPr>
          <p:grpSpPr>
            <a:xfrm>
              <a:off x="914794" y="5353593"/>
              <a:ext cx="660507" cy="660957"/>
              <a:chOff x="7211530" y="2382809"/>
              <a:chExt cx="823268" cy="823829"/>
            </a:xfrm>
            <a:solidFill>
              <a:srgbClr val="5C5C5C"/>
            </a:solidFill>
          </p:grpSpPr>
          <p:sp>
            <p:nvSpPr>
              <p:cNvPr id="129" name="Freeform 128">
                <a:extLst>
                  <a:ext uri="{FF2B5EF4-FFF2-40B4-BE49-F238E27FC236}">
                    <a16:creationId xmlns:a16="http://schemas.microsoft.com/office/drawing/2014/main" id="{BA121A45-4FA0-CC4C-B5DC-B5014D5F68FB}"/>
                  </a:ext>
                </a:extLst>
              </p:cNvPr>
              <p:cNvSpPr/>
              <p:nvPr/>
            </p:nvSpPr>
            <p:spPr>
              <a:xfrm>
                <a:off x="7778815" y="2929319"/>
                <a:ext cx="246607" cy="246606"/>
              </a:xfrm>
              <a:custGeom>
                <a:avLst/>
                <a:gdLst>
                  <a:gd name="connsiteX0" fmla="*/ 240284 w 246607"/>
                  <a:gd name="connsiteY0" fmla="*/ 65942 h 246606"/>
                  <a:gd name="connsiteX1" fmla="*/ 65943 w 246607"/>
                  <a:gd name="connsiteY1" fmla="*/ 240284 h 246606"/>
                  <a:gd name="connsiteX2" fmla="*/ 50586 w 246607"/>
                  <a:gd name="connsiteY2" fmla="*/ 246607 h 246606"/>
                  <a:gd name="connsiteX3" fmla="*/ 35230 w 246607"/>
                  <a:gd name="connsiteY3" fmla="*/ 240284 h 246606"/>
                  <a:gd name="connsiteX4" fmla="*/ 6323 w 246607"/>
                  <a:gd name="connsiteY4" fmla="*/ 211377 h 246606"/>
                  <a:gd name="connsiteX5" fmla="*/ 0 w 246607"/>
                  <a:gd name="connsiteY5" fmla="*/ 196021 h 246606"/>
                  <a:gd name="connsiteX6" fmla="*/ 6323 w 246607"/>
                  <a:gd name="connsiteY6" fmla="*/ 180664 h 246606"/>
                  <a:gd name="connsiteX7" fmla="*/ 180664 w 246607"/>
                  <a:gd name="connsiteY7" fmla="*/ 6323 h 246606"/>
                  <a:gd name="connsiteX8" fmla="*/ 196021 w 246607"/>
                  <a:gd name="connsiteY8" fmla="*/ 0 h 246606"/>
                  <a:gd name="connsiteX9" fmla="*/ 211377 w 246607"/>
                  <a:gd name="connsiteY9" fmla="*/ 6323 h 246606"/>
                  <a:gd name="connsiteX10" fmla="*/ 240284 w 246607"/>
                  <a:gd name="connsiteY10" fmla="*/ 35230 h 246606"/>
                  <a:gd name="connsiteX11" fmla="*/ 246607 w 246607"/>
                  <a:gd name="connsiteY11" fmla="*/ 50586 h 246606"/>
                  <a:gd name="connsiteX12" fmla="*/ 240284 w 246607"/>
                  <a:gd name="connsiteY12" fmla="*/ 65942 h 246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607" h="246606">
                    <a:moveTo>
                      <a:pt x="240284" y="65942"/>
                    </a:moveTo>
                    <a:lnTo>
                      <a:pt x="65943" y="240284"/>
                    </a:lnTo>
                    <a:cubicBezTo>
                      <a:pt x="61426" y="244800"/>
                      <a:pt x="56006" y="246607"/>
                      <a:pt x="50586" y="246607"/>
                    </a:cubicBezTo>
                    <a:cubicBezTo>
                      <a:pt x="45166" y="246607"/>
                      <a:pt x="39746" y="244800"/>
                      <a:pt x="35230" y="240284"/>
                    </a:cubicBezTo>
                    <a:lnTo>
                      <a:pt x="6323" y="211377"/>
                    </a:lnTo>
                    <a:cubicBezTo>
                      <a:pt x="1807" y="207764"/>
                      <a:pt x="0" y="201441"/>
                      <a:pt x="0" y="196021"/>
                    </a:cubicBezTo>
                    <a:cubicBezTo>
                      <a:pt x="0" y="190601"/>
                      <a:pt x="1807" y="185181"/>
                      <a:pt x="6323" y="180664"/>
                    </a:cubicBezTo>
                    <a:lnTo>
                      <a:pt x="180664" y="6323"/>
                    </a:lnTo>
                    <a:cubicBezTo>
                      <a:pt x="185181" y="1807"/>
                      <a:pt x="190601" y="0"/>
                      <a:pt x="196021" y="0"/>
                    </a:cubicBezTo>
                    <a:cubicBezTo>
                      <a:pt x="201441" y="0"/>
                      <a:pt x="206861" y="1807"/>
                      <a:pt x="211377" y="6323"/>
                    </a:cubicBezTo>
                    <a:lnTo>
                      <a:pt x="240284" y="35230"/>
                    </a:lnTo>
                    <a:cubicBezTo>
                      <a:pt x="244800" y="39746"/>
                      <a:pt x="246607" y="45166"/>
                      <a:pt x="246607" y="50586"/>
                    </a:cubicBezTo>
                    <a:cubicBezTo>
                      <a:pt x="246607" y="56006"/>
                      <a:pt x="244800" y="61426"/>
                      <a:pt x="240284" y="65942"/>
                    </a:cubicBezTo>
                    <a:close/>
                  </a:path>
                </a:pathLst>
              </a:custGeom>
              <a:solidFill>
                <a:srgbClr val="94C33D"/>
              </a:solidFill>
              <a:ln w="9028" cap="flat">
                <a:noFill/>
                <a:prstDash val="solid"/>
                <a:miter/>
              </a:ln>
            </p:spPr>
            <p:txBody>
              <a:bodyPr rtlCol="0" anchor="ctr"/>
              <a:lstStyle/>
              <a:p>
                <a:endParaRPr lang="en-US"/>
              </a:p>
            </p:txBody>
          </p:sp>
          <p:grpSp>
            <p:nvGrpSpPr>
              <p:cNvPr id="130" name="Graphic 2">
                <a:extLst>
                  <a:ext uri="{FF2B5EF4-FFF2-40B4-BE49-F238E27FC236}">
                    <a16:creationId xmlns:a16="http://schemas.microsoft.com/office/drawing/2014/main" id="{122F4054-7A81-D84C-86B0-B06F45E7E2AC}"/>
                  </a:ext>
                </a:extLst>
              </p:cNvPr>
              <p:cNvGrpSpPr/>
              <p:nvPr/>
            </p:nvGrpSpPr>
            <p:grpSpPr>
              <a:xfrm>
                <a:off x="7211530" y="2382809"/>
                <a:ext cx="823268" cy="823829"/>
                <a:chOff x="7211530" y="2382809"/>
                <a:chExt cx="823268" cy="823829"/>
              </a:xfrm>
              <a:grpFill/>
            </p:grpSpPr>
            <p:sp>
              <p:nvSpPr>
                <p:cNvPr id="131" name="Freeform 130">
                  <a:extLst>
                    <a:ext uri="{FF2B5EF4-FFF2-40B4-BE49-F238E27FC236}">
                      <a16:creationId xmlns:a16="http://schemas.microsoft.com/office/drawing/2014/main" id="{6057EE46-B4C7-CC4E-B7D1-C6FEEF092242}"/>
                    </a:ext>
                  </a:extLst>
                </p:cNvPr>
                <p:cNvSpPr/>
                <p:nvPr/>
              </p:nvSpPr>
              <p:spPr>
                <a:xfrm>
                  <a:off x="7288086" y="3064247"/>
                  <a:ext cx="32971" cy="32186"/>
                </a:xfrm>
                <a:custGeom>
                  <a:avLst/>
                  <a:gdLst>
                    <a:gd name="connsiteX0" fmla="*/ 4743 w 32971"/>
                    <a:gd name="connsiteY0" fmla="*/ 5087 h 32186"/>
                    <a:gd name="connsiteX1" fmla="*/ 4743 w 32971"/>
                    <a:gd name="connsiteY1" fmla="*/ 27670 h 32186"/>
                    <a:gd name="connsiteX2" fmla="*/ 4743 w 32971"/>
                    <a:gd name="connsiteY2" fmla="*/ 27670 h 32186"/>
                    <a:gd name="connsiteX3" fmla="*/ 16486 w 32971"/>
                    <a:gd name="connsiteY3" fmla="*/ 32186 h 32186"/>
                    <a:gd name="connsiteX4" fmla="*/ 28229 w 32971"/>
                    <a:gd name="connsiteY4" fmla="*/ 27670 h 32186"/>
                    <a:gd name="connsiteX5" fmla="*/ 28229 w 32971"/>
                    <a:gd name="connsiteY5" fmla="*/ 5087 h 32186"/>
                    <a:gd name="connsiteX6" fmla="*/ 4743 w 32971"/>
                    <a:gd name="connsiteY6" fmla="*/ 5087 h 32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71" h="32186">
                      <a:moveTo>
                        <a:pt x="4743" y="5087"/>
                      </a:moveTo>
                      <a:cubicBezTo>
                        <a:pt x="-1581" y="11410"/>
                        <a:pt x="-1581" y="21346"/>
                        <a:pt x="4743" y="27670"/>
                      </a:cubicBezTo>
                      <a:lnTo>
                        <a:pt x="4743" y="27670"/>
                      </a:lnTo>
                      <a:cubicBezTo>
                        <a:pt x="7452" y="30380"/>
                        <a:pt x="11969" y="32186"/>
                        <a:pt x="16486" y="32186"/>
                      </a:cubicBezTo>
                      <a:cubicBezTo>
                        <a:pt x="21002" y="32186"/>
                        <a:pt x="24616" y="30380"/>
                        <a:pt x="28229" y="27670"/>
                      </a:cubicBezTo>
                      <a:cubicBezTo>
                        <a:pt x="34552" y="21346"/>
                        <a:pt x="34552" y="10507"/>
                        <a:pt x="28229" y="5087"/>
                      </a:cubicBezTo>
                      <a:cubicBezTo>
                        <a:pt x="21002" y="-2140"/>
                        <a:pt x="11066" y="-1237"/>
                        <a:pt x="4743" y="5087"/>
                      </a:cubicBezTo>
                      <a:close/>
                    </a:path>
                  </a:pathLst>
                </a:custGeom>
                <a:grpFill/>
                <a:ln w="9028" cap="flat">
                  <a:noFill/>
                  <a:prstDash val="solid"/>
                  <a:miter/>
                </a:ln>
              </p:spPr>
              <p:txBody>
                <a:bodyPr rtlCol="0" anchor="ctr"/>
                <a:lstStyle/>
                <a:p>
                  <a:endParaRPr lang="en-US"/>
                </a:p>
              </p:txBody>
            </p:sp>
            <p:grpSp>
              <p:nvGrpSpPr>
                <p:cNvPr id="132" name="Graphic 2">
                  <a:extLst>
                    <a:ext uri="{FF2B5EF4-FFF2-40B4-BE49-F238E27FC236}">
                      <a16:creationId xmlns:a16="http://schemas.microsoft.com/office/drawing/2014/main" id="{A3CD8043-0D97-7B41-BF4F-5579B70F89C3}"/>
                    </a:ext>
                  </a:extLst>
                </p:cNvPr>
                <p:cNvGrpSpPr/>
                <p:nvPr/>
              </p:nvGrpSpPr>
              <p:grpSpPr>
                <a:xfrm>
                  <a:off x="7211530" y="2382809"/>
                  <a:ext cx="823268" cy="823829"/>
                  <a:chOff x="7211530" y="2382809"/>
                  <a:chExt cx="823268" cy="823829"/>
                </a:xfrm>
                <a:grpFill/>
              </p:grpSpPr>
              <p:sp>
                <p:nvSpPr>
                  <p:cNvPr id="133" name="Freeform 132">
                    <a:extLst>
                      <a:ext uri="{FF2B5EF4-FFF2-40B4-BE49-F238E27FC236}">
                        <a16:creationId xmlns:a16="http://schemas.microsoft.com/office/drawing/2014/main" id="{5E36372E-5B66-7340-B57F-F674B466035A}"/>
                      </a:ext>
                    </a:extLst>
                  </p:cNvPr>
                  <p:cNvSpPr/>
                  <p:nvPr/>
                </p:nvSpPr>
                <p:spPr>
                  <a:xfrm>
                    <a:off x="7606281" y="2382809"/>
                    <a:ext cx="32519" cy="104785"/>
                  </a:xfrm>
                  <a:custGeom>
                    <a:avLst/>
                    <a:gdLst>
                      <a:gd name="connsiteX0" fmla="*/ 16260 w 32519"/>
                      <a:gd name="connsiteY0" fmla="*/ 104786 h 104785"/>
                      <a:gd name="connsiteX1" fmla="*/ 32519 w 32519"/>
                      <a:gd name="connsiteY1" fmla="*/ 88525 h 104785"/>
                      <a:gd name="connsiteX2" fmla="*/ 32519 w 32519"/>
                      <a:gd name="connsiteY2" fmla="*/ 16260 h 104785"/>
                      <a:gd name="connsiteX3" fmla="*/ 16260 w 32519"/>
                      <a:gd name="connsiteY3" fmla="*/ 0 h 104785"/>
                      <a:gd name="connsiteX4" fmla="*/ 0 w 32519"/>
                      <a:gd name="connsiteY4" fmla="*/ 16260 h 104785"/>
                      <a:gd name="connsiteX5" fmla="*/ 0 w 32519"/>
                      <a:gd name="connsiteY5" fmla="*/ 88525 h 104785"/>
                      <a:gd name="connsiteX6" fmla="*/ 16260 w 32519"/>
                      <a:gd name="connsiteY6" fmla="*/ 104786 h 104785"/>
                      <a:gd name="connsiteX7" fmla="*/ 16260 w 32519"/>
                      <a:gd name="connsiteY7" fmla="*/ 104786 h 10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519" h="104785">
                        <a:moveTo>
                          <a:pt x="16260" y="104786"/>
                        </a:moveTo>
                        <a:cubicBezTo>
                          <a:pt x="25293" y="104786"/>
                          <a:pt x="32519" y="97559"/>
                          <a:pt x="32519" y="88525"/>
                        </a:cubicBezTo>
                        <a:lnTo>
                          <a:pt x="32519" y="16260"/>
                        </a:lnTo>
                        <a:cubicBezTo>
                          <a:pt x="32519" y="7226"/>
                          <a:pt x="25293" y="0"/>
                          <a:pt x="16260" y="0"/>
                        </a:cubicBezTo>
                        <a:cubicBezTo>
                          <a:pt x="7226" y="0"/>
                          <a:pt x="0" y="7226"/>
                          <a:pt x="0" y="16260"/>
                        </a:cubicBezTo>
                        <a:lnTo>
                          <a:pt x="0" y="88525"/>
                        </a:lnTo>
                        <a:cubicBezTo>
                          <a:pt x="0" y="97559"/>
                          <a:pt x="7226" y="104786"/>
                          <a:pt x="16260" y="104786"/>
                        </a:cubicBezTo>
                        <a:lnTo>
                          <a:pt x="16260" y="104786"/>
                        </a:lnTo>
                        <a:close/>
                      </a:path>
                    </a:pathLst>
                  </a:custGeom>
                  <a:grpFill/>
                  <a:ln w="9028"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8B09FAA3-DA8E-A745-B157-AFDA45CB82D2}"/>
                      </a:ext>
                    </a:extLst>
                  </p:cNvPr>
                  <p:cNvSpPr/>
                  <p:nvPr/>
                </p:nvSpPr>
                <p:spPr>
                  <a:xfrm>
                    <a:off x="7211530" y="2513251"/>
                    <a:ext cx="823268" cy="693387"/>
                  </a:xfrm>
                  <a:custGeom>
                    <a:avLst/>
                    <a:gdLst>
                      <a:gd name="connsiteX0" fmla="*/ 808473 w 823268"/>
                      <a:gd name="connsiteY0" fmla="*/ 427811 h 693387"/>
                      <a:gd name="connsiteX1" fmla="*/ 779566 w 823268"/>
                      <a:gd name="connsiteY1" fmla="*/ 398905 h 693387"/>
                      <a:gd name="connsiteX2" fmla="*/ 741627 w 823268"/>
                      <a:gd name="connsiteY2" fmla="*/ 382645 h 693387"/>
                      <a:gd name="connsiteX3" fmla="*/ 715431 w 823268"/>
                      <a:gd name="connsiteY3" fmla="*/ 388968 h 693387"/>
                      <a:gd name="connsiteX4" fmla="*/ 661231 w 823268"/>
                      <a:gd name="connsiteY4" fmla="*/ 334769 h 693387"/>
                      <a:gd name="connsiteX5" fmla="*/ 663941 w 823268"/>
                      <a:gd name="connsiteY5" fmla="*/ 332059 h 693387"/>
                      <a:gd name="connsiteX6" fmla="*/ 663941 w 823268"/>
                      <a:gd name="connsiteY6" fmla="*/ 252567 h 693387"/>
                      <a:gd name="connsiteX7" fmla="*/ 635939 w 823268"/>
                      <a:gd name="connsiteY7" fmla="*/ 237210 h 693387"/>
                      <a:gd name="connsiteX8" fmla="*/ 637745 w 823268"/>
                      <a:gd name="connsiteY8" fmla="*/ 220951 h 693387"/>
                      <a:gd name="connsiteX9" fmla="*/ 621485 w 823268"/>
                      <a:gd name="connsiteY9" fmla="*/ 181204 h 693387"/>
                      <a:gd name="connsiteX10" fmla="*/ 593482 w 823268"/>
                      <a:gd name="connsiteY10" fmla="*/ 165848 h 693387"/>
                      <a:gd name="connsiteX11" fmla="*/ 595289 w 823268"/>
                      <a:gd name="connsiteY11" fmla="*/ 149588 h 693387"/>
                      <a:gd name="connsiteX12" fmla="*/ 579029 w 823268"/>
                      <a:gd name="connsiteY12" fmla="*/ 109842 h 693387"/>
                      <a:gd name="connsiteX13" fmla="*/ 551026 w 823268"/>
                      <a:gd name="connsiteY13" fmla="*/ 94486 h 693387"/>
                      <a:gd name="connsiteX14" fmla="*/ 536573 w 823268"/>
                      <a:gd name="connsiteY14" fmla="*/ 38480 h 693387"/>
                      <a:gd name="connsiteX15" fmla="*/ 490503 w 823268"/>
                      <a:gd name="connsiteY15" fmla="*/ 22220 h 693387"/>
                      <a:gd name="connsiteX16" fmla="*/ 383009 w 823268"/>
                      <a:gd name="connsiteY16" fmla="*/ 2347 h 693387"/>
                      <a:gd name="connsiteX17" fmla="*/ 333326 w 823268"/>
                      <a:gd name="connsiteY17" fmla="*/ 8670 h 693387"/>
                      <a:gd name="connsiteX18" fmla="*/ 330616 w 823268"/>
                      <a:gd name="connsiteY18" fmla="*/ 11380 h 693387"/>
                      <a:gd name="connsiteX19" fmla="*/ 270996 w 823268"/>
                      <a:gd name="connsiteY19" fmla="*/ 24027 h 693387"/>
                      <a:gd name="connsiteX20" fmla="*/ 254737 w 823268"/>
                      <a:gd name="connsiteY20" fmla="*/ 63773 h 693387"/>
                      <a:gd name="connsiteX21" fmla="*/ 256544 w 823268"/>
                      <a:gd name="connsiteY21" fmla="*/ 80032 h 693387"/>
                      <a:gd name="connsiteX22" fmla="*/ 228540 w 823268"/>
                      <a:gd name="connsiteY22" fmla="*/ 95389 h 693387"/>
                      <a:gd name="connsiteX23" fmla="*/ 212281 w 823268"/>
                      <a:gd name="connsiteY23" fmla="*/ 135135 h 693387"/>
                      <a:gd name="connsiteX24" fmla="*/ 214087 w 823268"/>
                      <a:gd name="connsiteY24" fmla="*/ 151395 h 693387"/>
                      <a:gd name="connsiteX25" fmla="*/ 186085 w 823268"/>
                      <a:gd name="connsiteY25" fmla="*/ 166751 h 693387"/>
                      <a:gd name="connsiteX26" fmla="*/ 169824 w 823268"/>
                      <a:gd name="connsiteY26" fmla="*/ 206497 h 693387"/>
                      <a:gd name="connsiteX27" fmla="*/ 179761 w 823268"/>
                      <a:gd name="connsiteY27" fmla="*/ 238113 h 693387"/>
                      <a:gd name="connsiteX28" fmla="*/ 158081 w 823268"/>
                      <a:gd name="connsiteY28" fmla="*/ 251663 h 693387"/>
                      <a:gd name="connsiteX29" fmla="*/ 158081 w 823268"/>
                      <a:gd name="connsiteY29" fmla="*/ 331156 h 693387"/>
                      <a:gd name="connsiteX30" fmla="*/ 160791 w 823268"/>
                      <a:gd name="connsiteY30" fmla="*/ 333866 h 693387"/>
                      <a:gd name="connsiteX31" fmla="*/ 106592 w 823268"/>
                      <a:gd name="connsiteY31" fmla="*/ 388065 h 693387"/>
                      <a:gd name="connsiteX32" fmla="*/ 45166 w 823268"/>
                      <a:gd name="connsiteY32" fmla="*/ 398905 h 693387"/>
                      <a:gd name="connsiteX33" fmla="*/ 16260 w 823268"/>
                      <a:gd name="connsiteY33" fmla="*/ 427811 h 693387"/>
                      <a:gd name="connsiteX34" fmla="*/ 0 w 823268"/>
                      <a:gd name="connsiteY34" fmla="*/ 465751 h 693387"/>
                      <a:gd name="connsiteX35" fmla="*/ 16260 w 823268"/>
                      <a:gd name="connsiteY35" fmla="*/ 503690 h 693387"/>
                      <a:gd name="connsiteX36" fmla="*/ 52393 w 823268"/>
                      <a:gd name="connsiteY36" fmla="*/ 539823 h 693387"/>
                      <a:gd name="connsiteX37" fmla="*/ 74976 w 823268"/>
                      <a:gd name="connsiteY37" fmla="*/ 539823 h 693387"/>
                      <a:gd name="connsiteX38" fmla="*/ 74976 w 823268"/>
                      <a:gd name="connsiteY38" fmla="*/ 517240 h 693387"/>
                      <a:gd name="connsiteX39" fmla="*/ 38843 w 823268"/>
                      <a:gd name="connsiteY39" fmla="*/ 481107 h 693387"/>
                      <a:gd name="connsiteX40" fmla="*/ 32520 w 823268"/>
                      <a:gd name="connsiteY40" fmla="*/ 465751 h 693387"/>
                      <a:gd name="connsiteX41" fmla="*/ 38843 w 823268"/>
                      <a:gd name="connsiteY41" fmla="*/ 450394 h 693387"/>
                      <a:gd name="connsiteX42" fmla="*/ 67749 w 823268"/>
                      <a:gd name="connsiteY42" fmla="*/ 421488 h 693387"/>
                      <a:gd name="connsiteX43" fmla="*/ 93946 w 823268"/>
                      <a:gd name="connsiteY43" fmla="*/ 417875 h 693387"/>
                      <a:gd name="connsiteX44" fmla="*/ 95752 w 823268"/>
                      <a:gd name="connsiteY44" fmla="*/ 420585 h 693387"/>
                      <a:gd name="connsiteX45" fmla="*/ 100269 w 823268"/>
                      <a:gd name="connsiteY45" fmla="*/ 424198 h 693387"/>
                      <a:gd name="connsiteX46" fmla="*/ 264673 w 823268"/>
                      <a:gd name="connsiteY46" fmla="*/ 588603 h 693387"/>
                      <a:gd name="connsiteX47" fmla="*/ 268287 w 823268"/>
                      <a:gd name="connsiteY47" fmla="*/ 593119 h 693387"/>
                      <a:gd name="connsiteX48" fmla="*/ 272803 w 823268"/>
                      <a:gd name="connsiteY48" fmla="*/ 596732 h 693387"/>
                      <a:gd name="connsiteX49" fmla="*/ 278223 w 823268"/>
                      <a:gd name="connsiteY49" fmla="*/ 611186 h 693387"/>
                      <a:gd name="connsiteX50" fmla="*/ 271900 w 823268"/>
                      <a:gd name="connsiteY50" fmla="*/ 626542 h 693387"/>
                      <a:gd name="connsiteX51" fmla="*/ 242994 w 823268"/>
                      <a:gd name="connsiteY51" fmla="*/ 655448 h 693387"/>
                      <a:gd name="connsiteX52" fmla="*/ 212281 w 823268"/>
                      <a:gd name="connsiteY52" fmla="*/ 655448 h 693387"/>
                      <a:gd name="connsiteX53" fmla="*/ 176148 w 823268"/>
                      <a:gd name="connsiteY53" fmla="*/ 619315 h 693387"/>
                      <a:gd name="connsiteX54" fmla="*/ 153565 w 823268"/>
                      <a:gd name="connsiteY54" fmla="*/ 619315 h 693387"/>
                      <a:gd name="connsiteX55" fmla="*/ 153565 w 823268"/>
                      <a:gd name="connsiteY55" fmla="*/ 641898 h 693387"/>
                      <a:gd name="connsiteX56" fmla="*/ 189698 w 823268"/>
                      <a:gd name="connsiteY56" fmla="*/ 678031 h 693387"/>
                      <a:gd name="connsiteX57" fmla="*/ 227637 w 823268"/>
                      <a:gd name="connsiteY57" fmla="*/ 693388 h 693387"/>
                      <a:gd name="connsiteX58" fmla="*/ 265577 w 823268"/>
                      <a:gd name="connsiteY58" fmla="*/ 678031 h 693387"/>
                      <a:gd name="connsiteX59" fmla="*/ 294483 w 823268"/>
                      <a:gd name="connsiteY59" fmla="*/ 649125 h 693387"/>
                      <a:gd name="connsiteX60" fmla="*/ 310743 w 823268"/>
                      <a:gd name="connsiteY60" fmla="*/ 611186 h 693387"/>
                      <a:gd name="connsiteX61" fmla="*/ 302613 w 823268"/>
                      <a:gd name="connsiteY61" fmla="*/ 582279 h 693387"/>
                      <a:gd name="connsiteX62" fmla="*/ 363135 w 823268"/>
                      <a:gd name="connsiteY62" fmla="*/ 521757 h 693387"/>
                      <a:gd name="connsiteX63" fmla="*/ 363135 w 823268"/>
                      <a:gd name="connsiteY63" fmla="*/ 521757 h 693387"/>
                      <a:gd name="connsiteX64" fmla="*/ 408301 w 823268"/>
                      <a:gd name="connsiteY64" fmla="*/ 517240 h 693387"/>
                      <a:gd name="connsiteX65" fmla="*/ 450758 w 823268"/>
                      <a:gd name="connsiteY65" fmla="*/ 517240 h 693387"/>
                      <a:gd name="connsiteX66" fmla="*/ 517603 w 823268"/>
                      <a:gd name="connsiteY66" fmla="*/ 584086 h 693387"/>
                      <a:gd name="connsiteX67" fmla="*/ 511280 w 823268"/>
                      <a:gd name="connsiteY67" fmla="*/ 610282 h 693387"/>
                      <a:gd name="connsiteX68" fmla="*/ 527540 w 823268"/>
                      <a:gd name="connsiteY68" fmla="*/ 648222 h 693387"/>
                      <a:gd name="connsiteX69" fmla="*/ 556446 w 823268"/>
                      <a:gd name="connsiteY69" fmla="*/ 677128 h 693387"/>
                      <a:gd name="connsiteX70" fmla="*/ 594385 w 823268"/>
                      <a:gd name="connsiteY70" fmla="*/ 693388 h 693387"/>
                      <a:gd name="connsiteX71" fmla="*/ 632325 w 823268"/>
                      <a:gd name="connsiteY71" fmla="*/ 677128 h 693387"/>
                      <a:gd name="connsiteX72" fmla="*/ 806666 w 823268"/>
                      <a:gd name="connsiteY72" fmla="*/ 502787 h 693387"/>
                      <a:gd name="connsiteX73" fmla="*/ 822926 w 823268"/>
                      <a:gd name="connsiteY73" fmla="*/ 464847 h 693387"/>
                      <a:gd name="connsiteX74" fmla="*/ 808473 w 823268"/>
                      <a:gd name="connsiteY74" fmla="*/ 427811 h 693387"/>
                      <a:gd name="connsiteX75" fmla="*/ 808473 w 823268"/>
                      <a:gd name="connsiteY75" fmla="*/ 427811 h 693387"/>
                      <a:gd name="connsiteX76" fmla="*/ 377588 w 823268"/>
                      <a:gd name="connsiteY76" fmla="*/ 36673 h 693387"/>
                      <a:gd name="connsiteX77" fmla="*/ 448048 w 823268"/>
                      <a:gd name="connsiteY77" fmla="*/ 50223 h 693387"/>
                      <a:gd name="connsiteX78" fmla="*/ 405592 w 823268"/>
                      <a:gd name="connsiteY78" fmla="*/ 92679 h 693387"/>
                      <a:gd name="connsiteX79" fmla="*/ 380299 w 823268"/>
                      <a:gd name="connsiteY79" fmla="*/ 74612 h 693387"/>
                      <a:gd name="connsiteX80" fmla="*/ 356812 w 823268"/>
                      <a:gd name="connsiteY80" fmla="*/ 37577 h 693387"/>
                      <a:gd name="connsiteX81" fmla="*/ 356812 w 823268"/>
                      <a:gd name="connsiteY81" fmla="*/ 37577 h 693387"/>
                      <a:gd name="connsiteX82" fmla="*/ 356812 w 823268"/>
                      <a:gd name="connsiteY82" fmla="*/ 37577 h 693387"/>
                      <a:gd name="connsiteX83" fmla="*/ 356812 w 823268"/>
                      <a:gd name="connsiteY83" fmla="*/ 35770 h 693387"/>
                      <a:gd name="connsiteX84" fmla="*/ 377588 w 823268"/>
                      <a:gd name="connsiteY84" fmla="*/ 36673 h 693387"/>
                      <a:gd name="connsiteX85" fmla="*/ 377588 w 823268"/>
                      <a:gd name="connsiteY85" fmla="*/ 36673 h 693387"/>
                      <a:gd name="connsiteX86" fmla="*/ 294483 w 823268"/>
                      <a:gd name="connsiteY86" fmla="*/ 49320 h 693387"/>
                      <a:gd name="connsiteX87" fmla="*/ 325196 w 823268"/>
                      <a:gd name="connsiteY87" fmla="*/ 46610 h 693387"/>
                      <a:gd name="connsiteX88" fmla="*/ 357716 w 823268"/>
                      <a:gd name="connsiteY88" fmla="*/ 97196 h 693387"/>
                      <a:gd name="connsiteX89" fmla="*/ 404688 w 823268"/>
                      <a:gd name="connsiteY89" fmla="*/ 126102 h 693387"/>
                      <a:gd name="connsiteX90" fmla="*/ 409205 w 823268"/>
                      <a:gd name="connsiteY90" fmla="*/ 139652 h 693387"/>
                      <a:gd name="connsiteX91" fmla="*/ 401978 w 823268"/>
                      <a:gd name="connsiteY91" fmla="*/ 156815 h 693387"/>
                      <a:gd name="connsiteX92" fmla="*/ 384815 w 823268"/>
                      <a:gd name="connsiteY92" fmla="*/ 164042 h 693387"/>
                      <a:gd name="connsiteX93" fmla="*/ 367652 w 823268"/>
                      <a:gd name="connsiteY93" fmla="*/ 156815 h 693387"/>
                      <a:gd name="connsiteX94" fmla="*/ 367652 w 823268"/>
                      <a:gd name="connsiteY94" fmla="*/ 156815 h 693387"/>
                      <a:gd name="connsiteX95" fmla="*/ 367652 w 823268"/>
                      <a:gd name="connsiteY95" fmla="*/ 156815 h 693387"/>
                      <a:gd name="connsiteX96" fmla="*/ 294483 w 823268"/>
                      <a:gd name="connsiteY96" fmla="*/ 83646 h 693387"/>
                      <a:gd name="connsiteX97" fmla="*/ 287256 w 823268"/>
                      <a:gd name="connsiteY97" fmla="*/ 66482 h 693387"/>
                      <a:gd name="connsiteX98" fmla="*/ 294483 w 823268"/>
                      <a:gd name="connsiteY98" fmla="*/ 49320 h 693387"/>
                      <a:gd name="connsiteX99" fmla="*/ 294483 w 823268"/>
                      <a:gd name="connsiteY99" fmla="*/ 49320 h 693387"/>
                      <a:gd name="connsiteX100" fmla="*/ 252027 w 823268"/>
                      <a:gd name="connsiteY100" fmla="*/ 120682 h 693387"/>
                      <a:gd name="connsiteX101" fmla="*/ 269190 w 823268"/>
                      <a:gd name="connsiteY101" fmla="*/ 113455 h 693387"/>
                      <a:gd name="connsiteX102" fmla="*/ 286353 w 823268"/>
                      <a:gd name="connsiteY102" fmla="*/ 120682 h 693387"/>
                      <a:gd name="connsiteX103" fmla="*/ 345069 w 823268"/>
                      <a:gd name="connsiteY103" fmla="*/ 179398 h 693387"/>
                      <a:gd name="connsiteX104" fmla="*/ 345069 w 823268"/>
                      <a:gd name="connsiteY104" fmla="*/ 212821 h 693387"/>
                      <a:gd name="connsiteX105" fmla="*/ 327906 w 823268"/>
                      <a:gd name="connsiteY105" fmla="*/ 220047 h 693387"/>
                      <a:gd name="connsiteX106" fmla="*/ 310743 w 823268"/>
                      <a:gd name="connsiteY106" fmla="*/ 212821 h 693387"/>
                      <a:gd name="connsiteX107" fmla="*/ 310743 w 823268"/>
                      <a:gd name="connsiteY107" fmla="*/ 212821 h 693387"/>
                      <a:gd name="connsiteX108" fmla="*/ 265577 w 823268"/>
                      <a:gd name="connsiteY108" fmla="*/ 167654 h 693387"/>
                      <a:gd name="connsiteX109" fmla="*/ 265577 w 823268"/>
                      <a:gd name="connsiteY109" fmla="*/ 167654 h 693387"/>
                      <a:gd name="connsiteX110" fmla="*/ 251123 w 823268"/>
                      <a:gd name="connsiteY110" fmla="*/ 153202 h 693387"/>
                      <a:gd name="connsiteX111" fmla="*/ 243897 w 823268"/>
                      <a:gd name="connsiteY111" fmla="*/ 136038 h 693387"/>
                      <a:gd name="connsiteX112" fmla="*/ 252027 w 823268"/>
                      <a:gd name="connsiteY112" fmla="*/ 120682 h 693387"/>
                      <a:gd name="connsiteX113" fmla="*/ 252027 w 823268"/>
                      <a:gd name="connsiteY113" fmla="*/ 120682 h 693387"/>
                      <a:gd name="connsiteX114" fmla="*/ 209571 w 823268"/>
                      <a:gd name="connsiteY114" fmla="*/ 191141 h 693387"/>
                      <a:gd name="connsiteX115" fmla="*/ 226734 w 823268"/>
                      <a:gd name="connsiteY115" fmla="*/ 183914 h 693387"/>
                      <a:gd name="connsiteX116" fmla="*/ 243897 w 823268"/>
                      <a:gd name="connsiteY116" fmla="*/ 191141 h 693387"/>
                      <a:gd name="connsiteX117" fmla="*/ 289063 w 823268"/>
                      <a:gd name="connsiteY117" fmla="*/ 236307 h 693387"/>
                      <a:gd name="connsiteX118" fmla="*/ 296289 w 823268"/>
                      <a:gd name="connsiteY118" fmla="*/ 253470 h 693387"/>
                      <a:gd name="connsiteX119" fmla="*/ 289063 w 823268"/>
                      <a:gd name="connsiteY119" fmla="*/ 270633 h 693387"/>
                      <a:gd name="connsiteX120" fmla="*/ 271900 w 823268"/>
                      <a:gd name="connsiteY120" fmla="*/ 277860 h 693387"/>
                      <a:gd name="connsiteX121" fmla="*/ 254737 w 823268"/>
                      <a:gd name="connsiteY121" fmla="*/ 270633 h 693387"/>
                      <a:gd name="connsiteX122" fmla="*/ 238477 w 823268"/>
                      <a:gd name="connsiteY122" fmla="*/ 254374 h 693387"/>
                      <a:gd name="connsiteX123" fmla="*/ 238477 w 823268"/>
                      <a:gd name="connsiteY123" fmla="*/ 254374 h 693387"/>
                      <a:gd name="connsiteX124" fmla="*/ 209571 w 823268"/>
                      <a:gd name="connsiteY124" fmla="*/ 226370 h 693387"/>
                      <a:gd name="connsiteX125" fmla="*/ 202344 w 823268"/>
                      <a:gd name="connsiteY125" fmla="*/ 209208 h 693387"/>
                      <a:gd name="connsiteX126" fmla="*/ 209571 w 823268"/>
                      <a:gd name="connsiteY126" fmla="*/ 191141 h 693387"/>
                      <a:gd name="connsiteX127" fmla="*/ 209571 w 823268"/>
                      <a:gd name="connsiteY127" fmla="*/ 191141 h 693387"/>
                      <a:gd name="connsiteX128" fmla="*/ 181568 w 823268"/>
                      <a:gd name="connsiteY128" fmla="*/ 276957 h 693387"/>
                      <a:gd name="connsiteX129" fmla="*/ 198731 w 823268"/>
                      <a:gd name="connsiteY129" fmla="*/ 269730 h 693387"/>
                      <a:gd name="connsiteX130" fmla="*/ 215894 w 823268"/>
                      <a:gd name="connsiteY130" fmla="*/ 276957 h 693387"/>
                      <a:gd name="connsiteX131" fmla="*/ 232154 w 823268"/>
                      <a:gd name="connsiteY131" fmla="*/ 293216 h 693387"/>
                      <a:gd name="connsiteX132" fmla="*/ 239380 w 823268"/>
                      <a:gd name="connsiteY132" fmla="*/ 310379 h 693387"/>
                      <a:gd name="connsiteX133" fmla="*/ 232154 w 823268"/>
                      <a:gd name="connsiteY133" fmla="*/ 327543 h 693387"/>
                      <a:gd name="connsiteX134" fmla="*/ 214990 w 823268"/>
                      <a:gd name="connsiteY134" fmla="*/ 334769 h 693387"/>
                      <a:gd name="connsiteX135" fmla="*/ 197828 w 823268"/>
                      <a:gd name="connsiteY135" fmla="*/ 327543 h 693387"/>
                      <a:gd name="connsiteX136" fmla="*/ 196021 w 823268"/>
                      <a:gd name="connsiteY136" fmla="*/ 325736 h 693387"/>
                      <a:gd name="connsiteX137" fmla="*/ 196021 w 823268"/>
                      <a:gd name="connsiteY137" fmla="*/ 325736 h 693387"/>
                      <a:gd name="connsiteX138" fmla="*/ 196021 w 823268"/>
                      <a:gd name="connsiteY138" fmla="*/ 325736 h 693387"/>
                      <a:gd name="connsiteX139" fmla="*/ 181568 w 823268"/>
                      <a:gd name="connsiteY139" fmla="*/ 311283 h 693387"/>
                      <a:gd name="connsiteX140" fmla="*/ 181568 w 823268"/>
                      <a:gd name="connsiteY140" fmla="*/ 276957 h 693387"/>
                      <a:gd name="connsiteX141" fmla="*/ 181568 w 823268"/>
                      <a:gd name="connsiteY141" fmla="*/ 276957 h 693387"/>
                      <a:gd name="connsiteX142" fmla="*/ 513086 w 823268"/>
                      <a:gd name="connsiteY142" fmla="*/ 461234 h 693387"/>
                      <a:gd name="connsiteX143" fmla="*/ 490503 w 823268"/>
                      <a:gd name="connsiteY143" fmla="*/ 461234 h 693387"/>
                      <a:gd name="connsiteX144" fmla="*/ 476051 w 823268"/>
                      <a:gd name="connsiteY144" fmla="*/ 475687 h 693387"/>
                      <a:gd name="connsiteX145" fmla="*/ 413721 w 823268"/>
                      <a:gd name="connsiteY145" fmla="*/ 485624 h 693387"/>
                      <a:gd name="connsiteX146" fmla="*/ 343262 w 823268"/>
                      <a:gd name="connsiteY146" fmla="*/ 500077 h 693387"/>
                      <a:gd name="connsiteX147" fmla="*/ 283643 w 823268"/>
                      <a:gd name="connsiteY147" fmla="*/ 559696 h 693387"/>
                      <a:gd name="connsiteX148" fmla="*/ 133691 w 823268"/>
                      <a:gd name="connsiteY148" fmla="*/ 409745 h 693387"/>
                      <a:gd name="connsiteX149" fmla="*/ 186988 w 823268"/>
                      <a:gd name="connsiteY149" fmla="*/ 356449 h 693387"/>
                      <a:gd name="connsiteX150" fmla="*/ 216797 w 823268"/>
                      <a:gd name="connsiteY150" fmla="*/ 364578 h 693387"/>
                      <a:gd name="connsiteX151" fmla="*/ 256544 w 823268"/>
                      <a:gd name="connsiteY151" fmla="*/ 348319 h 693387"/>
                      <a:gd name="connsiteX152" fmla="*/ 272803 w 823268"/>
                      <a:gd name="connsiteY152" fmla="*/ 308573 h 693387"/>
                      <a:gd name="connsiteX153" fmla="*/ 272803 w 823268"/>
                      <a:gd name="connsiteY153" fmla="*/ 308573 h 693387"/>
                      <a:gd name="connsiteX154" fmla="*/ 272803 w 823268"/>
                      <a:gd name="connsiteY154" fmla="*/ 308573 h 693387"/>
                      <a:gd name="connsiteX155" fmla="*/ 312550 w 823268"/>
                      <a:gd name="connsiteY155" fmla="*/ 292313 h 693387"/>
                      <a:gd name="connsiteX156" fmla="*/ 328809 w 823268"/>
                      <a:gd name="connsiteY156" fmla="*/ 252567 h 693387"/>
                      <a:gd name="connsiteX157" fmla="*/ 328809 w 823268"/>
                      <a:gd name="connsiteY157" fmla="*/ 252567 h 693387"/>
                      <a:gd name="connsiteX158" fmla="*/ 328809 w 823268"/>
                      <a:gd name="connsiteY158" fmla="*/ 252567 h 693387"/>
                      <a:gd name="connsiteX159" fmla="*/ 368555 w 823268"/>
                      <a:gd name="connsiteY159" fmla="*/ 236307 h 693387"/>
                      <a:gd name="connsiteX160" fmla="*/ 384815 w 823268"/>
                      <a:gd name="connsiteY160" fmla="*/ 195658 h 693387"/>
                      <a:gd name="connsiteX161" fmla="*/ 384815 w 823268"/>
                      <a:gd name="connsiteY161" fmla="*/ 195658 h 693387"/>
                      <a:gd name="connsiteX162" fmla="*/ 424561 w 823268"/>
                      <a:gd name="connsiteY162" fmla="*/ 179398 h 693387"/>
                      <a:gd name="connsiteX163" fmla="*/ 440821 w 823268"/>
                      <a:gd name="connsiteY163" fmla="*/ 139652 h 693387"/>
                      <a:gd name="connsiteX164" fmla="*/ 432691 w 823268"/>
                      <a:gd name="connsiteY164" fmla="*/ 109842 h 693387"/>
                      <a:gd name="connsiteX165" fmla="*/ 478760 w 823268"/>
                      <a:gd name="connsiteY165" fmla="*/ 63773 h 693387"/>
                      <a:gd name="connsiteX166" fmla="*/ 491407 w 823268"/>
                      <a:gd name="connsiteY166" fmla="*/ 57449 h 693387"/>
                      <a:gd name="connsiteX167" fmla="*/ 493214 w 823268"/>
                      <a:gd name="connsiteY167" fmla="*/ 57449 h 693387"/>
                      <a:gd name="connsiteX168" fmla="*/ 513086 w 823268"/>
                      <a:gd name="connsiteY168" fmla="*/ 63773 h 693387"/>
                      <a:gd name="connsiteX169" fmla="*/ 513086 w 823268"/>
                      <a:gd name="connsiteY169" fmla="*/ 97196 h 693387"/>
                      <a:gd name="connsiteX170" fmla="*/ 498634 w 823268"/>
                      <a:gd name="connsiteY170" fmla="*/ 111648 h 693387"/>
                      <a:gd name="connsiteX171" fmla="*/ 498634 w 823268"/>
                      <a:gd name="connsiteY171" fmla="*/ 111648 h 693387"/>
                      <a:gd name="connsiteX172" fmla="*/ 482374 w 823268"/>
                      <a:gd name="connsiteY172" fmla="*/ 127909 h 693387"/>
                      <a:gd name="connsiteX173" fmla="*/ 482374 w 823268"/>
                      <a:gd name="connsiteY173" fmla="*/ 150492 h 693387"/>
                      <a:gd name="connsiteX174" fmla="*/ 504957 w 823268"/>
                      <a:gd name="connsiteY174" fmla="*/ 150492 h 693387"/>
                      <a:gd name="connsiteX175" fmla="*/ 519410 w 823268"/>
                      <a:gd name="connsiteY175" fmla="*/ 136038 h 693387"/>
                      <a:gd name="connsiteX176" fmla="*/ 519410 w 823268"/>
                      <a:gd name="connsiteY176" fmla="*/ 136038 h 693387"/>
                      <a:gd name="connsiteX177" fmla="*/ 521217 w 823268"/>
                      <a:gd name="connsiteY177" fmla="*/ 134231 h 693387"/>
                      <a:gd name="connsiteX178" fmla="*/ 554640 w 823268"/>
                      <a:gd name="connsiteY178" fmla="*/ 134231 h 693387"/>
                      <a:gd name="connsiteX179" fmla="*/ 561866 w 823268"/>
                      <a:gd name="connsiteY179" fmla="*/ 151395 h 693387"/>
                      <a:gd name="connsiteX180" fmla="*/ 554640 w 823268"/>
                      <a:gd name="connsiteY180" fmla="*/ 168558 h 693387"/>
                      <a:gd name="connsiteX181" fmla="*/ 540186 w 823268"/>
                      <a:gd name="connsiteY181" fmla="*/ 183011 h 693387"/>
                      <a:gd name="connsiteX182" fmla="*/ 540186 w 823268"/>
                      <a:gd name="connsiteY182" fmla="*/ 183011 h 693387"/>
                      <a:gd name="connsiteX183" fmla="*/ 523926 w 823268"/>
                      <a:gd name="connsiteY183" fmla="*/ 199271 h 693387"/>
                      <a:gd name="connsiteX184" fmla="*/ 523926 w 823268"/>
                      <a:gd name="connsiteY184" fmla="*/ 221854 h 693387"/>
                      <a:gd name="connsiteX185" fmla="*/ 546510 w 823268"/>
                      <a:gd name="connsiteY185" fmla="*/ 221854 h 693387"/>
                      <a:gd name="connsiteX186" fmla="*/ 562769 w 823268"/>
                      <a:gd name="connsiteY186" fmla="*/ 205594 h 693387"/>
                      <a:gd name="connsiteX187" fmla="*/ 579933 w 823268"/>
                      <a:gd name="connsiteY187" fmla="*/ 198368 h 693387"/>
                      <a:gd name="connsiteX188" fmla="*/ 597096 w 823268"/>
                      <a:gd name="connsiteY188" fmla="*/ 205594 h 693387"/>
                      <a:gd name="connsiteX189" fmla="*/ 604322 w 823268"/>
                      <a:gd name="connsiteY189" fmla="*/ 222757 h 693387"/>
                      <a:gd name="connsiteX190" fmla="*/ 597096 w 823268"/>
                      <a:gd name="connsiteY190" fmla="*/ 239920 h 693387"/>
                      <a:gd name="connsiteX191" fmla="*/ 569093 w 823268"/>
                      <a:gd name="connsiteY191" fmla="*/ 267924 h 693387"/>
                      <a:gd name="connsiteX192" fmla="*/ 569093 w 823268"/>
                      <a:gd name="connsiteY192" fmla="*/ 290507 h 693387"/>
                      <a:gd name="connsiteX193" fmla="*/ 580836 w 823268"/>
                      <a:gd name="connsiteY193" fmla="*/ 295023 h 693387"/>
                      <a:gd name="connsiteX194" fmla="*/ 592579 w 823268"/>
                      <a:gd name="connsiteY194" fmla="*/ 290507 h 693387"/>
                      <a:gd name="connsiteX195" fmla="*/ 606129 w 823268"/>
                      <a:gd name="connsiteY195" fmla="*/ 276957 h 693387"/>
                      <a:gd name="connsiteX196" fmla="*/ 606129 w 823268"/>
                      <a:gd name="connsiteY196" fmla="*/ 276957 h 693387"/>
                      <a:gd name="connsiteX197" fmla="*/ 623292 w 823268"/>
                      <a:gd name="connsiteY197" fmla="*/ 269730 h 693387"/>
                      <a:gd name="connsiteX198" fmla="*/ 640455 w 823268"/>
                      <a:gd name="connsiteY198" fmla="*/ 276957 h 693387"/>
                      <a:gd name="connsiteX199" fmla="*/ 640455 w 823268"/>
                      <a:gd name="connsiteY199" fmla="*/ 310379 h 693387"/>
                      <a:gd name="connsiteX200" fmla="*/ 626002 w 823268"/>
                      <a:gd name="connsiteY200" fmla="*/ 324833 h 693387"/>
                      <a:gd name="connsiteX201" fmla="*/ 626002 w 823268"/>
                      <a:gd name="connsiteY201" fmla="*/ 324833 h 693387"/>
                      <a:gd name="connsiteX202" fmla="*/ 626002 w 823268"/>
                      <a:gd name="connsiteY202" fmla="*/ 324833 h 693387"/>
                      <a:gd name="connsiteX203" fmla="*/ 603419 w 823268"/>
                      <a:gd name="connsiteY203" fmla="*/ 347416 h 693387"/>
                      <a:gd name="connsiteX204" fmla="*/ 603419 w 823268"/>
                      <a:gd name="connsiteY204" fmla="*/ 369999 h 693387"/>
                      <a:gd name="connsiteX205" fmla="*/ 615162 w 823268"/>
                      <a:gd name="connsiteY205" fmla="*/ 374515 h 693387"/>
                      <a:gd name="connsiteX206" fmla="*/ 626905 w 823268"/>
                      <a:gd name="connsiteY206" fmla="*/ 369999 h 693387"/>
                      <a:gd name="connsiteX207" fmla="*/ 637745 w 823268"/>
                      <a:gd name="connsiteY207" fmla="*/ 359159 h 693387"/>
                      <a:gd name="connsiteX208" fmla="*/ 690138 w 823268"/>
                      <a:gd name="connsiteY208" fmla="*/ 411551 h 693387"/>
                      <a:gd name="connsiteX209" fmla="*/ 540186 w 823268"/>
                      <a:gd name="connsiteY209" fmla="*/ 561503 h 693387"/>
                      <a:gd name="connsiteX210" fmla="*/ 486890 w 823268"/>
                      <a:gd name="connsiteY210" fmla="*/ 508207 h 693387"/>
                      <a:gd name="connsiteX211" fmla="*/ 497730 w 823268"/>
                      <a:gd name="connsiteY211" fmla="*/ 499174 h 693387"/>
                      <a:gd name="connsiteX212" fmla="*/ 512183 w 823268"/>
                      <a:gd name="connsiteY212" fmla="*/ 484721 h 693387"/>
                      <a:gd name="connsiteX213" fmla="*/ 513086 w 823268"/>
                      <a:gd name="connsiteY213" fmla="*/ 461234 h 693387"/>
                      <a:gd name="connsiteX214" fmla="*/ 513086 w 823268"/>
                      <a:gd name="connsiteY214" fmla="*/ 461234 h 693387"/>
                      <a:gd name="connsiteX215" fmla="*/ 785890 w 823268"/>
                      <a:gd name="connsiteY215" fmla="*/ 482010 h 693387"/>
                      <a:gd name="connsiteX216" fmla="*/ 611549 w 823268"/>
                      <a:gd name="connsiteY216" fmla="*/ 656352 h 693387"/>
                      <a:gd name="connsiteX217" fmla="*/ 596192 w 823268"/>
                      <a:gd name="connsiteY217" fmla="*/ 662675 h 693387"/>
                      <a:gd name="connsiteX218" fmla="*/ 580836 w 823268"/>
                      <a:gd name="connsiteY218" fmla="*/ 656352 h 693387"/>
                      <a:gd name="connsiteX219" fmla="*/ 551930 w 823268"/>
                      <a:gd name="connsiteY219" fmla="*/ 627445 h 693387"/>
                      <a:gd name="connsiteX220" fmla="*/ 545606 w 823268"/>
                      <a:gd name="connsiteY220" fmla="*/ 612089 h 693387"/>
                      <a:gd name="connsiteX221" fmla="*/ 551930 w 823268"/>
                      <a:gd name="connsiteY221" fmla="*/ 596732 h 693387"/>
                      <a:gd name="connsiteX222" fmla="*/ 726271 w 823268"/>
                      <a:gd name="connsiteY222" fmla="*/ 422391 h 693387"/>
                      <a:gd name="connsiteX223" fmla="*/ 741627 w 823268"/>
                      <a:gd name="connsiteY223" fmla="*/ 416068 h 693387"/>
                      <a:gd name="connsiteX224" fmla="*/ 756983 w 823268"/>
                      <a:gd name="connsiteY224" fmla="*/ 422391 h 693387"/>
                      <a:gd name="connsiteX225" fmla="*/ 785890 w 823268"/>
                      <a:gd name="connsiteY225" fmla="*/ 451298 h 693387"/>
                      <a:gd name="connsiteX226" fmla="*/ 792213 w 823268"/>
                      <a:gd name="connsiteY226" fmla="*/ 466654 h 693387"/>
                      <a:gd name="connsiteX227" fmla="*/ 785890 w 823268"/>
                      <a:gd name="connsiteY227" fmla="*/ 482010 h 693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Lst>
                    <a:rect l="l" t="t" r="r" b="b"/>
                    <a:pathLst>
                      <a:path w="823268" h="693387">
                        <a:moveTo>
                          <a:pt x="808473" y="427811"/>
                        </a:moveTo>
                        <a:lnTo>
                          <a:pt x="779566" y="398905"/>
                        </a:lnTo>
                        <a:cubicBezTo>
                          <a:pt x="769630" y="388968"/>
                          <a:pt x="756080" y="382645"/>
                          <a:pt x="741627" y="382645"/>
                        </a:cubicBezTo>
                        <a:cubicBezTo>
                          <a:pt x="732594" y="382645"/>
                          <a:pt x="723561" y="385355"/>
                          <a:pt x="715431" y="388968"/>
                        </a:cubicBezTo>
                        <a:lnTo>
                          <a:pt x="661231" y="334769"/>
                        </a:lnTo>
                        <a:lnTo>
                          <a:pt x="663941" y="332059"/>
                        </a:lnTo>
                        <a:cubicBezTo>
                          <a:pt x="685621" y="310379"/>
                          <a:pt x="685621" y="274246"/>
                          <a:pt x="663941" y="252567"/>
                        </a:cubicBezTo>
                        <a:cubicBezTo>
                          <a:pt x="655812" y="244437"/>
                          <a:pt x="645875" y="239920"/>
                          <a:pt x="635939" y="237210"/>
                        </a:cubicBezTo>
                        <a:cubicBezTo>
                          <a:pt x="637745" y="231791"/>
                          <a:pt x="637745" y="227274"/>
                          <a:pt x="637745" y="220951"/>
                        </a:cubicBezTo>
                        <a:cubicBezTo>
                          <a:pt x="637745" y="205594"/>
                          <a:pt x="632325" y="192044"/>
                          <a:pt x="621485" y="181204"/>
                        </a:cubicBezTo>
                        <a:cubicBezTo>
                          <a:pt x="613356" y="173075"/>
                          <a:pt x="603419" y="168558"/>
                          <a:pt x="593482" y="165848"/>
                        </a:cubicBezTo>
                        <a:cubicBezTo>
                          <a:pt x="595289" y="160428"/>
                          <a:pt x="595289" y="155911"/>
                          <a:pt x="595289" y="149588"/>
                        </a:cubicBezTo>
                        <a:cubicBezTo>
                          <a:pt x="595289" y="134231"/>
                          <a:pt x="589869" y="120682"/>
                          <a:pt x="579029" y="109842"/>
                        </a:cubicBezTo>
                        <a:cubicBezTo>
                          <a:pt x="570899" y="101712"/>
                          <a:pt x="560963" y="96292"/>
                          <a:pt x="551026" y="94486"/>
                        </a:cubicBezTo>
                        <a:cubicBezTo>
                          <a:pt x="556446" y="75516"/>
                          <a:pt x="551930" y="53836"/>
                          <a:pt x="536573" y="38480"/>
                        </a:cubicBezTo>
                        <a:cubicBezTo>
                          <a:pt x="523926" y="25833"/>
                          <a:pt x="506764" y="20413"/>
                          <a:pt x="490503" y="22220"/>
                        </a:cubicBezTo>
                        <a:lnTo>
                          <a:pt x="383009" y="2347"/>
                        </a:lnTo>
                        <a:cubicBezTo>
                          <a:pt x="366749" y="-363"/>
                          <a:pt x="345972" y="-3073"/>
                          <a:pt x="333326" y="8670"/>
                        </a:cubicBezTo>
                        <a:cubicBezTo>
                          <a:pt x="332422" y="9573"/>
                          <a:pt x="331519" y="10477"/>
                          <a:pt x="330616" y="11380"/>
                        </a:cubicBezTo>
                        <a:cubicBezTo>
                          <a:pt x="310743" y="4154"/>
                          <a:pt x="287256" y="8670"/>
                          <a:pt x="270996" y="24027"/>
                        </a:cubicBezTo>
                        <a:cubicBezTo>
                          <a:pt x="260156" y="34866"/>
                          <a:pt x="254737" y="48416"/>
                          <a:pt x="254737" y="63773"/>
                        </a:cubicBezTo>
                        <a:cubicBezTo>
                          <a:pt x="254737" y="69193"/>
                          <a:pt x="255640" y="74612"/>
                          <a:pt x="256544" y="80032"/>
                        </a:cubicBezTo>
                        <a:cubicBezTo>
                          <a:pt x="245704" y="81839"/>
                          <a:pt x="235767" y="87259"/>
                          <a:pt x="228540" y="95389"/>
                        </a:cubicBezTo>
                        <a:cubicBezTo>
                          <a:pt x="217701" y="106229"/>
                          <a:pt x="212281" y="119779"/>
                          <a:pt x="212281" y="135135"/>
                        </a:cubicBezTo>
                        <a:cubicBezTo>
                          <a:pt x="212281" y="140555"/>
                          <a:pt x="213184" y="145975"/>
                          <a:pt x="214087" y="151395"/>
                        </a:cubicBezTo>
                        <a:cubicBezTo>
                          <a:pt x="203247" y="153202"/>
                          <a:pt x="193311" y="158621"/>
                          <a:pt x="186085" y="166751"/>
                        </a:cubicBezTo>
                        <a:cubicBezTo>
                          <a:pt x="175245" y="177591"/>
                          <a:pt x="169824" y="191141"/>
                          <a:pt x="169824" y="206497"/>
                        </a:cubicBezTo>
                        <a:cubicBezTo>
                          <a:pt x="169824" y="218241"/>
                          <a:pt x="173438" y="229080"/>
                          <a:pt x="179761" y="238113"/>
                        </a:cubicBezTo>
                        <a:cubicBezTo>
                          <a:pt x="171631" y="240824"/>
                          <a:pt x="164405" y="245340"/>
                          <a:pt x="158081" y="251663"/>
                        </a:cubicBezTo>
                        <a:cubicBezTo>
                          <a:pt x="136402" y="273343"/>
                          <a:pt x="136402" y="309476"/>
                          <a:pt x="158081" y="331156"/>
                        </a:cubicBezTo>
                        <a:lnTo>
                          <a:pt x="160791" y="333866"/>
                        </a:lnTo>
                        <a:lnTo>
                          <a:pt x="106592" y="388065"/>
                        </a:lnTo>
                        <a:cubicBezTo>
                          <a:pt x="86719" y="379032"/>
                          <a:pt x="61426" y="381742"/>
                          <a:pt x="45166" y="398905"/>
                        </a:cubicBezTo>
                        <a:lnTo>
                          <a:pt x="16260" y="427811"/>
                        </a:lnTo>
                        <a:cubicBezTo>
                          <a:pt x="6323" y="437748"/>
                          <a:pt x="0" y="451298"/>
                          <a:pt x="0" y="465751"/>
                        </a:cubicBezTo>
                        <a:cubicBezTo>
                          <a:pt x="0" y="480204"/>
                          <a:pt x="5420" y="493754"/>
                          <a:pt x="16260" y="503690"/>
                        </a:cubicBezTo>
                        <a:lnTo>
                          <a:pt x="52393" y="539823"/>
                        </a:lnTo>
                        <a:cubicBezTo>
                          <a:pt x="58716" y="546146"/>
                          <a:pt x="68653" y="546146"/>
                          <a:pt x="74976" y="539823"/>
                        </a:cubicBezTo>
                        <a:cubicBezTo>
                          <a:pt x="81299" y="533500"/>
                          <a:pt x="81299" y="523563"/>
                          <a:pt x="74976" y="517240"/>
                        </a:cubicBezTo>
                        <a:lnTo>
                          <a:pt x="38843" y="481107"/>
                        </a:lnTo>
                        <a:cubicBezTo>
                          <a:pt x="34326" y="476591"/>
                          <a:pt x="32520" y="471171"/>
                          <a:pt x="32520" y="465751"/>
                        </a:cubicBezTo>
                        <a:cubicBezTo>
                          <a:pt x="32520" y="460331"/>
                          <a:pt x="34326" y="454911"/>
                          <a:pt x="38843" y="450394"/>
                        </a:cubicBezTo>
                        <a:lnTo>
                          <a:pt x="67749" y="421488"/>
                        </a:lnTo>
                        <a:cubicBezTo>
                          <a:pt x="74976" y="414261"/>
                          <a:pt x="85816" y="413358"/>
                          <a:pt x="93946" y="417875"/>
                        </a:cubicBezTo>
                        <a:cubicBezTo>
                          <a:pt x="94849" y="418778"/>
                          <a:pt x="94849" y="419681"/>
                          <a:pt x="95752" y="420585"/>
                        </a:cubicBezTo>
                        <a:cubicBezTo>
                          <a:pt x="97559" y="422391"/>
                          <a:pt x="98462" y="423294"/>
                          <a:pt x="100269" y="424198"/>
                        </a:cubicBezTo>
                        <a:lnTo>
                          <a:pt x="264673" y="588603"/>
                        </a:lnTo>
                        <a:cubicBezTo>
                          <a:pt x="265577" y="590409"/>
                          <a:pt x="266480" y="592216"/>
                          <a:pt x="268287" y="593119"/>
                        </a:cubicBezTo>
                        <a:cubicBezTo>
                          <a:pt x="270093" y="594925"/>
                          <a:pt x="270996" y="595829"/>
                          <a:pt x="272803" y="596732"/>
                        </a:cubicBezTo>
                        <a:cubicBezTo>
                          <a:pt x="276417" y="600346"/>
                          <a:pt x="278223" y="605765"/>
                          <a:pt x="278223" y="611186"/>
                        </a:cubicBezTo>
                        <a:cubicBezTo>
                          <a:pt x="278223" y="616605"/>
                          <a:pt x="276417" y="622025"/>
                          <a:pt x="271900" y="626542"/>
                        </a:cubicBezTo>
                        <a:lnTo>
                          <a:pt x="242994" y="655448"/>
                        </a:lnTo>
                        <a:cubicBezTo>
                          <a:pt x="234864" y="663578"/>
                          <a:pt x="220411" y="663578"/>
                          <a:pt x="212281" y="655448"/>
                        </a:cubicBezTo>
                        <a:lnTo>
                          <a:pt x="176148" y="619315"/>
                        </a:lnTo>
                        <a:cubicBezTo>
                          <a:pt x="169824" y="612992"/>
                          <a:pt x="159888" y="612992"/>
                          <a:pt x="153565" y="619315"/>
                        </a:cubicBezTo>
                        <a:cubicBezTo>
                          <a:pt x="147241" y="625639"/>
                          <a:pt x="147241" y="635575"/>
                          <a:pt x="153565" y="641898"/>
                        </a:cubicBezTo>
                        <a:lnTo>
                          <a:pt x="189698" y="678031"/>
                        </a:lnTo>
                        <a:cubicBezTo>
                          <a:pt x="200537" y="688871"/>
                          <a:pt x="214087" y="693388"/>
                          <a:pt x="227637" y="693388"/>
                        </a:cubicBezTo>
                        <a:cubicBezTo>
                          <a:pt x="241187" y="693388"/>
                          <a:pt x="255640" y="687968"/>
                          <a:pt x="265577" y="678031"/>
                        </a:cubicBezTo>
                        <a:lnTo>
                          <a:pt x="294483" y="649125"/>
                        </a:lnTo>
                        <a:cubicBezTo>
                          <a:pt x="304419" y="639188"/>
                          <a:pt x="310743" y="625639"/>
                          <a:pt x="310743" y="611186"/>
                        </a:cubicBezTo>
                        <a:cubicBezTo>
                          <a:pt x="310743" y="601249"/>
                          <a:pt x="308033" y="591313"/>
                          <a:pt x="302613" y="582279"/>
                        </a:cubicBezTo>
                        <a:lnTo>
                          <a:pt x="363135" y="521757"/>
                        </a:lnTo>
                        <a:cubicBezTo>
                          <a:pt x="363135" y="521757"/>
                          <a:pt x="363135" y="521757"/>
                          <a:pt x="363135" y="521757"/>
                        </a:cubicBezTo>
                        <a:cubicBezTo>
                          <a:pt x="370362" y="514530"/>
                          <a:pt x="389332" y="516337"/>
                          <a:pt x="408301" y="517240"/>
                        </a:cubicBezTo>
                        <a:cubicBezTo>
                          <a:pt x="421851" y="518143"/>
                          <a:pt x="436304" y="519047"/>
                          <a:pt x="450758" y="517240"/>
                        </a:cubicBezTo>
                        <a:lnTo>
                          <a:pt x="517603" y="584086"/>
                        </a:lnTo>
                        <a:cubicBezTo>
                          <a:pt x="513086" y="592216"/>
                          <a:pt x="511280" y="601249"/>
                          <a:pt x="511280" y="610282"/>
                        </a:cubicBezTo>
                        <a:cubicBezTo>
                          <a:pt x="511280" y="624736"/>
                          <a:pt x="516700" y="638285"/>
                          <a:pt x="527540" y="648222"/>
                        </a:cubicBezTo>
                        <a:lnTo>
                          <a:pt x="556446" y="677128"/>
                        </a:lnTo>
                        <a:cubicBezTo>
                          <a:pt x="566383" y="687064"/>
                          <a:pt x="579933" y="693388"/>
                          <a:pt x="594385" y="693388"/>
                        </a:cubicBezTo>
                        <a:cubicBezTo>
                          <a:pt x="608839" y="693388"/>
                          <a:pt x="622389" y="687968"/>
                          <a:pt x="632325" y="677128"/>
                        </a:cubicBezTo>
                        <a:lnTo>
                          <a:pt x="806666" y="502787"/>
                        </a:lnTo>
                        <a:cubicBezTo>
                          <a:pt x="816603" y="492850"/>
                          <a:pt x="822926" y="479300"/>
                          <a:pt x="822926" y="464847"/>
                        </a:cubicBezTo>
                        <a:cubicBezTo>
                          <a:pt x="824732" y="451298"/>
                          <a:pt x="819313" y="437748"/>
                          <a:pt x="808473" y="427811"/>
                        </a:cubicBezTo>
                        <a:lnTo>
                          <a:pt x="808473" y="427811"/>
                        </a:lnTo>
                        <a:close/>
                        <a:moveTo>
                          <a:pt x="377588" y="36673"/>
                        </a:moveTo>
                        <a:lnTo>
                          <a:pt x="448048" y="50223"/>
                        </a:lnTo>
                        <a:lnTo>
                          <a:pt x="405592" y="92679"/>
                        </a:lnTo>
                        <a:cubicBezTo>
                          <a:pt x="399268" y="89969"/>
                          <a:pt x="390235" y="83646"/>
                          <a:pt x="380299" y="74612"/>
                        </a:cubicBezTo>
                        <a:cubicBezTo>
                          <a:pt x="366749" y="61966"/>
                          <a:pt x="356812" y="46610"/>
                          <a:pt x="356812" y="37577"/>
                        </a:cubicBezTo>
                        <a:cubicBezTo>
                          <a:pt x="356812" y="37577"/>
                          <a:pt x="356812" y="37577"/>
                          <a:pt x="356812" y="37577"/>
                        </a:cubicBezTo>
                        <a:cubicBezTo>
                          <a:pt x="356812" y="37577"/>
                          <a:pt x="356812" y="37577"/>
                          <a:pt x="356812" y="37577"/>
                        </a:cubicBezTo>
                        <a:cubicBezTo>
                          <a:pt x="356812" y="36673"/>
                          <a:pt x="356812" y="36673"/>
                          <a:pt x="356812" y="35770"/>
                        </a:cubicBezTo>
                        <a:cubicBezTo>
                          <a:pt x="358619" y="34866"/>
                          <a:pt x="364038" y="33963"/>
                          <a:pt x="377588" y="36673"/>
                        </a:cubicBezTo>
                        <a:lnTo>
                          <a:pt x="377588" y="36673"/>
                        </a:lnTo>
                        <a:close/>
                        <a:moveTo>
                          <a:pt x="294483" y="49320"/>
                        </a:moveTo>
                        <a:cubicBezTo>
                          <a:pt x="302613" y="41189"/>
                          <a:pt x="315259" y="40286"/>
                          <a:pt x="325196" y="46610"/>
                        </a:cubicBezTo>
                        <a:cubicBezTo>
                          <a:pt x="330616" y="68289"/>
                          <a:pt x="349586" y="89065"/>
                          <a:pt x="357716" y="97196"/>
                        </a:cubicBezTo>
                        <a:cubicBezTo>
                          <a:pt x="364038" y="103519"/>
                          <a:pt x="383912" y="121585"/>
                          <a:pt x="404688" y="126102"/>
                        </a:cubicBezTo>
                        <a:cubicBezTo>
                          <a:pt x="407398" y="129715"/>
                          <a:pt x="409205" y="135135"/>
                          <a:pt x="409205" y="139652"/>
                        </a:cubicBezTo>
                        <a:cubicBezTo>
                          <a:pt x="409205" y="145975"/>
                          <a:pt x="406495" y="152298"/>
                          <a:pt x="401978" y="156815"/>
                        </a:cubicBezTo>
                        <a:cubicBezTo>
                          <a:pt x="397461" y="161331"/>
                          <a:pt x="391138" y="164042"/>
                          <a:pt x="384815" y="164042"/>
                        </a:cubicBezTo>
                        <a:cubicBezTo>
                          <a:pt x="378492" y="164042"/>
                          <a:pt x="372169" y="161331"/>
                          <a:pt x="367652" y="156815"/>
                        </a:cubicBezTo>
                        <a:lnTo>
                          <a:pt x="367652" y="156815"/>
                        </a:lnTo>
                        <a:lnTo>
                          <a:pt x="367652" y="156815"/>
                        </a:lnTo>
                        <a:lnTo>
                          <a:pt x="294483" y="83646"/>
                        </a:lnTo>
                        <a:cubicBezTo>
                          <a:pt x="289967" y="79129"/>
                          <a:pt x="287256" y="72806"/>
                          <a:pt x="287256" y="66482"/>
                        </a:cubicBezTo>
                        <a:cubicBezTo>
                          <a:pt x="288160" y="60160"/>
                          <a:pt x="290870" y="53836"/>
                          <a:pt x="294483" y="49320"/>
                        </a:cubicBezTo>
                        <a:lnTo>
                          <a:pt x="294483" y="49320"/>
                        </a:lnTo>
                        <a:close/>
                        <a:moveTo>
                          <a:pt x="252027" y="120682"/>
                        </a:moveTo>
                        <a:cubicBezTo>
                          <a:pt x="256544" y="116165"/>
                          <a:pt x="262867" y="113455"/>
                          <a:pt x="269190" y="113455"/>
                        </a:cubicBezTo>
                        <a:cubicBezTo>
                          <a:pt x="275513" y="113455"/>
                          <a:pt x="281836" y="116165"/>
                          <a:pt x="286353" y="120682"/>
                        </a:cubicBezTo>
                        <a:lnTo>
                          <a:pt x="345069" y="179398"/>
                        </a:lnTo>
                        <a:cubicBezTo>
                          <a:pt x="354102" y="188431"/>
                          <a:pt x="354102" y="203787"/>
                          <a:pt x="345069" y="212821"/>
                        </a:cubicBezTo>
                        <a:cubicBezTo>
                          <a:pt x="340552" y="217337"/>
                          <a:pt x="334229" y="220047"/>
                          <a:pt x="327906" y="220047"/>
                        </a:cubicBezTo>
                        <a:cubicBezTo>
                          <a:pt x="321583" y="220047"/>
                          <a:pt x="315259" y="217337"/>
                          <a:pt x="310743" y="212821"/>
                        </a:cubicBezTo>
                        <a:lnTo>
                          <a:pt x="310743" y="212821"/>
                        </a:lnTo>
                        <a:lnTo>
                          <a:pt x="265577" y="167654"/>
                        </a:lnTo>
                        <a:cubicBezTo>
                          <a:pt x="265577" y="167654"/>
                          <a:pt x="265577" y="167654"/>
                          <a:pt x="265577" y="167654"/>
                        </a:cubicBezTo>
                        <a:lnTo>
                          <a:pt x="251123" y="153202"/>
                        </a:lnTo>
                        <a:cubicBezTo>
                          <a:pt x="246607" y="148685"/>
                          <a:pt x="243897" y="142362"/>
                          <a:pt x="243897" y="136038"/>
                        </a:cubicBezTo>
                        <a:cubicBezTo>
                          <a:pt x="245704" y="130619"/>
                          <a:pt x="247510" y="125198"/>
                          <a:pt x="252027" y="120682"/>
                        </a:cubicBezTo>
                        <a:lnTo>
                          <a:pt x="252027" y="120682"/>
                        </a:lnTo>
                        <a:close/>
                        <a:moveTo>
                          <a:pt x="209571" y="191141"/>
                        </a:moveTo>
                        <a:cubicBezTo>
                          <a:pt x="214087" y="186625"/>
                          <a:pt x="220411" y="183914"/>
                          <a:pt x="226734" y="183914"/>
                        </a:cubicBezTo>
                        <a:cubicBezTo>
                          <a:pt x="233057" y="183914"/>
                          <a:pt x="239380" y="186625"/>
                          <a:pt x="243897" y="191141"/>
                        </a:cubicBezTo>
                        <a:lnTo>
                          <a:pt x="289063" y="236307"/>
                        </a:lnTo>
                        <a:cubicBezTo>
                          <a:pt x="293579" y="240824"/>
                          <a:pt x="296289" y="247147"/>
                          <a:pt x="296289" y="253470"/>
                        </a:cubicBezTo>
                        <a:cubicBezTo>
                          <a:pt x="296289" y="259793"/>
                          <a:pt x="293579" y="266117"/>
                          <a:pt x="289063" y="270633"/>
                        </a:cubicBezTo>
                        <a:cubicBezTo>
                          <a:pt x="284546" y="275150"/>
                          <a:pt x="278223" y="277860"/>
                          <a:pt x="271900" y="277860"/>
                        </a:cubicBezTo>
                        <a:cubicBezTo>
                          <a:pt x="265577" y="277860"/>
                          <a:pt x="259253" y="275150"/>
                          <a:pt x="254737" y="270633"/>
                        </a:cubicBezTo>
                        <a:lnTo>
                          <a:pt x="238477" y="254374"/>
                        </a:lnTo>
                        <a:cubicBezTo>
                          <a:pt x="238477" y="254374"/>
                          <a:pt x="238477" y="254374"/>
                          <a:pt x="238477" y="254374"/>
                        </a:cubicBezTo>
                        <a:lnTo>
                          <a:pt x="209571" y="226370"/>
                        </a:lnTo>
                        <a:cubicBezTo>
                          <a:pt x="205054" y="221854"/>
                          <a:pt x="202344" y="215530"/>
                          <a:pt x="202344" y="209208"/>
                        </a:cubicBezTo>
                        <a:cubicBezTo>
                          <a:pt x="203247" y="201981"/>
                          <a:pt x="205054" y="195658"/>
                          <a:pt x="209571" y="191141"/>
                        </a:cubicBezTo>
                        <a:lnTo>
                          <a:pt x="209571" y="191141"/>
                        </a:lnTo>
                        <a:close/>
                        <a:moveTo>
                          <a:pt x="181568" y="276957"/>
                        </a:moveTo>
                        <a:cubicBezTo>
                          <a:pt x="186085" y="272440"/>
                          <a:pt x="192407" y="269730"/>
                          <a:pt x="198731" y="269730"/>
                        </a:cubicBezTo>
                        <a:cubicBezTo>
                          <a:pt x="205054" y="269730"/>
                          <a:pt x="211377" y="272440"/>
                          <a:pt x="215894" y="276957"/>
                        </a:cubicBezTo>
                        <a:lnTo>
                          <a:pt x="232154" y="293216"/>
                        </a:lnTo>
                        <a:cubicBezTo>
                          <a:pt x="236670" y="297733"/>
                          <a:pt x="239380" y="304056"/>
                          <a:pt x="239380" y="310379"/>
                        </a:cubicBezTo>
                        <a:cubicBezTo>
                          <a:pt x="239380" y="316703"/>
                          <a:pt x="236670" y="323026"/>
                          <a:pt x="232154" y="327543"/>
                        </a:cubicBezTo>
                        <a:cubicBezTo>
                          <a:pt x="227637" y="332059"/>
                          <a:pt x="221314" y="334769"/>
                          <a:pt x="214990" y="334769"/>
                        </a:cubicBezTo>
                        <a:cubicBezTo>
                          <a:pt x="208668" y="334769"/>
                          <a:pt x="202344" y="332059"/>
                          <a:pt x="197828" y="327543"/>
                        </a:cubicBezTo>
                        <a:lnTo>
                          <a:pt x="196021" y="325736"/>
                        </a:lnTo>
                        <a:cubicBezTo>
                          <a:pt x="196021" y="325736"/>
                          <a:pt x="196021" y="325736"/>
                          <a:pt x="196021" y="325736"/>
                        </a:cubicBezTo>
                        <a:cubicBezTo>
                          <a:pt x="196021" y="325736"/>
                          <a:pt x="196021" y="325736"/>
                          <a:pt x="196021" y="325736"/>
                        </a:cubicBezTo>
                        <a:lnTo>
                          <a:pt x="181568" y="311283"/>
                        </a:lnTo>
                        <a:cubicBezTo>
                          <a:pt x="172535" y="301346"/>
                          <a:pt x="172535" y="285990"/>
                          <a:pt x="181568" y="276957"/>
                        </a:cubicBezTo>
                        <a:lnTo>
                          <a:pt x="181568" y="276957"/>
                        </a:lnTo>
                        <a:close/>
                        <a:moveTo>
                          <a:pt x="513086" y="461234"/>
                        </a:moveTo>
                        <a:cubicBezTo>
                          <a:pt x="506764" y="454911"/>
                          <a:pt x="496827" y="454911"/>
                          <a:pt x="490503" y="461234"/>
                        </a:cubicBezTo>
                        <a:lnTo>
                          <a:pt x="476051" y="475687"/>
                        </a:lnTo>
                        <a:cubicBezTo>
                          <a:pt x="462501" y="489237"/>
                          <a:pt x="437208" y="487431"/>
                          <a:pt x="413721" y="485624"/>
                        </a:cubicBezTo>
                        <a:cubicBezTo>
                          <a:pt x="387525" y="483817"/>
                          <a:pt x="360425" y="482010"/>
                          <a:pt x="343262" y="500077"/>
                        </a:cubicBezTo>
                        <a:lnTo>
                          <a:pt x="283643" y="559696"/>
                        </a:lnTo>
                        <a:lnTo>
                          <a:pt x="133691" y="409745"/>
                        </a:lnTo>
                        <a:lnTo>
                          <a:pt x="186988" y="356449"/>
                        </a:lnTo>
                        <a:cubicBezTo>
                          <a:pt x="196021" y="361869"/>
                          <a:pt x="205957" y="364578"/>
                          <a:pt x="216797" y="364578"/>
                        </a:cubicBezTo>
                        <a:cubicBezTo>
                          <a:pt x="232154" y="364578"/>
                          <a:pt x="245704" y="359159"/>
                          <a:pt x="256544" y="348319"/>
                        </a:cubicBezTo>
                        <a:cubicBezTo>
                          <a:pt x="267383" y="337479"/>
                          <a:pt x="272803" y="323929"/>
                          <a:pt x="272803" y="308573"/>
                        </a:cubicBezTo>
                        <a:cubicBezTo>
                          <a:pt x="272803" y="308573"/>
                          <a:pt x="272803" y="308573"/>
                          <a:pt x="272803" y="308573"/>
                        </a:cubicBezTo>
                        <a:cubicBezTo>
                          <a:pt x="272803" y="308573"/>
                          <a:pt x="272803" y="308573"/>
                          <a:pt x="272803" y="308573"/>
                        </a:cubicBezTo>
                        <a:cubicBezTo>
                          <a:pt x="288160" y="308573"/>
                          <a:pt x="301710" y="303153"/>
                          <a:pt x="312550" y="292313"/>
                        </a:cubicBezTo>
                        <a:cubicBezTo>
                          <a:pt x="323389" y="281473"/>
                          <a:pt x="328809" y="267924"/>
                          <a:pt x="328809" y="252567"/>
                        </a:cubicBezTo>
                        <a:cubicBezTo>
                          <a:pt x="328809" y="252567"/>
                          <a:pt x="328809" y="252567"/>
                          <a:pt x="328809" y="252567"/>
                        </a:cubicBezTo>
                        <a:cubicBezTo>
                          <a:pt x="328809" y="252567"/>
                          <a:pt x="328809" y="252567"/>
                          <a:pt x="328809" y="252567"/>
                        </a:cubicBezTo>
                        <a:cubicBezTo>
                          <a:pt x="344166" y="252567"/>
                          <a:pt x="357716" y="247147"/>
                          <a:pt x="368555" y="236307"/>
                        </a:cubicBezTo>
                        <a:cubicBezTo>
                          <a:pt x="379395" y="225467"/>
                          <a:pt x="384815" y="211014"/>
                          <a:pt x="384815" y="195658"/>
                        </a:cubicBezTo>
                        <a:cubicBezTo>
                          <a:pt x="384815" y="195658"/>
                          <a:pt x="384815" y="195658"/>
                          <a:pt x="384815" y="195658"/>
                        </a:cubicBezTo>
                        <a:cubicBezTo>
                          <a:pt x="400171" y="195658"/>
                          <a:pt x="413721" y="190238"/>
                          <a:pt x="424561" y="179398"/>
                        </a:cubicBezTo>
                        <a:cubicBezTo>
                          <a:pt x="435401" y="168558"/>
                          <a:pt x="440821" y="155008"/>
                          <a:pt x="440821" y="139652"/>
                        </a:cubicBezTo>
                        <a:cubicBezTo>
                          <a:pt x="440821" y="128812"/>
                          <a:pt x="438111" y="118875"/>
                          <a:pt x="432691" y="109842"/>
                        </a:cubicBezTo>
                        <a:lnTo>
                          <a:pt x="478760" y="63773"/>
                        </a:lnTo>
                        <a:cubicBezTo>
                          <a:pt x="482374" y="60160"/>
                          <a:pt x="486890" y="58353"/>
                          <a:pt x="491407" y="57449"/>
                        </a:cubicBezTo>
                        <a:cubicBezTo>
                          <a:pt x="492310" y="57449"/>
                          <a:pt x="492310" y="57449"/>
                          <a:pt x="493214" y="57449"/>
                        </a:cubicBezTo>
                        <a:cubicBezTo>
                          <a:pt x="500440" y="56546"/>
                          <a:pt x="507667" y="58353"/>
                          <a:pt x="513086" y="63773"/>
                        </a:cubicBezTo>
                        <a:cubicBezTo>
                          <a:pt x="522120" y="72806"/>
                          <a:pt x="522120" y="88162"/>
                          <a:pt x="513086" y="97196"/>
                        </a:cubicBezTo>
                        <a:lnTo>
                          <a:pt x="498634" y="111648"/>
                        </a:lnTo>
                        <a:cubicBezTo>
                          <a:pt x="498634" y="111648"/>
                          <a:pt x="498634" y="111648"/>
                          <a:pt x="498634" y="111648"/>
                        </a:cubicBezTo>
                        <a:lnTo>
                          <a:pt x="482374" y="127909"/>
                        </a:lnTo>
                        <a:cubicBezTo>
                          <a:pt x="476051" y="134231"/>
                          <a:pt x="476051" y="144168"/>
                          <a:pt x="482374" y="150492"/>
                        </a:cubicBezTo>
                        <a:cubicBezTo>
                          <a:pt x="488697" y="156815"/>
                          <a:pt x="498634" y="156815"/>
                          <a:pt x="504957" y="150492"/>
                        </a:cubicBezTo>
                        <a:lnTo>
                          <a:pt x="519410" y="136038"/>
                        </a:lnTo>
                        <a:cubicBezTo>
                          <a:pt x="519410" y="136038"/>
                          <a:pt x="519410" y="136038"/>
                          <a:pt x="519410" y="136038"/>
                        </a:cubicBezTo>
                        <a:lnTo>
                          <a:pt x="521217" y="134231"/>
                        </a:lnTo>
                        <a:cubicBezTo>
                          <a:pt x="530250" y="125198"/>
                          <a:pt x="545606" y="125198"/>
                          <a:pt x="554640" y="134231"/>
                        </a:cubicBezTo>
                        <a:cubicBezTo>
                          <a:pt x="559156" y="138748"/>
                          <a:pt x="561866" y="145071"/>
                          <a:pt x="561866" y="151395"/>
                        </a:cubicBezTo>
                        <a:cubicBezTo>
                          <a:pt x="561866" y="157718"/>
                          <a:pt x="559156" y="164042"/>
                          <a:pt x="554640" y="168558"/>
                        </a:cubicBezTo>
                        <a:lnTo>
                          <a:pt x="540186" y="183011"/>
                        </a:lnTo>
                        <a:cubicBezTo>
                          <a:pt x="540186" y="183011"/>
                          <a:pt x="540186" y="183011"/>
                          <a:pt x="540186" y="183011"/>
                        </a:cubicBezTo>
                        <a:lnTo>
                          <a:pt x="523926" y="199271"/>
                        </a:lnTo>
                        <a:cubicBezTo>
                          <a:pt x="517603" y="205594"/>
                          <a:pt x="517603" y="215530"/>
                          <a:pt x="523926" y="221854"/>
                        </a:cubicBezTo>
                        <a:cubicBezTo>
                          <a:pt x="530250" y="228177"/>
                          <a:pt x="540186" y="228177"/>
                          <a:pt x="546510" y="221854"/>
                        </a:cubicBezTo>
                        <a:lnTo>
                          <a:pt x="562769" y="205594"/>
                        </a:lnTo>
                        <a:cubicBezTo>
                          <a:pt x="567286" y="201078"/>
                          <a:pt x="573609" y="198368"/>
                          <a:pt x="579933" y="198368"/>
                        </a:cubicBezTo>
                        <a:cubicBezTo>
                          <a:pt x="586256" y="198368"/>
                          <a:pt x="592579" y="201078"/>
                          <a:pt x="597096" y="205594"/>
                        </a:cubicBezTo>
                        <a:cubicBezTo>
                          <a:pt x="601612" y="210111"/>
                          <a:pt x="604322" y="216434"/>
                          <a:pt x="604322" y="222757"/>
                        </a:cubicBezTo>
                        <a:cubicBezTo>
                          <a:pt x="604322" y="229080"/>
                          <a:pt x="601612" y="235404"/>
                          <a:pt x="597096" y="239920"/>
                        </a:cubicBezTo>
                        <a:lnTo>
                          <a:pt x="569093" y="267924"/>
                        </a:lnTo>
                        <a:cubicBezTo>
                          <a:pt x="562769" y="274246"/>
                          <a:pt x="562769" y="284183"/>
                          <a:pt x="569093" y="290507"/>
                        </a:cubicBezTo>
                        <a:cubicBezTo>
                          <a:pt x="572706" y="294120"/>
                          <a:pt x="576319" y="295023"/>
                          <a:pt x="580836" y="295023"/>
                        </a:cubicBezTo>
                        <a:cubicBezTo>
                          <a:pt x="585352" y="295023"/>
                          <a:pt x="588966" y="293216"/>
                          <a:pt x="592579" y="290507"/>
                        </a:cubicBezTo>
                        <a:lnTo>
                          <a:pt x="606129" y="276957"/>
                        </a:lnTo>
                        <a:cubicBezTo>
                          <a:pt x="606129" y="276957"/>
                          <a:pt x="606129" y="276957"/>
                          <a:pt x="606129" y="276957"/>
                        </a:cubicBezTo>
                        <a:cubicBezTo>
                          <a:pt x="610646" y="272440"/>
                          <a:pt x="616968" y="269730"/>
                          <a:pt x="623292" y="269730"/>
                        </a:cubicBezTo>
                        <a:cubicBezTo>
                          <a:pt x="629615" y="269730"/>
                          <a:pt x="635939" y="272440"/>
                          <a:pt x="640455" y="276957"/>
                        </a:cubicBezTo>
                        <a:cubicBezTo>
                          <a:pt x="649488" y="285990"/>
                          <a:pt x="649488" y="301346"/>
                          <a:pt x="640455" y="310379"/>
                        </a:cubicBezTo>
                        <a:lnTo>
                          <a:pt x="626002" y="324833"/>
                        </a:lnTo>
                        <a:cubicBezTo>
                          <a:pt x="626002" y="324833"/>
                          <a:pt x="626002" y="324833"/>
                          <a:pt x="626002" y="324833"/>
                        </a:cubicBezTo>
                        <a:cubicBezTo>
                          <a:pt x="626002" y="324833"/>
                          <a:pt x="626002" y="324833"/>
                          <a:pt x="626002" y="324833"/>
                        </a:cubicBezTo>
                        <a:lnTo>
                          <a:pt x="603419" y="347416"/>
                        </a:lnTo>
                        <a:cubicBezTo>
                          <a:pt x="597096" y="353739"/>
                          <a:pt x="597096" y="363675"/>
                          <a:pt x="603419" y="369999"/>
                        </a:cubicBezTo>
                        <a:cubicBezTo>
                          <a:pt x="607032" y="373612"/>
                          <a:pt x="610646" y="374515"/>
                          <a:pt x="615162" y="374515"/>
                        </a:cubicBezTo>
                        <a:cubicBezTo>
                          <a:pt x="619679" y="374515"/>
                          <a:pt x="623292" y="372709"/>
                          <a:pt x="626905" y="369999"/>
                        </a:cubicBezTo>
                        <a:lnTo>
                          <a:pt x="637745" y="359159"/>
                        </a:lnTo>
                        <a:lnTo>
                          <a:pt x="690138" y="411551"/>
                        </a:lnTo>
                        <a:lnTo>
                          <a:pt x="540186" y="561503"/>
                        </a:lnTo>
                        <a:lnTo>
                          <a:pt x="486890" y="508207"/>
                        </a:lnTo>
                        <a:cubicBezTo>
                          <a:pt x="490503" y="505497"/>
                          <a:pt x="494117" y="502787"/>
                          <a:pt x="497730" y="499174"/>
                        </a:cubicBezTo>
                        <a:lnTo>
                          <a:pt x="512183" y="484721"/>
                        </a:lnTo>
                        <a:cubicBezTo>
                          <a:pt x="519410" y="478397"/>
                          <a:pt x="519410" y="467557"/>
                          <a:pt x="513086" y="461234"/>
                        </a:cubicBezTo>
                        <a:lnTo>
                          <a:pt x="513086" y="461234"/>
                        </a:lnTo>
                        <a:close/>
                        <a:moveTo>
                          <a:pt x="785890" y="482010"/>
                        </a:moveTo>
                        <a:lnTo>
                          <a:pt x="611549" y="656352"/>
                        </a:lnTo>
                        <a:cubicBezTo>
                          <a:pt x="607032" y="660868"/>
                          <a:pt x="601612" y="662675"/>
                          <a:pt x="596192" y="662675"/>
                        </a:cubicBezTo>
                        <a:cubicBezTo>
                          <a:pt x="590772" y="662675"/>
                          <a:pt x="585352" y="660868"/>
                          <a:pt x="580836" y="656352"/>
                        </a:cubicBezTo>
                        <a:lnTo>
                          <a:pt x="551930" y="627445"/>
                        </a:lnTo>
                        <a:cubicBezTo>
                          <a:pt x="547413" y="623832"/>
                          <a:pt x="545606" y="617508"/>
                          <a:pt x="545606" y="612089"/>
                        </a:cubicBezTo>
                        <a:cubicBezTo>
                          <a:pt x="545606" y="606669"/>
                          <a:pt x="547413" y="601249"/>
                          <a:pt x="551930" y="596732"/>
                        </a:cubicBezTo>
                        <a:lnTo>
                          <a:pt x="726271" y="422391"/>
                        </a:lnTo>
                        <a:cubicBezTo>
                          <a:pt x="730787" y="417875"/>
                          <a:pt x="736207" y="416068"/>
                          <a:pt x="741627" y="416068"/>
                        </a:cubicBezTo>
                        <a:cubicBezTo>
                          <a:pt x="747047" y="416068"/>
                          <a:pt x="752467" y="417875"/>
                          <a:pt x="756983" y="422391"/>
                        </a:cubicBezTo>
                        <a:lnTo>
                          <a:pt x="785890" y="451298"/>
                        </a:lnTo>
                        <a:cubicBezTo>
                          <a:pt x="790406" y="455814"/>
                          <a:pt x="792213" y="461234"/>
                          <a:pt x="792213" y="466654"/>
                        </a:cubicBezTo>
                        <a:cubicBezTo>
                          <a:pt x="792213" y="472074"/>
                          <a:pt x="789503" y="477494"/>
                          <a:pt x="785890" y="482010"/>
                        </a:cubicBezTo>
                        <a:close/>
                      </a:path>
                    </a:pathLst>
                  </a:custGeom>
                  <a:grpFill/>
                  <a:ln w="9028"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8BBB3341-DA62-1C4F-9431-63269C2389BA}"/>
                      </a:ext>
                    </a:extLst>
                  </p:cNvPr>
                  <p:cNvSpPr/>
                  <p:nvPr/>
                </p:nvSpPr>
                <p:spPr>
                  <a:xfrm>
                    <a:off x="7343189" y="2388003"/>
                    <a:ext cx="91687" cy="90558"/>
                  </a:xfrm>
                  <a:custGeom>
                    <a:avLst/>
                    <a:gdLst>
                      <a:gd name="connsiteX0" fmla="*/ 63458 w 91687"/>
                      <a:gd name="connsiteY0" fmla="*/ 86041 h 90558"/>
                      <a:gd name="connsiteX1" fmla="*/ 75201 w 91687"/>
                      <a:gd name="connsiteY1" fmla="*/ 90558 h 90558"/>
                      <a:gd name="connsiteX2" fmla="*/ 86945 w 91687"/>
                      <a:gd name="connsiteY2" fmla="*/ 86041 h 90558"/>
                      <a:gd name="connsiteX3" fmla="*/ 86945 w 91687"/>
                      <a:gd name="connsiteY3" fmla="*/ 63458 h 90558"/>
                      <a:gd name="connsiteX4" fmla="*/ 27326 w 91687"/>
                      <a:gd name="connsiteY4" fmla="*/ 4743 h 90558"/>
                      <a:gd name="connsiteX5" fmla="*/ 4743 w 91687"/>
                      <a:gd name="connsiteY5" fmla="*/ 4743 h 90558"/>
                      <a:gd name="connsiteX6" fmla="*/ 4743 w 91687"/>
                      <a:gd name="connsiteY6" fmla="*/ 27326 h 90558"/>
                      <a:gd name="connsiteX7" fmla="*/ 63458 w 91687"/>
                      <a:gd name="connsiteY7" fmla="*/ 86041 h 9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687" h="90558">
                        <a:moveTo>
                          <a:pt x="63458" y="86041"/>
                        </a:moveTo>
                        <a:cubicBezTo>
                          <a:pt x="67071" y="89654"/>
                          <a:pt x="70685" y="90558"/>
                          <a:pt x="75201" y="90558"/>
                        </a:cubicBezTo>
                        <a:cubicBezTo>
                          <a:pt x="79718" y="90558"/>
                          <a:pt x="83331" y="88751"/>
                          <a:pt x="86945" y="86041"/>
                        </a:cubicBezTo>
                        <a:cubicBezTo>
                          <a:pt x="93268" y="79718"/>
                          <a:pt x="93268" y="69781"/>
                          <a:pt x="86945" y="63458"/>
                        </a:cubicBezTo>
                        <a:lnTo>
                          <a:pt x="27326" y="4743"/>
                        </a:lnTo>
                        <a:cubicBezTo>
                          <a:pt x="21002" y="-1581"/>
                          <a:pt x="11065" y="-1581"/>
                          <a:pt x="4743" y="4743"/>
                        </a:cubicBezTo>
                        <a:cubicBezTo>
                          <a:pt x="-1581" y="11065"/>
                          <a:pt x="-1581" y="21002"/>
                          <a:pt x="4743" y="27326"/>
                        </a:cubicBezTo>
                        <a:lnTo>
                          <a:pt x="63458" y="86041"/>
                        </a:lnTo>
                        <a:close/>
                      </a:path>
                    </a:pathLst>
                  </a:custGeom>
                  <a:grpFill/>
                  <a:ln w="9028"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A5393736-05AE-4749-A1E2-020FD570F970}"/>
                      </a:ext>
                    </a:extLst>
                  </p:cNvPr>
                  <p:cNvSpPr/>
                  <p:nvPr/>
                </p:nvSpPr>
                <p:spPr>
                  <a:xfrm>
                    <a:off x="7812012" y="2388003"/>
                    <a:ext cx="91687" cy="90558"/>
                  </a:xfrm>
                  <a:custGeom>
                    <a:avLst/>
                    <a:gdLst>
                      <a:gd name="connsiteX0" fmla="*/ 15582 w 91687"/>
                      <a:gd name="connsiteY0" fmla="*/ 90558 h 90558"/>
                      <a:gd name="connsiteX1" fmla="*/ 27326 w 91687"/>
                      <a:gd name="connsiteY1" fmla="*/ 86041 h 90558"/>
                      <a:gd name="connsiteX2" fmla="*/ 86945 w 91687"/>
                      <a:gd name="connsiteY2" fmla="*/ 27326 h 90558"/>
                      <a:gd name="connsiteX3" fmla="*/ 86945 w 91687"/>
                      <a:gd name="connsiteY3" fmla="*/ 4743 h 90558"/>
                      <a:gd name="connsiteX4" fmla="*/ 64362 w 91687"/>
                      <a:gd name="connsiteY4" fmla="*/ 4743 h 90558"/>
                      <a:gd name="connsiteX5" fmla="*/ 4743 w 91687"/>
                      <a:gd name="connsiteY5" fmla="*/ 63458 h 90558"/>
                      <a:gd name="connsiteX6" fmla="*/ 4743 w 91687"/>
                      <a:gd name="connsiteY6" fmla="*/ 86041 h 90558"/>
                      <a:gd name="connsiteX7" fmla="*/ 15582 w 91687"/>
                      <a:gd name="connsiteY7" fmla="*/ 90558 h 9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687" h="90558">
                        <a:moveTo>
                          <a:pt x="15582" y="90558"/>
                        </a:moveTo>
                        <a:cubicBezTo>
                          <a:pt x="20099" y="90558"/>
                          <a:pt x="23713" y="88751"/>
                          <a:pt x="27326" y="86041"/>
                        </a:cubicBezTo>
                        <a:lnTo>
                          <a:pt x="86945" y="27326"/>
                        </a:lnTo>
                        <a:cubicBezTo>
                          <a:pt x="93268" y="21002"/>
                          <a:pt x="93268" y="11065"/>
                          <a:pt x="86945" y="4743"/>
                        </a:cubicBezTo>
                        <a:cubicBezTo>
                          <a:pt x="80622" y="-1581"/>
                          <a:pt x="70685" y="-1581"/>
                          <a:pt x="64362" y="4743"/>
                        </a:cubicBezTo>
                        <a:lnTo>
                          <a:pt x="4743" y="63458"/>
                        </a:lnTo>
                        <a:cubicBezTo>
                          <a:pt x="-1581" y="69781"/>
                          <a:pt x="-1581" y="79718"/>
                          <a:pt x="4743" y="86041"/>
                        </a:cubicBezTo>
                        <a:cubicBezTo>
                          <a:pt x="6549" y="88751"/>
                          <a:pt x="11066" y="90558"/>
                          <a:pt x="15582" y="90558"/>
                        </a:cubicBezTo>
                        <a:close/>
                      </a:path>
                    </a:pathLst>
                  </a:custGeom>
                  <a:grpFill/>
                  <a:ln w="9028" cap="flat">
                    <a:noFill/>
                    <a:prstDash val="solid"/>
                    <a:miter/>
                  </a:ln>
                </p:spPr>
                <p:txBody>
                  <a:bodyPr rtlCol="0" anchor="ctr"/>
                  <a:lstStyle/>
                  <a:p>
                    <a:endParaRPr lang="en-US"/>
                  </a:p>
                </p:txBody>
              </p:sp>
              <p:sp>
                <p:nvSpPr>
                  <p:cNvPr id="137" name="Freeform 136">
                    <a:extLst>
                      <a:ext uri="{FF2B5EF4-FFF2-40B4-BE49-F238E27FC236}">
                        <a16:creationId xmlns:a16="http://schemas.microsoft.com/office/drawing/2014/main" id="{E0D37742-99FE-D346-B2EF-0D28A7AEB988}"/>
                      </a:ext>
                    </a:extLst>
                  </p:cNvPr>
                  <p:cNvSpPr/>
                  <p:nvPr/>
                </p:nvSpPr>
                <p:spPr>
                  <a:xfrm>
                    <a:off x="7748339" y="2918715"/>
                    <a:ext cx="32046" cy="32283"/>
                  </a:xfrm>
                  <a:custGeom>
                    <a:avLst/>
                    <a:gdLst>
                      <a:gd name="connsiteX0" fmla="*/ 16023 w 32046"/>
                      <a:gd name="connsiteY0" fmla="*/ 32283 h 32283"/>
                      <a:gd name="connsiteX1" fmla="*/ 23250 w 32046"/>
                      <a:gd name="connsiteY1" fmla="*/ 30477 h 32283"/>
                      <a:gd name="connsiteX2" fmla="*/ 30476 w 32046"/>
                      <a:gd name="connsiteY2" fmla="*/ 8797 h 32283"/>
                      <a:gd name="connsiteX3" fmla="*/ 8797 w 32046"/>
                      <a:gd name="connsiteY3" fmla="*/ 1570 h 32283"/>
                      <a:gd name="connsiteX4" fmla="*/ 8797 w 32046"/>
                      <a:gd name="connsiteY4" fmla="*/ 1570 h 32283"/>
                      <a:gd name="connsiteX5" fmla="*/ 1570 w 32046"/>
                      <a:gd name="connsiteY5" fmla="*/ 23250 h 32283"/>
                      <a:gd name="connsiteX6" fmla="*/ 16023 w 32046"/>
                      <a:gd name="connsiteY6" fmla="*/ 32283 h 32283"/>
                      <a:gd name="connsiteX7" fmla="*/ 16023 w 32046"/>
                      <a:gd name="connsiteY7" fmla="*/ 32283 h 32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046" h="32283">
                        <a:moveTo>
                          <a:pt x="16023" y="32283"/>
                        </a:moveTo>
                        <a:cubicBezTo>
                          <a:pt x="18733" y="32283"/>
                          <a:pt x="21443" y="31380"/>
                          <a:pt x="23250" y="30477"/>
                        </a:cubicBezTo>
                        <a:cubicBezTo>
                          <a:pt x="31380" y="26863"/>
                          <a:pt x="34090" y="16927"/>
                          <a:pt x="30476" y="8797"/>
                        </a:cubicBezTo>
                        <a:cubicBezTo>
                          <a:pt x="26863" y="667"/>
                          <a:pt x="16926" y="-2043"/>
                          <a:pt x="8797" y="1570"/>
                        </a:cubicBezTo>
                        <a:lnTo>
                          <a:pt x="8797" y="1570"/>
                        </a:lnTo>
                        <a:cubicBezTo>
                          <a:pt x="667" y="5184"/>
                          <a:pt x="-2043" y="15120"/>
                          <a:pt x="1570" y="23250"/>
                        </a:cubicBezTo>
                        <a:cubicBezTo>
                          <a:pt x="4280" y="29573"/>
                          <a:pt x="9700" y="32283"/>
                          <a:pt x="16023" y="32283"/>
                        </a:cubicBezTo>
                        <a:lnTo>
                          <a:pt x="16023" y="32283"/>
                        </a:lnTo>
                        <a:close/>
                      </a:path>
                    </a:pathLst>
                  </a:custGeom>
                  <a:grpFill/>
                  <a:ln w="9028" cap="flat">
                    <a:noFill/>
                    <a:prstDash val="solid"/>
                    <a:miter/>
                  </a:ln>
                </p:spPr>
                <p:txBody>
                  <a:bodyPr rtlCol="0" anchor="ctr"/>
                  <a:lstStyle/>
                  <a:p>
                    <a:endParaRPr lang="en-US"/>
                  </a:p>
                </p:txBody>
              </p:sp>
            </p:grpSp>
          </p:grpSp>
        </p:grpSp>
        <p:grpSp>
          <p:nvGrpSpPr>
            <p:cNvPr id="99" name="Group 98">
              <a:extLst>
                <a:ext uri="{FF2B5EF4-FFF2-40B4-BE49-F238E27FC236}">
                  <a16:creationId xmlns:a16="http://schemas.microsoft.com/office/drawing/2014/main" id="{43B94AF3-EFAA-3346-A4C0-186FFE7C4BDD}"/>
                </a:ext>
              </a:extLst>
            </p:cNvPr>
            <p:cNvGrpSpPr/>
            <p:nvPr/>
          </p:nvGrpSpPr>
          <p:grpSpPr>
            <a:xfrm>
              <a:off x="908909" y="7265466"/>
              <a:ext cx="672276" cy="681290"/>
              <a:chOff x="2899351" y="1724980"/>
              <a:chExt cx="3364829" cy="3409943"/>
            </a:xfrm>
            <a:solidFill>
              <a:srgbClr val="5C5C5C"/>
            </a:solidFill>
          </p:grpSpPr>
          <p:sp>
            <p:nvSpPr>
              <p:cNvPr id="122" name="Freeform 121">
                <a:extLst>
                  <a:ext uri="{FF2B5EF4-FFF2-40B4-BE49-F238E27FC236}">
                    <a16:creationId xmlns:a16="http://schemas.microsoft.com/office/drawing/2014/main" id="{0F24629B-9C38-A540-9F3D-D7DEF8A1AF33}"/>
                  </a:ext>
                </a:extLst>
              </p:cNvPr>
              <p:cNvSpPr/>
              <p:nvPr/>
            </p:nvSpPr>
            <p:spPr>
              <a:xfrm>
                <a:off x="4465966" y="4201996"/>
                <a:ext cx="209518" cy="502638"/>
              </a:xfrm>
              <a:custGeom>
                <a:avLst/>
                <a:gdLst>
                  <a:gd name="connsiteX0" fmla="*/ 105153 w 209518"/>
                  <a:gd name="connsiteY0" fmla="*/ 502638 h 502638"/>
                  <a:gd name="connsiteX1" fmla="*/ 1412 w 209518"/>
                  <a:gd name="connsiteY1" fmla="*/ 258935 h 502638"/>
                  <a:gd name="connsiteX2" fmla="*/ 3316 w 209518"/>
                  <a:gd name="connsiteY2" fmla="*/ 232280 h 502638"/>
                  <a:gd name="connsiteX3" fmla="*/ 102297 w 209518"/>
                  <a:gd name="connsiteY3" fmla="*/ 0 h 502638"/>
                  <a:gd name="connsiteX4" fmla="*/ 114670 w 209518"/>
                  <a:gd name="connsiteY4" fmla="*/ 19039 h 502638"/>
                  <a:gd name="connsiteX5" fmla="*/ 204134 w 209518"/>
                  <a:gd name="connsiteY5" fmla="*/ 227520 h 502638"/>
                  <a:gd name="connsiteX6" fmla="*/ 207941 w 209518"/>
                  <a:gd name="connsiteY6" fmla="*/ 260839 h 502638"/>
                  <a:gd name="connsiteX7" fmla="*/ 105153 w 209518"/>
                  <a:gd name="connsiteY7" fmla="*/ 502638 h 502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518" h="502638">
                    <a:moveTo>
                      <a:pt x="105153" y="502638"/>
                    </a:moveTo>
                    <a:cubicBezTo>
                      <a:pt x="68035" y="415057"/>
                      <a:pt x="33772" y="337948"/>
                      <a:pt x="1412" y="258935"/>
                    </a:cubicBezTo>
                    <a:cubicBezTo>
                      <a:pt x="-1443" y="251319"/>
                      <a:pt x="461" y="239895"/>
                      <a:pt x="3316" y="232280"/>
                    </a:cubicBezTo>
                    <a:cubicBezTo>
                      <a:pt x="35675" y="156122"/>
                      <a:pt x="68035" y="79965"/>
                      <a:pt x="102297" y="0"/>
                    </a:cubicBezTo>
                    <a:cubicBezTo>
                      <a:pt x="108008" y="8568"/>
                      <a:pt x="112767" y="13327"/>
                      <a:pt x="114670" y="19039"/>
                    </a:cubicBezTo>
                    <a:cubicBezTo>
                      <a:pt x="145126" y="88533"/>
                      <a:pt x="174630" y="158026"/>
                      <a:pt x="204134" y="227520"/>
                    </a:cubicBezTo>
                    <a:cubicBezTo>
                      <a:pt x="207941" y="237040"/>
                      <a:pt x="211748" y="251319"/>
                      <a:pt x="207941" y="260839"/>
                    </a:cubicBezTo>
                    <a:cubicBezTo>
                      <a:pt x="176534" y="338900"/>
                      <a:pt x="143223" y="416009"/>
                      <a:pt x="105153" y="502638"/>
                    </a:cubicBezTo>
                    <a:close/>
                  </a:path>
                </a:pathLst>
              </a:custGeom>
              <a:solidFill>
                <a:srgbClr val="94C33D"/>
              </a:solidFill>
              <a:ln w="9514" cap="flat">
                <a:noFill/>
                <a:prstDash val="solid"/>
                <a:miter/>
              </a:ln>
            </p:spPr>
            <p:txBody>
              <a:bodyPr rtlCol="0" anchor="ctr"/>
              <a:lstStyle/>
              <a:p>
                <a:endParaRPr lang="en-US" dirty="0"/>
              </a:p>
            </p:txBody>
          </p:sp>
          <p:grpSp>
            <p:nvGrpSpPr>
              <p:cNvPr id="123" name="Group 122">
                <a:extLst>
                  <a:ext uri="{FF2B5EF4-FFF2-40B4-BE49-F238E27FC236}">
                    <a16:creationId xmlns:a16="http://schemas.microsoft.com/office/drawing/2014/main" id="{27F87380-F6C6-DF42-B34D-72A309F074D1}"/>
                  </a:ext>
                </a:extLst>
              </p:cNvPr>
              <p:cNvGrpSpPr/>
              <p:nvPr/>
            </p:nvGrpSpPr>
            <p:grpSpPr>
              <a:xfrm>
                <a:off x="2899351" y="1724980"/>
                <a:ext cx="3364829" cy="3409943"/>
                <a:chOff x="2899351" y="1724980"/>
                <a:chExt cx="3364829" cy="3409943"/>
              </a:xfrm>
              <a:grpFill/>
            </p:grpSpPr>
            <p:sp>
              <p:nvSpPr>
                <p:cNvPr id="124" name="Freeform 123">
                  <a:extLst>
                    <a:ext uri="{FF2B5EF4-FFF2-40B4-BE49-F238E27FC236}">
                      <a16:creationId xmlns:a16="http://schemas.microsoft.com/office/drawing/2014/main" id="{75DFE1BF-52FA-9B49-87F6-767AF5137791}"/>
                    </a:ext>
                  </a:extLst>
                </p:cNvPr>
                <p:cNvSpPr/>
                <p:nvPr/>
              </p:nvSpPr>
              <p:spPr>
                <a:xfrm>
                  <a:off x="3238658" y="2222541"/>
                  <a:ext cx="2793401" cy="2672486"/>
                </a:xfrm>
                <a:custGeom>
                  <a:avLst/>
                  <a:gdLst>
                    <a:gd name="connsiteX0" fmla="*/ 2662550 w 2793401"/>
                    <a:gd name="connsiteY0" fmla="*/ 1257865 h 2672486"/>
                    <a:gd name="connsiteX1" fmla="*/ 2228554 w 2793401"/>
                    <a:gd name="connsiteY1" fmla="*/ 1257865 h 2672486"/>
                    <a:gd name="connsiteX2" fmla="*/ 2228554 w 2793401"/>
                    <a:gd name="connsiteY2" fmla="*/ 1145533 h 2672486"/>
                    <a:gd name="connsiteX3" fmla="*/ 2638756 w 2793401"/>
                    <a:gd name="connsiteY3" fmla="*/ 1145533 h 2672486"/>
                    <a:gd name="connsiteX4" fmla="*/ 2393206 w 2793401"/>
                    <a:gd name="connsiteY4" fmla="*/ 646702 h 2672486"/>
                    <a:gd name="connsiteX5" fmla="*/ 2258058 w 2793401"/>
                    <a:gd name="connsiteY5" fmla="*/ 735235 h 2672486"/>
                    <a:gd name="connsiteX6" fmla="*/ 2195243 w 2793401"/>
                    <a:gd name="connsiteY6" fmla="*/ 640991 h 2672486"/>
                    <a:gd name="connsiteX7" fmla="*/ 2315163 w 2793401"/>
                    <a:gd name="connsiteY7" fmla="*/ 559121 h 2672486"/>
                    <a:gd name="connsiteX8" fmla="*/ 1900201 w 2793401"/>
                    <a:gd name="connsiteY8" fmla="*/ 253540 h 2672486"/>
                    <a:gd name="connsiteX9" fmla="*/ 1817399 w 2793401"/>
                    <a:gd name="connsiteY9" fmla="*/ 377296 h 2672486"/>
                    <a:gd name="connsiteX10" fmla="*/ 1723177 w 2793401"/>
                    <a:gd name="connsiteY10" fmla="*/ 314466 h 2672486"/>
                    <a:gd name="connsiteX11" fmla="*/ 1794557 w 2793401"/>
                    <a:gd name="connsiteY11" fmla="*/ 205942 h 2672486"/>
                    <a:gd name="connsiteX12" fmla="*/ 1371982 w 2793401"/>
                    <a:gd name="connsiteY12" fmla="*/ 119313 h 2672486"/>
                    <a:gd name="connsiteX13" fmla="*/ 1371982 w 2793401"/>
                    <a:gd name="connsiteY13" fmla="*/ 572449 h 2672486"/>
                    <a:gd name="connsiteX14" fmla="*/ 1257773 w 2793401"/>
                    <a:gd name="connsiteY14" fmla="*/ 572449 h 2672486"/>
                    <a:gd name="connsiteX15" fmla="*/ 1257773 w 2793401"/>
                    <a:gd name="connsiteY15" fmla="*/ 122169 h 2672486"/>
                    <a:gd name="connsiteX16" fmla="*/ 768575 w 2793401"/>
                    <a:gd name="connsiteY16" fmla="*/ 251636 h 2672486"/>
                    <a:gd name="connsiteX17" fmla="*/ 847570 w 2793401"/>
                    <a:gd name="connsiteY17" fmla="*/ 371584 h 2672486"/>
                    <a:gd name="connsiteX18" fmla="*/ 753348 w 2793401"/>
                    <a:gd name="connsiteY18" fmla="*/ 434414 h 2672486"/>
                    <a:gd name="connsiteX19" fmla="*/ 668642 w 2793401"/>
                    <a:gd name="connsiteY19" fmla="*/ 308754 h 2672486"/>
                    <a:gd name="connsiteX20" fmla="*/ 306979 w 2793401"/>
                    <a:gd name="connsiteY20" fmla="*/ 670502 h 2672486"/>
                    <a:gd name="connsiteX21" fmla="*/ 432609 w 2793401"/>
                    <a:gd name="connsiteY21" fmla="*/ 755227 h 2672486"/>
                    <a:gd name="connsiteX22" fmla="*/ 369794 w 2793401"/>
                    <a:gd name="connsiteY22" fmla="*/ 850423 h 2672486"/>
                    <a:gd name="connsiteX23" fmla="*/ 249874 w 2793401"/>
                    <a:gd name="connsiteY23" fmla="*/ 771410 h 2672486"/>
                    <a:gd name="connsiteX24" fmla="*/ 129954 w 2793401"/>
                    <a:gd name="connsiteY24" fmla="*/ 1143629 h 2672486"/>
                    <a:gd name="connsiteX25" fmla="*/ 569661 w 2793401"/>
                    <a:gd name="connsiteY25" fmla="*/ 1143629 h 2672486"/>
                    <a:gd name="connsiteX26" fmla="*/ 569661 w 2793401"/>
                    <a:gd name="connsiteY26" fmla="*/ 1258817 h 2672486"/>
                    <a:gd name="connsiteX27" fmla="*/ 118533 w 2793401"/>
                    <a:gd name="connsiteY27" fmla="*/ 1258817 h 2672486"/>
                    <a:gd name="connsiteX28" fmla="*/ 157555 w 2793401"/>
                    <a:gd name="connsiteY28" fmla="*/ 1630084 h 2672486"/>
                    <a:gd name="connsiteX29" fmla="*/ 317448 w 2793401"/>
                    <a:gd name="connsiteY29" fmla="*/ 1551071 h 2672486"/>
                    <a:gd name="connsiteX30" fmla="*/ 367890 w 2793401"/>
                    <a:gd name="connsiteY30" fmla="*/ 1651979 h 2672486"/>
                    <a:gd name="connsiteX31" fmla="*/ 192769 w 2793401"/>
                    <a:gd name="connsiteY31" fmla="*/ 1740512 h 2672486"/>
                    <a:gd name="connsiteX32" fmla="*/ 549674 w 2793401"/>
                    <a:gd name="connsiteY32" fmla="*/ 2240294 h 2672486"/>
                    <a:gd name="connsiteX33" fmla="*/ 477341 w 2793401"/>
                    <a:gd name="connsiteY33" fmla="*/ 2326923 h 2672486"/>
                    <a:gd name="connsiteX34" fmla="*/ 227032 w 2793401"/>
                    <a:gd name="connsiteY34" fmla="*/ 2052757 h 2672486"/>
                    <a:gd name="connsiteX35" fmla="*/ 843763 w 2793401"/>
                    <a:gd name="connsiteY35" fmla="*/ 91706 h 2672486"/>
                    <a:gd name="connsiteX36" fmla="*/ 1904008 w 2793401"/>
                    <a:gd name="connsiteY36" fmla="*/ 129785 h 2672486"/>
                    <a:gd name="connsiteX37" fmla="*/ 2758676 w 2793401"/>
                    <a:gd name="connsiteY37" fmla="*/ 1181707 h 2672486"/>
                    <a:gd name="connsiteX38" fmla="*/ 2219988 w 2793401"/>
                    <a:gd name="connsiteY38" fmla="*/ 2658207 h 2672486"/>
                    <a:gd name="connsiteX39" fmla="*/ 2200953 w 2793401"/>
                    <a:gd name="connsiteY39" fmla="*/ 2672487 h 2672486"/>
                    <a:gd name="connsiteX40" fmla="*/ 2134331 w 2793401"/>
                    <a:gd name="connsiteY40" fmla="*/ 2583954 h 2672486"/>
                    <a:gd name="connsiteX41" fmla="*/ 2257106 w 2793401"/>
                    <a:gd name="connsiteY41" fmla="*/ 2475430 h 2672486"/>
                    <a:gd name="connsiteX42" fmla="*/ 2371316 w 2793401"/>
                    <a:gd name="connsiteY42" fmla="*/ 2357386 h 2672486"/>
                    <a:gd name="connsiteX43" fmla="*/ 2250444 w 2793401"/>
                    <a:gd name="connsiteY43" fmla="*/ 2275517 h 2672486"/>
                    <a:gd name="connsiteX44" fmla="*/ 2312307 w 2793401"/>
                    <a:gd name="connsiteY44" fmla="*/ 2181272 h 2672486"/>
                    <a:gd name="connsiteX45" fmla="*/ 2437938 w 2793401"/>
                    <a:gd name="connsiteY45" fmla="*/ 2263141 h 2672486"/>
                    <a:gd name="connsiteX46" fmla="*/ 2653032 w 2793401"/>
                    <a:gd name="connsiteY46" fmla="*/ 1752887 h 2672486"/>
                    <a:gd name="connsiteX47" fmla="*/ 2495043 w 2793401"/>
                    <a:gd name="connsiteY47" fmla="*/ 1711953 h 2672486"/>
                    <a:gd name="connsiteX48" fmla="*/ 2522643 w 2793401"/>
                    <a:gd name="connsiteY48" fmla="*/ 1603429 h 2672486"/>
                    <a:gd name="connsiteX49" fmla="*/ 2670164 w 2793401"/>
                    <a:gd name="connsiteY49" fmla="*/ 1638651 h 2672486"/>
                    <a:gd name="connsiteX50" fmla="*/ 2662550 w 2793401"/>
                    <a:gd name="connsiteY50" fmla="*/ 1257865 h 2672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793401" h="2672486">
                      <a:moveTo>
                        <a:pt x="2662550" y="1257865"/>
                      </a:moveTo>
                      <a:cubicBezTo>
                        <a:pt x="2515029" y="1257865"/>
                        <a:pt x="2372267" y="1257865"/>
                        <a:pt x="2228554" y="1257865"/>
                      </a:cubicBezTo>
                      <a:cubicBezTo>
                        <a:pt x="2228554" y="1220738"/>
                        <a:pt x="2228554" y="1185515"/>
                        <a:pt x="2228554" y="1145533"/>
                      </a:cubicBezTo>
                      <a:cubicBezTo>
                        <a:pt x="2363701" y="1145533"/>
                        <a:pt x="2499801" y="1145533"/>
                        <a:pt x="2638756" y="1145533"/>
                      </a:cubicBezTo>
                      <a:cubicBezTo>
                        <a:pt x="2591169" y="959899"/>
                        <a:pt x="2509319" y="797113"/>
                        <a:pt x="2393206" y="646702"/>
                      </a:cubicBezTo>
                      <a:cubicBezTo>
                        <a:pt x="2348474" y="676213"/>
                        <a:pt x="2304693" y="704772"/>
                        <a:pt x="2258058" y="735235"/>
                      </a:cubicBezTo>
                      <a:cubicBezTo>
                        <a:pt x="2237119" y="703820"/>
                        <a:pt x="2217133" y="674309"/>
                        <a:pt x="2195243" y="640991"/>
                      </a:cubicBezTo>
                      <a:cubicBezTo>
                        <a:pt x="2236168" y="613384"/>
                        <a:pt x="2276141" y="585777"/>
                        <a:pt x="2315163" y="559121"/>
                      </a:cubicBezTo>
                      <a:cubicBezTo>
                        <a:pt x="2239023" y="458213"/>
                        <a:pt x="2013459" y="292571"/>
                        <a:pt x="1900201" y="253540"/>
                      </a:cubicBezTo>
                      <a:cubicBezTo>
                        <a:pt x="1873552" y="293523"/>
                        <a:pt x="1846903" y="333505"/>
                        <a:pt x="1817399" y="377296"/>
                      </a:cubicBezTo>
                      <a:cubicBezTo>
                        <a:pt x="1785992" y="356353"/>
                        <a:pt x="1755536" y="336361"/>
                        <a:pt x="1723177" y="314466"/>
                      </a:cubicBezTo>
                      <a:cubicBezTo>
                        <a:pt x="1746970" y="277339"/>
                        <a:pt x="1769812" y="243069"/>
                        <a:pt x="1794557" y="205942"/>
                      </a:cubicBezTo>
                      <a:cubicBezTo>
                        <a:pt x="1658458" y="152632"/>
                        <a:pt x="1519503" y="126929"/>
                        <a:pt x="1371982" y="119313"/>
                      </a:cubicBezTo>
                      <a:cubicBezTo>
                        <a:pt x="1371982" y="270676"/>
                        <a:pt x="1371982" y="420134"/>
                        <a:pt x="1371982" y="572449"/>
                      </a:cubicBezTo>
                      <a:cubicBezTo>
                        <a:pt x="1332009" y="572449"/>
                        <a:pt x="1297746" y="572449"/>
                        <a:pt x="1257773" y="572449"/>
                      </a:cubicBezTo>
                      <a:cubicBezTo>
                        <a:pt x="1257773" y="423942"/>
                        <a:pt x="1257773" y="274484"/>
                        <a:pt x="1257773" y="122169"/>
                      </a:cubicBezTo>
                      <a:cubicBezTo>
                        <a:pt x="1083603" y="129785"/>
                        <a:pt x="922758" y="172623"/>
                        <a:pt x="768575" y="251636"/>
                      </a:cubicBezTo>
                      <a:cubicBezTo>
                        <a:pt x="795224" y="292571"/>
                        <a:pt x="820921" y="330650"/>
                        <a:pt x="847570" y="371584"/>
                      </a:cubicBezTo>
                      <a:cubicBezTo>
                        <a:pt x="816163" y="392527"/>
                        <a:pt x="786659" y="412519"/>
                        <a:pt x="753348" y="434414"/>
                      </a:cubicBezTo>
                      <a:cubicBezTo>
                        <a:pt x="724795" y="392527"/>
                        <a:pt x="697194" y="352545"/>
                        <a:pt x="668642" y="308754"/>
                      </a:cubicBezTo>
                      <a:cubicBezTo>
                        <a:pt x="522073" y="402999"/>
                        <a:pt x="402153" y="522947"/>
                        <a:pt x="306979" y="670502"/>
                      </a:cubicBezTo>
                      <a:cubicBezTo>
                        <a:pt x="348856" y="699061"/>
                        <a:pt x="388829" y="725716"/>
                        <a:pt x="432609" y="755227"/>
                      </a:cubicBezTo>
                      <a:cubicBezTo>
                        <a:pt x="411671" y="786641"/>
                        <a:pt x="391684" y="817104"/>
                        <a:pt x="369794" y="850423"/>
                      </a:cubicBezTo>
                      <a:cubicBezTo>
                        <a:pt x="328869" y="823768"/>
                        <a:pt x="290799" y="798065"/>
                        <a:pt x="249874" y="771410"/>
                      </a:cubicBezTo>
                      <a:cubicBezTo>
                        <a:pt x="188010" y="889454"/>
                        <a:pt x="150892" y="1011306"/>
                        <a:pt x="129954" y="1143629"/>
                      </a:cubicBezTo>
                      <a:cubicBezTo>
                        <a:pt x="276523" y="1143629"/>
                        <a:pt x="422140" y="1143629"/>
                        <a:pt x="569661" y="1143629"/>
                      </a:cubicBezTo>
                      <a:cubicBezTo>
                        <a:pt x="569661" y="1183612"/>
                        <a:pt x="569661" y="1219786"/>
                        <a:pt x="569661" y="1258817"/>
                      </a:cubicBezTo>
                      <a:cubicBezTo>
                        <a:pt x="420236" y="1258817"/>
                        <a:pt x="271764" y="1258817"/>
                        <a:pt x="118533" y="1258817"/>
                      </a:cubicBezTo>
                      <a:cubicBezTo>
                        <a:pt x="109967" y="1386380"/>
                        <a:pt x="126147" y="1507280"/>
                        <a:pt x="157555" y="1630084"/>
                      </a:cubicBezTo>
                      <a:cubicBezTo>
                        <a:pt x="212756" y="1602477"/>
                        <a:pt x="264150" y="1577726"/>
                        <a:pt x="317448" y="1551071"/>
                      </a:cubicBezTo>
                      <a:cubicBezTo>
                        <a:pt x="334579" y="1584389"/>
                        <a:pt x="349807" y="1615804"/>
                        <a:pt x="367890" y="1651979"/>
                      </a:cubicBezTo>
                      <a:cubicBezTo>
                        <a:pt x="309834" y="1681490"/>
                        <a:pt x="253681" y="1710049"/>
                        <a:pt x="192769" y="1740512"/>
                      </a:cubicBezTo>
                      <a:cubicBezTo>
                        <a:pt x="267005" y="1938521"/>
                        <a:pt x="386925" y="2102259"/>
                        <a:pt x="549674" y="2240294"/>
                      </a:cubicBezTo>
                      <a:cubicBezTo>
                        <a:pt x="525880" y="2268853"/>
                        <a:pt x="502087" y="2297412"/>
                        <a:pt x="477341" y="2326923"/>
                      </a:cubicBezTo>
                      <a:cubicBezTo>
                        <a:pt x="379311" y="2246958"/>
                        <a:pt x="295558" y="2156521"/>
                        <a:pt x="227032" y="2052757"/>
                      </a:cubicBezTo>
                      <a:cubicBezTo>
                        <a:pt x="-245986" y="1344494"/>
                        <a:pt x="49055" y="399191"/>
                        <a:pt x="843763" y="91706"/>
                      </a:cubicBezTo>
                      <a:cubicBezTo>
                        <a:pt x="1200668" y="-46329"/>
                        <a:pt x="1558525" y="-24434"/>
                        <a:pt x="1904008" y="129785"/>
                      </a:cubicBezTo>
                      <a:cubicBezTo>
                        <a:pt x="2362750" y="335409"/>
                        <a:pt x="2659694" y="687637"/>
                        <a:pt x="2758676" y="1181707"/>
                      </a:cubicBezTo>
                      <a:cubicBezTo>
                        <a:pt x="2877644" y="1776686"/>
                        <a:pt x="2689199" y="2271709"/>
                        <a:pt x="2219988" y="2658207"/>
                      </a:cubicBezTo>
                      <a:cubicBezTo>
                        <a:pt x="2214277" y="2662967"/>
                        <a:pt x="2208567" y="2665823"/>
                        <a:pt x="2200953" y="2672487"/>
                      </a:cubicBezTo>
                      <a:cubicBezTo>
                        <a:pt x="2178111" y="2642024"/>
                        <a:pt x="2156221" y="2612513"/>
                        <a:pt x="2134331" y="2583954"/>
                      </a:cubicBezTo>
                      <a:cubicBezTo>
                        <a:pt x="2177159" y="2546827"/>
                        <a:pt x="2218084" y="2512557"/>
                        <a:pt x="2257106" y="2475430"/>
                      </a:cubicBezTo>
                      <a:cubicBezTo>
                        <a:pt x="2295176" y="2438303"/>
                        <a:pt x="2331342" y="2399272"/>
                        <a:pt x="2371316" y="2357386"/>
                      </a:cubicBezTo>
                      <a:cubicBezTo>
                        <a:pt x="2329439" y="2328827"/>
                        <a:pt x="2291369" y="2303124"/>
                        <a:pt x="2250444" y="2275517"/>
                      </a:cubicBezTo>
                      <a:cubicBezTo>
                        <a:pt x="2271382" y="2244102"/>
                        <a:pt x="2291369" y="2213639"/>
                        <a:pt x="2312307" y="2181272"/>
                      </a:cubicBezTo>
                      <a:cubicBezTo>
                        <a:pt x="2355136" y="2208879"/>
                        <a:pt x="2395109" y="2235534"/>
                        <a:pt x="2437938" y="2263141"/>
                      </a:cubicBezTo>
                      <a:cubicBezTo>
                        <a:pt x="2545485" y="2107971"/>
                        <a:pt x="2615914" y="1939473"/>
                        <a:pt x="2653032" y="1752887"/>
                      </a:cubicBezTo>
                      <a:cubicBezTo>
                        <a:pt x="2599735" y="1738608"/>
                        <a:pt x="2548340" y="1725280"/>
                        <a:pt x="2495043" y="1711953"/>
                      </a:cubicBezTo>
                      <a:cubicBezTo>
                        <a:pt x="2504560" y="1675778"/>
                        <a:pt x="2513126" y="1641507"/>
                        <a:pt x="2522643" y="1603429"/>
                      </a:cubicBezTo>
                      <a:cubicBezTo>
                        <a:pt x="2572134" y="1614852"/>
                        <a:pt x="2619721" y="1626276"/>
                        <a:pt x="2670164" y="1638651"/>
                      </a:cubicBezTo>
                      <a:cubicBezTo>
                        <a:pt x="2690150" y="1510136"/>
                        <a:pt x="2684440" y="1385428"/>
                        <a:pt x="2662550" y="1257865"/>
                      </a:cubicBezTo>
                      <a:close/>
                    </a:path>
                  </a:pathLst>
                </a:custGeom>
                <a:grpFill/>
                <a:ln w="9514"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A869E7B3-57E6-E041-9D0E-E4FDCC59C591}"/>
                    </a:ext>
                  </a:extLst>
                </p:cNvPr>
                <p:cNvSpPr/>
                <p:nvPr/>
              </p:nvSpPr>
              <p:spPr>
                <a:xfrm>
                  <a:off x="3869758" y="3084114"/>
                  <a:ext cx="1368081" cy="2050809"/>
                </a:xfrm>
                <a:custGeom>
                  <a:avLst/>
                  <a:gdLst>
                    <a:gd name="connsiteX0" fmla="*/ 987383 w 1368081"/>
                    <a:gd name="connsiteY0" fmla="*/ 927489 h 2050809"/>
                    <a:gd name="connsiteX1" fmla="*/ 1316688 w 1368081"/>
                    <a:gd name="connsiteY1" fmla="*/ 1201655 h 2050809"/>
                    <a:gd name="connsiteX2" fmla="*/ 1367130 w 1368081"/>
                    <a:gd name="connsiteY2" fmla="*/ 1407280 h 2050809"/>
                    <a:gd name="connsiteX3" fmla="*/ 1368082 w 1368081"/>
                    <a:gd name="connsiteY3" fmla="*/ 1984172 h 2050809"/>
                    <a:gd name="connsiteX4" fmla="*/ 1299556 w 1368081"/>
                    <a:gd name="connsiteY4" fmla="*/ 2050809 h 2050809"/>
                    <a:gd name="connsiteX5" fmla="*/ 67045 w 1368081"/>
                    <a:gd name="connsiteY5" fmla="*/ 2050809 h 2050809"/>
                    <a:gd name="connsiteX6" fmla="*/ 423 w 1368081"/>
                    <a:gd name="connsiteY6" fmla="*/ 1979412 h 2050809"/>
                    <a:gd name="connsiteX7" fmla="*/ 423 w 1368081"/>
                    <a:gd name="connsiteY7" fmla="*/ 1431079 h 2050809"/>
                    <a:gd name="connsiteX8" fmla="*/ 358279 w 1368081"/>
                    <a:gd name="connsiteY8" fmla="*/ 936057 h 2050809"/>
                    <a:gd name="connsiteX9" fmla="*/ 378266 w 1368081"/>
                    <a:gd name="connsiteY9" fmla="*/ 928441 h 2050809"/>
                    <a:gd name="connsiteX10" fmla="*/ 344003 w 1368081"/>
                    <a:gd name="connsiteY10" fmla="*/ 126885 h 2050809"/>
                    <a:gd name="connsiteX11" fmla="*/ 1057813 w 1368081"/>
                    <a:gd name="connsiteY11" fmla="*/ 161156 h 2050809"/>
                    <a:gd name="connsiteX12" fmla="*/ 987383 w 1368081"/>
                    <a:gd name="connsiteY12" fmla="*/ 927489 h 2050809"/>
                    <a:gd name="connsiteX13" fmla="*/ 773241 w 1368081"/>
                    <a:gd name="connsiteY13" fmla="*/ 1027445 h 2050809"/>
                    <a:gd name="connsiteX14" fmla="*/ 787517 w 1368081"/>
                    <a:gd name="connsiteY14" fmla="*/ 1063620 h 2050809"/>
                    <a:gd name="connsiteX15" fmla="*/ 899823 w 1368081"/>
                    <a:gd name="connsiteY15" fmla="*/ 1329219 h 2050809"/>
                    <a:gd name="connsiteX16" fmla="*/ 900775 w 1368081"/>
                    <a:gd name="connsiteY16" fmla="*/ 1402520 h 2050809"/>
                    <a:gd name="connsiteX17" fmla="*/ 742785 w 1368081"/>
                    <a:gd name="connsiteY17" fmla="*/ 1775691 h 2050809"/>
                    <a:gd name="connsiteX18" fmla="*/ 686632 w 1368081"/>
                    <a:gd name="connsiteY18" fmla="*/ 1822337 h 2050809"/>
                    <a:gd name="connsiteX19" fmla="*/ 626672 w 1368081"/>
                    <a:gd name="connsiteY19" fmla="*/ 1775691 h 2050809"/>
                    <a:gd name="connsiteX20" fmla="*/ 466779 w 1368081"/>
                    <a:gd name="connsiteY20" fmla="*/ 1403472 h 2050809"/>
                    <a:gd name="connsiteX21" fmla="*/ 467730 w 1368081"/>
                    <a:gd name="connsiteY21" fmla="*/ 1328267 h 2050809"/>
                    <a:gd name="connsiteX22" fmla="*/ 581940 w 1368081"/>
                    <a:gd name="connsiteY22" fmla="*/ 1063620 h 2050809"/>
                    <a:gd name="connsiteX23" fmla="*/ 597168 w 1368081"/>
                    <a:gd name="connsiteY23" fmla="*/ 1024589 h 2050809"/>
                    <a:gd name="connsiteX24" fmla="*/ 528642 w 1368081"/>
                    <a:gd name="connsiteY24" fmla="*/ 1024589 h 2050809"/>
                    <a:gd name="connsiteX25" fmla="*/ 114633 w 1368081"/>
                    <a:gd name="connsiteY25" fmla="*/ 1436791 h 2050809"/>
                    <a:gd name="connsiteX26" fmla="*/ 114633 w 1368081"/>
                    <a:gd name="connsiteY26" fmla="*/ 1900398 h 2050809"/>
                    <a:gd name="connsiteX27" fmla="*/ 116536 w 1368081"/>
                    <a:gd name="connsiteY27" fmla="*/ 1934669 h 2050809"/>
                    <a:gd name="connsiteX28" fmla="*/ 1253872 w 1368081"/>
                    <a:gd name="connsiteY28" fmla="*/ 1934669 h 2050809"/>
                    <a:gd name="connsiteX29" fmla="*/ 1251969 w 1368081"/>
                    <a:gd name="connsiteY29" fmla="*/ 1391096 h 2050809"/>
                    <a:gd name="connsiteX30" fmla="*/ 1215802 w 1368081"/>
                    <a:gd name="connsiteY30" fmla="*/ 1254965 h 2050809"/>
                    <a:gd name="connsiteX31" fmla="*/ 773241 w 1368081"/>
                    <a:gd name="connsiteY31" fmla="*/ 1027445 h 2050809"/>
                    <a:gd name="connsiteX32" fmla="*/ 687584 w 1368081"/>
                    <a:gd name="connsiteY32" fmla="*/ 351549 h 2050809"/>
                    <a:gd name="connsiteX33" fmla="*/ 315451 w 1368081"/>
                    <a:gd name="connsiteY33" fmla="*/ 441034 h 2050809"/>
                    <a:gd name="connsiteX34" fmla="*/ 284995 w 1368081"/>
                    <a:gd name="connsiteY34" fmla="*/ 491488 h 2050809"/>
                    <a:gd name="connsiteX35" fmla="*/ 680921 w 1368081"/>
                    <a:gd name="connsiteY35" fmla="*/ 910353 h 2050809"/>
                    <a:gd name="connsiteX36" fmla="*/ 1082558 w 1368081"/>
                    <a:gd name="connsiteY36" fmla="*/ 493392 h 2050809"/>
                    <a:gd name="connsiteX37" fmla="*/ 1047343 w 1368081"/>
                    <a:gd name="connsiteY37" fmla="*/ 439130 h 2050809"/>
                    <a:gd name="connsiteX38" fmla="*/ 687584 w 1368081"/>
                    <a:gd name="connsiteY38" fmla="*/ 351549 h 2050809"/>
                    <a:gd name="connsiteX39" fmla="*/ 1014984 w 1368081"/>
                    <a:gd name="connsiteY39" fmla="*/ 295383 h 2050809"/>
                    <a:gd name="connsiteX40" fmla="*/ 659031 w 1368081"/>
                    <a:gd name="connsiteY40" fmla="*/ 113558 h 2050809"/>
                    <a:gd name="connsiteX41" fmla="*/ 352569 w 1368081"/>
                    <a:gd name="connsiteY41" fmla="*/ 295383 h 2050809"/>
                    <a:gd name="connsiteX42" fmla="*/ 1014984 w 1368081"/>
                    <a:gd name="connsiteY42" fmla="*/ 295383 h 2050809"/>
                    <a:gd name="connsiteX43" fmla="*/ 683777 w 1368081"/>
                    <a:gd name="connsiteY43" fmla="*/ 1620520 h 2050809"/>
                    <a:gd name="connsiteX44" fmla="*/ 786565 w 1368081"/>
                    <a:gd name="connsiteY44" fmla="*/ 1378721 h 2050809"/>
                    <a:gd name="connsiteX45" fmla="*/ 782758 w 1368081"/>
                    <a:gd name="connsiteY45" fmla="*/ 1345402 h 2050809"/>
                    <a:gd name="connsiteX46" fmla="*/ 693294 w 1368081"/>
                    <a:gd name="connsiteY46" fmla="*/ 1136922 h 2050809"/>
                    <a:gd name="connsiteX47" fmla="*/ 680921 w 1368081"/>
                    <a:gd name="connsiteY47" fmla="*/ 1117882 h 2050809"/>
                    <a:gd name="connsiteX48" fmla="*/ 581940 w 1368081"/>
                    <a:gd name="connsiteY48" fmla="*/ 1350162 h 2050809"/>
                    <a:gd name="connsiteX49" fmla="*/ 580036 w 1368081"/>
                    <a:gd name="connsiteY49" fmla="*/ 1376817 h 2050809"/>
                    <a:gd name="connsiteX50" fmla="*/ 683777 w 1368081"/>
                    <a:gd name="connsiteY50" fmla="*/ 1620520 h 2050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368081" h="2050809">
                      <a:moveTo>
                        <a:pt x="987383" y="927489"/>
                      </a:moveTo>
                      <a:cubicBezTo>
                        <a:pt x="1137759" y="974135"/>
                        <a:pt x="1248162" y="1063620"/>
                        <a:pt x="1316688" y="1201655"/>
                      </a:cubicBezTo>
                      <a:cubicBezTo>
                        <a:pt x="1349047" y="1266389"/>
                        <a:pt x="1366178" y="1334930"/>
                        <a:pt x="1367130" y="1407280"/>
                      </a:cubicBezTo>
                      <a:cubicBezTo>
                        <a:pt x="1368082" y="1599577"/>
                        <a:pt x="1368082" y="1791874"/>
                        <a:pt x="1368082" y="1984172"/>
                      </a:cubicBezTo>
                      <a:cubicBezTo>
                        <a:pt x="1368082" y="2029866"/>
                        <a:pt x="1346192" y="2050809"/>
                        <a:pt x="1299556" y="2050809"/>
                      </a:cubicBezTo>
                      <a:cubicBezTo>
                        <a:pt x="888402" y="2050809"/>
                        <a:pt x="478199" y="2050809"/>
                        <a:pt x="67045" y="2050809"/>
                      </a:cubicBezTo>
                      <a:cubicBezTo>
                        <a:pt x="19458" y="2050809"/>
                        <a:pt x="423" y="2028914"/>
                        <a:pt x="423" y="1979412"/>
                      </a:cubicBezTo>
                      <a:cubicBezTo>
                        <a:pt x="423" y="1796634"/>
                        <a:pt x="-529" y="1613856"/>
                        <a:pt x="423" y="1431079"/>
                      </a:cubicBezTo>
                      <a:cubicBezTo>
                        <a:pt x="1375" y="1199751"/>
                        <a:pt x="137474" y="1011262"/>
                        <a:pt x="358279" y="936057"/>
                      </a:cubicBezTo>
                      <a:cubicBezTo>
                        <a:pt x="364942" y="934153"/>
                        <a:pt x="370652" y="931297"/>
                        <a:pt x="378266" y="928441"/>
                      </a:cubicBezTo>
                      <a:cubicBezTo>
                        <a:pt x="66093" y="679026"/>
                        <a:pt x="153654" y="290623"/>
                        <a:pt x="344003" y="126885"/>
                      </a:cubicBezTo>
                      <a:cubicBezTo>
                        <a:pt x="552436" y="-53037"/>
                        <a:pt x="864608" y="-41613"/>
                        <a:pt x="1057813" y="161156"/>
                      </a:cubicBezTo>
                      <a:cubicBezTo>
                        <a:pt x="1247210" y="359165"/>
                        <a:pt x="1259583" y="711392"/>
                        <a:pt x="987383" y="927489"/>
                      </a:cubicBezTo>
                      <a:close/>
                      <a:moveTo>
                        <a:pt x="773241" y="1027445"/>
                      </a:moveTo>
                      <a:cubicBezTo>
                        <a:pt x="777999" y="1039821"/>
                        <a:pt x="782758" y="1052196"/>
                        <a:pt x="787517" y="1063620"/>
                      </a:cubicBezTo>
                      <a:cubicBezTo>
                        <a:pt x="825587" y="1152153"/>
                        <a:pt x="864608" y="1239734"/>
                        <a:pt x="899823" y="1329219"/>
                      </a:cubicBezTo>
                      <a:cubicBezTo>
                        <a:pt x="908389" y="1351114"/>
                        <a:pt x="909340" y="1381577"/>
                        <a:pt x="900775" y="1402520"/>
                      </a:cubicBezTo>
                      <a:cubicBezTo>
                        <a:pt x="850332" y="1528180"/>
                        <a:pt x="795131" y="1650983"/>
                        <a:pt x="742785" y="1775691"/>
                      </a:cubicBezTo>
                      <a:cubicBezTo>
                        <a:pt x="731364" y="1801394"/>
                        <a:pt x="717088" y="1821385"/>
                        <a:pt x="686632" y="1822337"/>
                      </a:cubicBezTo>
                      <a:cubicBezTo>
                        <a:pt x="654272" y="1823289"/>
                        <a:pt x="639044" y="1802346"/>
                        <a:pt x="626672" y="1775691"/>
                      </a:cubicBezTo>
                      <a:cubicBezTo>
                        <a:pt x="574326" y="1650983"/>
                        <a:pt x="521028" y="1527228"/>
                        <a:pt x="466779" y="1403472"/>
                      </a:cubicBezTo>
                      <a:cubicBezTo>
                        <a:pt x="455358" y="1377769"/>
                        <a:pt x="456309" y="1353970"/>
                        <a:pt x="467730" y="1328267"/>
                      </a:cubicBezTo>
                      <a:cubicBezTo>
                        <a:pt x="506752" y="1240686"/>
                        <a:pt x="543870" y="1152153"/>
                        <a:pt x="581940" y="1063620"/>
                      </a:cubicBezTo>
                      <a:cubicBezTo>
                        <a:pt x="586698" y="1052196"/>
                        <a:pt x="591457" y="1039821"/>
                        <a:pt x="597168" y="1024589"/>
                      </a:cubicBezTo>
                      <a:cubicBezTo>
                        <a:pt x="571471" y="1024589"/>
                        <a:pt x="550532" y="1024589"/>
                        <a:pt x="528642" y="1024589"/>
                      </a:cubicBezTo>
                      <a:cubicBezTo>
                        <a:pt x="287850" y="1025541"/>
                        <a:pt x="115584" y="1197847"/>
                        <a:pt x="114633" y="1436791"/>
                      </a:cubicBezTo>
                      <a:cubicBezTo>
                        <a:pt x="114633" y="1591009"/>
                        <a:pt x="114633" y="1745228"/>
                        <a:pt x="114633" y="1900398"/>
                      </a:cubicBezTo>
                      <a:cubicBezTo>
                        <a:pt x="114633" y="1911822"/>
                        <a:pt x="115584" y="1923246"/>
                        <a:pt x="116536" y="1934669"/>
                      </a:cubicBezTo>
                      <a:cubicBezTo>
                        <a:pt x="497234" y="1934669"/>
                        <a:pt x="875078" y="1934669"/>
                        <a:pt x="1253872" y="1934669"/>
                      </a:cubicBezTo>
                      <a:cubicBezTo>
                        <a:pt x="1253872" y="1751892"/>
                        <a:pt x="1256727" y="1571018"/>
                        <a:pt x="1251969" y="1391096"/>
                      </a:cubicBezTo>
                      <a:cubicBezTo>
                        <a:pt x="1251017" y="1345402"/>
                        <a:pt x="1234837" y="1296852"/>
                        <a:pt x="1215802" y="1254965"/>
                      </a:cubicBezTo>
                      <a:cubicBezTo>
                        <a:pt x="1139663" y="1090275"/>
                        <a:pt x="975962" y="1007454"/>
                        <a:pt x="773241" y="1027445"/>
                      </a:cubicBezTo>
                      <a:close/>
                      <a:moveTo>
                        <a:pt x="687584" y="351549"/>
                      </a:moveTo>
                      <a:cubicBezTo>
                        <a:pt x="554339" y="350597"/>
                        <a:pt x="431564" y="382012"/>
                        <a:pt x="315451" y="441034"/>
                      </a:cubicBezTo>
                      <a:cubicBezTo>
                        <a:pt x="293561" y="452457"/>
                        <a:pt x="285947" y="466737"/>
                        <a:pt x="284995" y="491488"/>
                      </a:cubicBezTo>
                      <a:cubicBezTo>
                        <a:pt x="275478" y="718056"/>
                        <a:pt x="455358" y="908450"/>
                        <a:pt x="680921" y="910353"/>
                      </a:cubicBezTo>
                      <a:cubicBezTo>
                        <a:pt x="908389" y="911305"/>
                        <a:pt x="1091124" y="721864"/>
                        <a:pt x="1082558" y="493392"/>
                      </a:cubicBezTo>
                      <a:cubicBezTo>
                        <a:pt x="1081606" y="465785"/>
                        <a:pt x="1071137" y="451506"/>
                        <a:pt x="1047343" y="439130"/>
                      </a:cubicBezTo>
                      <a:cubicBezTo>
                        <a:pt x="933134" y="381060"/>
                        <a:pt x="813214" y="351549"/>
                        <a:pt x="687584" y="351549"/>
                      </a:cubicBezTo>
                      <a:close/>
                      <a:moveTo>
                        <a:pt x="1014984" y="295383"/>
                      </a:moveTo>
                      <a:cubicBezTo>
                        <a:pt x="929327" y="168772"/>
                        <a:pt x="811310" y="104990"/>
                        <a:pt x="659031" y="113558"/>
                      </a:cubicBezTo>
                      <a:cubicBezTo>
                        <a:pt x="527690" y="121173"/>
                        <a:pt x="425853" y="184955"/>
                        <a:pt x="352569" y="295383"/>
                      </a:cubicBezTo>
                      <a:cubicBezTo>
                        <a:pt x="574326" y="216370"/>
                        <a:pt x="794179" y="217322"/>
                        <a:pt x="1014984" y="295383"/>
                      </a:cubicBezTo>
                      <a:close/>
                      <a:moveTo>
                        <a:pt x="683777" y="1620520"/>
                      </a:moveTo>
                      <a:cubicBezTo>
                        <a:pt x="720895" y="1532939"/>
                        <a:pt x="755158" y="1456782"/>
                        <a:pt x="786565" y="1378721"/>
                      </a:cubicBezTo>
                      <a:cubicBezTo>
                        <a:pt x="790372" y="1369201"/>
                        <a:pt x="787517" y="1355874"/>
                        <a:pt x="782758" y="1345402"/>
                      </a:cubicBezTo>
                      <a:cubicBezTo>
                        <a:pt x="753254" y="1275908"/>
                        <a:pt x="723750" y="1206415"/>
                        <a:pt x="693294" y="1136922"/>
                      </a:cubicBezTo>
                      <a:cubicBezTo>
                        <a:pt x="690439" y="1131210"/>
                        <a:pt x="686632" y="1126450"/>
                        <a:pt x="680921" y="1117882"/>
                      </a:cubicBezTo>
                      <a:cubicBezTo>
                        <a:pt x="646658" y="1197847"/>
                        <a:pt x="613347" y="1274005"/>
                        <a:pt x="581940" y="1350162"/>
                      </a:cubicBezTo>
                      <a:cubicBezTo>
                        <a:pt x="578133" y="1357778"/>
                        <a:pt x="576229" y="1369201"/>
                        <a:pt x="580036" y="1376817"/>
                      </a:cubicBezTo>
                      <a:cubicBezTo>
                        <a:pt x="612396" y="1455830"/>
                        <a:pt x="646658" y="1532939"/>
                        <a:pt x="683777" y="1620520"/>
                      </a:cubicBezTo>
                      <a:close/>
                    </a:path>
                  </a:pathLst>
                </a:custGeom>
                <a:grpFill/>
                <a:ln w="9514"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55A9A108-8340-3C40-A3E3-B29EC54CB03C}"/>
                    </a:ext>
                  </a:extLst>
                </p:cNvPr>
                <p:cNvSpPr/>
                <p:nvPr/>
              </p:nvSpPr>
              <p:spPr>
                <a:xfrm>
                  <a:off x="2899351" y="1724980"/>
                  <a:ext cx="3364829" cy="3213838"/>
                </a:xfrm>
                <a:custGeom>
                  <a:avLst/>
                  <a:gdLst>
                    <a:gd name="connsiteX0" fmla="*/ 3108452 w 3364829"/>
                    <a:gd name="connsiteY0" fmla="*/ 209433 h 3213838"/>
                    <a:gd name="connsiteX1" fmla="*/ 2934283 w 3364829"/>
                    <a:gd name="connsiteY1" fmla="*/ 92341 h 3213838"/>
                    <a:gd name="connsiteX2" fmla="*/ 2996146 w 3364829"/>
                    <a:gd name="connsiteY2" fmla="*/ 0 h 3213838"/>
                    <a:gd name="connsiteX3" fmla="*/ 3018988 w 3364829"/>
                    <a:gd name="connsiteY3" fmla="*/ 12376 h 3213838"/>
                    <a:gd name="connsiteX4" fmla="*/ 3323547 w 3364829"/>
                    <a:gd name="connsiteY4" fmla="*/ 216096 h 3213838"/>
                    <a:gd name="connsiteX5" fmla="*/ 3322595 w 3364829"/>
                    <a:gd name="connsiteY5" fmla="*/ 332236 h 3213838"/>
                    <a:gd name="connsiteX6" fmla="*/ 2997098 w 3364829"/>
                    <a:gd name="connsiteY6" fmla="*/ 549285 h 3213838"/>
                    <a:gd name="connsiteX7" fmla="*/ 2934283 w 3364829"/>
                    <a:gd name="connsiteY7" fmla="*/ 455040 h 3213838"/>
                    <a:gd name="connsiteX8" fmla="*/ 3108452 w 3364829"/>
                    <a:gd name="connsiteY8" fmla="*/ 337948 h 3213838"/>
                    <a:gd name="connsiteX9" fmla="*/ 3106549 w 3364829"/>
                    <a:gd name="connsiteY9" fmla="*/ 331284 h 3213838"/>
                    <a:gd name="connsiteX10" fmla="*/ 3076093 w 3364829"/>
                    <a:gd name="connsiteY10" fmla="*/ 331284 h 3213838"/>
                    <a:gd name="connsiteX11" fmla="*/ 1604693 w 3364829"/>
                    <a:gd name="connsiteY11" fmla="*/ 331284 h 3213838"/>
                    <a:gd name="connsiteX12" fmla="*/ 191351 w 3364829"/>
                    <a:gd name="connsiteY12" fmla="*/ 1344177 h 3213838"/>
                    <a:gd name="connsiteX13" fmla="*/ 848055 w 3364829"/>
                    <a:gd name="connsiteY13" fmla="*/ 3093891 h 3213838"/>
                    <a:gd name="connsiteX14" fmla="*/ 882318 w 3364829"/>
                    <a:gd name="connsiteY14" fmla="*/ 3113882 h 3213838"/>
                    <a:gd name="connsiteX15" fmla="*/ 827117 w 3364829"/>
                    <a:gd name="connsiteY15" fmla="*/ 3213839 h 3213838"/>
                    <a:gd name="connsiteX16" fmla="*/ 729087 w 3364829"/>
                    <a:gd name="connsiteY16" fmla="*/ 3154817 h 3213838"/>
                    <a:gd name="connsiteX17" fmla="*/ 9567 w 3364829"/>
                    <a:gd name="connsiteY17" fmla="*/ 1981042 h 3213838"/>
                    <a:gd name="connsiteX18" fmla="*/ 1012707 w 3364829"/>
                    <a:gd name="connsiteY18" fmla="*/ 328428 h 3213838"/>
                    <a:gd name="connsiteX19" fmla="*/ 1614211 w 3364829"/>
                    <a:gd name="connsiteY19" fmla="*/ 217048 h 3213838"/>
                    <a:gd name="connsiteX20" fmla="*/ 3067527 w 3364829"/>
                    <a:gd name="connsiteY20" fmla="*/ 217048 h 3213838"/>
                    <a:gd name="connsiteX21" fmla="*/ 3106549 w 3364829"/>
                    <a:gd name="connsiteY21" fmla="*/ 217048 h 3213838"/>
                    <a:gd name="connsiteX22" fmla="*/ 3108452 w 3364829"/>
                    <a:gd name="connsiteY22" fmla="*/ 209433 h 3213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364829" h="3213838">
                      <a:moveTo>
                        <a:pt x="3108452" y="209433"/>
                      </a:moveTo>
                      <a:cubicBezTo>
                        <a:pt x="3050395" y="170402"/>
                        <a:pt x="2993291" y="132323"/>
                        <a:pt x="2934283" y="92341"/>
                      </a:cubicBezTo>
                      <a:cubicBezTo>
                        <a:pt x="2956173" y="59974"/>
                        <a:pt x="2975207" y="30463"/>
                        <a:pt x="2996146" y="0"/>
                      </a:cubicBezTo>
                      <a:cubicBezTo>
                        <a:pt x="3004712" y="4760"/>
                        <a:pt x="3012326" y="7616"/>
                        <a:pt x="3018988" y="12376"/>
                      </a:cubicBezTo>
                      <a:cubicBezTo>
                        <a:pt x="3120825" y="79965"/>
                        <a:pt x="3222661" y="147555"/>
                        <a:pt x="3323547" y="216096"/>
                      </a:cubicBezTo>
                      <a:cubicBezTo>
                        <a:pt x="3378748" y="253223"/>
                        <a:pt x="3378748" y="295110"/>
                        <a:pt x="3322595" y="332236"/>
                      </a:cubicBezTo>
                      <a:cubicBezTo>
                        <a:pt x="3215048" y="403634"/>
                        <a:pt x="3107500" y="475983"/>
                        <a:pt x="2997098" y="549285"/>
                      </a:cubicBezTo>
                      <a:cubicBezTo>
                        <a:pt x="2975207" y="516918"/>
                        <a:pt x="2955221" y="486455"/>
                        <a:pt x="2934283" y="455040"/>
                      </a:cubicBezTo>
                      <a:cubicBezTo>
                        <a:pt x="2994242" y="415057"/>
                        <a:pt x="3051347" y="376027"/>
                        <a:pt x="3108452" y="337948"/>
                      </a:cubicBezTo>
                      <a:cubicBezTo>
                        <a:pt x="3107500" y="336044"/>
                        <a:pt x="3106549" y="334140"/>
                        <a:pt x="3106549" y="331284"/>
                      </a:cubicBezTo>
                      <a:cubicBezTo>
                        <a:pt x="3096079" y="331284"/>
                        <a:pt x="3086562" y="331284"/>
                        <a:pt x="3076093" y="331284"/>
                      </a:cubicBezTo>
                      <a:cubicBezTo>
                        <a:pt x="2585943" y="331284"/>
                        <a:pt x="2095794" y="330332"/>
                        <a:pt x="1604693" y="331284"/>
                      </a:cubicBezTo>
                      <a:cubicBezTo>
                        <a:pt x="957506" y="332236"/>
                        <a:pt x="398831" y="733966"/>
                        <a:pt x="191351" y="1344177"/>
                      </a:cubicBezTo>
                      <a:cubicBezTo>
                        <a:pt x="-32309" y="2003889"/>
                        <a:pt x="245600" y="2744519"/>
                        <a:pt x="848055" y="3093891"/>
                      </a:cubicBezTo>
                      <a:cubicBezTo>
                        <a:pt x="858525" y="3099603"/>
                        <a:pt x="868042" y="3106266"/>
                        <a:pt x="882318" y="3113882"/>
                      </a:cubicBezTo>
                      <a:cubicBezTo>
                        <a:pt x="864235" y="3146249"/>
                        <a:pt x="847104" y="3177664"/>
                        <a:pt x="827117" y="3213839"/>
                      </a:cubicBezTo>
                      <a:cubicBezTo>
                        <a:pt x="792854" y="3192895"/>
                        <a:pt x="760495" y="3174808"/>
                        <a:pt x="729087" y="3154817"/>
                      </a:cubicBezTo>
                      <a:cubicBezTo>
                        <a:pt x="310319" y="2873987"/>
                        <a:pt x="65720" y="2482728"/>
                        <a:pt x="9567" y="1981042"/>
                      </a:cubicBezTo>
                      <a:cubicBezTo>
                        <a:pt x="-69428" y="1270875"/>
                        <a:pt x="347437" y="590219"/>
                        <a:pt x="1012707" y="328428"/>
                      </a:cubicBezTo>
                      <a:cubicBezTo>
                        <a:pt x="1205912" y="252271"/>
                        <a:pt x="1406730" y="216096"/>
                        <a:pt x="1614211" y="217048"/>
                      </a:cubicBezTo>
                      <a:cubicBezTo>
                        <a:pt x="2098650" y="217048"/>
                        <a:pt x="2583088" y="217048"/>
                        <a:pt x="3067527" y="217048"/>
                      </a:cubicBezTo>
                      <a:cubicBezTo>
                        <a:pt x="3080851" y="217048"/>
                        <a:pt x="3093224" y="217048"/>
                        <a:pt x="3106549" y="217048"/>
                      </a:cubicBezTo>
                      <a:cubicBezTo>
                        <a:pt x="3107500" y="214192"/>
                        <a:pt x="3107500" y="212289"/>
                        <a:pt x="3108452" y="209433"/>
                      </a:cubicBezTo>
                      <a:close/>
                    </a:path>
                  </a:pathLst>
                </a:custGeom>
                <a:grpFill/>
                <a:ln w="9514"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20040AB6-DADD-EF43-A78B-BB19BF0BF1A0}"/>
                    </a:ext>
                  </a:extLst>
                </p:cNvPr>
                <p:cNvSpPr/>
                <p:nvPr/>
              </p:nvSpPr>
              <p:spPr>
                <a:xfrm>
                  <a:off x="4212810" y="3594642"/>
                  <a:ext cx="281716" cy="142806"/>
                </a:xfrm>
                <a:custGeom>
                  <a:avLst/>
                  <a:gdLst>
                    <a:gd name="connsiteX0" fmla="*/ 0 w 281716"/>
                    <a:gd name="connsiteY0" fmla="*/ 952 h 142806"/>
                    <a:gd name="connsiteX1" fmla="*/ 94223 w 281716"/>
                    <a:gd name="connsiteY1" fmla="*/ 952 h 142806"/>
                    <a:gd name="connsiteX2" fmla="*/ 114210 w 281716"/>
                    <a:gd name="connsiteY2" fmla="*/ 10472 h 142806"/>
                    <a:gd name="connsiteX3" fmla="*/ 167507 w 281716"/>
                    <a:gd name="connsiteY3" fmla="*/ 11424 h 142806"/>
                    <a:gd name="connsiteX4" fmla="*/ 186542 w 281716"/>
                    <a:gd name="connsiteY4" fmla="*/ 952 h 142806"/>
                    <a:gd name="connsiteX5" fmla="*/ 281717 w 281716"/>
                    <a:gd name="connsiteY5" fmla="*/ 0 h 142806"/>
                    <a:gd name="connsiteX6" fmla="*/ 141810 w 281716"/>
                    <a:gd name="connsiteY6" fmla="*/ 142795 h 142806"/>
                    <a:gd name="connsiteX7" fmla="*/ 0 w 281716"/>
                    <a:gd name="connsiteY7" fmla="*/ 952 h 142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1716" h="142806">
                      <a:moveTo>
                        <a:pt x="0" y="952"/>
                      </a:moveTo>
                      <a:cubicBezTo>
                        <a:pt x="33311" y="952"/>
                        <a:pt x="63767" y="0"/>
                        <a:pt x="94223" y="952"/>
                      </a:cubicBezTo>
                      <a:cubicBezTo>
                        <a:pt x="100885" y="952"/>
                        <a:pt x="110402" y="4760"/>
                        <a:pt x="114210" y="10472"/>
                      </a:cubicBezTo>
                      <a:cubicBezTo>
                        <a:pt x="132293" y="35223"/>
                        <a:pt x="148472" y="36175"/>
                        <a:pt x="167507" y="11424"/>
                      </a:cubicBezTo>
                      <a:cubicBezTo>
                        <a:pt x="171314" y="5712"/>
                        <a:pt x="179880" y="952"/>
                        <a:pt x="186542" y="952"/>
                      </a:cubicBezTo>
                      <a:cubicBezTo>
                        <a:pt x="217950" y="0"/>
                        <a:pt x="250309" y="0"/>
                        <a:pt x="281717" y="0"/>
                      </a:cubicBezTo>
                      <a:cubicBezTo>
                        <a:pt x="279813" y="81869"/>
                        <a:pt x="218902" y="141843"/>
                        <a:pt x="141810" y="142795"/>
                      </a:cubicBezTo>
                      <a:cubicBezTo>
                        <a:pt x="64719" y="143747"/>
                        <a:pt x="3807" y="84725"/>
                        <a:pt x="0" y="952"/>
                      </a:cubicBezTo>
                      <a:close/>
                    </a:path>
                  </a:pathLst>
                </a:custGeom>
                <a:grpFill/>
                <a:ln w="9514"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E0298F15-F03C-764E-95B9-54F883A0701C}"/>
                    </a:ext>
                  </a:extLst>
                </p:cNvPr>
                <p:cNvSpPr/>
                <p:nvPr/>
              </p:nvSpPr>
              <p:spPr>
                <a:xfrm>
                  <a:off x="4612543" y="3594584"/>
                  <a:ext cx="281716" cy="143804"/>
                </a:xfrm>
                <a:custGeom>
                  <a:avLst/>
                  <a:gdLst>
                    <a:gd name="connsiteX0" fmla="*/ 0 w 281716"/>
                    <a:gd name="connsiteY0" fmla="*/ 1009 h 143804"/>
                    <a:gd name="connsiteX1" fmla="*/ 94223 w 281716"/>
                    <a:gd name="connsiteY1" fmla="*/ 1961 h 143804"/>
                    <a:gd name="connsiteX2" fmla="*/ 118017 w 281716"/>
                    <a:gd name="connsiteY2" fmla="*/ 16241 h 143804"/>
                    <a:gd name="connsiteX3" fmla="*/ 154183 w 281716"/>
                    <a:gd name="connsiteY3" fmla="*/ 23856 h 143804"/>
                    <a:gd name="connsiteX4" fmla="*/ 236033 w 281716"/>
                    <a:gd name="connsiteY4" fmla="*/ 1009 h 143804"/>
                    <a:gd name="connsiteX5" fmla="*/ 281717 w 281716"/>
                    <a:gd name="connsiteY5" fmla="*/ 1009 h 143804"/>
                    <a:gd name="connsiteX6" fmla="*/ 141810 w 281716"/>
                    <a:gd name="connsiteY6" fmla="*/ 143804 h 143804"/>
                    <a:gd name="connsiteX7" fmla="*/ 0 w 281716"/>
                    <a:gd name="connsiteY7" fmla="*/ 1009 h 143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1716" h="143804">
                      <a:moveTo>
                        <a:pt x="0" y="1009"/>
                      </a:moveTo>
                      <a:cubicBezTo>
                        <a:pt x="33311" y="1009"/>
                        <a:pt x="63767" y="57"/>
                        <a:pt x="94223" y="1961"/>
                      </a:cubicBezTo>
                      <a:cubicBezTo>
                        <a:pt x="102789" y="2913"/>
                        <a:pt x="109451" y="13385"/>
                        <a:pt x="118017" y="16241"/>
                      </a:cubicBezTo>
                      <a:cubicBezTo>
                        <a:pt x="129437" y="21000"/>
                        <a:pt x="151328" y="27664"/>
                        <a:pt x="154183" y="23856"/>
                      </a:cubicBezTo>
                      <a:cubicBezTo>
                        <a:pt x="175121" y="-10415"/>
                        <a:pt x="207481" y="2913"/>
                        <a:pt x="236033" y="1009"/>
                      </a:cubicBezTo>
                      <a:cubicBezTo>
                        <a:pt x="251261" y="57"/>
                        <a:pt x="266489" y="1009"/>
                        <a:pt x="281717" y="1009"/>
                      </a:cubicBezTo>
                      <a:cubicBezTo>
                        <a:pt x="279814" y="82878"/>
                        <a:pt x="218902" y="142852"/>
                        <a:pt x="141810" y="143804"/>
                      </a:cubicBezTo>
                      <a:cubicBezTo>
                        <a:pt x="63767" y="143804"/>
                        <a:pt x="3807" y="84782"/>
                        <a:pt x="0" y="1009"/>
                      </a:cubicBezTo>
                      <a:close/>
                    </a:path>
                  </a:pathLst>
                </a:custGeom>
                <a:grpFill/>
                <a:ln w="9514" cap="flat">
                  <a:noFill/>
                  <a:prstDash val="solid"/>
                  <a:miter/>
                </a:ln>
              </p:spPr>
              <p:txBody>
                <a:bodyPr rtlCol="0" anchor="ctr"/>
                <a:lstStyle/>
                <a:p>
                  <a:endParaRPr lang="en-US"/>
                </a:p>
              </p:txBody>
            </p:sp>
          </p:grpSp>
        </p:grpSp>
        <p:grpSp>
          <p:nvGrpSpPr>
            <p:cNvPr id="100" name="Graphic 3">
              <a:extLst>
                <a:ext uri="{FF2B5EF4-FFF2-40B4-BE49-F238E27FC236}">
                  <a16:creationId xmlns:a16="http://schemas.microsoft.com/office/drawing/2014/main" id="{5D1CC03A-EF3E-7A44-9B1F-9CAF2C8350AF}"/>
                </a:ext>
              </a:extLst>
            </p:cNvPr>
            <p:cNvGrpSpPr/>
            <p:nvPr/>
          </p:nvGrpSpPr>
          <p:grpSpPr>
            <a:xfrm>
              <a:off x="914794" y="6308119"/>
              <a:ext cx="660507" cy="666918"/>
              <a:chOff x="8626076" y="3737866"/>
              <a:chExt cx="1130020" cy="1140988"/>
            </a:xfrm>
            <a:solidFill>
              <a:srgbClr val="5C5C5C"/>
            </a:solidFill>
          </p:grpSpPr>
          <p:grpSp>
            <p:nvGrpSpPr>
              <p:cNvPr id="111" name="Graphic 3">
                <a:extLst>
                  <a:ext uri="{FF2B5EF4-FFF2-40B4-BE49-F238E27FC236}">
                    <a16:creationId xmlns:a16="http://schemas.microsoft.com/office/drawing/2014/main" id="{D2CCAFDB-B47E-AA4A-9297-3000C4CB5692}"/>
                  </a:ext>
                </a:extLst>
              </p:cNvPr>
              <p:cNvGrpSpPr/>
              <p:nvPr/>
            </p:nvGrpSpPr>
            <p:grpSpPr>
              <a:xfrm>
                <a:off x="8626076" y="4097168"/>
                <a:ext cx="907855" cy="521124"/>
                <a:chOff x="8626076" y="4097168"/>
                <a:chExt cx="907855" cy="521124"/>
              </a:xfrm>
              <a:grpFill/>
            </p:grpSpPr>
            <p:sp>
              <p:nvSpPr>
                <p:cNvPr id="120" name="Freeform 119">
                  <a:extLst>
                    <a:ext uri="{FF2B5EF4-FFF2-40B4-BE49-F238E27FC236}">
                      <a16:creationId xmlns:a16="http://schemas.microsoft.com/office/drawing/2014/main" id="{6FCB32EB-55ED-444C-B591-57035995BBBE}"/>
                    </a:ext>
                  </a:extLst>
                </p:cNvPr>
                <p:cNvSpPr/>
                <p:nvPr/>
              </p:nvSpPr>
              <p:spPr>
                <a:xfrm>
                  <a:off x="8626076" y="4097168"/>
                  <a:ext cx="543067" cy="521124"/>
                </a:xfrm>
                <a:custGeom>
                  <a:avLst/>
                  <a:gdLst>
                    <a:gd name="connsiteX0" fmla="*/ 381245 w 543067"/>
                    <a:gd name="connsiteY0" fmla="*/ 0 h 521124"/>
                    <a:gd name="connsiteX1" fmla="*/ 342846 w 543067"/>
                    <a:gd name="connsiteY1" fmla="*/ 65827 h 521124"/>
                    <a:gd name="connsiteX2" fmla="*/ 342846 w 543067"/>
                    <a:gd name="connsiteY2" fmla="*/ 82283 h 521124"/>
                    <a:gd name="connsiteX3" fmla="*/ 452557 w 543067"/>
                    <a:gd name="connsiteY3" fmla="*/ 249592 h 521124"/>
                    <a:gd name="connsiteX4" fmla="*/ 271535 w 543067"/>
                    <a:gd name="connsiteY4" fmla="*/ 430614 h 521124"/>
                    <a:gd name="connsiteX5" fmla="*/ 90511 w 543067"/>
                    <a:gd name="connsiteY5" fmla="*/ 249592 h 521124"/>
                    <a:gd name="connsiteX6" fmla="*/ 200222 w 543067"/>
                    <a:gd name="connsiteY6" fmla="*/ 82283 h 521124"/>
                    <a:gd name="connsiteX7" fmla="*/ 200222 w 543067"/>
                    <a:gd name="connsiteY7" fmla="*/ 65827 h 521124"/>
                    <a:gd name="connsiteX8" fmla="*/ 161824 w 543067"/>
                    <a:gd name="connsiteY8" fmla="*/ 0 h 521124"/>
                    <a:gd name="connsiteX9" fmla="*/ 0 w 543067"/>
                    <a:gd name="connsiteY9" fmla="*/ 249592 h 521124"/>
                    <a:gd name="connsiteX10" fmla="*/ 271535 w 543067"/>
                    <a:gd name="connsiteY10" fmla="*/ 521125 h 521124"/>
                    <a:gd name="connsiteX11" fmla="*/ 543068 w 543067"/>
                    <a:gd name="connsiteY11" fmla="*/ 249592 h 521124"/>
                    <a:gd name="connsiteX12" fmla="*/ 381245 w 543067"/>
                    <a:gd name="connsiteY12" fmla="*/ 0 h 521124"/>
                    <a:gd name="connsiteX13" fmla="*/ 381245 w 543067"/>
                    <a:gd name="connsiteY13" fmla="*/ 0 h 521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3067" h="521124">
                      <a:moveTo>
                        <a:pt x="381245" y="0"/>
                      </a:moveTo>
                      <a:cubicBezTo>
                        <a:pt x="364788" y="21942"/>
                        <a:pt x="348332" y="41141"/>
                        <a:pt x="342846" y="65827"/>
                      </a:cubicBezTo>
                      <a:lnTo>
                        <a:pt x="342846" y="82283"/>
                      </a:lnTo>
                      <a:cubicBezTo>
                        <a:pt x="405929" y="109710"/>
                        <a:pt x="452557" y="175537"/>
                        <a:pt x="452557" y="249592"/>
                      </a:cubicBezTo>
                      <a:cubicBezTo>
                        <a:pt x="452557" y="351074"/>
                        <a:pt x="370274" y="430614"/>
                        <a:pt x="271535" y="430614"/>
                      </a:cubicBezTo>
                      <a:cubicBezTo>
                        <a:pt x="172794" y="430614"/>
                        <a:pt x="90511" y="348331"/>
                        <a:pt x="90511" y="249592"/>
                      </a:cubicBezTo>
                      <a:cubicBezTo>
                        <a:pt x="90511" y="175537"/>
                        <a:pt x="134396" y="109710"/>
                        <a:pt x="200222" y="82283"/>
                      </a:cubicBezTo>
                      <a:lnTo>
                        <a:pt x="200222" y="65827"/>
                      </a:lnTo>
                      <a:cubicBezTo>
                        <a:pt x="194736" y="41141"/>
                        <a:pt x="178280" y="19199"/>
                        <a:pt x="161824" y="0"/>
                      </a:cubicBezTo>
                      <a:cubicBezTo>
                        <a:pt x="63083" y="43884"/>
                        <a:pt x="0" y="139881"/>
                        <a:pt x="0" y="249592"/>
                      </a:cubicBezTo>
                      <a:cubicBezTo>
                        <a:pt x="0" y="400443"/>
                        <a:pt x="123425" y="521125"/>
                        <a:pt x="271535" y="521125"/>
                      </a:cubicBezTo>
                      <a:cubicBezTo>
                        <a:pt x="419643" y="521125"/>
                        <a:pt x="543068" y="397701"/>
                        <a:pt x="543068" y="249592"/>
                      </a:cubicBezTo>
                      <a:cubicBezTo>
                        <a:pt x="543068" y="142624"/>
                        <a:pt x="479984" y="43884"/>
                        <a:pt x="381245" y="0"/>
                      </a:cubicBezTo>
                      <a:lnTo>
                        <a:pt x="381245" y="0"/>
                      </a:lnTo>
                      <a:close/>
                    </a:path>
                  </a:pathLst>
                </a:custGeom>
                <a:solidFill>
                  <a:srgbClr val="94C33D"/>
                </a:solidFill>
                <a:ln w="27426"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8C40D31C-8699-FB4B-AE11-A199AB8EC237}"/>
                    </a:ext>
                  </a:extLst>
                </p:cNvPr>
                <p:cNvSpPr/>
                <p:nvPr/>
              </p:nvSpPr>
              <p:spPr>
                <a:xfrm>
                  <a:off x="9278854" y="4275448"/>
                  <a:ext cx="255077" cy="219420"/>
                </a:xfrm>
                <a:custGeom>
                  <a:avLst/>
                  <a:gdLst>
                    <a:gd name="connsiteX0" fmla="*/ 181024 w 255077"/>
                    <a:gd name="connsiteY0" fmla="*/ 145366 h 219420"/>
                    <a:gd name="connsiteX1" fmla="*/ 181024 w 255077"/>
                    <a:gd name="connsiteY1" fmla="*/ 0 h 219420"/>
                    <a:gd name="connsiteX2" fmla="*/ 0 w 255077"/>
                    <a:gd name="connsiteY2" fmla="*/ 0 h 219420"/>
                    <a:gd name="connsiteX3" fmla="*/ 0 w 255077"/>
                    <a:gd name="connsiteY3" fmla="*/ 219421 h 219420"/>
                    <a:gd name="connsiteX4" fmla="*/ 255077 w 255077"/>
                    <a:gd name="connsiteY4" fmla="*/ 219421 h 219420"/>
                    <a:gd name="connsiteX5" fmla="*/ 255077 w 255077"/>
                    <a:gd name="connsiteY5" fmla="*/ 145366 h 219420"/>
                    <a:gd name="connsiteX6" fmla="*/ 181024 w 255077"/>
                    <a:gd name="connsiteY6" fmla="*/ 145366 h 21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5077" h="219420">
                      <a:moveTo>
                        <a:pt x="181024" y="145366"/>
                      </a:moveTo>
                      <a:lnTo>
                        <a:pt x="181024" y="0"/>
                      </a:lnTo>
                      <a:lnTo>
                        <a:pt x="0" y="0"/>
                      </a:lnTo>
                      <a:lnTo>
                        <a:pt x="0" y="219421"/>
                      </a:lnTo>
                      <a:lnTo>
                        <a:pt x="255077" y="219421"/>
                      </a:lnTo>
                      <a:lnTo>
                        <a:pt x="255077" y="145366"/>
                      </a:lnTo>
                      <a:lnTo>
                        <a:pt x="181024" y="145366"/>
                      </a:lnTo>
                      <a:close/>
                    </a:path>
                  </a:pathLst>
                </a:custGeom>
                <a:solidFill>
                  <a:srgbClr val="94C33D"/>
                </a:solidFill>
                <a:ln w="27426" cap="flat">
                  <a:noFill/>
                  <a:prstDash val="solid"/>
                  <a:miter/>
                </a:ln>
              </p:spPr>
              <p:txBody>
                <a:bodyPr rtlCol="0" anchor="ctr"/>
                <a:lstStyle/>
                <a:p>
                  <a:endParaRPr lang="en-US"/>
                </a:p>
              </p:txBody>
            </p:sp>
          </p:grpSp>
          <p:sp>
            <p:nvSpPr>
              <p:cNvPr id="112" name="Freeform 111">
                <a:extLst>
                  <a:ext uri="{FF2B5EF4-FFF2-40B4-BE49-F238E27FC236}">
                    <a16:creationId xmlns:a16="http://schemas.microsoft.com/office/drawing/2014/main" id="{E24011D8-9233-FF4D-ADEE-D180559BA872}"/>
                  </a:ext>
                </a:extLst>
              </p:cNvPr>
              <p:cNvSpPr/>
              <p:nvPr/>
            </p:nvSpPr>
            <p:spPr>
              <a:xfrm>
                <a:off x="8697387" y="3737866"/>
                <a:ext cx="1058709" cy="1140988"/>
              </a:xfrm>
              <a:custGeom>
                <a:avLst/>
                <a:gdLst>
                  <a:gd name="connsiteX0" fmla="*/ 1058709 w 1058709"/>
                  <a:gd name="connsiteY0" fmla="*/ 447070 h 1140988"/>
                  <a:gd name="connsiteX1" fmla="*/ 1044995 w 1058709"/>
                  <a:gd name="connsiteY1" fmla="*/ 386729 h 1140988"/>
                  <a:gd name="connsiteX2" fmla="*/ 1003854 w 1058709"/>
                  <a:gd name="connsiteY2" fmla="*/ 342845 h 1140988"/>
                  <a:gd name="connsiteX3" fmla="*/ 1017568 w 1058709"/>
                  <a:gd name="connsiteY3" fmla="*/ 260562 h 1140988"/>
                  <a:gd name="connsiteX4" fmla="*/ 962712 w 1058709"/>
                  <a:gd name="connsiteY4" fmla="*/ 95997 h 1140988"/>
                  <a:gd name="connsiteX5" fmla="*/ 891399 w 1058709"/>
                  <a:gd name="connsiteY5" fmla="*/ 0 h 1140988"/>
                  <a:gd name="connsiteX6" fmla="*/ 820088 w 1058709"/>
                  <a:gd name="connsiteY6" fmla="*/ 95997 h 1140988"/>
                  <a:gd name="connsiteX7" fmla="*/ 765233 w 1058709"/>
                  <a:gd name="connsiteY7" fmla="*/ 260562 h 1140988"/>
                  <a:gd name="connsiteX8" fmla="*/ 765233 w 1058709"/>
                  <a:gd name="connsiteY8" fmla="*/ 266048 h 1140988"/>
                  <a:gd name="connsiteX9" fmla="*/ 691178 w 1058709"/>
                  <a:gd name="connsiteY9" fmla="*/ 266048 h 1140988"/>
                  <a:gd name="connsiteX10" fmla="*/ 526612 w 1058709"/>
                  <a:gd name="connsiteY10" fmla="*/ 315418 h 1140988"/>
                  <a:gd name="connsiteX11" fmla="*/ 392217 w 1058709"/>
                  <a:gd name="connsiteY11" fmla="*/ 266048 h 1140988"/>
                  <a:gd name="connsiteX12" fmla="*/ 400445 w 1058709"/>
                  <a:gd name="connsiteY12" fmla="*/ 211193 h 1140988"/>
                  <a:gd name="connsiteX13" fmla="*/ 200223 w 1058709"/>
                  <a:gd name="connsiteY13" fmla="*/ 10971 h 1140988"/>
                  <a:gd name="connsiteX14" fmla="*/ 0 w 1058709"/>
                  <a:gd name="connsiteY14" fmla="*/ 211193 h 1140988"/>
                  <a:gd name="connsiteX15" fmla="*/ 65827 w 1058709"/>
                  <a:gd name="connsiteY15" fmla="*/ 362045 h 1140988"/>
                  <a:gd name="connsiteX16" fmla="*/ 109711 w 1058709"/>
                  <a:gd name="connsiteY16" fmla="*/ 430614 h 1140988"/>
                  <a:gd name="connsiteX17" fmla="*/ 109711 w 1058709"/>
                  <a:gd name="connsiteY17" fmla="*/ 430614 h 1140988"/>
                  <a:gd name="connsiteX18" fmla="*/ 0 w 1058709"/>
                  <a:gd name="connsiteY18" fmla="*/ 608893 h 1140988"/>
                  <a:gd name="connsiteX19" fmla="*/ 200223 w 1058709"/>
                  <a:gd name="connsiteY19" fmla="*/ 809115 h 1140988"/>
                  <a:gd name="connsiteX20" fmla="*/ 400445 w 1058709"/>
                  <a:gd name="connsiteY20" fmla="*/ 608893 h 1140988"/>
                  <a:gd name="connsiteX21" fmla="*/ 290734 w 1058709"/>
                  <a:gd name="connsiteY21" fmla="*/ 430614 h 1140988"/>
                  <a:gd name="connsiteX22" fmla="*/ 290734 w 1058709"/>
                  <a:gd name="connsiteY22" fmla="*/ 430614 h 1140988"/>
                  <a:gd name="connsiteX23" fmla="*/ 334618 w 1058709"/>
                  <a:gd name="connsiteY23" fmla="*/ 362045 h 1140988"/>
                  <a:gd name="connsiteX24" fmla="*/ 378503 w 1058709"/>
                  <a:gd name="connsiteY24" fmla="*/ 301704 h 1140988"/>
                  <a:gd name="connsiteX25" fmla="*/ 510156 w 1058709"/>
                  <a:gd name="connsiteY25" fmla="*/ 348331 h 1140988"/>
                  <a:gd name="connsiteX26" fmla="*/ 510156 w 1058709"/>
                  <a:gd name="connsiteY26" fmla="*/ 811857 h 1140988"/>
                  <a:gd name="connsiteX27" fmla="*/ 386731 w 1058709"/>
                  <a:gd name="connsiteY27" fmla="*/ 811857 h 1140988"/>
                  <a:gd name="connsiteX28" fmla="*/ 337362 w 1058709"/>
                  <a:gd name="connsiteY28" fmla="*/ 847513 h 1140988"/>
                  <a:gd name="connsiteX29" fmla="*/ 910599 w 1058709"/>
                  <a:gd name="connsiteY29" fmla="*/ 847513 h 1140988"/>
                  <a:gd name="connsiteX30" fmla="*/ 910599 w 1058709"/>
                  <a:gd name="connsiteY30" fmla="*/ 617122 h 1140988"/>
                  <a:gd name="connsiteX31" fmla="*/ 946255 w 1058709"/>
                  <a:gd name="connsiteY31" fmla="*/ 567752 h 1140988"/>
                  <a:gd name="connsiteX32" fmla="*/ 946255 w 1058709"/>
                  <a:gd name="connsiteY32" fmla="*/ 885912 h 1140988"/>
                  <a:gd name="connsiteX33" fmla="*/ 581467 w 1058709"/>
                  <a:gd name="connsiteY33" fmla="*/ 885912 h 1140988"/>
                  <a:gd name="connsiteX34" fmla="*/ 581467 w 1058709"/>
                  <a:gd name="connsiteY34" fmla="*/ 905112 h 1140988"/>
                  <a:gd name="connsiteX35" fmla="*/ 526612 w 1058709"/>
                  <a:gd name="connsiteY35" fmla="*/ 959967 h 1140988"/>
                  <a:gd name="connsiteX36" fmla="*/ 471756 w 1058709"/>
                  <a:gd name="connsiteY36" fmla="*/ 905112 h 1140988"/>
                  <a:gd name="connsiteX37" fmla="*/ 471756 w 1058709"/>
                  <a:gd name="connsiteY37" fmla="*/ 885912 h 1140988"/>
                  <a:gd name="connsiteX38" fmla="*/ 271535 w 1058709"/>
                  <a:gd name="connsiteY38" fmla="*/ 885912 h 1140988"/>
                  <a:gd name="connsiteX39" fmla="*/ 271535 w 1058709"/>
                  <a:gd name="connsiteY39" fmla="*/ 874941 h 1140988"/>
                  <a:gd name="connsiteX40" fmla="*/ 235879 w 1058709"/>
                  <a:gd name="connsiteY40" fmla="*/ 883169 h 1140988"/>
                  <a:gd name="connsiteX41" fmla="*/ 235879 w 1058709"/>
                  <a:gd name="connsiteY41" fmla="*/ 1066934 h 1140988"/>
                  <a:gd name="connsiteX42" fmla="*/ 200223 w 1058709"/>
                  <a:gd name="connsiteY42" fmla="*/ 1102590 h 1140988"/>
                  <a:gd name="connsiteX43" fmla="*/ 164566 w 1058709"/>
                  <a:gd name="connsiteY43" fmla="*/ 1066934 h 1140988"/>
                  <a:gd name="connsiteX44" fmla="*/ 164566 w 1058709"/>
                  <a:gd name="connsiteY44" fmla="*/ 883169 h 1140988"/>
                  <a:gd name="connsiteX45" fmla="*/ 128910 w 1058709"/>
                  <a:gd name="connsiteY45" fmla="*/ 874941 h 1140988"/>
                  <a:gd name="connsiteX46" fmla="*/ 128910 w 1058709"/>
                  <a:gd name="connsiteY46" fmla="*/ 1066934 h 1140988"/>
                  <a:gd name="connsiteX47" fmla="*/ 202965 w 1058709"/>
                  <a:gd name="connsiteY47" fmla="*/ 1140989 h 1140988"/>
                  <a:gd name="connsiteX48" fmla="*/ 277021 w 1058709"/>
                  <a:gd name="connsiteY48" fmla="*/ 1066934 h 1140988"/>
                  <a:gd name="connsiteX49" fmla="*/ 277021 w 1058709"/>
                  <a:gd name="connsiteY49" fmla="*/ 921568 h 1140988"/>
                  <a:gd name="connsiteX50" fmla="*/ 441587 w 1058709"/>
                  <a:gd name="connsiteY50" fmla="*/ 921568 h 1140988"/>
                  <a:gd name="connsiteX51" fmla="*/ 529355 w 1058709"/>
                  <a:gd name="connsiteY51" fmla="*/ 995622 h 1140988"/>
                  <a:gd name="connsiteX52" fmla="*/ 617123 w 1058709"/>
                  <a:gd name="connsiteY52" fmla="*/ 921568 h 1140988"/>
                  <a:gd name="connsiteX53" fmla="*/ 946255 w 1058709"/>
                  <a:gd name="connsiteY53" fmla="*/ 921568 h 1140988"/>
                  <a:gd name="connsiteX54" fmla="*/ 981912 w 1058709"/>
                  <a:gd name="connsiteY54" fmla="*/ 885912 h 1140988"/>
                  <a:gd name="connsiteX55" fmla="*/ 981912 w 1058709"/>
                  <a:gd name="connsiteY55" fmla="*/ 490954 h 1140988"/>
                  <a:gd name="connsiteX56" fmla="*/ 968198 w 1058709"/>
                  <a:gd name="connsiteY56" fmla="*/ 444327 h 1140988"/>
                  <a:gd name="connsiteX57" fmla="*/ 1058709 w 1058709"/>
                  <a:gd name="connsiteY57" fmla="*/ 444327 h 1140988"/>
                  <a:gd name="connsiteX58" fmla="*/ 145368 w 1058709"/>
                  <a:gd name="connsiteY58" fmla="*/ 227649 h 1140988"/>
                  <a:gd name="connsiteX59" fmla="*/ 126168 w 1058709"/>
                  <a:gd name="connsiteY59" fmla="*/ 227649 h 1140988"/>
                  <a:gd name="connsiteX60" fmla="*/ 106969 w 1058709"/>
                  <a:gd name="connsiteY60" fmla="*/ 208450 h 1140988"/>
                  <a:gd name="connsiteX61" fmla="*/ 126168 w 1058709"/>
                  <a:gd name="connsiteY61" fmla="*/ 189250 h 1140988"/>
                  <a:gd name="connsiteX62" fmla="*/ 145368 w 1058709"/>
                  <a:gd name="connsiteY62" fmla="*/ 208450 h 1140988"/>
                  <a:gd name="connsiteX63" fmla="*/ 145368 w 1058709"/>
                  <a:gd name="connsiteY63" fmla="*/ 227649 h 1140988"/>
                  <a:gd name="connsiteX64" fmla="*/ 216679 w 1058709"/>
                  <a:gd name="connsiteY64" fmla="*/ 408671 h 1140988"/>
                  <a:gd name="connsiteX65" fmla="*/ 181024 w 1058709"/>
                  <a:gd name="connsiteY65" fmla="*/ 408671 h 1140988"/>
                  <a:gd name="connsiteX66" fmla="*/ 181024 w 1058709"/>
                  <a:gd name="connsiteY66" fmla="*/ 263305 h 1140988"/>
                  <a:gd name="connsiteX67" fmla="*/ 216679 w 1058709"/>
                  <a:gd name="connsiteY67" fmla="*/ 263305 h 1140988"/>
                  <a:gd name="connsiteX68" fmla="*/ 216679 w 1058709"/>
                  <a:gd name="connsiteY68" fmla="*/ 408671 h 1140988"/>
                  <a:gd name="connsiteX69" fmla="*/ 255079 w 1058709"/>
                  <a:gd name="connsiteY69" fmla="*/ 447070 h 1140988"/>
                  <a:gd name="connsiteX70" fmla="*/ 255079 w 1058709"/>
                  <a:gd name="connsiteY70" fmla="*/ 482726 h 1140988"/>
                  <a:gd name="connsiteX71" fmla="*/ 145368 w 1058709"/>
                  <a:gd name="connsiteY71" fmla="*/ 482726 h 1140988"/>
                  <a:gd name="connsiteX72" fmla="*/ 145368 w 1058709"/>
                  <a:gd name="connsiteY72" fmla="*/ 447070 h 1140988"/>
                  <a:gd name="connsiteX73" fmla="*/ 255079 w 1058709"/>
                  <a:gd name="connsiteY73" fmla="*/ 447070 h 1140988"/>
                  <a:gd name="connsiteX74" fmla="*/ 249593 w 1058709"/>
                  <a:gd name="connsiteY74" fmla="*/ 518382 h 1140988"/>
                  <a:gd name="connsiteX75" fmla="*/ 197480 w 1058709"/>
                  <a:gd name="connsiteY75" fmla="*/ 554038 h 1140988"/>
                  <a:gd name="connsiteX76" fmla="*/ 145368 w 1058709"/>
                  <a:gd name="connsiteY76" fmla="*/ 518382 h 1140988"/>
                  <a:gd name="connsiteX77" fmla="*/ 249593 w 1058709"/>
                  <a:gd name="connsiteY77" fmla="*/ 518382 h 1140988"/>
                  <a:gd name="connsiteX78" fmla="*/ 362046 w 1058709"/>
                  <a:gd name="connsiteY78" fmla="*/ 608893 h 1140988"/>
                  <a:gd name="connsiteX79" fmla="*/ 197480 w 1058709"/>
                  <a:gd name="connsiteY79" fmla="*/ 773459 h 1140988"/>
                  <a:gd name="connsiteX80" fmla="*/ 32914 w 1058709"/>
                  <a:gd name="connsiteY80" fmla="*/ 608893 h 1140988"/>
                  <a:gd name="connsiteX81" fmla="*/ 106969 w 1058709"/>
                  <a:gd name="connsiteY81" fmla="*/ 471755 h 1140988"/>
                  <a:gd name="connsiteX82" fmla="*/ 106969 w 1058709"/>
                  <a:gd name="connsiteY82" fmla="*/ 499183 h 1140988"/>
                  <a:gd name="connsiteX83" fmla="*/ 197480 w 1058709"/>
                  <a:gd name="connsiteY83" fmla="*/ 589694 h 1140988"/>
                  <a:gd name="connsiteX84" fmla="*/ 287991 w 1058709"/>
                  <a:gd name="connsiteY84" fmla="*/ 499183 h 1140988"/>
                  <a:gd name="connsiteX85" fmla="*/ 287991 w 1058709"/>
                  <a:gd name="connsiteY85" fmla="*/ 471755 h 1140988"/>
                  <a:gd name="connsiteX86" fmla="*/ 362046 w 1058709"/>
                  <a:gd name="connsiteY86" fmla="*/ 608893 h 1140988"/>
                  <a:gd name="connsiteX87" fmla="*/ 362046 w 1058709"/>
                  <a:gd name="connsiteY87" fmla="*/ 608893 h 1140988"/>
                  <a:gd name="connsiteX88" fmla="*/ 304448 w 1058709"/>
                  <a:gd name="connsiteY88" fmla="*/ 337359 h 1140988"/>
                  <a:gd name="connsiteX89" fmla="*/ 257821 w 1058709"/>
                  <a:gd name="connsiteY89" fmla="*/ 408671 h 1140988"/>
                  <a:gd name="connsiteX90" fmla="*/ 252335 w 1058709"/>
                  <a:gd name="connsiteY90" fmla="*/ 408671 h 1140988"/>
                  <a:gd name="connsiteX91" fmla="*/ 252335 w 1058709"/>
                  <a:gd name="connsiteY91" fmla="*/ 263305 h 1140988"/>
                  <a:gd name="connsiteX92" fmla="*/ 271535 w 1058709"/>
                  <a:gd name="connsiteY92" fmla="*/ 263305 h 1140988"/>
                  <a:gd name="connsiteX93" fmla="*/ 326390 w 1058709"/>
                  <a:gd name="connsiteY93" fmla="*/ 208450 h 1140988"/>
                  <a:gd name="connsiteX94" fmla="*/ 271535 w 1058709"/>
                  <a:gd name="connsiteY94" fmla="*/ 153594 h 1140988"/>
                  <a:gd name="connsiteX95" fmla="*/ 216679 w 1058709"/>
                  <a:gd name="connsiteY95" fmla="*/ 208450 h 1140988"/>
                  <a:gd name="connsiteX96" fmla="*/ 216679 w 1058709"/>
                  <a:gd name="connsiteY96" fmla="*/ 227649 h 1140988"/>
                  <a:gd name="connsiteX97" fmla="*/ 181024 w 1058709"/>
                  <a:gd name="connsiteY97" fmla="*/ 227649 h 1140988"/>
                  <a:gd name="connsiteX98" fmla="*/ 181024 w 1058709"/>
                  <a:gd name="connsiteY98" fmla="*/ 208450 h 1140988"/>
                  <a:gd name="connsiteX99" fmla="*/ 126168 w 1058709"/>
                  <a:gd name="connsiteY99" fmla="*/ 153594 h 1140988"/>
                  <a:gd name="connsiteX100" fmla="*/ 71313 w 1058709"/>
                  <a:gd name="connsiteY100" fmla="*/ 208450 h 1140988"/>
                  <a:gd name="connsiteX101" fmla="*/ 126168 w 1058709"/>
                  <a:gd name="connsiteY101" fmla="*/ 263305 h 1140988"/>
                  <a:gd name="connsiteX102" fmla="*/ 145368 w 1058709"/>
                  <a:gd name="connsiteY102" fmla="*/ 263305 h 1140988"/>
                  <a:gd name="connsiteX103" fmla="*/ 145368 w 1058709"/>
                  <a:gd name="connsiteY103" fmla="*/ 408671 h 1140988"/>
                  <a:gd name="connsiteX104" fmla="*/ 139882 w 1058709"/>
                  <a:gd name="connsiteY104" fmla="*/ 408671 h 1140988"/>
                  <a:gd name="connsiteX105" fmla="*/ 93255 w 1058709"/>
                  <a:gd name="connsiteY105" fmla="*/ 337359 h 1140988"/>
                  <a:gd name="connsiteX106" fmla="*/ 35657 w 1058709"/>
                  <a:gd name="connsiteY106" fmla="*/ 208450 h 1140988"/>
                  <a:gd name="connsiteX107" fmla="*/ 200223 w 1058709"/>
                  <a:gd name="connsiteY107" fmla="*/ 43884 h 1140988"/>
                  <a:gd name="connsiteX108" fmla="*/ 364789 w 1058709"/>
                  <a:gd name="connsiteY108" fmla="*/ 208450 h 1140988"/>
                  <a:gd name="connsiteX109" fmla="*/ 304448 w 1058709"/>
                  <a:gd name="connsiteY109" fmla="*/ 337359 h 1140988"/>
                  <a:gd name="connsiteX110" fmla="*/ 304448 w 1058709"/>
                  <a:gd name="connsiteY110" fmla="*/ 337359 h 1140988"/>
                  <a:gd name="connsiteX111" fmla="*/ 255079 w 1058709"/>
                  <a:gd name="connsiteY111" fmla="*/ 227649 h 1140988"/>
                  <a:gd name="connsiteX112" fmla="*/ 255079 w 1058709"/>
                  <a:gd name="connsiteY112" fmla="*/ 208450 h 1140988"/>
                  <a:gd name="connsiteX113" fmla="*/ 274277 w 1058709"/>
                  <a:gd name="connsiteY113" fmla="*/ 189250 h 1140988"/>
                  <a:gd name="connsiteX114" fmla="*/ 293476 w 1058709"/>
                  <a:gd name="connsiteY114" fmla="*/ 208450 h 1140988"/>
                  <a:gd name="connsiteX115" fmla="*/ 274277 w 1058709"/>
                  <a:gd name="connsiteY115" fmla="*/ 227649 h 1140988"/>
                  <a:gd name="connsiteX116" fmla="*/ 255079 w 1058709"/>
                  <a:gd name="connsiteY116" fmla="*/ 227649 h 1140988"/>
                  <a:gd name="connsiteX117" fmla="*/ 872201 w 1058709"/>
                  <a:gd name="connsiteY117" fmla="*/ 373015 h 1140988"/>
                  <a:gd name="connsiteX118" fmla="*/ 872201 w 1058709"/>
                  <a:gd name="connsiteY118" fmla="*/ 408671 h 1140988"/>
                  <a:gd name="connsiteX119" fmla="*/ 847516 w 1058709"/>
                  <a:gd name="connsiteY119" fmla="*/ 408671 h 1140988"/>
                  <a:gd name="connsiteX120" fmla="*/ 825574 w 1058709"/>
                  <a:gd name="connsiteY120" fmla="*/ 364787 h 1140988"/>
                  <a:gd name="connsiteX121" fmla="*/ 800888 w 1058709"/>
                  <a:gd name="connsiteY121" fmla="*/ 257819 h 1140988"/>
                  <a:gd name="connsiteX122" fmla="*/ 811860 w 1058709"/>
                  <a:gd name="connsiteY122" fmla="*/ 191993 h 1140988"/>
                  <a:gd name="connsiteX123" fmla="*/ 973682 w 1058709"/>
                  <a:gd name="connsiteY123" fmla="*/ 191993 h 1140988"/>
                  <a:gd name="connsiteX124" fmla="*/ 984654 w 1058709"/>
                  <a:gd name="connsiteY124" fmla="*/ 257819 h 1140988"/>
                  <a:gd name="connsiteX125" fmla="*/ 959969 w 1058709"/>
                  <a:gd name="connsiteY125" fmla="*/ 364787 h 1140988"/>
                  <a:gd name="connsiteX126" fmla="*/ 938027 w 1058709"/>
                  <a:gd name="connsiteY126" fmla="*/ 408671 h 1140988"/>
                  <a:gd name="connsiteX127" fmla="*/ 913343 w 1058709"/>
                  <a:gd name="connsiteY127" fmla="*/ 408671 h 1140988"/>
                  <a:gd name="connsiteX128" fmla="*/ 913343 w 1058709"/>
                  <a:gd name="connsiteY128" fmla="*/ 373015 h 1140988"/>
                  <a:gd name="connsiteX129" fmla="*/ 872201 w 1058709"/>
                  <a:gd name="connsiteY129" fmla="*/ 373015 h 1140988"/>
                  <a:gd name="connsiteX130" fmla="*/ 789918 w 1058709"/>
                  <a:gd name="connsiteY130" fmla="*/ 375758 h 1140988"/>
                  <a:gd name="connsiteX131" fmla="*/ 792660 w 1058709"/>
                  <a:gd name="connsiteY131" fmla="*/ 381244 h 1140988"/>
                  <a:gd name="connsiteX132" fmla="*/ 806374 w 1058709"/>
                  <a:gd name="connsiteY132" fmla="*/ 411414 h 1140988"/>
                  <a:gd name="connsiteX133" fmla="*/ 767975 w 1058709"/>
                  <a:gd name="connsiteY133" fmla="*/ 411414 h 1140988"/>
                  <a:gd name="connsiteX134" fmla="*/ 770719 w 1058709"/>
                  <a:gd name="connsiteY134" fmla="*/ 397701 h 1140988"/>
                  <a:gd name="connsiteX135" fmla="*/ 789918 w 1058709"/>
                  <a:gd name="connsiteY135" fmla="*/ 375758 h 1140988"/>
                  <a:gd name="connsiteX136" fmla="*/ 789918 w 1058709"/>
                  <a:gd name="connsiteY136" fmla="*/ 375758 h 1140988"/>
                  <a:gd name="connsiteX137" fmla="*/ 1009340 w 1058709"/>
                  <a:gd name="connsiteY137" fmla="*/ 394958 h 1140988"/>
                  <a:gd name="connsiteX138" fmla="*/ 1012082 w 1058709"/>
                  <a:gd name="connsiteY138" fmla="*/ 408671 h 1140988"/>
                  <a:gd name="connsiteX139" fmla="*/ 973682 w 1058709"/>
                  <a:gd name="connsiteY139" fmla="*/ 408671 h 1140988"/>
                  <a:gd name="connsiteX140" fmla="*/ 987396 w 1058709"/>
                  <a:gd name="connsiteY140" fmla="*/ 378501 h 1140988"/>
                  <a:gd name="connsiteX141" fmla="*/ 990140 w 1058709"/>
                  <a:gd name="connsiteY141" fmla="*/ 373015 h 1140988"/>
                  <a:gd name="connsiteX142" fmla="*/ 1009340 w 1058709"/>
                  <a:gd name="connsiteY142" fmla="*/ 394958 h 1140988"/>
                  <a:gd name="connsiteX143" fmla="*/ 1009340 w 1058709"/>
                  <a:gd name="connsiteY143" fmla="*/ 394958 h 1140988"/>
                  <a:gd name="connsiteX144" fmla="*/ 891399 w 1058709"/>
                  <a:gd name="connsiteY144" fmla="*/ 57598 h 1140988"/>
                  <a:gd name="connsiteX145" fmla="*/ 935285 w 1058709"/>
                  <a:gd name="connsiteY145" fmla="*/ 115196 h 1140988"/>
                  <a:gd name="connsiteX146" fmla="*/ 959969 w 1058709"/>
                  <a:gd name="connsiteY146" fmla="*/ 153594 h 1140988"/>
                  <a:gd name="connsiteX147" fmla="*/ 825574 w 1058709"/>
                  <a:gd name="connsiteY147" fmla="*/ 153594 h 1140988"/>
                  <a:gd name="connsiteX148" fmla="*/ 850258 w 1058709"/>
                  <a:gd name="connsiteY148" fmla="*/ 115196 h 1140988"/>
                  <a:gd name="connsiteX149" fmla="*/ 891399 w 1058709"/>
                  <a:gd name="connsiteY149" fmla="*/ 57598 h 1140988"/>
                  <a:gd name="connsiteX150" fmla="*/ 872201 w 1058709"/>
                  <a:gd name="connsiteY150" fmla="*/ 809115 h 1140988"/>
                  <a:gd name="connsiteX151" fmla="*/ 545811 w 1058709"/>
                  <a:gd name="connsiteY151" fmla="*/ 809115 h 1140988"/>
                  <a:gd name="connsiteX152" fmla="*/ 545811 w 1058709"/>
                  <a:gd name="connsiteY152" fmla="*/ 345588 h 1140988"/>
                  <a:gd name="connsiteX153" fmla="*/ 691178 w 1058709"/>
                  <a:gd name="connsiteY153" fmla="*/ 298961 h 1140988"/>
                  <a:gd name="connsiteX154" fmla="*/ 767975 w 1058709"/>
                  <a:gd name="connsiteY154" fmla="*/ 298961 h 1140988"/>
                  <a:gd name="connsiteX155" fmla="*/ 778947 w 1058709"/>
                  <a:gd name="connsiteY155" fmla="*/ 340102 h 1140988"/>
                  <a:gd name="connsiteX156" fmla="*/ 737805 w 1058709"/>
                  <a:gd name="connsiteY156" fmla="*/ 383987 h 1140988"/>
                  <a:gd name="connsiteX157" fmla="*/ 724091 w 1058709"/>
                  <a:gd name="connsiteY157" fmla="*/ 444327 h 1140988"/>
                  <a:gd name="connsiteX158" fmla="*/ 814602 w 1058709"/>
                  <a:gd name="connsiteY158" fmla="*/ 444327 h 1140988"/>
                  <a:gd name="connsiteX159" fmla="*/ 800888 w 1058709"/>
                  <a:gd name="connsiteY159" fmla="*/ 490954 h 1140988"/>
                  <a:gd name="connsiteX160" fmla="*/ 822830 w 1058709"/>
                  <a:gd name="connsiteY160" fmla="*/ 548552 h 1140988"/>
                  <a:gd name="connsiteX161" fmla="*/ 872201 w 1058709"/>
                  <a:gd name="connsiteY161" fmla="*/ 614379 h 1140988"/>
                  <a:gd name="connsiteX162" fmla="*/ 872201 w 1058709"/>
                  <a:gd name="connsiteY162" fmla="*/ 809115 h 1140988"/>
                  <a:gd name="connsiteX163" fmla="*/ 929799 w 1058709"/>
                  <a:gd name="connsiteY163" fmla="*/ 458041 h 1140988"/>
                  <a:gd name="connsiteX164" fmla="*/ 943513 w 1058709"/>
                  <a:gd name="connsiteY164" fmla="*/ 493697 h 1140988"/>
                  <a:gd name="connsiteX165" fmla="*/ 929799 w 1058709"/>
                  <a:gd name="connsiteY165" fmla="*/ 526610 h 1140988"/>
                  <a:gd name="connsiteX166" fmla="*/ 888657 w 1058709"/>
                  <a:gd name="connsiteY166" fmla="*/ 575980 h 1140988"/>
                  <a:gd name="connsiteX167" fmla="*/ 847516 w 1058709"/>
                  <a:gd name="connsiteY167" fmla="*/ 526610 h 1140988"/>
                  <a:gd name="connsiteX168" fmla="*/ 833802 w 1058709"/>
                  <a:gd name="connsiteY168" fmla="*/ 493697 h 1140988"/>
                  <a:gd name="connsiteX169" fmla="*/ 847516 w 1058709"/>
                  <a:gd name="connsiteY169" fmla="*/ 458041 h 1140988"/>
                  <a:gd name="connsiteX170" fmla="*/ 858488 w 1058709"/>
                  <a:gd name="connsiteY170" fmla="*/ 447070 h 1140988"/>
                  <a:gd name="connsiteX171" fmla="*/ 869458 w 1058709"/>
                  <a:gd name="connsiteY171" fmla="*/ 447070 h 1140988"/>
                  <a:gd name="connsiteX172" fmla="*/ 869458 w 1058709"/>
                  <a:gd name="connsiteY172" fmla="*/ 482726 h 1140988"/>
                  <a:gd name="connsiteX173" fmla="*/ 905113 w 1058709"/>
                  <a:gd name="connsiteY173" fmla="*/ 482726 h 1140988"/>
                  <a:gd name="connsiteX174" fmla="*/ 905113 w 1058709"/>
                  <a:gd name="connsiteY174" fmla="*/ 447070 h 1140988"/>
                  <a:gd name="connsiteX175" fmla="*/ 916085 w 1058709"/>
                  <a:gd name="connsiteY175" fmla="*/ 447070 h 1140988"/>
                  <a:gd name="connsiteX176" fmla="*/ 929799 w 1058709"/>
                  <a:gd name="connsiteY176" fmla="*/ 458041 h 1140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Lst>
                <a:rect l="l" t="t" r="r" b="b"/>
                <a:pathLst>
                  <a:path w="1058709" h="1140988">
                    <a:moveTo>
                      <a:pt x="1058709" y="447070"/>
                    </a:moveTo>
                    <a:lnTo>
                      <a:pt x="1044995" y="386729"/>
                    </a:lnTo>
                    <a:cubicBezTo>
                      <a:pt x="1039510" y="364787"/>
                      <a:pt x="1025796" y="348331"/>
                      <a:pt x="1003854" y="342845"/>
                    </a:cubicBezTo>
                    <a:cubicBezTo>
                      <a:pt x="1012082" y="315418"/>
                      <a:pt x="1017568" y="287990"/>
                      <a:pt x="1017568" y="260562"/>
                    </a:cubicBezTo>
                    <a:cubicBezTo>
                      <a:pt x="1017568" y="202964"/>
                      <a:pt x="998368" y="142624"/>
                      <a:pt x="962712" y="95997"/>
                    </a:cubicBezTo>
                    <a:lnTo>
                      <a:pt x="891399" y="0"/>
                    </a:lnTo>
                    <a:lnTo>
                      <a:pt x="820088" y="95997"/>
                    </a:lnTo>
                    <a:cubicBezTo>
                      <a:pt x="784432" y="142624"/>
                      <a:pt x="765233" y="200221"/>
                      <a:pt x="765233" y="260562"/>
                    </a:cubicBezTo>
                    <a:cubicBezTo>
                      <a:pt x="765233" y="263305"/>
                      <a:pt x="765233" y="263305"/>
                      <a:pt x="765233" y="266048"/>
                    </a:cubicBezTo>
                    <a:lnTo>
                      <a:pt x="691178" y="266048"/>
                    </a:lnTo>
                    <a:cubicBezTo>
                      <a:pt x="633580" y="266048"/>
                      <a:pt x="575981" y="282504"/>
                      <a:pt x="526612" y="315418"/>
                    </a:cubicBezTo>
                    <a:cubicBezTo>
                      <a:pt x="485470" y="287990"/>
                      <a:pt x="438843" y="271533"/>
                      <a:pt x="392217" y="266048"/>
                    </a:cubicBezTo>
                    <a:cubicBezTo>
                      <a:pt x="397701" y="249591"/>
                      <a:pt x="400445" y="230392"/>
                      <a:pt x="400445" y="211193"/>
                    </a:cubicBezTo>
                    <a:cubicBezTo>
                      <a:pt x="400445" y="101482"/>
                      <a:pt x="309934" y="10971"/>
                      <a:pt x="200223" y="10971"/>
                    </a:cubicBezTo>
                    <a:cubicBezTo>
                      <a:pt x="90513" y="10971"/>
                      <a:pt x="0" y="101482"/>
                      <a:pt x="0" y="211193"/>
                    </a:cubicBezTo>
                    <a:cubicBezTo>
                      <a:pt x="0" y="282504"/>
                      <a:pt x="35657" y="326389"/>
                      <a:pt x="65827" y="362045"/>
                    </a:cubicBezTo>
                    <a:cubicBezTo>
                      <a:pt x="85027" y="386729"/>
                      <a:pt x="101483" y="405928"/>
                      <a:pt x="109711" y="430614"/>
                    </a:cubicBezTo>
                    <a:lnTo>
                      <a:pt x="109711" y="430614"/>
                    </a:lnTo>
                    <a:cubicBezTo>
                      <a:pt x="43885" y="463527"/>
                      <a:pt x="0" y="532096"/>
                      <a:pt x="0" y="608893"/>
                    </a:cubicBezTo>
                    <a:cubicBezTo>
                      <a:pt x="0" y="718604"/>
                      <a:pt x="90513" y="809115"/>
                      <a:pt x="200223" y="809115"/>
                    </a:cubicBezTo>
                    <a:cubicBezTo>
                      <a:pt x="309934" y="809115"/>
                      <a:pt x="400445" y="718604"/>
                      <a:pt x="400445" y="608893"/>
                    </a:cubicBezTo>
                    <a:cubicBezTo>
                      <a:pt x="400445" y="532096"/>
                      <a:pt x="359304" y="463527"/>
                      <a:pt x="290734" y="430614"/>
                    </a:cubicBezTo>
                    <a:lnTo>
                      <a:pt x="290734" y="430614"/>
                    </a:lnTo>
                    <a:cubicBezTo>
                      <a:pt x="296220" y="405928"/>
                      <a:pt x="315418" y="383987"/>
                      <a:pt x="334618" y="362045"/>
                    </a:cubicBezTo>
                    <a:cubicBezTo>
                      <a:pt x="348332" y="342845"/>
                      <a:pt x="364789" y="323646"/>
                      <a:pt x="378503" y="301704"/>
                    </a:cubicBezTo>
                    <a:cubicBezTo>
                      <a:pt x="425129" y="304446"/>
                      <a:pt x="471756" y="320903"/>
                      <a:pt x="510156" y="348331"/>
                    </a:cubicBezTo>
                    <a:lnTo>
                      <a:pt x="510156" y="811857"/>
                    </a:lnTo>
                    <a:lnTo>
                      <a:pt x="386731" y="811857"/>
                    </a:lnTo>
                    <a:cubicBezTo>
                      <a:pt x="373017" y="825571"/>
                      <a:pt x="356560" y="839285"/>
                      <a:pt x="337362" y="847513"/>
                    </a:cubicBezTo>
                    <a:lnTo>
                      <a:pt x="910599" y="847513"/>
                    </a:lnTo>
                    <a:lnTo>
                      <a:pt x="910599" y="617122"/>
                    </a:lnTo>
                    <a:cubicBezTo>
                      <a:pt x="918827" y="603408"/>
                      <a:pt x="929799" y="586951"/>
                      <a:pt x="946255" y="567752"/>
                    </a:cubicBezTo>
                    <a:lnTo>
                      <a:pt x="946255" y="885912"/>
                    </a:lnTo>
                    <a:lnTo>
                      <a:pt x="581467" y="885912"/>
                    </a:lnTo>
                    <a:lnTo>
                      <a:pt x="581467" y="905112"/>
                    </a:lnTo>
                    <a:cubicBezTo>
                      <a:pt x="581467" y="935282"/>
                      <a:pt x="556783" y="959967"/>
                      <a:pt x="526612" y="959967"/>
                    </a:cubicBezTo>
                    <a:cubicBezTo>
                      <a:pt x="496442" y="959967"/>
                      <a:pt x="471756" y="935282"/>
                      <a:pt x="471756" y="905112"/>
                    </a:cubicBezTo>
                    <a:lnTo>
                      <a:pt x="471756" y="885912"/>
                    </a:lnTo>
                    <a:lnTo>
                      <a:pt x="271535" y="885912"/>
                    </a:lnTo>
                    <a:lnTo>
                      <a:pt x="271535" y="874941"/>
                    </a:lnTo>
                    <a:cubicBezTo>
                      <a:pt x="260563" y="877684"/>
                      <a:pt x="246849" y="880426"/>
                      <a:pt x="235879" y="883169"/>
                    </a:cubicBezTo>
                    <a:lnTo>
                      <a:pt x="235879" y="1066934"/>
                    </a:lnTo>
                    <a:cubicBezTo>
                      <a:pt x="235879" y="1086134"/>
                      <a:pt x="219421" y="1102590"/>
                      <a:pt x="200223" y="1102590"/>
                    </a:cubicBezTo>
                    <a:cubicBezTo>
                      <a:pt x="181024" y="1102590"/>
                      <a:pt x="164566" y="1086134"/>
                      <a:pt x="164566" y="1066934"/>
                    </a:cubicBezTo>
                    <a:lnTo>
                      <a:pt x="164566" y="883169"/>
                    </a:lnTo>
                    <a:cubicBezTo>
                      <a:pt x="150852" y="880426"/>
                      <a:pt x="139882" y="877684"/>
                      <a:pt x="128910" y="874941"/>
                    </a:cubicBezTo>
                    <a:lnTo>
                      <a:pt x="128910" y="1066934"/>
                    </a:lnTo>
                    <a:cubicBezTo>
                      <a:pt x="128910" y="1108076"/>
                      <a:pt x="161824" y="1140989"/>
                      <a:pt x="202965" y="1140989"/>
                    </a:cubicBezTo>
                    <a:cubicBezTo>
                      <a:pt x="244107" y="1140989"/>
                      <a:pt x="277021" y="1108076"/>
                      <a:pt x="277021" y="1066934"/>
                    </a:cubicBezTo>
                    <a:lnTo>
                      <a:pt x="277021" y="921568"/>
                    </a:lnTo>
                    <a:lnTo>
                      <a:pt x="441587" y="921568"/>
                    </a:lnTo>
                    <a:cubicBezTo>
                      <a:pt x="449815" y="962709"/>
                      <a:pt x="485470" y="995622"/>
                      <a:pt x="529355" y="995622"/>
                    </a:cubicBezTo>
                    <a:cubicBezTo>
                      <a:pt x="573239" y="995622"/>
                      <a:pt x="608895" y="965452"/>
                      <a:pt x="617123" y="921568"/>
                    </a:cubicBezTo>
                    <a:lnTo>
                      <a:pt x="946255" y="921568"/>
                    </a:lnTo>
                    <a:cubicBezTo>
                      <a:pt x="965454" y="921568"/>
                      <a:pt x="981912" y="905112"/>
                      <a:pt x="981912" y="885912"/>
                    </a:cubicBezTo>
                    <a:lnTo>
                      <a:pt x="981912" y="490954"/>
                    </a:lnTo>
                    <a:cubicBezTo>
                      <a:pt x="981912" y="474498"/>
                      <a:pt x="976426" y="458041"/>
                      <a:pt x="968198" y="444327"/>
                    </a:cubicBezTo>
                    <a:lnTo>
                      <a:pt x="1058709" y="444327"/>
                    </a:lnTo>
                    <a:close/>
                    <a:moveTo>
                      <a:pt x="145368" y="227649"/>
                    </a:moveTo>
                    <a:lnTo>
                      <a:pt x="126168" y="227649"/>
                    </a:lnTo>
                    <a:cubicBezTo>
                      <a:pt x="115197" y="227649"/>
                      <a:pt x="106969" y="219421"/>
                      <a:pt x="106969" y="208450"/>
                    </a:cubicBezTo>
                    <a:cubicBezTo>
                      <a:pt x="106969" y="197479"/>
                      <a:pt x="115197" y="189250"/>
                      <a:pt x="126168" y="189250"/>
                    </a:cubicBezTo>
                    <a:cubicBezTo>
                      <a:pt x="137138" y="189250"/>
                      <a:pt x="145368" y="197479"/>
                      <a:pt x="145368" y="208450"/>
                    </a:cubicBezTo>
                    <a:lnTo>
                      <a:pt x="145368" y="227649"/>
                    </a:lnTo>
                    <a:close/>
                    <a:moveTo>
                      <a:pt x="216679" y="408671"/>
                    </a:moveTo>
                    <a:lnTo>
                      <a:pt x="181024" y="408671"/>
                    </a:lnTo>
                    <a:lnTo>
                      <a:pt x="181024" y="263305"/>
                    </a:lnTo>
                    <a:lnTo>
                      <a:pt x="216679" y="263305"/>
                    </a:lnTo>
                    <a:lnTo>
                      <a:pt x="216679" y="408671"/>
                    </a:lnTo>
                    <a:close/>
                    <a:moveTo>
                      <a:pt x="255079" y="447070"/>
                    </a:moveTo>
                    <a:lnTo>
                      <a:pt x="255079" y="482726"/>
                    </a:lnTo>
                    <a:lnTo>
                      <a:pt x="145368" y="482726"/>
                    </a:lnTo>
                    <a:lnTo>
                      <a:pt x="145368" y="447070"/>
                    </a:lnTo>
                    <a:lnTo>
                      <a:pt x="255079" y="447070"/>
                    </a:lnTo>
                    <a:close/>
                    <a:moveTo>
                      <a:pt x="249593" y="518382"/>
                    </a:moveTo>
                    <a:cubicBezTo>
                      <a:pt x="241365" y="540324"/>
                      <a:pt x="222165" y="554038"/>
                      <a:pt x="197480" y="554038"/>
                    </a:cubicBezTo>
                    <a:cubicBezTo>
                      <a:pt x="172796" y="554038"/>
                      <a:pt x="153596" y="537581"/>
                      <a:pt x="145368" y="518382"/>
                    </a:cubicBezTo>
                    <a:lnTo>
                      <a:pt x="249593" y="518382"/>
                    </a:lnTo>
                    <a:close/>
                    <a:moveTo>
                      <a:pt x="362046" y="608893"/>
                    </a:moveTo>
                    <a:cubicBezTo>
                      <a:pt x="362046" y="699404"/>
                      <a:pt x="287991" y="773459"/>
                      <a:pt x="197480" y="773459"/>
                    </a:cubicBezTo>
                    <a:cubicBezTo>
                      <a:pt x="106969" y="773459"/>
                      <a:pt x="32914" y="699404"/>
                      <a:pt x="32914" y="608893"/>
                    </a:cubicBezTo>
                    <a:cubicBezTo>
                      <a:pt x="32914" y="554038"/>
                      <a:pt x="60341" y="501925"/>
                      <a:pt x="106969" y="471755"/>
                    </a:cubicBezTo>
                    <a:lnTo>
                      <a:pt x="106969" y="499183"/>
                    </a:lnTo>
                    <a:cubicBezTo>
                      <a:pt x="106969" y="548552"/>
                      <a:pt x="148110" y="589694"/>
                      <a:pt x="197480" y="589694"/>
                    </a:cubicBezTo>
                    <a:cubicBezTo>
                      <a:pt x="246849" y="589694"/>
                      <a:pt x="287991" y="548552"/>
                      <a:pt x="287991" y="499183"/>
                    </a:cubicBezTo>
                    <a:lnTo>
                      <a:pt x="287991" y="471755"/>
                    </a:lnTo>
                    <a:cubicBezTo>
                      <a:pt x="334618" y="504668"/>
                      <a:pt x="362046" y="554038"/>
                      <a:pt x="362046" y="608893"/>
                    </a:cubicBezTo>
                    <a:lnTo>
                      <a:pt x="362046" y="608893"/>
                    </a:lnTo>
                    <a:close/>
                    <a:moveTo>
                      <a:pt x="304448" y="337359"/>
                    </a:moveTo>
                    <a:cubicBezTo>
                      <a:pt x="285248" y="359302"/>
                      <a:pt x="268793" y="381244"/>
                      <a:pt x="257821" y="408671"/>
                    </a:cubicBezTo>
                    <a:lnTo>
                      <a:pt x="252335" y="408671"/>
                    </a:lnTo>
                    <a:lnTo>
                      <a:pt x="252335" y="263305"/>
                    </a:lnTo>
                    <a:lnTo>
                      <a:pt x="271535" y="263305"/>
                    </a:lnTo>
                    <a:cubicBezTo>
                      <a:pt x="301704" y="263305"/>
                      <a:pt x="326390" y="238620"/>
                      <a:pt x="326390" y="208450"/>
                    </a:cubicBezTo>
                    <a:cubicBezTo>
                      <a:pt x="326390" y="178280"/>
                      <a:pt x="301704" y="153594"/>
                      <a:pt x="271535" y="153594"/>
                    </a:cubicBezTo>
                    <a:cubicBezTo>
                      <a:pt x="241365" y="153594"/>
                      <a:pt x="216679" y="178280"/>
                      <a:pt x="216679" y="208450"/>
                    </a:cubicBezTo>
                    <a:lnTo>
                      <a:pt x="216679" y="227649"/>
                    </a:lnTo>
                    <a:lnTo>
                      <a:pt x="181024" y="227649"/>
                    </a:lnTo>
                    <a:lnTo>
                      <a:pt x="181024" y="208450"/>
                    </a:lnTo>
                    <a:cubicBezTo>
                      <a:pt x="181024" y="178280"/>
                      <a:pt x="156338" y="153594"/>
                      <a:pt x="126168" y="153594"/>
                    </a:cubicBezTo>
                    <a:cubicBezTo>
                      <a:pt x="95997" y="153594"/>
                      <a:pt x="71313" y="178280"/>
                      <a:pt x="71313" y="208450"/>
                    </a:cubicBezTo>
                    <a:cubicBezTo>
                      <a:pt x="71313" y="238620"/>
                      <a:pt x="95997" y="263305"/>
                      <a:pt x="126168" y="263305"/>
                    </a:cubicBezTo>
                    <a:lnTo>
                      <a:pt x="145368" y="263305"/>
                    </a:lnTo>
                    <a:lnTo>
                      <a:pt x="145368" y="408671"/>
                    </a:lnTo>
                    <a:lnTo>
                      <a:pt x="139882" y="408671"/>
                    </a:lnTo>
                    <a:cubicBezTo>
                      <a:pt x="128910" y="381244"/>
                      <a:pt x="112454" y="359302"/>
                      <a:pt x="93255" y="337359"/>
                    </a:cubicBezTo>
                    <a:cubicBezTo>
                      <a:pt x="65827" y="301704"/>
                      <a:pt x="35657" y="266048"/>
                      <a:pt x="35657" y="208450"/>
                    </a:cubicBezTo>
                    <a:cubicBezTo>
                      <a:pt x="35657" y="117938"/>
                      <a:pt x="109711" y="43884"/>
                      <a:pt x="200223" y="43884"/>
                    </a:cubicBezTo>
                    <a:cubicBezTo>
                      <a:pt x="290734" y="43884"/>
                      <a:pt x="364789" y="117938"/>
                      <a:pt x="364789" y="208450"/>
                    </a:cubicBezTo>
                    <a:cubicBezTo>
                      <a:pt x="362046" y="268790"/>
                      <a:pt x="334618" y="304446"/>
                      <a:pt x="304448" y="337359"/>
                    </a:cubicBezTo>
                    <a:lnTo>
                      <a:pt x="304448" y="337359"/>
                    </a:lnTo>
                    <a:close/>
                    <a:moveTo>
                      <a:pt x="255079" y="227649"/>
                    </a:moveTo>
                    <a:lnTo>
                      <a:pt x="255079" y="208450"/>
                    </a:lnTo>
                    <a:cubicBezTo>
                      <a:pt x="255079" y="197479"/>
                      <a:pt x="263307" y="189250"/>
                      <a:pt x="274277" y="189250"/>
                    </a:cubicBezTo>
                    <a:cubicBezTo>
                      <a:pt x="285248" y="189250"/>
                      <a:pt x="293476" y="197479"/>
                      <a:pt x="293476" y="208450"/>
                    </a:cubicBezTo>
                    <a:cubicBezTo>
                      <a:pt x="293476" y="219421"/>
                      <a:pt x="285248" y="227649"/>
                      <a:pt x="274277" y="227649"/>
                    </a:cubicBezTo>
                    <a:lnTo>
                      <a:pt x="255079" y="227649"/>
                    </a:lnTo>
                    <a:close/>
                    <a:moveTo>
                      <a:pt x="872201" y="373015"/>
                    </a:moveTo>
                    <a:lnTo>
                      <a:pt x="872201" y="408671"/>
                    </a:lnTo>
                    <a:lnTo>
                      <a:pt x="847516" y="408671"/>
                    </a:lnTo>
                    <a:lnTo>
                      <a:pt x="825574" y="364787"/>
                    </a:lnTo>
                    <a:cubicBezTo>
                      <a:pt x="809116" y="331874"/>
                      <a:pt x="800888" y="296218"/>
                      <a:pt x="800888" y="257819"/>
                    </a:cubicBezTo>
                    <a:cubicBezTo>
                      <a:pt x="800888" y="235877"/>
                      <a:pt x="803632" y="211193"/>
                      <a:pt x="811860" y="191993"/>
                    </a:cubicBezTo>
                    <a:lnTo>
                      <a:pt x="973682" y="191993"/>
                    </a:lnTo>
                    <a:cubicBezTo>
                      <a:pt x="979168" y="213935"/>
                      <a:pt x="984654" y="235877"/>
                      <a:pt x="984654" y="257819"/>
                    </a:cubicBezTo>
                    <a:cubicBezTo>
                      <a:pt x="984654" y="293475"/>
                      <a:pt x="976426" y="331874"/>
                      <a:pt x="959969" y="364787"/>
                    </a:cubicBezTo>
                    <a:lnTo>
                      <a:pt x="938027" y="408671"/>
                    </a:lnTo>
                    <a:lnTo>
                      <a:pt x="913343" y="408671"/>
                    </a:lnTo>
                    <a:lnTo>
                      <a:pt x="913343" y="373015"/>
                    </a:lnTo>
                    <a:lnTo>
                      <a:pt x="872201" y="373015"/>
                    </a:lnTo>
                    <a:close/>
                    <a:moveTo>
                      <a:pt x="789918" y="375758"/>
                    </a:moveTo>
                    <a:cubicBezTo>
                      <a:pt x="789918" y="378501"/>
                      <a:pt x="792660" y="378501"/>
                      <a:pt x="792660" y="381244"/>
                    </a:cubicBezTo>
                    <a:lnTo>
                      <a:pt x="806374" y="411414"/>
                    </a:lnTo>
                    <a:lnTo>
                      <a:pt x="767975" y="411414"/>
                    </a:lnTo>
                    <a:lnTo>
                      <a:pt x="770719" y="397701"/>
                    </a:lnTo>
                    <a:cubicBezTo>
                      <a:pt x="773461" y="383987"/>
                      <a:pt x="781689" y="378501"/>
                      <a:pt x="789918" y="375758"/>
                    </a:cubicBezTo>
                    <a:lnTo>
                      <a:pt x="789918" y="375758"/>
                    </a:lnTo>
                    <a:close/>
                    <a:moveTo>
                      <a:pt x="1009340" y="394958"/>
                    </a:moveTo>
                    <a:lnTo>
                      <a:pt x="1012082" y="408671"/>
                    </a:lnTo>
                    <a:lnTo>
                      <a:pt x="973682" y="408671"/>
                    </a:lnTo>
                    <a:lnTo>
                      <a:pt x="987396" y="378501"/>
                    </a:lnTo>
                    <a:cubicBezTo>
                      <a:pt x="987396" y="375758"/>
                      <a:pt x="990140" y="375758"/>
                      <a:pt x="990140" y="373015"/>
                    </a:cubicBezTo>
                    <a:cubicBezTo>
                      <a:pt x="1001110" y="378501"/>
                      <a:pt x="1006596" y="383987"/>
                      <a:pt x="1009340" y="394958"/>
                    </a:cubicBezTo>
                    <a:lnTo>
                      <a:pt x="1009340" y="394958"/>
                    </a:lnTo>
                    <a:close/>
                    <a:moveTo>
                      <a:pt x="891399" y="57598"/>
                    </a:moveTo>
                    <a:lnTo>
                      <a:pt x="935285" y="115196"/>
                    </a:lnTo>
                    <a:cubicBezTo>
                      <a:pt x="943513" y="126167"/>
                      <a:pt x="951741" y="139881"/>
                      <a:pt x="959969" y="153594"/>
                    </a:cubicBezTo>
                    <a:lnTo>
                      <a:pt x="825574" y="153594"/>
                    </a:lnTo>
                    <a:cubicBezTo>
                      <a:pt x="831060" y="139881"/>
                      <a:pt x="839288" y="126167"/>
                      <a:pt x="850258" y="115196"/>
                    </a:cubicBezTo>
                    <a:lnTo>
                      <a:pt x="891399" y="57598"/>
                    </a:lnTo>
                    <a:close/>
                    <a:moveTo>
                      <a:pt x="872201" y="809115"/>
                    </a:moveTo>
                    <a:lnTo>
                      <a:pt x="545811" y="809115"/>
                    </a:lnTo>
                    <a:lnTo>
                      <a:pt x="545811" y="345588"/>
                    </a:lnTo>
                    <a:cubicBezTo>
                      <a:pt x="586953" y="315418"/>
                      <a:pt x="639066" y="298961"/>
                      <a:pt x="691178" y="298961"/>
                    </a:cubicBezTo>
                    <a:lnTo>
                      <a:pt x="767975" y="298961"/>
                    </a:lnTo>
                    <a:cubicBezTo>
                      <a:pt x="770719" y="312675"/>
                      <a:pt x="773461" y="326389"/>
                      <a:pt x="778947" y="340102"/>
                    </a:cubicBezTo>
                    <a:cubicBezTo>
                      <a:pt x="759747" y="348331"/>
                      <a:pt x="743291" y="364787"/>
                      <a:pt x="737805" y="383987"/>
                    </a:cubicBezTo>
                    <a:lnTo>
                      <a:pt x="724091" y="444327"/>
                    </a:lnTo>
                    <a:lnTo>
                      <a:pt x="814602" y="444327"/>
                    </a:lnTo>
                    <a:cubicBezTo>
                      <a:pt x="806374" y="458041"/>
                      <a:pt x="800888" y="474498"/>
                      <a:pt x="800888" y="490954"/>
                    </a:cubicBezTo>
                    <a:cubicBezTo>
                      <a:pt x="800888" y="512896"/>
                      <a:pt x="809116" y="532096"/>
                      <a:pt x="822830" y="548552"/>
                    </a:cubicBezTo>
                    <a:cubicBezTo>
                      <a:pt x="847516" y="575980"/>
                      <a:pt x="863972" y="597922"/>
                      <a:pt x="872201" y="614379"/>
                    </a:cubicBezTo>
                    <a:lnTo>
                      <a:pt x="872201" y="809115"/>
                    </a:lnTo>
                    <a:close/>
                    <a:moveTo>
                      <a:pt x="929799" y="458041"/>
                    </a:moveTo>
                    <a:cubicBezTo>
                      <a:pt x="938027" y="466270"/>
                      <a:pt x="943513" y="479983"/>
                      <a:pt x="943513" y="493697"/>
                    </a:cubicBezTo>
                    <a:cubicBezTo>
                      <a:pt x="943513" y="504668"/>
                      <a:pt x="938027" y="518382"/>
                      <a:pt x="929799" y="526610"/>
                    </a:cubicBezTo>
                    <a:cubicBezTo>
                      <a:pt x="916085" y="540324"/>
                      <a:pt x="899629" y="559523"/>
                      <a:pt x="888657" y="575980"/>
                    </a:cubicBezTo>
                    <a:cubicBezTo>
                      <a:pt x="874943" y="559523"/>
                      <a:pt x="861230" y="540324"/>
                      <a:pt x="847516" y="526610"/>
                    </a:cubicBezTo>
                    <a:cubicBezTo>
                      <a:pt x="839288" y="518382"/>
                      <a:pt x="833802" y="504668"/>
                      <a:pt x="833802" y="493697"/>
                    </a:cubicBezTo>
                    <a:cubicBezTo>
                      <a:pt x="833802" y="479983"/>
                      <a:pt x="839288" y="469012"/>
                      <a:pt x="847516" y="458041"/>
                    </a:cubicBezTo>
                    <a:lnTo>
                      <a:pt x="858488" y="447070"/>
                    </a:lnTo>
                    <a:lnTo>
                      <a:pt x="869458" y="447070"/>
                    </a:lnTo>
                    <a:lnTo>
                      <a:pt x="869458" y="482726"/>
                    </a:lnTo>
                    <a:lnTo>
                      <a:pt x="905113" y="482726"/>
                    </a:lnTo>
                    <a:lnTo>
                      <a:pt x="905113" y="447070"/>
                    </a:lnTo>
                    <a:lnTo>
                      <a:pt x="916085" y="447070"/>
                    </a:lnTo>
                    <a:lnTo>
                      <a:pt x="929799" y="458041"/>
                    </a:lnTo>
                    <a:close/>
                  </a:path>
                </a:pathLst>
              </a:custGeom>
              <a:grpFill/>
              <a:ln w="27426"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A47C783B-3402-6A42-A853-191891219E47}"/>
                  </a:ext>
                </a:extLst>
              </p:cNvPr>
              <p:cNvSpPr/>
              <p:nvPr/>
            </p:nvSpPr>
            <p:spPr>
              <a:xfrm>
                <a:off x="8878411" y="4365959"/>
                <a:ext cx="35655" cy="35655"/>
              </a:xfrm>
              <a:custGeom>
                <a:avLst/>
                <a:gdLst>
                  <a:gd name="connsiteX0" fmla="*/ 0 w 35655"/>
                  <a:gd name="connsiteY0" fmla="*/ 0 h 35655"/>
                  <a:gd name="connsiteX1" fmla="*/ 35656 w 35655"/>
                  <a:gd name="connsiteY1" fmla="*/ 0 h 35655"/>
                  <a:gd name="connsiteX2" fmla="*/ 35656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6" y="0"/>
                    </a:lnTo>
                    <a:lnTo>
                      <a:pt x="35656" y="35656"/>
                    </a:lnTo>
                    <a:lnTo>
                      <a:pt x="0" y="35656"/>
                    </a:lnTo>
                    <a:close/>
                  </a:path>
                </a:pathLst>
              </a:custGeom>
              <a:grpFill/>
              <a:ln w="27426"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F89E5C01-692A-C44F-88D1-33C3CD527469}"/>
                  </a:ext>
                </a:extLst>
              </p:cNvPr>
              <p:cNvSpPr/>
              <p:nvPr/>
            </p:nvSpPr>
            <p:spPr>
              <a:xfrm>
                <a:off x="8952465" y="4365959"/>
                <a:ext cx="35655" cy="35655"/>
              </a:xfrm>
              <a:custGeom>
                <a:avLst/>
                <a:gdLst>
                  <a:gd name="connsiteX0" fmla="*/ 1 w 35655"/>
                  <a:gd name="connsiteY0" fmla="*/ 0 h 35655"/>
                  <a:gd name="connsiteX1" fmla="*/ 35656 w 35655"/>
                  <a:gd name="connsiteY1" fmla="*/ 0 h 35655"/>
                  <a:gd name="connsiteX2" fmla="*/ 35656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6" y="0"/>
                    </a:lnTo>
                    <a:lnTo>
                      <a:pt x="35656" y="35656"/>
                    </a:lnTo>
                    <a:lnTo>
                      <a:pt x="1" y="35656"/>
                    </a:lnTo>
                    <a:close/>
                  </a:path>
                </a:pathLst>
              </a:custGeom>
              <a:grpFill/>
              <a:ln w="27426"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88065C69-B9EC-0244-A25E-1FD43BF48AA9}"/>
                  </a:ext>
                </a:extLst>
              </p:cNvPr>
              <p:cNvSpPr/>
              <p:nvPr/>
            </p:nvSpPr>
            <p:spPr>
              <a:xfrm>
                <a:off x="8807099" y="4365959"/>
                <a:ext cx="35655" cy="35655"/>
              </a:xfrm>
              <a:custGeom>
                <a:avLst/>
                <a:gdLst>
                  <a:gd name="connsiteX0" fmla="*/ -1 w 35655"/>
                  <a:gd name="connsiteY0" fmla="*/ 0 h 35655"/>
                  <a:gd name="connsiteX1" fmla="*/ 35655 w 35655"/>
                  <a:gd name="connsiteY1" fmla="*/ 0 h 35655"/>
                  <a:gd name="connsiteX2" fmla="*/ 35655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5" y="0"/>
                    </a:lnTo>
                    <a:lnTo>
                      <a:pt x="35655" y="35656"/>
                    </a:lnTo>
                    <a:lnTo>
                      <a:pt x="-1" y="35656"/>
                    </a:lnTo>
                    <a:close/>
                  </a:path>
                </a:pathLst>
              </a:custGeom>
              <a:grpFill/>
              <a:ln w="27426"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384A55EE-FEAD-3946-9B63-59AE6DCDCA3A}"/>
                  </a:ext>
                </a:extLst>
              </p:cNvPr>
              <p:cNvSpPr/>
              <p:nvPr/>
            </p:nvSpPr>
            <p:spPr>
              <a:xfrm>
                <a:off x="9278855" y="4475669"/>
                <a:ext cx="255077" cy="35655"/>
              </a:xfrm>
              <a:custGeom>
                <a:avLst/>
                <a:gdLst>
                  <a:gd name="connsiteX0" fmla="*/ 0 w 255077"/>
                  <a:gd name="connsiteY0" fmla="*/ 0 h 35655"/>
                  <a:gd name="connsiteX1" fmla="*/ 255077 w 255077"/>
                  <a:gd name="connsiteY1" fmla="*/ 0 h 35655"/>
                  <a:gd name="connsiteX2" fmla="*/ 255077 w 255077"/>
                  <a:gd name="connsiteY2" fmla="*/ 35656 h 35655"/>
                  <a:gd name="connsiteX3" fmla="*/ 0 w 255077"/>
                  <a:gd name="connsiteY3" fmla="*/ 35656 h 35655"/>
                </a:gdLst>
                <a:ahLst/>
                <a:cxnLst>
                  <a:cxn ang="0">
                    <a:pos x="connsiteX0" y="connsiteY0"/>
                  </a:cxn>
                  <a:cxn ang="0">
                    <a:pos x="connsiteX1" y="connsiteY1"/>
                  </a:cxn>
                  <a:cxn ang="0">
                    <a:pos x="connsiteX2" y="connsiteY2"/>
                  </a:cxn>
                  <a:cxn ang="0">
                    <a:pos x="connsiteX3" y="connsiteY3"/>
                  </a:cxn>
                </a:cxnLst>
                <a:rect l="l" t="t" r="r" b="b"/>
                <a:pathLst>
                  <a:path w="255077" h="35655">
                    <a:moveTo>
                      <a:pt x="0" y="0"/>
                    </a:moveTo>
                    <a:lnTo>
                      <a:pt x="255077" y="0"/>
                    </a:lnTo>
                    <a:lnTo>
                      <a:pt x="255077" y="35656"/>
                    </a:lnTo>
                    <a:lnTo>
                      <a:pt x="0" y="35656"/>
                    </a:lnTo>
                    <a:close/>
                  </a:path>
                </a:pathLst>
              </a:custGeom>
              <a:grpFill/>
              <a:ln w="27426"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4AF045DD-03BE-9541-BE42-76545B8E0CA7}"/>
                  </a:ext>
                </a:extLst>
              </p:cNvPr>
              <p:cNvSpPr/>
              <p:nvPr/>
            </p:nvSpPr>
            <p:spPr>
              <a:xfrm>
                <a:off x="9278855" y="4401615"/>
                <a:ext cx="255077" cy="35655"/>
              </a:xfrm>
              <a:custGeom>
                <a:avLst/>
                <a:gdLst>
                  <a:gd name="connsiteX0" fmla="*/ 0 w 255077"/>
                  <a:gd name="connsiteY0" fmla="*/ 0 h 35655"/>
                  <a:gd name="connsiteX1" fmla="*/ 255077 w 255077"/>
                  <a:gd name="connsiteY1" fmla="*/ 0 h 35655"/>
                  <a:gd name="connsiteX2" fmla="*/ 255077 w 255077"/>
                  <a:gd name="connsiteY2" fmla="*/ 35656 h 35655"/>
                  <a:gd name="connsiteX3" fmla="*/ 0 w 255077"/>
                  <a:gd name="connsiteY3" fmla="*/ 35656 h 35655"/>
                </a:gdLst>
                <a:ahLst/>
                <a:cxnLst>
                  <a:cxn ang="0">
                    <a:pos x="connsiteX0" y="connsiteY0"/>
                  </a:cxn>
                  <a:cxn ang="0">
                    <a:pos x="connsiteX1" y="connsiteY1"/>
                  </a:cxn>
                  <a:cxn ang="0">
                    <a:pos x="connsiteX2" y="connsiteY2"/>
                  </a:cxn>
                  <a:cxn ang="0">
                    <a:pos x="connsiteX3" y="connsiteY3"/>
                  </a:cxn>
                </a:cxnLst>
                <a:rect l="l" t="t" r="r" b="b"/>
                <a:pathLst>
                  <a:path w="255077" h="35655">
                    <a:moveTo>
                      <a:pt x="0" y="0"/>
                    </a:moveTo>
                    <a:lnTo>
                      <a:pt x="255077" y="0"/>
                    </a:lnTo>
                    <a:lnTo>
                      <a:pt x="255077" y="35656"/>
                    </a:lnTo>
                    <a:lnTo>
                      <a:pt x="0" y="35656"/>
                    </a:lnTo>
                    <a:close/>
                  </a:path>
                </a:pathLst>
              </a:custGeom>
              <a:grpFill/>
              <a:ln w="27426"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DA483F3A-3E6B-EE41-B13D-DAC889DCB6F3}"/>
                  </a:ext>
                </a:extLst>
              </p:cNvPr>
              <p:cNvSpPr/>
              <p:nvPr/>
            </p:nvSpPr>
            <p:spPr>
              <a:xfrm>
                <a:off x="9278855" y="4330303"/>
                <a:ext cx="181022" cy="35655"/>
              </a:xfrm>
              <a:custGeom>
                <a:avLst/>
                <a:gdLst>
                  <a:gd name="connsiteX0" fmla="*/ 0 w 181022"/>
                  <a:gd name="connsiteY0" fmla="*/ 0 h 35655"/>
                  <a:gd name="connsiteX1" fmla="*/ 181022 w 181022"/>
                  <a:gd name="connsiteY1" fmla="*/ 0 h 35655"/>
                  <a:gd name="connsiteX2" fmla="*/ 181022 w 181022"/>
                  <a:gd name="connsiteY2" fmla="*/ 35656 h 35655"/>
                  <a:gd name="connsiteX3" fmla="*/ 0 w 181022"/>
                  <a:gd name="connsiteY3" fmla="*/ 35656 h 35655"/>
                </a:gdLst>
                <a:ahLst/>
                <a:cxnLst>
                  <a:cxn ang="0">
                    <a:pos x="connsiteX0" y="connsiteY0"/>
                  </a:cxn>
                  <a:cxn ang="0">
                    <a:pos x="connsiteX1" y="connsiteY1"/>
                  </a:cxn>
                  <a:cxn ang="0">
                    <a:pos x="connsiteX2" y="connsiteY2"/>
                  </a:cxn>
                  <a:cxn ang="0">
                    <a:pos x="connsiteX3" y="connsiteY3"/>
                  </a:cxn>
                </a:cxnLst>
                <a:rect l="l" t="t" r="r" b="b"/>
                <a:pathLst>
                  <a:path w="181022" h="35655">
                    <a:moveTo>
                      <a:pt x="0" y="0"/>
                    </a:moveTo>
                    <a:lnTo>
                      <a:pt x="181022" y="0"/>
                    </a:lnTo>
                    <a:lnTo>
                      <a:pt x="181022" y="35656"/>
                    </a:lnTo>
                    <a:lnTo>
                      <a:pt x="0" y="35656"/>
                    </a:lnTo>
                    <a:close/>
                  </a:path>
                </a:pathLst>
              </a:custGeom>
              <a:grpFill/>
              <a:ln w="27426"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0F410A27-93F0-6A4C-88B3-AF4C05BF0A7F}"/>
                  </a:ext>
                </a:extLst>
              </p:cNvPr>
              <p:cNvSpPr/>
              <p:nvPr/>
            </p:nvSpPr>
            <p:spPr>
              <a:xfrm>
                <a:off x="9278855" y="4256248"/>
                <a:ext cx="181022" cy="35655"/>
              </a:xfrm>
              <a:custGeom>
                <a:avLst/>
                <a:gdLst>
                  <a:gd name="connsiteX0" fmla="*/ 0 w 181022"/>
                  <a:gd name="connsiteY0" fmla="*/ 0 h 35655"/>
                  <a:gd name="connsiteX1" fmla="*/ 181022 w 181022"/>
                  <a:gd name="connsiteY1" fmla="*/ 0 h 35655"/>
                  <a:gd name="connsiteX2" fmla="*/ 181022 w 181022"/>
                  <a:gd name="connsiteY2" fmla="*/ 35656 h 35655"/>
                  <a:gd name="connsiteX3" fmla="*/ 0 w 181022"/>
                  <a:gd name="connsiteY3" fmla="*/ 35656 h 35655"/>
                </a:gdLst>
                <a:ahLst/>
                <a:cxnLst>
                  <a:cxn ang="0">
                    <a:pos x="connsiteX0" y="connsiteY0"/>
                  </a:cxn>
                  <a:cxn ang="0">
                    <a:pos x="connsiteX1" y="connsiteY1"/>
                  </a:cxn>
                  <a:cxn ang="0">
                    <a:pos x="connsiteX2" y="connsiteY2"/>
                  </a:cxn>
                  <a:cxn ang="0">
                    <a:pos x="connsiteX3" y="connsiteY3"/>
                  </a:cxn>
                </a:cxnLst>
                <a:rect l="l" t="t" r="r" b="b"/>
                <a:pathLst>
                  <a:path w="181022" h="35655">
                    <a:moveTo>
                      <a:pt x="0" y="0"/>
                    </a:moveTo>
                    <a:lnTo>
                      <a:pt x="181022" y="0"/>
                    </a:lnTo>
                    <a:lnTo>
                      <a:pt x="181022" y="35656"/>
                    </a:lnTo>
                    <a:lnTo>
                      <a:pt x="0" y="35656"/>
                    </a:lnTo>
                    <a:close/>
                  </a:path>
                </a:pathLst>
              </a:custGeom>
              <a:grpFill/>
              <a:ln w="27426" cap="flat">
                <a:noFill/>
                <a:prstDash val="solid"/>
                <a:miter/>
              </a:ln>
            </p:spPr>
            <p:txBody>
              <a:bodyPr rtlCol="0" anchor="ctr"/>
              <a:lstStyle/>
              <a:p>
                <a:endParaRPr lang="en-US"/>
              </a:p>
            </p:txBody>
          </p:sp>
        </p:grpSp>
        <p:grpSp>
          <p:nvGrpSpPr>
            <p:cNvPr id="101" name="Graphic 3">
              <a:extLst>
                <a:ext uri="{FF2B5EF4-FFF2-40B4-BE49-F238E27FC236}">
                  <a16:creationId xmlns:a16="http://schemas.microsoft.com/office/drawing/2014/main" id="{8D6B6CB1-79AC-FC40-BC08-30C6E670C237}"/>
                </a:ext>
              </a:extLst>
            </p:cNvPr>
            <p:cNvGrpSpPr/>
            <p:nvPr/>
          </p:nvGrpSpPr>
          <p:grpSpPr>
            <a:xfrm>
              <a:off x="948679" y="3387203"/>
              <a:ext cx="592736" cy="592735"/>
              <a:chOff x="665400" y="3833425"/>
              <a:chExt cx="948997" cy="948995"/>
            </a:xfrm>
            <a:solidFill>
              <a:srgbClr val="5C5C5C"/>
            </a:solidFill>
          </p:grpSpPr>
          <p:sp>
            <p:nvSpPr>
              <p:cNvPr id="102" name="Freeform 101">
                <a:extLst>
                  <a:ext uri="{FF2B5EF4-FFF2-40B4-BE49-F238E27FC236}">
                    <a16:creationId xmlns:a16="http://schemas.microsoft.com/office/drawing/2014/main" id="{6F66CB63-C34D-9D42-BD5D-C8AA07384F54}"/>
                  </a:ext>
                </a:extLst>
              </p:cNvPr>
              <p:cNvSpPr/>
              <p:nvPr/>
            </p:nvSpPr>
            <p:spPr>
              <a:xfrm>
                <a:off x="665400" y="3833425"/>
                <a:ext cx="948997" cy="948995"/>
              </a:xfrm>
              <a:custGeom>
                <a:avLst/>
                <a:gdLst>
                  <a:gd name="connsiteX0" fmla="*/ 872200 w 948997"/>
                  <a:gd name="connsiteY0" fmla="*/ 677462 h 948995"/>
                  <a:gd name="connsiteX1" fmla="*/ 641808 w 948997"/>
                  <a:gd name="connsiteY1" fmla="*/ 677462 h 948995"/>
                  <a:gd name="connsiteX2" fmla="*/ 641808 w 948997"/>
                  <a:gd name="connsiteY2" fmla="*/ 320903 h 948995"/>
                  <a:gd name="connsiteX3" fmla="*/ 658264 w 948997"/>
                  <a:gd name="connsiteY3" fmla="*/ 312675 h 948995"/>
                  <a:gd name="connsiteX4" fmla="*/ 713120 w 948997"/>
                  <a:gd name="connsiteY4" fmla="*/ 381244 h 948995"/>
                  <a:gd name="connsiteX5" fmla="*/ 671978 w 948997"/>
                  <a:gd name="connsiteY5" fmla="*/ 477240 h 948995"/>
                  <a:gd name="connsiteX6" fmla="*/ 809116 w 948997"/>
                  <a:gd name="connsiteY6" fmla="*/ 614379 h 948995"/>
                  <a:gd name="connsiteX7" fmla="*/ 946255 w 948997"/>
                  <a:gd name="connsiteY7" fmla="*/ 477240 h 948995"/>
                  <a:gd name="connsiteX8" fmla="*/ 809116 w 948997"/>
                  <a:gd name="connsiteY8" fmla="*/ 340102 h 948995"/>
                  <a:gd name="connsiteX9" fmla="*/ 735062 w 948997"/>
                  <a:gd name="connsiteY9" fmla="*/ 362045 h 948995"/>
                  <a:gd name="connsiteX10" fmla="*/ 680206 w 948997"/>
                  <a:gd name="connsiteY10" fmla="*/ 293475 h 948995"/>
                  <a:gd name="connsiteX11" fmla="*/ 732319 w 948997"/>
                  <a:gd name="connsiteY11" fmla="*/ 186508 h 948995"/>
                  <a:gd name="connsiteX12" fmla="*/ 784432 w 948997"/>
                  <a:gd name="connsiteY12" fmla="*/ 186508 h 948995"/>
                  <a:gd name="connsiteX13" fmla="*/ 814602 w 948997"/>
                  <a:gd name="connsiteY13" fmla="*/ 246849 h 948995"/>
                  <a:gd name="connsiteX14" fmla="*/ 940769 w 948997"/>
                  <a:gd name="connsiteY14" fmla="*/ 246849 h 948995"/>
                  <a:gd name="connsiteX15" fmla="*/ 902371 w 948997"/>
                  <a:gd name="connsiteY15" fmla="*/ 170051 h 948995"/>
                  <a:gd name="connsiteX16" fmla="*/ 940769 w 948997"/>
                  <a:gd name="connsiteY16" fmla="*/ 93254 h 948995"/>
                  <a:gd name="connsiteX17" fmla="*/ 814602 w 948997"/>
                  <a:gd name="connsiteY17" fmla="*/ 93254 h 948995"/>
                  <a:gd name="connsiteX18" fmla="*/ 784432 w 948997"/>
                  <a:gd name="connsiteY18" fmla="*/ 153594 h 948995"/>
                  <a:gd name="connsiteX19" fmla="*/ 732319 w 948997"/>
                  <a:gd name="connsiteY19" fmla="*/ 153594 h 948995"/>
                  <a:gd name="connsiteX20" fmla="*/ 565010 w 948997"/>
                  <a:gd name="connsiteY20" fmla="*/ 0 h 948995"/>
                  <a:gd name="connsiteX21" fmla="*/ 458042 w 948997"/>
                  <a:gd name="connsiteY21" fmla="*/ 38399 h 948995"/>
                  <a:gd name="connsiteX22" fmla="*/ 414158 w 948997"/>
                  <a:gd name="connsiteY22" fmla="*/ 0 h 948995"/>
                  <a:gd name="connsiteX23" fmla="*/ 230393 w 948997"/>
                  <a:gd name="connsiteY23" fmla="*/ 0 h 948995"/>
                  <a:gd name="connsiteX24" fmla="*/ 186508 w 948997"/>
                  <a:gd name="connsiteY24" fmla="*/ 30170 h 948995"/>
                  <a:gd name="connsiteX25" fmla="*/ 76798 w 948997"/>
                  <a:gd name="connsiteY25" fmla="*/ 30170 h 948995"/>
                  <a:gd name="connsiteX26" fmla="*/ 0 w 948997"/>
                  <a:gd name="connsiteY26" fmla="*/ 106968 h 948995"/>
                  <a:gd name="connsiteX27" fmla="*/ 0 w 948997"/>
                  <a:gd name="connsiteY27" fmla="*/ 872198 h 948995"/>
                  <a:gd name="connsiteX28" fmla="*/ 76798 w 948997"/>
                  <a:gd name="connsiteY28" fmla="*/ 948995 h 948995"/>
                  <a:gd name="connsiteX29" fmla="*/ 565010 w 948997"/>
                  <a:gd name="connsiteY29" fmla="*/ 948995 h 948995"/>
                  <a:gd name="connsiteX30" fmla="*/ 641808 w 948997"/>
                  <a:gd name="connsiteY30" fmla="*/ 872198 h 948995"/>
                  <a:gd name="connsiteX31" fmla="*/ 641808 w 948997"/>
                  <a:gd name="connsiteY31" fmla="*/ 825571 h 948995"/>
                  <a:gd name="connsiteX32" fmla="*/ 872200 w 948997"/>
                  <a:gd name="connsiteY32" fmla="*/ 825571 h 948995"/>
                  <a:gd name="connsiteX33" fmla="*/ 948998 w 948997"/>
                  <a:gd name="connsiteY33" fmla="*/ 748774 h 948995"/>
                  <a:gd name="connsiteX34" fmla="*/ 872200 w 948997"/>
                  <a:gd name="connsiteY34" fmla="*/ 677462 h 948995"/>
                  <a:gd name="connsiteX35" fmla="*/ 872200 w 948997"/>
                  <a:gd name="connsiteY35" fmla="*/ 677462 h 948995"/>
                  <a:gd name="connsiteX36" fmla="*/ 918827 w 948997"/>
                  <a:gd name="connsiteY36" fmla="*/ 477240 h 948995"/>
                  <a:gd name="connsiteX37" fmla="*/ 811859 w 948997"/>
                  <a:gd name="connsiteY37" fmla="*/ 584208 h 948995"/>
                  <a:gd name="connsiteX38" fmla="*/ 704891 w 948997"/>
                  <a:gd name="connsiteY38" fmla="*/ 477240 h 948995"/>
                  <a:gd name="connsiteX39" fmla="*/ 811859 w 948997"/>
                  <a:gd name="connsiteY39" fmla="*/ 370273 h 948995"/>
                  <a:gd name="connsiteX40" fmla="*/ 918827 w 948997"/>
                  <a:gd name="connsiteY40" fmla="*/ 477240 h 948995"/>
                  <a:gd name="connsiteX41" fmla="*/ 918827 w 948997"/>
                  <a:gd name="connsiteY41" fmla="*/ 477240 h 948995"/>
                  <a:gd name="connsiteX42" fmla="*/ 836544 w 948997"/>
                  <a:gd name="connsiteY42" fmla="*/ 216678 h 948995"/>
                  <a:gd name="connsiteX43" fmla="*/ 820088 w 948997"/>
                  <a:gd name="connsiteY43" fmla="*/ 186508 h 948995"/>
                  <a:gd name="connsiteX44" fmla="*/ 877686 w 948997"/>
                  <a:gd name="connsiteY44" fmla="*/ 186508 h 948995"/>
                  <a:gd name="connsiteX45" fmla="*/ 894142 w 948997"/>
                  <a:gd name="connsiteY45" fmla="*/ 216678 h 948995"/>
                  <a:gd name="connsiteX46" fmla="*/ 836544 w 948997"/>
                  <a:gd name="connsiteY46" fmla="*/ 216678 h 948995"/>
                  <a:gd name="connsiteX47" fmla="*/ 836544 w 948997"/>
                  <a:gd name="connsiteY47" fmla="*/ 126167 h 948995"/>
                  <a:gd name="connsiteX48" fmla="*/ 894142 w 948997"/>
                  <a:gd name="connsiteY48" fmla="*/ 126167 h 948995"/>
                  <a:gd name="connsiteX49" fmla="*/ 877686 w 948997"/>
                  <a:gd name="connsiteY49" fmla="*/ 156337 h 948995"/>
                  <a:gd name="connsiteX50" fmla="*/ 820088 w 948997"/>
                  <a:gd name="connsiteY50" fmla="*/ 156337 h 948995"/>
                  <a:gd name="connsiteX51" fmla="*/ 836544 w 948997"/>
                  <a:gd name="connsiteY51" fmla="*/ 126167 h 948995"/>
                  <a:gd name="connsiteX52" fmla="*/ 186508 w 948997"/>
                  <a:gd name="connsiteY52" fmla="*/ 126167 h 948995"/>
                  <a:gd name="connsiteX53" fmla="*/ 230393 w 948997"/>
                  <a:gd name="connsiteY53" fmla="*/ 156337 h 948995"/>
                  <a:gd name="connsiteX54" fmla="*/ 400444 w 948997"/>
                  <a:gd name="connsiteY54" fmla="*/ 156337 h 948995"/>
                  <a:gd name="connsiteX55" fmla="*/ 400444 w 948997"/>
                  <a:gd name="connsiteY55" fmla="*/ 172794 h 948995"/>
                  <a:gd name="connsiteX56" fmla="*/ 455300 w 948997"/>
                  <a:gd name="connsiteY56" fmla="*/ 296218 h 948995"/>
                  <a:gd name="connsiteX57" fmla="*/ 430615 w 948997"/>
                  <a:gd name="connsiteY57" fmla="*/ 326389 h 948995"/>
                  <a:gd name="connsiteX58" fmla="*/ 323647 w 948997"/>
                  <a:gd name="connsiteY58" fmla="*/ 293475 h 948995"/>
                  <a:gd name="connsiteX59" fmla="*/ 126167 w 948997"/>
                  <a:gd name="connsiteY59" fmla="*/ 490954 h 948995"/>
                  <a:gd name="connsiteX60" fmla="*/ 323647 w 948997"/>
                  <a:gd name="connsiteY60" fmla="*/ 688433 h 948995"/>
                  <a:gd name="connsiteX61" fmla="*/ 521126 w 948997"/>
                  <a:gd name="connsiteY61" fmla="*/ 490954 h 948995"/>
                  <a:gd name="connsiteX62" fmla="*/ 455300 w 948997"/>
                  <a:gd name="connsiteY62" fmla="*/ 342845 h 948995"/>
                  <a:gd name="connsiteX63" fmla="*/ 479984 w 948997"/>
                  <a:gd name="connsiteY63" fmla="*/ 312675 h 948995"/>
                  <a:gd name="connsiteX64" fmla="*/ 554039 w 948997"/>
                  <a:gd name="connsiteY64" fmla="*/ 337360 h 948995"/>
                  <a:gd name="connsiteX65" fmla="*/ 554039 w 948997"/>
                  <a:gd name="connsiteY65" fmla="*/ 677462 h 948995"/>
                  <a:gd name="connsiteX66" fmla="*/ 474499 w 948997"/>
                  <a:gd name="connsiteY66" fmla="*/ 677462 h 948995"/>
                  <a:gd name="connsiteX67" fmla="*/ 364788 w 948997"/>
                  <a:gd name="connsiteY67" fmla="*/ 718604 h 948995"/>
                  <a:gd name="connsiteX68" fmla="*/ 340103 w 948997"/>
                  <a:gd name="connsiteY68" fmla="*/ 754260 h 948995"/>
                  <a:gd name="connsiteX69" fmla="*/ 364788 w 948997"/>
                  <a:gd name="connsiteY69" fmla="*/ 789916 h 948995"/>
                  <a:gd name="connsiteX70" fmla="*/ 474499 w 948997"/>
                  <a:gd name="connsiteY70" fmla="*/ 831057 h 948995"/>
                  <a:gd name="connsiteX71" fmla="*/ 554039 w 948997"/>
                  <a:gd name="connsiteY71" fmla="*/ 831057 h 948995"/>
                  <a:gd name="connsiteX72" fmla="*/ 554039 w 948997"/>
                  <a:gd name="connsiteY72" fmla="*/ 861227 h 948995"/>
                  <a:gd name="connsiteX73" fmla="*/ 93254 w 948997"/>
                  <a:gd name="connsiteY73" fmla="*/ 861227 h 948995"/>
                  <a:gd name="connsiteX74" fmla="*/ 93254 w 948997"/>
                  <a:gd name="connsiteY74" fmla="*/ 126167 h 948995"/>
                  <a:gd name="connsiteX75" fmla="*/ 186508 w 948997"/>
                  <a:gd name="connsiteY75" fmla="*/ 126167 h 948995"/>
                  <a:gd name="connsiteX76" fmla="*/ 397701 w 948997"/>
                  <a:gd name="connsiteY76" fmla="*/ 570495 h 948995"/>
                  <a:gd name="connsiteX77" fmla="*/ 367531 w 948997"/>
                  <a:gd name="connsiteY77" fmla="*/ 570495 h 948995"/>
                  <a:gd name="connsiteX78" fmla="*/ 367531 w 948997"/>
                  <a:gd name="connsiteY78" fmla="*/ 447070 h 948995"/>
                  <a:gd name="connsiteX79" fmla="*/ 397701 w 948997"/>
                  <a:gd name="connsiteY79" fmla="*/ 447070 h 948995"/>
                  <a:gd name="connsiteX80" fmla="*/ 397701 w 948997"/>
                  <a:gd name="connsiteY80" fmla="*/ 570495 h 948995"/>
                  <a:gd name="connsiteX81" fmla="*/ 337360 w 948997"/>
                  <a:gd name="connsiteY81" fmla="*/ 570495 h 948995"/>
                  <a:gd name="connsiteX82" fmla="*/ 307190 w 948997"/>
                  <a:gd name="connsiteY82" fmla="*/ 570495 h 948995"/>
                  <a:gd name="connsiteX83" fmla="*/ 307190 w 948997"/>
                  <a:gd name="connsiteY83" fmla="*/ 416900 h 948995"/>
                  <a:gd name="connsiteX84" fmla="*/ 337360 w 948997"/>
                  <a:gd name="connsiteY84" fmla="*/ 416900 h 948995"/>
                  <a:gd name="connsiteX85" fmla="*/ 337360 w 948997"/>
                  <a:gd name="connsiteY85" fmla="*/ 570495 h 948995"/>
                  <a:gd name="connsiteX86" fmla="*/ 277020 w 948997"/>
                  <a:gd name="connsiteY86" fmla="*/ 570495 h 948995"/>
                  <a:gd name="connsiteX87" fmla="*/ 246849 w 948997"/>
                  <a:gd name="connsiteY87" fmla="*/ 570495 h 948995"/>
                  <a:gd name="connsiteX88" fmla="*/ 246849 w 948997"/>
                  <a:gd name="connsiteY88" fmla="*/ 510154 h 948995"/>
                  <a:gd name="connsiteX89" fmla="*/ 277020 w 948997"/>
                  <a:gd name="connsiteY89" fmla="*/ 510154 h 948995"/>
                  <a:gd name="connsiteX90" fmla="*/ 277020 w 948997"/>
                  <a:gd name="connsiteY90" fmla="*/ 570495 h 948995"/>
                  <a:gd name="connsiteX91" fmla="*/ 452557 w 948997"/>
                  <a:gd name="connsiteY91" fmla="*/ 600665 h 948995"/>
                  <a:gd name="connsiteX92" fmla="*/ 323647 w 948997"/>
                  <a:gd name="connsiteY92" fmla="*/ 661005 h 948995"/>
                  <a:gd name="connsiteX93" fmla="*/ 194737 w 948997"/>
                  <a:gd name="connsiteY93" fmla="*/ 600665 h 948995"/>
                  <a:gd name="connsiteX94" fmla="*/ 452557 w 948997"/>
                  <a:gd name="connsiteY94" fmla="*/ 600665 h 948995"/>
                  <a:gd name="connsiteX95" fmla="*/ 471756 w 948997"/>
                  <a:gd name="connsiteY95" fmla="*/ 570495 h 948995"/>
                  <a:gd name="connsiteX96" fmla="*/ 427872 w 948997"/>
                  <a:gd name="connsiteY96" fmla="*/ 570495 h 948995"/>
                  <a:gd name="connsiteX97" fmla="*/ 427872 w 948997"/>
                  <a:gd name="connsiteY97" fmla="*/ 416900 h 948995"/>
                  <a:gd name="connsiteX98" fmla="*/ 367531 w 948997"/>
                  <a:gd name="connsiteY98" fmla="*/ 416900 h 948995"/>
                  <a:gd name="connsiteX99" fmla="*/ 367531 w 948997"/>
                  <a:gd name="connsiteY99" fmla="*/ 386729 h 948995"/>
                  <a:gd name="connsiteX100" fmla="*/ 277020 w 948997"/>
                  <a:gd name="connsiteY100" fmla="*/ 386729 h 948995"/>
                  <a:gd name="connsiteX101" fmla="*/ 277020 w 948997"/>
                  <a:gd name="connsiteY101" fmla="*/ 477240 h 948995"/>
                  <a:gd name="connsiteX102" fmla="*/ 216679 w 948997"/>
                  <a:gd name="connsiteY102" fmla="*/ 477240 h 948995"/>
                  <a:gd name="connsiteX103" fmla="*/ 216679 w 948997"/>
                  <a:gd name="connsiteY103" fmla="*/ 567752 h 948995"/>
                  <a:gd name="connsiteX104" fmla="*/ 172794 w 948997"/>
                  <a:gd name="connsiteY104" fmla="*/ 567752 h 948995"/>
                  <a:gd name="connsiteX105" fmla="*/ 153595 w 948997"/>
                  <a:gd name="connsiteY105" fmla="*/ 490954 h 948995"/>
                  <a:gd name="connsiteX106" fmla="*/ 320904 w 948997"/>
                  <a:gd name="connsiteY106" fmla="*/ 323646 h 948995"/>
                  <a:gd name="connsiteX107" fmla="*/ 488213 w 948997"/>
                  <a:gd name="connsiteY107" fmla="*/ 490954 h 948995"/>
                  <a:gd name="connsiteX108" fmla="*/ 471756 w 948997"/>
                  <a:gd name="connsiteY108" fmla="*/ 570495 h 948995"/>
                  <a:gd name="connsiteX109" fmla="*/ 471756 w 948997"/>
                  <a:gd name="connsiteY109" fmla="*/ 570495 h 948995"/>
                  <a:gd name="connsiteX110" fmla="*/ 373017 w 948997"/>
                  <a:gd name="connsiteY110" fmla="*/ 759745 h 948995"/>
                  <a:gd name="connsiteX111" fmla="*/ 367531 w 948997"/>
                  <a:gd name="connsiteY111" fmla="*/ 754260 h 948995"/>
                  <a:gd name="connsiteX112" fmla="*/ 373017 w 948997"/>
                  <a:gd name="connsiteY112" fmla="*/ 748774 h 948995"/>
                  <a:gd name="connsiteX113" fmla="*/ 460785 w 948997"/>
                  <a:gd name="connsiteY113" fmla="*/ 715861 h 948995"/>
                  <a:gd name="connsiteX114" fmla="*/ 460785 w 948997"/>
                  <a:gd name="connsiteY114" fmla="*/ 795401 h 948995"/>
                  <a:gd name="connsiteX115" fmla="*/ 373017 w 948997"/>
                  <a:gd name="connsiteY115" fmla="*/ 759745 h 948995"/>
                  <a:gd name="connsiteX116" fmla="*/ 490955 w 948997"/>
                  <a:gd name="connsiteY116" fmla="*/ 798144 h 948995"/>
                  <a:gd name="connsiteX117" fmla="*/ 490955 w 948997"/>
                  <a:gd name="connsiteY117" fmla="*/ 767973 h 948995"/>
                  <a:gd name="connsiteX118" fmla="*/ 795403 w 948997"/>
                  <a:gd name="connsiteY118" fmla="*/ 767973 h 948995"/>
                  <a:gd name="connsiteX119" fmla="*/ 795403 w 948997"/>
                  <a:gd name="connsiteY119" fmla="*/ 798144 h 948995"/>
                  <a:gd name="connsiteX120" fmla="*/ 490955 w 948997"/>
                  <a:gd name="connsiteY120" fmla="*/ 798144 h 948995"/>
                  <a:gd name="connsiteX121" fmla="*/ 795403 w 948997"/>
                  <a:gd name="connsiteY121" fmla="*/ 737803 h 948995"/>
                  <a:gd name="connsiteX122" fmla="*/ 490955 w 948997"/>
                  <a:gd name="connsiteY122" fmla="*/ 737803 h 948995"/>
                  <a:gd name="connsiteX123" fmla="*/ 490955 w 948997"/>
                  <a:gd name="connsiteY123" fmla="*/ 707633 h 948995"/>
                  <a:gd name="connsiteX124" fmla="*/ 795403 w 948997"/>
                  <a:gd name="connsiteY124" fmla="*/ 707633 h 948995"/>
                  <a:gd name="connsiteX125" fmla="*/ 795403 w 948997"/>
                  <a:gd name="connsiteY125" fmla="*/ 737803 h 948995"/>
                  <a:gd name="connsiteX126" fmla="*/ 611637 w 948997"/>
                  <a:gd name="connsiteY126" fmla="*/ 677462 h 948995"/>
                  <a:gd name="connsiteX127" fmla="*/ 581467 w 948997"/>
                  <a:gd name="connsiteY127" fmla="*/ 677462 h 948995"/>
                  <a:gd name="connsiteX128" fmla="*/ 581467 w 948997"/>
                  <a:gd name="connsiteY128" fmla="*/ 340102 h 948995"/>
                  <a:gd name="connsiteX129" fmla="*/ 611637 w 948997"/>
                  <a:gd name="connsiteY129" fmla="*/ 334617 h 948995"/>
                  <a:gd name="connsiteX130" fmla="*/ 611637 w 948997"/>
                  <a:gd name="connsiteY130" fmla="*/ 677462 h 948995"/>
                  <a:gd name="connsiteX131" fmla="*/ 567753 w 948997"/>
                  <a:gd name="connsiteY131" fmla="*/ 32913 h 948995"/>
                  <a:gd name="connsiteX132" fmla="*/ 704891 w 948997"/>
                  <a:gd name="connsiteY132" fmla="*/ 156337 h 948995"/>
                  <a:gd name="connsiteX133" fmla="*/ 641808 w 948997"/>
                  <a:gd name="connsiteY133" fmla="*/ 156337 h 948995"/>
                  <a:gd name="connsiteX134" fmla="*/ 567753 w 948997"/>
                  <a:gd name="connsiteY134" fmla="*/ 95997 h 948995"/>
                  <a:gd name="connsiteX135" fmla="*/ 490955 w 948997"/>
                  <a:gd name="connsiteY135" fmla="*/ 172794 h 948995"/>
                  <a:gd name="connsiteX136" fmla="*/ 567753 w 948997"/>
                  <a:gd name="connsiteY136" fmla="*/ 249591 h 948995"/>
                  <a:gd name="connsiteX137" fmla="*/ 641808 w 948997"/>
                  <a:gd name="connsiteY137" fmla="*/ 189250 h 948995"/>
                  <a:gd name="connsiteX138" fmla="*/ 704891 w 948997"/>
                  <a:gd name="connsiteY138" fmla="*/ 189250 h 948995"/>
                  <a:gd name="connsiteX139" fmla="*/ 567753 w 948997"/>
                  <a:gd name="connsiteY139" fmla="*/ 312675 h 948995"/>
                  <a:gd name="connsiteX140" fmla="*/ 430615 w 948997"/>
                  <a:gd name="connsiteY140" fmla="*/ 175537 h 948995"/>
                  <a:gd name="connsiteX141" fmla="*/ 567753 w 948997"/>
                  <a:gd name="connsiteY141" fmla="*/ 32913 h 948995"/>
                  <a:gd name="connsiteX142" fmla="*/ 567753 w 948997"/>
                  <a:gd name="connsiteY142" fmla="*/ 32913 h 948995"/>
                  <a:gd name="connsiteX143" fmla="*/ 608895 w 948997"/>
                  <a:gd name="connsiteY143" fmla="*/ 186508 h 948995"/>
                  <a:gd name="connsiteX144" fmla="*/ 565010 w 948997"/>
                  <a:gd name="connsiteY144" fmla="*/ 216678 h 948995"/>
                  <a:gd name="connsiteX145" fmla="*/ 518383 w 948997"/>
                  <a:gd name="connsiteY145" fmla="*/ 170051 h 948995"/>
                  <a:gd name="connsiteX146" fmla="*/ 565010 w 948997"/>
                  <a:gd name="connsiteY146" fmla="*/ 123424 h 948995"/>
                  <a:gd name="connsiteX147" fmla="*/ 608895 w 948997"/>
                  <a:gd name="connsiteY147" fmla="*/ 153594 h 948995"/>
                  <a:gd name="connsiteX148" fmla="*/ 551296 w 948997"/>
                  <a:gd name="connsiteY148" fmla="*/ 153594 h 948995"/>
                  <a:gd name="connsiteX149" fmla="*/ 551296 w 948997"/>
                  <a:gd name="connsiteY149" fmla="*/ 183765 h 948995"/>
                  <a:gd name="connsiteX150" fmla="*/ 608895 w 948997"/>
                  <a:gd name="connsiteY150" fmla="*/ 183765 h 948995"/>
                  <a:gd name="connsiteX151" fmla="*/ 213936 w 948997"/>
                  <a:gd name="connsiteY151" fmla="*/ 49370 h 948995"/>
                  <a:gd name="connsiteX152" fmla="*/ 230393 w 948997"/>
                  <a:gd name="connsiteY152" fmla="*/ 32913 h 948995"/>
                  <a:gd name="connsiteX153" fmla="*/ 414158 w 948997"/>
                  <a:gd name="connsiteY153" fmla="*/ 32913 h 948995"/>
                  <a:gd name="connsiteX154" fmla="*/ 430615 w 948997"/>
                  <a:gd name="connsiteY154" fmla="*/ 49370 h 948995"/>
                  <a:gd name="connsiteX155" fmla="*/ 430615 w 948997"/>
                  <a:gd name="connsiteY155" fmla="*/ 74054 h 948995"/>
                  <a:gd name="connsiteX156" fmla="*/ 405930 w 948997"/>
                  <a:gd name="connsiteY156" fmla="*/ 123424 h 948995"/>
                  <a:gd name="connsiteX157" fmla="*/ 230393 w 948997"/>
                  <a:gd name="connsiteY157" fmla="*/ 123424 h 948995"/>
                  <a:gd name="connsiteX158" fmla="*/ 213936 w 948997"/>
                  <a:gd name="connsiteY158" fmla="*/ 106968 h 948995"/>
                  <a:gd name="connsiteX159" fmla="*/ 213936 w 948997"/>
                  <a:gd name="connsiteY159" fmla="*/ 49370 h 948995"/>
                  <a:gd name="connsiteX160" fmla="*/ 611637 w 948997"/>
                  <a:gd name="connsiteY160" fmla="*/ 874941 h 948995"/>
                  <a:gd name="connsiteX161" fmla="*/ 565010 w 948997"/>
                  <a:gd name="connsiteY161" fmla="*/ 921568 h 948995"/>
                  <a:gd name="connsiteX162" fmla="*/ 76798 w 948997"/>
                  <a:gd name="connsiteY162" fmla="*/ 921568 h 948995"/>
                  <a:gd name="connsiteX163" fmla="*/ 30171 w 948997"/>
                  <a:gd name="connsiteY163" fmla="*/ 874941 h 948995"/>
                  <a:gd name="connsiteX164" fmla="*/ 30171 w 948997"/>
                  <a:gd name="connsiteY164" fmla="*/ 109710 h 948995"/>
                  <a:gd name="connsiteX165" fmla="*/ 76798 w 948997"/>
                  <a:gd name="connsiteY165" fmla="*/ 63084 h 948995"/>
                  <a:gd name="connsiteX166" fmla="*/ 183766 w 948997"/>
                  <a:gd name="connsiteY166" fmla="*/ 63084 h 948995"/>
                  <a:gd name="connsiteX167" fmla="*/ 183766 w 948997"/>
                  <a:gd name="connsiteY167" fmla="*/ 93254 h 948995"/>
                  <a:gd name="connsiteX168" fmla="*/ 93254 w 948997"/>
                  <a:gd name="connsiteY168" fmla="*/ 93254 h 948995"/>
                  <a:gd name="connsiteX169" fmla="*/ 63084 w 948997"/>
                  <a:gd name="connsiteY169" fmla="*/ 123424 h 948995"/>
                  <a:gd name="connsiteX170" fmla="*/ 63084 w 948997"/>
                  <a:gd name="connsiteY170" fmla="*/ 858485 h 948995"/>
                  <a:gd name="connsiteX171" fmla="*/ 93254 w 948997"/>
                  <a:gd name="connsiteY171" fmla="*/ 888655 h 948995"/>
                  <a:gd name="connsiteX172" fmla="*/ 551296 w 948997"/>
                  <a:gd name="connsiteY172" fmla="*/ 888655 h 948995"/>
                  <a:gd name="connsiteX173" fmla="*/ 581467 w 948997"/>
                  <a:gd name="connsiteY173" fmla="*/ 858485 h 948995"/>
                  <a:gd name="connsiteX174" fmla="*/ 581467 w 948997"/>
                  <a:gd name="connsiteY174" fmla="*/ 828314 h 948995"/>
                  <a:gd name="connsiteX175" fmla="*/ 611637 w 948997"/>
                  <a:gd name="connsiteY175" fmla="*/ 828314 h 948995"/>
                  <a:gd name="connsiteX176" fmla="*/ 611637 w 948997"/>
                  <a:gd name="connsiteY176" fmla="*/ 874941 h 948995"/>
                  <a:gd name="connsiteX177" fmla="*/ 872200 w 948997"/>
                  <a:gd name="connsiteY177" fmla="*/ 798144 h 948995"/>
                  <a:gd name="connsiteX178" fmla="*/ 825573 w 948997"/>
                  <a:gd name="connsiteY178" fmla="*/ 798144 h 948995"/>
                  <a:gd name="connsiteX179" fmla="*/ 825573 w 948997"/>
                  <a:gd name="connsiteY179" fmla="*/ 707633 h 948995"/>
                  <a:gd name="connsiteX180" fmla="*/ 872200 w 948997"/>
                  <a:gd name="connsiteY180" fmla="*/ 707633 h 948995"/>
                  <a:gd name="connsiteX181" fmla="*/ 918827 w 948997"/>
                  <a:gd name="connsiteY181" fmla="*/ 754260 h 948995"/>
                  <a:gd name="connsiteX182" fmla="*/ 872200 w 948997"/>
                  <a:gd name="connsiteY182" fmla="*/ 798144 h 948995"/>
                  <a:gd name="connsiteX183" fmla="*/ 872200 w 948997"/>
                  <a:gd name="connsiteY183" fmla="*/ 798144 h 948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948997" h="948995">
                    <a:moveTo>
                      <a:pt x="872200" y="677462"/>
                    </a:moveTo>
                    <a:lnTo>
                      <a:pt x="641808" y="677462"/>
                    </a:lnTo>
                    <a:lnTo>
                      <a:pt x="641808" y="320903"/>
                    </a:lnTo>
                    <a:cubicBezTo>
                      <a:pt x="647293" y="318160"/>
                      <a:pt x="652779" y="315418"/>
                      <a:pt x="658264" y="312675"/>
                    </a:cubicBezTo>
                    <a:lnTo>
                      <a:pt x="713120" y="381244"/>
                    </a:lnTo>
                    <a:cubicBezTo>
                      <a:pt x="688435" y="405929"/>
                      <a:pt x="671978" y="441584"/>
                      <a:pt x="671978" y="477240"/>
                    </a:cubicBezTo>
                    <a:cubicBezTo>
                      <a:pt x="671978" y="554038"/>
                      <a:pt x="735062" y="614379"/>
                      <a:pt x="809116" y="614379"/>
                    </a:cubicBezTo>
                    <a:cubicBezTo>
                      <a:pt x="883171" y="614379"/>
                      <a:pt x="946255" y="551295"/>
                      <a:pt x="946255" y="477240"/>
                    </a:cubicBezTo>
                    <a:cubicBezTo>
                      <a:pt x="946255" y="400443"/>
                      <a:pt x="883171" y="340102"/>
                      <a:pt x="809116" y="340102"/>
                    </a:cubicBezTo>
                    <a:cubicBezTo>
                      <a:pt x="781689" y="340102"/>
                      <a:pt x="757004" y="348331"/>
                      <a:pt x="735062" y="362045"/>
                    </a:cubicBezTo>
                    <a:lnTo>
                      <a:pt x="680206" y="293475"/>
                    </a:lnTo>
                    <a:cubicBezTo>
                      <a:pt x="707634" y="266048"/>
                      <a:pt x="726833" y="230392"/>
                      <a:pt x="732319" y="186508"/>
                    </a:cubicBezTo>
                    <a:lnTo>
                      <a:pt x="784432" y="186508"/>
                    </a:lnTo>
                    <a:lnTo>
                      <a:pt x="814602" y="246849"/>
                    </a:lnTo>
                    <a:lnTo>
                      <a:pt x="940769" y="246849"/>
                    </a:lnTo>
                    <a:lnTo>
                      <a:pt x="902371" y="170051"/>
                    </a:lnTo>
                    <a:lnTo>
                      <a:pt x="940769" y="93254"/>
                    </a:lnTo>
                    <a:lnTo>
                      <a:pt x="814602" y="93254"/>
                    </a:lnTo>
                    <a:lnTo>
                      <a:pt x="784432" y="153594"/>
                    </a:lnTo>
                    <a:lnTo>
                      <a:pt x="732319" y="153594"/>
                    </a:lnTo>
                    <a:cubicBezTo>
                      <a:pt x="724091" y="68569"/>
                      <a:pt x="652779" y="0"/>
                      <a:pt x="565010" y="0"/>
                    </a:cubicBezTo>
                    <a:cubicBezTo>
                      <a:pt x="523869" y="0"/>
                      <a:pt x="485470" y="13714"/>
                      <a:pt x="458042" y="38399"/>
                    </a:cubicBezTo>
                    <a:cubicBezTo>
                      <a:pt x="455300" y="16456"/>
                      <a:pt x="436100" y="0"/>
                      <a:pt x="414158" y="0"/>
                    </a:cubicBezTo>
                    <a:lnTo>
                      <a:pt x="230393" y="0"/>
                    </a:lnTo>
                    <a:cubicBezTo>
                      <a:pt x="211193" y="0"/>
                      <a:pt x="194737" y="13714"/>
                      <a:pt x="186508" y="30170"/>
                    </a:cubicBezTo>
                    <a:lnTo>
                      <a:pt x="76798" y="30170"/>
                    </a:lnTo>
                    <a:cubicBezTo>
                      <a:pt x="35656" y="30170"/>
                      <a:pt x="0" y="65826"/>
                      <a:pt x="0" y="106968"/>
                    </a:cubicBezTo>
                    <a:lnTo>
                      <a:pt x="0" y="872198"/>
                    </a:lnTo>
                    <a:cubicBezTo>
                      <a:pt x="0" y="913340"/>
                      <a:pt x="35656" y="948995"/>
                      <a:pt x="76798" y="948995"/>
                    </a:cubicBezTo>
                    <a:lnTo>
                      <a:pt x="565010" y="948995"/>
                    </a:lnTo>
                    <a:cubicBezTo>
                      <a:pt x="606152" y="948995"/>
                      <a:pt x="641808" y="913340"/>
                      <a:pt x="641808" y="872198"/>
                    </a:cubicBezTo>
                    <a:lnTo>
                      <a:pt x="641808" y="825571"/>
                    </a:lnTo>
                    <a:lnTo>
                      <a:pt x="872200" y="825571"/>
                    </a:lnTo>
                    <a:cubicBezTo>
                      <a:pt x="913342" y="825571"/>
                      <a:pt x="948998" y="789916"/>
                      <a:pt x="948998" y="748774"/>
                    </a:cubicBezTo>
                    <a:cubicBezTo>
                      <a:pt x="948998" y="707633"/>
                      <a:pt x="913342" y="677462"/>
                      <a:pt x="872200" y="677462"/>
                    </a:cubicBezTo>
                    <a:lnTo>
                      <a:pt x="872200" y="677462"/>
                    </a:lnTo>
                    <a:close/>
                    <a:moveTo>
                      <a:pt x="918827" y="477240"/>
                    </a:moveTo>
                    <a:cubicBezTo>
                      <a:pt x="918827" y="537581"/>
                      <a:pt x="869457" y="584208"/>
                      <a:pt x="811859" y="584208"/>
                    </a:cubicBezTo>
                    <a:cubicBezTo>
                      <a:pt x="754261" y="584208"/>
                      <a:pt x="704891" y="534839"/>
                      <a:pt x="704891" y="477240"/>
                    </a:cubicBezTo>
                    <a:cubicBezTo>
                      <a:pt x="704891" y="416900"/>
                      <a:pt x="754261" y="370273"/>
                      <a:pt x="811859" y="370273"/>
                    </a:cubicBezTo>
                    <a:cubicBezTo>
                      <a:pt x="869457" y="370273"/>
                      <a:pt x="918827" y="419643"/>
                      <a:pt x="918827" y="477240"/>
                    </a:cubicBezTo>
                    <a:lnTo>
                      <a:pt x="918827" y="477240"/>
                    </a:lnTo>
                    <a:close/>
                    <a:moveTo>
                      <a:pt x="836544" y="216678"/>
                    </a:moveTo>
                    <a:lnTo>
                      <a:pt x="820088" y="186508"/>
                    </a:lnTo>
                    <a:lnTo>
                      <a:pt x="877686" y="186508"/>
                    </a:lnTo>
                    <a:lnTo>
                      <a:pt x="894142" y="216678"/>
                    </a:lnTo>
                    <a:lnTo>
                      <a:pt x="836544" y="216678"/>
                    </a:lnTo>
                    <a:close/>
                    <a:moveTo>
                      <a:pt x="836544" y="126167"/>
                    </a:moveTo>
                    <a:lnTo>
                      <a:pt x="894142" y="126167"/>
                    </a:lnTo>
                    <a:lnTo>
                      <a:pt x="877686" y="156337"/>
                    </a:lnTo>
                    <a:lnTo>
                      <a:pt x="820088" y="156337"/>
                    </a:lnTo>
                    <a:lnTo>
                      <a:pt x="836544" y="126167"/>
                    </a:lnTo>
                    <a:close/>
                    <a:moveTo>
                      <a:pt x="186508" y="126167"/>
                    </a:moveTo>
                    <a:cubicBezTo>
                      <a:pt x="191994" y="142624"/>
                      <a:pt x="208450" y="156337"/>
                      <a:pt x="230393" y="156337"/>
                    </a:cubicBezTo>
                    <a:lnTo>
                      <a:pt x="400444" y="156337"/>
                    </a:lnTo>
                    <a:cubicBezTo>
                      <a:pt x="400444" y="161823"/>
                      <a:pt x="400444" y="167308"/>
                      <a:pt x="400444" y="172794"/>
                    </a:cubicBezTo>
                    <a:cubicBezTo>
                      <a:pt x="400444" y="222163"/>
                      <a:pt x="422386" y="266048"/>
                      <a:pt x="455300" y="296218"/>
                    </a:cubicBezTo>
                    <a:lnTo>
                      <a:pt x="430615" y="326389"/>
                    </a:lnTo>
                    <a:cubicBezTo>
                      <a:pt x="400444" y="307189"/>
                      <a:pt x="362045" y="293475"/>
                      <a:pt x="323647" y="293475"/>
                    </a:cubicBezTo>
                    <a:cubicBezTo>
                      <a:pt x="213936" y="293475"/>
                      <a:pt x="126167" y="383987"/>
                      <a:pt x="126167" y="490954"/>
                    </a:cubicBezTo>
                    <a:cubicBezTo>
                      <a:pt x="126167" y="600665"/>
                      <a:pt x="216679" y="688433"/>
                      <a:pt x="323647" y="688433"/>
                    </a:cubicBezTo>
                    <a:cubicBezTo>
                      <a:pt x="433357" y="688433"/>
                      <a:pt x="521126" y="597922"/>
                      <a:pt x="521126" y="490954"/>
                    </a:cubicBezTo>
                    <a:cubicBezTo>
                      <a:pt x="521126" y="433357"/>
                      <a:pt x="496441" y="378501"/>
                      <a:pt x="455300" y="342845"/>
                    </a:cubicBezTo>
                    <a:lnTo>
                      <a:pt x="479984" y="312675"/>
                    </a:lnTo>
                    <a:cubicBezTo>
                      <a:pt x="501927" y="326389"/>
                      <a:pt x="526611" y="334617"/>
                      <a:pt x="554039" y="337360"/>
                    </a:cubicBezTo>
                    <a:lnTo>
                      <a:pt x="554039" y="677462"/>
                    </a:lnTo>
                    <a:lnTo>
                      <a:pt x="474499" y="677462"/>
                    </a:lnTo>
                    <a:lnTo>
                      <a:pt x="364788" y="718604"/>
                    </a:lnTo>
                    <a:cubicBezTo>
                      <a:pt x="351074" y="724089"/>
                      <a:pt x="340103" y="737803"/>
                      <a:pt x="340103" y="754260"/>
                    </a:cubicBezTo>
                    <a:cubicBezTo>
                      <a:pt x="340103" y="770716"/>
                      <a:pt x="351074" y="784430"/>
                      <a:pt x="364788" y="789916"/>
                    </a:cubicBezTo>
                    <a:lnTo>
                      <a:pt x="474499" y="831057"/>
                    </a:lnTo>
                    <a:lnTo>
                      <a:pt x="554039" y="831057"/>
                    </a:lnTo>
                    <a:lnTo>
                      <a:pt x="554039" y="861227"/>
                    </a:lnTo>
                    <a:lnTo>
                      <a:pt x="93254" y="861227"/>
                    </a:lnTo>
                    <a:lnTo>
                      <a:pt x="93254" y="126167"/>
                    </a:lnTo>
                    <a:lnTo>
                      <a:pt x="186508" y="126167"/>
                    </a:lnTo>
                    <a:close/>
                    <a:moveTo>
                      <a:pt x="397701" y="570495"/>
                    </a:moveTo>
                    <a:lnTo>
                      <a:pt x="367531" y="570495"/>
                    </a:lnTo>
                    <a:lnTo>
                      <a:pt x="367531" y="447070"/>
                    </a:lnTo>
                    <a:lnTo>
                      <a:pt x="397701" y="447070"/>
                    </a:lnTo>
                    <a:lnTo>
                      <a:pt x="397701" y="570495"/>
                    </a:lnTo>
                    <a:close/>
                    <a:moveTo>
                      <a:pt x="337360" y="570495"/>
                    </a:moveTo>
                    <a:lnTo>
                      <a:pt x="307190" y="570495"/>
                    </a:lnTo>
                    <a:lnTo>
                      <a:pt x="307190" y="416900"/>
                    </a:lnTo>
                    <a:lnTo>
                      <a:pt x="337360" y="416900"/>
                    </a:lnTo>
                    <a:lnTo>
                      <a:pt x="337360" y="570495"/>
                    </a:lnTo>
                    <a:close/>
                    <a:moveTo>
                      <a:pt x="277020" y="570495"/>
                    </a:moveTo>
                    <a:lnTo>
                      <a:pt x="246849" y="570495"/>
                    </a:lnTo>
                    <a:lnTo>
                      <a:pt x="246849" y="510154"/>
                    </a:lnTo>
                    <a:lnTo>
                      <a:pt x="277020" y="510154"/>
                    </a:lnTo>
                    <a:lnTo>
                      <a:pt x="277020" y="570495"/>
                    </a:lnTo>
                    <a:close/>
                    <a:moveTo>
                      <a:pt x="452557" y="600665"/>
                    </a:moveTo>
                    <a:cubicBezTo>
                      <a:pt x="422386" y="639064"/>
                      <a:pt x="375759" y="661005"/>
                      <a:pt x="323647" y="661005"/>
                    </a:cubicBezTo>
                    <a:cubicBezTo>
                      <a:pt x="271534" y="661005"/>
                      <a:pt x="224907" y="636321"/>
                      <a:pt x="194737" y="600665"/>
                    </a:cubicBezTo>
                    <a:lnTo>
                      <a:pt x="452557" y="600665"/>
                    </a:lnTo>
                    <a:close/>
                    <a:moveTo>
                      <a:pt x="471756" y="570495"/>
                    </a:moveTo>
                    <a:lnTo>
                      <a:pt x="427872" y="570495"/>
                    </a:lnTo>
                    <a:lnTo>
                      <a:pt x="427872" y="416900"/>
                    </a:lnTo>
                    <a:lnTo>
                      <a:pt x="367531" y="416900"/>
                    </a:lnTo>
                    <a:lnTo>
                      <a:pt x="367531" y="386729"/>
                    </a:lnTo>
                    <a:lnTo>
                      <a:pt x="277020" y="386729"/>
                    </a:lnTo>
                    <a:lnTo>
                      <a:pt x="277020" y="477240"/>
                    </a:lnTo>
                    <a:lnTo>
                      <a:pt x="216679" y="477240"/>
                    </a:lnTo>
                    <a:lnTo>
                      <a:pt x="216679" y="567752"/>
                    </a:lnTo>
                    <a:lnTo>
                      <a:pt x="172794" y="567752"/>
                    </a:lnTo>
                    <a:cubicBezTo>
                      <a:pt x="161823" y="545810"/>
                      <a:pt x="153595" y="518382"/>
                      <a:pt x="153595" y="490954"/>
                    </a:cubicBezTo>
                    <a:cubicBezTo>
                      <a:pt x="153595" y="397701"/>
                      <a:pt x="230393" y="323646"/>
                      <a:pt x="320904" y="323646"/>
                    </a:cubicBezTo>
                    <a:cubicBezTo>
                      <a:pt x="411415" y="323646"/>
                      <a:pt x="488213" y="400443"/>
                      <a:pt x="488213" y="490954"/>
                    </a:cubicBezTo>
                    <a:cubicBezTo>
                      <a:pt x="490955" y="521125"/>
                      <a:pt x="482727" y="545810"/>
                      <a:pt x="471756" y="570495"/>
                    </a:cubicBezTo>
                    <a:lnTo>
                      <a:pt x="471756" y="570495"/>
                    </a:lnTo>
                    <a:close/>
                    <a:moveTo>
                      <a:pt x="373017" y="759745"/>
                    </a:moveTo>
                    <a:cubicBezTo>
                      <a:pt x="370274" y="759745"/>
                      <a:pt x="367531" y="757002"/>
                      <a:pt x="367531" y="754260"/>
                    </a:cubicBezTo>
                    <a:cubicBezTo>
                      <a:pt x="367531" y="751517"/>
                      <a:pt x="370274" y="748774"/>
                      <a:pt x="373017" y="748774"/>
                    </a:cubicBezTo>
                    <a:lnTo>
                      <a:pt x="460785" y="715861"/>
                    </a:lnTo>
                    <a:lnTo>
                      <a:pt x="460785" y="795401"/>
                    </a:lnTo>
                    <a:lnTo>
                      <a:pt x="373017" y="759745"/>
                    </a:lnTo>
                    <a:close/>
                    <a:moveTo>
                      <a:pt x="490955" y="798144"/>
                    </a:moveTo>
                    <a:lnTo>
                      <a:pt x="490955" y="767973"/>
                    </a:lnTo>
                    <a:lnTo>
                      <a:pt x="795403" y="767973"/>
                    </a:lnTo>
                    <a:lnTo>
                      <a:pt x="795403" y="798144"/>
                    </a:lnTo>
                    <a:lnTo>
                      <a:pt x="490955" y="798144"/>
                    </a:lnTo>
                    <a:close/>
                    <a:moveTo>
                      <a:pt x="795403" y="737803"/>
                    </a:moveTo>
                    <a:lnTo>
                      <a:pt x="490955" y="737803"/>
                    </a:lnTo>
                    <a:lnTo>
                      <a:pt x="490955" y="707633"/>
                    </a:lnTo>
                    <a:lnTo>
                      <a:pt x="795403" y="707633"/>
                    </a:lnTo>
                    <a:lnTo>
                      <a:pt x="795403" y="737803"/>
                    </a:lnTo>
                    <a:close/>
                    <a:moveTo>
                      <a:pt x="611637" y="677462"/>
                    </a:moveTo>
                    <a:lnTo>
                      <a:pt x="581467" y="677462"/>
                    </a:lnTo>
                    <a:lnTo>
                      <a:pt x="581467" y="340102"/>
                    </a:lnTo>
                    <a:cubicBezTo>
                      <a:pt x="592438" y="340102"/>
                      <a:pt x="603409" y="337360"/>
                      <a:pt x="611637" y="334617"/>
                    </a:cubicBezTo>
                    <a:lnTo>
                      <a:pt x="611637" y="677462"/>
                    </a:lnTo>
                    <a:close/>
                    <a:moveTo>
                      <a:pt x="567753" y="32913"/>
                    </a:moveTo>
                    <a:cubicBezTo>
                      <a:pt x="639065" y="32913"/>
                      <a:pt x="696663" y="87768"/>
                      <a:pt x="704891" y="156337"/>
                    </a:cubicBezTo>
                    <a:lnTo>
                      <a:pt x="641808" y="156337"/>
                    </a:lnTo>
                    <a:cubicBezTo>
                      <a:pt x="633579" y="120681"/>
                      <a:pt x="603409" y="95997"/>
                      <a:pt x="567753" y="95997"/>
                    </a:cubicBezTo>
                    <a:cubicBezTo>
                      <a:pt x="526611" y="95997"/>
                      <a:pt x="490955" y="131653"/>
                      <a:pt x="490955" y="172794"/>
                    </a:cubicBezTo>
                    <a:cubicBezTo>
                      <a:pt x="490955" y="213936"/>
                      <a:pt x="526611" y="249591"/>
                      <a:pt x="567753" y="249591"/>
                    </a:cubicBezTo>
                    <a:cubicBezTo>
                      <a:pt x="603409" y="249591"/>
                      <a:pt x="636322" y="222163"/>
                      <a:pt x="641808" y="189250"/>
                    </a:cubicBezTo>
                    <a:lnTo>
                      <a:pt x="704891" y="189250"/>
                    </a:lnTo>
                    <a:cubicBezTo>
                      <a:pt x="696663" y="257819"/>
                      <a:pt x="639065" y="312675"/>
                      <a:pt x="567753" y="312675"/>
                    </a:cubicBezTo>
                    <a:cubicBezTo>
                      <a:pt x="490955" y="312675"/>
                      <a:pt x="430615" y="249591"/>
                      <a:pt x="430615" y="175537"/>
                    </a:cubicBezTo>
                    <a:cubicBezTo>
                      <a:pt x="427872" y="95997"/>
                      <a:pt x="490955" y="32913"/>
                      <a:pt x="567753" y="32913"/>
                    </a:cubicBezTo>
                    <a:lnTo>
                      <a:pt x="567753" y="32913"/>
                    </a:lnTo>
                    <a:close/>
                    <a:moveTo>
                      <a:pt x="608895" y="186508"/>
                    </a:moveTo>
                    <a:cubicBezTo>
                      <a:pt x="603409" y="202964"/>
                      <a:pt x="586952" y="216678"/>
                      <a:pt x="565010" y="216678"/>
                    </a:cubicBezTo>
                    <a:cubicBezTo>
                      <a:pt x="540325" y="216678"/>
                      <a:pt x="518383" y="194736"/>
                      <a:pt x="518383" y="170051"/>
                    </a:cubicBezTo>
                    <a:cubicBezTo>
                      <a:pt x="518383" y="145366"/>
                      <a:pt x="540325" y="123424"/>
                      <a:pt x="565010" y="123424"/>
                    </a:cubicBezTo>
                    <a:cubicBezTo>
                      <a:pt x="584210" y="123424"/>
                      <a:pt x="600666" y="137138"/>
                      <a:pt x="608895" y="153594"/>
                    </a:cubicBezTo>
                    <a:lnTo>
                      <a:pt x="551296" y="153594"/>
                    </a:lnTo>
                    <a:lnTo>
                      <a:pt x="551296" y="183765"/>
                    </a:lnTo>
                    <a:lnTo>
                      <a:pt x="608895" y="183765"/>
                    </a:lnTo>
                    <a:close/>
                    <a:moveTo>
                      <a:pt x="213936" y="49370"/>
                    </a:moveTo>
                    <a:cubicBezTo>
                      <a:pt x="213936" y="41141"/>
                      <a:pt x="219421" y="32913"/>
                      <a:pt x="230393" y="32913"/>
                    </a:cubicBezTo>
                    <a:lnTo>
                      <a:pt x="414158" y="32913"/>
                    </a:lnTo>
                    <a:cubicBezTo>
                      <a:pt x="422386" y="32913"/>
                      <a:pt x="430615" y="41141"/>
                      <a:pt x="430615" y="49370"/>
                    </a:cubicBezTo>
                    <a:lnTo>
                      <a:pt x="430615" y="74054"/>
                    </a:lnTo>
                    <a:cubicBezTo>
                      <a:pt x="419644" y="90511"/>
                      <a:pt x="411415" y="106968"/>
                      <a:pt x="405930" y="123424"/>
                    </a:cubicBezTo>
                    <a:lnTo>
                      <a:pt x="230393" y="123424"/>
                    </a:lnTo>
                    <a:cubicBezTo>
                      <a:pt x="222164" y="123424"/>
                      <a:pt x="213936" y="115196"/>
                      <a:pt x="213936" y="106968"/>
                    </a:cubicBezTo>
                    <a:lnTo>
                      <a:pt x="213936" y="49370"/>
                    </a:lnTo>
                    <a:close/>
                    <a:moveTo>
                      <a:pt x="611637" y="874941"/>
                    </a:moveTo>
                    <a:cubicBezTo>
                      <a:pt x="611637" y="899626"/>
                      <a:pt x="589695" y="921568"/>
                      <a:pt x="565010" y="921568"/>
                    </a:cubicBezTo>
                    <a:lnTo>
                      <a:pt x="76798" y="921568"/>
                    </a:lnTo>
                    <a:cubicBezTo>
                      <a:pt x="52113" y="921568"/>
                      <a:pt x="30171" y="899626"/>
                      <a:pt x="30171" y="874941"/>
                    </a:cubicBezTo>
                    <a:lnTo>
                      <a:pt x="30171" y="109710"/>
                    </a:lnTo>
                    <a:cubicBezTo>
                      <a:pt x="30171" y="85025"/>
                      <a:pt x="52113" y="63084"/>
                      <a:pt x="76798" y="63084"/>
                    </a:cubicBezTo>
                    <a:lnTo>
                      <a:pt x="183766" y="63084"/>
                    </a:lnTo>
                    <a:lnTo>
                      <a:pt x="183766" y="93254"/>
                    </a:lnTo>
                    <a:lnTo>
                      <a:pt x="93254" y="93254"/>
                    </a:lnTo>
                    <a:cubicBezTo>
                      <a:pt x="76798" y="93254"/>
                      <a:pt x="63084" y="106968"/>
                      <a:pt x="63084" y="123424"/>
                    </a:cubicBezTo>
                    <a:lnTo>
                      <a:pt x="63084" y="858485"/>
                    </a:lnTo>
                    <a:cubicBezTo>
                      <a:pt x="63084" y="874941"/>
                      <a:pt x="76798" y="888655"/>
                      <a:pt x="93254" y="888655"/>
                    </a:cubicBezTo>
                    <a:lnTo>
                      <a:pt x="551296" y="888655"/>
                    </a:lnTo>
                    <a:cubicBezTo>
                      <a:pt x="567753" y="888655"/>
                      <a:pt x="581467" y="874941"/>
                      <a:pt x="581467" y="858485"/>
                    </a:cubicBezTo>
                    <a:lnTo>
                      <a:pt x="581467" y="828314"/>
                    </a:lnTo>
                    <a:lnTo>
                      <a:pt x="611637" y="828314"/>
                    </a:lnTo>
                    <a:lnTo>
                      <a:pt x="611637" y="874941"/>
                    </a:lnTo>
                    <a:close/>
                    <a:moveTo>
                      <a:pt x="872200" y="798144"/>
                    </a:moveTo>
                    <a:lnTo>
                      <a:pt x="825573" y="798144"/>
                    </a:lnTo>
                    <a:lnTo>
                      <a:pt x="825573" y="707633"/>
                    </a:lnTo>
                    <a:lnTo>
                      <a:pt x="872200" y="707633"/>
                    </a:lnTo>
                    <a:cubicBezTo>
                      <a:pt x="896885" y="707633"/>
                      <a:pt x="918827" y="729575"/>
                      <a:pt x="918827" y="754260"/>
                    </a:cubicBezTo>
                    <a:cubicBezTo>
                      <a:pt x="918827" y="778944"/>
                      <a:pt x="896885" y="798144"/>
                      <a:pt x="872200" y="798144"/>
                    </a:cubicBezTo>
                    <a:lnTo>
                      <a:pt x="872200" y="798144"/>
                    </a:lnTo>
                    <a:close/>
                  </a:path>
                </a:pathLst>
              </a:custGeom>
              <a:grpFill/>
              <a:ln w="27426"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C6C1E4CF-4BF8-8341-A85A-47802BA53855}"/>
                  </a:ext>
                </a:extLst>
              </p:cNvPr>
              <p:cNvSpPr/>
              <p:nvPr/>
            </p:nvSpPr>
            <p:spPr>
              <a:xfrm>
                <a:off x="1400461" y="4233868"/>
                <a:ext cx="156337" cy="153594"/>
              </a:xfrm>
              <a:custGeom>
                <a:avLst/>
                <a:gdLst>
                  <a:gd name="connsiteX0" fmla="*/ 0 w 156337"/>
                  <a:gd name="connsiteY0" fmla="*/ 112453 h 153594"/>
                  <a:gd name="connsiteX1" fmla="*/ 41142 w 156337"/>
                  <a:gd name="connsiteY1" fmla="*/ 153595 h 153594"/>
                  <a:gd name="connsiteX2" fmla="*/ 60341 w 156337"/>
                  <a:gd name="connsiteY2" fmla="*/ 148109 h 153594"/>
                  <a:gd name="connsiteX3" fmla="*/ 134396 w 156337"/>
                  <a:gd name="connsiteY3" fmla="*/ 112453 h 153594"/>
                  <a:gd name="connsiteX4" fmla="*/ 156338 w 156337"/>
                  <a:gd name="connsiteY4" fmla="*/ 76797 h 153594"/>
                  <a:gd name="connsiteX5" fmla="*/ 134396 w 156337"/>
                  <a:gd name="connsiteY5" fmla="*/ 41141 h 153594"/>
                  <a:gd name="connsiteX6" fmla="*/ 60341 w 156337"/>
                  <a:gd name="connsiteY6" fmla="*/ 5486 h 153594"/>
                  <a:gd name="connsiteX7" fmla="*/ 41142 w 156337"/>
                  <a:gd name="connsiteY7" fmla="*/ 0 h 153594"/>
                  <a:gd name="connsiteX8" fmla="*/ 0 w 156337"/>
                  <a:gd name="connsiteY8" fmla="*/ 41141 h 153594"/>
                  <a:gd name="connsiteX9" fmla="*/ 0 w 156337"/>
                  <a:gd name="connsiteY9" fmla="*/ 112453 h 153594"/>
                  <a:gd name="connsiteX10" fmla="*/ 30170 w 156337"/>
                  <a:gd name="connsiteY10" fmla="*/ 41141 h 153594"/>
                  <a:gd name="connsiteX11" fmla="*/ 38399 w 156337"/>
                  <a:gd name="connsiteY11" fmla="*/ 32913 h 153594"/>
                  <a:gd name="connsiteX12" fmla="*/ 43884 w 156337"/>
                  <a:gd name="connsiteY12" fmla="*/ 32913 h 153594"/>
                  <a:gd name="connsiteX13" fmla="*/ 117939 w 156337"/>
                  <a:gd name="connsiteY13" fmla="*/ 68569 h 153594"/>
                  <a:gd name="connsiteX14" fmla="*/ 123425 w 156337"/>
                  <a:gd name="connsiteY14" fmla="*/ 76797 h 153594"/>
                  <a:gd name="connsiteX15" fmla="*/ 117939 w 156337"/>
                  <a:gd name="connsiteY15" fmla="*/ 85026 h 153594"/>
                  <a:gd name="connsiteX16" fmla="*/ 43884 w 156337"/>
                  <a:gd name="connsiteY16" fmla="*/ 120682 h 153594"/>
                  <a:gd name="connsiteX17" fmla="*/ 30170 w 156337"/>
                  <a:gd name="connsiteY17" fmla="*/ 112453 h 153594"/>
                  <a:gd name="connsiteX18" fmla="*/ 30170 w 156337"/>
                  <a:gd name="connsiteY18" fmla="*/ 41141 h 153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6337" h="153594">
                    <a:moveTo>
                      <a:pt x="0" y="112453"/>
                    </a:moveTo>
                    <a:cubicBezTo>
                      <a:pt x="0" y="134396"/>
                      <a:pt x="19199" y="153595"/>
                      <a:pt x="41142" y="153595"/>
                    </a:cubicBezTo>
                    <a:cubicBezTo>
                      <a:pt x="46627" y="153595"/>
                      <a:pt x="54855" y="150852"/>
                      <a:pt x="60341" y="148109"/>
                    </a:cubicBezTo>
                    <a:lnTo>
                      <a:pt x="134396" y="112453"/>
                    </a:lnTo>
                    <a:cubicBezTo>
                      <a:pt x="148109" y="106968"/>
                      <a:pt x="156338" y="93254"/>
                      <a:pt x="156338" y="76797"/>
                    </a:cubicBezTo>
                    <a:cubicBezTo>
                      <a:pt x="156338" y="60341"/>
                      <a:pt x="148109" y="46627"/>
                      <a:pt x="134396" y="41141"/>
                    </a:cubicBezTo>
                    <a:lnTo>
                      <a:pt x="60341" y="5486"/>
                    </a:lnTo>
                    <a:cubicBezTo>
                      <a:pt x="54855" y="2743"/>
                      <a:pt x="49370" y="0"/>
                      <a:pt x="41142" y="0"/>
                    </a:cubicBezTo>
                    <a:cubicBezTo>
                      <a:pt x="19199" y="0"/>
                      <a:pt x="0" y="19200"/>
                      <a:pt x="0" y="41141"/>
                    </a:cubicBezTo>
                    <a:lnTo>
                      <a:pt x="0" y="112453"/>
                    </a:lnTo>
                    <a:close/>
                    <a:moveTo>
                      <a:pt x="30170" y="41141"/>
                    </a:moveTo>
                    <a:cubicBezTo>
                      <a:pt x="30170" y="35656"/>
                      <a:pt x="35656" y="32913"/>
                      <a:pt x="38399" y="32913"/>
                    </a:cubicBezTo>
                    <a:cubicBezTo>
                      <a:pt x="41142" y="32913"/>
                      <a:pt x="41142" y="32913"/>
                      <a:pt x="43884" y="32913"/>
                    </a:cubicBezTo>
                    <a:lnTo>
                      <a:pt x="117939" y="68569"/>
                    </a:lnTo>
                    <a:cubicBezTo>
                      <a:pt x="120682" y="71312"/>
                      <a:pt x="123425" y="74055"/>
                      <a:pt x="123425" y="76797"/>
                    </a:cubicBezTo>
                    <a:cubicBezTo>
                      <a:pt x="123425" y="79540"/>
                      <a:pt x="120682" y="82283"/>
                      <a:pt x="117939" y="85026"/>
                    </a:cubicBezTo>
                    <a:lnTo>
                      <a:pt x="43884" y="120682"/>
                    </a:lnTo>
                    <a:cubicBezTo>
                      <a:pt x="38399" y="123424"/>
                      <a:pt x="30170" y="117939"/>
                      <a:pt x="30170" y="112453"/>
                    </a:cubicBezTo>
                    <a:lnTo>
                      <a:pt x="30170" y="41141"/>
                    </a:lnTo>
                    <a:close/>
                  </a:path>
                </a:pathLst>
              </a:custGeom>
              <a:grpFill/>
              <a:ln w="27426" cap="flat">
                <a:noFill/>
                <a:prstDash val="solid"/>
                <a:miter/>
              </a:ln>
            </p:spPr>
            <p:txBody>
              <a:bodyPr rtlCol="0" anchor="ctr"/>
              <a:lstStyle/>
              <a:p>
                <a:endParaRPr lang="en-US"/>
              </a:p>
            </p:txBody>
          </p:sp>
          <p:grpSp>
            <p:nvGrpSpPr>
              <p:cNvPr id="104" name="Graphic 3">
                <a:extLst>
                  <a:ext uri="{FF2B5EF4-FFF2-40B4-BE49-F238E27FC236}">
                    <a16:creationId xmlns:a16="http://schemas.microsoft.com/office/drawing/2014/main" id="{D56F12D5-9273-9444-995A-89B603A55329}"/>
                  </a:ext>
                </a:extLst>
              </p:cNvPr>
              <p:cNvGrpSpPr/>
              <p:nvPr/>
            </p:nvGrpSpPr>
            <p:grpSpPr>
              <a:xfrm>
                <a:off x="788824" y="4019932"/>
                <a:ext cx="244106" cy="641806"/>
                <a:chOff x="788824" y="4019932"/>
                <a:chExt cx="244106" cy="641806"/>
              </a:xfrm>
              <a:grpFill/>
            </p:grpSpPr>
            <p:sp>
              <p:nvSpPr>
                <p:cNvPr id="105" name="Freeform 104">
                  <a:extLst>
                    <a:ext uri="{FF2B5EF4-FFF2-40B4-BE49-F238E27FC236}">
                      <a16:creationId xmlns:a16="http://schemas.microsoft.com/office/drawing/2014/main" id="{721655BA-992A-8E47-A76D-5D7852D19A92}"/>
                    </a:ext>
                  </a:extLst>
                </p:cNvPr>
                <p:cNvSpPr/>
                <p:nvPr/>
              </p:nvSpPr>
              <p:spPr>
                <a:xfrm>
                  <a:off x="788824" y="4571228"/>
                  <a:ext cx="183765" cy="30170"/>
                </a:xfrm>
                <a:custGeom>
                  <a:avLst/>
                  <a:gdLst>
                    <a:gd name="connsiteX0" fmla="*/ 0 w 183765"/>
                    <a:gd name="connsiteY0" fmla="*/ 0 h 30170"/>
                    <a:gd name="connsiteX1" fmla="*/ 183765 w 183765"/>
                    <a:gd name="connsiteY1" fmla="*/ 0 h 30170"/>
                    <a:gd name="connsiteX2" fmla="*/ 183765 w 183765"/>
                    <a:gd name="connsiteY2" fmla="*/ 30170 h 30170"/>
                    <a:gd name="connsiteX3" fmla="*/ 0 w 183765"/>
                    <a:gd name="connsiteY3" fmla="*/ 30170 h 30170"/>
                  </a:gdLst>
                  <a:ahLst/>
                  <a:cxnLst>
                    <a:cxn ang="0">
                      <a:pos x="connsiteX0" y="connsiteY0"/>
                    </a:cxn>
                    <a:cxn ang="0">
                      <a:pos x="connsiteX1" y="connsiteY1"/>
                    </a:cxn>
                    <a:cxn ang="0">
                      <a:pos x="connsiteX2" y="connsiteY2"/>
                    </a:cxn>
                    <a:cxn ang="0">
                      <a:pos x="connsiteX3" y="connsiteY3"/>
                    </a:cxn>
                  </a:cxnLst>
                  <a:rect l="l" t="t" r="r" b="b"/>
                  <a:pathLst>
                    <a:path w="183765" h="30170">
                      <a:moveTo>
                        <a:pt x="0" y="0"/>
                      </a:moveTo>
                      <a:lnTo>
                        <a:pt x="183765" y="0"/>
                      </a:lnTo>
                      <a:lnTo>
                        <a:pt x="183765" y="30170"/>
                      </a:lnTo>
                      <a:lnTo>
                        <a:pt x="0" y="30170"/>
                      </a:lnTo>
                      <a:close/>
                    </a:path>
                  </a:pathLst>
                </a:custGeom>
                <a:solidFill>
                  <a:srgbClr val="94C33D"/>
                </a:solidFill>
                <a:ln w="27426"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812DC579-0F06-6D45-8227-020E4643B37E}"/>
                    </a:ext>
                  </a:extLst>
                </p:cNvPr>
                <p:cNvSpPr/>
                <p:nvPr/>
              </p:nvSpPr>
              <p:spPr>
                <a:xfrm>
                  <a:off x="788824" y="4631568"/>
                  <a:ext cx="183765" cy="30170"/>
                </a:xfrm>
                <a:custGeom>
                  <a:avLst/>
                  <a:gdLst>
                    <a:gd name="connsiteX0" fmla="*/ 0 w 183765"/>
                    <a:gd name="connsiteY0" fmla="*/ 0 h 30170"/>
                    <a:gd name="connsiteX1" fmla="*/ 183765 w 183765"/>
                    <a:gd name="connsiteY1" fmla="*/ 0 h 30170"/>
                    <a:gd name="connsiteX2" fmla="*/ 183765 w 183765"/>
                    <a:gd name="connsiteY2" fmla="*/ 30170 h 30170"/>
                    <a:gd name="connsiteX3" fmla="*/ 0 w 183765"/>
                    <a:gd name="connsiteY3" fmla="*/ 30170 h 30170"/>
                  </a:gdLst>
                  <a:ahLst/>
                  <a:cxnLst>
                    <a:cxn ang="0">
                      <a:pos x="connsiteX0" y="connsiteY0"/>
                    </a:cxn>
                    <a:cxn ang="0">
                      <a:pos x="connsiteX1" y="connsiteY1"/>
                    </a:cxn>
                    <a:cxn ang="0">
                      <a:pos x="connsiteX2" y="connsiteY2"/>
                    </a:cxn>
                    <a:cxn ang="0">
                      <a:pos x="connsiteX3" y="connsiteY3"/>
                    </a:cxn>
                  </a:cxnLst>
                  <a:rect l="l" t="t" r="r" b="b"/>
                  <a:pathLst>
                    <a:path w="183765" h="30170">
                      <a:moveTo>
                        <a:pt x="0" y="0"/>
                      </a:moveTo>
                      <a:lnTo>
                        <a:pt x="183765" y="0"/>
                      </a:lnTo>
                      <a:lnTo>
                        <a:pt x="183765" y="30170"/>
                      </a:lnTo>
                      <a:lnTo>
                        <a:pt x="0" y="30170"/>
                      </a:lnTo>
                      <a:close/>
                    </a:path>
                  </a:pathLst>
                </a:custGeom>
                <a:solidFill>
                  <a:srgbClr val="94C33D"/>
                </a:solidFill>
                <a:ln w="27426"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5F605346-E4E8-D945-96C2-04D11DD322BE}"/>
                    </a:ext>
                  </a:extLst>
                </p:cNvPr>
                <p:cNvSpPr/>
                <p:nvPr/>
              </p:nvSpPr>
              <p:spPr>
                <a:xfrm>
                  <a:off x="788824" y="4019932"/>
                  <a:ext cx="30170" cy="30170"/>
                </a:xfrm>
                <a:custGeom>
                  <a:avLst/>
                  <a:gdLst>
                    <a:gd name="connsiteX0" fmla="*/ 0 w 30170"/>
                    <a:gd name="connsiteY0" fmla="*/ 0 h 30170"/>
                    <a:gd name="connsiteX1" fmla="*/ 30170 w 30170"/>
                    <a:gd name="connsiteY1" fmla="*/ 0 h 30170"/>
                    <a:gd name="connsiteX2" fmla="*/ 30170 w 30170"/>
                    <a:gd name="connsiteY2" fmla="*/ 30171 h 30170"/>
                    <a:gd name="connsiteX3" fmla="*/ 0 w 30170"/>
                    <a:gd name="connsiteY3" fmla="*/ 30171 h 30170"/>
                  </a:gdLst>
                  <a:ahLst/>
                  <a:cxnLst>
                    <a:cxn ang="0">
                      <a:pos x="connsiteX0" y="connsiteY0"/>
                    </a:cxn>
                    <a:cxn ang="0">
                      <a:pos x="connsiteX1" y="connsiteY1"/>
                    </a:cxn>
                    <a:cxn ang="0">
                      <a:pos x="connsiteX2" y="connsiteY2"/>
                    </a:cxn>
                    <a:cxn ang="0">
                      <a:pos x="connsiteX3" y="connsiteY3"/>
                    </a:cxn>
                  </a:cxnLst>
                  <a:rect l="l" t="t" r="r" b="b"/>
                  <a:pathLst>
                    <a:path w="30170" h="30170">
                      <a:moveTo>
                        <a:pt x="0" y="0"/>
                      </a:moveTo>
                      <a:lnTo>
                        <a:pt x="30170" y="0"/>
                      </a:lnTo>
                      <a:lnTo>
                        <a:pt x="30170" y="30171"/>
                      </a:lnTo>
                      <a:lnTo>
                        <a:pt x="0" y="30171"/>
                      </a:lnTo>
                      <a:close/>
                    </a:path>
                  </a:pathLst>
                </a:custGeom>
                <a:solidFill>
                  <a:srgbClr val="94C33D"/>
                </a:solidFill>
                <a:ln w="27426"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982C7773-808E-5D49-AA90-7259BAAB5F76}"/>
                    </a:ext>
                  </a:extLst>
                </p:cNvPr>
                <p:cNvSpPr/>
                <p:nvPr/>
              </p:nvSpPr>
              <p:spPr>
                <a:xfrm>
                  <a:off x="849165" y="4019932"/>
                  <a:ext cx="183765" cy="30170"/>
                </a:xfrm>
                <a:custGeom>
                  <a:avLst/>
                  <a:gdLst>
                    <a:gd name="connsiteX0" fmla="*/ 0 w 183765"/>
                    <a:gd name="connsiteY0" fmla="*/ 0 h 30170"/>
                    <a:gd name="connsiteX1" fmla="*/ 183765 w 183765"/>
                    <a:gd name="connsiteY1" fmla="*/ 0 h 30170"/>
                    <a:gd name="connsiteX2" fmla="*/ 183765 w 183765"/>
                    <a:gd name="connsiteY2" fmla="*/ 30171 h 30170"/>
                    <a:gd name="connsiteX3" fmla="*/ 0 w 183765"/>
                    <a:gd name="connsiteY3" fmla="*/ 30171 h 30170"/>
                  </a:gdLst>
                  <a:ahLst/>
                  <a:cxnLst>
                    <a:cxn ang="0">
                      <a:pos x="connsiteX0" y="connsiteY0"/>
                    </a:cxn>
                    <a:cxn ang="0">
                      <a:pos x="connsiteX1" y="connsiteY1"/>
                    </a:cxn>
                    <a:cxn ang="0">
                      <a:pos x="connsiteX2" y="connsiteY2"/>
                    </a:cxn>
                    <a:cxn ang="0">
                      <a:pos x="connsiteX3" y="connsiteY3"/>
                    </a:cxn>
                  </a:cxnLst>
                  <a:rect l="l" t="t" r="r" b="b"/>
                  <a:pathLst>
                    <a:path w="183765" h="30170">
                      <a:moveTo>
                        <a:pt x="0" y="0"/>
                      </a:moveTo>
                      <a:lnTo>
                        <a:pt x="183765" y="0"/>
                      </a:lnTo>
                      <a:lnTo>
                        <a:pt x="183765" y="30171"/>
                      </a:lnTo>
                      <a:lnTo>
                        <a:pt x="0" y="30171"/>
                      </a:lnTo>
                      <a:close/>
                    </a:path>
                  </a:pathLst>
                </a:custGeom>
                <a:solidFill>
                  <a:srgbClr val="94C33D"/>
                </a:solidFill>
                <a:ln w="27426"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B81D857F-11D3-D242-B9C7-793AE651E385}"/>
                    </a:ext>
                  </a:extLst>
                </p:cNvPr>
                <p:cNvSpPr/>
                <p:nvPr/>
              </p:nvSpPr>
              <p:spPr>
                <a:xfrm>
                  <a:off x="788824" y="4080273"/>
                  <a:ext cx="30170" cy="30170"/>
                </a:xfrm>
                <a:custGeom>
                  <a:avLst/>
                  <a:gdLst>
                    <a:gd name="connsiteX0" fmla="*/ 0 w 30170"/>
                    <a:gd name="connsiteY0" fmla="*/ 0 h 30170"/>
                    <a:gd name="connsiteX1" fmla="*/ 30170 w 30170"/>
                    <a:gd name="connsiteY1" fmla="*/ 0 h 30170"/>
                    <a:gd name="connsiteX2" fmla="*/ 30170 w 30170"/>
                    <a:gd name="connsiteY2" fmla="*/ 30171 h 30170"/>
                    <a:gd name="connsiteX3" fmla="*/ 0 w 30170"/>
                    <a:gd name="connsiteY3" fmla="*/ 30171 h 30170"/>
                  </a:gdLst>
                  <a:ahLst/>
                  <a:cxnLst>
                    <a:cxn ang="0">
                      <a:pos x="connsiteX0" y="connsiteY0"/>
                    </a:cxn>
                    <a:cxn ang="0">
                      <a:pos x="connsiteX1" y="connsiteY1"/>
                    </a:cxn>
                    <a:cxn ang="0">
                      <a:pos x="connsiteX2" y="connsiteY2"/>
                    </a:cxn>
                    <a:cxn ang="0">
                      <a:pos x="connsiteX3" y="connsiteY3"/>
                    </a:cxn>
                  </a:cxnLst>
                  <a:rect l="l" t="t" r="r" b="b"/>
                  <a:pathLst>
                    <a:path w="30170" h="30170">
                      <a:moveTo>
                        <a:pt x="0" y="0"/>
                      </a:moveTo>
                      <a:lnTo>
                        <a:pt x="30170" y="0"/>
                      </a:lnTo>
                      <a:lnTo>
                        <a:pt x="30170" y="30171"/>
                      </a:lnTo>
                      <a:lnTo>
                        <a:pt x="0" y="30171"/>
                      </a:lnTo>
                      <a:close/>
                    </a:path>
                  </a:pathLst>
                </a:custGeom>
                <a:solidFill>
                  <a:srgbClr val="94C33D"/>
                </a:solidFill>
                <a:ln w="27426"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2E475776-CE14-6643-B3C9-BD95A1A554D2}"/>
                    </a:ext>
                  </a:extLst>
                </p:cNvPr>
                <p:cNvSpPr/>
                <p:nvPr/>
              </p:nvSpPr>
              <p:spPr>
                <a:xfrm>
                  <a:off x="849165" y="4080273"/>
                  <a:ext cx="183765" cy="30170"/>
                </a:xfrm>
                <a:custGeom>
                  <a:avLst/>
                  <a:gdLst>
                    <a:gd name="connsiteX0" fmla="*/ 0 w 183765"/>
                    <a:gd name="connsiteY0" fmla="*/ 0 h 30170"/>
                    <a:gd name="connsiteX1" fmla="*/ 183765 w 183765"/>
                    <a:gd name="connsiteY1" fmla="*/ 0 h 30170"/>
                    <a:gd name="connsiteX2" fmla="*/ 183765 w 183765"/>
                    <a:gd name="connsiteY2" fmla="*/ 30171 h 30170"/>
                    <a:gd name="connsiteX3" fmla="*/ 0 w 183765"/>
                    <a:gd name="connsiteY3" fmla="*/ 30171 h 30170"/>
                  </a:gdLst>
                  <a:ahLst/>
                  <a:cxnLst>
                    <a:cxn ang="0">
                      <a:pos x="connsiteX0" y="connsiteY0"/>
                    </a:cxn>
                    <a:cxn ang="0">
                      <a:pos x="connsiteX1" y="connsiteY1"/>
                    </a:cxn>
                    <a:cxn ang="0">
                      <a:pos x="connsiteX2" y="connsiteY2"/>
                    </a:cxn>
                    <a:cxn ang="0">
                      <a:pos x="connsiteX3" y="connsiteY3"/>
                    </a:cxn>
                  </a:cxnLst>
                  <a:rect l="l" t="t" r="r" b="b"/>
                  <a:pathLst>
                    <a:path w="183765" h="30170">
                      <a:moveTo>
                        <a:pt x="0" y="0"/>
                      </a:moveTo>
                      <a:lnTo>
                        <a:pt x="183765" y="0"/>
                      </a:lnTo>
                      <a:lnTo>
                        <a:pt x="183765" y="30171"/>
                      </a:lnTo>
                      <a:lnTo>
                        <a:pt x="0" y="30171"/>
                      </a:lnTo>
                      <a:close/>
                    </a:path>
                  </a:pathLst>
                </a:custGeom>
                <a:solidFill>
                  <a:srgbClr val="94C33D"/>
                </a:solidFill>
                <a:ln w="27426" cap="flat">
                  <a:noFill/>
                  <a:prstDash val="solid"/>
                  <a:miter/>
                </a:ln>
              </p:spPr>
              <p:txBody>
                <a:bodyPr rtlCol="0" anchor="ctr"/>
                <a:lstStyle/>
                <a:p>
                  <a:endParaRPr lang="en-US"/>
                </a:p>
              </p:txBody>
            </p:sp>
          </p:grpSp>
        </p:grpSp>
      </p:grpSp>
      <p:sp>
        <p:nvSpPr>
          <p:cNvPr id="143" name="Rectangle 142">
            <a:extLst>
              <a:ext uri="{FF2B5EF4-FFF2-40B4-BE49-F238E27FC236}">
                <a16:creationId xmlns:a16="http://schemas.microsoft.com/office/drawing/2014/main" id="{76D87B2C-9F86-AB44-B1EE-8B5A1A7135BF}"/>
              </a:ext>
            </a:extLst>
          </p:cNvPr>
          <p:cNvSpPr/>
          <p:nvPr/>
        </p:nvSpPr>
        <p:spPr>
          <a:xfrm>
            <a:off x="3262775" y="1121093"/>
            <a:ext cx="4299642" cy="1577074"/>
          </a:xfrm>
          <a:prstGeom prst="rect">
            <a:avLst/>
          </a:prstGeom>
          <a:gradFill>
            <a:gsLst>
              <a:gs pos="4000">
                <a:srgbClr val="863694"/>
              </a:gs>
              <a:gs pos="34000">
                <a:srgbClr val="863694"/>
              </a:gs>
              <a:gs pos="80000">
                <a:srgbClr val="561465"/>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Text Placeholder 4">
            <a:extLst>
              <a:ext uri="{FF2B5EF4-FFF2-40B4-BE49-F238E27FC236}">
                <a16:creationId xmlns:a16="http://schemas.microsoft.com/office/drawing/2014/main" id="{0D7FE3A6-BC10-D34D-BCD0-AFEEF47A4476}"/>
              </a:ext>
            </a:extLst>
          </p:cNvPr>
          <p:cNvSpPr>
            <a:spLocks noGrp="1"/>
          </p:cNvSpPr>
          <p:nvPr>
            <p:ph type="body" sz="quarter" idx="30"/>
          </p:nvPr>
        </p:nvSpPr>
        <p:spPr>
          <a:xfrm>
            <a:off x="2714914" y="960715"/>
            <a:ext cx="4387291" cy="1348578"/>
          </a:xfrm>
        </p:spPr>
        <p:txBody>
          <a:bodyPr/>
          <a:lstStyle/>
          <a:p>
            <a:pPr algn="r">
              <a:lnSpc>
                <a:spcPct val="100000"/>
              </a:lnSpc>
            </a:pPr>
            <a:r>
              <a:rPr lang="en-US" sz="1500" dirty="0">
                <a:solidFill>
                  <a:schemeClr val="bg1"/>
                </a:solidFill>
                <a:highlight>
                  <a:srgbClr val="94C33D"/>
                </a:highlight>
              </a:rPr>
              <a:t>The objectives may be in relation to:</a:t>
            </a:r>
          </a:p>
        </p:txBody>
      </p:sp>
      <p:sp>
        <p:nvSpPr>
          <p:cNvPr id="145" name="Text Placeholder 5">
            <a:extLst>
              <a:ext uri="{FF2B5EF4-FFF2-40B4-BE49-F238E27FC236}">
                <a16:creationId xmlns:a16="http://schemas.microsoft.com/office/drawing/2014/main" id="{068E5AFF-E067-D74C-842E-7F5514DE00FA}"/>
              </a:ext>
            </a:extLst>
          </p:cNvPr>
          <p:cNvSpPr>
            <a:spLocks noGrp="1"/>
          </p:cNvSpPr>
          <p:nvPr>
            <p:ph type="body" sz="quarter" idx="32"/>
          </p:nvPr>
        </p:nvSpPr>
        <p:spPr>
          <a:xfrm>
            <a:off x="2819325" y="1375839"/>
            <a:ext cx="4304652" cy="1193199"/>
          </a:xfrm>
        </p:spPr>
        <p:txBody>
          <a:bodyPr numCol="1"/>
          <a:lstStyle/>
          <a:p>
            <a:pPr lvl="0">
              <a:lnSpc>
                <a:spcPct val="100000"/>
              </a:lnSpc>
              <a:buClr>
                <a:srgbClr val="94C33D"/>
              </a:buClr>
              <a:tabLst>
                <a:tab pos="481013" algn="l"/>
              </a:tabLst>
            </a:pPr>
            <a:r>
              <a:rPr lang="en-GB" sz="1800" b="1" dirty="0">
                <a:solidFill>
                  <a:srgbClr val="94C33D"/>
                </a:solidFill>
              </a:rPr>
              <a:t>01</a:t>
            </a:r>
            <a:r>
              <a:rPr lang="en-GB" dirty="0">
                <a:solidFill>
                  <a:schemeClr val="bg1"/>
                </a:solidFill>
              </a:rPr>
              <a:t>	The strategic objectives of your organisation.</a:t>
            </a:r>
          </a:p>
          <a:p>
            <a:pPr lvl="0">
              <a:lnSpc>
                <a:spcPct val="100000"/>
              </a:lnSpc>
              <a:buClr>
                <a:srgbClr val="94C33D"/>
              </a:buClr>
              <a:tabLst>
                <a:tab pos="481013" algn="l"/>
              </a:tabLst>
            </a:pPr>
            <a:r>
              <a:rPr lang="en-GB" sz="1800" b="1" dirty="0">
                <a:solidFill>
                  <a:srgbClr val="94C33D"/>
                </a:solidFill>
              </a:rPr>
              <a:t>02</a:t>
            </a:r>
            <a:r>
              <a:rPr lang="en-GB" dirty="0">
                <a:solidFill>
                  <a:schemeClr val="bg1"/>
                </a:solidFill>
              </a:rPr>
              <a:t>	The impact you want to make to the individual women.</a:t>
            </a:r>
          </a:p>
          <a:p>
            <a:pPr lvl="0">
              <a:lnSpc>
                <a:spcPct val="100000"/>
              </a:lnSpc>
              <a:buClr>
                <a:srgbClr val="94C33D"/>
              </a:buClr>
              <a:tabLst>
                <a:tab pos="481013" algn="l"/>
              </a:tabLst>
            </a:pPr>
            <a:r>
              <a:rPr lang="en-GB" sz="1800" b="1" dirty="0">
                <a:solidFill>
                  <a:srgbClr val="94C33D"/>
                </a:solidFill>
              </a:rPr>
              <a:t>03</a:t>
            </a:r>
            <a:r>
              <a:rPr lang="en-GB" dirty="0">
                <a:solidFill>
                  <a:schemeClr val="bg1"/>
                </a:solidFill>
              </a:rPr>
              <a:t>	The difference you want to make to the sector in general.</a:t>
            </a:r>
          </a:p>
          <a:p>
            <a:pPr lvl="0">
              <a:lnSpc>
                <a:spcPct val="100000"/>
              </a:lnSpc>
              <a:buClr>
                <a:srgbClr val="94C33D"/>
              </a:buClr>
              <a:tabLst>
                <a:tab pos="481013" algn="l"/>
              </a:tabLst>
            </a:pPr>
            <a:r>
              <a:rPr lang="en-GB" sz="1800" b="1" dirty="0">
                <a:solidFill>
                  <a:srgbClr val="94C33D"/>
                </a:solidFill>
              </a:rPr>
              <a:t>04    </a:t>
            </a:r>
            <a:r>
              <a:rPr lang="en-GB" dirty="0">
                <a:solidFill>
                  <a:schemeClr val="bg1"/>
                </a:solidFill>
              </a:rPr>
              <a:t>The impact to the gender dynamics in the organisation </a:t>
            </a:r>
          </a:p>
          <a:p>
            <a:pPr lvl="0">
              <a:lnSpc>
                <a:spcPct val="100000"/>
              </a:lnSpc>
              <a:buClr>
                <a:srgbClr val="94C33D"/>
              </a:buClr>
              <a:tabLst>
                <a:tab pos="481013" algn="l"/>
              </a:tabLst>
            </a:pPr>
            <a:endParaRPr lang="en-GB" dirty="0">
              <a:solidFill>
                <a:schemeClr val="bg1"/>
              </a:solidFill>
            </a:endParaRPr>
          </a:p>
        </p:txBody>
      </p:sp>
      <p:sp>
        <p:nvSpPr>
          <p:cNvPr id="146" name="Text Placeholder 5">
            <a:extLst>
              <a:ext uri="{FF2B5EF4-FFF2-40B4-BE49-F238E27FC236}">
                <a16:creationId xmlns:a16="http://schemas.microsoft.com/office/drawing/2014/main" id="{F593DF8F-7724-E14E-BF07-6E81981BA490}"/>
              </a:ext>
            </a:extLst>
          </p:cNvPr>
          <p:cNvSpPr txBox="1">
            <a:spLocks/>
          </p:cNvSpPr>
          <p:nvPr/>
        </p:nvSpPr>
        <p:spPr>
          <a:xfrm>
            <a:off x="634225" y="1013367"/>
            <a:ext cx="1804175" cy="2426551"/>
          </a:xfrm>
          <a:prstGeom prst="rect">
            <a:avLst/>
          </a:prstGeom>
        </p:spPr>
        <p:txBody>
          <a:bodyPr vert="horz" lIns="91440" tIns="45720" rIns="91440" bIns="45720" numCol="1" spcCol="288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l">
              <a:lnSpc>
                <a:spcPts val="1200"/>
              </a:lnSpc>
            </a:pPr>
            <a:r>
              <a:rPr lang="en-GB" sz="1100" dirty="0"/>
              <a:t>It is important to know what specifically you want to achieve by delivering a programme that helps to develop the leadership skills of women in the third sector.</a:t>
            </a:r>
          </a:p>
          <a:p>
            <a:pPr>
              <a:lnSpc>
                <a:spcPts val="1200"/>
              </a:lnSpc>
            </a:pPr>
            <a:endParaRPr lang="en-GB" sz="1050" dirty="0"/>
          </a:p>
          <a:p>
            <a:pPr>
              <a:lnSpc>
                <a:spcPts val="1200"/>
              </a:lnSpc>
            </a:pPr>
            <a:endParaRPr lang="en-GB" sz="1050" dirty="0"/>
          </a:p>
          <a:p>
            <a:pPr>
              <a:lnSpc>
                <a:spcPts val="1200"/>
              </a:lnSpc>
            </a:pPr>
            <a:endParaRPr lang="en-GB" sz="1050" dirty="0"/>
          </a:p>
          <a:p>
            <a:pPr>
              <a:lnSpc>
                <a:spcPts val="1200"/>
              </a:lnSpc>
            </a:pPr>
            <a:endParaRPr lang="en-GB" sz="1050" dirty="0"/>
          </a:p>
          <a:p>
            <a:pPr>
              <a:lnSpc>
                <a:spcPts val="1200"/>
              </a:lnSpc>
            </a:pPr>
            <a:endParaRPr lang="en-GB" sz="1050" dirty="0"/>
          </a:p>
          <a:p>
            <a:pPr>
              <a:lnSpc>
                <a:spcPts val="1200"/>
              </a:lnSpc>
            </a:pPr>
            <a:endParaRPr lang="en-GB" sz="1050" dirty="0"/>
          </a:p>
          <a:p>
            <a:r>
              <a:rPr lang="en-GB" dirty="0"/>
              <a:t> </a:t>
            </a:r>
          </a:p>
          <a:p>
            <a:endParaRPr lang="en-GB" sz="1200" b="1" baseline="30000" dirty="0">
              <a:solidFill>
                <a:srgbClr val="863694"/>
              </a:solidFill>
            </a:endParaRPr>
          </a:p>
          <a:p>
            <a:endParaRPr lang="en-GB" sz="1200" b="1" baseline="30000" dirty="0">
              <a:solidFill>
                <a:srgbClr val="863694"/>
              </a:solidFill>
            </a:endParaRPr>
          </a:p>
          <a:p>
            <a:endParaRPr lang="en-GB" sz="1200" b="1" baseline="30000" dirty="0">
              <a:solidFill>
                <a:srgbClr val="863694"/>
              </a:solidFill>
            </a:endParaRPr>
          </a:p>
          <a:p>
            <a:endParaRPr lang="en-GB" sz="1200" b="1" baseline="30000" dirty="0">
              <a:solidFill>
                <a:srgbClr val="863694"/>
              </a:solidFill>
            </a:endParaRPr>
          </a:p>
          <a:p>
            <a:endParaRPr lang="en-GB" sz="1200" b="1" baseline="30000" dirty="0">
              <a:solidFill>
                <a:srgbClr val="863694"/>
              </a:solidFill>
            </a:endParaRPr>
          </a:p>
          <a:p>
            <a:endParaRPr lang="en-GB" sz="1200" b="1" baseline="30000" dirty="0">
              <a:solidFill>
                <a:srgbClr val="863694"/>
              </a:solidFill>
            </a:endParaRPr>
          </a:p>
          <a:p>
            <a:endParaRPr lang="en-GB" sz="1200" b="1" baseline="30000" dirty="0">
              <a:solidFill>
                <a:srgbClr val="863694"/>
              </a:solidFill>
            </a:endParaRPr>
          </a:p>
          <a:p>
            <a:endParaRPr lang="en-IE" sz="1200" b="1" baseline="30000" dirty="0">
              <a:solidFill>
                <a:srgbClr val="863694"/>
              </a:solidFill>
            </a:endParaRPr>
          </a:p>
        </p:txBody>
      </p:sp>
      <p:sp>
        <p:nvSpPr>
          <p:cNvPr id="147" name="Text Placeholder 5">
            <a:extLst>
              <a:ext uri="{FF2B5EF4-FFF2-40B4-BE49-F238E27FC236}">
                <a16:creationId xmlns:a16="http://schemas.microsoft.com/office/drawing/2014/main" id="{BF54382A-74EA-AE4E-87F8-6C46B8A78D23}"/>
              </a:ext>
            </a:extLst>
          </p:cNvPr>
          <p:cNvSpPr txBox="1">
            <a:spLocks/>
          </p:cNvSpPr>
          <p:nvPr/>
        </p:nvSpPr>
        <p:spPr>
          <a:xfrm>
            <a:off x="643653" y="3439918"/>
            <a:ext cx="6364800" cy="3529840"/>
          </a:xfrm>
          <a:prstGeom prst="rect">
            <a:avLst/>
          </a:prstGeom>
        </p:spPr>
        <p:txBody>
          <a:bodyPr vert="horz" lIns="91440" tIns="45720" rIns="91440" bIns="45720" numCol="1" spcCol="288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l">
              <a:lnSpc>
                <a:spcPct val="100000"/>
              </a:lnSpc>
            </a:pPr>
            <a:r>
              <a:rPr lang="en-GB" sz="1400" b="1" dirty="0">
                <a:solidFill>
                  <a:srgbClr val="863694"/>
                </a:solidFill>
              </a:rPr>
              <a:t>The easiest way to create your objectives is by using the </a:t>
            </a:r>
          </a:p>
          <a:p>
            <a:pPr algn="l">
              <a:lnSpc>
                <a:spcPct val="100000"/>
              </a:lnSpc>
            </a:pPr>
            <a:r>
              <a:rPr lang="en-GB" sz="1400" b="1" dirty="0">
                <a:solidFill>
                  <a:schemeClr val="bg1"/>
                </a:solidFill>
                <a:highlight>
                  <a:srgbClr val="94C33D"/>
                </a:highlight>
              </a:rPr>
              <a:t>SMART ACRONYM</a:t>
            </a:r>
            <a:r>
              <a:rPr lang="en-GB" sz="1400" b="1" dirty="0">
                <a:solidFill>
                  <a:srgbClr val="863694"/>
                </a:solidFill>
              </a:rPr>
              <a:t>:</a:t>
            </a:r>
          </a:p>
          <a:p>
            <a:endParaRPr lang="en-GB" sz="1200" b="1" dirty="0">
              <a:solidFill>
                <a:srgbClr val="863694"/>
              </a:solidFill>
            </a:endParaRPr>
          </a:p>
          <a:p>
            <a:pPr>
              <a:lnSpc>
                <a:spcPts val="1200"/>
              </a:lnSpc>
            </a:pPr>
            <a:r>
              <a:rPr lang="en-GB" sz="1050" dirty="0"/>
              <a:t>It is important to know what specifically you want to achieve by delivering a programme that helps to develop the leadership skills of women in the third sector.</a:t>
            </a:r>
          </a:p>
          <a:p>
            <a:endParaRPr lang="en-GB" sz="1050" b="1" dirty="0">
              <a:solidFill>
                <a:srgbClr val="863694"/>
              </a:solidFill>
            </a:endParaRPr>
          </a:p>
          <a:p>
            <a:endParaRPr lang="en-GB" sz="1050" b="1" dirty="0">
              <a:solidFill>
                <a:srgbClr val="863694"/>
              </a:solidFill>
            </a:endParaRPr>
          </a:p>
          <a:p>
            <a:endParaRPr lang="en-GB" sz="1050" b="1" dirty="0">
              <a:solidFill>
                <a:srgbClr val="863694"/>
              </a:solidFill>
            </a:endParaRPr>
          </a:p>
          <a:p>
            <a:endParaRPr lang="en-IE" sz="1200" b="1" baseline="30000" dirty="0">
              <a:solidFill>
                <a:srgbClr val="863694"/>
              </a:solidFill>
            </a:endParaRPr>
          </a:p>
        </p:txBody>
      </p:sp>
    </p:spTree>
    <p:extLst>
      <p:ext uri="{BB962C8B-B14F-4D97-AF65-F5344CB8AC3E}">
        <p14:creationId xmlns:p14="http://schemas.microsoft.com/office/powerpoint/2010/main" val="617437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D9D4D5E-57F7-364A-8645-DE06A59C757A}"/>
              </a:ext>
            </a:extLst>
          </p:cNvPr>
          <p:cNvSpPr>
            <a:spLocks noGrp="1"/>
          </p:cNvSpPr>
          <p:nvPr>
            <p:ph type="sldNum" sz="quarter" idx="12"/>
          </p:nvPr>
        </p:nvSpPr>
        <p:spPr/>
        <p:txBody>
          <a:bodyPr/>
          <a:lstStyle/>
          <a:p>
            <a:fld id="{5E760C49-C21F-C349-B509-93C281143DFD}" type="slidenum">
              <a:rPr lang="en-US" smtClean="0"/>
              <a:t>7</a:t>
            </a:fld>
            <a:endParaRPr lang="en-US" dirty="0"/>
          </a:p>
        </p:txBody>
      </p:sp>
      <p:grpSp>
        <p:nvGrpSpPr>
          <p:cNvPr id="9" name="Group 8">
            <a:extLst>
              <a:ext uri="{FF2B5EF4-FFF2-40B4-BE49-F238E27FC236}">
                <a16:creationId xmlns:a16="http://schemas.microsoft.com/office/drawing/2014/main" id="{B85851D7-D61B-1F4E-864F-A2949B4E43AB}"/>
              </a:ext>
            </a:extLst>
          </p:cNvPr>
          <p:cNvGrpSpPr/>
          <p:nvPr/>
        </p:nvGrpSpPr>
        <p:grpSpPr>
          <a:xfrm>
            <a:off x="0" y="8197084"/>
            <a:ext cx="5608991" cy="1144489"/>
            <a:chOff x="0" y="8444830"/>
            <a:chExt cx="5608991" cy="1144489"/>
          </a:xfrm>
        </p:grpSpPr>
        <p:grpSp>
          <p:nvGrpSpPr>
            <p:cNvPr id="10" name="Group 9">
              <a:extLst>
                <a:ext uri="{FF2B5EF4-FFF2-40B4-BE49-F238E27FC236}">
                  <a16:creationId xmlns:a16="http://schemas.microsoft.com/office/drawing/2014/main" id="{584D879F-775B-D64D-B1D6-6FD42A8337B1}"/>
                </a:ext>
              </a:extLst>
            </p:cNvPr>
            <p:cNvGrpSpPr/>
            <p:nvPr/>
          </p:nvGrpSpPr>
          <p:grpSpPr>
            <a:xfrm>
              <a:off x="0" y="8594883"/>
              <a:ext cx="4284441" cy="994436"/>
              <a:chOff x="0" y="8594883"/>
              <a:chExt cx="4284441" cy="994436"/>
            </a:xfrm>
          </p:grpSpPr>
          <p:sp>
            <p:nvSpPr>
              <p:cNvPr id="12" name="Rectangle 11">
                <a:extLst>
                  <a:ext uri="{FF2B5EF4-FFF2-40B4-BE49-F238E27FC236}">
                    <a16:creationId xmlns:a16="http://schemas.microsoft.com/office/drawing/2014/main" id="{2330C942-937A-8D47-B853-9BD9D6008B6D}"/>
                  </a:ext>
                </a:extLst>
              </p:cNvPr>
              <p:cNvSpPr/>
              <p:nvPr/>
            </p:nvSpPr>
            <p:spPr>
              <a:xfrm>
                <a:off x="0" y="8594883"/>
                <a:ext cx="4284441" cy="994436"/>
              </a:xfrm>
              <a:prstGeom prst="rect">
                <a:avLst/>
              </a:prstGeom>
              <a:solidFill>
                <a:srgbClr val="94C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dirty="0"/>
              </a:p>
            </p:txBody>
          </p:sp>
          <p:sp>
            <p:nvSpPr>
              <p:cNvPr id="13" name="Rectangle 12">
                <a:extLst>
                  <a:ext uri="{FF2B5EF4-FFF2-40B4-BE49-F238E27FC236}">
                    <a16:creationId xmlns:a16="http://schemas.microsoft.com/office/drawing/2014/main" id="{A8D2415E-9642-9D41-B1C2-2CDE4A39F9EF}"/>
                  </a:ext>
                </a:extLst>
              </p:cNvPr>
              <p:cNvSpPr/>
              <p:nvPr/>
            </p:nvSpPr>
            <p:spPr>
              <a:xfrm>
                <a:off x="619924" y="8726414"/>
                <a:ext cx="3481638" cy="761915"/>
              </a:xfrm>
              <a:prstGeom prst="rect">
                <a:avLst/>
              </a:prstGeom>
              <a:noFill/>
              <a:ln w="1270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dirty="0"/>
              </a:p>
            </p:txBody>
          </p:sp>
          <p:sp>
            <p:nvSpPr>
              <p:cNvPr id="14" name="Oval 13">
                <a:extLst>
                  <a:ext uri="{FF2B5EF4-FFF2-40B4-BE49-F238E27FC236}">
                    <a16:creationId xmlns:a16="http://schemas.microsoft.com/office/drawing/2014/main" id="{DB1D87D9-CD60-1D42-BF96-0ABA8B92E04F}"/>
                  </a:ext>
                </a:extLst>
              </p:cNvPr>
              <p:cNvSpPr/>
              <p:nvPr/>
            </p:nvSpPr>
            <p:spPr>
              <a:xfrm>
                <a:off x="404154" y="8744607"/>
                <a:ext cx="653235" cy="653235"/>
              </a:xfrm>
              <a:prstGeom prst="ellipse">
                <a:avLst/>
              </a:prstGeom>
              <a:solidFill>
                <a:srgbClr val="94C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2">
                <a:extLst>
                  <a:ext uri="{FF2B5EF4-FFF2-40B4-BE49-F238E27FC236}">
                    <a16:creationId xmlns:a16="http://schemas.microsoft.com/office/drawing/2014/main" id="{12707DA1-2420-8B46-8043-CBC8BA23E876}"/>
                  </a:ext>
                </a:extLst>
              </p:cNvPr>
              <p:cNvSpPr txBox="1">
                <a:spLocks/>
              </p:cNvSpPr>
              <p:nvPr/>
            </p:nvSpPr>
            <p:spPr>
              <a:xfrm>
                <a:off x="971946" y="8834087"/>
                <a:ext cx="3029031" cy="581948"/>
              </a:xfrm>
              <a:prstGeom prst="rect">
                <a:avLst/>
              </a:prstGeom>
            </p:spPr>
            <p:txBody>
              <a:bodyPr vert="horz" lIns="91440" tIns="45720" rIns="91440" bIns="45720" numCol="1" spcCol="288000" rtlCol="0" anchor="t">
                <a:normAutofit/>
              </a:bodyPr>
              <a:lstStyle>
                <a:lvl1pPr marL="0" indent="0" algn="just" defTabSz="755934" rtl="0" eaLnBrk="1" latinLnBrk="0" hangingPunct="1">
                  <a:lnSpc>
                    <a:spcPts val="1200"/>
                  </a:lnSpc>
                  <a:spcBef>
                    <a:spcPts val="0"/>
                  </a:spcBef>
                  <a:buFont typeface="Arial" panose="020B0604020202020204" pitchFamily="34" charset="0"/>
                  <a:buNone/>
                  <a:defRPr sz="1000" b="0" i="0" kern="1200">
                    <a:solidFill>
                      <a:srgbClr val="4B4B4B"/>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1050" dirty="0">
                    <a:solidFill>
                      <a:schemeClr val="bg1"/>
                    </a:solidFill>
                  </a:rPr>
                  <a:t>Identify and write out at least 1 objective for your delivery of leadership development training for women in the third sector </a:t>
                </a:r>
              </a:p>
            </p:txBody>
          </p:sp>
          <p:grpSp>
            <p:nvGrpSpPr>
              <p:cNvPr id="16" name="Graphic 3">
                <a:extLst>
                  <a:ext uri="{FF2B5EF4-FFF2-40B4-BE49-F238E27FC236}">
                    <a16:creationId xmlns:a16="http://schemas.microsoft.com/office/drawing/2014/main" id="{119EC182-E43B-3D43-B9E3-6066D5443DEB}"/>
                  </a:ext>
                </a:extLst>
              </p:cNvPr>
              <p:cNvGrpSpPr/>
              <p:nvPr/>
            </p:nvGrpSpPr>
            <p:grpSpPr>
              <a:xfrm>
                <a:off x="358674" y="8801673"/>
                <a:ext cx="505387" cy="506021"/>
                <a:chOff x="6601914" y="3685068"/>
                <a:chExt cx="1090935" cy="1092304"/>
              </a:xfrm>
              <a:solidFill>
                <a:schemeClr val="bg1"/>
              </a:solidFill>
            </p:grpSpPr>
            <p:sp>
              <p:nvSpPr>
                <p:cNvPr id="17" name="Freeform 16">
                  <a:extLst>
                    <a:ext uri="{FF2B5EF4-FFF2-40B4-BE49-F238E27FC236}">
                      <a16:creationId xmlns:a16="http://schemas.microsoft.com/office/drawing/2014/main" id="{0D1AB1F8-47C1-754E-BBA2-F4ADD1A9D567}"/>
                    </a:ext>
                  </a:extLst>
                </p:cNvPr>
                <p:cNvSpPr/>
                <p:nvPr/>
              </p:nvSpPr>
              <p:spPr>
                <a:xfrm>
                  <a:off x="7136754" y="4173965"/>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6" y="21942"/>
                        <a:pt x="0" y="16457"/>
                        <a:pt x="0" y="10971"/>
                      </a:cubicBezTo>
                      <a:cubicBezTo>
                        <a:pt x="0" y="5485"/>
                        <a:pt x="5486" y="0"/>
                        <a:pt x="10970" y="0"/>
                      </a:cubicBezTo>
                      <a:cubicBezTo>
                        <a:pt x="19200"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3C94CDE8-3444-0B49-9419-B41CD8B1D87B}"/>
                    </a:ext>
                  </a:extLst>
                </p:cNvPr>
                <p:cNvSpPr/>
                <p:nvPr/>
              </p:nvSpPr>
              <p:spPr>
                <a:xfrm>
                  <a:off x="7136754" y="4126625"/>
                  <a:ext cx="21941" cy="22655"/>
                </a:xfrm>
                <a:custGeom>
                  <a:avLst/>
                  <a:gdLst>
                    <a:gd name="connsiteX0" fmla="*/ 21942 w 21941"/>
                    <a:gd name="connsiteY0" fmla="*/ 11684 h 22655"/>
                    <a:gd name="connsiteX1" fmla="*/ 10970 w 21941"/>
                    <a:gd name="connsiteY1" fmla="*/ 22656 h 22655"/>
                    <a:gd name="connsiteX2" fmla="*/ 0 w 21941"/>
                    <a:gd name="connsiteY2" fmla="*/ 11684 h 22655"/>
                    <a:gd name="connsiteX3" fmla="*/ 10970 w 21941"/>
                    <a:gd name="connsiteY3" fmla="*/ 714 h 22655"/>
                    <a:gd name="connsiteX4" fmla="*/ 21942 w 21941"/>
                    <a:gd name="connsiteY4" fmla="*/ 11684 h 22655"/>
                    <a:gd name="connsiteX5" fmla="*/ 21942 w 21941"/>
                    <a:gd name="connsiteY5" fmla="*/ 11684 h 2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2655">
                      <a:moveTo>
                        <a:pt x="21942" y="11684"/>
                      </a:moveTo>
                      <a:cubicBezTo>
                        <a:pt x="21942" y="17170"/>
                        <a:pt x="16456" y="22656"/>
                        <a:pt x="10970" y="22656"/>
                      </a:cubicBezTo>
                      <a:cubicBezTo>
                        <a:pt x="5486" y="22656"/>
                        <a:pt x="0" y="17170"/>
                        <a:pt x="0" y="11684"/>
                      </a:cubicBezTo>
                      <a:cubicBezTo>
                        <a:pt x="0" y="6199"/>
                        <a:pt x="5486" y="714"/>
                        <a:pt x="10970" y="714"/>
                      </a:cubicBezTo>
                      <a:cubicBezTo>
                        <a:pt x="19200" y="-2029"/>
                        <a:pt x="21942" y="3456"/>
                        <a:pt x="21942" y="11684"/>
                      </a:cubicBezTo>
                      <a:lnTo>
                        <a:pt x="21942" y="11684"/>
                      </a:lnTo>
                      <a:close/>
                    </a:path>
                  </a:pathLst>
                </a:custGeom>
                <a:grpFill/>
                <a:ln w="27426" cap="flat">
                  <a:noFill/>
                  <a:prstDash val="solid"/>
                  <a:miter/>
                </a:ln>
              </p:spPr>
              <p:txBody>
                <a:bodyPr rtlCol="0" anchor="ctr"/>
                <a:lstStyle/>
                <a:p>
                  <a:endParaRPr lang="en-US"/>
                </a:p>
              </p:txBody>
            </p:sp>
            <p:grpSp>
              <p:nvGrpSpPr>
                <p:cNvPr id="19" name="Graphic 3">
                  <a:extLst>
                    <a:ext uri="{FF2B5EF4-FFF2-40B4-BE49-F238E27FC236}">
                      <a16:creationId xmlns:a16="http://schemas.microsoft.com/office/drawing/2014/main" id="{56D73D79-D7A6-FC46-B96F-55F3A07AF8C4}"/>
                    </a:ext>
                  </a:extLst>
                </p:cNvPr>
                <p:cNvGrpSpPr/>
                <p:nvPr/>
              </p:nvGrpSpPr>
              <p:grpSpPr>
                <a:xfrm>
                  <a:off x="6601914" y="3685068"/>
                  <a:ext cx="1090935" cy="1092304"/>
                  <a:chOff x="6601914" y="3685068"/>
                  <a:chExt cx="1090935" cy="1092304"/>
                </a:xfrm>
                <a:grpFill/>
              </p:grpSpPr>
              <p:sp>
                <p:nvSpPr>
                  <p:cNvPr id="40" name="Freeform 39">
                    <a:extLst>
                      <a:ext uri="{FF2B5EF4-FFF2-40B4-BE49-F238E27FC236}">
                        <a16:creationId xmlns:a16="http://schemas.microsoft.com/office/drawing/2014/main" id="{A1E062D4-143F-4249-9E4D-4BF828D52A0E}"/>
                      </a:ext>
                    </a:extLst>
                  </p:cNvPr>
                  <p:cNvSpPr/>
                  <p:nvPr/>
                </p:nvSpPr>
                <p:spPr>
                  <a:xfrm>
                    <a:off x="7136754" y="4077969"/>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6" y="21942"/>
                          <a:pt x="0" y="16457"/>
                          <a:pt x="0" y="10971"/>
                        </a:cubicBezTo>
                        <a:cubicBezTo>
                          <a:pt x="0" y="5485"/>
                          <a:pt x="5486" y="0"/>
                          <a:pt x="10970" y="0"/>
                        </a:cubicBezTo>
                        <a:cubicBezTo>
                          <a:pt x="19200"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FC8E57B6-E9D0-6F4F-895C-039F480B9F4B}"/>
                      </a:ext>
                    </a:extLst>
                  </p:cNvPr>
                  <p:cNvSpPr/>
                  <p:nvPr/>
                </p:nvSpPr>
                <p:spPr>
                  <a:xfrm>
                    <a:off x="6601914" y="3685068"/>
                    <a:ext cx="1090935" cy="1092304"/>
                  </a:xfrm>
                  <a:custGeom>
                    <a:avLst/>
                    <a:gdLst>
                      <a:gd name="connsiteX0" fmla="*/ 1088879 w 1090935"/>
                      <a:gd name="connsiteY0" fmla="*/ 102168 h 1092304"/>
                      <a:gd name="connsiteX1" fmla="*/ 1028538 w 1090935"/>
                      <a:gd name="connsiteY1" fmla="*/ 6171 h 1092304"/>
                      <a:gd name="connsiteX2" fmla="*/ 1009338 w 1090935"/>
                      <a:gd name="connsiteY2" fmla="*/ 6171 h 1092304"/>
                      <a:gd name="connsiteX3" fmla="*/ 948997 w 1090935"/>
                      <a:gd name="connsiteY3" fmla="*/ 102168 h 1092304"/>
                      <a:gd name="connsiteX4" fmla="*/ 946255 w 1090935"/>
                      <a:gd name="connsiteY4" fmla="*/ 107654 h 1092304"/>
                      <a:gd name="connsiteX5" fmla="*/ 946255 w 1090935"/>
                      <a:gd name="connsiteY5" fmla="*/ 332560 h 1092304"/>
                      <a:gd name="connsiteX6" fmla="*/ 614379 w 1090935"/>
                      <a:gd name="connsiteY6" fmla="*/ 332560 h 1092304"/>
                      <a:gd name="connsiteX7" fmla="*/ 655520 w 1090935"/>
                      <a:gd name="connsiteY7" fmla="*/ 272219 h 1092304"/>
                      <a:gd name="connsiteX8" fmla="*/ 671978 w 1090935"/>
                      <a:gd name="connsiteY8" fmla="*/ 272219 h 1092304"/>
                      <a:gd name="connsiteX9" fmla="*/ 682948 w 1090935"/>
                      <a:gd name="connsiteY9" fmla="*/ 266733 h 1092304"/>
                      <a:gd name="connsiteX10" fmla="*/ 682948 w 1090935"/>
                      <a:gd name="connsiteY10" fmla="*/ 255762 h 1092304"/>
                      <a:gd name="connsiteX11" fmla="*/ 661006 w 1090935"/>
                      <a:gd name="connsiteY11" fmla="*/ 198164 h 1092304"/>
                      <a:gd name="connsiteX12" fmla="*/ 661006 w 1090935"/>
                      <a:gd name="connsiteY12" fmla="*/ 187193 h 1092304"/>
                      <a:gd name="connsiteX13" fmla="*/ 696662 w 1090935"/>
                      <a:gd name="connsiteY13" fmla="*/ 140567 h 1092304"/>
                      <a:gd name="connsiteX14" fmla="*/ 696662 w 1090935"/>
                      <a:gd name="connsiteY14" fmla="*/ 115881 h 1092304"/>
                      <a:gd name="connsiteX15" fmla="*/ 685692 w 1090935"/>
                      <a:gd name="connsiteY15" fmla="*/ 104911 h 1092304"/>
                      <a:gd name="connsiteX16" fmla="*/ 482726 w 1090935"/>
                      <a:gd name="connsiteY16" fmla="*/ 104911 h 1092304"/>
                      <a:gd name="connsiteX17" fmla="*/ 422385 w 1090935"/>
                      <a:gd name="connsiteY17" fmla="*/ 165251 h 1092304"/>
                      <a:gd name="connsiteX18" fmla="*/ 422385 w 1090935"/>
                      <a:gd name="connsiteY18" fmla="*/ 231078 h 1092304"/>
                      <a:gd name="connsiteX19" fmla="*/ 471756 w 1090935"/>
                      <a:gd name="connsiteY19" fmla="*/ 329817 h 1092304"/>
                      <a:gd name="connsiteX20" fmla="*/ 397701 w 1090935"/>
                      <a:gd name="connsiteY20" fmla="*/ 329817 h 1092304"/>
                      <a:gd name="connsiteX21" fmla="*/ 400443 w 1090935"/>
                      <a:gd name="connsiteY21" fmla="*/ 318846 h 1092304"/>
                      <a:gd name="connsiteX22" fmla="*/ 400443 w 1090935"/>
                      <a:gd name="connsiteY22" fmla="*/ 11657 h 1092304"/>
                      <a:gd name="connsiteX23" fmla="*/ 389473 w 1090935"/>
                      <a:gd name="connsiteY23" fmla="*/ 686 h 1092304"/>
                      <a:gd name="connsiteX24" fmla="*/ 10970 w 1090935"/>
                      <a:gd name="connsiteY24" fmla="*/ 686 h 1092304"/>
                      <a:gd name="connsiteX25" fmla="*/ 0 w 1090935"/>
                      <a:gd name="connsiteY25" fmla="*/ 11657 h 1092304"/>
                      <a:gd name="connsiteX26" fmla="*/ 0 w 1090935"/>
                      <a:gd name="connsiteY26" fmla="*/ 318846 h 1092304"/>
                      <a:gd name="connsiteX27" fmla="*/ 35656 w 1090935"/>
                      <a:gd name="connsiteY27" fmla="*/ 354502 h 1092304"/>
                      <a:gd name="connsiteX28" fmla="*/ 117939 w 1090935"/>
                      <a:gd name="connsiteY28" fmla="*/ 354502 h 1092304"/>
                      <a:gd name="connsiteX29" fmla="*/ 117939 w 1090935"/>
                      <a:gd name="connsiteY29" fmla="*/ 379187 h 1092304"/>
                      <a:gd name="connsiteX30" fmla="*/ 178280 w 1090935"/>
                      <a:gd name="connsiteY30" fmla="*/ 439527 h 1092304"/>
                      <a:gd name="connsiteX31" fmla="*/ 414157 w 1090935"/>
                      <a:gd name="connsiteY31" fmla="*/ 439527 h 1092304"/>
                      <a:gd name="connsiteX32" fmla="*/ 414157 w 1090935"/>
                      <a:gd name="connsiteY32" fmla="*/ 664434 h 1092304"/>
                      <a:gd name="connsiteX33" fmla="*/ 320904 w 1090935"/>
                      <a:gd name="connsiteY33" fmla="*/ 999051 h 1092304"/>
                      <a:gd name="connsiteX34" fmla="*/ 246849 w 1090935"/>
                      <a:gd name="connsiteY34" fmla="*/ 1081334 h 1092304"/>
                      <a:gd name="connsiteX35" fmla="*/ 257819 w 1090935"/>
                      <a:gd name="connsiteY35" fmla="*/ 1092305 h 1092304"/>
                      <a:gd name="connsiteX36" fmla="*/ 471756 w 1090935"/>
                      <a:gd name="connsiteY36" fmla="*/ 1092305 h 1092304"/>
                      <a:gd name="connsiteX37" fmla="*/ 482726 w 1090935"/>
                      <a:gd name="connsiteY37" fmla="*/ 1081334 h 1092304"/>
                      <a:gd name="connsiteX38" fmla="*/ 482726 w 1090935"/>
                      <a:gd name="connsiteY38" fmla="*/ 1010022 h 1092304"/>
                      <a:gd name="connsiteX39" fmla="*/ 543068 w 1090935"/>
                      <a:gd name="connsiteY39" fmla="*/ 774144 h 1092304"/>
                      <a:gd name="connsiteX40" fmla="*/ 603409 w 1090935"/>
                      <a:gd name="connsiteY40" fmla="*/ 1010022 h 1092304"/>
                      <a:gd name="connsiteX41" fmla="*/ 603409 w 1090935"/>
                      <a:gd name="connsiteY41" fmla="*/ 1078591 h 1092304"/>
                      <a:gd name="connsiteX42" fmla="*/ 614379 w 1090935"/>
                      <a:gd name="connsiteY42" fmla="*/ 1089562 h 1092304"/>
                      <a:gd name="connsiteX43" fmla="*/ 828316 w 1090935"/>
                      <a:gd name="connsiteY43" fmla="*/ 1089562 h 1092304"/>
                      <a:gd name="connsiteX44" fmla="*/ 839286 w 1090935"/>
                      <a:gd name="connsiteY44" fmla="*/ 1078591 h 1092304"/>
                      <a:gd name="connsiteX45" fmla="*/ 757003 w 1090935"/>
                      <a:gd name="connsiteY45" fmla="*/ 996308 h 1092304"/>
                      <a:gd name="connsiteX46" fmla="*/ 754261 w 1090935"/>
                      <a:gd name="connsiteY46" fmla="*/ 996308 h 1092304"/>
                      <a:gd name="connsiteX47" fmla="*/ 674720 w 1090935"/>
                      <a:gd name="connsiteY47" fmla="*/ 661691 h 1092304"/>
                      <a:gd name="connsiteX48" fmla="*/ 674720 w 1090935"/>
                      <a:gd name="connsiteY48" fmla="*/ 436785 h 1092304"/>
                      <a:gd name="connsiteX49" fmla="*/ 910599 w 1090935"/>
                      <a:gd name="connsiteY49" fmla="*/ 436785 h 1092304"/>
                      <a:gd name="connsiteX50" fmla="*/ 946255 w 1090935"/>
                      <a:gd name="connsiteY50" fmla="*/ 425814 h 1092304"/>
                      <a:gd name="connsiteX51" fmla="*/ 946255 w 1090935"/>
                      <a:gd name="connsiteY51" fmla="*/ 521810 h 1092304"/>
                      <a:gd name="connsiteX52" fmla="*/ 957225 w 1090935"/>
                      <a:gd name="connsiteY52" fmla="*/ 532782 h 1092304"/>
                      <a:gd name="connsiteX53" fmla="*/ 968197 w 1090935"/>
                      <a:gd name="connsiteY53" fmla="*/ 521810 h 1092304"/>
                      <a:gd name="connsiteX54" fmla="*/ 968197 w 1090935"/>
                      <a:gd name="connsiteY54" fmla="*/ 118624 h 1092304"/>
                      <a:gd name="connsiteX55" fmla="*/ 1014824 w 1090935"/>
                      <a:gd name="connsiteY55" fmla="*/ 118624 h 1092304"/>
                      <a:gd name="connsiteX56" fmla="*/ 1014824 w 1090935"/>
                      <a:gd name="connsiteY56" fmla="*/ 250277 h 1092304"/>
                      <a:gd name="connsiteX57" fmla="*/ 1025794 w 1090935"/>
                      <a:gd name="connsiteY57" fmla="*/ 261248 h 1092304"/>
                      <a:gd name="connsiteX58" fmla="*/ 1036766 w 1090935"/>
                      <a:gd name="connsiteY58" fmla="*/ 250277 h 1092304"/>
                      <a:gd name="connsiteX59" fmla="*/ 1036766 w 1090935"/>
                      <a:gd name="connsiteY59" fmla="*/ 118624 h 1092304"/>
                      <a:gd name="connsiteX60" fmla="*/ 1061451 w 1090935"/>
                      <a:gd name="connsiteY60" fmla="*/ 118624 h 1092304"/>
                      <a:gd name="connsiteX61" fmla="*/ 1061451 w 1090935"/>
                      <a:gd name="connsiteY61" fmla="*/ 557466 h 1092304"/>
                      <a:gd name="connsiteX62" fmla="*/ 954483 w 1090935"/>
                      <a:gd name="connsiteY62" fmla="*/ 557466 h 1092304"/>
                      <a:gd name="connsiteX63" fmla="*/ 943511 w 1090935"/>
                      <a:gd name="connsiteY63" fmla="*/ 568437 h 1092304"/>
                      <a:gd name="connsiteX64" fmla="*/ 943511 w 1090935"/>
                      <a:gd name="connsiteY64" fmla="*/ 650720 h 1092304"/>
                      <a:gd name="connsiteX65" fmla="*/ 1003852 w 1090935"/>
                      <a:gd name="connsiteY65" fmla="*/ 711061 h 1092304"/>
                      <a:gd name="connsiteX66" fmla="*/ 1028538 w 1090935"/>
                      <a:gd name="connsiteY66" fmla="*/ 711061 h 1092304"/>
                      <a:gd name="connsiteX67" fmla="*/ 1088879 w 1090935"/>
                      <a:gd name="connsiteY67" fmla="*/ 650720 h 1092304"/>
                      <a:gd name="connsiteX68" fmla="*/ 1088879 w 1090935"/>
                      <a:gd name="connsiteY68" fmla="*/ 104911 h 1092304"/>
                      <a:gd name="connsiteX69" fmla="*/ 1088879 w 1090935"/>
                      <a:gd name="connsiteY69" fmla="*/ 102168 h 1092304"/>
                      <a:gd name="connsiteX70" fmla="*/ 1088879 w 1090935"/>
                      <a:gd name="connsiteY70" fmla="*/ 102168 h 1092304"/>
                      <a:gd name="connsiteX71" fmla="*/ 452557 w 1090935"/>
                      <a:gd name="connsiteY71" fmla="*/ 167994 h 1092304"/>
                      <a:gd name="connsiteX72" fmla="*/ 488212 w 1090935"/>
                      <a:gd name="connsiteY72" fmla="*/ 132338 h 1092304"/>
                      <a:gd name="connsiteX73" fmla="*/ 677464 w 1090935"/>
                      <a:gd name="connsiteY73" fmla="*/ 132338 h 1092304"/>
                      <a:gd name="connsiteX74" fmla="*/ 677464 w 1090935"/>
                      <a:gd name="connsiteY74" fmla="*/ 143309 h 1092304"/>
                      <a:gd name="connsiteX75" fmla="*/ 652778 w 1090935"/>
                      <a:gd name="connsiteY75" fmla="*/ 167994 h 1092304"/>
                      <a:gd name="connsiteX76" fmla="*/ 499184 w 1090935"/>
                      <a:gd name="connsiteY76" fmla="*/ 167994 h 1092304"/>
                      <a:gd name="connsiteX77" fmla="*/ 488212 w 1090935"/>
                      <a:gd name="connsiteY77" fmla="*/ 178965 h 1092304"/>
                      <a:gd name="connsiteX78" fmla="*/ 488212 w 1090935"/>
                      <a:gd name="connsiteY78" fmla="*/ 189936 h 1092304"/>
                      <a:gd name="connsiteX79" fmla="*/ 452557 w 1090935"/>
                      <a:gd name="connsiteY79" fmla="*/ 225592 h 1092304"/>
                      <a:gd name="connsiteX80" fmla="*/ 452557 w 1090935"/>
                      <a:gd name="connsiteY80" fmla="*/ 167994 h 1092304"/>
                      <a:gd name="connsiteX81" fmla="*/ 452557 w 1090935"/>
                      <a:gd name="connsiteY81" fmla="*/ 250277 h 1092304"/>
                      <a:gd name="connsiteX82" fmla="*/ 510154 w 1090935"/>
                      <a:gd name="connsiteY82" fmla="*/ 189936 h 1092304"/>
                      <a:gd name="connsiteX83" fmla="*/ 641807 w 1090935"/>
                      <a:gd name="connsiteY83" fmla="*/ 189936 h 1092304"/>
                      <a:gd name="connsiteX84" fmla="*/ 641807 w 1090935"/>
                      <a:gd name="connsiteY84" fmla="*/ 200907 h 1092304"/>
                      <a:gd name="connsiteX85" fmla="*/ 641807 w 1090935"/>
                      <a:gd name="connsiteY85" fmla="*/ 206393 h 1092304"/>
                      <a:gd name="connsiteX86" fmla="*/ 658264 w 1090935"/>
                      <a:gd name="connsiteY86" fmla="*/ 250277 h 1092304"/>
                      <a:gd name="connsiteX87" fmla="*/ 650036 w 1090935"/>
                      <a:gd name="connsiteY87" fmla="*/ 250277 h 1092304"/>
                      <a:gd name="connsiteX88" fmla="*/ 639064 w 1090935"/>
                      <a:gd name="connsiteY88" fmla="*/ 258505 h 1092304"/>
                      <a:gd name="connsiteX89" fmla="*/ 543068 w 1090935"/>
                      <a:gd name="connsiteY89" fmla="*/ 332560 h 1092304"/>
                      <a:gd name="connsiteX90" fmla="*/ 452557 w 1090935"/>
                      <a:gd name="connsiteY90" fmla="*/ 250277 h 1092304"/>
                      <a:gd name="connsiteX91" fmla="*/ 452557 w 1090935"/>
                      <a:gd name="connsiteY91" fmla="*/ 250277 h 1092304"/>
                      <a:gd name="connsiteX92" fmla="*/ 1020310 w 1090935"/>
                      <a:gd name="connsiteY92" fmla="*/ 36342 h 1092304"/>
                      <a:gd name="connsiteX93" fmla="*/ 1058708 w 1090935"/>
                      <a:gd name="connsiteY93" fmla="*/ 96682 h 1092304"/>
                      <a:gd name="connsiteX94" fmla="*/ 981910 w 1090935"/>
                      <a:gd name="connsiteY94" fmla="*/ 96682 h 1092304"/>
                      <a:gd name="connsiteX95" fmla="*/ 1020310 w 1090935"/>
                      <a:gd name="connsiteY95" fmla="*/ 36342 h 1092304"/>
                      <a:gd name="connsiteX96" fmla="*/ 381244 w 1090935"/>
                      <a:gd name="connsiteY96" fmla="*/ 285933 h 1092304"/>
                      <a:gd name="connsiteX97" fmla="*/ 213936 w 1090935"/>
                      <a:gd name="connsiteY97" fmla="*/ 285933 h 1092304"/>
                      <a:gd name="connsiteX98" fmla="*/ 213936 w 1090935"/>
                      <a:gd name="connsiteY98" fmla="*/ 25371 h 1092304"/>
                      <a:gd name="connsiteX99" fmla="*/ 381244 w 1090935"/>
                      <a:gd name="connsiteY99" fmla="*/ 25371 h 1092304"/>
                      <a:gd name="connsiteX100" fmla="*/ 381244 w 1090935"/>
                      <a:gd name="connsiteY100" fmla="*/ 285933 h 1092304"/>
                      <a:gd name="connsiteX101" fmla="*/ 24684 w 1090935"/>
                      <a:gd name="connsiteY101" fmla="*/ 321589 h 1092304"/>
                      <a:gd name="connsiteX102" fmla="*/ 24684 w 1090935"/>
                      <a:gd name="connsiteY102" fmla="*/ 25371 h 1092304"/>
                      <a:gd name="connsiteX103" fmla="*/ 191994 w 1090935"/>
                      <a:gd name="connsiteY103" fmla="*/ 25371 h 1092304"/>
                      <a:gd name="connsiteX104" fmla="*/ 191994 w 1090935"/>
                      <a:gd name="connsiteY104" fmla="*/ 285933 h 1092304"/>
                      <a:gd name="connsiteX105" fmla="*/ 60341 w 1090935"/>
                      <a:gd name="connsiteY105" fmla="*/ 285933 h 1092304"/>
                      <a:gd name="connsiteX106" fmla="*/ 49369 w 1090935"/>
                      <a:gd name="connsiteY106" fmla="*/ 296904 h 1092304"/>
                      <a:gd name="connsiteX107" fmla="*/ 60341 w 1090935"/>
                      <a:gd name="connsiteY107" fmla="*/ 307875 h 1092304"/>
                      <a:gd name="connsiteX108" fmla="*/ 381244 w 1090935"/>
                      <a:gd name="connsiteY108" fmla="*/ 307875 h 1092304"/>
                      <a:gd name="connsiteX109" fmla="*/ 381244 w 1090935"/>
                      <a:gd name="connsiteY109" fmla="*/ 318846 h 1092304"/>
                      <a:gd name="connsiteX110" fmla="*/ 370274 w 1090935"/>
                      <a:gd name="connsiteY110" fmla="*/ 329817 h 1092304"/>
                      <a:gd name="connsiteX111" fmla="*/ 35656 w 1090935"/>
                      <a:gd name="connsiteY111" fmla="*/ 329817 h 1092304"/>
                      <a:gd name="connsiteX112" fmla="*/ 24684 w 1090935"/>
                      <a:gd name="connsiteY112" fmla="*/ 321589 h 1092304"/>
                      <a:gd name="connsiteX113" fmla="*/ 24684 w 1090935"/>
                      <a:gd name="connsiteY113" fmla="*/ 321589 h 1092304"/>
                      <a:gd name="connsiteX114" fmla="*/ 142624 w 1090935"/>
                      <a:gd name="connsiteY114" fmla="*/ 381930 h 1092304"/>
                      <a:gd name="connsiteX115" fmla="*/ 142624 w 1090935"/>
                      <a:gd name="connsiteY115" fmla="*/ 357245 h 1092304"/>
                      <a:gd name="connsiteX116" fmla="*/ 178280 w 1090935"/>
                      <a:gd name="connsiteY116" fmla="*/ 357245 h 1092304"/>
                      <a:gd name="connsiteX117" fmla="*/ 178280 w 1090935"/>
                      <a:gd name="connsiteY117" fmla="*/ 417585 h 1092304"/>
                      <a:gd name="connsiteX118" fmla="*/ 142624 w 1090935"/>
                      <a:gd name="connsiteY118" fmla="*/ 381930 h 1092304"/>
                      <a:gd name="connsiteX119" fmla="*/ 142624 w 1090935"/>
                      <a:gd name="connsiteY119" fmla="*/ 381930 h 1092304"/>
                      <a:gd name="connsiteX120" fmla="*/ 463527 w 1090935"/>
                      <a:gd name="connsiteY120" fmla="*/ 1067620 h 1092304"/>
                      <a:gd name="connsiteX121" fmla="*/ 274277 w 1090935"/>
                      <a:gd name="connsiteY121" fmla="*/ 1067620 h 1092304"/>
                      <a:gd name="connsiteX122" fmla="*/ 331874 w 1090935"/>
                      <a:gd name="connsiteY122" fmla="*/ 1020993 h 1092304"/>
                      <a:gd name="connsiteX123" fmla="*/ 463527 w 1090935"/>
                      <a:gd name="connsiteY123" fmla="*/ 1020993 h 1092304"/>
                      <a:gd name="connsiteX124" fmla="*/ 463527 w 1090935"/>
                      <a:gd name="connsiteY124" fmla="*/ 1067620 h 1092304"/>
                      <a:gd name="connsiteX125" fmla="*/ 817344 w 1090935"/>
                      <a:gd name="connsiteY125" fmla="*/ 1067620 h 1092304"/>
                      <a:gd name="connsiteX126" fmla="*/ 628093 w 1090935"/>
                      <a:gd name="connsiteY126" fmla="*/ 1067620 h 1092304"/>
                      <a:gd name="connsiteX127" fmla="*/ 628093 w 1090935"/>
                      <a:gd name="connsiteY127" fmla="*/ 1020993 h 1092304"/>
                      <a:gd name="connsiteX128" fmla="*/ 759747 w 1090935"/>
                      <a:gd name="connsiteY128" fmla="*/ 1020993 h 1092304"/>
                      <a:gd name="connsiteX129" fmla="*/ 817344 w 1090935"/>
                      <a:gd name="connsiteY129" fmla="*/ 1067620 h 1092304"/>
                      <a:gd name="connsiteX130" fmla="*/ 817344 w 1090935"/>
                      <a:gd name="connsiteY130" fmla="*/ 1067620 h 1092304"/>
                      <a:gd name="connsiteX131" fmla="*/ 663750 w 1090935"/>
                      <a:gd name="connsiteY131" fmla="*/ 417585 h 1092304"/>
                      <a:gd name="connsiteX132" fmla="*/ 652778 w 1090935"/>
                      <a:gd name="connsiteY132" fmla="*/ 428557 h 1092304"/>
                      <a:gd name="connsiteX133" fmla="*/ 652778 w 1090935"/>
                      <a:gd name="connsiteY133" fmla="*/ 631521 h 1092304"/>
                      <a:gd name="connsiteX134" fmla="*/ 474498 w 1090935"/>
                      <a:gd name="connsiteY134" fmla="*/ 631521 h 1092304"/>
                      <a:gd name="connsiteX135" fmla="*/ 463527 w 1090935"/>
                      <a:gd name="connsiteY135" fmla="*/ 642492 h 1092304"/>
                      <a:gd name="connsiteX136" fmla="*/ 474498 w 1090935"/>
                      <a:gd name="connsiteY136" fmla="*/ 653463 h 1092304"/>
                      <a:gd name="connsiteX137" fmla="*/ 652778 w 1090935"/>
                      <a:gd name="connsiteY137" fmla="*/ 653463 h 1092304"/>
                      <a:gd name="connsiteX138" fmla="*/ 652778 w 1090935"/>
                      <a:gd name="connsiteY138" fmla="*/ 664434 h 1092304"/>
                      <a:gd name="connsiteX139" fmla="*/ 652778 w 1090935"/>
                      <a:gd name="connsiteY139" fmla="*/ 667177 h 1092304"/>
                      <a:gd name="connsiteX140" fmla="*/ 732319 w 1090935"/>
                      <a:gd name="connsiteY140" fmla="*/ 996308 h 1092304"/>
                      <a:gd name="connsiteX141" fmla="*/ 625351 w 1090935"/>
                      <a:gd name="connsiteY141" fmla="*/ 996308 h 1092304"/>
                      <a:gd name="connsiteX142" fmla="*/ 556781 w 1090935"/>
                      <a:gd name="connsiteY142" fmla="*/ 722032 h 1092304"/>
                      <a:gd name="connsiteX143" fmla="*/ 545810 w 1090935"/>
                      <a:gd name="connsiteY143" fmla="*/ 713804 h 1092304"/>
                      <a:gd name="connsiteX144" fmla="*/ 534840 w 1090935"/>
                      <a:gd name="connsiteY144" fmla="*/ 722032 h 1092304"/>
                      <a:gd name="connsiteX145" fmla="*/ 466270 w 1090935"/>
                      <a:gd name="connsiteY145" fmla="*/ 996308 h 1092304"/>
                      <a:gd name="connsiteX146" fmla="*/ 348332 w 1090935"/>
                      <a:gd name="connsiteY146" fmla="*/ 996308 h 1092304"/>
                      <a:gd name="connsiteX147" fmla="*/ 438843 w 1090935"/>
                      <a:gd name="connsiteY147" fmla="*/ 667177 h 1092304"/>
                      <a:gd name="connsiteX148" fmla="*/ 438843 w 1090935"/>
                      <a:gd name="connsiteY148" fmla="*/ 664434 h 1092304"/>
                      <a:gd name="connsiteX149" fmla="*/ 438843 w 1090935"/>
                      <a:gd name="connsiteY149" fmla="*/ 428557 h 1092304"/>
                      <a:gd name="connsiteX150" fmla="*/ 427871 w 1090935"/>
                      <a:gd name="connsiteY150" fmla="*/ 417585 h 1092304"/>
                      <a:gd name="connsiteX151" fmla="*/ 202964 w 1090935"/>
                      <a:gd name="connsiteY151" fmla="*/ 417585 h 1092304"/>
                      <a:gd name="connsiteX152" fmla="*/ 202964 w 1090935"/>
                      <a:gd name="connsiteY152" fmla="*/ 357245 h 1092304"/>
                      <a:gd name="connsiteX153" fmla="*/ 891399 w 1090935"/>
                      <a:gd name="connsiteY153" fmla="*/ 357245 h 1092304"/>
                      <a:gd name="connsiteX154" fmla="*/ 891399 w 1090935"/>
                      <a:gd name="connsiteY154" fmla="*/ 417585 h 1092304"/>
                      <a:gd name="connsiteX155" fmla="*/ 663750 w 1090935"/>
                      <a:gd name="connsiteY155" fmla="*/ 417585 h 1092304"/>
                      <a:gd name="connsiteX156" fmla="*/ 913341 w 1090935"/>
                      <a:gd name="connsiteY156" fmla="*/ 417585 h 1092304"/>
                      <a:gd name="connsiteX157" fmla="*/ 913341 w 1090935"/>
                      <a:gd name="connsiteY157" fmla="*/ 357245 h 1092304"/>
                      <a:gd name="connsiteX158" fmla="*/ 948997 w 1090935"/>
                      <a:gd name="connsiteY158" fmla="*/ 357245 h 1092304"/>
                      <a:gd name="connsiteX159" fmla="*/ 948997 w 1090935"/>
                      <a:gd name="connsiteY159" fmla="*/ 381930 h 1092304"/>
                      <a:gd name="connsiteX160" fmla="*/ 913341 w 1090935"/>
                      <a:gd name="connsiteY160" fmla="*/ 417585 h 1092304"/>
                      <a:gd name="connsiteX161" fmla="*/ 913341 w 1090935"/>
                      <a:gd name="connsiteY161" fmla="*/ 417585 h 1092304"/>
                      <a:gd name="connsiteX162" fmla="*/ 1066936 w 1090935"/>
                      <a:gd name="connsiteY162" fmla="*/ 582151 h 1092304"/>
                      <a:gd name="connsiteX163" fmla="*/ 1066936 w 1090935"/>
                      <a:gd name="connsiteY163" fmla="*/ 606836 h 1092304"/>
                      <a:gd name="connsiteX164" fmla="*/ 970939 w 1090935"/>
                      <a:gd name="connsiteY164" fmla="*/ 606836 h 1092304"/>
                      <a:gd name="connsiteX165" fmla="*/ 970939 w 1090935"/>
                      <a:gd name="connsiteY165" fmla="*/ 582151 h 1092304"/>
                      <a:gd name="connsiteX166" fmla="*/ 1066936 w 1090935"/>
                      <a:gd name="connsiteY166" fmla="*/ 582151 h 1092304"/>
                      <a:gd name="connsiteX167" fmla="*/ 1031280 w 1090935"/>
                      <a:gd name="connsiteY167" fmla="*/ 689119 h 1092304"/>
                      <a:gd name="connsiteX168" fmla="*/ 1006596 w 1090935"/>
                      <a:gd name="connsiteY168" fmla="*/ 689119 h 1092304"/>
                      <a:gd name="connsiteX169" fmla="*/ 970939 w 1090935"/>
                      <a:gd name="connsiteY169" fmla="*/ 653463 h 1092304"/>
                      <a:gd name="connsiteX170" fmla="*/ 970939 w 1090935"/>
                      <a:gd name="connsiteY170" fmla="*/ 628778 h 1092304"/>
                      <a:gd name="connsiteX171" fmla="*/ 1066936 w 1090935"/>
                      <a:gd name="connsiteY171" fmla="*/ 628778 h 1092304"/>
                      <a:gd name="connsiteX172" fmla="*/ 1066936 w 1090935"/>
                      <a:gd name="connsiteY172" fmla="*/ 653463 h 1092304"/>
                      <a:gd name="connsiteX173" fmla="*/ 1031280 w 1090935"/>
                      <a:gd name="connsiteY173" fmla="*/ 689119 h 1092304"/>
                      <a:gd name="connsiteX174" fmla="*/ 1031280 w 1090935"/>
                      <a:gd name="connsiteY174" fmla="*/ 689119 h 1092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1090935" h="1092304">
                        <a:moveTo>
                          <a:pt x="1088879" y="102168"/>
                        </a:moveTo>
                        <a:lnTo>
                          <a:pt x="1028538" y="6171"/>
                        </a:lnTo>
                        <a:cubicBezTo>
                          <a:pt x="1023052" y="-2057"/>
                          <a:pt x="1012080" y="-2057"/>
                          <a:pt x="1009338" y="6171"/>
                        </a:cubicBezTo>
                        <a:lnTo>
                          <a:pt x="948997" y="102168"/>
                        </a:lnTo>
                        <a:cubicBezTo>
                          <a:pt x="948997" y="104911"/>
                          <a:pt x="946255" y="104911"/>
                          <a:pt x="946255" y="107654"/>
                        </a:cubicBezTo>
                        <a:lnTo>
                          <a:pt x="946255" y="332560"/>
                        </a:lnTo>
                        <a:lnTo>
                          <a:pt x="614379" y="332560"/>
                        </a:lnTo>
                        <a:cubicBezTo>
                          <a:pt x="633579" y="318846"/>
                          <a:pt x="650036" y="296904"/>
                          <a:pt x="655520" y="272219"/>
                        </a:cubicBezTo>
                        <a:lnTo>
                          <a:pt x="671978" y="272219"/>
                        </a:lnTo>
                        <a:cubicBezTo>
                          <a:pt x="674720" y="272219"/>
                          <a:pt x="680206" y="269476"/>
                          <a:pt x="682948" y="266733"/>
                        </a:cubicBezTo>
                        <a:cubicBezTo>
                          <a:pt x="685692" y="263991"/>
                          <a:pt x="685692" y="258505"/>
                          <a:pt x="682948" y="255762"/>
                        </a:cubicBezTo>
                        <a:lnTo>
                          <a:pt x="661006" y="198164"/>
                        </a:lnTo>
                        <a:lnTo>
                          <a:pt x="661006" y="187193"/>
                        </a:lnTo>
                        <a:cubicBezTo>
                          <a:pt x="680206" y="181708"/>
                          <a:pt x="696662" y="162509"/>
                          <a:pt x="696662" y="140567"/>
                        </a:cubicBezTo>
                        <a:lnTo>
                          <a:pt x="696662" y="115881"/>
                        </a:lnTo>
                        <a:cubicBezTo>
                          <a:pt x="696662" y="110396"/>
                          <a:pt x="691178" y="104911"/>
                          <a:pt x="685692" y="104911"/>
                        </a:cubicBezTo>
                        <a:lnTo>
                          <a:pt x="482726" y="104911"/>
                        </a:lnTo>
                        <a:cubicBezTo>
                          <a:pt x="449813" y="104911"/>
                          <a:pt x="422385" y="132338"/>
                          <a:pt x="422385" y="165251"/>
                        </a:cubicBezTo>
                        <a:lnTo>
                          <a:pt x="422385" y="231078"/>
                        </a:lnTo>
                        <a:cubicBezTo>
                          <a:pt x="422385" y="272219"/>
                          <a:pt x="441585" y="307875"/>
                          <a:pt x="471756" y="329817"/>
                        </a:cubicBezTo>
                        <a:lnTo>
                          <a:pt x="397701" y="329817"/>
                        </a:lnTo>
                        <a:cubicBezTo>
                          <a:pt x="397701" y="327074"/>
                          <a:pt x="400443" y="321589"/>
                          <a:pt x="400443" y="318846"/>
                        </a:cubicBezTo>
                        <a:lnTo>
                          <a:pt x="400443" y="11657"/>
                        </a:lnTo>
                        <a:cubicBezTo>
                          <a:pt x="400443" y="6171"/>
                          <a:pt x="394958" y="686"/>
                          <a:pt x="389473" y="686"/>
                        </a:cubicBezTo>
                        <a:lnTo>
                          <a:pt x="10970" y="686"/>
                        </a:lnTo>
                        <a:cubicBezTo>
                          <a:pt x="5486" y="686"/>
                          <a:pt x="0" y="6171"/>
                          <a:pt x="0" y="11657"/>
                        </a:cubicBezTo>
                        <a:lnTo>
                          <a:pt x="0" y="318846"/>
                        </a:lnTo>
                        <a:cubicBezTo>
                          <a:pt x="0" y="338045"/>
                          <a:pt x="16456" y="354502"/>
                          <a:pt x="35656" y="354502"/>
                        </a:cubicBezTo>
                        <a:lnTo>
                          <a:pt x="117939" y="354502"/>
                        </a:lnTo>
                        <a:lnTo>
                          <a:pt x="117939" y="379187"/>
                        </a:lnTo>
                        <a:cubicBezTo>
                          <a:pt x="117939" y="412100"/>
                          <a:pt x="145366" y="439527"/>
                          <a:pt x="178280" y="439527"/>
                        </a:cubicBezTo>
                        <a:lnTo>
                          <a:pt x="414157" y="439527"/>
                        </a:lnTo>
                        <a:lnTo>
                          <a:pt x="414157" y="664434"/>
                        </a:lnTo>
                        <a:lnTo>
                          <a:pt x="320904" y="999051"/>
                        </a:lnTo>
                        <a:cubicBezTo>
                          <a:pt x="279763" y="1004537"/>
                          <a:pt x="246849" y="1040193"/>
                          <a:pt x="246849" y="1081334"/>
                        </a:cubicBezTo>
                        <a:cubicBezTo>
                          <a:pt x="246849" y="1086820"/>
                          <a:pt x="252335" y="1092305"/>
                          <a:pt x="257819" y="1092305"/>
                        </a:cubicBezTo>
                        <a:lnTo>
                          <a:pt x="471756" y="1092305"/>
                        </a:lnTo>
                        <a:cubicBezTo>
                          <a:pt x="477241" y="1092305"/>
                          <a:pt x="482726" y="1086820"/>
                          <a:pt x="482726" y="1081334"/>
                        </a:cubicBezTo>
                        <a:lnTo>
                          <a:pt x="482726" y="1010022"/>
                        </a:lnTo>
                        <a:lnTo>
                          <a:pt x="543068" y="774144"/>
                        </a:lnTo>
                        <a:lnTo>
                          <a:pt x="603409" y="1010022"/>
                        </a:lnTo>
                        <a:lnTo>
                          <a:pt x="603409" y="1078591"/>
                        </a:lnTo>
                        <a:cubicBezTo>
                          <a:pt x="603409" y="1084077"/>
                          <a:pt x="608895" y="1089562"/>
                          <a:pt x="614379" y="1089562"/>
                        </a:cubicBezTo>
                        <a:lnTo>
                          <a:pt x="828316" y="1089562"/>
                        </a:lnTo>
                        <a:cubicBezTo>
                          <a:pt x="833800" y="1089562"/>
                          <a:pt x="839286" y="1084077"/>
                          <a:pt x="839286" y="1078591"/>
                        </a:cubicBezTo>
                        <a:cubicBezTo>
                          <a:pt x="839286" y="1031964"/>
                          <a:pt x="800888" y="996308"/>
                          <a:pt x="757003" y="996308"/>
                        </a:cubicBezTo>
                        <a:lnTo>
                          <a:pt x="754261" y="996308"/>
                        </a:lnTo>
                        <a:lnTo>
                          <a:pt x="674720" y="661691"/>
                        </a:lnTo>
                        <a:lnTo>
                          <a:pt x="674720" y="436785"/>
                        </a:lnTo>
                        <a:lnTo>
                          <a:pt x="910599" y="436785"/>
                        </a:lnTo>
                        <a:cubicBezTo>
                          <a:pt x="924313" y="436785"/>
                          <a:pt x="935283" y="431299"/>
                          <a:pt x="946255" y="425814"/>
                        </a:cubicBezTo>
                        <a:lnTo>
                          <a:pt x="946255" y="521810"/>
                        </a:lnTo>
                        <a:cubicBezTo>
                          <a:pt x="946255" y="527296"/>
                          <a:pt x="951741" y="532782"/>
                          <a:pt x="957225" y="532782"/>
                        </a:cubicBezTo>
                        <a:cubicBezTo>
                          <a:pt x="962711" y="532782"/>
                          <a:pt x="968197" y="527296"/>
                          <a:pt x="968197" y="521810"/>
                        </a:cubicBezTo>
                        <a:lnTo>
                          <a:pt x="968197" y="118624"/>
                        </a:lnTo>
                        <a:lnTo>
                          <a:pt x="1014824" y="118624"/>
                        </a:lnTo>
                        <a:lnTo>
                          <a:pt x="1014824" y="250277"/>
                        </a:lnTo>
                        <a:cubicBezTo>
                          <a:pt x="1014824" y="255762"/>
                          <a:pt x="1020310" y="261248"/>
                          <a:pt x="1025794" y="261248"/>
                        </a:cubicBezTo>
                        <a:cubicBezTo>
                          <a:pt x="1031280" y="261248"/>
                          <a:pt x="1036766" y="255762"/>
                          <a:pt x="1036766" y="250277"/>
                        </a:cubicBezTo>
                        <a:lnTo>
                          <a:pt x="1036766" y="118624"/>
                        </a:lnTo>
                        <a:lnTo>
                          <a:pt x="1061451" y="118624"/>
                        </a:lnTo>
                        <a:lnTo>
                          <a:pt x="1061451" y="557466"/>
                        </a:lnTo>
                        <a:lnTo>
                          <a:pt x="954483" y="557466"/>
                        </a:lnTo>
                        <a:cubicBezTo>
                          <a:pt x="948997" y="557466"/>
                          <a:pt x="943511" y="562952"/>
                          <a:pt x="943511" y="568437"/>
                        </a:cubicBezTo>
                        <a:lnTo>
                          <a:pt x="943511" y="650720"/>
                        </a:lnTo>
                        <a:cubicBezTo>
                          <a:pt x="943511" y="683634"/>
                          <a:pt x="970939" y="711061"/>
                          <a:pt x="1003852" y="711061"/>
                        </a:cubicBezTo>
                        <a:lnTo>
                          <a:pt x="1028538" y="711061"/>
                        </a:lnTo>
                        <a:cubicBezTo>
                          <a:pt x="1061451" y="711061"/>
                          <a:pt x="1088879" y="683634"/>
                          <a:pt x="1088879" y="650720"/>
                        </a:cubicBezTo>
                        <a:lnTo>
                          <a:pt x="1088879" y="104911"/>
                        </a:lnTo>
                        <a:cubicBezTo>
                          <a:pt x="1091621" y="104911"/>
                          <a:pt x="1091621" y="104911"/>
                          <a:pt x="1088879" y="102168"/>
                        </a:cubicBezTo>
                        <a:lnTo>
                          <a:pt x="1088879" y="102168"/>
                        </a:lnTo>
                        <a:close/>
                        <a:moveTo>
                          <a:pt x="452557" y="167994"/>
                        </a:moveTo>
                        <a:cubicBezTo>
                          <a:pt x="452557" y="148795"/>
                          <a:pt x="469013" y="132338"/>
                          <a:pt x="488212" y="132338"/>
                        </a:cubicBezTo>
                        <a:lnTo>
                          <a:pt x="677464" y="132338"/>
                        </a:lnTo>
                        <a:lnTo>
                          <a:pt x="677464" y="143309"/>
                        </a:lnTo>
                        <a:cubicBezTo>
                          <a:pt x="677464" y="157023"/>
                          <a:pt x="666492" y="167994"/>
                          <a:pt x="652778" y="167994"/>
                        </a:cubicBezTo>
                        <a:lnTo>
                          <a:pt x="499184" y="167994"/>
                        </a:lnTo>
                        <a:cubicBezTo>
                          <a:pt x="493698" y="167994"/>
                          <a:pt x="488212" y="173480"/>
                          <a:pt x="488212" y="178965"/>
                        </a:cubicBezTo>
                        <a:lnTo>
                          <a:pt x="488212" y="189936"/>
                        </a:lnTo>
                        <a:cubicBezTo>
                          <a:pt x="488212" y="209136"/>
                          <a:pt x="471756" y="225592"/>
                          <a:pt x="452557" y="225592"/>
                        </a:cubicBezTo>
                        <a:lnTo>
                          <a:pt x="452557" y="167994"/>
                        </a:lnTo>
                        <a:close/>
                        <a:moveTo>
                          <a:pt x="452557" y="250277"/>
                        </a:moveTo>
                        <a:cubicBezTo>
                          <a:pt x="485470" y="250277"/>
                          <a:pt x="510154" y="222849"/>
                          <a:pt x="510154" y="189936"/>
                        </a:cubicBezTo>
                        <a:lnTo>
                          <a:pt x="641807" y="189936"/>
                        </a:lnTo>
                        <a:lnTo>
                          <a:pt x="641807" y="200907"/>
                        </a:lnTo>
                        <a:cubicBezTo>
                          <a:pt x="641807" y="203650"/>
                          <a:pt x="641807" y="203650"/>
                          <a:pt x="641807" y="206393"/>
                        </a:cubicBezTo>
                        <a:lnTo>
                          <a:pt x="658264" y="250277"/>
                        </a:lnTo>
                        <a:lnTo>
                          <a:pt x="650036" y="250277"/>
                        </a:lnTo>
                        <a:cubicBezTo>
                          <a:pt x="644550" y="250277"/>
                          <a:pt x="639064" y="253020"/>
                          <a:pt x="639064" y="258505"/>
                        </a:cubicBezTo>
                        <a:cubicBezTo>
                          <a:pt x="628093" y="302389"/>
                          <a:pt x="589695" y="332560"/>
                          <a:pt x="543068" y="332560"/>
                        </a:cubicBezTo>
                        <a:cubicBezTo>
                          <a:pt x="499184" y="332560"/>
                          <a:pt x="460785" y="296904"/>
                          <a:pt x="452557" y="250277"/>
                        </a:cubicBezTo>
                        <a:lnTo>
                          <a:pt x="452557" y="250277"/>
                        </a:lnTo>
                        <a:close/>
                        <a:moveTo>
                          <a:pt x="1020310" y="36342"/>
                        </a:moveTo>
                        <a:lnTo>
                          <a:pt x="1058708" y="96682"/>
                        </a:lnTo>
                        <a:lnTo>
                          <a:pt x="981910" y="96682"/>
                        </a:lnTo>
                        <a:lnTo>
                          <a:pt x="1020310" y="36342"/>
                        </a:lnTo>
                        <a:close/>
                        <a:moveTo>
                          <a:pt x="381244" y="285933"/>
                        </a:moveTo>
                        <a:lnTo>
                          <a:pt x="213936" y="285933"/>
                        </a:lnTo>
                        <a:lnTo>
                          <a:pt x="213936" y="25371"/>
                        </a:lnTo>
                        <a:lnTo>
                          <a:pt x="381244" y="25371"/>
                        </a:lnTo>
                        <a:lnTo>
                          <a:pt x="381244" y="285933"/>
                        </a:lnTo>
                        <a:close/>
                        <a:moveTo>
                          <a:pt x="24684" y="321589"/>
                        </a:moveTo>
                        <a:lnTo>
                          <a:pt x="24684" y="25371"/>
                        </a:lnTo>
                        <a:lnTo>
                          <a:pt x="191994" y="25371"/>
                        </a:lnTo>
                        <a:lnTo>
                          <a:pt x="191994" y="285933"/>
                        </a:lnTo>
                        <a:lnTo>
                          <a:pt x="60341" y="285933"/>
                        </a:lnTo>
                        <a:cubicBezTo>
                          <a:pt x="54855" y="285933"/>
                          <a:pt x="49369" y="291418"/>
                          <a:pt x="49369" y="296904"/>
                        </a:cubicBezTo>
                        <a:cubicBezTo>
                          <a:pt x="49369" y="302389"/>
                          <a:pt x="54855" y="307875"/>
                          <a:pt x="60341" y="307875"/>
                        </a:cubicBezTo>
                        <a:lnTo>
                          <a:pt x="381244" y="307875"/>
                        </a:lnTo>
                        <a:lnTo>
                          <a:pt x="381244" y="318846"/>
                        </a:lnTo>
                        <a:cubicBezTo>
                          <a:pt x="381244" y="324332"/>
                          <a:pt x="375759" y="329817"/>
                          <a:pt x="370274" y="329817"/>
                        </a:cubicBezTo>
                        <a:lnTo>
                          <a:pt x="35656" y="329817"/>
                        </a:lnTo>
                        <a:cubicBezTo>
                          <a:pt x="30170" y="332560"/>
                          <a:pt x="24684" y="327074"/>
                          <a:pt x="24684" y="321589"/>
                        </a:cubicBezTo>
                        <a:lnTo>
                          <a:pt x="24684" y="321589"/>
                        </a:lnTo>
                        <a:close/>
                        <a:moveTo>
                          <a:pt x="142624" y="381930"/>
                        </a:moveTo>
                        <a:lnTo>
                          <a:pt x="142624" y="357245"/>
                        </a:lnTo>
                        <a:lnTo>
                          <a:pt x="178280" y="357245"/>
                        </a:lnTo>
                        <a:lnTo>
                          <a:pt x="178280" y="417585"/>
                        </a:lnTo>
                        <a:cubicBezTo>
                          <a:pt x="159080" y="417585"/>
                          <a:pt x="142624" y="401129"/>
                          <a:pt x="142624" y="381930"/>
                        </a:cubicBezTo>
                        <a:lnTo>
                          <a:pt x="142624" y="381930"/>
                        </a:lnTo>
                        <a:close/>
                        <a:moveTo>
                          <a:pt x="463527" y="1067620"/>
                        </a:moveTo>
                        <a:lnTo>
                          <a:pt x="274277" y="1067620"/>
                        </a:lnTo>
                        <a:cubicBezTo>
                          <a:pt x="279763" y="1040193"/>
                          <a:pt x="304447" y="1020993"/>
                          <a:pt x="331874" y="1020993"/>
                        </a:cubicBezTo>
                        <a:lnTo>
                          <a:pt x="463527" y="1020993"/>
                        </a:lnTo>
                        <a:lnTo>
                          <a:pt x="463527" y="1067620"/>
                        </a:lnTo>
                        <a:close/>
                        <a:moveTo>
                          <a:pt x="817344" y="1067620"/>
                        </a:moveTo>
                        <a:lnTo>
                          <a:pt x="628093" y="1067620"/>
                        </a:lnTo>
                        <a:lnTo>
                          <a:pt x="628093" y="1020993"/>
                        </a:lnTo>
                        <a:lnTo>
                          <a:pt x="759747" y="1020993"/>
                        </a:lnTo>
                        <a:cubicBezTo>
                          <a:pt x="787175" y="1020993"/>
                          <a:pt x="811858" y="1042935"/>
                          <a:pt x="817344" y="1067620"/>
                        </a:cubicBezTo>
                        <a:lnTo>
                          <a:pt x="817344" y="1067620"/>
                        </a:lnTo>
                        <a:close/>
                        <a:moveTo>
                          <a:pt x="663750" y="417585"/>
                        </a:moveTo>
                        <a:cubicBezTo>
                          <a:pt x="658264" y="417585"/>
                          <a:pt x="652778" y="423071"/>
                          <a:pt x="652778" y="428557"/>
                        </a:cubicBezTo>
                        <a:lnTo>
                          <a:pt x="652778" y="631521"/>
                        </a:lnTo>
                        <a:lnTo>
                          <a:pt x="474498" y="631521"/>
                        </a:lnTo>
                        <a:cubicBezTo>
                          <a:pt x="469013" y="631521"/>
                          <a:pt x="463527" y="637006"/>
                          <a:pt x="463527" y="642492"/>
                        </a:cubicBezTo>
                        <a:cubicBezTo>
                          <a:pt x="463527" y="647978"/>
                          <a:pt x="469013" y="653463"/>
                          <a:pt x="474498" y="653463"/>
                        </a:cubicBezTo>
                        <a:lnTo>
                          <a:pt x="652778" y="653463"/>
                        </a:lnTo>
                        <a:lnTo>
                          <a:pt x="652778" y="664434"/>
                        </a:lnTo>
                        <a:cubicBezTo>
                          <a:pt x="652778" y="664434"/>
                          <a:pt x="652778" y="667177"/>
                          <a:pt x="652778" y="667177"/>
                        </a:cubicBezTo>
                        <a:lnTo>
                          <a:pt x="732319" y="996308"/>
                        </a:lnTo>
                        <a:lnTo>
                          <a:pt x="625351" y="996308"/>
                        </a:lnTo>
                        <a:lnTo>
                          <a:pt x="556781" y="722032"/>
                        </a:lnTo>
                        <a:cubicBezTo>
                          <a:pt x="556781" y="716547"/>
                          <a:pt x="551296" y="713804"/>
                          <a:pt x="545810" y="713804"/>
                        </a:cubicBezTo>
                        <a:cubicBezTo>
                          <a:pt x="540326" y="713804"/>
                          <a:pt x="534840" y="716547"/>
                          <a:pt x="534840" y="722032"/>
                        </a:cubicBezTo>
                        <a:lnTo>
                          <a:pt x="466270" y="996308"/>
                        </a:lnTo>
                        <a:lnTo>
                          <a:pt x="348332" y="996308"/>
                        </a:lnTo>
                        <a:lnTo>
                          <a:pt x="438843" y="667177"/>
                        </a:lnTo>
                        <a:cubicBezTo>
                          <a:pt x="438843" y="667177"/>
                          <a:pt x="438843" y="664434"/>
                          <a:pt x="438843" y="664434"/>
                        </a:cubicBezTo>
                        <a:lnTo>
                          <a:pt x="438843" y="428557"/>
                        </a:lnTo>
                        <a:cubicBezTo>
                          <a:pt x="438843" y="423071"/>
                          <a:pt x="433357" y="417585"/>
                          <a:pt x="427871" y="417585"/>
                        </a:cubicBezTo>
                        <a:lnTo>
                          <a:pt x="202964" y="417585"/>
                        </a:lnTo>
                        <a:lnTo>
                          <a:pt x="202964" y="357245"/>
                        </a:lnTo>
                        <a:lnTo>
                          <a:pt x="891399" y="357245"/>
                        </a:lnTo>
                        <a:lnTo>
                          <a:pt x="891399" y="417585"/>
                        </a:lnTo>
                        <a:lnTo>
                          <a:pt x="663750" y="417585"/>
                        </a:lnTo>
                        <a:close/>
                        <a:moveTo>
                          <a:pt x="913341" y="417585"/>
                        </a:moveTo>
                        <a:lnTo>
                          <a:pt x="913341" y="357245"/>
                        </a:lnTo>
                        <a:lnTo>
                          <a:pt x="948997" y="357245"/>
                        </a:lnTo>
                        <a:lnTo>
                          <a:pt x="948997" y="381930"/>
                        </a:lnTo>
                        <a:cubicBezTo>
                          <a:pt x="948997" y="401129"/>
                          <a:pt x="932541" y="417585"/>
                          <a:pt x="913341" y="417585"/>
                        </a:cubicBezTo>
                        <a:lnTo>
                          <a:pt x="913341" y="417585"/>
                        </a:lnTo>
                        <a:close/>
                        <a:moveTo>
                          <a:pt x="1066936" y="582151"/>
                        </a:moveTo>
                        <a:lnTo>
                          <a:pt x="1066936" y="606836"/>
                        </a:lnTo>
                        <a:lnTo>
                          <a:pt x="970939" y="606836"/>
                        </a:lnTo>
                        <a:lnTo>
                          <a:pt x="970939" y="582151"/>
                        </a:lnTo>
                        <a:lnTo>
                          <a:pt x="1066936" y="582151"/>
                        </a:lnTo>
                        <a:close/>
                        <a:moveTo>
                          <a:pt x="1031280" y="689119"/>
                        </a:moveTo>
                        <a:lnTo>
                          <a:pt x="1006596" y="689119"/>
                        </a:lnTo>
                        <a:cubicBezTo>
                          <a:pt x="987396" y="689119"/>
                          <a:pt x="970939" y="672662"/>
                          <a:pt x="970939" y="653463"/>
                        </a:cubicBezTo>
                        <a:lnTo>
                          <a:pt x="970939" y="628778"/>
                        </a:lnTo>
                        <a:lnTo>
                          <a:pt x="1066936" y="628778"/>
                        </a:lnTo>
                        <a:lnTo>
                          <a:pt x="1066936" y="653463"/>
                        </a:lnTo>
                        <a:cubicBezTo>
                          <a:pt x="1066936" y="672662"/>
                          <a:pt x="1053222" y="689119"/>
                          <a:pt x="1031280" y="689119"/>
                        </a:cubicBezTo>
                        <a:lnTo>
                          <a:pt x="1031280" y="689119"/>
                        </a:lnTo>
                        <a:close/>
                      </a:path>
                    </a:pathLst>
                  </a:custGeom>
                  <a:grpFill/>
                  <a:ln w="27426" cap="flat">
                    <a:noFill/>
                    <a:prstDash val="solid"/>
                    <a:miter/>
                  </a:ln>
                </p:spPr>
                <p:txBody>
                  <a:bodyPr rtlCol="0" anchor="ctr"/>
                  <a:lstStyle/>
                  <a:p>
                    <a:endParaRPr lang="en-US"/>
                  </a:p>
                </p:txBody>
              </p:sp>
            </p:grpSp>
            <p:sp>
              <p:nvSpPr>
                <p:cNvPr id="20" name="Freeform 19">
                  <a:extLst>
                    <a:ext uri="{FF2B5EF4-FFF2-40B4-BE49-F238E27FC236}">
                      <a16:creationId xmlns:a16="http://schemas.microsoft.com/office/drawing/2014/main" id="{95F58E9E-0537-5241-A323-CE0B74E5F17E}"/>
                    </a:ext>
                  </a:extLst>
                </p:cNvPr>
                <p:cNvSpPr/>
                <p:nvPr/>
              </p:nvSpPr>
              <p:spPr>
                <a:xfrm>
                  <a:off x="7624966" y="3971001"/>
                  <a:ext cx="21941" cy="58311"/>
                </a:xfrm>
                <a:custGeom>
                  <a:avLst/>
                  <a:gdLst>
                    <a:gd name="connsiteX0" fmla="*/ 21942 w 21941"/>
                    <a:gd name="connsiteY0" fmla="*/ 46627 h 58311"/>
                    <a:gd name="connsiteX1" fmla="*/ 21942 w 21941"/>
                    <a:gd name="connsiteY1" fmla="*/ 10971 h 58311"/>
                    <a:gd name="connsiteX2" fmla="*/ 10972 w 21941"/>
                    <a:gd name="connsiteY2" fmla="*/ 0 h 58311"/>
                    <a:gd name="connsiteX3" fmla="*/ 0 w 21941"/>
                    <a:gd name="connsiteY3" fmla="*/ 10971 h 58311"/>
                    <a:gd name="connsiteX4" fmla="*/ 0 w 21941"/>
                    <a:gd name="connsiteY4" fmla="*/ 46627 h 58311"/>
                    <a:gd name="connsiteX5" fmla="*/ 10972 w 21941"/>
                    <a:gd name="connsiteY5" fmla="*/ 57598 h 58311"/>
                    <a:gd name="connsiteX6" fmla="*/ 21942 w 21941"/>
                    <a:gd name="connsiteY6" fmla="*/ 46627 h 58311"/>
                    <a:gd name="connsiteX7" fmla="*/ 21942 w 21941"/>
                    <a:gd name="connsiteY7" fmla="*/ 46627 h 58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41" h="58311">
                      <a:moveTo>
                        <a:pt x="21942" y="46627"/>
                      </a:moveTo>
                      <a:lnTo>
                        <a:pt x="21942" y="10971"/>
                      </a:lnTo>
                      <a:cubicBezTo>
                        <a:pt x="21942" y="5485"/>
                        <a:pt x="16456" y="0"/>
                        <a:pt x="10972" y="0"/>
                      </a:cubicBezTo>
                      <a:cubicBezTo>
                        <a:pt x="5486" y="0"/>
                        <a:pt x="0" y="5485"/>
                        <a:pt x="0" y="10971"/>
                      </a:cubicBezTo>
                      <a:lnTo>
                        <a:pt x="0" y="46627"/>
                      </a:lnTo>
                      <a:cubicBezTo>
                        <a:pt x="0" y="52112"/>
                        <a:pt x="5486" y="57598"/>
                        <a:pt x="10972" y="57598"/>
                      </a:cubicBezTo>
                      <a:cubicBezTo>
                        <a:pt x="16456" y="60341"/>
                        <a:pt x="21942" y="54855"/>
                        <a:pt x="21942" y="46627"/>
                      </a:cubicBezTo>
                      <a:lnTo>
                        <a:pt x="21942" y="46627"/>
                      </a:lnTo>
                      <a:close/>
                    </a:path>
                  </a:pathLst>
                </a:custGeom>
                <a:grpFill/>
                <a:ln w="27426"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00873331-C8AB-1E43-A6F8-2A91E7317E7A}"/>
                    </a:ext>
                  </a:extLst>
                </p:cNvPr>
                <p:cNvSpPr/>
                <p:nvPr/>
              </p:nvSpPr>
              <p:spPr>
                <a:xfrm>
                  <a:off x="6651284" y="3735124"/>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C3B938BC-52DF-2848-B4A1-51B120B00B8E}"/>
                    </a:ext>
                  </a:extLst>
                </p:cNvPr>
                <p:cNvSpPr/>
                <p:nvPr/>
              </p:nvSpPr>
              <p:spPr>
                <a:xfrm>
                  <a:off x="6651284" y="3784493"/>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6"/>
                        <a:pt x="117939" y="10971"/>
                      </a:cubicBezTo>
                      <a:cubicBezTo>
                        <a:pt x="117939" y="5485"/>
                        <a:pt x="112453" y="0"/>
                        <a:pt x="106969" y="0"/>
                      </a:cubicBezTo>
                      <a:lnTo>
                        <a:pt x="10972" y="0"/>
                      </a:lnTo>
                      <a:cubicBezTo>
                        <a:pt x="5486" y="0"/>
                        <a:pt x="0" y="5485"/>
                        <a:pt x="0" y="10971"/>
                      </a:cubicBezTo>
                      <a:cubicBezTo>
                        <a:pt x="0" y="16456"/>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CC871859-6121-E945-865D-309090C1CEFC}"/>
                    </a:ext>
                  </a:extLst>
                </p:cNvPr>
                <p:cNvSpPr/>
                <p:nvPr/>
              </p:nvSpPr>
              <p:spPr>
                <a:xfrm>
                  <a:off x="6651284" y="3831120"/>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7A3E203F-6235-A24A-9A9F-B39B569296B2}"/>
                    </a:ext>
                  </a:extLst>
                </p:cNvPr>
                <p:cNvSpPr/>
                <p:nvPr/>
              </p:nvSpPr>
              <p:spPr>
                <a:xfrm>
                  <a:off x="6651284" y="3877747"/>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4C729B6-BC05-0E48-BF5F-F75E5407EB13}"/>
                    </a:ext>
                  </a:extLst>
                </p:cNvPr>
                <p:cNvSpPr/>
                <p:nvPr/>
              </p:nvSpPr>
              <p:spPr>
                <a:xfrm>
                  <a:off x="6651284" y="3924374"/>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6"/>
                        <a:pt x="112453" y="0"/>
                        <a:pt x="106969" y="0"/>
                      </a:cubicBezTo>
                      <a:lnTo>
                        <a:pt x="10972" y="0"/>
                      </a:lnTo>
                      <a:cubicBezTo>
                        <a:pt x="5486" y="0"/>
                        <a:pt x="0" y="5486"/>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D6A8B961-A45C-954D-9813-34DFD49A718C}"/>
                    </a:ext>
                  </a:extLst>
                </p:cNvPr>
                <p:cNvSpPr/>
                <p:nvPr/>
              </p:nvSpPr>
              <p:spPr>
                <a:xfrm>
                  <a:off x="6840535" y="3735124"/>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B9237E49-9E50-E04F-A144-E8DC5B540012}"/>
                    </a:ext>
                  </a:extLst>
                </p:cNvPr>
                <p:cNvSpPr/>
                <p:nvPr/>
              </p:nvSpPr>
              <p:spPr>
                <a:xfrm>
                  <a:off x="6840535" y="3784493"/>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6"/>
                        <a:pt x="117939" y="10971"/>
                      </a:cubicBezTo>
                      <a:cubicBezTo>
                        <a:pt x="117939" y="5485"/>
                        <a:pt x="112453" y="0"/>
                        <a:pt x="106967" y="0"/>
                      </a:cubicBezTo>
                      <a:lnTo>
                        <a:pt x="10970" y="0"/>
                      </a:lnTo>
                      <a:cubicBezTo>
                        <a:pt x="5484" y="0"/>
                        <a:pt x="0" y="5485"/>
                        <a:pt x="0" y="10971"/>
                      </a:cubicBezTo>
                      <a:cubicBezTo>
                        <a:pt x="0" y="16456"/>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7B2B34A0-E222-1B42-A74A-909847285EF6}"/>
                    </a:ext>
                  </a:extLst>
                </p:cNvPr>
                <p:cNvSpPr/>
                <p:nvPr/>
              </p:nvSpPr>
              <p:spPr>
                <a:xfrm>
                  <a:off x="6840535" y="3831120"/>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E201A8EC-D11C-004A-BD9F-BC9D08753F66}"/>
                    </a:ext>
                  </a:extLst>
                </p:cNvPr>
                <p:cNvSpPr/>
                <p:nvPr/>
              </p:nvSpPr>
              <p:spPr>
                <a:xfrm>
                  <a:off x="6840535" y="3877747"/>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F5FBA8FB-824A-B34B-8CA4-B88242904637}"/>
                    </a:ext>
                  </a:extLst>
                </p:cNvPr>
                <p:cNvSpPr/>
                <p:nvPr/>
              </p:nvSpPr>
              <p:spPr>
                <a:xfrm>
                  <a:off x="6840535" y="3924374"/>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6"/>
                        <a:pt x="112453" y="0"/>
                        <a:pt x="106967" y="0"/>
                      </a:cubicBezTo>
                      <a:lnTo>
                        <a:pt x="10970" y="0"/>
                      </a:lnTo>
                      <a:cubicBezTo>
                        <a:pt x="5484" y="0"/>
                        <a:pt x="0" y="5486"/>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EF9514B8-D2BE-BB49-8544-1F5AC506CA70}"/>
                    </a:ext>
                  </a:extLst>
                </p:cNvPr>
                <p:cNvSpPr/>
                <p:nvPr/>
              </p:nvSpPr>
              <p:spPr>
                <a:xfrm>
                  <a:off x="6673225" y="4138309"/>
                  <a:ext cx="22655" cy="175537"/>
                </a:xfrm>
                <a:custGeom>
                  <a:avLst/>
                  <a:gdLst>
                    <a:gd name="connsiteX0" fmla="*/ 10972 w 22655"/>
                    <a:gd name="connsiteY0" fmla="*/ 0 h 175537"/>
                    <a:gd name="connsiteX1" fmla="*/ 0 w 22655"/>
                    <a:gd name="connsiteY1" fmla="*/ 10971 h 175537"/>
                    <a:gd name="connsiteX2" fmla="*/ 0 w 22655"/>
                    <a:gd name="connsiteY2" fmla="*/ 164566 h 175537"/>
                    <a:gd name="connsiteX3" fmla="*/ 10972 w 22655"/>
                    <a:gd name="connsiteY3" fmla="*/ 175537 h 175537"/>
                    <a:gd name="connsiteX4" fmla="*/ 21942 w 22655"/>
                    <a:gd name="connsiteY4" fmla="*/ 164566 h 175537"/>
                    <a:gd name="connsiteX5" fmla="*/ 21942 w 22655"/>
                    <a:gd name="connsiteY5" fmla="*/ 10971 h 175537"/>
                    <a:gd name="connsiteX6" fmla="*/ 10972 w 22655"/>
                    <a:gd name="connsiteY6" fmla="*/ 0 h 175537"/>
                    <a:gd name="connsiteX7" fmla="*/ 10972 w 22655"/>
                    <a:gd name="connsiteY7" fmla="*/ 0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655" h="175537">
                      <a:moveTo>
                        <a:pt x="10972" y="0"/>
                      </a:moveTo>
                      <a:cubicBezTo>
                        <a:pt x="5486" y="0"/>
                        <a:pt x="0" y="5485"/>
                        <a:pt x="0" y="10971"/>
                      </a:cubicBezTo>
                      <a:lnTo>
                        <a:pt x="0" y="164566"/>
                      </a:lnTo>
                      <a:cubicBezTo>
                        <a:pt x="0" y="170051"/>
                        <a:pt x="5486" y="175537"/>
                        <a:pt x="10972" y="175537"/>
                      </a:cubicBezTo>
                      <a:cubicBezTo>
                        <a:pt x="16458" y="175537"/>
                        <a:pt x="21942" y="170051"/>
                        <a:pt x="21942" y="164566"/>
                      </a:cubicBezTo>
                      <a:lnTo>
                        <a:pt x="21942" y="10971"/>
                      </a:lnTo>
                      <a:cubicBezTo>
                        <a:pt x="24686" y="5485"/>
                        <a:pt x="19200" y="0"/>
                        <a:pt x="10972" y="0"/>
                      </a:cubicBezTo>
                      <a:lnTo>
                        <a:pt x="10972" y="0"/>
                      </a:lnTo>
                      <a:close/>
                    </a:path>
                  </a:pathLst>
                </a:custGeom>
                <a:grpFill/>
                <a:ln w="27426"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1376F4E5-7483-8749-BCDE-7F6A9FB3A8AC}"/>
                    </a:ext>
                  </a:extLst>
                </p:cNvPr>
                <p:cNvSpPr/>
                <p:nvPr/>
              </p:nvSpPr>
              <p:spPr>
                <a:xfrm>
                  <a:off x="6675969" y="4338531"/>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F7CF842D-9F27-4C44-B91A-BF3DAAED8B4C}"/>
                    </a:ext>
                  </a:extLst>
                </p:cNvPr>
                <p:cNvSpPr/>
                <p:nvPr/>
              </p:nvSpPr>
              <p:spPr>
                <a:xfrm>
                  <a:off x="6675969" y="4387901"/>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6"/>
                        <a:pt x="16456" y="21942"/>
                        <a:pt x="10970" y="21942"/>
                      </a:cubicBezTo>
                      <a:cubicBezTo>
                        <a:pt x="5484" y="21942"/>
                        <a:pt x="0" y="16456"/>
                        <a:pt x="0" y="10971"/>
                      </a:cubicBezTo>
                      <a:cubicBezTo>
                        <a:pt x="0" y="5485"/>
                        <a:pt x="5484" y="0"/>
                        <a:pt x="10970" y="0"/>
                      </a:cubicBezTo>
                      <a:cubicBezTo>
                        <a:pt x="16456" y="0"/>
                        <a:pt x="21942" y="2743"/>
                        <a:pt x="21942" y="10971"/>
                      </a:cubicBezTo>
                      <a:lnTo>
                        <a:pt x="21942" y="10971"/>
                      </a:lnTo>
                      <a:close/>
                    </a:path>
                  </a:pathLst>
                </a:custGeom>
                <a:grpFill/>
                <a:ln w="27426"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7EA5BCAB-CD27-F04C-9FD7-328A4342DBD1}"/>
                    </a:ext>
                  </a:extLst>
                </p:cNvPr>
                <p:cNvSpPr/>
                <p:nvPr/>
              </p:nvSpPr>
              <p:spPr>
                <a:xfrm>
                  <a:off x="6758252" y="4184936"/>
                  <a:ext cx="21941" cy="175537"/>
                </a:xfrm>
                <a:custGeom>
                  <a:avLst/>
                  <a:gdLst>
                    <a:gd name="connsiteX0" fmla="*/ 10970 w 21941"/>
                    <a:gd name="connsiteY0" fmla="*/ 0 h 175537"/>
                    <a:gd name="connsiteX1" fmla="*/ 0 w 21941"/>
                    <a:gd name="connsiteY1" fmla="*/ 10971 h 175537"/>
                    <a:gd name="connsiteX2" fmla="*/ 0 w 21941"/>
                    <a:gd name="connsiteY2" fmla="*/ 164566 h 175537"/>
                    <a:gd name="connsiteX3" fmla="*/ 10970 w 21941"/>
                    <a:gd name="connsiteY3" fmla="*/ 175537 h 175537"/>
                    <a:gd name="connsiteX4" fmla="*/ 21942 w 21941"/>
                    <a:gd name="connsiteY4" fmla="*/ 164566 h 175537"/>
                    <a:gd name="connsiteX5" fmla="*/ 21942 w 21941"/>
                    <a:gd name="connsiteY5" fmla="*/ 10971 h 175537"/>
                    <a:gd name="connsiteX6" fmla="*/ 10970 w 21941"/>
                    <a:gd name="connsiteY6" fmla="*/ 0 h 175537"/>
                    <a:gd name="connsiteX7" fmla="*/ 10970 w 21941"/>
                    <a:gd name="connsiteY7" fmla="*/ 0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41" h="175537">
                      <a:moveTo>
                        <a:pt x="10970" y="0"/>
                      </a:moveTo>
                      <a:cubicBezTo>
                        <a:pt x="5484" y="0"/>
                        <a:pt x="0" y="5486"/>
                        <a:pt x="0" y="10971"/>
                      </a:cubicBezTo>
                      <a:lnTo>
                        <a:pt x="0" y="164566"/>
                      </a:lnTo>
                      <a:cubicBezTo>
                        <a:pt x="0" y="170052"/>
                        <a:pt x="5484" y="175537"/>
                        <a:pt x="10970" y="175537"/>
                      </a:cubicBezTo>
                      <a:cubicBezTo>
                        <a:pt x="16456" y="175537"/>
                        <a:pt x="21942" y="170052"/>
                        <a:pt x="21942" y="164566"/>
                      </a:cubicBezTo>
                      <a:lnTo>
                        <a:pt x="21942" y="10971"/>
                      </a:lnTo>
                      <a:cubicBezTo>
                        <a:pt x="21942" y="5486"/>
                        <a:pt x="16456" y="0"/>
                        <a:pt x="10970" y="0"/>
                      </a:cubicBezTo>
                      <a:lnTo>
                        <a:pt x="10970" y="0"/>
                      </a:lnTo>
                      <a:close/>
                    </a:path>
                  </a:pathLst>
                </a:custGeom>
                <a:grpFill/>
                <a:ln w="27426"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3D412A56-2A5E-BC43-B0EF-F9888F5733E2}"/>
                    </a:ext>
                  </a:extLst>
                </p:cNvPr>
                <p:cNvSpPr/>
                <p:nvPr/>
              </p:nvSpPr>
              <p:spPr>
                <a:xfrm>
                  <a:off x="6758252" y="4387187"/>
                  <a:ext cx="21941" cy="22655"/>
                </a:xfrm>
                <a:custGeom>
                  <a:avLst/>
                  <a:gdLst>
                    <a:gd name="connsiteX0" fmla="*/ 21942 w 21941"/>
                    <a:gd name="connsiteY0" fmla="*/ 11684 h 22655"/>
                    <a:gd name="connsiteX1" fmla="*/ 10970 w 21941"/>
                    <a:gd name="connsiteY1" fmla="*/ 22656 h 22655"/>
                    <a:gd name="connsiteX2" fmla="*/ 0 w 21941"/>
                    <a:gd name="connsiteY2" fmla="*/ 11684 h 22655"/>
                    <a:gd name="connsiteX3" fmla="*/ 10970 w 21941"/>
                    <a:gd name="connsiteY3" fmla="*/ 714 h 22655"/>
                    <a:gd name="connsiteX4" fmla="*/ 21942 w 21941"/>
                    <a:gd name="connsiteY4" fmla="*/ 11684 h 22655"/>
                    <a:gd name="connsiteX5" fmla="*/ 21942 w 21941"/>
                    <a:gd name="connsiteY5" fmla="*/ 11684 h 2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2655">
                      <a:moveTo>
                        <a:pt x="21942" y="11684"/>
                      </a:moveTo>
                      <a:cubicBezTo>
                        <a:pt x="21942" y="17170"/>
                        <a:pt x="16456" y="22656"/>
                        <a:pt x="10970" y="22656"/>
                      </a:cubicBezTo>
                      <a:cubicBezTo>
                        <a:pt x="5484" y="22656"/>
                        <a:pt x="0" y="17170"/>
                        <a:pt x="0" y="11684"/>
                      </a:cubicBezTo>
                      <a:cubicBezTo>
                        <a:pt x="0" y="6199"/>
                        <a:pt x="5484" y="714"/>
                        <a:pt x="10970" y="714"/>
                      </a:cubicBezTo>
                      <a:cubicBezTo>
                        <a:pt x="16456" y="-2029"/>
                        <a:pt x="21942" y="3456"/>
                        <a:pt x="21942" y="11684"/>
                      </a:cubicBezTo>
                      <a:lnTo>
                        <a:pt x="21942" y="11684"/>
                      </a:lnTo>
                      <a:close/>
                    </a:path>
                  </a:pathLst>
                </a:custGeom>
                <a:grpFill/>
                <a:ln w="27426"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FD3DE33E-C27F-B144-9E13-BF8731062BD8}"/>
                    </a:ext>
                  </a:extLst>
                </p:cNvPr>
                <p:cNvSpPr/>
                <p:nvPr/>
              </p:nvSpPr>
              <p:spPr>
                <a:xfrm>
                  <a:off x="6840535" y="4234306"/>
                  <a:ext cx="21941" cy="175537"/>
                </a:xfrm>
                <a:custGeom>
                  <a:avLst/>
                  <a:gdLst>
                    <a:gd name="connsiteX0" fmla="*/ 10970 w 21941"/>
                    <a:gd name="connsiteY0" fmla="*/ 175537 h 175537"/>
                    <a:gd name="connsiteX1" fmla="*/ 21942 w 21941"/>
                    <a:gd name="connsiteY1" fmla="*/ 164566 h 175537"/>
                    <a:gd name="connsiteX2" fmla="*/ 21942 w 21941"/>
                    <a:gd name="connsiteY2" fmla="*/ 10971 h 175537"/>
                    <a:gd name="connsiteX3" fmla="*/ 10970 w 21941"/>
                    <a:gd name="connsiteY3" fmla="*/ 0 h 175537"/>
                    <a:gd name="connsiteX4" fmla="*/ 0 w 21941"/>
                    <a:gd name="connsiteY4" fmla="*/ 10971 h 175537"/>
                    <a:gd name="connsiteX5" fmla="*/ 0 w 21941"/>
                    <a:gd name="connsiteY5" fmla="*/ 164566 h 175537"/>
                    <a:gd name="connsiteX6" fmla="*/ 10970 w 21941"/>
                    <a:gd name="connsiteY6" fmla="*/ 175537 h 175537"/>
                    <a:gd name="connsiteX7" fmla="*/ 10970 w 21941"/>
                    <a:gd name="connsiteY7" fmla="*/ 175537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41" h="175537">
                      <a:moveTo>
                        <a:pt x="10970" y="175537"/>
                      </a:moveTo>
                      <a:cubicBezTo>
                        <a:pt x="16456" y="175537"/>
                        <a:pt x="21942" y="170051"/>
                        <a:pt x="21942" y="164566"/>
                      </a:cubicBezTo>
                      <a:lnTo>
                        <a:pt x="21942" y="10971"/>
                      </a:lnTo>
                      <a:cubicBezTo>
                        <a:pt x="21942" y="5485"/>
                        <a:pt x="16456" y="0"/>
                        <a:pt x="10970" y="0"/>
                      </a:cubicBezTo>
                      <a:cubicBezTo>
                        <a:pt x="5484" y="0"/>
                        <a:pt x="0" y="5485"/>
                        <a:pt x="0" y="10971"/>
                      </a:cubicBezTo>
                      <a:lnTo>
                        <a:pt x="0" y="164566"/>
                      </a:lnTo>
                      <a:cubicBezTo>
                        <a:pt x="0" y="170051"/>
                        <a:pt x="5484" y="175537"/>
                        <a:pt x="10970" y="175537"/>
                      </a:cubicBezTo>
                      <a:lnTo>
                        <a:pt x="10970" y="175537"/>
                      </a:lnTo>
                      <a:close/>
                    </a:path>
                  </a:pathLst>
                </a:custGeom>
                <a:grpFill/>
                <a:ln w="27426"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CD91EE31-449E-E448-A6BB-42E6C1D70EB2}"/>
                    </a:ext>
                  </a:extLst>
                </p:cNvPr>
                <p:cNvSpPr/>
                <p:nvPr/>
              </p:nvSpPr>
              <p:spPr>
                <a:xfrm>
                  <a:off x="6840535" y="4434528"/>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3B8FFB63-608D-5042-AEDA-AA08BE7F3DE2}"/>
                    </a:ext>
                  </a:extLst>
                </p:cNvPr>
                <p:cNvSpPr/>
                <p:nvPr/>
              </p:nvSpPr>
              <p:spPr>
                <a:xfrm>
                  <a:off x="6758252" y="4434528"/>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2728EED5-41DA-CE41-8B41-248503058941}"/>
                    </a:ext>
                  </a:extLst>
                </p:cNvPr>
                <p:cNvSpPr/>
                <p:nvPr/>
              </p:nvSpPr>
              <p:spPr>
                <a:xfrm>
                  <a:off x="6675969" y="4434528"/>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endParaRPr lang="en-US"/>
                </a:p>
              </p:txBody>
            </p:sp>
          </p:grpSp>
        </p:grpSp>
        <p:sp>
          <p:nvSpPr>
            <p:cNvPr id="11" name="Text Placeholder 2">
              <a:extLst>
                <a:ext uri="{FF2B5EF4-FFF2-40B4-BE49-F238E27FC236}">
                  <a16:creationId xmlns:a16="http://schemas.microsoft.com/office/drawing/2014/main" id="{DDAE9AC1-6B9A-1C40-9393-1A45C07A2381}"/>
                </a:ext>
              </a:extLst>
            </p:cNvPr>
            <p:cNvSpPr txBox="1">
              <a:spLocks/>
            </p:cNvSpPr>
            <p:nvPr/>
          </p:nvSpPr>
          <p:spPr>
            <a:xfrm>
              <a:off x="653475" y="8444830"/>
              <a:ext cx="4955516" cy="546999"/>
            </a:xfrm>
            <a:prstGeom prst="rect">
              <a:avLst/>
            </a:prstGeom>
          </p:spPr>
          <p:txBody>
            <a:bodyPr vert="horz" lIns="91440" tIns="45720" rIns="91440" bIns="45720" numCol="1" spcCol="288000" rtlCol="0" anchor="t">
              <a:normAutofit/>
            </a:bodyPr>
            <a:lstStyle>
              <a:lvl1pPr marL="0" indent="0" algn="just" defTabSz="755934" rtl="0" eaLnBrk="1" latinLnBrk="0" hangingPunct="1">
                <a:lnSpc>
                  <a:spcPts val="1200"/>
                </a:lnSpc>
                <a:spcBef>
                  <a:spcPts val="0"/>
                </a:spcBef>
                <a:buFont typeface="Arial" panose="020B0604020202020204" pitchFamily="34" charset="0"/>
                <a:buNone/>
                <a:defRPr sz="1000" b="0" i="0" kern="1200">
                  <a:solidFill>
                    <a:srgbClr val="4B4B4B"/>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1050" b="1" dirty="0">
                  <a:solidFill>
                    <a:schemeClr val="bg1"/>
                  </a:solidFill>
                  <a:highlight>
                    <a:srgbClr val="863694"/>
                  </a:highlight>
                </a:rPr>
                <a:t> ACTIVITY IDEA</a:t>
              </a:r>
              <a:r>
                <a:rPr lang="en-US" sz="1050" b="1" dirty="0">
                  <a:solidFill>
                    <a:srgbClr val="863694"/>
                  </a:solidFill>
                  <a:highlight>
                    <a:srgbClr val="863694"/>
                  </a:highlight>
                </a:rPr>
                <a:t>.</a:t>
              </a:r>
              <a:r>
                <a:rPr lang="en-US" sz="1050" b="1" dirty="0">
                  <a:solidFill>
                    <a:schemeClr val="bg1"/>
                  </a:solidFill>
                  <a:highlight>
                    <a:srgbClr val="863694"/>
                  </a:highlight>
                </a:rPr>
                <a:t> </a:t>
              </a:r>
            </a:p>
          </p:txBody>
        </p:sp>
      </p:grpSp>
      <p:sp>
        <p:nvSpPr>
          <p:cNvPr id="42" name="Freeform 41">
            <a:extLst>
              <a:ext uri="{FF2B5EF4-FFF2-40B4-BE49-F238E27FC236}">
                <a16:creationId xmlns:a16="http://schemas.microsoft.com/office/drawing/2014/main" id="{2E1C6941-C111-994D-B07E-813D721BDE5E}"/>
              </a:ext>
            </a:extLst>
          </p:cNvPr>
          <p:cNvSpPr/>
          <p:nvPr/>
        </p:nvSpPr>
        <p:spPr>
          <a:xfrm flipH="1">
            <a:off x="1898582" y="1532295"/>
            <a:ext cx="5703065" cy="6500106"/>
          </a:xfrm>
          <a:custGeom>
            <a:avLst/>
            <a:gdLst>
              <a:gd name="connsiteX0" fmla="*/ 2246378 w 5222656"/>
              <a:gd name="connsiteY0" fmla="*/ 0 h 5952556"/>
              <a:gd name="connsiteX1" fmla="*/ 5222656 w 5222656"/>
              <a:gd name="connsiteY1" fmla="*/ 2976278 h 5952556"/>
              <a:gd name="connsiteX2" fmla="*/ 2246378 w 5222656"/>
              <a:gd name="connsiteY2" fmla="*/ 5952556 h 5952556"/>
              <a:gd name="connsiteX3" fmla="*/ 141832 w 5222656"/>
              <a:gd name="connsiteY3" fmla="*/ 5080825 h 5952556"/>
              <a:gd name="connsiteX4" fmla="*/ 0 w 5222656"/>
              <a:gd name="connsiteY4" fmla="*/ 4924770 h 5952556"/>
              <a:gd name="connsiteX5" fmla="*/ 0 w 5222656"/>
              <a:gd name="connsiteY5" fmla="*/ 1027786 h 5952556"/>
              <a:gd name="connsiteX6" fmla="*/ 141832 w 5222656"/>
              <a:gd name="connsiteY6" fmla="*/ 871732 h 5952556"/>
              <a:gd name="connsiteX7" fmla="*/ 2246378 w 5222656"/>
              <a:gd name="connsiteY7" fmla="*/ 0 h 5952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22656" h="5952556">
                <a:moveTo>
                  <a:pt x="2246378" y="0"/>
                </a:moveTo>
                <a:cubicBezTo>
                  <a:pt x="3890131" y="0"/>
                  <a:pt x="5222656" y="1332525"/>
                  <a:pt x="5222656" y="2976278"/>
                </a:cubicBezTo>
                <a:cubicBezTo>
                  <a:pt x="5222656" y="4620031"/>
                  <a:pt x="3890131" y="5952556"/>
                  <a:pt x="2246378" y="5952556"/>
                </a:cubicBezTo>
                <a:cubicBezTo>
                  <a:pt x="1424502" y="5952556"/>
                  <a:pt x="680432" y="5619425"/>
                  <a:pt x="141832" y="5080825"/>
                </a:cubicBezTo>
                <a:lnTo>
                  <a:pt x="0" y="4924770"/>
                </a:lnTo>
                <a:lnTo>
                  <a:pt x="0" y="1027786"/>
                </a:lnTo>
                <a:lnTo>
                  <a:pt x="141832" y="871732"/>
                </a:lnTo>
                <a:cubicBezTo>
                  <a:pt x="680432" y="333131"/>
                  <a:pt x="1424502" y="0"/>
                  <a:pt x="2246378" y="0"/>
                </a:cubicBezTo>
                <a:close/>
              </a:path>
            </a:pathLst>
          </a:custGeom>
          <a:blipFill dpi="0" rotWithShape="1">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3" name="Group 42">
            <a:extLst>
              <a:ext uri="{FF2B5EF4-FFF2-40B4-BE49-F238E27FC236}">
                <a16:creationId xmlns:a16="http://schemas.microsoft.com/office/drawing/2014/main" id="{281EB074-AD10-994E-AF5D-BB0A0DC72061}"/>
              </a:ext>
            </a:extLst>
          </p:cNvPr>
          <p:cNvGrpSpPr/>
          <p:nvPr/>
        </p:nvGrpSpPr>
        <p:grpSpPr>
          <a:xfrm>
            <a:off x="1267748" y="1532295"/>
            <a:ext cx="2728307" cy="3135187"/>
            <a:chOff x="4625686" y="6235363"/>
            <a:chExt cx="2728307" cy="3135187"/>
          </a:xfrm>
        </p:grpSpPr>
        <p:sp>
          <p:nvSpPr>
            <p:cNvPr id="44" name="Oval 43">
              <a:extLst>
                <a:ext uri="{FF2B5EF4-FFF2-40B4-BE49-F238E27FC236}">
                  <a16:creationId xmlns:a16="http://schemas.microsoft.com/office/drawing/2014/main" id="{845921B9-23DE-4A42-9FB9-8FA03EA18E7D}"/>
                </a:ext>
              </a:extLst>
            </p:cNvPr>
            <p:cNvSpPr/>
            <p:nvPr/>
          </p:nvSpPr>
          <p:spPr>
            <a:xfrm>
              <a:off x="4625686" y="6625552"/>
              <a:ext cx="2728307" cy="2728307"/>
            </a:xfrm>
            <a:prstGeom prst="ellipse">
              <a:avLst/>
            </a:prstGeom>
            <a:gradFill>
              <a:gsLst>
                <a:gs pos="4000">
                  <a:srgbClr val="863694"/>
                </a:gs>
                <a:gs pos="34000">
                  <a:srgbClr val="863694"/>
                </a:gs>
                <a:gs pos="80000">
                  <a:srgbClr val="561465"/>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21A6F053-576F-2C4E-A0B0-9BF19B434E07}"/>
                </a:ext>
              </a:extLst>
            </p:cNvPr>
            <p:cNvSpPr/>
            <p:nvPr/>
          </p:nvSpPr>
          <p:spPr>
            <a:xfrm>
              <a:off x="4899895" y="7431558"/>
              <a:ext cx="2179885" cy="1938992"/>
            </a:xfrm>
            <a:prstGeom prst="rect">
              <a:avLst/>
            </a:prstGeom>
          </p:spPr>
          <p:txBody>
            <a:bodyPr wrap="square">
              <a:spAutoFit/>
            </a:bodyPr>
            <a:lstStyle/>
            <a:p>
              <a:pPr algn="ctr"/>
              <a:r>
                <a:rPr lang="en-GB" sz="1400" dirty="0">
                  <a:solidFill>
                    <a:schemeClr val="bg1"/>
                  </a:solidFill>
                </a:rPr>
                <a:t>AN EASY EXAMPLE OF </a:t>
              </a:r>
            </a:p>
            <a:p>
              <a:pPr algn="ctr"/>
              <a:r>
                <a:rPr lang="en-GB" sz="1400" dirty="0">
                  <a:solidFill>
                    <a:schemeClr val="bg1"/>
                  </a:solidFill>
                </a:rPr>
                <a:t>A SMART OBJECTIVE IS </a:t>
              </a:r>
            </a:p>
            <a:p>
              <a:pPr algn="ctr"/>
              <a:endParaRPr lang="en-GB" sz="1400" b="1" i="1" dirty="0">
                <a:solidFill>
                  <a:schemeClr val="bg1"/>
                </a:solidFill>
              </a:endParaRPr>
            </a:p>
            <a:p>
              <a:pPr algn="ctr"/>
              <a:r>
                <a:rPr lang="en-GB" sz="1400" b="1" i="1" dirty="0">
                  <a:solidFill>
                    <a:schemeClr val="bg1"/>
                  </a:solidFill>
                </a:rPr>
                <a:t>I will pass my driving test in 6 months with no more than 20 lessons’ </a:t>
              </a:r>
            </a:p>
            <a:p>
              <a:pPr algn="ctr"/>
              <a:endParaRPr lang="en-GB" b="1" i="1" dirty="0">
                <a:solidFill>
                  <a:schemeClr val="bg1"/>
                </a:solidFill>
              </a:endParaRPr>
            </a:p>
            <a:p>
              <a:pPr algn="ctr"/>
              <a:endParaRPr lang="en-GB" b="1" i="1" dirty="0">
                <a:solidFill>
                  <a:schemeClr val="bg1"/>
                </a:solidFill>
              </a:endParaRPr>
            </a:p>
          </p:txBody>
        </p:sp>
        <p:sp>
          <p:nvSpPr>
            <p:cNvPr id="46" name="Freeform 45">
              <a:extLst>
                <a:ext uri="{FF2B5EF4-FFF2-40B4-BE49-F238E27FC236}">
                  <a16:creationId xmlns:a16="http://schemas.microsoft.com/office/drawing/2014/main" id="{22B7E766-CE09-1E40-829E-697B3ED73208}"/>
                </a:ext>
              </a:extLst>
            </p:cNvPr>
            <p:cNvSpPr/>
            <p:nvPr/>
          </p:nvSpPr>
          <p:spPr>
            <a:xfrm>
              <a:off x="5508293" y="6235363"/>
              <a:ext cx="963091" cy="697186"/>
            </a:xfrm>
            <a:custGeom>
              <a:avLst/>
              <a:gdLst>
                <a:gd name="connsiteX0" fmla="*/ 355667 w 1522388"/>
                <a:gd name="connsiteY0" fmla="*/ 1102064 h 1102064"/>
                <a:gd name="connsiteX1" fmla="*/ 331425 w 1522388"/>
                <a:gd name="connsiteY1" fmla="*/ 1101167 h 1102064"/>
                <a:gd name="connsiteX2" fmla="*/ 67016 w 1522388"/>
                <a:gd name="connsiteY2" fmla="*/ 970589 h 1102064"/>
                <a:gd name="connsiteX3" fmla="*/ 67016 w 1522388"/>
                <a:gd name="connsiteY3" fmla="*/ 970589 h 1102064"/>
                <a:gd name="connsiteX4" fmla="*/ 1475 w 1522388"/>
                <a:gd name="connsiteY4" fmla="*/ 694624 h 1102064"/>
                <a:gd name="connsiteX5" fmla="*/ 69261 w 1522388"/>
                <a:gd name="connsiteY5" fmla="*/ 411030 h 1102064"/>
                <a:gd name="connsiteX6" fmla="*/ 449489 w 1522388"/>
                <a:gd name="connsiteY6" fmla="*/ 6282 h 1102064"/>
                <a:gd name="connsiteX7" fmla="*/ 460712 w 1522388"/>
                <a:gd name="connsiteY7" fmla="*/ 449 h 1102064"/>
                <a:gd name="connsiteX8" fmla="*/ 582367 w 1522388"/>
                <a:gd name="connsiteY8" fmla="*/ 221221 h 1102064"/>
                <a:gd name="connsiteX9" fmla="*/ 568451 w 1522388"/>
                <a:gd name="connsiteY9" fmla="*/ 226605 h 1102064"/>
                <a:gd name="connsiteX10" fmla="*/ 340853 w 1522388"/>
                <a:gd name="connsiteY10" fmla="*/ 463531 h 1102064"/>
                <a:gd name="connsiteX11" fmla="*/ 346688 w 1522388"/>
                <a:gd name="connsiteY11" fmla="*/ 463531 h 1102064"/>
                <a:gd name="connsiteX12" fmla="*/ 597181 w 1522388"/>
                <a:gd name="connsiteY12" fmla="*/ 555520 h 1102064"/>
                <a:gd name="connsiteX13" fmla="*/ 685617 w 1522388"/>
                <a:gd name="connsiteY13" fmla="*/ 781676 h 1102064"/>
                <a:gd name="connsiteX14" fmla="*/ 597630 w 1522388"/>
                <a:gd name="connsiteY14" fmla="*/ 1007384 h 1102064"/>
                <a:gd name="connsiteX15" fmla="*/ 355667 w 1522388"/>
                <a:gd name="connsiteY15" fmla="*/ 1102064 h 1102064"/>
                <a:gd name="connsiteX16" fmla="*/ 87217 w 1522388"/>
                <a:gd name="connsiteY16" fmla="*/ 954883 h 1102064"/>
                <a:gd name="connsiteX17" fmla="*/ 332772 w 1522388"/>
                <a:gd name="connsiteY17" fmla="*/ 1075590 h 1102064"/>
                <a:gd name="connsiteX18" fmla="*/ 579225 w 1522388"/>
                <a:gd name="connsiteY18" fmla="*/ 989883 h 1102064"/>
                <a:gd name="connsiteX19" fmla="*/ 660029 w 1522388"/>
                <a:gd name="connsiteY19" fmla="*/ 781676 h 1102064"/>
                <a:gd name="connsiteX20" fmla="*/ 579225 w 1522388"/>
                <a:gd name="connsiteY20" fmla="*/ 573469 h 1102064"/>
                <a:gd name="connsiteX21" fmla="*/ 346688 w 1522388"/>
                <a:gd name="connsiteY21" fmla="*/ 488660 h 1102064"/>
                <a:gd name="connsiteX22" fmla="*/ 304940 w 1522388"/>
                <a:gd name="connsiteY22" fmla="*/ 488660 h 1102064"/>
                <a:gd name="connsiteX23" fmla="*/ 310776 w 1522388"/>
                <a:gd name="connsiteY23" fmla="*/ 471608 h 1102064"/>
                <a:gd name="connsiteX24" fmla="*/ 546005 w 1522388"/>
                <a:gd name="connsiteY24" fmla="*/ 207759 h 1102064"/>
                <a:gd name="connsiteX25" fmla="*/ 450387 w 1522388"/>
                <a:gd name="connsiteY25" fmla="*/ 34103 h 1102064"/>
                <a:gd name="connsiteX26" fmla="*/ 93053 w 1522388"/>
                <a:gd name="connsiteY26" fmla="*/ 419556 h 1102064"/>
                <a:gd name="connsiteX27" fmla="*/ 87217 w 1522388"/>
                <a:gd name="connsiteY27" fmla="*/ 954883 h 1102064"/>
                <a:gd name="connsiteX28" fmla="*/ 1190194 w 1522388"/>
                <a:gd name="connsiteY28" fmla="*/ 1101616 h 1102064"/>
                <a:gd name="connsiteX29" fmla="*/ 1166402 w 1522388"/>
                <a:gd name="connsiteY29" fmla="*/ 1100718 h 1102064"/>
                <a:gd name="connsiteX30" fmla="*/ 904237 w 1522388"/>
                <a:gd name="connsiteY30" fmla="*/ 970140 h 1102064"/>
                <a:gd name="connsiteX31" fmla="*/ 904237 w 1522388"/>
                <a:gd name="connsiteY31" fmla="*/ 970140 h 1102064"/>
                <a:gd name="connsiteX32" fmla="*/ 902441 w 1522388"/>
                <a:gd name="connsiteY32" fmla="*/ 411030 h 1102064"/>
                <a:gd name="connsiteX33" fmla="*/ 1286710 w 1522388"/>
                <a:gd name="connsiteY33" fmla="*/ 5834 h 1102064"/>
                <a:gd name="connsiteX34" fmla="*/ 1297933 w 1522388"/>
                <a:gd name="connsiteY34" fmla="*/ 0 h 1102064"/>
                <a:gd name="connsiteX35" fmla="*/ 1419588 w 1522388"/>
                <a:gd name="connsiteY35" fmla="*/ 220772 h 1102064"/>
                <a:gd name="connsiteX36" fmla="*/ 1405671 w 1522388"/>
                <a:gd name="connsiteY36" fmla="*/ 226157 h 1102064"/>
                <a:gd name="connsiteX37" fmla="*/ 1178073 w 1522388"/>
                <a:gd name="connsiteY37" fmla="*/ 463083 h 1102064"/>
                <a:gd name="connsiteX38" fmla="*/ 1183909 w 1522388"/>
                <a:gd name="connsiteY38" fmla="*/ 463083 h 1102064"/>
                <a:gd name="connsiteX39" fmla="*/ 1430362 w 1522388"/>
                <a:gd name="connsiteY39" fmla="*/ 555071 h 1102064"/>
                <a:gd name="connsiteX40" fmla="*/ 1522389 w 1522388"/>
                <a:gd name="connsiteY40" fmla="*/ 781227 h 1102064"/>
                <a:gd name="connsiteX41" fmla="*/ 1429913 w 1522388"/>
                <a:gd name="connsiteY41" fmla="*/ 1007384 h 1102064"/>
                <a:gd name="connsiteX42" fmla="*/ 1190194 w 1522388"/>
                <a:gd name="connsiteY42" fmla="*/ 1101616 h 1102064"/>
                <a:gd name="connsiteX43" fmla="*/ 923989 w 1522388"/>
                <a:gd name="connsiteY43" fmla="*/ 954883 h 1102064"/>
                <a:gd name="connsiteX44" fmla="*/ 1167748 w 1522388"/>
                <a:gd name="connsiteY44" fmla="*/ 1075590 h 1102064"/>
                <a:gd name="connsiteX45" fmla="*/ 1411956 w 1522388"/>
                <a:gd name="connsiteY45" fmla="*/ 989883 h 1102064"/>
                <a:gd name="connsiteX46" fmla="*/ 1496801 w 1522388"/>
                <a:gd name="connsiteY46" fmla="*/ 781676 h 1102064"/>
                <a:gd name="connsiteX47" fmla="*/ 1412405 w 1522388"/>
                <a:gd name="connsiteY47" fmla="*/ 573917 h 1102064"/>
                <a:gd name="connsiteX48" fmla="*/ 1411956 w 1522388"/>
                <a:gd name="connsiteY48" fmla="*/ 573469 h 1102064"/>
                <a:gd name="connsiteX49" fmla="*/ 1183909 w 1522388"/>
                <a:gd name="connsiteY49" fmla="*/ 489108 h 1102064"/>
                <a:gd name="connsiteX50" fmla="*/ 1142160 w 1522388"/>
                <a:gd name="connsiteY50" fmla="*/ 489108 h 1102064"/>
                <a:gd name="connsiteX51" fmla="*/ 1147996 w 1522388"/>
                <a:gd name="connsiteY51" fmla="*/ 472057 h 1102064"/>
                <a:gd name="connsiteX52" fmla="*/ 1383226 w 1522388"/>
                <a:gd name="connsiteY52" fmla="*/ 208208 h 1102064"/>
                <a:gd name="connsiteX53" fmla="*/ 1287608 w 1522388"/>
                <a:gd name="connsiteY53" fmla="*/ 34552 h 1102064"/>
                <a:gd name="connsiteX54" fmla="*/ 926234 w 1522388"/>
                <a:gd name="connsiteY54" fmla="*/ 420454 h 1102064"/>
                <a:gd name="connsiteX55" fmla="*/ 923989 w 1522388"/>
                <a:gd name="connsiteY55" fmla="*/ 954883 h 1102064"/>
                <a:gd name="connsiteX56" fmla="*/ 923989 w 1522388"/>
                <a:gd name="connsiteY56" fmla="*/ 954883 h 1102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522388" h="1102064">
                  <a:moveTo>
                    <a:pt x="355667" y="1102064"/>
                  </a:moveTo>
                  <a:cubicBezTo>
                    <a:pt x="347586" y="1102064"/>
                    <a:pt x="339506" y="1101616"/>
                    <a:pt x="331425" y="1101167"/>
                  </a:cubicBezTo>
                  <a:cubicBezTo>
                    <a:pt x="225033" y="1094885"/>
                    <a:pt x="126273" y="1045974"/>
                    <a:pt x="67016" y="970589"/>
                  </a:cubicBezTo>
                  <a:lnTo>
                    <a:pt x="67016" y="970589"/>
                  </a:lnTo>
                  <a:cubicBezTo>
                    <a:pt x="15840" y="902382"/>
                    <a:pt x="-6156" y="809946"/>
                    <a:pt x="1475" y="694624"/>
                  </a:cubicBezTo>
                  <a:cubicBezTo>
                    <a:pt x="7311" y="606674"/>
                    <a:pt x="31552" y="505711"/>
                    <a:pt x="69261" y="411030"/>
                  </a:cubicBezTo>
                  <a:cubicBezTo>
                    <a:pt x="134353" y="242311"/>
                    <a:pt x="265884" y="102309"/>
                    <a:pt x="449489" y="6282"/>
                  </a:cubicBezTo>
                  <a:lnTo>
                    <a:pt x="460712" y="449"/>
                  </a:lnTo>
                  <a:lnTo>
                    <a:pt x="582367" y="221221"/>
                  </a:lnTo>
                  <a:lnTo>
                    <a:pt x="568451" y="226605"/>
                  </a:lnTo>
                  <a:cubicBezTo>
                    <a:pt x="461610" y="266990"/>
                    <a:pt x="384846" y="346863"/>
                    <a:pt x="340853" y="463531"/>
                  </a:cubicBezTo>
                  <a:lnTo>
                    <a:pt x="346688" y="463531"/>
                  </a:lnTo>
                  <a:cubicBezTo>
                    <a:pt x="453081" y="463531"/>
                    <a:pt x="535231" y="493596"/>
                    <a:pt x="597181" y="555520"/>
                  </a:cubicBezTo>
                  <a:cubicBezTo>
                    <a:pt x="655540" y="613854"/>
                    <a:pt x="685617" y="690137"/>
                    <a:pt x="685617" y="781676"/>
                  </a:cubicBezTo>
                  <a:cubicBezTo>
                    <a:pt x="685617" y="869177"/>
                    <a:pt x="655989" y="945011"/>
                    <a:pt x="597630" y="1007384"/>
                  </a:cubicBezTo>
                  <a:cubicBezTo>
                    <a:pt x="537027" y="1068410"/>
                    <a:pt x="449938" y="1102064"/>
                    <a:pt x="355667" y="1102064"/>
                  </a:cubicBezTo>
                  <a:close/>
                  <a:moveTo>
                    <a:pt x="87217" y="954883"/>
                  </a:moveTo>
                  <a:cubicBezTo>
                    <a:pt x="141985" y="1024435"/>
                    <a:pt x="233563" y="1069756"/>
                    <a:pt x="332772" y="1075590"/>
                  </a:cubicBezTo>
                  <a:cubicBezTo>
                    <a:pt x="428839" y="1081423"/>
                    <a:pt x="518622" y="1050013"/>
                    <a:pt x="579225" y="989883"/>
                  </a:cubicBezTo>
                  <a:cubicBezTo>
                    <a:pt x="632645" y="932447"/>
                    <a:pt x="660029" y="862446"/>
                    <a:pt x="660029" y="781676"/>
                  </a:cubicBezTo>
                  <a:cubicBezTo>
                    <a:pt x="660029" y="697316"/>
                    <a:pt x="632645" y="626867"/>
                    <a:pt x="579225" y="573469"/>
                  </a:cubicBezTo>
                  <a:cubicBezTo>
                    <a:pt x="522213" y="516480"/>
                    <a:pt x="446347" y="488660"/>
                    <a:pt x="346688" y="488660"/>
                  </a:cubicBezTo>
                  <a:lnTo>
                    <a:pt x="304940" y="488660"/>
                  </a:lnTo>
                  <a:lnTo>
                    <a:pt x="310776" y="471608"/>
                  </a:lnTo>
                  <a:cubicBezTo>
                    <a:pt x="354769" y="343273"/>
                    <a:pt x="434226" y="254875"/>
                    <a:pt x="546005" y="207759"/>
                  </a:cubicBezTo>
                  <a:lnTo>
                    <a:pt x="450387" y="34103"/>
                  </a:lnTo>
                  <a:cubicBezTo>
                    <a:pt x="278005" y="126989"/>
                    <a:pt x="155003" y="260260"/>
                    <a:pt x="93053" y="419556"/>
                  </a:cubicBezTo>
                  <a:cubicBezTo>
                    <a:pt x="24819" y="591418"/>
                    <a:pt x="-12890" y="821612"/>
                    <a:pt x="87217" y="954883"/>
                  </a:cubicBezTo>
                  <a:close/>
                  <a:moveTo>
                    <a:pt x="1190194" y="1101616"/>
                  </a:moveTo>
                  <a:cubicBezTo>
                    <a:pt x="1182562" y="1101616"/>
                    <a:pt x="1174482" y="1101167"/>
                    <a:pt x="1166402" y="1100718"/>
                  </a:cubicBezTo>
                  <a:cubicBezTo>
                    <a:pt x="1061356" y="1094436"/>
                    <a:pt x="963044" y="1045525"/>
                    <a:pt x="904237" y="970140"/>
                  </a:cubicBezTo>
                  <a:lnTo>
                    <a:pt x="904237" y="970140"/>
                  </a:lnTo>
                  <a:cubicBezTo>
                    <a:pt x="775399" y="804561"/>
                    <a:pt x="859795" y="523660"/>
                    <a:pt x="902441" y="411030"/>
                  </a:cubicBezTo>
                  <a:cubicBezTo>
                    <a:pt x="972023" y="241413"/>
                    <a:pt x="1104901" y="101411"/>
                    <a:pt x="1286710" y="5834"/>
                  </a:cubicBezTo>
                  <a:lnTo>
                    <a:pt x="1297933" y="0"/>
                  </a:lnTo>
                  <a:lnTo>
                    <a:pt x="1419588" y="220772"/>
                  </a:lnTo>
                  <a:lnTo>
                    <a:pt x="1405671" y="226157"/>
                  </a:lnTo>
                  <a:cubicBezTo>
                    <a:pt x="1298831" y="266542"/>
                    <a:pt x="1222067" y="346415"/>
                    <a:pt x="1178073" y="463083"/>
                  </a:cubicBezTo>
                  <a:lnTo>
                    <a:pt x="1183909" y="463083"/>
                  </a:lnTo>
                  <a:cubicBezTo>
                    <a:pt x="1290301" y="463083"/>
                    <a:pt x="1372901" y="494044"/>
                    <a:pt x="1430362" y="555071"/>
                  </a:cubicBezTo>
                  <a:cubicBezTo>
                    <a:pt x="1492311" y="612956"/>
                    <a:pt x="1522389" y="686995"/>
                    <a:pt x="1522389" y="781227"/>
                  </a:cubicBezTo>
                  <a:cubicBezTo>
                    <a:pt x="1522389" y="870075"/>
                    <a:pt x="1491414" y="946358"/>
                    <a:pt x="1429913" y="1007384"/>
                  </a:cubicBezTo>
                  <a:cubicBezTo>
                    <a:pt x="1369759" y="1068410"/>
                    <a:pt x="1283119" y="1101616"/>
                    <a:pt x="1190194" y="1101616"/>
                  </a:cubicBezTo>
                  <a:close/>
                  <a:moveTo>
                    <a:pt x="923989" y="954883"/>
                  </a:moveTo>
                  <a:cubicBezTo>
                    <a:pt x="978756" y="1024435"/>
                    <a:pt x="1069885" y="1069756"/>
                    <a:pt x="1167748" y="1075590"/>
                  </a:cubicBezTo>
                  <a:cubicBezTo>
                    <a:pt x="1262469" y="1081423"/>
                    <a:pt x="1351802" y="1050013"/>
                    <a:pt x="1411956" y="989883"/>
                  </a:cubicBezTo>
                  <a:cubicBezTo>
                    <a:pt x="1468968" y="932896"/>
                    <a:pt x="1496801" y="864690"/>
                    <a:pt x="1496801" y="781676"/>
                  </a:cubicBezTo>
                  <a:cubicBezTo>
                    <a:pt x="1496801" y="694624"/>
                    <a:pt x="1468968" y="626867"/>
                    <a:pt x="1412405" y="573917"/>
                  </a:cubicBezTo>
                  <a:lnTo>
                    <a:pt x="1411956" y="573469"/>
                  </a:lnTo>
                  <a:cubicBezTo>
                    <a:pt x="1359434" y="517378"/>
                    <a:pt x="1282670" y="489108"/>
                    <a:pt x="1183909" y="489108"/>
                  </a:cubicBezTo>
                  <a:lnTo>
                    <a:pt x="1142160" y="489108"/>
                  </a:lnTo>
                  <a:lnTo>
                    <a:pt x="1147996" y="472057"/>
                  </a:lnTo>
                  <a:cubicBezTo>
                    <a:pt x="1191989" y="343722"/>
                    <a:pt x="1271447" y="255324"/>
                    <a:pt x="1383226" y="208208"/>
                  </a:cubicBezTo>
                  <a:lnTo>
                    <a:pt x="1287608" y="34552"/>
                  </a:lnTo>
                  <a:cubicBezTo>
                    <a:pt x="1116572" y="126989"/>
                    <a:pt x="991775" y="259811"/>
                    <a:pt x="926234" y="420454"/>
                  </a:cubicBezTo>
                  <a:cubicBezTo>
                    <a:pt x="885383" y="529045"/>
                    <a:pt x="803232" y="799176"/>
                    <a:pt x="923989" y="954883"/>
                  </a:cubicBezTo>
                  <a:lnTo>
                    <a:pt x="923989" y="954883"/>
                  </a:lnTo>
                  <a:close/>
                </a:path>
              </a:pathLst>
            </a:custGeom>
            <a:solidFill>
              <a:srgbClr val="94C33D"/>
            </a:solidFill>
            <a:ln w="4485" cap="flat">
              <a:noFill/>
              <a:prstDash val="solid"/>
              <a:miter/>
            </a:ln>
          </p:spPr>
          <p:txBody>
            <a:bodyPr rtlCol="0" anchor="ctr"/>
            <a:lstStyle/>
            <a:p>
              <a:endParaRPr lang="en-US"/>
            </a:p>
          </p:txBody>
        </p:sp>
      </p:grpSp>
    </p:spTree>
    <p:extLst>
      <p:ext uri="{BB962C8B-B14F-4D97-AF65-F5344CB8AC3E}">
        <p14:creationId xmlns:p14="http://schemas.microsoft.com/office/powerpoint/2010/main" val="22790284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4">
            <a:extLst>
              <a:ext uri="{FF2B5EF4-FFF2-40B4-BE49-F238E27FC236}">
                <a16:creationId xmlns:a16="http://schemas.microsoft.com/office/drawing/2014/main" id="{44AD5CBB-F9C5-A843-B1C0-6DA6D01B8F53}"/>
              </a:ext>
            </a:extLst>
          </p:cNvPr>
          <p:cNvSpPr txBox="1">
            <a:spLocks/>
          </p:cNvSpPr>
          <p:nvPr/>
        </p:nvSpPr>
        <p:spPr>
          <a:xfrm>
            <a:off x="634226" y="464774"/>
            <a:ext cx="3698064" cy="836206"/>
          </a:xfrm>
          <a:prstGeom prst="rect">
            <a:avLst/>
          </a:prstGeom>
        </p:spPr>
        <p:txBody>
          <a:bodyPr vert="horz" lIns="91440" tIns="45720" rIns="91440" bIns="45720" rtlCol="0">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dirty="0"/>
              <a:t>Building a Curriculum Based on Objectives</a:t>
            </a:r>
            <a:endParaRPr lang="en-IE" dirty="0"/>
          </a:p>
        </p:txBody>
      </p:sp>
      <p:sp>
        <p:nvSpPr>
          <p:cNvPr id="10" name="Text Placeholder 5">
            <a:extLst>
              <a:ext uri="{FF2B5EF4-FFF2-40B4-BE49-F238E27FC236}">
                <a16:creationId xmlns:a16="http://schemas.microsoft.com/office/drawing/2014/main" id="{72814B65-A6C2-014A-AE30-C203676D08BD}"/>
              </a:ext>
            </a:extLst>
          </p:cNvPr>
          <p:cNvSpPr txBox="1">
            <a:spLocks/>
          </p:cNvSpPr>
          <p:nvPr/>
        </p:nvSpPr>
        <p:spPr>
          <a:xfrm>
            <a:off x="658897" y="1265783"/>
            <a:ext cx="6364800" cy="1850895"/>
          </a:xfrm>
          <a:prstGeom prst="rect">
            <a:avLst/>
          </a:prstGeom>
        </p:spPr>
        <p:txBody>
          <a:bodyPr vert="horz" lIns="91440" tIns="45720" rIns="91440" bIns="45720" numCol="1" spcCol="288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GB" dirty="0"/>
              <a:t>The objectives set above will serve as a baseline for creating the curriculum for a female leadership development programme. Having these clear objectives will ensure that the programme solves a clear problem. In this case, the problem is the gender disparity in leadership roles in the third sector.</a:t>
            </a:r>
            <a:endParaRPr lang="en-IE" dirty="0"/>
          </a:p>
          <a:p>
            <a:r>
              <a:rPr lang="en-GB" dirty="0"/>
              <a:t> </a:t>
            </a:r>
            <a:endParaRPr lang="en-IE" dirty="0"/>
          </a:p>
        </p:txBody>
      </p:sp>
      <p:cxnSp>
        <p:nvCxnSpPr>
          <p:cNvPr id="21" name="Straight Connector 20">
            <a:extLst>
              <a:ext uri="{FF2B5EF4-FFF2-40B4-BE49-F238E27FC236}">
                <a16:creationId xmlns:a16="http://schemas.microsoft.com/office/drawing/2014/main" id="{89E66CA8-C7B0-DC40-8BE0-121A3DAC682A}"/>
              </a:ext>
            </a:extLst>
          </p:cNvPr>
          <p:cNvCxnSpPr>
            <a:cxnSpLocks/>
          </p:cNvCxnSpPr>
          <p:nvPr/>
        </p:nvCxnSpPr>
        <p:spPr>
          <a:xfrm flipH="1">
            <a:off x="0" y="645234"/>
            <a:ext cx="634226" cy="1"/>
          </a:xfrm>
          <a:prstGeom prst="line">
            <a:avLst/>
          </a:prstGeom>
          <a:ln w="28575">
            <a:solidFill>
              <a:srgbClr val="94C33D"/>
            </a:solidFill>
          </a:ln>
        </p:spPr>
        <p:style>
          <a:lnRef idx="1">
            <a:schemeClr val="accent1"/>
          </a:lnRef>
          <a:fillRef idx="0">
            <a:schemeClr val="accent1"/>
          </a:fillRef>
          <a:effectRef idx="0">
            <a:schemeClr val="accent1"/>
          </a:effectRef>
          <a:fontRef idx="minor">
            <a:schemeClr val="tx1"/>
          </a:fontRef>
        </p:style>
      </p:cxnSp>
      <p:sp>
        <p:nvSpPr>
          <p:cNvPr id="78" name="Rectangle 77">
            <a:extLst>
              <a:ext uri="{FF2B5EF4-FFF2-40B4-BE49-F238E27FC236}">
                <a16:creationId xmlns:a16="http://schemas.microsoft.com/office/drawing/2014/main" id="{BBEE0675-FC28-7B44-AF62-898F9F0CF1DF}"/>
              </a:ext>
            </a:extLst>
          </p:cNvPr>
          <p:cNvSpPr/>
          <p:nvPr/>
        </p:nvSpPr>
        <p:spPr>
          <a:xfrm>
            <a:off x="550289" y="3037779"/>
            <a:ext cx="6995775" cy="6923179"/>
          </a:xfrm>
          <a:prstGeom prst="rect">
            <a:avLst/>
          </a:prstGeom>
          <a:gradFill>
            <a:gsLst>
              <a:gs pos="4000">
                <a:srgbClr val="863694"/>
              </a:gs>
              <a:gs pos="34000">
                <a:srgbClr val="863694"/>
              </a:gs>
              <a:gs pos="80000">
                <a:srgbClr val="561465"/>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 Placeholder 4">
            <a:extLst>
              <a:ext uri="{FF2B5EF4-FFF2-40B4-BE49-F238E27FC236}">
                <a16:creationId xmlns:a16="http://schemas.microsoft.com/office/drawing/2014/main" id="{61E04971-223E-694B-ADFF-A15B4116DCFC}"/>
              </a:ext>
            </a:extLst>
          </p:cNvPr>
          <p:cNvSpPr>
            <a:spLocks noGrp="1"/>
          </p:cNvSpPr>
          <p:nvPr>
            <p:ph type="body" sz="quarter" idx="30"/>
          </p:nvPr>
        </p:nvSpPr>
        <p:spPr>
          <a:xfrm>
            <a:off x="1705232" y="2125755"/>
            <a:ext cx="5398575" cy="1348578"/>
          </a:xfrm>
        </p:spPr>
        <p:txBody>
          <a:bodyPr/>
          <a:lstStyle/>
          <a:p>
            <a:pPr algn="r">
              <a:lnSpc>
                <a:spcPct val="100000"/>
              </a:lnSpc>
            </a:pPr>
            <a:r>
              <a:rPr lang="en-US" sz="1400" dirty="0"/>
              <a:t>BELOW ARE </a:t>
            </a:r>
            <a:r>
              <a:rPr lang="en-US" sz="1400" dirty="0">
                <a:solidFill>
                  <a:schemeClr val="bg1"/>
                </a:solidFill>
                <a:highlight>
                  <a:srgbClr val="94C33D"/>
                </a:highlight>
              </a:rPr>
              <a:t>SIX EASY STEPS </a:t>
            </a:r>
            <a:r>
              <a:rPr lang="en-US" sz="1400" dirty="0">
                <a:solidFill>
                  <a:schemeClr val="bg1"/>
                </a:solidFill>
              </a:rPr>
              <a:t> </a:t>
            </a:r>
            <a:r>
              <a:rPr lang="en-US" sz="1400" dirty="0"/>
              <a:t>THAT WILL HELP VET EDUCATORS TO CREATE AN OUTCOME/ OBJECTIVES BASED LEADERSHIP DEVELOPMENT PROGRAMME FOR WOMEN.</a:t>
            </a:r>
          </a:p>
        </p:txBody>
      </p:sp>
      <p:sp>
        <p:nvSpPr>
          <p:cNvPr id="80" name="Text Placeholder 5">
            <a:extLst>
              <a:ext uri="{FF2B5EF4-FFF2-40B4-BE49-F238E27FC236}">
                <a16:creationId xmlns:a16="http://schemas.microsoft.com/office/drawing/2014/main" id="{14E4FFD1-7167-8F4A-89E5-D7E1B7F58D3C}"/>
              </a:ext>
            </a:extLst>
          </p:cNvPr>
          <p:cNvSpPr>
            <a:spLocks noGrp="1"/>
          </p:cNvSpPr>
          <p:nvPr>
            <p:ph type="body" sz="quarter" idx="32"/>
          </p:nvPr>
        </p:nvSpPr>
        <p:spPr>
          <a:xfrm>
            <a:off x="1154787" y="3226630"/>
            <a:ext cx="5827375" cy="6734327"/>
          </a:xfrm>
        </p:spPr>
        <p:txBody>
          <a:bodyPr numCol="1"/>
          <a:lstStyle/>
          <a:p>
            <a:pPr lvl="0">
              <a:lnSpc>
                <a:spcPts val="1200"/>
              </a:lnSpc>
            </a:pPr>
            <a:r>
              <a:rPr lang="en-GB" sz="1300" b="1" dirty="0">
                <a:solidFill>
                  <a:schemeClr val="bg1"/>
                </a:solidFill>
              </a:rPr>
              <a:t>IDENTIFY THE AUDIENCE </a:t>
            </a:r>
          </a:p>
          <a:p>
            <a:pPr lvl="0">
              <a:lnSpc>
                <a:spcPts val="800"/>
              </a:lnSpc>
            </a:pPr>
            <a:endParaRPr lang="en-GB" dirty="0">
              <a:solidFill>
                <a:schemeClr val="bg1"/>
              </a:solidFill>
            </a:endParaRPr>
          </a:p>
          <a:p>
            <a:pPr lvl="0">
              <a:lnSpc>
                <a:spcPts val="1200"/>
              </a:lnSpc>
            </a:pPr>
            <a:r>
              <a:rPr lang="en-GB" dirty="0">
                <a:solidFill>
                  <a:schemeClr val="bg1"/>
                </a:solidFill>
              </a:rPr>
              <a:t>At this stage educators will identify who, specifically, the programme will help. They may choose to create a programme that supports women in the third sector generally, or choose a more niche audience e.g. BAME women who want to become leaders. Doing this will help you to create a relevant programme of support e.g. BAME women will have additional challenges on top of the traditional challenges women face and the programme will need to address these.</a:t>
            </a:r>
          </a:p>
          <a:p>
            <a:pPr lvl="0">
              <a:lnSpc>
                <a:spcPts val="1200"/>
              </a:lnSpc>
            </a:pPr>
            <a:r>
              <a:rPr lang="en-GB" dirty="0">
                <a:solidFill>
                  <a:schemeClr val="bg1"/>
                </a:solidFill>
              </a:rPr>
              <a:t> </a:t>
            </a:r>
          </a:p>
          <a:p>
            <a:pPr lvl="0">
              <a:lnSpc>
                <a:spcPts val="1200"/>
              </a:lnSpc>
            </a:pPr>
            <a:endParaRPr lang="en-GB" sz="1300" b="1" dirty="0">
              <a:solidFill>
                <a:schemeClr val="bg1"/>
              </a:solidFill>
            </a:endParaRPr>
          </a:p>
          <a:p>
            <a:pPr lvl="0">
              <a:lnSpc>
                <a:spcPts val="1200"/>
              </a:lnSpc>
            </a:pPr>
            <a:r>
              <a:rPr lang="en-GB" sz="1300" b="1" dirty="0">
                <a:solidFill>
                  <a:schemeClr val="bg1"/>
                </a:solidFill>
              </a:rPr>
              <a:t>POLL THE AUDIENCE</a:t>
            </a:r>
          </a:p>
          <a:p>
            <a:pPr lvl="0">
              <a:lnSpc>
                <a:spcPts val="800"/>
              </a:lnSpc>
            </a:pPr>
            <a:endParaRPr lang="en-GB" sz="1300" b="1" dirty="0">
              <a:solidFill>
                <a:schemeClr val="bg1"/>
              </a:solidFill>
            </a:endParaRPr>
          </a:p>
          <a:p>
            <a:pPr lvl="0">
              <a:lnSpc>
                <a:spcPts val="1200"/>
              </a:lnSpc>
            </a:pPr>
            <a:r>
              <a:rPr lang="en-GB" dirty="0">
                <a:solidFill>
                  <a:schemeClr val="bg1"/>
                </a:solidFill>
              </a:rPr>
              <a:t>This removes the risk of the VET educator making incorrect assumptions about the struggles of women aspiring to leadership roles in the third sector. The VET educators links to industry, communities and individual learners should make this process quite easy to carry out. A survey can be created or a single open ended question could be asked. The survey or question can then be distributed via email, social media polls, a blog where the Call To Action is a question etc. talking to the women in the organisation can also provide a richer level of detail.</a:t>
            </a:r>
          </a:p>
          <a:p>
            <a:pPr lvl="0">
              <a:lnSpc>
                <a:spcPts val="1200"/>
              </a:lnSpc>
            </a:pPr>
            <a:r>
              <a:rPr lang="en-GB" dirty="0">
                <a:solidFill>
                  <a:schemeClr val="bg1"/>
                </a:solidFill>
              </a:rPr>
              <a:t> </a:t>
            </a:r>
          </a:p>
          <a:p>
            <a:pPr lvl="0">
              <a:lnSpc>
                <a:spcPts val="1200"/>
              </a:lnSpc>
            </a:pPr>
            <a:endParaRPr lang="en-GB" sz="1300" b="1" dirty="0">
              <a:solidFill>
                <a:schemeClr val="bg1"/>
              </a:solidFill>
            </a:endParaRPr>
          </a:p>
          <a:p>
            <a:pPr lvl="0">
              <a:lnSpc>
                <a:spcPts val="1200"/>
              </a:lnSpc>
            </a:pPr>
            <a:r>
              <a:rPr lang="en-GB" sz="1300" b="1" dirty="0">
                <a:solidFill>
                  <a:schemeClr val="bg1"/>
                </a:solidFill>
              </a:rPr>
              <a:t>DETERMINE YOUR OUTCOME</a:t>
            </a:r>
          </a:p>
          <a:p>
            <a:pPr lvl="0">
              <a:lnSpc>
                <a:spcPts val="800"/>
              </a:lnSpc>
            </a:pPr>
            <a:endParaRPr lang="en-GB" dirty="0">
              <a:solidFill>
                <a:schemeClr val="bg1"/>
              </a:solidFill>
            </a:endParaRPr>
          </a:p>
          <a:p>
            <a:pPr lvl="0">
              <a:lnSpc>
                <a:spcPts val="1200"/>
              </a:lnSpc>
            </a:pPr>
            <a:r>
              <a:rPr lang="en-GB" dirty="0">
                <a:solidFill>
                  <a:schemeClr val="bg1"/>
                </a:solidFill>
              </a:rPr>
              <a:t>Re-clarify objectives by asking: ‘what specifically will learners be able to do/know after completing this programme?’</a:t>
            </a:r>
          </a:p>
          <a:p>
            <a:pPr lvl="0">
              <a:lnSpc>
                <a:spcPts val="1200"/>
              </a:lnSpc>
            </a:pPr>
            <a:r>
              <a:rPr lang="en-GB" sz="1300" dirty="0">
                <a:solidFill>
                  <a:schemeClr val="bg1"/>
                </a:solidFill>
              </a:rPr>
              <a:t> </a:t>
            </a:r>
          </a:p>
          <a:p>
            <a:pPr lvl="0">
              <a:lnSpc>
                <a:spcPts val="1200"/>
              </a:lnSpc>
            </a:pPr>
            <a:endParaRPr lang="en-GB" sz="1300" b="1" dirty="0">
              <a:solidFill>
                <a:schemeClr val="bg1"/>
              </a:solidFill>
            </a:endParaRPr>
          </a:p>
          <a:p>
            <a:pPr lvl="0">
              <a:lnSpc>
                <a:spcPts val="1200"/>
              </a:lnSpc>
            </a:pPr>
            <a:r>
              <a:rPr lang="en-GB" sz="1300" b="1" dirty="0">
                <a:solidFill>
                  <a:schemeClr val="bg1"/>
                </a:solidFill>
              </a:rPr>
              <a:t>WORK BACKWARDS </a:t>
            </a:r>
          </a:p>
          <a:p>
            <a:pPr lvl="0">
              <a:lnSpc>
                <a:spcPts val="800"/>
              </a:lnSpc>
            </a:pPr>
            <a:endParaRPr lang="en-GB" dirty="0">
              <a:solidFill>
                <a:schemeClr val="bg1"/>
              </a:solidFill>
            </a:endParaRPr>
          </a:p>
          <a:p>
            <a:pPr lvl="0">
              <a:lnSpc>
                <a:spcPts val="1200"/>
              </a:lnSpc>
            </a:pPr>
            <a:r>
              <a:rPr lang="en-GB" dirty="0">
                <a:solidFill>
                  <a:schemeClr val="bg1"/>
                </a:solidFill>
              </a:rPr>
              <a:t>At this stage the VET educator should be asking: ‘what are all of the things learners already know and do, what do they need to learn/ know/ do to be able to achieve this outcome?’ Some examples include: gain practical experience, learn how to communicate to influence people or learn how to manage a team.</a:t>
            </a:r>
          </a:p>
          <a:p>
            <a:pPr lvl="0">
              <a:lnSpc>
                <a:spcPts val="1200"/>
              </a:lnSpc>
            </a:pPr>
            <a:r>
              <a:rPr lang="en-GB" dirty="0">
                <a:solidFill>
                  <a:schemeClr val="bg1"/>
                </a:solidFill>
              </a:rPr>
              <a:t> </a:t>
            </a:r>
          </a:p>
          <a:p>
            <a:pPr lvl="0">
              <a:lnSpc>
                <a:spcPts val="1200"/>
              </a:lnSpc>
            </a:pPr>
            <a:endParaRPr lang="en-GB" sz="1300" b="1" dirty="0">
              <a:solidFill>
                <a:schemeClr val="bg1"/>
              </a:solidFill>
            </a:endParaRPr>
          </a:p>
          <a:p>
            <a:pPr lvl="0">
              <a:lnSpc>
                <a:spcPts val="1200"/>
              </a:lnSpc>
            </a:pPr>
            <a:r>
              <a:rPr lang="en-GB" sz="1300" b="1" dirty="0">
                <a:solidFill>
                  <a:schemeClr val="bg1"/>
                </a:solidFill>
              </a:rPr>
              <a:t>GROUP THE KEY LEARNING/ ACTIONS INTO LESSONS </a:t>
            </a:r>
          </a:p>
          <a:p>
            <a:pPr lvl="0">
              <a:lnSpc>
                <a:spcPts val="800"/>
              </a:lnSpc>
            </a:pPr>
            <a:endParaRPr lang="en-GB" dirty="0">
              <a:solidFill>
                <a:schemeClr val="bg1"/>
              </a:solidFill>
            </a:endParaRPr>
          </a:p>
          <a:p>
            <a:pPr lvl="0">
              <a:lnSpc>
                <a:spcPts val="1200"/>
              </a:lnSpc>
            </a:pPr>
            <a:r>
              <a:rPr lang="en-GB" dirty="0">
                <a:solidFill>
                  <a:schemeClr val="bg1"/>
                </a:solidFill>
              </a:rPr>
              <a:t>e.g. ‘how to chair a meeting’, ‘how to lobby for change’, ‘key roles of advocacy’, ‘public speaking’ etc</a:t>
            </a:r>
          </a:p>
          <a:p>
            <a:pPr lvl="0">
              <a:lnSpc>
                <a:spcPts val="1200"/>
              </a:lnSpc>
            </a:pPr>
            <a:r>
              <a:rPr lang="en-GB" sz="1300" b="1" dirty="0">
                <a:solidFill>
                  <a:schemeClr val="bg1"/>
                </a:solidFill>
              </a:rPr>
              <a:t> </a:t>
            </a:r>
          </a:p>
          <a:p>
            <a:pPr lvl="0">
              <a:lnSpc>
                <a:spcPts val="1200"/>
              </a:lnSpc>
            </a:pPr>
            <a:endParaRPr lang="en-GB" sz="1300" b="1" dirty="0">
              <a:solidFill>
                <a:schemeClr val="bg1"/>
              </a:solidFill>
            </a:endParaRPr>
          </a:p>
          <a:p>
            <a:pPr lvl="0">
              <a:lnSpc>
                <a:spcPts val="1200"/>
              </a:lnSpc>
            </a:pPr>
            <a:r>
              <a:rPr lang="en-GB" sz="1300" b="1" dirty="0">
                <a:solidFill>
                  <a:schemeClr val="bg1"/>
                </a:solidFill>
              </a:rPr>
              <a:t>GROUP LESSONS INTO MODULES. </a:t>
            </a:r>
          </a:p>
          <a:p>
            <a:pPr lvl="0">
              <a:lnSpc>
                <a:spcPts val="800"/>
              </a:lnSpc>
            </a:pPr>
            <a:endParaRPr lang="en-GB" dirty="0">
              <a:solidFill>
                <a:schemeClr val="bg1"/>
              </a:solidFill>
            </a:endParaRPr>
          </a:p>
          <a:p>
            <a:pPr lvl="0">
              <a:lnSpc>
                <a:spcPts val="1200"/>
              </a:lnSpc>
            </a:pPr>
            <a:r>
              <a:rPr lang="en-GB" dirty="0">
                <a:solidFill>
                  <a:schemeClr val="bg1"/>
                </a:solidFill>
              </a:rPr>
              <a:t>Each module will likely have several lessons within it e.g. a module called ‘Effective Communication’, may include lessons such as: ‘confident </a:t>
            </a:r>
            <a:endParaRPr lang="en-IE" dirty="0">
              <a:solidFill>
                <a:schemeClr val="bg1"/>
              </a:solidFill>
            </a:endParaRPr>
          </a:p>
        </p:txBody>
      </p:sp>
      <p:cxnSp>
        <p:nvCxnSpPr>
          <p:cNvPr id="81" name="Straight Connector 80">
            <a:extLst>
              <a:ext uri="{FF2B5EF4-FFF2-40B4-BE49-F238E27FC236}">
                <a16:creationId xmlns:a16="http://schemas.microsoft.com/office/drawing/2014/main" id="{8EEC7502-2967-DF46-BCC7-C397D82C62D1}"/>
              </a:ext>
            </a:extLst>
          </p:cNvPr>
          <p:cNvCxnSpPr>
            <a:cxnSpLocks/>
          </p:cNvCxnSpPr>
          <p:nvPr/>
        </p:nvCxnSpPr>
        <p:spPr>
          <a:xfrm flipH="1">
            <a:off x="570588" y="4623064"/>
            <a:ext cx="6995775" cy="0"/>
          </a:xfrm>
          <a:prstGeom prst="line">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BEFE7C16-143B-F84F-AAB5-E7EB6BD6F4EE}"/>
              </a:ext>
            </a:extLst>
          </p:cNvPr>
          <p:cNvCxnSpPr>
            <a:cxnSpLocks/>
          </p:cNvCxnSpPr>
          <p:nvPr/>
        </p:nvCxnSpPr>
        <p:spPr>
          <a:xfrm flipH="1">
            <a:off x="563900" y="6109647"/>
            <a:ext cx="6995775" cy="0"/>
          </a:xfrm>
          <a:prstGeom prst="line">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C29231E6-C29B-3A45-98E0-4EE14515EA38}"/>
              </a:ext>
            </a:extLst>
          </p:cNvPr>
          <p:cNvCxnSpPr>
            <a:cxnSpLocks/>
          </p:cNvCxnSpPr>
          <p:nvPr/>
        </p:nvCxnSpPr>
        <p:spPr>
          <a:xfrm flipH="1">
            <a:off x="550289" y="7086625"/>
            <a:ext cx="7104384" cy="0"/>
          </a:xfrm>
          <a:prstGeom prst="line">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84" name="Group 83">
            <a:extLst>
              <a:ext uri="{FF2B5EF4-FFF2-40B4-BE49-F238E27FC236}">
                <a16:creationId xmlns:a16="http://schemas.microsoft.com/office/drawing/2014/main" id="{1F690337-F39A-014C-AA2E-1CC1689EB42D}"/>
              </a:ext>
            </a:extLst>
          </p:cNvPr>
          <p:cNvGrpSpPr/>
          <p:nvPr/>
        </p:nvGrpSpPr>
        <p:grpSpPr>
          <a:xfrm>
            <a:off x="370297" y="3231143"/>
            <a:ext cx="589901" cy="615121"/>
            <a:chOff x="254248" y="2154189"/>
            <a:chExt cx="589901" cy="615121"/>
          </a:xfrm>
        </p:grpSpPr>
        <p:sp>
          <p:nvSpPr>
            <p:cNvPr id="85" name="Oval 84">
              <a:extLst>
                <a:ext uri="{FF2B5EF4-FFF2-40B4-BE49-F238E27FC236}">
                  <a16:creationId xmlns:a16="http://schemas.microsoft.com/office/drawing/2014/main" id="{5C7A67D4-01B1-4349-9DE6-DDFD63772308}"/>
                </a:ext>
              </a:extLst>
            </p:cNvPr>
            <p:cNvSpPr/>
            <p:nvPr/>
          </p:nvSpPr>
          <p:spPr>
            <a:xfrm>
              <a:off x="254248" y="2154189"/>
              <a:ext cx="589901" cy="589901"/>
            </a:xfrm>
            <a:prstGeom prst="ellipse">
              <a:avLst/>
            </a:prstGeom>
            <a:solidFill>
              <a:srgbClr val="94C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848C7F7F-CBDD-E54D-92B0-1F2AFF48DBCB}"/>
                </a:ext>
              </a:extLst>
            </p:cNvPr>
            <p:cNvSpPr txBox="1"/>
            <p:nvPr/>
          </p:nvSpPr>
          <p:spPr>
            <a:xfrm>
              <a:off x="274925" y="2285460"/>
              <a:ext cx="556563" cy="483850"/>
            </a:xfrm>
            <a:prstGeom prst="rect">
              <a:avLst/>
            </a:prstGeom>
            <a:noFill/>
          </p:spPr>
          <p:txBody>
            <a:bodyPr wrap="none" rtlCol="0">
              <a:spAutoFit/>
            </a:bodyPr>
            <a:lstStyle/>
            <a:p>
              <a:pPr algn="l"/>
              <a:r>
                <a:rPr lang="en-US" sz="2544" b="1" spc="0" baseline="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Montserrat-ExtraBold"/>
                  <a:rtl val="0"/>
                </a:rPr>
                <a:t>01</a:t>
              </a:r>
            </a:p>
          </p:txBody>
        </p:sp>
        <p:sp>
          <p:nvSpPr>
            <p:cNvPr id="87" name="TextBox 86">
              <a:extLst>
                <a:ext uri="{FF2B5EF4-FFF2-40B4-BE49-F238E27FC236}">
                  <a16:creationId xmlns:a16="http://schemas.microsoft.com/office/drawing/2014/main" id="{117B3937-921F-2446-9C5D-1B67191EA901}"/>
                </a:ext>
              </a:extLst>
            </p:cNvPr>
            <p:cNvSpPr txBox="1"/>
            <p:nvPr/>
          </p:nvSpPr>
          <p:spPr>
            <a:xfrm>
              <a:off x="312595" y="2179305"/>
              <a:ext cx="481222" cy="245580"/>
            </a:xfrm>
            <a:prstGeom prst="rect">
              <a:avLst/>
            </a:prstGeom>
            <a:noFill/>
          </p:spPr>
          <p:txBody>
            <a:bodyPr wrap="none" rtlCol="0">
              <a:spAutoFit/>
            </a:bodyPr>
            <a:lstStyle/>
            <a:p>
              <a:pPr algn="l"/>
              <a:r>
                <a:rPr lang="en-US" sz="996" b="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Montserrat-Bold"/>
                  <a:rtl val="0"/>
                </a:rPr>
                <a:t>STEP</a:t>
              </a:r>
              <a:endParaRPr lang="en-US" sz="996" b="1" spc="0" baseline="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Montserrat-Bold"/>
                <a:rtl val="0"/>
              </a:endParaRPr>
            </a:p>
          </p:txBody>
        </p:sp>
      </p:grpSp>
      <p:cxnSp>
        <p:nvCxnSpPr>
          <p:cNvPr id="88" name="Straight Connector 87">
            <a:extLst>
              <a:ext uri="{FF2B5EF4-FFF2-40B4-BE49-F238E27FC236}">
                <a16:creationId xmlns:a16="http://schemas.microsoft.com/office/drawing/2014/main" id="{A3CF4998-B2C7-A44C-A8D9-F796F8E237D8}"/>
              </a:ext>
            </a:extLst>
          </p:cNvPr>
          <p:cNvCxnSpPr>
            <a:cxnSpLocks/>
          </p:cNvCxnSpPr>
          <p:nvPr/>
        </p:nvCxnSpPr>
        <p:spPr>
          <a:xfrm flipH="1">
            <a:off x="550289" y="8159773"/>
            <a:ext cx="6995775" cy="0"/>
          </a:xfrm>
          <a:prstGeom prst="line">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EABDB189-9B75-0C44-A313-2160BB73EC6B}"/>
              </a:ext>
            </a:extLst>
          </p:cNvPr>
          <p:cNvCxnSpPr>
            <a:cxnSpLocks/>
          </p:cNvCxnSpPr>
          <p:nvPr/>
        </p:nvCxnSpPr>
        <p:spPr>
          <a:xfrm flipH="1">
            <a:off x="550288" y="9039332"/>
            <a:ext cx="6995775" cy="0"/>
          </a:xfrm>
          <a:prstGeom prst="line">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90" name="Group 89">
            <a:extLst>
              <a:ext uri="{FF2B5EF4-FFF2-40B4-BE49-F238E27FC236}">
                <a16:creationId xmlns:a16="http://schemas.microsoft.com/office/drawing/2014/main" id="{74F42EC6-5240-6041-BFBD-FAB3C9D34B88}"/>
              </a:ext>
            </a:extLst>
          </p:cNvPr>
          <p:cNvGrpSpPr/>
          <p:nvPr/>
        </p:nvGrpSpPr>
        <p:grpSpPr>
          <a:xfrm>
            <a:off x="370297" y="4639900"/>
            <a:ext cx="589901" cy="615121"/>
            <a:chOff x="254248" y="2154189"/>
            <a:chExt cx="589901" cy="615121"/>
          </a:xfrm>
        </p:grpSpPr>
        <p:sp>
          <p:nvSpPr>
            <p:cNvPr id="91" name="Oval 90">
              <a:extLst>
                <a:ext uri="{FF2B5EF4-FFF2-40B4-BE49-F238E27FC236}">
                  <a16:creationId xmlns:a16="http://schemas.microsoft.com/office/drawing/2014/main" id="{61357069-6A7C-D640-874D-EFA828C2E23D}"/>
                </a:ext>
              </a:extLst>
            </p:cNvPr>
            <p:cNvSpPr/>
            <p:nvPr/>
          </p:nvSpPr>
          <p:spPr>
            <a:xfrm>
              <a:off x="254248" y="2154189"/>
              <a:ext cx="589901" cy="589901"/>
            </a:xfrm>
            <a:prstGeom prst="ellipse">
              <a:avLst/>
            </a:prstGeom>
            <a:solidFill>
              <a:srgbClr val="94C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C6732BF3-F369-BD42-88B0-2C3F80566FFD}"/>
                </a:ext>
              </a:extLst>
            </p:cNvPr>
            <p:cNvSpPr txBox="1"/>
            <p:nvPr/>
          </p:nvSpPr>
          <p:spPr>
            <a:xfrm>
              <a:off x="274925" y="2285460"/>
              <a:ext cx="556563" cy="483850"/>
            </a:xfrm>
            <a:prstGeom prst="rect">
              <a:avLst/>
            </a:prstGeom>
            <a:noFill/>
          </p:spPr>
          <p:txBody>
            <a:bodyPr wrap="none" rtlCol="0">
              <a:spAutoFit/>
            </a:bodyPr>
            <a:lstStyle/>
            <a:p>
              <a:pPr algn="l"/>
              <a:r>
                <a:rPr lang="en-US" sz="2544" b="1" spc="0" baseline="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Montserrat-ExtraBold"/>
                  <a:rtl val="0"/>
                </a:rPr>
                <a:t>02</a:t>
              </a:r>
            </a:p>
          </p:txBody>
        </p:sp>
        <p:sp>
          <p:nvSpPr>
            <p:cNvPr id="93" name="TextBox 92">
              <a:extLst>
                <a:ext uri="{FF2B5EF4-FFF2-40B4-BE49-F238E27FC236}">
                  <a16:creationId xmlns:a16="http://schemas.microsoft.com/office/drawing/2014/main" id="{F99E416E-B592-1146-A057-D4C51D448C73}"/>
                </a:ext>
              </a:extLst>
            </p:cNvPr>
            <p:cNvSpPr txBox="1"/>
            <p:nvPr/>
          </p:nvSpPr>
          <p:spPr>
            <a:xfrm>
              <a:off x="312595" y="2179305"/>
              <a:ext cx="481222" cy="245580"/>
            </a:xfrm>
            <a:prstGeom prst="rect">
              <a:avLst/>
            </a:prstGeom>
            <a:noFill/>
          </p:spPr>
          <p:txBody>
            <a:bodyPr wrap="none" rtlCol="0">
              <a:spAutoFit/>
            </a:bodyPr>
            <a:lstStyle/>
            <a:p>
              <a:pPr algn="l"/>
              <a:r>
                <a:rPr lang="en-US" sz="996" b="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Montserrat-Bold"/>
                  <a:rtl val="0"/>
                </a:rPr>
                <a:t>STEP</a:t>
              </a:r>
              <a:endParaRPr lang="en-US" sz="996" b="1" spc="0" baseline="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Montserrat-Bold"/>
                <a:rtl val="0"/>
              </a:endParaRPr>
            </a:p>
          </p:txBody>
        </p:sp>
      </p:grpSp>
      <p:grpSp>
        <p:nvGrpSpPr>
          <p:cNvPr id="94" name="Group 93">
            <a:extLst>
              <a:ext uri="{FF2B5EF4-FFF2-40B4-BE49-F238E27FC236}">
                <a16:creationId xmlns:a16="http://schemas.microsoft.com/office/drawing/2014/main" id="{0BDD557A-6396-2241-9779-271AD9B5EE68}"/>
              </a:ext>
            </a:extLst>
          </p:cNvPr>
          <p:cNvGrpSpPr/>
          <p:nvPr/>
        </p:nvGrpSpPr>
        <p:grpSpPr>
          <a:xfrm>
            <a:off x="370297" y="6148779"/>
            <a:ext cx="589901" cy="615121"/>
            <a:chOff x="254248" y="2154189"/>
            <a:chExt cx="589901" cy="615121"/>
          </a:xfrm>
        </p:grpSpPr>
        <p:sp>
          <p:nvSpPr>
            <p:cNvPr id="95" name="Oval 94">
              <a:extLst>
                <a:ext uri="{FF2B5EF4-FFF2-40B4-BE49-F238E27FC236}">
                  <a16:creationId xmlns:a16="http://schemas.microsoft.com/office/drawing/2014/main" id="{35C3065F-4E47-BB4D-97A0-29B7534E9C34}"/>
                </a:ext>
              </a:extLst>
            </p:cNvPr>
            <p:cNvSpPr/>
            <p:nvPr/>
          </p:nvSpPr>
          <p:spPr>
            <a:xfrm>
              <a:off x="254248" y="2154189"/>
              <a:ext cx="589901" cy="589901"/>
            </a:xfrm>
            <a:prstGeom prst="ellipse">
              <a:avLst/>
            </a:prstGeom>
            <a:solidFill>
              <a:srgbClr val="94C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extBox 95">
              <a:extLst>
                <a:ext uri="{FF2B5EF4-FFF2-40B4-BE49-F238E27FC236}">
                  <a16:creationId xmlns:a16="http://schemas.microsoft.com/office/drawing/2014/main" id="{DCA8D2B8-3D67-7D4C-98CA-1B80348E0DAB}"/>
                </a:ext>
              </a:extLst>
            </p:cNvPr>
            <p:cNvSpPr txBox="1"/>
            <p:nvPr/>
          </p:nvSpPr>
          <p:spPr>
            <a:xfrm>
              <a:off x="274925" y="2285460"/>
              <a:ext cx="556563" cy="483850"/>
            </a:xfrm>
            <a:prstGeom prst="rect">
              <a:avLst/>
            </a:prstGeom>
            <a:noFill/>
          </p:spPr>
          <p:txBody>
            <a:bodyPr wrap="none" rtlCol="0">
              <a:spAutoFit/>
            </a:bodyPr>
            <a:lstStyle/>
            <a:p>
              <a:pPr algn="l"/>
              <a:r>
                <a:rPr lang="en-US" sz="2544" b="1" spc="0" baseline="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Montserrat-ExtraBold"/>
                  <a:rtl val="0"/>
                </a:rPr>
                <a:t>03</a:t>
              </a:r>
            </a:p>
          </p:txBody>
        </p:sp>
        <p:sp>
          <p:nvSpPr>
            <p:cNvPr id="97" name="TextBox 96">
              <a:extLst>
                <a:ext uri="{FF2B5EF4-FFF2-40B4-BE49-F238E27FC236}">
                  <a16:creationId xmlns:a16="http://schemas.microsoft.com/office/drawing/2014/main" id="{14E5AAAE-FAD6-824B-845E-960F25DCB4F4}"/>
                </a:ext>
              </a:extLst>
            </p:cNvPr>
            <p:cNvSpPr txBox="1"/>
            <p:nvPr/>
          </p:nvSpPr>
          <p:spPr>
            <a:xfrm>
              <a:off x="312595" y="2179305"/>
              <a:ext cx="481222" cy="245580"/>
            </a:xfrm>
            <a:prstGeom prst="rect">
              <a:avLst/>
            </a:prstGeom>
            <a:noFill/>
          </p:spPr>
          <p:txBody>
            <a:bodyPr wrap="none" rtlCol="0">
              <a:spAutoFit/>
            </a:bodyPr>
            <a:lstStyle/>
            <a:p>
              <a:pPr algn="l"/>
              <a:r>
                <a:rPr lang="en-US" sz="996" b="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Montserrat-Bold"/>
                  <a:rtl val="0"/>
                </a:rPr>
                <a:t>STEP</a:t>
              </a:r>
              <a:endParaRPr lang="en-US" sz="996" b="1" spc="0" baseline="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Montserrat-Bold"/>
                <a:rtl val="0"/>
              </a:endParaRPr>
            </a:p>
          </p:txBody>
        </p:sp>
      </p:grpSp>
      <p:grpSp>
        <p:nvGrpSpPr>
          <p:cNvPr id="98" name="Group 97">
            <a:extLst>
              <a:ext uri="{FF2B5EF4-FFF2-40B4-BE49-F238E27FC236}">
                <a16:creationId xmlns:a16="http://schemas.microsoft.com/office/drawing/2014/main" id="{2D179BE3-3F99-934A-9618-7F933508D501}"/>
              </a:ext>
            </a:extLst>
          </p:cNvPr>
          <p:cNvGrpSpPr/>
          <p:nvPr/>
        </p:nvGrpSpPr>
        <p:grpSpPr>
          <a:xfrm>
            <a:off x="385025" y="7154881"/>
            <a:ext cx="589901" cy="615121"/>
            <a:chOff x="254248" y="2154189"/>
            <a:chExt cx="589901" cy="615121"/>
          </a:xfrm>
        </p:grpSpPr>
        <p:sp>
          <p:nvSpPr>
            <p:cNvPr id="99" name="Oval 98">
              <a:extLst>
                <a:ext uri="{FF2B5EF4-FFF2-40B4-BE49-F238E27FC236}">
                  <a16:creationId xmlns:a16="http://schemas.microsoft.com/office/drawing/2014/main" id="{137C6E4F-6115-5A44-85BB-49BB80BAB078}"/>
                </a:ext>
              </a:extLst>
            </p:cNvPr>
            <p:cNvSpPr/>
            <p:nvPr/>
          </p:nvSpPr>
          <p:spPr>
            <a:xfrm>
              <a:off x="254248" y="2154189"/>
              <a:ext cx="589901" cy="589901"/>
            </a:xfrm>
            <a:prstGeom prst="ellipse">
              <a:avLst/>
            </a:prstGeom>
            <a:solidFill>
              <a:srgbClr val="94C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a:extLst>
                <a:ext uri="{FF2B5EF4-FFF2-40B4-BE49-F238E27FC236}">
                  <a16:creationId xmlns:a16="http://schemas.microsoft.com/office/drawing/2014/main" id="{95534AD7-EE8F-D248-AADE-2A91C4067C4D}"/>
                </a:ext>
              </a:extLst>
            </p:cNvPr>
            <p:cNvSpPr txBox="1"/>
            <p:nvPr/>
          </p:nvSpPr>
          <p:spPr>
            <a:xfrm>
              <a:off x="274925" y="2285460"/>
              <a:ext cx="556563" cy="483850"/>
            </a:xfrm>
            <a:prstGeom prst="rect">
              <a:avLst/>
            </a:prstGeom>
            <a:noFill/>
          </p:spPr>
          <p:txBody>
            <a:bodyPr wrap="none" rtlCol="0">
              <a:spAutoFit/>
            </a:bodyPr>
            <a:lstStyle/>
            <a:p>
              <a:pPr algn="l"/>
              <a:r>
                <a:rPr lang="en-US" sz="2544" b="1" spc="0" baseline="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Montserrat-ExtraBold"/>
                  <a:rtl val="0"/>
                </a:rPr>
                <a:t>04</a:t>
              </a:r>
            </a:p>
          </p:txBody>
        </p:sp>
        <p:sp>
          <p:nvSpPr>
            <p:cNvPr id="101" name="TextBox 100">
              <a:extLst>
                <a:ext uri="{FF2B5EF4-FFF2-40B4-BE49-F238E27FC236}">
                  <a16:creationId xmlns:a16="http://schemas.microsoft.com/office/drawing/2014/main" id="{457C0A01-667E-2C4E-A655-459FA18813ED}"/>
                </a:ext>
              </a:extLst>
            </p:cNvPr>
            <p:cNvSpPr txBox="1"/>
            <p:nvPr/>
          </p:nvSpPr>
          <p:spPr>
            <a:xfrm>
              <a:off x="312595" y="2179305"/>
              <a:ext cx="481222" cy="245580"/>
            </a:xfrm>
            <a:prstGeom prst="rect">
              <a:avLst/>
            </a:prstGeom>
            <a:noFill/>
          </p:spPr>
          <p:txBody>
            <a:bodyPr wrap="none" rtlCol="0">
              <a:spAutoFit/>
            </a:bodyPr>
            <a:lstStyle/>
            <a:p>
              <a:pPr algn="l"/>
              <a:r>
                <a:rPr lang="en-US" sz="996" b="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Montserrat-Bold"/>
                  <a:rtl val="0"/>
                </a:rPr>
                <a:t>STEP</a:t>
              </a:r>
              <a:endParaRPr lang="en-US" sz="996" b="1" spc="0" baseline="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Montserrat-Bold"/>
                <a:rtl val="0"/>
              </a:endParaRPr>
            </a:p>
          </p:txBody>
        </p:sp>
      </p:grpSp>
      <p:grpSp>
        <p:nvGrpSpPr>
          <p:cNvPr id="102" name="Group 101">
            <a:extLst>
              <a:ext uri="{FF2B5EF4-FFF2-40B4-BE49-F238E27FC236}">
                <a16:creationId xmlns:a16="http://schemas.microsoft.com/office/drawing/2014/main" id="{1828E58B-60BC-5C41-96BB-039DBE1C54F3}"/>
              </a:ext>
            </a:extLst>
          </p:cNvPr>
          <p:cNvGrpSpPr/>
          <p:nvPr/>
        </p:nvGrpSpPr>
        <p:grpSpPr>
          <a:xfrm>
            <a:off x="370297" y="8182001"/>
            <a:ext cx="589901" cy="615121"/>
            <a:chOff x="254248" y="2154189"/>
            <a:chExt cx="589901" cy="615121"/>
          </a:xfrm>
        </p:grpSpPr>
        <p:sp>
          <p:nvSpPr>
            <p:cNvPr id="103" name="Oval 102">
              <a:extLst>
                <a:ext uri="{FF2B5EF4-FFF2-40B4-BE49-F238E27FC236}">
                  <a16:creationId xmlns:a16="http://schemas.microsoft.com/office/drawing/2014/main" id="{85B6EC6B-A570-8041-96CA-70207F7E4C82}"/>
                </a:ext>
              </a:extLst>
            </p:cNvPr>
            <p:cNvSpPr/>
            <p:nvPr/>
          </p:nvSpPr>
          <p:spPr>
            <a:xfrm>
              <a:off x="254248" y="2154189"/>
              <a:ext cx="589901" cy="589901"/>
            </a:xfrm>
            <a:prstGeom prst="ellipse">
              <a:avLst/>
            </a:prstGeom>
            <a:solidFill>
              <a:srgbClr val="94C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C5739DA-A448-794D-AB05-2BCE599E5BC7}"/>
                </a:ext>
              </a:extLst>
            </p:cNvPr>
            <p:cNvSpPr txBox="1"/>
            <p:nvPr/>
          </p:nvSpPr>
          <p:spPr>
            <a:xfrm>
              <a:off x="274925" y="2285460"/>
              <a:ext cx="556563" cy="483850"/>
            </a:xfrm>
            <a:prstGeom prst="rect">
              <a:avLst/>
            </a:prstGeom>
            <a:noFill/>
          </p:spPr>
          <p:txBody>
            <a:bodyPr wrap="none" rtlCol="0">
              <a:spAutoFit/>
            </a:bodyPr>
            <a:lstStyle/>
            <a:p>
              <a:pPr algn="l"/>
              <a:r>
                <a:rPr lang="en-US" sz="2544" b="1" spc="0" baseline="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Montserrat-ExtraBold"/>
                  <a:rtl val="0"/>
                </a:rPr>
                <a:t>05</a:t>
              </a:r>
            </a:p>
          </p:txBody>
        </p:sp>
        <p:sp>
          <p:nvSpPr>
            <p:cNvPr id="105" name="TextBox 104">
              <a:extLst>
                <a:ext uri="{FF2B5EF4-FFF2-40B4-BE49-F238E27FC236}">
                  <a16:creationId xmlns:a16="http://schemas.microsoft.com/office/drawing/2014/main" id="{E50D06BF-3DCB-6D41-BAC9-E45183B442F5}"/>
                </a:ext>
              </a:extLst>
            </p:cNvPr>
            <p:cNvSpPr txBox="1"/>
            <p:nvPr/>
          </p:nvSpPr>
          <p:spPr>
            <a:xfrm>
              <a:off x="312595" y="2179305"/>
              <a:ext cx="481222" cy="245580"/>
            </a:xfrm>
            <a:prstGeom prst="rect">
              <a:avLst/>
            </a:prstGeom>
            <a:noFill/>
          </p:spPr>
          <p:txBody>
            <a:bodyPr wrap="none" rtlCol="0">
              <a:spAutoFit/>
            </a:bodyPr>
            <a:lstStyle/>
            <a:p>
              <a:pPr algn="l"/>
              <a:r>
                <a:rPr lang="en-US" sz="996" b="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Montserrat-Bold"/>
                  <a:rtl val="0"/>
                </a:rPr>
                <a:t>STEP</a:t>
              </a:r>
              <a:endParaRPr lang="en-US" sz="996" b="1" spc="0" baseline="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Montserrat-Bold"/>
                <a:rtl val="0"/>
              </a:endParaRPr>
            </a:p>
          </p:txBody>
        </p:sp>
      </p:grpSp>
      <p:grpSp>
        <p:nvGrpSpPr>
          <p:cNvPr id="106" name="Group 105">
            <a:extLst>
              <a:ext uri="{FF2B5EF4-FFF2-40B4-BE49-F238E27FC236}">
                <a16:creationId xmlns:a16="http://schemas.microsoft.com/office/drawing/2014/main" id="{A1C259E7-6677-8348-8E19-995B27A4F935}"/>
              </a:ext>
            </a:extLst>
          </p:cNvPr>
          <p:cNvGrpSpPr/>
          <p:nvPr/>
        </p:nvGrpSpPr>
        <p:grpSpPr>
          <a:xfrm>
            <a:off x="370297" y="9064658"/>
            <a:ext cx="589901" cy="615121"/>
            <a:chOff x="254248" y="2154189"/>
            <a:chExt cx="589901" cy="615121"/>
          </a:xfrm>
        </p:grpSpPr>
        <p:sp>
          <p:nvSpPr>
            <p:cNvPr id="107" name="Oval 106">
              <a:extLst>
                <a:ext uri="{FF2B5EF4-FFF2-40B4-BE49-F238E27FC236}">
                  <a16:creationId xmlns:a16="http://schemas.microsoft.com/office/drawing/2014/main" id="{4EE99492-A239-F143-87D1-C7A90C90CB0A}"/>
                </a:ext>
              </a:extLst>
            </p:cNvPr>
            <p:cNvSpPr/>
            <p:nvPr/>
          </p:nvSpPr>
          <p:spPr>
            <a:xfrm>
              <a:off x="254248" y="2154189"/>
              <a:ext cx="589901" cy="589901"/>
            </a:xfrm>
            <a:prstGeom prst="ellipse">
              <a:avLst/>
            </a:prstGeom>
            <a:solidFill>
              <a:srgbClr val="94C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extBox 107">
              <a:extLst>
                <a:ext uri="{FF2B5EF4-FFF2-40B4-BE49-F238E27FC236}">
                  <a16:creationId xmlns:a16="http://schemas.microsoft.com/office/drawing/2014/main" id="{A54711AC-48BA-5B4D-B80A-76326328E735}"/>
                </a:ext>
              </a:extLst>
            </p:cNvPr>
            <p:cNvSpPr txBox="1"/>
            <p:nvPr/>
          </p:nvSpPr>
          <p:spPr>
            <a:xfrm>
              <a:off x="274925" y="2285460"/>
              <a:ext cx="556563" cy="483850"/>
            </a:xfrm>
            <a:prstGeom prst="rect">
              <a:avLst/>
            </a:prstGeom>
            <a:noFill/>
          </p:spPr>
          <p:txBody>
            <a:bodyPr wrap="none" rtlCol="0">
              <a:spAutoFit/>
            </a:bodyPr>
            <a:lstStyle/>
            <a:p>
              <a:pPr algn="l"/>
              <a:r>
                <a:rPr lang="en-US" sz="2544" b="1" spc="0" baseline="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Montserrat-ExtraBold"/>
                  <a:rtl val="0"/>
                </a:rPr>
                <a:t>06</a:t>
              </a:r>
            </a:p>
          </p:txBody>
        </p:sp>
        <p:sp>
          <p:nvSpPr>
            <p:cNvPr id="109" name="TextBox 108">
              <a:extLst>
                <a:ext uri="{FF2B5EF4-FFF2-40B4-BE49-F238E27FC236}">
                  <a16:creationId xmlns:a16="http://schemas.microsoft.com/office/drawing/2014/main" id="{39167754-0812-FF45-87E8-AF9A61AA3D62}"/>
                </a:ext>
              </a:extLst>
            </p:cNvPr>
            <p:cNvSpPr txBox="1"/>
            <p:nvPr/>
          </p:nvSpPr>
          <p:spPr>
            <a:xfrm>
              <a:off x="312595" y="2179305"/>
              <a:ext cx="481222" cy="245580"/>
            </a:xfrm>
            <a:prstGeom prst="rect">
              <a:avLst/>
            </a:prstGeom>
            <a:noFill/>
          </p:spPr>
          <p:txBody>
            <a:bodyPr wrap="none" rtlCol="0">
              <a:spAutoFit/>
            </a:bodyPr>
            <a:lstStyle/>
            <a:p>
              <a:pPr algn="l"/>
              <a:r>
                <a:rPr lang="en-US" sz="996" b="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Montserrat-Bold"/>
                  <a:rtl val="0"/>
                </a:rPr>
                <a:t>STEP</a:t>
              </a:r>
              <a:endParaRPr lang="en-US" sz="996" b="1" spc="0" baseline="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Montserrat-Bold"/>
                <a:rtl val="0"/>
              </a:endParaRPr>
            </a:p>
          </p:txBody>
        </p:sp>
      </p:grpSp>
    </p:spTree>
    <p:extLst>
      <p:ext uri="{BB962C8B-B14F-4D97-AF65-F5344CB8AC3E}">
        <p14:creationId xmlns:p14="http://schemas.microsoft.com/office/powerpoint/2010/main" val="2787564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CC3F771-EAB3-9F4C-8117-AE1ACAEE49D8}"/>
              </a:ext>
            </a:extLst>
          </p:cNvPr>
          <p:cNvSpPr>
            <a:spLocks noGrp="1"/>
          </p:cNvSpPr>
          <p:nvPr>
            <p:ph type="sldNum" sz="quarter" idx="12"/>
          </p:nvPr>
        </p:nvSpPr>
        <p:spPr/>
        <p:txBody>
          <a:bodyPr/>
          <a:lstStyle/>
          <a:p>
            <a:fld id="{5E760C49-C21F-C349-B509-93C281143DFD}" type="slidenum">
              <a:rPr lang="en-US" smtClean="0"/>
              <a:t>9</a:t>
            </a:fld>
            <a:endParaRPr lang="en-US" dirty="0"/>
          </a:p>
        </p:txBody>
      </p:sp>
      <p:grpSp>
        <p:nvGrpSpPr>
          <p:cNvPr id="61" name="Graphic 3">
            <a:extLst>
              <a:ext uri="{FF2B5EF4-FFF2-40B4-BE49-F238E27FC236}">
                <a16:creationId xmlns:a16="http://schemas.microsoft.com/office/drawing/2014/main" id="{AA98E63D-9AC0-EB44-8275-FFC3309CE9E2}"/>
              </a:ext>
            </a:extLst>
          </p:cNvPr>
          <p:cNvGrpSpPr/>
          <p:nvPr/>
        </p:nvGrpSpPr>
        <p:grpSpPr>
          <a:xfrm>
            <a:off x="792847" y="10017956"/>
            <a:ext cx="1994074" cy="239212"/>
            <a:chOff x="792847" y="10017956"/>
            <a:chExt cx="1994074" cy="239212"/>
          </a:xfrm>
          <a:solidFill>
            <a:srgbClr val="FFFFFF"/>
          </a:solidFill>
        </p:grpSpPr>
        <p:grpSp>
          <p:nvGrpSpPr>
            <p:cNvPr id="62" name="Graphic 3">
              <a:extLst>
                <a:ext uri="{FF2B5EF4-FFF2-40B4-BE49-F238E27FC236}">
                  <a16:creationId xmlns:a16="http://schemas.microsoft.com/office/drawing/2014/main" id="{427F1E8C-CBB1-7548-8C46-90B4F2444DEB}"/>
                </a:ext>
              </a:extLst>
            </p:cNvPr>
            <p:cNvGrpSpPr/>
            <p:nvPr/>
          </p:nvGrpSpPr>
          <p:grpSpPr>
            <a:xfrm>
              <a:off x="1892121" y="10017956"/>
              <a:ext cx="894800" cy="239212"/>
              <a:chOff x="1892121" y="10017956"/>
              <a:chExt cx="894800" cy="239212"/>
            </a:xfrm>
            <a:solidFill>
              <a:srgbClr val="FFFFFF"/>
            </a:solidFill>
          </p:grpSpPr>
          <p:grpSp>
            <p:nvGrpSpPr>
              <p:cNvPr id="63" name="Graphic 3">
                <a:extLst>
                  <a:ext uri="{FF2B5EF4-FFF2-40B4-BE49-F238E27FC236}">
                    <a16:creationId xmlns:a16="http://schemas.microsoft.com/office/drawing/2014/main" id="{D833A394-B312-EA43-BF25-AAFE7BC465EA}"/>
                  </a:ext>
                </a:extLst>
              </p:cNvPr>
              <p:cNvGrpSpPr/>
              <p:nvPr/>
            </p:nvGrpSpPr>
            <p:grpSpPr>
              <a:xfrm>
                <a:off x="1892121" y="10017956"/>
                <a:ext cx="216809" cy="205479"/>
                <a:chOff x="1892121" y="10017956"/>
                <a:chExt cx="216809" cy="205479"/>
              </a:xfrm>
              <a:solidFill>
                <a:srgbClr val="FFFFFF"/>
              </a:solidFill>
            </p:grpSpPr>
            <p:sp>
              <p:nvSpPr>
                <p:cNvPr id="64" name="Freeform 63">
                  <a:extLst>
                    <a:ext uri="{FF2B5EF4-FFF2-40B4-BE49-F238E27FC236}">
                      <a16:creationId xmlns:a16="http://schemas.microsoft.com/office/drawing/2014/main" id="{853BB99A-D80D-9F44-A809-4700F3D99D73}"/>
                    </a:ext>
                  </a:extLst>
                </p:cNvPr>
                <p:cNvSpPr/>
                <p:nvPr/>
              </p:nvSpPr>
              <p:spPr>
                <a:xfrm>
                  <a:off x="1892121" y="10075855"/>
                  <a:ext cx="48021" cy="54815"/>
                </a:xfrm>
                <a:custGeom>
                  <a:avLst/>
                  <a:gdLst>
                    <a:gd name="connsiteX0" fmla="*/ 39595 w 48021"/>
                    <a:gd name="connsiteY0" fmla="*/ 0 h 54815"/>
                    <a:gd name="connsiteX1" fmla="*/ 24148 w 48021"/>
                    <a:gd name="connsiteY1" fmla="*/ 21083 h 54815"/>
                    <a:gd name="connsiteX2" fmla="*/ 17127 w 48021"/>
                    <a:gd name="connsiteY2" fmla="*/ 18272 h 54815"/>
                    <a:gd name="connsiteX3" fmla="*/ 7297 w 48021"/>
                    <a:gd name="connsiteY3" fmla="*/ 11244 h 54815"/>
                    <a:gd name="connsiteX4" fmla="*/ 275 w 48021"/>
                    <a:gd name="connsiteY4" fmla="*/ 21083 h 54815"/>
                    <a:gd name="connsiteX5" fmla="*/ 10105 w 48021"/>
                    <a:gd name="connsiteY5" fmla="*/ 28111 h 54815"/>
                    <a:gd name="connsiteX6" fmla="*/ 12914 w 48021"/>
                    <a:gd name="connsiteY6" fmla="*/ 26705 h 54815"/>
                    <a:gd name="connsiteX7" fmla="*/ 19936 w 48021"/>
                    <a:gd name="connsiteY7" fmla="*/ 29516 h 54815"/>
                    <a:gd name="connsiteX8" fmla="*/ 12914 w 48021"/>
                    <a:gd name="connsiteY8" fmla="*/ 53410 h 54815"/>
                    <a:gd name="connsiteX9" fmla="*/ 22744 w 48021"/>
                    <a:gd name="connsiteY9" fmla="*/ 54815 h 54815"/>
                    <a:gd name="connsiteX10" fmla="*/ 48021 w 48021"/>
                    <a:gd name="connsiteY10" fmla="*/ 5622 h 54815"/>
                    <a:gd name="connsiteX11" fmla="*/ 39595 w 48021"/>
                    <a:gd name="connsiteY11" fmla="*/ 0 h 54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021" h="54815">
                      <a:moveTo>
                        <a:pt x="39595" y="0"/>
                      </a:moveTo>
                      <a:cubicBezTo>
                        <a:pt x="33978" y="5622"/>
                        <a:pt x="28361" y="12650"/>
                        <a:pt x="24148" y="21083"/>
                      </a:cubicBezTo>
                      <a:lnTo>
                        <a:pt x="17127" y="18272"/>
                      </a:lnTo>
                      <a:cubicBezTo>
                        <a:pt x="15722" y="14055"/>
                        <a:pt x="12914" y="11244"/>
                        <a:pt x="7297" y="11244"/>
                      </a:cubicBezTo>
                      <a:cubicBezTo>
                        <a:pt x="3084" y="11244"/>
                        <a:pt x="-1129" y="15461"/>
                        <a:pt x="275" y="21083"/>
                      </a:cubicBezTo>
                      <a:cubicBezTo>
                        <a:pt x="275" y="25299"/>
                        <a:pt x="4488" y="29516"/>
                        <a:pt x="10105" y="28111"/>
                      </a:cubicBezTo>
                      <a:cubicBezTo>
                        <a:pt x="11510" y="28111"/>
                        <a:pt x="11510" y="28111"/>
                        <a:pt x="12914" y="26705"/>
                      </a:cubicBezTo>
                      <a:lnTo>
                        <a:pt x="19936" y="29516"/>
                      </a:lnTo>
                      <a:cubicBezTo>
                        <a:pt x="15722" y="37949"/>
                        <a:pt x="14318" y="44977"/>
                        <a:pt x="12914" y="53410"/>
                      </a:cubicBezTo>
                      <a:lnTo>
                        <a:pt x="22744" y="54815"/>
                      </a:lnTo>
                      <a:cubicBezTo>
                        <a:pt x="25553" y="36544"/>
                        <a:pt x="33978" y="19677"/>
                        <a:pt x="48021" y="5622"/>
                      </a:cubicBezTo>
                      <a:lnTo>
                        <a:pt x="39595" y="0"/>
                      </a:lnTo>
                      <a:close/>
                    </a:path>
                  </a:pathLst>
                </a:custGeom>
                <a:solidFill>
                  <a:srgbClr val="FFFFFF"/>
                </a:solidFill>
                <a:ln w="14034"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1DDBC50-23E5-EC4F-9DF8-3E3AAB1EAE4D}"/>
                    </a:ext>
                  </a:extLst>
                </p:cNvPr>
                <p:cNvSpPr/>
                <p:nvPr/>
              </p:nvSpPr>
              <p:spPr>
                <a:xfrm>
                  <a:off x="1962610" y="10017956"/>
                  <a:ext cx="70213" cy="46654"/>
                </a:xfrm>
                <a:custGeom>
                  <a:avLst/>
                  <a:gdLst>
                    <a:gd name="connsiteX0" fmla="*/ 46341 w 70213"/>
                    <a:gd name="connsiteY0" fmla="*/ 25572 h 46654"/>
                    <a:gd name="connsiteX1" fmla="*/ 39320 w 70213"/>
                    <a:gd name="connsiteY1" fmla="*/ 25572 h 46654"/>
                    <a:gd name="connsiteX2" fmla="*/ 37916 w 70213"/>
                    <a:gd name="connsiteY2" fmla="*/ 17139 h 46654"/>
                    <a:gd name="connsiteX3" fmla="*/ 42128 w 70213"/>
                    <a:gd name="connsiteY3" fmla="*/ 8706 h 46654"/>
                    <a:gd name="connsiteX4" fmla="*/ 30894 w 70213"/>
                    <a:gd name="connsiteY4" fmla="*/ 272 h 46654"/>
                    <a:gd name="connsiteX5" fmla="*/ 22469 w 70213"/>
                    <a:gd name="connsiteY5" fmla="*/ 11516 h 46654"/>
                    <a:gd name="connsiteX6" fmla="*/ 28086 w 70213"/>
                    <a:gd name="connsiteY6" fmla="*/ 19950 h 46654"/>
                    <a:gd name="connsiteX7" fmla="*/ 29490 w 70213"/>
                    <a:gd name="connsiteY7" fmla="*/ 28383 h 46654"/>
                    <a:gd name="connsiteX8" fmla="*/ 0 w 70213"/>
                    <a:gd name="connsiteY8" fmla="*/ 36816 h 46654"/>
                    <a:gd name="connsiteX9" fmla="*/ 4213 w 70213"/>
                    <a:gd name="connsiteY9" fmla="*/ 46655 h 46654"/>
                    <a:gd name="connsiteX10" fmla="*/ 46341 w 70213"/>
                    <a:gd name="connsiteY10" fmla="*/ 36816 h 46654"/>
                    <a:gd name="connsiteX11" fmla="*/ 67406 w 70213"/>
                    <a:gd name="connsiteY11" fmla="*/ 39627 h 46654"/>
                    <a:gd name="connsiteX12" fmla="*/ 70214 w 70213"/>
                    <a:gd name="connsiteY12" fmla="*/ 29789 h 46654"/>
                    <a:gd name="connsiteX13" fmla="*/ 46341 w 70213"/>
                    <a:gd name="connsiteY13" fmla="*/ 25572 h 46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213" h="46654">
                      <a:moveTo>
                        <a:pt x="46341" y="25572"/>
                      </a:moveTo>
                      <a:cubicBezTo>
                        <a:pt x="43533" y="25572"/>
                        <a:pt x="42128" y="25572"/>
                        <a:pt x="39320" y="25572"/>
                      </a:cubicBezTo>
                      <a:lnTo>
                        <a:pt x="37916" y="17139"/>
                      </a:lnTo>
                      <a:cubicBezTo>
                        <a:pt x="40724" y="15733"/>
                        <a:pt x="42128" y="11516"/>
                        <a:pt x="42128" y="8706"/>
                      </a:cubicBezTo>
                      <a:cubicBezTo>
                        <a:pt x="42128" y="3084"/>
                        <a:pt x="36511" y="-1133"/>
                        <a:pt x="30894" y="272"/>
                      </a:cubicBezTo>
                      <a:cubicBezTo>
                        <a:pt x="25277" y="272"/>
                        <a:pt x="21064" y="5894"/>
                        <a:pt x="22469" y="11516"/>
                      </a:cubicBezTo>
                      <a:cubicBezTo>
                        <a:pt x="22469" y="15733"/>
                        <a:pt x="25277" y="18544"/>
                        <a:pt x="28086" y="19950"/>
                      </a:cubicBezTo>
                      <a:lnTo>
                        <a:pt x="29490" y="28383"/>
                      </a:lnTo>
                      <a:cubicBezTo>
                        <a:pt x="19660" y="29789"/>
                        <a:pt x="9830" y="32599"/>
                        <a:pt x="0" y="36816"/>
                      </a:cubicBezTo>
                      <a:lnTo>
                        <a:pt x="4213" y="46655"/>
                      </a:lnTo>
                      <a:cubicBezTo>
                        <a:pt x="16852" y="41033"/>
                        <a:pt x="30894" y="36816"/>
                        <a:pt x="46341" y="36816"/>
                      </a:cubicBezTo>
                      <a:cubicBezTo>
                        <a:pt x="53363" y="36816"/>
                        <a:pt x="60384" y="38222"/>
                        <a:pt x="67406" y="39627"/>
                      </a:cubicBezTo>
                      <a:lnTo>
                        <a:pt x="70214" y="29789"/>
                      </a:lnTo>
                      <a:cubicBezTo>
                        <a:pt x="61789" y="26977"/>
                        <a:pt x="53363" y="25572"/>
                        <a:pt x="46341" y="25572"/>
                      </a:cubicBezTo>
                      <a:close/>
                    </a:path>
                  </a:pathLst>
                </a:custGeom>
                <a:solidFill>
                  <a:srgbClr val="FFFFFF"/>
                </a:solidFill>
                <a:ln w="14034"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294EB66B-67CB-BD4D-812C-6C6FC6E6953E}"/>
                    </a:ext>
                  </a:extLst>
                </p:cNvPr>
                <p:cNvSpPr/>
                <p:nvPr/>
              </p:nvSpPr>
              <p:spPr>
                <a:xfrm>
                  <a:off x="2060909" y="10060394"/>
                  <a:ext cx="48021" cy="49193"/>
                </a:xfrm>
                <a:custGeom>
                  <a:avLst/>
                  <a:gdLst>
                    <a:gd name="connsiteX0" fmla="*/ 40724 w 48021"/>
                    <a:gd name="connsiteY0" fmla="*/ 18272 h 49193"/>
                    <a:gd name="connsiteX1" fmla="*/ 47746 w 48021"/>
                    <a:gd name="connsiteY1" fmla="*/ 8433 h 49193"/>
                    <a:gd name="connsiteX2" fmla="*/ 37916 w 48021"/>
                    <a:gd name="connsiteY2" fmla="*/ 1406 h 49193"/>
                    <a:gd name="connsiteX3" fmla="*/ 30894 w 48021"/>
                    <a:gd name="connsiteY3" fmla="*/ 9839 h 49193"/>
                    <a:gd name="connsiteX4" fmla="*/ 25277 w 48021"/>
                    <a:gd name="connsiteY4" fmla="*/ 15461 h 49193"/>
                    <a:gd name="connsiteX5" fmla="*/ 5617 w 48021"/>
                    <a:gd name="connsiteY5" fmla="*/ 0 h 49193"/>
                    <a:gd name="connsiteX6" fmla="*/ 0 w 48021"/>
                    <a:gd name="connsiteY6" fmla="*/ 8433 h 49193"/>
                    <a:gd name="connsiteX7" fmla="*/ 36511 w 48021"/>
                    <a:gd name="connsiteY7" fmla="*/ 49193 h 49193"/>
                    <a:gd name="connsiteX8" fmla="*/ 46341 w 48021"/>
                    <a:gd name="connsiteY8" fmla="*/ 44977 h 49193"/>
                    <a:gd name="connsiteX9" fmla="*/ 33703 w 48021"/>
                    <a:gd name="connsiteY9" fmla="*/ 23894 h 49193"/>
                    <a:gd name="connsiteX10" fmla="*/ 39320 w 48021"/>
                    <a:gd name="connsiteY10" fmla="*/ 18272 h 49193"/>
                    <a:gd name="connsiteX11" fmla="*/ 40724 w 48021"/>
                    <a:gd name="connsiteY11" fmla="*/ 18272 h 49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021" h="49193">
                      <a:moveTo>
                        <a:pt x="40724" y="18272"/>
                      </a:moveTo>
                      <a:cubicBezTo>
                        <a:pt x="44937" y="18272"/>
                        <a:pt x="49150" y="14055"/>
                        <a:pt x="47746" y="8433"/>
                      </a:cubicBezTo>
                      <a:cubicBezTo>
                        <a:pt x="47746" y="4216"/>
                        <a:pt x="43533" y="0"/>
                        <a:pt x="37916" y="1406"/>
                      </a:cubicBezTo>
                      <a:cubicBezTo>
                        <a:pt x="33703" y="1406"/>
                        <a:pt x="30894" y="5622"/>
                        <a:pt x="30894" y="9839"/>
                      </a:cubicBezTo>
                      <a:lnTo>
                        <a:pt x="25277" y="15461"/>
                      </a:lnTo>
                      <a:cubicBezTo>
                        <a:pt x="19660" y="9839"/>
                        <a:pt x="12639" y="4216"/>
                        <a:pt x="5617" y="0"/>
                      </a:cubicBezTo>
                      <a:lnTo>
                        <a:pt x="0" y="8433"/>
                      </a:lnTo>
                      <a:cubicBezTo>
                        <a:pt x="15447" y="18272"/>
                        <a:pt x="28086" y="32327"/>
                        <a:pt x="36511" y="49193"/>
                      </a:cubicBezTo>
                      <a:lnTo>
                        <a:pt x="46341" y="44977"/>
                      </a:lnTo>
                      <a:cubicBezTo>
                        <a:pt x="42128" y="36544"/>
                        <a:pt x="37916" y="29516"/>
                        <a:pt x="33703" y="23894"/>
                      </a:cubicBezTo>
                      <a:lnTo>
                        <a:pt x="39320" y="18272"/>
                      </a:lnTo>
                      <a:cubicBezTo>
                        <a:pt x="37916" y="18272"/>
                        <a:pt x="39320" y="18272"/>
                        <a:pt x="40724" y="18272"/>
                      </a:cubicBezTo>
                      <a:close/>
                    </a:path>
                  </a:pathLst>
                </a:custGeom>
                <a:solidFill>
                  <a:srgbClr val="FFFFFF"/>
                </a:solidFill>
                <a:ln w="14034"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B6B10467-3762-D945-AF9A-93F45E046882}"/>
                    </a:ext>
                  </a:extLst>
                </p:cNvPr>
                <p:cNvSpPr/>
                <p:nvPr/>
              </p:nvSpPr>
              <p:spPr>
                <a:xfrm>
                  <a:off x="1930312" y="10160187"/>
                  <a:ext cx="158683" cy="63248"/>
                </a:xfrm>
                <a:custGeom>
                  <a:avLst/>
                  <a:gdLst>
                    <a:gd name="connsiteX0" fmla="*/ 70214 w 158683"/>
                    <a:gd name="connsiteY0" fmla="*/ 26705 h 63248"/>
                    <a:gd name="connsiteX1" fmla="*/ 53362 w 158683"/>
                    <a:gd name="connsiteY1" fmla="*/ 26705 h 63248"/>
                    <a:gd name="connsiteX2" fmla="*/ 18255 w 158683"/>
                    <a:gd name="connsiteY2" fmla="*/ 23894 h 63248"/>
                    <a:gd name="connsiteX3" fmla="*/ 0 w 158683"/>
                    <a:gd name="connsiteY3" fmla="*/ 19677 h 63248"/>
                    <a:gd name="connsiteX4" fmla="*/ 75831 w 158683"/>
                    <a:gd name="connsiteY4" fmla="*/ 63249 h 63248"/>
                    <a:gd name="connsiteX5" fmla="*/ 158683 w 158683"/>
                    <a:gd name="connsiteY5" fmla="*/ 0 h 63248"/>
                    <a:gd name="connsiteX6" fmla="*/ 123576 w 158683"/>
                    <a:gd name="connsiteY6" fmla="*/ 15461 h 63248"/>
                    <a:gd name="connsiteX7" fmla="*/ 70214 w 158683"/>
                    <a:gd name="connsiteY7" fmla="*/ 26705 h 6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683" h="63248">
                      <a:moveTo>
                        <a:pt x="70214" y="26705"/>
                      </a:moveTo>
                      <a:cubicBezTo>
                        <a:pt x="64597" y="26705"/>
                        <a:pt x="58980" y="26705"/>
                        <a:pt x="53362" y="26705"/>
                      </a:cubicBezTo>
                      <a:cubicBezTo>
                        <a:pt x="40724" y="26705"/>
                        <a:pt x="29490" y="25299"/>
                        <a:pt x="18255" y="23894"/>
                      </a:cubicBezTo>
                      <a:cubicBezTo>
                        <a:pt x="12638" y="22489"/>
                        <a:pt x="7021" y="21083"/>
                        <a:pt x="0" y="19677"/>
                      </a:cubicBezTo>
                      <a:cubicBezTo>
                        <a:pt x="14043" y="46382"/>
                        <a:pt x="43533" y="63249"/>
                        <a:pt x="75831" y="63249"/>
                      </a:cubicBezTo>
                      <a:cubicBezTo>
                        <a:pt x="116555" y="63249"/>
                        <a:pt x="150258" y="36544"/>
                        <a:pt x="158683" y="0"/>
                      </a:cubicBezTo>
                      <a:cubicBezTo>
                        <a:pt x="148854" y="5622"/>
                        <a:pt x="137619" y="11244"/>
                        <a:pt x="123576" y="15461"/>
                      </a:cubicBezTo>
                      <a:cubicBezTo>
                        <a:pt x="109534" y="22489"/>
                        <a:pt x="89874" y="25299"/>
                        <a:pt x="70214" y="26705"/>
                      </a:cubicBezTo>
                      <a:close/>
                    </a:path>
                  </a:pathLst>
                </a:custGeom>
                <a:solidFill>
                  <a:srgbClr val="FFFFFF"/>
                </a:solidFill>
                <a:ln w="14034"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60C5566F-8C91-C34B-81C6-3F6C9A30A425}"/>
                    </a:ext>
                  </a:extLst>
                </p:cNvPr>
                <p:cNvSpPr/>
                <p:nvPr/>
              </p:nvSpPr>
              <p:spPr>
                <a:xfrm>
                  <a:off x="1923290" y="10064611"/>
                  <a:ext cx="169917" cy="111776"/>
                </a:xfrm>
                <a:custGeom>
                  <a:avLst/>
                  <a:gdLst>
                    <a:gd name="connsiteX0" fmla="*/ 85661 w 169917"/>
                    <a:gd name="connsiteY0" fmla="*/ 0 h 111776"/>
                    <a:gd name="connsiteX1" fmla="*/ 0 w 169917"/>
                    <a:gd name="connsiteY1" fmla="*/ 82926 h 111776"/>
                    <a:gd name="connsiteX2" fmla="*/ 1404 w 169917"/>
                    <a:gd name="connsiteY2" fmla="*/ 101198 h 111776"/>
                    <a:gd name="connsiteX3" fmla="*/ 75831 w 169917"/>
                    <a:gd name="connsiteY3" fmla="*/ 111037 h 111776"/>
                    <a:gd name="connsiteX4" fmla="*/ 169918 w 169917"/>
                    <a:gd name="connsiteY4" fmla="*/ 80115 h 111776"/>
                    <a:gd name="connsiteX5" fmla="*/ 169918 w 169917"/>
                    <a:gd name="connsiteY5" fmla="*/ 71682 h 111776"/>
                    <a:gd name="connsiteX6" fmla="*/ 85661 w 169917"/>
                    <a:gd name="connsiteY6" fmla="*/ 0 h 111776"/>
                    <a:gd name="connsiteX7" fmla="*/ 54767 w 169917"/>
                    <a:gd name="connsiteY7" fmla="*/ 91359 h 111776"/>
                    <a:gd name="connsiteX8" fmla="*/ 29490 w 169917"/>
                    <a:gd name="connsiteY8" fmla="*/ 66060 h 111776"/>
                    <a:gd name="connsiteX9" fmla="*/ 54767 w 169917"/>
                    <a:gd name="connsiteY9" fmla="*/ 40761 h 111776"/>
                    <a:gd name="connsiteX10" fmla="*/ 80044 w 169917"/>
                    <a:gd name="connsiteY10" fmla="*/ 66060 h 111776"/>
                    <a:gd name="connsiteX11" fmla="*/ 54767 w 169917"/>
                    <a:gd name="connsiteY11" fmla="*/ 91359 h 111776"/>
                    <a:gd name="connsiteX12" fmla="*/ 120768 w 169917"/>
                    <a:gd name="connsiteY12" fmla="*/ 78710 h 111776"/>
                    <a:gd name="connsiteX13" fmla="*/ 101108 w 169917"/>
                    <a:gd name="connsiteY13" fmla="*/ 59032 h 111776"/>
                    <a:gd name="connsiteX14" fmla="*/ 120768 w 169917"/>
                    <a:gd name="connsiteY14" fmla="*/ 39355 h 111776"/>
                    <a:gd name="connsiteX15" fmla="*/ 140428 w 169917"/>
                    <a:gd name="connsiteY15" fmla="*/ 59032 h 111776"/>
                    <a:gd name="connsiteX16" fmla="*/ 120768 w 169917"/>
                    <a:gd name="connsiteY16" fmla="*/ 78710 h 111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9917" h="111776">
                      <a:moveTo>
                        <a:pt x="85661" y="0"/>
                      </a:moveTo>
                      <a:cubicBezTo>
                        <a:pt x="39320" y="0"/>
                        <a:pt x="0" y="37949"/>
                        <a:pt x="0" y="82926"/>
                      </a:cubicBezTo>
                      <a:cubicBezTo>
                        <a:pt x="0" y="88548"/>
                        <a:pt x="0" y="94171"/>
                        <a:pt x="1404" y="101198"/>
                      </a:cubicBezTo>
                      <a:cubicBezTo>
                        <a:pt x="11234" y="108226"/>
                        <a:pt x="39320" y="113848"/>
                        <a:pt x="75831" y="111037"/>
                      </a:cubicBezTo>
                      <a:cubicBezTo>
                        <a:pt x="116555" y="108226"/>
                        <a:pt x="150258" y="96982"/>
                        <a:pt x="169918" y="80115"/>
                      </a:cubicBezTo>
                      <a:cubicBezTo>
                        <a:pt x="169918" y="77304"/>
                        <a:pt x="169918" y="74493"/>
                        <a:pt x="169918" y="71682"/>
                      </a:cubicBezTo>
                      <a:cubicBezTo>
                        <a:pt x="164301" y="30922"/>
                        <a:pt x="127789" y="0"/>
                        <a:pt x="85661" y="0"/>
                      </a:cubicBezTo>
                      <a:close/>
                      <a:moveTo>
                        <a:pt x="54767" y="91359"/>
                      </a:moveTo>
                      <a:cubicBezTo>
                        <a:pt x="40724" y="91359"/>
                        <a:pt x="29490" y="80115"/>
                        <a:pt x="29490" y="66060"/>
                      </a:cubicBezTo>
                      <a:cubicBezTo>
                        <a:pt x="29490" y="52005"/>
                        <a:pt x="40724" y="40761"/>
                        <a:pt x="54767" y="40761"/>
                      </a:cubicBezTo>
                      <a:cubicBezTo>
                        <a:pt x="68810" y="40761"/>
                        <a:pt x="80044" y="52005"/>
                        <a:pt x="80044" y="66060"/>
                      </a:cubicBezTo>
                      <a:cubicBezTo>
                        <a:pt x="81448" y="80115"/>
                        <a:pt x="68810" y="91359"/>
                        <a:pt x="54767" y="91359"/>
                      </a:cubicBezTo>
                      <a:close/>
                      <a:moveTo>
                        <a:pt x="120768" y="78710"/>
                      </a:moveTo>
                      <a:cubicBezTo>
                        <a:pt x="110938" y="78710"/>
                        <a:pt x="101108" y="70276"/>
                        <a:pt x="101108" y="59032"/>
                      </a:cubicBezTo>
                      <a:cubicBezTo>
                        <a:pt x="101108" y="49193"/>
                        <a:pt x="109534" y="39355"/>
                        <a:pt x="120768" y="39355"/>
                      </a:cubicBezTo>
                      <a:cubicBezTo>
                        <a:pt x="130598" y="39355"/>
                        <a:pt x="140428" y="47788"/>
                        <a:pt x="140428" y="59032"/>
                      </a:cubicBezTo>
                      <a:cubicBezTo>
                        <a:pt x="140428" y="70276"/>
                        <a:pt x="132002" y="78710"/>
                        <a:pt x="120768" y="78710"/>
                      </a:cubicBezTo>
                      <a:close/>
                    </a:path>
                  </a:pathLst>
                </a:custGeom>
                <a:solidFill>
                  <a:srgbClr val="FFFFFF"/>
                </a:solidFill>
                <a:ln w="14034" cap="flat">
                  <a:noFill/>
                  <a:prstDash val="solid"/>
                  <a:miter/>
                </a:ln>
              </p:spPr>
              <p:txBody>
                <a:bodyPr rtlCol="0" anchor="ctr"/>
                <a:lstStyle/>
                <a:p>
                  <a:endParaRPr lang="en-US"/>
                </a:p>
              </p:txBody>
            </p:sp>
          </p:grpSp>
          <p:sp>
            <p:nvSpPr>
              <p:cNvPr id="69" name="Freeform 68">
                <a:extLst>
                  <a:ext uri="{FF2B5EF4-FFF2-40B4-BE49-F238E27FC236}">
                    <a16:creationId xmlns:a16="http://schemas.microsoft.com/office/drawing/2014/main" id="{FA5432FF-9054-A340-93D6-FE7E596451F0}"/>
                  </a:ext>
                </a:extLst>
              </p:cNvPr>
              <p:cNvSpPr/>
              <p:nvPr/>
            </p:nvSpPr>
            <p:spPr>
              <a:xfrm>
                <a:off x="2156401" y="10063206"/>
                <a:ext cx="77235" cy="151796"/>
              </a:xfrm>
              <a:custGeom>
                <a:avLst/>
                <a:gdLst>
                  <a:gd name="connsiteX0" fmla="*/ 75831 w 77235"/>
                  <a:gd name="connsiteY0" fmla="*/ 28111 h 151796"/>
                  <a:gd name="connsiteX1" fmla="*/ 56171 w 77235"/>
                  <a:gd name="connsiteY1" fmla="*/ 25299 h 151796"/>
                  <a:gd name="connsiteX2" fmla="*/ 44937 w 77235"/>
                  <a:gd name="connsiteY2" fmla="*/ 39355 h 151796"/>
                  <a:gd name="connsiteX3" fmla="*/ 44937 w 77235"/>
                  <a:gd name="connsiteY3" fmla="*/ 52004 h 151796"/>
                  <a:gd name="connsiteX4" fmla="*/ 75831 w 77235"/>
                  <a:gd name="connsiteY4" fmla="*/ 52004 h 151796"/>
                  <a:gd name="connsiteX5" fmla="*/ 75831 w 77235"/>
                  <a:gd name="connsiteY5" fmla="*/ 75898 h 151796"/>
                  <a:gd name="connsiteX6" fmla="*/ 44937 w 77235"/>
                  <a:gd name="connsiteY6" fmla="*/ 75898 h 151796"/>
                  <a:gd name="connsiteX7" fmla="*/ 44937 w 77235"/>
                  <a:gd name="connsiteY7" fmla="*/ 151797 h 151796"/>
                  <a:gd name="connsiteX8" fmla="*/ 18255 w 77235"/>
                  <a:gd name="connsiteY8" fmla="*/ 151797 h 151796"/>
                  <a:gd name="connsiteX9" fmla="*/ 18255 w 77235"/>
                  <a:gd name="connsiteY9" fmla="*/ 75898 h 151796"/>
                  <a:gd name="connsiteX10" fmla="*/ 0 w 77235"/>
                  <a:gd name="connsiteY10" fmla="*/ 75898 h 151796"/>
                  <a:gd name="connsiteX11" fmla="*/ 0 w 77235"/>
                  <a:gd name="connsiteY11" fmla="*/ 52004 h 151796"/>
                  <a:gd name="connsiteX12" fmla="*/ 18255 w 77235"/>
                  <a:gd name="connsiteY12" fmla="*/ 52004 h 151796"/>
                  <a:gd name="connsiteX13" fmla="*/ 18255 w 77235"/>
                  <a:gd name="connsiteY13" fmla="*/ 39355 h 151796"/>
                  <a:gd name="connsiteX14" fmla="*/ 54767 w 77235"/>
                  <a:gd name="connsiteY14" fmla="*/ 0 h 151796"/>
                  <a:gd name="connsiteX15" fmla="*/ 77235 w 77235"/>
                  <a:gd name="connsiteY15" fmla="*/ 4216 h 151796"/>
                  <a:gd name="connsiteX16" fmla="*/ 75831 w 77235"/>
                  <a:gd name="connsiteY16" fmla="*/ 28111 h 151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7235" h="151796">
                    <a:moveTo>
                      <a:pt x="75831" y="28111"/>
                    </a:moveTo>
                    <a:cubicBezTo>
                      <a:pt x="71618" y="26705"/>
                      <a:pt x="64597" y="23894"/>
                      <a:pt x="56171" y="25299"/>
                    </a:cubicBezTo>
                    <a:cubicBezTo>
                      <a:pt x="49150" y="26705"/>
                      <a:pt x="44937" y="29516"/>
                      <a:pt x="44937" y="39355"/>
                    </a:cubicBezTo>
                    <a:lnTo>
                      <a:pt x="44937" y="52004"/>
                    </a:lnTo>
                    <a:lnTo>
                      <a:pt x="75831" y="52004"/>
                    </a:lnTo>
                    <a:lnTo>
                      <a:pt x="75831" y="75898"/>
                    </a:lnTo>
                    <a:lnTo>
                      <a:pt x="44937" y="75898"/>
                    </a:lnTo>
                    <a:lnTo>
                      <a:pt x="44937" y="151797"/>
                    </a:lnTo>
                    <a:lnTo>
                      <a:pt x="18255" y="151797"/>
                    </a:lnTo>
                    <a:lnTo>
                      <a:pt x="18255" y="75898"/>
                    </a:lnTo>
                    <a:lnTo>
                      <a:pt x="0" y="75898"/>
                    </a:lnTo>
                    <a:lnTo>
                      <a:pt x="0" y="52004"/>
                    </a:lnTo>
                    <a:lnTo>
                      <a:pt x="18255" y="52004"/>
                    </a:lnTo>
                    <a:lnTo>
                      <a:pt x="18255" y="39355"/>
                    </a:lnTo>
                    <a:cubicBezTo>
                      <a:pt x="18255" y="15460"/>
                      <a:pt x="30894" y="0"/>
                      <a:pt x="54767" y="0"/>
                    </a:cubicBezTo>
                    <a:cubicBezTo>
                      <a:pt x="63193" y="0"/>
                      <a:pt x="71618" y="1405"/>
                      <a:pt x="77235" y="4216"/>
                    </a:cubicBezTo>
                    <a:lnTo>
                      <a:pt x="75831" y="28111"/>
                    </a:lnTo>
                    <a:close/>
                  </a:path>
                </a:pathLst>
              </a:custGeom>
              <a:solidFill>
                <a:srgbClr val="FFFFFF"/>
              </a:solidFill>
              <a:ln w="14034"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EDA41ED0-AE6F-FA47-8832-C2490F572162}"/>
                  </a:ext>
                </a:extLst>
              </p:cNvPr>
              <p:cNvSpPr/>
              <p:nvPr/>
            </p:nvSpPr>
            <p:spPr>
              <a:xfrm>
                <a:off x="2243466" y="10110994"/>
                <a:ext cx="70213" cy="104008"/>
              </a:xfrm>
              <a:custGeom>
                <a:avLst/>
                <a:gdLst>
                  <a:gd name="connsiteX0" fmla="*/ 54767 w 70213"/>
                  <a:gd name="connsiteY0" fmla="*/ 26705 h 104008"/>
                  <a:gd name="connsiteX1" fmla="*/ 47746 w 70213"/>
                  <a:gd name="connsiteY1" fmla="*/ 26705 h 104008"/>
                  <a:gd name="connsiteX2" fmla="*/ 26682 w 70213"/>
                  <a:gd name="connsiteY2" fmla="*/ 49193 h 104008"/>
                  <a:gd name="connsiteX3" fmla="*/ 26682 w 70213"/>
                  <a:gd name="connsiteY3" fmla="*/ 104009 h 104008"/>
                  <a:gd name="connsiteX4" fmla="*/ 0 w 70213"/>
                  <a:gd name="connsiteY4" fmla="*/ 104009 h 104008"/>
                  <a:gd name="connsiteX5" fmla="*/ 0 w 70213"/>
                  <a:gd name="connsiteY5" fmla="*/ 2811 h 104008"/>
                  <a:gd name="connsiteX6" fmla="*/ 26682 w 70213"/>
                  <a:gd name="connsiteY6" fmla="*/ 2811 h 104008"/>
                  <a:gd name="connsiteX7" fmla="*/ 26682 w 70213"/>
                  <a:gd name="connsiteY7" fmla="*/ 14055 h 104008"/>
                  <a:gd name="connsiteX8" fmla="*/ 54767 w 70213"/>
                  <a:gd name="connsiteY8" fmla="*/ 0 h 104008"/>
                  <a:gd name="connsiteX9" fmla="*/ 70214 w 70213"/>
                  <a:gd name="connsiteY9" fmla="*/ 4216 h 104008"/>
                  <a:gd name="connsiteX10" fmla="*/ 54767 w 70213"/>
                  <a:gd name="connsiteY10" fmla="*/ 26705 h 104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213" h="104008">
                    <a:moveTo>
                      <a:pt x="54767" y="26705"/>
                    </a:moveTo>
                    <a:cubicBezTo>
                      <a:pt x="51958" y="26705"/>
                      <a:pt x="49150" y="26705"/>
                      <a:pt x="47746" y="26705"/>
                    </a:cubicBezTo>
                    <a:cubicBezTo>
                      <a:pt x="35107" y="26705"/>
                      <a:pt x="26682" y="33733"/>
                      <a:pt x="26682" y="49193"/>
                    </a:cubicBezTo>
                    <a:lnTo>
                      <a:pt x="26682" y="104009"/>
                    </a:lnTo>
                    <a:lnTo>
                      <a:pt x="0" y="104009"/>
                    </a:lnTo>
                    <a:lnTo>
                      <a:pt x="0" y="2811"/>
                    </a:lnTo>
                    <a:lnTo>
                      <a:pt x="26682" y="2811"/>
                    </a:lnTo>
                    <a:lnTo>
                      <a:pt x="26682" y="14055"/>
                    </a:lnTo>
                    <a:cubicBezTo>
                      <a:pt x="33703" y="4216"/>
                      <a:pt x="42128" y="0"/>
                      <a:pt x="54767" y="0"/>
                    </a:cubicBezTo>
                    <a:cubicBezTo>
                      <a:pt x="60384" y="0"/>
                      <a:pt x="66001" y="1406"/>
                      <a:pt x="70214" y="4216"/>
                    </a:cubicBezTo>
                    <a:lnTo>
                      <a:pt x="54767" y="26705"/>
                    </a:lnTo>
                    <a:close/>
                  </a:path>
                </a:pathLst>
              </a:custGeom>
              <a:solidFill>
                <a:srgbClr val="FFFFFF"/>
              </a:solidFill>
              <a:ln w="14034"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058ABC67-7B92-5B44-A143-F7743620270C}"/>
                  </a:ext>
                </a:extLst>
              </p:cNvPr>
              <p:cNvSpPr/>
              <p:nvPr/>
            </p:nvSpPr>
            <p:spPr>
              <a:xfrm>
                <a:off x="2305254" y="10112333"/>
                <a:ext cx="101107" cy="105480"/>
              </a:xfrm>
              <a:custGeom>
                <a:avLst/>
                <a:gdLst>
                  <a:gd name="connsiteX0" fmla="*/ 101108 w 101107"/>
                  <a:gd name="connsiteY0" fmla="*/ 52070 h 105480"/>
                  <a:gd name="connsiteX1" fmla="*/ 101108 w 101107"/>
                  <a:gd name="connsiteY1" fmla="*/ 61909 h 105480"/>
                  <a:gd name="connsiteX2" fmla="*/ 29489 w 101107"/>
                  <a:gd name="connsiteY2" fmla="*/ 61909 h 105480"/>
                  <a:gd name="connsiteX3" fmla="*/ 54767 w 101107"/>
                  <a:gd name="connsiteY3" fmla="*/ 82992 h 105480"/>
                  <a:gd name="connsiteX4" fmla="*/ 80044 w 101107"/>
                  <a:gd name="connsiteY4" fmla="*/ 73153 h 105480"/>
                  <a:gd name="connsiteX5" fmla="*/ 95491 w 101107"/>
                  <a:gd name="connsiteY5" fmla="*/ 90020 h 105480"/>
                  <a:gd name="connsiteX6" fmla="*/ 51958 w 101107"/>
                  <a:gd name="connsiteY6" fmla="*/ 105481 h 105480"/>
                  <a:gd name="connsiteX7" fmla="*/ 0 w 101107"/>
                  <a:gd name="connsiteY7" fmla="*/ 53476 h 105480"/>
                  <a:gd name="connsiteX8" fmla="*/ 50554 w 101107"/>
                  <a:gd name="connsiteY8" fmla="*/ 66 h 105480"/>
                  <a:gd name="connsiteX9" fmla="*/ 101108 w 101107"/>
                  <a:gd name="connsiteY9" fmla="*/ 52070 h 105480"/>
                  <a:gd name="connsiteX10" fmla="*/ 29489 w 101107"/>
                  <a:gd name="connsiteY10" fmla="*/ 42232 h 105480"/>
                  <a:gd name="connsiteX11" fmla="*/ 74427 w 101107"/>
                  <a:gd name="connsiteY11" fmla="*/ 42232 h 105480"/>
                  <a:gd name="connsiteX12" fmla="*/ 51958 w 101107"/>
                  <a:gd name="connsiteY12" fmla="*/ 22554 h 105480"/>
                  <a:gd name="connsiteX13" fmla="*/ 29489 w 101107"/>
                  <a:gd name="connsiteY13" fmla="*/ 42232 h 105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1107" h="105480">
                    <a:moveTo>
                      <a:pt x="101108" y="52070"/>
                    </a:moveTo>
                    <a:cubicBezTo>
                      <a:pt x="101108" y="54882"/>
                      <a:pt x="101108" y="59098"/>
                      <a:pt x="101108" y="61909"/>
                    </a:cubicBezTo>
                    <a:lnTo>
                      <a:pt x="29489" y="61909"/>
                    </a:lnTo>
                    <a:cubicBezTo>
                      <a:pt x="32298" y="75965"/>
                      <a:pt x="42128" y="82992"/>
                      <a:pt x="54767" y="82992"/>
                    </a:cubicBezTo>
                    <a:cubicBezTo>
                      <a:pt x="63193" y="82992"/>
                      <a:pt x="73022" y="78775"/>
                      <a:pt x="80044" y="73153"/>
                    </a:cubicBezTo>
                    <a:lnTo>
                      <a:pt x="95491" y="90020"/>
                    </a:lnTo>
                    <a:cubicBezTo>
                      <a:pt x="84257" y="99858"/>
                      <a:pt x="70214" y="105481"/>
                      <a:pt x="51958" y="105481"/>
                    </a:cubicBezTo>
                    <a:cubicBezTo>
                      <a:pt x="21064" y="105481"/>
                      <a:pt x="0" y="84398"/>
                      <a:pt x="0" y="53476"/>
                    </a:cubicBezTo>
                    <a:cubicBezTo>
                      <a:pt x="0" y="21149"/>
                      <a:pt x="21064" y="66"/>
                      <a:pt x="50554" y="66"/>
                    </a:cubicBezTo>
                    <a:cubicBezTo>
                      <a:pt x="81448" y="-1339"/>
                      <a:pt x="101108" y="19744"/>
                      <a:pt x="101108" y="52070"/>
                    </a:cubicBezTo>
                    <a:close/>
                    <a:moveTo>
                      <a:pt x="29489" y="42232"/>
                    </a:moveTo>
                    <a:lnTo>
                      <a:pt x="74427" y="42232"/>
                    </a:lnTo>
                    <a:cubicBezTo>
                      <a:pt x="71618" y="29582"/>
                      <a:pt x="64596" y="22554"/>
                      <a:pt x="51958" y="22554"/>
                    </a:cubicBezTo>
                    <a:cubicBezTo>
                      <a:pt x="39320" y="22554"/>
                      <a:pt x="32298" y="29582"/>
                      <a:pt x="29489" y="42232"/>
                    </a:cubicBezTo>
                    <a:close/>
                  </a:path>
                </a:pathLst>
              </a:custGeom>
              <a:solidFill>
                <a:srgbClr val="FFFFFF"/>
              </a:solidFill>
              <a:ln w="14034"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1D923055-A74A-5E48-9B9E-91D41563787A}"/>
                  </a:ext>
                </a:extLst>
              </p:cNvPr>
              <p:cNvSpPr/>
              <p:nvPr/>
            </p:nvSpPr>
            <p:spPr>
              <a:xfrm>
                <a:off x="2411979" y="10112333"/>
                <a:ext cx="101108" cy="105480"/>
              </a:xfrm>
              <a:custGeom>
                <a:avLst/>
                <a:gdLst>
                  <a:gd name="connsiteX0" fmla="*/ 101108 w 101108"/>
                  <a:gd name="connsiteY0" fmla="*/ 52070 h 105480"/>
                  <a:gd name="connsiteX1" fmla="*/ 101108 w 101108"/>
                  <a:gd name="connsiteY1" fmla="*/ 61909 h 105480"/>
                  <a:gd name="connsiteX2" fmla="*/ 29490 w 101108"/>
                  <a:gd name="connsiteY2" fmla="*/ 61909 h 105480"/>
                  <a:gd name="connsiteX3" fmla="*/ 54767 w 101108"/>
                  <a:gd name="connsiteY3" fmla="*/ 82992 h 105480"/>
                  <a:gd name="connsiteX4" fmla="*/ 80044 w 101108"/>
                  <a:gd name="connsiteY4" fmla="*/ 73153 h 105480"/>
                  <a:gd name="connsiteX5" fmla="*/ 95491 w 101108"/>
                  <a:gd name="connsiteY5" fmla="*/ 90020 h 105480"/>
                  <a:gd name="connsiteX6" fmla="*/ 51958 w 101108"/>
                  <a:gd name="connsiteY6" fmla="*/ 105481 h 105480"/>
                  <a:gd name="connsiteX7" fmla="*/ 0 w 101108"/>
                  <a:gd name="connsiteY7" fmla="*/ 53476 h 105480"/>
                  <a:gd name="connsiteX8" fmla="*/ 50554 w 101108"/>
                  <a:gd name="connsiteY8" fmla="*/ 66 h 105480"/>
                  <a:gd name="connsiteX9" fmla="*/ 101108 w 101108"/>
                  <a:gd name="connsiteY9" fmla="*/ 52070 h 105480"/>
                  <a:gd name="connsiteX10" fmla="*/ 29490 w 101108"/>
                  <a:gd name="connsiteY10" fmla="*/ 42232 h 105480"/>
                  <a:gd name="connsiteX11" fmla="*/ 74427 w 101108"/>
                  <a:gd name="connsiteY11" fmla="*/ 42232 h 105480"/>
                  <a:gd name="connsiteX12" fmla="*/ 51958 w 101108"/>
                  <a:gd name="connsiteY12" fmla="*/ 22554 h 105480"/>
                  <a:gd name="connsiteX13" fmla="*/ 29490 w 101108"/>
                  <a:gd name="connsiteY13" fmla="*/ 42232 h 105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1108" h="105480">
                    <a:moveTo>
                      <a:pt x="101108" y="52070"/>
                    </a:moveTo>
                    <a:cubicBezTo>
                      <a:pt x="101108" y="54882"/>
                      <a:pt x="101108" y="59098"/>
                      <a:pt x="101108" y="61909"/>
                    </a:cubicBezTo>
                    <a:lnTo>
                      <a:pt x="29490" y="61909"/>
                    </a:lnTo>
                    <a:cubicBezTo>
                      <a:pt x="32299" y="75965"/>
                      <a:pt x="42128" y="82992"/>
                      <a:pt x="54767" y="82992"/>
                    </a:cubicBezTo>
                    <a:cubicBezTo>
                      <a:pt x="63193" y="82992"/>
                      <a:pt x="73023" y="78775"/>
                      <a:pt x="80044" y="73153"/>
                    </a:cubicBezTo>
                    <a:lnTo>
                      <a:pt x="95491" y="90020"/>
                    </a:lnTo>
                    <a:cubicBezTo>
                      <a:pt x="84257" y="99858"/>
                      <a:pt x="70214" y="105481"/>
                      <a:pt x="51958" y="105481"/>
                    </a:cubicBezTo>
                    <a:cubicBezTo>
                      <a:pt x="21064" y="105481"/>
                      <a:pt x="0" y="84398"/>
                      <a:pt x="0" y="53476"/>
                    </a:cubicBezTo>
                    <a:cubicBezTo>
                      <a:pt x="0" y="21149"/>
                      <a:pt x="21064" y="66"/>
                      <a:pt x="50554" y="66"/>
                    </a:cubicBezTo>
                    <a:cubicBezTo>
                      <a:pt x="81448" y="-1339"/>
                      <a:pt x="101108" y="19744"/>
                      <a:pt x="101108" y="52070"/>
                    </a:cubicBezTo>
                    <a:close/>
                    <a:moveTo>
                      <a:pt x="29490" y="42232"/>
                    </a:moveTo>
                    <a:lnTo>
                      <a:pt x="74427" y="42232"/>
                    </a:lnTo>
                    <a:cubicBezTo>
                      <a:pt x="71618" y="29582"/>
                      <a:pt x="64597" y="22554"/>
                      <a:pt x="51958" y="22554"/>
                    </a:cubicBezTo>
                    <a:cubicBezTo>
                      <a:pt x="39320" y="22554"/>
                      <a:pt x="32299" y="29582"/>
                      <a:pt x="29490" y="42232"/>
                    </a:cubicBezTo>
                    <a:close/>
                  </a:path>
                </a:pathLst>
              </a:custGeom>
              <a:solidFill>
                <a:srgbClr val="FFFFFF"/>
              </a:solidFill>
              <a:ln w="14034"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49AE97DD-B358-EF45-8586-714F9F302FA6}"/>
                  </a:ext>
                </a:extLst>
              </p:cNvPr>
              <p:cNvSpPr/>
              <p:nvPr/>
            </p:nvSpPr>
            <p:spPr>
              <a:xfrm>
                <a:off x="2525726" y="10112337"/>
                <a:ext cx="105320" cy="144831"/>
              </a:xfrm>
              <a:custGeom>
                <a:avLst/>
                <a:gdLst>
                  <a:gd name="connsiteX0" fmla="*/ 105321 w 105320"/>
                  <a:gd name="connsiteY0" fmla="*/ 52067 h 144831"/>
                  <a:gd name="connsiteX1" fmla="*/ 56171 w 105320"/>
                  <a:gd name="connsiteY1" fmla="*/ 105477 h 144831"/>
                  <a:gd name="connsiteX2" fmla="*/ 26681 w 105320"/>
                  <a:gd name="connsiteY2" fmla="*/ 92827 h 144831"/>
                  <a:gd name="connsiteX3" fmla="*/ 26681 w 105320"/>
                  <a:gd name="connsiteY3" fmla="*/ 144832 h 144831"/>
                  <a:gd name="connsiteX4" fmla="*/ 0 w 105320"/>
                  <a:gd name="connsiteY4" fmla="*/ 144832 h 144831"/>
                  <a:gd name="connsiteX5" fmla="*/ 0 w 105320"/>
                  <a:gd name="connsiteY5" fmla="*/ 2873 h 144831"/>
                  <a:gd name="connsiteX6" fmla="*/ 26681 w 105320"/>
                  <a:gd name="connsiteY6" fmla="*/ 2873 h 144831"/>
                  <a:gd name="connsiteX7" fmla="*/ 26681 w 105320"/>
                  <a:gd name="connsiteY7" fmla="*/ 14118 h 144831"/>
                  <a:gd name="connsiteX8" fmla="*/ 56171 w 105320"/>
                  <a:gd name="connsiteY8" fmla="*/ 62 h 144831"/>
                  <a:gd name="connsiteX9" fmla="*/ 105321 w 105320"/>
                  <a:gd name="connsiteY9" fmla="*/ 52067 h 144831"/>
                  <a:gd name="connsiteX10" fmla="*/ 25277 w 105320"/>
                  <a:gd name="connsiteY10" fmla="*/ 52067 h 144831"/>
                  <a:gd name="connsiteX11" fmla="*/ 50554 w 105320"/>
                  <a:gd name="connsiteY11" fmla="*/ 80177 h 144831"/>
                  <a:gd name="connsiteX12" fmla="*/ 75831 w 105320"/>
                  <a:gd name="connsiteY12" fmla="*/ 52067 h 144831"/>
                  <a:gd name="connsiteX13" fmla="*/ 50554 w 105320"/>
                  <a:gd name="connsiteY13" fmla="*/ 23956 h 144831"/>
                  <a:gd name="connsiteX14" fmla="*/ 25277 w 105320"/>
                  <a:gd name="connsiteY14" fmla="*/ 52067 h 144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5320" h="144831">
                    <a:moveTo>
                      <a:pt x="105321" y="52067"/>
                    </a:moveTo>
                    <a:cubicBezTo>
                      <a:pt x="105321" y="82988"/>
                      <a:pt x="84257" y="105477"/>
                      <a:pt x="56171" y="105477"/>
                    </a:cubicBezTo>
                    <a:cubicBezTo>
                      <a:pt x="42128" y="105477"/>
                      <a:pt x="33703" y="99855"/>
                      <a:pt x="26681" y="92827"/>
                    </a:cubicBezTo>
                    <a:lnTo>
                      <a:pt x="26681" y="144832"/>
                    </a:lnTo>
                    <a:lnTo>
                      <a:pt x="0" y="144832"/>
                    </a:lnTo>
                    <a:lnTo>
                      <a:pt x="0" y="2873"/>
                    </a:lnTo>
                    <a:lnTo>
                      <a:pt x="26681" y="2873"/>
                    </a:lnTo>
                    <a:lnTo>
                      <a:pt x="26681" y="14118"/>
                    </a:lnTo>
                    <a:cubicBezTo>
                      <a:pt x="33703" y="5684"/>
                      <a:pt x="43533" y="62"/>
                      <a:pt x="56171" y="62"/>
                    </a:cubicBezTo>
                    <a:cubicBezTo>
                      <a:pt x="84257" y="-1343"/>
                      <a:pt x="105321" y="21145"/>
                      <a:pt x="105321" y="52067"/>
                    </a:cubicBezTo>
                    <a:close/>
                    <a:moveTo>
                      <a:pt x="25277" y="52067"/>
                    </a:moveTo>
                    <a:cubicBezTo>
                      <a:pt x="25277" y="67528"/>
                      <a:pt x="35107" y="80177"/>
                      <a:pt x="50554" y="80177"/>
                    </a:cubicBezTo>
                    <a:cubicBezTo>
                      <a:pt x="66001" y="80177"/>
                      <a:pt x="75831" y="67528"/>
                      <a:pt x="75831" y="52067"/>
                    </a:cubicBezTo>
                    <a:cubicBezTo>
                      <a:pt x="75831" y="36606"/>
                      <a:pt x="66001" y="23956"/>
                      <a:pt x="50554" y="23956"/>
                    </a:cubicBezTo>
                    <a:cubicBezTo>
                      <a:pt x="35107" y="23956"/>
                      <a:pt x="25277" y="36606"/>
                      <a:pt x="25277" y="52067"/>
                    </a:cubicBezTo>
                    <a:close/>
                  </a:path>
                </a:pathLst>
              </a:custGeom>
              <a:solidFill>
                <a:srgbClr val="FFFFFF"/>
              </a:solidFill>
              <a:ln w="14034"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71A8C3D6-3AA4-4640-A47C-EFF1634213CD}"/>
                  </a:ext>
                </a:extLst>
              </p:cNvPr>
              <p:cNvSpPr/>
              <p:nvPr/>
            </p:nvSpPr>
            <p:spPr>
              <a:xfrm>
                <a:off x="2640877" y="10064457"/>
                <a:ext cx="33702" cy="150545"/>
              </a:xfrm>
              <a:custGeom>
                <a:avLst/>
                <a:gdLst>
                  <a:gd name="connsiteX0" fmla="*/ 33703 w 33702"/>
                  <a:gd name="connsiteY0" fmla="*/ 17020 h 150545"/>
                  <a:gd name="connsiteX1" fmla="*/ 16851 w 33702"/>
                  <a:gd name="connsiteY1" fmla="*/ 33887 h 150545"/>
                  <a:gd name="connsiteX2" fmla="*/ 0 w 33702"/>
                  <a:gd name="connsiteY2" fmla="*/ 17020 h 150545"/>
                  <a:gd name="connsiteX3" fmla="*/ 16851 w 33702"/>
                  <a:gd name="connsiteY3" fmla="*/ 154 h 150545"/>
                  <a:gd name="connsiteX4" fmla="*/ 33703 w 33702"/>
                  <a:gd name="connsiteY4" fmla="*/ 17020 h 150545"/>
                  <a:gd name="connsiteX5" fmla="*/ 29490 w 33702"/>
                  <a:gd name="connsiteY5" fmla="*/ 150545 h 150545"/>
                  <a:gd name="connsiteX6" fmla="*/ 2808 w 33702"/>
                  <a:gd name="connsiteY6" fmla="*/ 150545 h 150545"/>
                  <a:gd name="connsiteX7" fmla="*/ 2808 w 33702"/>
                  <a:gd name="connsiteY7" fmla="*/ 49347 h 150545"/>
                  <a:gd name="connsiteX8" fmla="*/ 29490 w 33702"/>
                  <a:gd name="connsiteY8" fmla="*/ 49347 h 150545"/>
                  <a:gd name="connsiteX9" fmla="*/ 29490 w 33702"/>
                  <a:gd name="connsiteY9" fmla="*/ 150545 h 150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702" h="150545">
                    <a:moveTo>
                      <a:pt x="33703" y="17020"/>
                    </a:moveTo>
                    <a:cubicBezTo>
                      <a:pt x="33703" y="26859"/>
                      <a:pt x="26681" y="33887"/>
                      <a:pt x="16851" y="33887"/>
                    </a:cubicBezTo>
                    <a:cubicBezTo>
                      <a:pt x="7021" y="33887"/>
                      <a:pt x="0" y="26859"/>
                      <a:pt x="0" y="17020"/>
                    </a:cubicBezTo>
                    <a:cubicBezTo>
                      <a:pt x="0" y="7181"/>
                      <a:pt x="7021" y="154"/>
                      <a:pt x="16851" y="154"/>
                    </a:cubicBezTo>
                    <a:cubicBezTo>
                      <a:pt x="25277" y="-1251"/>
                      <a:pt x="33703" y="7181"/>
                      <a:pt x="33703" y="17020"/>
                    </a:cubicBezTo>
                    <a:close/>
                    <a:moveTo>
                      <a:pt x="29490" y="150545"/>
                    </a:moveTo>
                    <a:lnTo>
                      <a:pt x="2808" y="150545"/>
                    </a:lnTo>
                    <a:lnTo>
                      <a:pt x="2808" y="49347"/>
                    </a:lnTo>
                    <a:lnTo>
                      <a:pt x="29490" y="49347"/>
                    </a:lnTo>
                    <a:lnTo>
                      <a:pt x="29490" y="150545"/>
                    </a:lnTo>
                    <a:close/>
                  </a:path>
                </a:pathLst>
              </a:custGeom>
              <a:solidFill>
                <a:srgbClr val="FFFFFF"/>
              </a:solidFill>
              <a:ln w="14034"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31013B1A-8E08-6A46-A3E7-80D759BB2E22}"/>
                  </a:ext>
                </a:extLst>
              </p:cNvPr>
              <p:cNvSpPr/>
              <p:nvPr/>
            </p:nvSpPr>
            <p:spPr>
              <a:xfrm>
                <a:off x="2688622" y="10067422"/>
                <a:ext cx="98299" cy="148985"/>
              </a:xfrm>
              <a:custGeom>
                <a:avLst/>
                <a:gdLst>
                  <a:gd name="connsiteX0" fmla="*/ 26681 w 98299"/>
                  <a:gd name="connsiteY0" fmla="*/ 82926 h 148985"/>
                  <a:gd name="connsiteX1" fmla="*/ 64597 w 98299"/>
                  <a:gd name="connsiteY1" fmla="*/ 47788 h 148985"/>
                  <a:gd name="connsiteX2" fmla="*/ 98299 w 98299"/>
                  <a:gd name="connsiteY2" fmla="*/ 47788 h 148985"/>
                  <a:gd name="connsiteX3" fmla="*/ 49150 w 98299"/>
                  <a:gd name="connsiteY3" fmla="*/ 95576 h 148985"/>
                  <a:gd name="connsiteX4" fmla="*/ 98299 w 98299"/>
                  <a:gd name="connsiteY4" fmla="*/ 148986 h 148985"/>
                  <a:gd name="connsiteX5" fmla="*/ 64597 w 98299"/>
                  <a:gd name="connsiteY5" fmla="*/ 148986 h 148985"/>
                  <a:gd name="connsiteX6" fmla="*/ 26681 w 98299"/>
                  <a:gd name="connsiteY6" fmla="*/ 108226 h 148985"/>
                  <a:gd name="connsiteX7" fmla="*/ 26681 w 98299"/>
                  <a:gd name="connsiteY7" fmla="*/ 148986 h 148985"/>
                  <a:gd name="connsiteX8" fmla="*/ 0 w 98299"/>
                  <a:gd name="connsiteY8" fmla="*/ 148986 h 148985"/>
                  <a:gd name="connsiteX9" fmla="*/ 0 w 98299"/>
                  <a:gd name="connsiteY9" fmla="*/ 0 h 148985"/>
                  <a:gd name="connsiteX10" fmla="*/ 26681 w 98299"/>
                  <a:gd name="connsiteY10" fmla="*/ 0 h 148985"/>
                  <a:gd name="connsiteX11" fmla="*/ 26681 w 98299"/>
                  <a:gd name="connsiteY11" fmla="*/ 82926 h 148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299" h="148985">
                    <a:moveTo>
                      <a:pt x="26681" y="82926"/>
                    </a:moveTo>
                    <a:lnTo>
                      <a:pt x="64597" y="47788"/>
                    </a:lnTo>
                    <a:lnTo>
                      <a:pt x="98299" y="47788"/>
                    </a:lnTo>
                    <a:lnTo>
                      <a:pt x="49150" y="95576"/>
                    </a:lnTo>
                    <a:lnTo>
                      <a:pt x="98299" y="148986"/>
                    </a:lnTo>
                    <a:lnTo>
                      <a:pt x="64597" y="148986"/>
                    </a:lnTo>
                    <a:lnTo>
                      <a:pt x="26681" y="108226"/>
                    </a:lnTo>
                    <a:lnTo>
                      <a:pt x="26681" y="148986"/>
                    </a:lnTo>
                    <a:lnTo>
                      <a:pt x="0" y="148986"/>
                    </a:lnTo>
                    <a:lnTo>
                      <a:pt x="0" y="0"/>
                    </a:lnTo>
                    <a:lnTo>
                      <a:pt x="26681" y="0"/>
                    </a:lnTo>
                    <a:lnTo>
                      <a:pt x="26681" y="82926"/>
                    </a:lnTo>
                    <a:close/>
                  </a:path>
                </a:pathLst>
              </a:custGeom>
              <a:solidFill>
                <a:srgbClr val="FFFFFF"/>
              </a:solidFill>
              <a:ln w="14034" cap="flat">
                <a:noFill/>
                <a:prstDash val="solid"/>
                <a:miter/>
              </a:ln>
            </p:spPr>
            <p:txBody>
              <a:bodyPr rtlCol="0" anchor="ctr"/>
              <a:lstStyle/>
              <a:p>
                <a:endParaRPr lang="en-US"/>
              </a:p>
            </p:txBody>
          </p:sp>
        </p:grpSp>
        <p:grpSp>
          <p:nvGrpSpPr>
            <p:cNvPr id="76" name="Graphic 3">
              <a:extLst>
                <a:ext uri="{FF2B5EF4-FFF2-40B4-BE49-F238E27FC236}">
                  <a16:creationId xmlns:a16="http://schemas.microsoft.com/office/drawing/2014/main" id="{4A459061-7335-E14A-A824-1A8FC321B709}"/>
                </a:ext>
              </a:extLst>
            </p:cNvPr>
            <p:cNvGrpSpPr/>
            <p:nvPr/>
          </p:nvGrpSpPr>
          <p:grpSpPr>
            <a:xfrm>
              <a:off x="792847" y="10074450"/>
              <a:ext cx="1050399" cy="179907"/>
              <a:chOff x="792847" y="10074450"/>
              <a:chExt cx="1050399" cy="179907"/>
            </a:xfrm>
            <a:solidFill>
              <a:srgbClr val="FFFFFF"/>
            </a:solidFill>
          </p:grpSpPr>
          <p:sp>
            <p:nvSpPr>
              <p:cNvPr id="77" name="Freeform 76">
                <a:extLst>
                  <a:ext uri="{FF2B5EF4-FFF2-40B4-BE49-F238E27FC236}">
                    <a16:creationId xmlns:a16="http://schemas.microsoft.com/office/drawing/2014/main" id="{BDEF4594-5CA9-6A42-A19D-603246B242A6}"/>
                  </a:ext>
                </a:extLst>
              </p:cNvPr>
              <p:cNvSpPr/>
              <p:nvPr/>
            </p:nvSpPr>
            <p:spPr>
              <a:xfrm>
                <a:off x="792847" y="10074450"/>
                <a:ext cx="92682" cy="140552"/>
              </a:xfrm>
              <a:custGeom>
                <a:avLst/>
                <a:gdLst>
                  <a:gd name="connsiteX0" fmla="*/ 77235 w 92682"/>
                  <a:gd name="connsiteY0" fmla="*/ 139147 h 140552"/>
                  <a:gd name="connsiteX1" fmla="*/ 77235 w 92682"/>
                  <a:gd name="connsiteY1" fmla="*/ 123686 h 140552"/>
                  <a:gd name="connsiteX2" fmla="*/ 43533 w 92682"/>
                  <a:gd name="connsiteY2" fmla="*/ 140553 h 140552"/>
                  <a:gd name="connsiteX3" fmla="*/ 0 w 92682"/>
                  <a:gd name="connsiteY3" fmla="*/ 88548 h 140552"/>
                  <a:gd name="connsiteX4" fmla="*/ 43533 w 92682"/>
                  <a:gd name="connsiteY4" fmla="*/ 36544 h 140552"/>
                  <a:gd name="connsiteX5" fmla="*/ 77235 w 92682"/>
                  <a:gd name="connsiteY5" fmla="*/ 53410 h 140552"/>
                  <a:gd name="connsiteX6" fmla="*/ 77235 w 92682"/>
                  <a:gd name="connsiteY6" fmla="*/ 0 h 140552"/>
                  <a:gd name="connsiteX7" fmla="*/ 92682 w 92682"/>
                  <a:gd name="connsiteY7" fmla="*/ 0 h 140552"/>
                  <a:gd name="connsiteX8" fmla="*/ 92682 w 92682"/>
                  <a:gd name="connsiteY8" fmla="*/ 137742 h 140552"/>
                  <a:gd name="connsiteX9" fmla="*/ 77235 w 92682"/>
                  <a:gd name="connsiteY9" fmla="*/ 137742 h 140552"/>
                  <a:gd name="connsiteX10" fmla="*/ 77235 w 92682"/>
                  <a:gd name="connsiteY10" fmla="*/ 112442 h 140552"/>
                  <a:gd name="connsiteX11" fmla="*/ 77235 w 92682"/>
                  <a:gd name="connsiteY11" fmla="*/ 67465 h 140552"/>
                  <a:gd name="connsiteX12" fmla="*/ 47745 w 92682"/>
                  <a:gd name="connsiteY12" fmla="*/ 52005 h 140552"/>
                  <a:gd name="connsiteX13" fmla="*/ 15447 w 92682"/>
                  <a:gd name="connsiteY13" fmla="*/ 89954 h 140552"/>
                  <a:gd name="connsiteX14" fmla="*/ 47745 w 92682"/>
                  <a:gd name="connsiteY14" fmla="*/ 127903 h 140552"/>
                  <a:gd name="connsiteX15" fmla="*/ 77235 w 92682"/>
                  <a:gd name="connsiteY15" fmla="*/ 112442 h 140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682" h="140552">
                    <a:moveTo>
                      <a:pt x="77235" y="139147"/>
                    </a:moveTo>
                    <a:lnTo>
                      <a:pt x="77235" y="123686"/>
                    </a:lnTo>
                    <a:cubicBezTo>
                      <a:pt x="70214" y="133525"/>
                      <a:pt x="57575" y="140553"/>
                      <a:pt x="43533" y="140553"/>
                    </a:cubicBezTo>
                    <a:cubicBezTo>
                      <a:pt x="18255" y="140553"/>
                      <a:pt x="0" y="120875"/>
                      <a:pt x="0" y="88548"/>
                    </a:cubicBezTo>
                    <a:cubicBezTo>
                      <a:pt x="0" y="56221"/>
                      <a:pt x="18255" y="36544"/>
                      <a:pt x="43533" y="36544"/>
                    </a:cubicBezTo>
                    <a:cubicBezTo>
                      <a:pt x="57575" y="36544"/>
                      <a:pt x="68810" y="43571"/>
                      <a:pt x="77235" y="53410"/>
                    </a:cubicBezTo>
                    <a:lnTo>
                      <a:pt x="77235" y="0"/>
                    </a:lnTo>
                    <a:lnTo>
                      <a:pt x="92682" y="0"/>
                    </a:lnTo>
                    <a:lnTo>
                      <a:pt x="92682" y="137742"/>
                    </a:lnTo>
                    <a:lnTo>
                      <a:pt x="77235" y="137742"/>
                    </a:lnTo>
                    <a:close/>
                    <a:moveTo>
                      <a:pt x="77235" y="112442"/>
                    </a:moveTo>
                    <a:lnTo>
                      <a:pt x="77235" y="67465"/>
                    </a:lnTo>
                    <a:cubicBezTo>
                      <a:pt x="71618" y="59032"/>
                      <a:pt x="60384" y="52005"/>
                      <a:pt x="47745" y="52005"/>
                    </a:cubicBezTo>
                    <a:cubicBezTo>
                      <a:pt x="28086" y="52005"/>
                      <a:pt x="15447" y="68871"/>
                      <a:pt x="15447" y="89954"/>
                    </a:cubicBezTo>
                    <a:cubicBezTo>
                      <a:pt x="15447" y="112442"/>
                      <a:pt x="26681" y="127903"/>
                      <a:pt x="47745" y="127903"/>
                    </a:cubicBezTo>
                    <a:cubicBezTo>
                      <a:pt x="60384" y="127903"/>
                      <a:pt x="71618" y="120875"/>
                      <a:pt x="77235" y="112442"/>
                    </a:cubicBezTo>
                    <a:close/>
                  </a:path>
                </a:pathLst>
              </a:custGeom>
              <a:solidFill>
                <a:srgbClr val="FFFFFF"/>
              </a:solidFill>
              <a:ln w="14034"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9B03284B-90A9-E34D-AD22-3996C120E65F}"/>
                  </a:ext>
                </a:extLst>
              </p:cNvPr>
              <p:cNvSpPr/>
              <p:nvPr/>
            </p:nvSpPr>
            <p:spPr>
              <a:xfrm>
                <a:off x="905189" y="10112399"/>
                <a:ext cx="96895" cy="104008"/>
              </a:xfrm>
              <a:custGeom>
                <a:avLst/>
                <a:gdLst>
                  <a:gd name="connsiteX0" fmla="*/ 0 w 96895"/>
                  <a:gd name="connsiteY0" fmla="*/ 52004 h 104008"/>
                  <a:gd name="connsiteX1" fmla="*/ 49150 w 96895"/>
                  <a:gd name="connsiteY1" fmla="*/ 0 h 104008"/>
                  <a:gd name="connsiteX2" fmla="*/ 96895 w 96895"/>
                  <a:gd name="connsiteY2" fmla="*/ 53410 h 104008"/>
                  <a:gd name="connsiteX3" fmla="*/ 96895 w 96895"/>
                  <a:gd name="connsiteY3" fmla="*/ 57626 h 104008"/>
                  <a:gd name="connsiteX4" fmla="*/ 16852 w 96895"/>
                  <a:gd name="connsiteY4" fmla="*/ 57626 h 104008"/>
                  <a:gd name="connsiteX5" fmla="*/ 51958 w 96895"/>
                  <a:gd name="connsiteY5" fmla="*/ 91359 h 104008"/>
                  <a:gd name="connsiteX6" fmla="*/ 82852 w 96895"/>
                  <a:gd name="connsiteY6" fmla="*/ 78709 h 104008"/>
                  <a:gd name="connsiteX7" fmla="*/ 89874 w 96895"/>
                  <a:gd name="connsiteY7" fmla="*/ 88548 h 104008"/>
                  <a:gd name="connsiteX8" fmla="*/ 50554 w 96895"/>
                  <a:gd name="connsiteY8" fmla="*/ 104009 h 104008"/>
                  <a:gd name="connsiteX9" fmla="*/ 0 w 96895"/>
                  <a:gd name="connsiteY9" fmla="*/ 52004 h 104008"/>
                  <a:gd name="connsiteX10" fmla="*/ 49150 w 96895"/>
                  <a:gd name="connsiteY10" fmla="*/ 12650 h 104008"/>
                  <a:gd name="connsiteX11" fmla="*/ 16852 w 96895"/>
                  <a:gd name="connsiteY11" fmla="*/ 46382 h 104008"/>
                  <a:gd name="connsiteX12" fmla="*/ 81448 w 96895"/>
                  <a:gd name="connsiteY12" fmla="*/ 46382 h 104008"/>
                  <a:gd name="connsiteX13" fmla="*/ 49150 w 96895"/>
                  <a:gd name="connsiteY13" fmla="*/ 12650 h 104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895" h="104008">
                    <a:moveTo>
                      <a:pt x="0" y="52004"/>
                    </a:moveTo>
                    <a:cubicBezTo>
                      <a:pt x="0" y="23894"/>
                      <a:pt x="21064" y="0"/>
                      <a:pt x="49150" y="0"/>
                    </a:cubicBezTo>
                    <a:cubicBezTo>
                      <a:pt x="78640" y="0"/>
                      <a:pt x="96895" y="23894"/>
                      <a:pt x="96895" y="53410"/>
                    </a:cubicBezTo>
                    <a:lnTo>
                      <a:pt x="96895" y="57626"/>
                    </a:lnTo>
                    <a:lnTo>
                      <a:pt x="16852" y="57626"/>
                    </a:lnTo>
                    <a:cubicBezTo>
                      <a:pt x="18255" y="75898"/>
                      <a:pt x="30894" y="91359"/>
                      <a:pt x="51958" y="91359"/>
                    </a:cubicBezTo>
                    <a:cubicBezTo>
                      <a:pt x="63193" y="91359"/>
                      <a:pt x="74427" y="87142"/>
                      <a:pt x="82852" y="78709"/>
                    </a:cubicBezTo>
                    <a:lnTo>
                      <a:pt x="89874" y="88548"/>
                    </a:lnTo>
                    <a:cubicBezTo>
                      <a:pt x="80044" y="98387"/>
                      <a:pt x="66001" y="104009"/>
                      <a:pt x="50554" y="104009"/>
                    </a:cubicBezTo>
                    <a:cubicBezTo>
                      <a:pt x="21064" y="104009"/>
                      <a:pt x="0" y="82926"/>
                      <a:pt x="0" y="52004"/>
                    </a:cubicBezTo>
                    <a:close/>
                    <a:moveTo>
                      <a:pt x="49150" y="12650"/>
                    </a:moveTo>
                    <a:cubicBezTo>
                      <a:pt x="28086" y="12650"/>
                      <a:pt x="16852" y="30921"/>
                      <a:pt x="16852" y="46382"/>
                    </a:cubicBezTo>
                    <a:lnTo>
                      <a:pt x="81448" y="46382"/>
                    </a:lnTo>
                    <a:cubicBezTo>
                      <a:pt x="81448" y="30921"/>
                      <a:pt x="71618" y="12650"/>
                      <a:pt x="49150" y="12650"/>
                    </a:cubicBezTo>
                    <a:close/>
                  </a:path>
                </a:pathLst>
              </a:custGeom>
              <a:solidFill>
                <a:srgbClr val="FFFFFF"/>
              </a:solidFill>
              <a:ln w="14034"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75C00C84-ABB0-0D4C-89C9-C2A3D46378D4}"/>
                  </a:ext>
                </a:extLst>
              </p:cNvPr>
              <p:cNvSpPr/>
              <p:nvPr/>
            </p:nvSpPr>
            <p:spPr>
              <a:xfrm>
                <a:off x="1013318" y="10112399"/>
                <a:ext cx="78639" cy="104008"/>
              </a:xfrm>
              <a:custGeom>
                <a:avLst/>
                <a:gdLst>
                  <a:gd name="connsiteX0" fmla="*/ 0 w 78639"/>
                  <a:gd name="connsiteY0" fmla="*/ 88548 h 104008"/>
                  <a:gd name="connsiteX1" fmla="*/ 8425 w 78639"/>
                  <a:gd name="connsiteY1" fmla="*/ 77304 h 104008"/>
                  <a:gd name="connsiteX2" fmla="*/ 40724 w 78639"/>
                  <a:gd name="connsiteY2" fmla="*/ 91359 h 104008"/>
                  <a:gd name="connsiteX3" fmla="*/ 64596 w 78639"/>
                  <a:gd name="connsiteY3" fmla="*/ 74493 h 104008"/>
                  <a:gd name="connsiteX4" fmla="*/ 2808 w 78639"/>
                  <a:gd name="connsiteY4" fmla="*/ 28111 h 104008"/>
                  <a:gd name="connsiteX5" fmla="*/ 39320 w 78639"/>
                  <a:gd name="connsiteY5" fmla="*/ 0 h 104008"/>
                  <a:gd name="connsiteX6" fmla="*/ 75831 w 78639"/>
                  <a:gd name="connsiteY6" fmla="*/ 14055 h 104008"/>
                  <a:gd name="connsiteX7" fmla="*/ 68810 w 78639"/>
                  <a:gd name="connsiteY7" fmla="*/ 25299 h 104008"/>
                  <a:gd name="connsiteX8" fmla="*/ 39320 w 78639"/>
                  <a:gd name="connsiteY8" fmla="*/ 12650 h 104008"/>
                  <a:gd name="connsiteX9" fmla="*/ 16851 w 78639"/>
                  <a:gd name="connsiteY9" fmla="*/ 28111 h 104008"/>
                  <a:gd name="connsiteX10" fmla="*/ 78639 w 78639"/>
                  <a:gd name="connsiteY10" fmla="*/ 74493 h 104008"/>
                  <a:gd name="connsiteX11" fmla="*/ 39320 w 78639"/>
                  <a:gd name="connsiteY11" fmla="*/ 104009 h 104008"/>
                  <a:gd name="connsiteX12" fmla="*/ 0 w 78639"/>
                  <a:gd name="connsiteY12" fmla="*/ 88548 h 104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8639" h="104008">
                    <a:moveTo>
                      <a:pt x="0" y="88548"/>
                    </a:moveTo>
                    <a:lnTo>
                      <a:pt x="8425" y="77304"/>
                    </a:lnTo>
                    <a:cubicBezTo>
                      <a:pt x="15447" y="84332"/>
                      <a:pt x="28086" y="91359"/>
                      <a:pt x="40724" y="91359"/>
                    </a:cubicBezTo>
                    <a:cubicBezTo>
                      <a:pt x="56171" y="91359"/>
                      <a:pt x="64596" y="84332"/>
                      <a:pt x="64596" y="74493"/>
                    </a:cubicBezTo>
                    <a:cubicBezTo>
                      <a:pt x="64596" y="50599"/>
                      <a:pt x="2808" y="64654"/>
                      <a:pt x="2808" y="28111"/>
                    </a:cubicBezTo>
                    <a:cubicBezTo>
                      <a:pt x="2808" y="12650"/>
                      <a:pt x="16851" y="0"/>
                      <a:pt x="39320" y="0"/>
                    </a:cubicBezTo>
                    <a:cubicBezTo>
                      <a:pt x="56171" y="0"/>
                      <a:pt x="67405" y="7028"/>
                      <a:pt x="75831" y="14055"/>
                    </a:cubicBezTo>
                    <a:lnTo>
                      <a:pt x="68810" y="25299"/>
                    </a:lnTo>
                    <a:cubicBezTo>
                      <a:pt x="63193" y="18272"/>
                      <a:pt x="51958" y="12650"/>
                      <a:pt x="39320" y="12650"/>
                    </a:cubicBezTo>
                    <a:cubicBezTo>
                      <a:pt x="25277" y="12650"/>
                      <a:pt x="16851" y="19677"/>
                      <a:pt x="16851" y="28111"/>
                    </a:cubicBezTo>
                    <a:cubicBezTo>
                      <a:pt x="16851" y="49193"/>
                      <a:pt x="78639" y="35138"/>
                      <a:pt x="78639" y="74493"/>
                    </a:cubicBezTo>
                    <a:cubicBezTo>
                      <a:pt x="78639" y="91359"/>
                      <a:pt x="64596" y="104009"/>
                      <a:pt x="39320" y="104009"/>
                    </a:cubicBezTo>
                    <a:cubicBezTo>
                      <a:pt x="23872" y="104009"/>
                      <a:pt x="9830" y="98387"/>
                      <a:pt x="0" y="88548"/>
                    </a:cubicBezTo>
                    <a:close/>
                  </a:path>
                </a:pathLst>
              </a:custGeom>
              <a:solidFill>
                <a:srgbClr val="FFFFFF"/>
              </a:solidFill>
              <a:ln w="14034"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CFF267C0-12B8-A34A-B48C-CFC2AD25E238}"/>
                  </a:ext>
                </a:extLst>
              </p:cNvPr>
              <p:cNvSpPr/>
              <p:nvPr/>
            </p:nvSpPr>
            <p:spPr>
              <a:xfrm>
                <a:off x="1110214" y="10080072"/>
                <a:ext cx="19659" cy="133525"/>
              </a:xfrm>
              <a:custGeom>
                <a:avLst/>
                <a:gdLst>
                  <a:gd name="connsiteX0" fmla="*/ 0 w 19659"/>
                  <a:gd name="connsiteY0" fmla="*/ 9839 h 133525"/>
                  <a:gd name="connsiteX1" fmla="*/ 9830 w 19659"/>
                  <a:gd name="connsiteY1" fmla="*/ 0 h 133525"/>
                  <a:gd name="connsiteX2" fmla="*/ 19660 w 19659"/>
                  <a:gd name="connsiteY2" fmla="*/ 9839 h 133525"/>
                  <a:gd name="connsiteX3" fmla="*/ 9830 w 19659"/>
                  <a:gd name="connsiteY3" fmla="*/ 19677 h 133525"/>
                  <a:gd name="connsiteX4" fmla="*/ 0 w 19659"/>
                  <a:gd name="connsiteY4" fmla="*/ 9839 h 133525"/>
                  <a:gd name="connsiteX5" fmla="*/ 2808 w 19659"/>
                  <a:gd name="connsiteY5" fmla="*/ 133525 h 133525"/>
                  <a:gd name="connsiteX6" fmla="*/ 2808 w 19659"/>
                  <a:gd name="connsiteY6" fmla="*/ 33733 h 133525"/>
                  <a:gd name="connsiteX7" fmla="*/ 18255 w 19659"/>
                  <a:gd name="connsiteY7" fmla="*/ 33733 h 133525"/>
                  <a:gd name="connsiteX8" fmla="*/ 18255 w 19659"/>
                  <a:gd name="connsiteY8" fmla="*/ 133525 h 133525"/>
                  <a:gd name="connsiteX9" fmla="*/ 2808 w 19659"/>
                  <a:gd name="connsiteY9" fmla="*/ 133525 h 133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 h="133525">
                    <a:moveTo>
                      <a:pt x="0" y="9839"/>
                    </a:moveTo>
                    <a:cubicBezTo>
                      <a:pt x="0" y="4217"/>
                      <a:pt x="4213" y="0"/>
                      <a:pt x="9830" y="0"/>
                    </a:cubicBezTo>
                    <a:cubicBezTo>
                      <a:pt x="15447" y="0"/>
                      <a:pt x="19660" y="4217"/>
                      <a:pt x="19660" y="9839"/>
                    </a:cubicBezTo>
                    <a:cubicBezTo>
                      <a:pt x="19660" y="15461"/>
                      <a:pt x="15447" y="19677"/>
                      <a:pt x="9830" y="19677"/>
                    </a:cubicBezTo>
                    <a:cubicBezTo>
                      <a:pt x="4213" y="19677"/>
                      <a:pt x="0" y="15461"/>
                      <a:pt x="0" y="9839"/>
                    </a:cubicBezTo>
                    <a:close/>
                    <a:moveTo>
                      <a:pt x="2808" y="133525"/>
                    </a:moveTo>
                    <a:lnTo>
                      <a:pt x="2808" y="33733"/>
                    </a:lnTo>
                    <a:lnTo>
                      <a:pt x="18255" y="33733"/>
                    </a:lnTo>
                    <a:lnTo>
                      <a:pt x="18255" y="133525"/>
                    </a:lnTo>
                    <a:lnTo>
                      <a:pt x="2808" y="133525"/>
                    </a:lnTo>
                    <a:close/>
                  </a:path>
                </a:pathLst>
              </a:custGeom>
              <a:solidFill>
                <a:srgbClr val="FFFFFF"/>
              </a:solidFill>
              <a:ln w="14034"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BD4DB3FD-2779-E84B-8003-72CCCA105C98}"/>
                  </a:ext>
                </a:extLst>
              </p:cNvPr>
              <p:cNvSpPr/>
              <p:nvPr/>
            </p:nvSpPr>
            <p:spPr>
              <a:xfrm>
                <a:off x="1149533" y="10112399"/>
                <a:ext cx="92682" cy="141957"/>
              </a:xfrm>
              <a:custGeom>
                <a:avLst/>
                <a:gdLst>
                  <a:gd name="connsiteX0" fmla="*/ 4213 w 92682"/>
                  <a:gd name="connsiteY0" fmla="*/ 126497 h 141957"/>
                  <a:gd name="connsiteX1" fmla="*/ 12638 w 92682"/>
                  <a:gd name="connsiteY1" fmla="*/ 115253 h 141957"/>
                  <a:gd name="connsiteX2" fmla="*/ 44937 w 92682"/>
                  <a:gd name="connsiteY2" fmla="*/ 129308 h 141957"/>
                  <a:gd name="connsiteX3" fmla="*/ 77235 w 92682"/>
                  <a:gd name="connsiteY3" fmla="*/ 99792 h 141957"/>
                  <a:gd name="connsiteX4" fmla="*/ 77235 w 92682"/>
                  <a:gd name="connsiteY4" fmla="*/ 85737 h 141957"/>
                  <a:gd name="connsiteX5" fmla="*/ 43533 w 92682"/>
                  <a:gd name="connsiteY5" fmla="*/ 104009 h 141957"/>
                  <a:gd name="connsiteX6" fmla="*/ 0 w 92682"/>
                  <a:gd name="connsiteY6" fmla="*/ 52004 h 141957"/>
                  <a:gd name="connsiteX7" fmla="*/ 43533 w 92682"/>
                  <a:gd name="connsiteY7" fmla="*/ 0 h 141957"/>
                  <a:gd name="connsiteX8" fmla="*/ 77235 w 92682"/>
                  <a:gd name="connsiteY8" fmla="*/ 16866 h 141957"/>
                  <a:gd name="connsiteX9" fmla="*/ 77235 w 92682"/>
                  <a:gd name="connsiteY9" fmla="*/ 1405 h 141957"/>
                  <a:gd name="connsiteX10" fmla="*/ 92682 w 92682"/>
                  <a:gd name="connsiteY10" fmla="*/ 1405 h 141957"/>
                  <a:gd name="connsiteX11" fmla="*/ 92682 w 92682"/>
                  <a:gd name="connsiteY11" fmla="*/ 98387 h 141957"/>
                  <a:gd name="connsiteX12" fmla="*/ 44937 w 92682"/>
                  <a:gd name="connsiteY12" fmla="*/ 141958 h 141957"/>
                  <a:gd name="connsiteX13" fmla="*/ 4213 w 92682"/>
                  <a:gd name="connsiteY13" fmla="*/ 126497 h 141957"/>
                  <a:gd name="connsiteX14" fmla="*/ 75831 w 92682"/>
                  <a:gd name="connsiteY14" fmla="*/ 73087 h 141957"/>
                  <a:gd name="connsiteX15" fmla="*/ 75831 w 92682"/>
                  <a:gd name="connsiteY15" fmla="*/ 29516 h 141957"/>
                  <a:gd name="connsiteX16" fmla="*/ 46341 w 92682"/>
                  <a:gd name="connsiteY16" fmla="*/ 14055 h 141957"/>
                  <a:gd name="connsiteX17" fmla="*/ 14043 w 92682"/>
                  <a:gd name="connsiteY17" fmla="*/ 52004 h 141957"/>
                  <a:gd name="connsiteX18" fmla="*/ 46341 w 92682"/>
                  <a:gd name="connsiteY18" fmla="*/ 89954 h 141957"/>
                  <a:gd name="connsiteX19" fmla="*/ 75831 w 92682"/>
                  <a:gd name="connsiteY19" fmla="*/ 73087 h 141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2682" h="141957">
                    <a:moveTo>
                      <a:pt x="4213" y="126497"/>
                    </a:moveTo>
                    <a:lnTo>
                      <a:pt x="12638" y="115253"/>
                    </a:lnTo>
                    <a:cubicBezTo>
                      <a:pt x="21064" y="125092"/>
                      <a:pt x="30894" y="129308"/>
                      <a:pt x="44937" y="129308"/>
                    </a:cubicBezTo>
                    <a:cubicBezTo>
                      <a:pt x="61788" y="129308"/>
                      <a:pt x="77235" y="120875"/>
                      <a:pt x="77235" y="99792"/>
                    </a:cubicBezTo>
                    <a:lnTo>
                      <a:pt x="77235" y="85737"/>
                    </a:lnTo>
                    <a:cubicBezTo>
                      <a:pt x="70214" y="95576"/>
                      <a:pt x="57575" y="104009"/>
                      <a:pt x="43533" y="104009"/>
                    </a:cubicBezTo>
                    <a:cubicBezTo>
                      <a:pt x="18256" y="104009"/>
                      <a:pt x="0" y="84332"/>
                      <a:pt x="0" y="52004"/>
                    </a:cubicBezTo>
                    <a:cubicBezTo>
                      <a:pt x="0" y="19677"/>
                      <a:pt x="18256" y="0"/>
                      <a:pt x="43533" y="0"/>
                    </a:cubicBezTo>
                    <a:cubicBezTo>
                      <a:pt x="57575" y="0"/>
                      <a:pt x="68810" y="7028"/>
                      <a:pt x="77235" y="16866"/>
                    </a:cubicBezTo>
                    <a:lnTo>
                      <a:pt x="77235" y="1405"/>
                    </a:lnTo>
                    <a:lnTo>
                      <a:pt x="92682" y="1405"/>
                    </a:lnTo>
                    <a:lnTo>
                      <a:pt x="92682" y="98387"/>
                    </a:lnTo>
                    <a:cubicBezTo>
                      <a:pt x="92682" y="130714"/>
                      <a:pt x="70214" y="141958"/>
                      <a:pt x="44937" y="141958"/>
                    </a:cubicBezTo>
                    <a:cubicBezTo>
                      <a:pt x="26681" y="141958"/>
                      <a:pt x="15447" y="137742"/>
                      <a:pt x="4213" y="126497"/>
                    </a:cubicBezTo>
                    <a:close/>
                    <a:moveTo>
                      <a:pt x="75831" y="73087"/>
                    </a:moveTo>
                    <a:lnTo>
                      <a:pt x="75831" y="29516"/>
                    </a:lnTo>
                    <a:cubicBezTo>
                      <a:pt x="70214" y="21083"/>
                      <a:pt x="58980" y="14055"/>
                      <a:pt x="46341" y="14055"/>
                    </a:cubicBezTo>
                    <a:cubicBezTo>
                      <a:pt x="26681" y="14055"/>
                      <a:pt x="14043" y="29516"/>
                      <a:pt x="14043" y="52004"/>
                    </a:cubicBezTo>
                    <a:cubicBezTo>
                      <a:pt x="14043" y="74493"/>
                      <a:pt x="25277" y="89954"/>
                      <a:pt x="46341" y="89954"/>
                    </a:cubicBezTo>
                    <a:cubicBezTo>
                      <a:pt x="58980" y="88548"/>
                      <a:pt x="70214" y="81520"/>
                      <a:pt x="75831" y="73087"/>
                    </a:cubicBezTo>
                    <a:close/>
                  </a:path>
                </a:pathLst>
              </a:custGeom>
              <a:solidFill>
                <a:srgbClr val="FFFFFF"/>
              </a:solidFill>
              <a:ln w="14034"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9198174B-5D57-1647-B7D9-6E90A796C08A}"/>
                  </a:ext>
                </a:extLst>
              </p:cNvPr>
              <p:cNvSpPr/>
              <p:nvPr/>
            </p:nvSpPr>
            <p:spPr>
              <a:xfrm>
                <a:off x="1266088" y="10112399"/>
                <a:ext cx="82852" cy="102603"/>
              </a:xfrm>
              <a:custGeom>
                <a:avLst/>
                <a:gdLst>
                  <a:gd name="connsiteX0" fmla="*/ 67405 w 82852"/>
                  <a:gd name="connsiteY0" fmla="*/ 101198 h 102603"/>
                  <a:gd name="connsiteX1" fmla="*/ 67405 w 82852"/>
                  <a:gd name="connsiteY1" fmla="*/ 36543 h 102603"/>
                  <a:gd name="connsiteX2" fmla="*/ 44937 w 82852"/>
                  <a:gd name="connsiteY2" fmla="*/ 14055 h 102603"/>
                  <a:gd name="connsiteX3" fmla="*/ 15447 w 82852"/>
                  <a:gd name="connsiteY3" fmla="*/ 29516 h 102603"/>
                  <a:gd name="connsiteX4" fmla="*/ 15447 w 82852"/>
                  <a:gd name="connsiteY4" fmla="*/ 102603 h 102603"/>
                  <a:gd name="connsiteX5" fmla="*/ 0 w 82852"/>
                  <a:gd name="connsiteY5" fmla="*/ 102603 h 102603"/>
                  <a:gd name="connsiteX6" fmla="*/ 0 w 82852"/>
                  <a:gd name="connsiteY6" fmla="*/ 2811 h 102603"/>
                  <a:gd name="connsiteX7" fmla="*/ 15447 w 82852"/>
                  <a:gd name="connsiteY7" fmla="*/ 2811 h 102603"/>
                  <a:gd name="connsiteX8" fmla="*/ 15447 w 82852"/>
                  <a:gd name="connsiteY8" fmla="*/ 16866 h 102603"/>
                  <a:gd name="connsiteX9" fmla="*/ 50554 w 82852"/>
                  <a:gd name="connsiteY9" fmla="*/ 0 h 102603"/>
                  <a:gd name="connsiteX10" fmla="*/ 82852 w 82852"/>
                  <a:gd name="connsiteY10" fmla="*/ 32327 h 102603"/>
                  <a:gd name="connsiteX11" fmla="*/ 82852 w 82852"/>
                  <a:gd name="connsiteY11" fmla="*/ 102603 h 102603"/>
                  <a:gd name="connsiteX12" fmla="*/ 67405 w 82852"/>
                  <a:gd name="connsiteY12" fmla="*/ 102603 h 102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852" h="102603">
                    <a:moveTo>
                      <a:pt x="67405" y="101198"/>
                    </a:moveTo>
                    <a:lnTo>
                      <a:pt x="67405" y="36543"/>
                    </a:lnTo>
                    <a:cubicBezTo>
                      <a:pt x="67405" y="19677"/>
                      <a:pt x="58979" y="14055"/>
                      <a:pt x="44937" y="14055"/>
                    </a:cubicBezTo>
                    <a:cubicBezTo>
                      <a:pt x="32298" y="14055"/>
                      <a:pt x="21064" y="21083"/>
                      <a:pt x="15447" y="29516"/>
                    </a:cubicBezTo>
                    <a:lnTo>
                      <a:pt x="15447" y="102603"/>
                    </a:lnTo>
                    <a:lnTo>
                      <a:pt x="0" y="102603"/>
                    </a:lnTo>
                    <a:lnTo>
                      <a:pt x="0" y="2811"/>
                    </a:lnTo>
                    <a:lnTo>
                      <a:pt x="15447" y="2811"/>
                    </a:lnTo>
                    <a:lnTo>
                      <a:pt x="15447" y="16866"/>
                    </a:lnTo>
                    <a:cubicBezTo>
                      <a:pt x="22468" y="8433"/>
                      <a:pt x="36511" y="0"/>
                      <a:pt x="50554" y="0"/>
                    </a:cubicBezTo>
                    <a:cubicBezTo>
                      <a:pt x="71618" y="0"/>
                      <a:pt x="82852" y="9838"/>
                      <a:pt x="82852" y="32327"/>
                    </a:cubicBezTo>
                    <a:lnTo>
                      <a:pt x="82852" y="102603"/>
                    </a:lnTo>
                    <a:lnTo>
                      <a:pt x="67405" y="102603"/>
                    </a:lnTo>
                    <a:close/>
                  </a:path>
                </a:pathLst>
              </a:custGeom>
              <a:solidFill>
                <a:srgbClr val="FFFFFF"/>
              </a:solidFill>
              <a:ln w="14034"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95F34C70-4276-5740-96AD-AA3BEAB629F3}"/>
                  </a:ext>
                </a:extLst>
              </p:cNvPr>
              <p:cNvSpPr/>
              <p:nvPr/>
            </p:nvSpPr>
            <p:spPr>
              <a:xfrm>
                <a:off x="1368601" y="10112399"/>
                <a:ext cx="96895" cy="104008"/>
              </a:xfrm>
              <a:custGeom>
                <a:avLst/>
                <a:gdLst>
                  <a:gd name="connsiteX0" fmla="*/ 0 w 96895"/>
                  <a:gd name="connsiteY0" fmla="*/ 52004 h 104008"/>
                  <a:gd name="connsiteX1" fmla="*/ 49150 w 96895"/>
                  <a:gd name="connsiteY1" fmla="*/ 0 h 104008"/>
                  <a:gd name="connsiteX2" fmla="*/ 96895 w 96895"/>
                  <a:gd name="connsiteY2" fmla="*/ 53410 h 104008"/>
                  <a:gd name="connsiteX3" fmla="*/ 96895 w 96895"/>
                  <a:gd name="connsiteY3" fmla="*/ 57626 h 104008"/>
                  <a:gd name="connsiteX4" fmla="*/ 16852 w 96895"/>
                  <a:gd name="connsiteY4" fmla="*/ 57626 h 104008"/>
                  <a:gd name="connsiteX5" fmla="*/ 51958 w 96895"/>
                  <a:gd name="connsiteY5" fmla="*/ 91359 h 104008"/>
                  <a:gd name="connsiteX6" fmla="*/ 82852 w 96895"/>
                  <a:gd name="connsiteY6" fmla="*/ 78709 h 104008"/>
                  <a:gd name="connsiteX7" fmla="*/ 89874 w 96895"/>
                  <a:gd name="connsiteY7" fmla="*/ 88548 h 104008"/>
                  <a:gd name="connsiteX8" fmla="*/ 50554 w 96895"/>
                  <a:gd name="connsiteY8" fmla="*/ 104009 h 104008"/>
                  <a:gd name="connsiteX9" fmla="*/ 0 w 96895"/>
                  <a:gd name="connsiteY9" fmla="*/ 52004 h 104008"/>
                  <a:gd name="connsiteX10" fmla="*/ 49150 w 96895"/>
                  <a:gd name="connsiteY10" fmla="*/ 12650 h 104008"/>
                  <a:gd name="connsiteX11" fmla="*/ 16852 w 96895"/>
                  <a:gd name="connsiteY11" fmla="*/ 46382 h 104008"/>
                  <a:gd name="connsiteX12" fmla="*/ 81448 w 96895"/>
                  <a:gd name="connsiteY12" fmla="*/ 46382 h 104008"/>
                  <a:gd name="connsiteX13" fmla="*/ 49150 w 96895"/>
                  <a:gd name="connsiteY13" fmla="*/ 12650 h 104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895" h="104008">
                    <a:moveTo>
                      <a:pt x="0" y="52004"/>
                    </a:moveTo>
                    <a:cubicBezTo>
                      <a:pt x="0" y="23894"/>
                      <a:pt x="21064" y="0"/>
                      <a:pt x="49150" y="0"/>
                    </a:cubicBezTo>
                    <a:cubicBezTo>
                      <a:pt x="78640" y="0"/>
                      <a:pt x="96895" y="23894"/>
                      <a:pt x="96895" y="53410"/>
                    </a:cubicBezTo>
                    <a:lnTo>
                      <a:pt x="96895" y="57626"/>
                    </a:lnTo>
                    <a:lnTo>
                      <a:pt x="16852" y="57626"/>
                    </a:lnTo>
                    <a:cubicBezTo>
                      <a:pt x="18255" y="75898"/>
                      <a:pt x="30894" y="91359"/>
                      <a:pt x="51958" y="91359"/>
                    </a:cubicBezTo>
                    <a:cubicBezTo>
                      <a:pt x="63193" y="91359"/>
                      <a:pt x="74427" y="87142"/>
                      <a:pt x="82852" y="78709"/>
                    </a:cubicBezTo>
                    <a:lnTo>
                      <a:pt x="89874" y="88548"/>
                    </a:lnTo>
                    <a:cubicBezTo>
                      <a:pt x="80044" y="98387"/>
                      <a:pt x="66001" y="104009"/>
                      <a:pt x="50554" y="104009"/>
                    </a:cubicBezTo>
                    <a:cubicBezTo>
                      <a:pt x="21064" y="104009"/>
                      <a:pt x="0" y="82926"/>
                      <a:pt x="0" y="52004"/>
                    </a:cubicBezTo>
                    <a:close/>
                    <a:moveTo>
                      <a:pt x="49150" y="12650"/>
                    </a:moveTo>
                    <a:cubicBezTo>
                      <a:pt x="28086" y="12650"/>
                      <a:pt x="16852" y="30921"/>
                      <a:pt x="16852" y="46382"/>
                    </a:cubicBezTo>
                    <a:lnTo>
                      <a:pt x="81448" y="46382"/>
                    </a:lnTo>
                    <a:cubicBezTo>
                      <a:pt x="81448" y="30921"/>
                      <a:pt x="71618" y="12650"/>
                      <a:pt x="49150" y="12650"/>
                    </a:cubicBezTo>
                    <a:close/>
                  </a:path>
                </a:pathLst>
              </a:custGeom>
              <a:solidFill>
                <a:srgbClr val="FFFFFF"/>
              </a:solidFill>
              <a:ln w="14034"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D00F349F-11B5-634A-AA76-ADAB0B8748B1}"/>
                  </a:ext>
                </a:extLst>
              </p:cNvPr>
              <p:cNvSpPr/>
              <p:nvPr/>
            </p:nvSpPr>
            <p:spPr>
              <a:xfrm>
                <a:off x="1479538" y="10074450"/>
                <a:ext cx="92682" cy="140552"/>
              </a:xfrm>
              <a:custGeom>
                <a:avLst/>
                <a:gdLst>
                  <a:gd name="connsiteX0" fmla="*/ 77235 w 92682"/>
                  <a:gd name="connsiteY0" fmla="*/ 139147 h 140552"/>
                  <a:gd name="connsiteX1" fmla="*/ 77235 w 92682"/>
                  <a:gd name="connsiteY1" fmla="*/ 123686 h 140552"/>
                  <a:gd name="connsiteX2" fmla="*/ 43533 w 92682"/>
                  <a:gd name="connsiteY2" fmla="*/ 140553 h 140552"/>
                  <a:gd name="connsiteX3" fmla="*/ 0 w 92682"/>
                  <a:gd name="connsiteY3" fmla="*/ 88548 h 140552"/>
                  <a:gd name="connsiteX4" fmla="*/ 43533 w 92682"/>
                  <a:gd name="connsiteY4" fmla="*/ 36544 h 140552"/>
                  <a:gd name="connsiteX5" fmla="*/ 77235 w 92682"/>
                  <a:gd name="connsiteY5" fmla="*/ 53410 h 140552"/>
                  <a:gd name="connsiteX6" fmla="*/ 77235 w 92682"/>
                  <a:gd name="connsiteY6" fmla="*/ 0 h 140552"/>
                  <a:gd name="connsiteX7" fmla="*/ 92682 w 92682"/>
                  <a:gd name="connsiteY7" fmla="*/ 0 h 140552"/>
                  <a:gd name="connsiteX8" fmla="*/ 92682 w 92682"/>
                  <a:gd name="connsiteY8" fmla="*/ 137742 h 140552"/>
                  <a:gd name="connsiteX9" fmla="*/ 77235 w 92682"/>
                  <a:gd name="connsiteY9" fmla="*/ 137742 h 140552"/>
                  <a:gd name="connsiteX10" fmla="*/ 77235 w 92682"/>
                  <a:gd name="connsiteY10" fmla="*/ 112442 h 140552"/>
                  <a:gd name="connsiteX11" fmla="*/ 77235 w 92682"/>
                  <a:gd name="connsiteY11" fmla="*/ 67465 h 140552"/>
                  <a:gd name="connsiteX12" fmla="*/ 47745 w 92682"/>
                  <a:gd name="connsiteY12" fmla="*/ 52005 h 140552"/>
                  <a:gd name="connsiteX13" fmla="*/ 15447 w 92682"/>
                  <a:gd name="connsiteY13" fmla="*/ 89954 h 140552"/>
                  <a:gd name="connsiteX14" fmla="*/ 47745 w 92682"/>
                  <a:gd name="connsiteY14" fmla="*/ 127903 h 140552"/>
                  <a:gd name="connsiteX15" fmla="*/ 77235 w 92682"/>
                  <a:gd name="connsiteY15" fmla="*/ 112442 h 140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682" h="140552">
                    <a:moveTo>
                      <a:pt x="77235" y="139147"/>
                    </a:moveTo>
                    <a:lnTo>
                      <a:pt x="77235" y="123686"/>
                    </a:lnTo>
                    <a:cubicBezTo>
                      <a:pt x="70214" y="133525"/>
                      <a:pt x="57575" y="140553"/>
                      <a:pt x="43533" y="140553"/>
                    </a:cubicBezTo>
                    <a:cubicBezTo>
                      <a:pt x="18256" y="140553"/>
                      <a:pt x="0" y="120875"/>
                      <a:pt x="0" y="88548"/>
                    </a:cubicBezTo>
                    <a:cubicBezTo>
                      <a:pt x="0" y="56221"/>
                      <a:pt x="18256" y="36544"/>
                      <a:pt x="43533" y="36544"/>
                    </a:cubicBezTo>
                    <a:cubicBezTo>
                      <a:pt x="57575" y="36544"/>
                      <a:pt x="68810" y="43571"/>
                      <a:pt x="77235" y="53410"/>
                    </a:cubicBezTo>
                    <a:lnTo>
                      <a:pt x="77235" y="0"/>
                    </a:lnTo>
                    <a:lnTo>
                      <a:pt x="92682" y="0"/>
                    </a:lnTo>
                    <a:lnTo>
                      <a:pt x="92682" y="137742"/>
                    </a:lnTo>
                    <a:lnTo>
                      <a:pt x="77235" y="137742"/>
                    </a:lnTo>
                    <a:close/>
                    <a:moveTo>
                      <a:pt x="77235" y="112442"/>
                    </a:moveTo>
                    <a:lnTo>
                      <a:pt x="77235" y="67465"/>
                    </a:lnTo>
                    <a:cubicBezTo>
                      <a:pt x="71618" y="59032"/>
                      <a:pt x="60384" y="52005"/>
                      <a:pt x="47745" y="52005"/>
                    </a:cubicBezTo>
                    <a:cubicBezTo>
                      <a:pt x="28086" y="52005"/>
                      <a:pt x="15447" y="68871"/>
                      <a:pt x="15447" y="89954"/>
                    </a:cubicBezTo>
                    <a:cubicBezTo>
                      <a:pt x="15447" y="112442"/>
                      <a:pt x="26681" y="127903"/>
                      <a:pt x="47745" y="127903"/>
                    </a:cubicBezTo>
                    <a:cubicBezTo>
                      <a:pt x="58980" y="127903"/>
                      <a:pt x="71618" y="120875"/>
                      <a:pt x="77235" y="112442"/>
                    </a:cubicBezTo>
                    <a:close/>
                  </a:path>
                </a:pathLst>
              </a:custGeom>
              <a:solidFill>
                <a:srgbClr val="FFFFFF"/>
              </a:solidFill>
              <a:ln w="14034"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91C354F9-8056-DD42-AD49-FDA33AC88F92}"/>
                  </a:ext>
                </a:extLst>
              </p:cNvPr>
              <p:cNvSpPr/>
              <p:nvPr/>
            </p:nvSpPr>
            <p:spPr>
              <a:xfrm>
                <a:off x="1645244" y="10075855"/>
                <a:ext cx="92682" cy="140552"/>
              </a:xfrm>
              <a:custGeom>
                <a:avLst/>
                <a:gdLst>
                  <a:gd name="connsiteX0" fmla="*/ 0 w 92682"/>
                  <a:gd name="connsiteY0" fmla="*/ 137742 h 140552"/>
                  <a:gd name="connsiteX1" fmla="*/ 0 w 92682"/>
                  <a:gd name="connsiteY1" fmla="*/ 0 h 140552"/>
                  <a:gd name="connsiteX2" fmla="*/ 15447 w 92682"/>
                  <a:gd name="connsiteY2" fmla="*/ 0 h 140552"/>
                  <a:gd name="connsiteX3" fmla="*/ 15447 w 92682"/>
                  <a:gd name="connsiteY3" fmla="*/ 53410 h 140552"/>
                  <a:gd name="connsiteX4" fmla="*/ 49150 w 92682"/>
                  <a:gd name="connsiteY4" fmla="*/ 36544 h 140552"/>
                  <a:gd name="connsiteX5" fmla="*/ 92682 w 92682"/>
                  <a:gd name="connsiteY5" fmla="*/ 88548 h 140552"/>
                  <a:gd name="connsiteX6" fmla="*/ 49150 w 92682"/>
                  <a:gd name="connsiteY6" fmla="*/ 140553 h 140552"/>
                  <a:gd name="connsiteX7" fmla="*/ 15447 w 92682"/>
                  <a:gd name="connsiteY7" fmla="*/ 123686 h 140552"/>
                  <a:gd name="connsiteX8" fmla="*/ 15447 w 92682"/>
                  <a:gd name="connsiteY8" fmla="*/ 139147 h 140552"/>
                  <a:gd name="connsiteX9" fmla="*/ 0 w 92682"/>
                  <a:gd name="connsiteY9" fmla="*/ 139147 h 140552"/>
                  <a:gd name="connsiteX10" fmla="*/ 44937 w 92682"/>
                  <a:gd name="connsiteY10" fmla="*/ 126497 h 140552"/>
                  <a:gd name="connsiteX11" fmla="*/ 77235 w 92682"/>
                  <a:gd name="connsiteY11" fmla="*/ 88548 h 140552"/>
                  <a:gd name="connsiteX12" fmla="*/ 44937 w 92682"/>
                  <a:gd name="connsiteY12" fmla="*/ 50599 h 140552"/>
                  <a:gd name="connsiteX13" fmla="*/ 15447 w 92682"/>
                  <a:gd name="connsiteY13" fmla="*/ 66060 h 140552"/>
                  <a:gd name="connsiteX14" fmla="*/ 15447 w 92682"/>
                  <a:gd name="connsiteY14" fmla="*/ 111037 h 140552"/>
                  <a:gd name="connsiteX15" fmla="*/ 44937 w 92682"/>
                  <a:gd name="connsiteY15" fmla="*/ 126497 h 140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682" h="140552">
                    <a:moveTo>
                      <a:pt x="0" y="137742"/>
                    </a:moveTo>
                    <a:lnTo>
                      <a:pt x="0" y="0"/>
                    </a:lnTo>
                    <a:lnTo>
                      <a:pt x="15447" y="0"/>
                    </a:lnTo>
                    <a:lnTo>
                      <a:pt x="15447" y="53410"/>
                    </a:lnTo>
                    <a:cubicBezTo>
                      <a:pt x="23872" y="42166"/>
                      <a:pt x="35107" y="36544"/>
                      <a:pt x="49150" y="36544"/>
                    </a:cubicBezTo>
                    <a:cubicBezTo>
                      <a:pt x="74427" y="36544"/>
                      <a:pt x="92682" y="57627"/>
                      <a:pt x="92682" y="88548"/>
                    </a:cubicBezTo>
                    <a:cubicBezTo>
                      <a:pt x="92682" y="120875"/>
                      <a:pt x="74427" y="140553"/>
                      <a:pt x="49150" y="140553"/>
                    </a:cubicBezTo>
                    <a:cubicBezTo>
                      <a:pt x="35107" y="140553"/>
                      <a:pt x="22468" y="133525"/>
                      <a:pt x="15447" y="123686"/>
                    </a:cubicBezTo>
                    <a:lnTo>
                      <a:pt x="15447" y="139147"/>
                    </a:lnTo>
                    <a:lnTo>
                      <a:pt x="0" y="139147"/>
                    </a:lnTo>
                    <a:close/>
                    <a:moveTo>
                      <a:pt x="44937" y="126497"/>
                    </a:moveTo>
                    <a:cubicBezTo>
                      <a:pt x="64596" y="126497"/>
                      <a:pt x="77235" y="109631"/>
                      <a:pt x="77235" y="88548"/>
                    </a:cubicBezTo>
                    <a:cubicBezTo>
                      <a:pt x="77235" y="66060"/>
                      <a:pt x="66001" y="50599"/>
                      <a:pt x="44937" y="50599"/>
                    </a:cubicBezTo>
                    <a:cubicBezTo>
                      <a:pt x="32298" y="50599"/>
                      <a:pt x="21064" y="57627"/>
                      <a:pt x="15447" y="66060"/>
                    </a:cubicBezTo>
                    <a:lnTo>
                      <a:pt x="15447" y="111037"/>
                    </a:lnTo>
                    <a:cubicBezTo>
                      <a:pt x="21064" y="119470"/>
                      <a:pt x="32298" y="126497"/>
                      <a:pt x="44937" y="126497"/>
                    </a:cubicBezTo>
                    <a:close/>
                  </a:path>
                </a:pathLst>
              </a:custGeom>
              <a:solidFill>
                <a:srgbClr val="FFFFFF"/>
              </a:solidFill>
              <a:ln w="14034"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DE8F776D-FE96-1343-AB67-243A70449683}"/>
                  </a:ext>
                </a:extLst>
              </p:cNvPr>
              <p:cNvSpPr/>
              <p:nvPr/>
            </p:nvSpPr>
            <p:spPr>
              <a:xfrm>
                <a:off x="1743543" y="10115210"/>
                <a:ext cx="99703" cy="139147"/>
              </a:xfrm>
              <a:custGeom>
                <a:avLst/>
                <a:gdLst>
                  <a:gd name="connsiteX0" fmla="*/ 11234 w 99703"/>
                  <a:gd name="connsiteY0" fmla="*/ 123687 h 139147"/>
                  <a:gd name="connsiteX1" fmla="*/ 19660 w 99703"/>
                  <a:gd name="connsiteY1" fmla="*/ 125092 h 139147"/>
                  <a:gd name="connsiteX2" fmla="*/ 35107 w 99703"/>
                  <a:gd name="connsiteY2" fmla="*/ 115253 h 139147"/>
                  <a:gd name="connsiteX3" fmla="*/ 42128 w 99703"/>
                  <a:gd name="connsiteY3" fmla="*/ 99793 h 139147"/>
                  <a:gd name="connsiteX4" fmla="*/ 0 w 99703"/>
                  <a:gd name="connsiteY4" fmla="*/ 0 h 139147"/>
                  <a:gd name="connsiteX5" fmla="*/ 16851 w 99703"/>
                  <a:gd name="connsiteY5" fmla="*/ 0 h 139147"/>
                  <a:gd name="connsiteX6" fmla="*/ 50554 w 99703"/>
                  <a:gd name="connsiteY6" fmla="*/ 81521 h 139147"/>
                  <a:gd name="connsiteX7" fmla="*/ 82852 w 99703"/>
                  <a:gd name="connsiteY7" fmla="*/ 0 h 139147"/>
                  <a:gd name="connsiteX8" fmla="*/ 99703 w 99703"/>
                  <a:gd name="connsiteY8" fmla="*/ 0 h 139147"/>
                  <a:gd name="connsiteX9" fmla="*/ 50554 w 99703"/>
                  <a:gd name="connsiteY9" fmla="*/ 119470 h 139147"/>
                  <a:gd name="connsiteX10" fmla="*/ 21064 w 99703"/>
                  <a:gd name="connsiteY10" fmla="*/ 139147 h 139147"/>
                  <a:gd name="connsiteX11" fmla="*/ 9830 w 99703"/>
                  <a:gd name="connsiteY11" fmla="*/ 137742 h 139147"/>
                  <a:gd name="connsiteX12" fmla="*/ 11234 w 99703"/>
                  <a:gd name="connsiteY12" fmla="*/ 123687 h 139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9703" h="139147">
                    <a:moveTo>
                      <a:pt x="11234" y="123687"/>
                    </a:moveTo>
                    <a:cubicBezTo>
                      <a:pt x="14043" y="125092"/>
                      <a:pt x="16851" y="125092"/>
                      <a:pt x="19660" y="125092"/>
                    </a:cubicBezTo>
                    <a:cubicBezTo>
                      <a:pt x="26681" y="125092"/>
                      <a:pt x="30894" y="122281"/>
                      <a:pt x="35107" y="115253"/>
                    </a:cubicBezTo>
                    <a:lnTo>
                      <a:pt x="42128" y="99793"/>
                    </a:lnTo>
                    <a:lnTo>
                      <a:pt x="0" y="0"/>
                    </a:lnTo>
                    <a:lnTo>
                      <a:pt x="16851" y="0"/>
                    </a:lnTo>
                    <a:lnTo>
                      <a:pt x="50554" y="81521"/>
                    </a:lnTo>
                    <a:lnTo>
                      <a:pt x="82852" y="0"/>
                    </a:lnTo>
                    <a:lnTo>
                      <a:pt x="99703" y="0"/>
                    </a:lnTo>
                    <a:lnTo>
                      <a:pt x="50554" y="119470"/>
                    </a:lnTo>
                    <a:cubicBezTo>
                      <a:pt x="44937" y="133525"/>
                      <a:pt x="35107" y="139147"/>
                      <a:pt x="21064" y="139147"/>
                    </a:cubicBezTo>
                    <a:cubicBezTo>
                      <a:pt x="18255" y="139147"/>
                      <a:pt x="12638" y="139147"/>
                      <a:pt x="9830" y="137742"/>
                    </a:cubicBezTo>
                    <a:lnTo>
                      <a:pt x="11234" y="123687"/>
                    </a:lnTo>
                    <a:close/>
                  </a:path>
                </a:pathLst>
              </a:custGeom>
              <a:solidFill>
                <a:srgbClr val="FFFFFF"/>
              </a:solidFill>
              <a:ln w="14034" cap="flat">
                <a:noFill/>
                <a:prstDash val="solid"/>
                <a:miter/>
              </a:ln>
            </p:spPr>
            <p:txBody>
              <a:bodyPr rtlCol="0" anchor="ctr"/>
              <a:lstStyle/>
              <a:p>
                <a:endParaRPr lang="en-US"/>
              </a:p>
            </p:txBody>
          </p:sp>
        </p:grpSp>
      </p:grpSp>
      <p:sp>
        <p:nvSpPr>
          <p:cNvPr id="35" name="Text Placeholder 4">
            <a:extLst>
              <a:ext uri="{FF2B5EF4-FFF2-40B4-BE49-F238E27FC236}">
                <a16:creationId xmlns:a16="http://schemas.microsoft.com/office/drawing/2014/main" id="{A6B6B163-66B2-5F45-B228-154351C8DB7E}"/>
              </a:ext>
            </a:extLst>
          </p:cNvPr>
          <p:cNvSpPr txBox="1">
            <a:spLocks/>
          </p:cNvSpPr>
          <p:nvPr/>
        </p:nvSpPr>
        <p:spPr>
          <a:xfrm>
            <a:off x="634226" y="448172"/>
            <a:ext cx="5497633" cy="836206"/>
          </a:xfrm>
          <a:prstGeom prst="rect">
            <a:avLst/>
          </a:prstGeom>
        </p:spPr>
        <p:txBody>
          <a:bodyPr vert="horz" lIns="91440" tIns="45720" rIns="91440" bIns="45720" rtlCol="0">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dirty="0"/>
              <a:t>Setting the Scene: Getting it Right</a:t>
            </a:r>
          </a:p>
        </p:txBody>
      </p:sp>
      <p:cxnSp>
        <p:nvCxnSpPr>
          <p:cNvPr id="36" name="Straight Connector 35">
            <a:extLst>
              <a:ext uri="{FF2B5EF4-FFF2-40B4-BE49-F238E27FC236}">
                <a16:creationId xmlns:a16="http://schemas.microsoft.com/office/drawing/2014/main" id="{0478E734-45BE-6942-A74B-7DC0D39E8F69}"/>
              </a:ext>
            </a:extLst>
          </p:cNvPr>
          <p:cNvCxnSpPr>
            <a:cxnSpLocks/>
          </p:cNvCxnSpPr>
          <p:nvPr/>
        </p:nvCxnSpPr>
        <p:spPr>
          <a:xfrm flipH="1">
            <a:off x="0" y="646513"/>
            <a:ext cx="634226" cy="1"/>
          </a:xfrm>
          <a:prstGeom prst="line">
            <a:avLst/>
          </a:prstGeom>
          <a:ln w="28575">
            <a:solidFill>
              <a:srgbClr val="94C33D"/>
            </a:solidFill>
          </a:ln>
        </p:spPr>
        <p:style>
          <a:lnRef idx="1">
            <a:schemeClr val="accent1"/>
          </a:lnRef>
          <a:fillRef idx="0">
            <a:schemeClr val="accent1"/>
          </a:fillRef>
          <a:effectRef idx="0">
            <a:schemeClr val="accent1"/>
          </a:effectRef>
          <a:fontRef idx="minor">
            <a:schemeClr val="tx1"/>
          </a:fontRef>
        </p:style>
      </p:cxnSp>
      <p:sp>
        <p:nvSpPr>
          <p:cNvPr id="46" name="Text Placeholder 5">
            <a:extLst>
              <a:ext uri="{FF2B5EF4-FFF2-40B4-BE49-F238E27FC236}">
                <a16:creationId xmlns:a16="http://schemas.microsoft.com/office/drawing/2014/main" id="{B9C59260-8F37-C64B-9FD0-011C7B9A6288}"/>
              </a:ext>
            </a:extLst>
          </p:cNvPr>
          <p:cNvSpPr txBox="1">
            <a:spLocks/>
          </p:cNvSpPr>
          <p:nvPr/>
        </p:nvSpPr>
        <p:spPr>
          <a:xfrm>
            <a:off x="624252" y="1074612"/>
            <a:ext cx="6361551" cy="996306"/>
          </a:xfrm>
          <a:prstGeom prst="rect">
            <a:avLst/>
          </a:prstGeom>
        </p:spPr>
        <p:txBody>
          <a:bodyPr vert="horz" lIns="91440" tIns="45720" rIns="91440" bIns="45720" numCol="1" spcCol="288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nSpc>
                <a:spcPts val="1200"/>
              </a:lnSpc>
            </a:pPr>
            <a:r>
              <a:rPr lang="en-GB" sz="1050" dirty="0"/>
              <a:t>When delivering leadership development training for women in the third sector, it is necessary to be mindful of the needs and challenges of the group. By revisiting the Challenges section on page 19 of the reach section of this guide you can begin to formulate ideas on how you can structure and deliver your training in a way that minimises the challenges. Some examples of things you can do are:</a:t>
            </a:r>
          </a:p>
        </p:txBody>
      </p:sp>
      <p:grpSp>
        <p:nvGrpSpPr>
          <p:cNvPr id="5" name="Group 4">
            <a:extLst>
              <a:ext uri="{FF2B5EF4-FFF2-40B4-BE49-F238E27FC236}">
                <a16:creationId xmlns:a16="http://schemas.microsoft.com/office/drawing/2014/main" id="{1BE7AA98-D522-9841-91B7-1609AFE0AEED}"/>
              </a:ext>
            </a:extLst>
          </p:cNvPr>
          <p:cNvGrpSpPr/>
          <p:nvPr/>
        </p:nvGrpSpPr>
        <p:grpSpPr>
          <a:xfrm>
            <a:off x="674754" y="2219249"/>
            <a:ext cx="6260545" cy="5851243"/>
            <a:chOff x="674754" y="2166494"/>
            <a:chExt cx="6260545" cy="5851243"/>
          </a:xfrm>
        </p:grpSpPr>
        <p:sp>
          <p:nvSpPr>
            <p:cNvPr id="17" name="Rectangle 16">
              <a:extLst>
                <a:ext uri="{FF2B5EF4-FFF2-40B4-BE49-F238E27FC236}">
                  <a16:creationId xmlns:a16="http://schemas.microsoft.com/office/drawing/2014/main" id="{4546D085-B373-C44B-BDA7-14CFA29E2583}"/>
                </a:ext>
              </a:extLst>
            </p:cNvPr>
            <p:cNvSpPr/>
            <p:nvPr/>
          </p:nvSpPr>
          <p:spPr>
            <a:xfrm>
              <a:off x="674754" y="4237955"/>
              <a:ext cx="1917739" cy="3670236"/>
            </a:xfrm>
            <a:prstGeom prst="rect">
              <a:avLst/>
            </a:prstGeom>
          </p:spPr>
          <p:txBody>
            <a:bodyPr wrap="square">
              <a:spAutoFit/>
            </a:bodyPr>
            <a:lstStyle/>
            <a:p>
              <a:pPr marL="171450" lvl="0" indent="-171450">
                <a:lnSpc>
                  <a:spcPts val="1160"/>
                </a:lnSpc>
                <a:spcBef>
                  <a:spcPts val="300"/>
                </a:spcBef>
                <a:buClr>
                  <a:srgbClr val="863694"/>
                </a:buClr>
                <a:buFont typeface="Arial" panose="020B0604020202020204" pitchFamily="34" charset="0"/>
                <a:buChar char="•"/>
              </a:pPr>
              <a:r>
                <a:rPr lang="en-GB" sz="1050" dirty="0">
                  <a:solidFill>
                    <a:srgbClr val="5C5C5C"/>
                  </a:solidFill>
                  <a:latin typeface="Open Sans" panose="020B0606030504020204" pitchFamily="34" charset="0"/>
                  <a:ea typeface="Open Sans" panose="020B0606030504020204" pitchFamily="34" charset="0"/>
                  <a:cs typeface="Open Sans" panose="020B0606030504020204" pitchFamily="34" charset="0"/>
                </a:rPr>
                <a:t>Appropriate timing of workshops e.g. during term time minimising the cost of childcare.</a:t>
              </a:r>
            </a:p>
            <a:p>
              <a:pPr marL="171450" lvl="0" indent="-171450">
                <a:lnSpc>
                  <a:spcPts val="1160"/>
                </a:lnSpc>
                <a:spcBef>
                  <a:spcPts val="300"/>
                </a:spcBef>
                <a:buClr>
                  <a:srgbClr val="863694"/>
                </a:buClr>
                <a:buFont typeface="Arial" panose="020B0604020202020204" pitchFamily="34" charset="0"/>
                <a:buChar char="•"/>
              </a:pPr>
              <a:r>
                <a:rPr lang="en-GB" sz="1050" dirty="0">
                  <a:solidFill>
                    <a:srgbClr val="5C5C5C"/>
                  </a:solidFill>
                  <a:latin typeface="Open Sans" panose="020B0606030504020204" pitchFamily="34" charset="0"/>
                  <a:ea typeface="Open Sans" panose="020B0606030504020204" pitchFamily="34" charset="0"/>
                  <a:cs typeface="Open Sans" panose="020B0606030504020204" pitchFamily="34" charset="0"/>
                </a:rPr>
                <a:t>Incorporate online learning. This could be having all sessions online or delivering through a hybrid model that uses both online and face to face options.</a:t>
              </a:r>
            </a:p>
            <a:p>
              <a:pPr marL="171450" lvl="0" indent="-171450">
                <a:lnSpc>
                  <a:spcPts val="1160"/>
                </a:lnSpc>
                <a:spcBef>
                  <a:spcPts val="300"/>
                </a:spcBef>
                <a:buClr>
                  <a:srgbClr val="863694"/>
                </a:buClr>
                <a:buFont typeface="Arial" panose="020B0604020202020204" pitchFamily="34" charset="0"/>
                <a:buChar char="•"/>
              </a:pPr>
              <a:r>
                <a:rPr lang="en-GB" sz="1050" dirty="0">
                  <a:solidFill>
                    <a:srgbClr val="5C5C5C"/>
                  </a:solidFill>
                  <a:latin typeface="Open Sans" panose="020B0606030504020204" pitchFamily="34" charset="0"/>
                  <a:ea typeface="Open Sans" panose="020B0606030504020204" pitchFamily="34" charset="0"/>
                  <a:cs typeface="Open Sans" panose="020B0606030504020204" pitchFamily="34" charset="0"/>
                </a:rPr>
                <a:t>Confidence booster sessions prior to delivery of the full training.</a:t>
              </a:r>
            </a:p>
            <a:p>
              <a:pPr marL="171450" lvl="0" indent="-171450">
                <a:lnSpc>
                  <a:spcPts val="1160"/>
                </a:lnSpc>
                <a:spcBef>
                  <a:spcPts val="300"/>
                </a:spcBef>
                <a:buClr>
                  <a:srgbClr val="863694"/>
                </a:buClr>
                <a:buFont typeface="Arial" panose="020B0604020202020204" pitchFamily="34" charset="0"/>
                <a:buChar char="•"/>
              </a:pPr>
              <a:r>
                <a:rPr lang="en-GB" sz="1050" dirty="0">
                  <a:solidFill>
                    <a:srgbClr val="5C5C5C"/>
                  </a:solidFill>
                  <a:latin typeface="Open Sans" panose="020B0606030504020204" pitchFamily="34" charset="0"/>
                  <a:ea typeface="Open Sans" panose="020B0606030504020204" pitchFamily="34" charset="0"/>
                  <a:cs typeface="Open Sans" panose="020B0606030504020204" pitchFamily="34" charset="0"/>
                </a:rPr>
                <a:t> Clearly articulate who the training is for so that women know they are in the right place for them.</a:t>
              </a:r>
            </a:p>
            <a:p>
              <a:pPr marL="171450" lvl="0" indent="-171450">
                <a:lnSpc>
                  <a:spcPts val="1160"/>
                </a:lnSpc>
                <a:spcBef>
                  <a:spcPts val="300"/>
                </a:spcBef>
                <a:buClr>
                  <a:srgbClr val="863694"/>
                </a:buClr>
                <a:buFont typeface="Arial" panose="020B0604020202020204" pitchFamily="34" charset="0"/>
                <a:buChar char="•"/>
              </a:pPr>
              <a:r>
                <a:rPr lang="en-GB" sz="1050" dirty="0">
                  <a:solidFill>
                    <a:srgbClr val="5C5C5C"/>
                  </a:solidFill>
                  <a:latin typeface="Open Sans" panose="020B0606030504020204" pitchFamily="34" charset="0"/>
                  <a:ea typeface="Open Sans" panose="020B0606030504020204" pitchFamily="34" charset="0"/>
                  <a:cs typeface="Open Sans" panose="020B0606030504020204" pitchFamily="34" charset="0"/>
                </a:rPr>
                <a:t> Short sessions.</a:t>
              </a:r>
            </a:p>
            <a:p>
              <a:pPr marL="171450" lvl="0" indent="-171450">
                <a:lnSpc>
                  <a:spcPts val="1160"/>
                </a:lnSpc>
                <a:spcBef>
                  <a:spcPts val="300"/>
                </a:spcBef>
                <a:buClr>
                  <a:srgbClr val="863694"/>
                </a:buClr>
                <a:buFont typeface="Arial" panose="020B0604020202020204" pitchFamily="34" charset="0"/>
                <a:buChar char="•"/>
              </a:pPr>
              <a:r>
                <a:rPr lang="en-GB" sz="1050" dirty="0">
                  <a:solidFill>
                    <a:srgbClr val="5C5C5C"/>
                  </a:solidFill>
                  <a:latin typeface="Open Sans" panose="020B0606030504020204" pitchFamily="34" charset="0"/>
                  <a:ea typeface="Open Sans" panose="020B0606030504020204" pitchFamily="34" charset="0"/>
                  <a:cs typeface="Open Sans" panose="020B0606030504020204" pitchFamily="34" charset="0"/>
                </a:rPr>
                <a:t> Make ‘reasonable adjustments’ for those with impairments.</a:t>
              </a:r>
              <a:endParaRPr lang="en-IE" sz="1050" dirty="0">
                <a:solidFill>
                  <a:srgbClr val="5C5C5C"/>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1" name="Freeform 90">
              <a:extLst>
                <a:ext uri="{FF2B5EF4-FFF2-40B4-BE49-F238E27FC236}">
                  <a16:creationId xmlns:a16="http://schemas.microsoft.com/office/drawing/2014/main" id="{E9F0BF8E-B830-0A4C-A44F-8CCBAE9B3C2E}"/>
                </a:ext>
              </a:extLst>
            </p:cNvPr>
            <p:cNvSpPr/>
            <p:nvPr/>
          </p:nvSpPr>
          <p:spPr>
            <a:xfrm>
              <a:off x="729853" y="3011012"/>
              <a:ext cx="1841398" cy="1088622"/>
            </a:xfrm>
            <a:custGeom>
              <a:avLst/>
              <a:gdLst>
                <a:gd name="connsiteX0" fmla="*/ 920039 w 1841398"/>
                <a:gd name="connsiteY0" fmla="*/ 0 h 1088622"/>
                <a:gd name="connsiteX1" fmla="*/ 1092958 w 1841398"/>
                <a:gd name="connsiteY1" fmla="*/ 140886 h 1088622"/>
                <a:gd name="connsiteX2" fmla="*/ 1841398 w 1841398"/>
                <a:gd name="connsiteY2" fmla="*/ 140886 h 1088622"/>
                <a:gd name="connsiteX3" fmla="*/ 1841398 w 1841398"/>
                <a:gd name="connsiteY3" fmla="*/ 423325 h 1088622"/>
                <a:gd name="connsiteX4" fmla="*/ 1841398 w 1841398"/>
                <a:gd name="connsiteY4" fmla="*/ 806183 h 1088622"/>
                <a:gd name="connsiteX5" fmla="*/ 1841398 w 1841398"/>
                <a:gd name="connsiteY5" fmla="*/ 1088622 h 1088622"/>
                <a:gd name="connsiteX6" fmla="*/ 0 w 1841398"/>
                <a:gd name="connsiteY6" fmla="*/ 1088622 h 1088622"/>
                <a:gd name="connsiteX7" fmla="*/ 0 w 1841398"/>
                <a:gd name="connsiteY7" fmla="*/ 806183 h 1088622"/>
                <a:gd name="connsiteX8" fmla="*/ 0 w 1841398"/>
                <a:gd name="connsiteY8" fmla="*/ 423325 h 1088622"/>
                <a:gd name="connsiteX9" fmla="*/ 0 w 1841398"/>
                <a:gd name="connsiteY9" fmla="*/ 140886 h 1088622"/>
                <a:gd name="connsiteX10" fmla="*/ 748439 w 1841398"/>
                <a:gd name="connsiteY10" fmla="*/ 140886 h 1088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1398" h="1088622">
                  <a:moveTo>
                    <a:pt x="920039" y="0"/>
                  </a:moveTo>
                  <a:lnTo>
                    <a:pt x="1092958" y="140886"/>
                  </a:lnTo>
                  <a:lnTo>
                    <a:pt x="1841398" y="140886"/>
                  </a:lnTo>
                  <a:lnTo>
                    <a:pt x="1841398" y="423325"/>
                  </a:lnTo>
                  <a:lnTo>
                    <a:pt x="1841398" y="806183"/>
                  </a:lnTo>
                  <a:lnTo>
                    <a:pt x="1841398" y="1088622"/>
                  </a:lnTo>
                  <a:lnTo>
                    <a:pt x="0" y="1088622"/>
                  </a:lnTo>
                  <a:lnTo>
                    <a:pt x="0" y="806183"/>
                  </a:lnTo>
                  <a:lnTo>
                    <a:pt x="0" y="423325"/>
                  </a:lnTo>
                  <a:lnTo>
                    <a:pt x="0" y="140886"/>
                  </a:lnTo>
                  <a:lnTo>
                    <a:pt x="748439" y="140886"/>
                  </a:lnTo>
                  <a:close/>
                </a:path>
              </a:pathLst>
            </a:custGeom>
            <a:gradFill>
              <a:gsLst>
                <a:gs pos="4000">
                  <a:srgbClr val="863694"/>
                </a:gs>
                <a:gs pos="34000">
                  <a:srgbClr val="863694"/>
                </a:gs>
                <a:gs pos="80000">
                  <a:srgbClr val="561465"/>
                </a:gs>
              </a:gsLst>
              <a:path path="circle">
                <a:fillToRect l="50000" t="50000" r="50000" b="50000"/>
              </a:path>
            </a:gradFill>
            <a:ln w="9525" cap="flat">
              <a:noFill/>
              <a:prstDash val="solid"/>
              <a:miter/>
            </a:ln>
          </p:spPr>
          <p:txBody>
            <a:bodyPr wrap="square" rtlCol="0" anchor="ctr">
              <a:noAutofit/>
            </a:bodyPr>
            <a:lstStyle/>
            <a:p>
              <a:endParaRPr lang="en-US"/>
            </a:p>
          </p:txBody>
        </p:sp>
        <p:sp>
          <p:nvSpPr>
            <p:cNvPr id="99" name="Rectangle 98">
              <a:extLst>
                <a:ext uri="{FF2B5EF4-FFF2-40B4-BE49-F238E27FC236}">
                  <a16:creationId xmlns:a16="http://schemas.microsoft.com/office/drawing/2014/main" id="{24177F5E-54D5-AC4A-89E7-21C144F1CD02}"/>
                </a:ext>
              </a:extLst>
            </p:cNvPr>
            <p:cNvSpPr/>
            <p:nvPr/>
          </p:nvSpPr>
          <p:spPr>
            <a:xfrm>
              <a:off x="698219" y="3237192"/>
              <a:ext cx="1841396" cy="584775"/>
            </a:xfrm>
            <a:prstGeom prst="rect">
              <a:avLst/>
            </a:prstGeom>
          </p:spPr>
          <p:txBody>
            <a:bodyPr wrap="square">
              <a:spAutoFit/>
            </a:bodyPr>
            <a:lstStyle/>
            <a:p>
              <a:pPr algn="ctr"/>
              <a:r>
                <a:rPr lang="en-GB"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PERSONAL CHALLENGES</a:t>
              </a:r>
              <a:endParaRPr lang="en-IE" sz="1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Rectangle 100">
              <a:extLst>
                <a:ext uri="{FF2B5EF4-FFF2-40B4-BE49-F238E27FC236}">
                  <a16:creationId xmlns:a16="http://schemas.microsoft.com/office/drawing/2014/main" id="{C0AA75C4-DAA6-8D4C-A921-65C7FAA4E849}"/>
                </a:ext>
              </a:extLst>
            </p:cNvPr>
            <p:cNvSpPr/>
            <p:nvPr/>
          </p:nvSpPr>
          <p:spPr>
            <a:xfrm>
              <a:off x="2859449" y="4241420"/>
              <a:ext cx="1894293" cy="2554545"/>
            </a:xfrm>
            <a:prstGeom prst="rect">
              <a:avLst/>
            </a:prstGeom>
          </p:spPr>
          <p:txBody>
            <a:bodyPr wrap="square">
              <a:spAutoFit/>
            </a:bodyPr>
            <a:lstStyle/>
            <a:p>
              <a:pPr marL="171450" lvl="0" indent="-171450">
                <a:lnSpc>
                  <a:spcPts val="1160"/>
                </a:lnSpc>
                <a:spcBef>
                  <a:spcPts val="300"/>
                </a:spcBef>
                <a:buClr>
                  <a:srgbClr val="863694"/>
                </a:buClr>
                <a:buFont typeface="Arial" panose="020B0604020202020204" pitchFamily="34" charset="0"/>
                <a:buChar char="•"/>
              </a:pPr>
              <a:r>
                <a:rPr lang="en-GB" sz="1050" dirty="0">
                  <a:solidFill>
                    <a:srgbClr val="5C5C5C"/>
                  </a:solidFill>
                  <a:latin typeface="Open Sans" panose="020B0606030504020204" pitchFamily="34" charset="0"/>
                  <a:ea typeface="Open Sans" panose="020B0606030504020204" pitchFamily="34" charset="0"/>
                  <a:cs typeface="Open Sans" panose="020B0606030504020204" pitchFamily="34" charset="0"/>
                </a:rPr>
                <a:t>Use case studies &amp; role models that blur the lines of gender roles.</a:t>
              </a:r>
            </a:p>
            <a:p>
              <a:pPr marL="171450" lvl="0" indent="-171450">
                <a:lnSpc>
                  <a:spcPts val="1160"/>
                </a:lnSpc>
                <a:spcBef>
                  <a:spcPts val="300"/>
                </a:spcBef>
                <a:buClr>
                  <a:srgbClr val="863694"/>
                </a:buClr>
                <a:buFont typeface="Arial" panose="020B0604020202020204" pitchFamily="34" charset="0"/>
                <a:buChar char="•"/>
              </a:pPr>
              <a:r>
                <a:rPr lang="en-GB" sz="1050" dirty="0">
                  <a:solidFill>
                    <a:srgbClr val="5C5C5C"/>
                  </a:solidFill>
                  <a:latin typeface="Open Sans" panose="020B0606030504020204" pitchFamily="34" charset="0"/>
                  <a:ea typeface="Open Sans" panose="020B0606030504020204" pitchFamily="34" charset="0"/>
                  <a:cs typeface="Open Sans" panose="020B0606030504020204" pitchFamily="34" charset="0"/>
                </a:rPr>
                <a:t>Share your policies on changing workplace cultures (if applicable).</a:t>
              </a:r>
            </a:p>
            <a:p>
              <a:pPr marL="171450" lvl="0" indent="-171450">
                <a:lnSpc>
                  <a:spcPts val="1160"/>
                </a:lnSpc>
                <a:spcBef>
                  <a:spcPts val="300"/>
                </a:spcBef>
                <a:buClr>
                  <a:srgbClr val="863694"/>
                </a:buClr>
                <a:buFont typeface="Arial" panose="020B0604020202020204" pitchFamily="34" charset="0"/>
                <a:buChar char="•"/>
              </a:pPr>
              <a:r>
                <a:rPr lang="en-GB" sz="1050" dirty="0">
                  <a:solidFill>
                    <a:srgbClr val="5C5C5C"/>
                  </a:solidFill>
                  <a:latin typeface="Open Sans" panose="020B0606030504020204" pitchFamily="34" charset="0"/>
                  <a:ea typeface="Open Sans" panose="020B0606030504020204" pitchFamily="34" charset="0"/>
                  <a:cs typeface="Open Sans" panose="020B0606030504020204" pitchFamily="34" charset="0"/>
                </a:rPr>
                <a:t>Choose accessible venues e.g. wheel-chair accessible, accessible on foot or close to public transport stations etc.</a:t>
              </a:r>
            </a:p>
            <a:p>
              <a:pPr marL="171450" lvl="0" indent="-171450">
                <a:lnSpc>
                  <a:spcPts val="1160"/>
                </a:lnSpc>
                <a:spcBef>
                  <a:spcPts val="300"/>
                </a:spcBef>
                <a:buClr>
                  <a:srgbClr val="863694"/>
                </a:buClr>
                <a:buFont typeface="Arial" panose="020B0604020202020204" pitchFamily="34" charset="0"/>
                <a:buChar char="•"/>
              </a:pPr>
              <a:r>
                <a:rPr lang="en-GB" sz="1050" dirty="0">
                  <a:solidFill>
                    <a:srgbClr val="5C5C5C"/>
                  </a:solidFill>
                  <a:latin typeface="Open Sans" panose="020B0606030504020204" pitchFamily="34" charset="0"/>
                  <a:ea typeface="Open Sans" panose="020B0606030504020204" pitchFamily="34" charset="0"/>
                  <a:cs typeface="Open Sans" panose="020B0606030504020204" pitchFamily="34" charset="0"/>
                </a:rPr>
                <a:t>Free or funded leadership development programmes.</a:t>
              </a:r>
            </a:p>
            <a:p>
              <a:pPr marL="171450" lvl="0" indent="-171450">
                <a:lnSpc>
                  <a:spcPts val="1160"/>
                </a:lnSpc>
                <a:spcBef>
                  <a:spcPts val="300"/>
                </a:spcBef>
                <a:buClr>
                  <a:srgbClr val="863694"/>
                </a:buClr>
                <a:buFont typeface="Arial" panose="020B0604020202020204" pitchFamily="34" charset="0"/>
                <a:buChar char="•"/>
              </a:pPr>
              <a:endParaRPr lang="en-GB" sz="1050" dirty="0">
                <a:solidFill>
                  <a:srgbClr val="5C5C5C"/>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2" name="Freeform 91">
              <a:extLst>
                <a:ext uri="{FF2B5EF4-FFF2-40B4-BE49-F238E27FC236}">
                  <a16:creationId xmlns:a16="http://schemas.microsoft.com/office/drawing/2014/main" id="{6297FCDD-FFCF-5942-89B3-F4A41ACD9B6A}"/>
                </a:ext>
              </a:extLst>
            </p:cNvPr>
            <p:cNvSpPr/>
            <p:nvPr/>
          </p:nvSpPr>
          <p:spPr>
            <a:xfrm>
              <a:off x="2914548" y="3014477"/>
              <a:ext cx="1841398" cy="1088622"/>
            </a:xfrm>
            <a:custGeom>
              <a:avLst/>
              <a:gdLst>
                <a:gd name="connsiteX0" fmla="*/ 920039 w 1841398"/>
                <a:gd name="connsiteY0" fmla="*/ 0 h 1088622"/>
                <a:gd name="connsiteX1" fmla="*/ 1092958 w 1841398"/>
                <a:gd name="connsiteY1" fmla="*/ 140886 h 1088622"/>
                <a:gd name="connsiteX2" fmla="*/ 1841398 w 1841398"/>
                <a:gd name="connsiteY2" fmla="*/ 140886 h 1088622"/>
                <a:gd name="connsiteX3" fmla="*/ 1841398 w 1841398"/>
                <a:gd name="connsiteY3" fmla="*/ 423325 h 1088622"/>
                <a:gd name="connsiteX4" fmla="*/ 1841398 w 1841398"/>
                <a:gd name="connsiteY4" fmla="*/ 806183 h 1088622"/>
                <a:gd name="connsiteX5" fmla="*/ 1841398 w 1841398"/>
                <a:gd name="connsiteY5" fmla="*/ 1088622 h 1088622"/>
                <a:gd name="connsiteX6" fmla="*/ 0 w 1841398"/>
                <a:gd name="connsiteY6" fmla="*/ 1088622 h 1088622"/>
                <a:gd name="connsiteX7" fmla="*/ 0 w 1841398"/>
                <a:gd name="connsiteY7" fmla="*/ 806183 h 1088622"/>
                <a:gd name="connsiteX8" fmla="*/ 0 w 1841398"/>
                <a:gd name="connsiteY8" fmla="*/ 423325 h 1088622"/>
                <a:gd name="connsiteX9" fmla="*/ 0 w 1841398"/>
                <a:gd name="connsiteY9" fmla="*/ 140886 h 1088622"/>
                <a:gd name="connsiteX10" fmla="*/ 748440 w 1841398"/>
                <a:gd name="connsiteY10" fmla="*/ 140886 h 1088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1398" h="1088622">
                  <a:moveTo>
                    <a:pt x="920039" y="0"/>
                  </a:moveTo>
                  <a:lnTo>
                    <a:pt x="1092958" y="140886"/>
                  </a:lnTo>
                  <a:lnTo>
                    <a:pt x="1841398" y="140886"/>
                  </a:lnTo>
                  <a:lnTo>
                    <a:pt x="1841398" y="423325"/>
                  </a:lnTo>
                  <a:lnTo>
                    <a:pt x="1841398" y="806183"/>
                  </a:lnTo>
                  <a:lnTo>
                    <a:pt x="1841398" y="1088622"/>
                  </a:lnTo>
                  <a:lnTo>
                    <a:pt x="0" y="1088622"/>
                  </a:lnTo>
                  <a:lnTo>
                    <a:pt x="0" y="806183"/>
                  </a:lnTo>
                  <a:lnTo>
                    <a:pt x="0" y="423325"/>
                  </a:lnTo>
                  <a:lnTo>
                    <a:pt x="0" y="140886"/>
                  </a:lnTo>
                  <a:lnTo>
                    <a:pt x="748440" y="140886"/>
                  </a:lnTo>
                  <a:close/>
                </a:path>
              </a:pathLst>
            </a:custGeom>
            <a:gradFill>
              <a:gsLst>
                <a:gs pos="4000">
                  <a:srgbClr val="863694"/>
                </a:gs>
                <a:gs pos="34000">
                  <a:srgbClr val="863694"/>
                </a:gs>
                <a:gs pos="80000">
                  <a:srgbClr val="561465"/>
                </a:gs>
              </a:gsLst>
              <a:path path="circle">
                <a:fillToRect l="50000" t="50000" r="50000" b="50000"/>
              </a:path>
            </a:gradFill>
            <a:ln w="9525" cap="flat">
              <a:noFill/>
              <a:prstDash val="solid"/>
              <a:miter/>
            </a:ln>
          </p:spPr>
          <p:txBody>
            <a:bodyPr wrap="square" rtlCol="0" anchor="ctr">
              <a:noAutofit/>
            </a:bodyPr>
            <a:lstStyle/>
            <a:p>
              <a:endParaRPr lang="en-US"/>
            </a:p>
          </p:txBody>
        </p:sp>
        <p:sp>
          <p:nvSpPr>
            <p:cNvPr id="103" name="Rectangle 102">
              <a:extLst>
                <a:ext uri="{FF2B5EF4-FFF2-40B4-BE49-F238E27FC236}">
                  <a16:creationId xmlns:a16="http://schemas.microsoft.com/office/drawing/2014/main" id="{06300FAA-435C-CF49-B0C3-2A4D131A02D5}"/>
                </a:ext>
              </a:extLst>
            </p:cNvPr>
            <p:cNvSpPr/>
            <p:nvPr/>
          </p:nvSpPr>
          <p:spPr>
            <a:xfrm>
              <a:off x="2880713" y="3237192"/>
              <a:ext cx="1873030" cy="830997"/>
            </a:xfrm>
            <a:prstGeom prst="rect">
              <a:avLst/>
            </a:prstGeom>
          </p:spPr>
          <p:txBody>
            <a:bodyPr wrap="square">
              <a:spAutoFit/>
            </a:bodyPr>
            <a:lstStyle/>
            <a:p>
              <a:pPr algn="ctr"/>
              <a:r>
                <a:rPr lang="en-GB"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CULTURAL/ SOCIETAL</a:t>
              </a:r>
            </a:p>
            <a:p>
              <a:pPr algn="ctr"/>
              <a:r>
                <a:rPr lang="en-GB"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CHALLENGES</a:t>
              </a:r>
            </a:p>
          </p:txBody>
        </p:sp>
        <p:sp>
          <p:nvSpPr>
            <p:cNvPr id="109" name="Rectangle 108">
              <a:extLst>
                <a:ext uri="{FF2B5EF4-FFF2-40B4-BE49-F238E27FC236}">
                  <a16:creationId xmlns:a16="http://schemas.microsoft.com/office/drawing/2014/main" id="{C7735DA3-053B-244C-B73E-5517330704F5}"/>
                </a:ext>
              </a:extLst>
            </p:cNvPr>
            <p:cNvSpPr/>
            <p:nvPr/>
          </p:nvSpPr>
          <p:spPr>
            <a:xfrm>
              <a:off x="5093903" y="4237192"/>
              <a:ext cx="1841396" cy="2323713"/>
            </a:xfrm>
            <a:prstGeom prst="rect">
              <a:avLst/>
            </a:prstGeom>
          </p:spPr>
          <p:txBody>
            <a:bodyPr wrap="square">
              <a:spAutoFit/>
            </a:bodyPr>
            <a:lstStyle/>
            <a:p>
              <a:pPr marL="171450" lvl="0" indent="-171450">
                <a:lnSpc>
                  <a:spcPts val="1160"/>
                </a:lnSpc>
                <a:spcBef>
                  <a:spcPts val="300"/>
                </a:spcBef>
                <a:buClr>
                  <a:srgbClr val="863694"/>
                </a:buClr>
                <a:buFont typeface="Arial" panose="020B0604020202020204" pitchFamily="34" charset="0"/>
                <a:buChar char="•"/>
              </a:pPr>
              <a:r>
                <a:rPr lang="en-GB" sz="1050" dirty="0">
                  <a:solidFill>
                    <a:srgbClr val="5C5C5C"/>
                  </a:solidFill>
                  <a:latin typeface="Open Sans" panose="020B0606030504020204" pitchFamily="34" charset="0"/>
                  <a:ea typeface="Open Sans" panose="020B0606030504020204" pitchFamily="34" charset="0"/>
                  <a:cs typeface="Open Sans" panose="020B0606030504020204" pitchFamily="34" charset="0"/>
                </a:rPr>
                <a:t>Work with job centres to ensure that participation doesn’t affect entitled to essential benefits.</a:t>
              </a:r>
            </a:p>
            <a:p>
              <a:pPr marL="171450" lvl="0" indent="-171450">
                <a:lnSpc>
                  <a:spcPts val="1160"/>
                </a:lnSpc>
                <a:spcBef>
                  <a:spcPts val="300"/>
                </a:spcBef>
                <a:buClr>
                  <a:srgbClr val="863694"/>
                </a:buClr>
                <a:buFont typeface="Arial" panose="020B0604020202020204" pitchFamily="34" charset="0"/>
                <a:buChar char="•"/>
              </a:pPr>
              <a:r>
                <a:rPr lang="en-GB" sz="1050" dirty="0">
                  <a:solidFill>
                    <a:srgbClr val="5C5C5C"/>
                  </a:solidFill>
                  <a:latin typeface="Open Sans" panose="020B0606030504020204" pitchFamily="34" charset="0"/>
                  <a:ea typeface="Open Sans" panose="020B0606030504020204" pitchFamily="34" charset="0"/>
                  <a:cs typeface="Open Sans" panose="020B0606030504020204" pitchFamily="34" charset="0"/>
                </a:rPr>
                <a:t>Create environments where women feel physically, emotionally and mentally safe to participate.</a:t>
              </a:r>
            </a:p>
            <a:p>
              <a:pPr marL="171450" lvl="0" indent="-171450">
                <a:lnSpc>
                  <a:spcPts val="1160"/>
                </a:lnSpc>
                <a:spcBef>
                  <a:spcPts val="300"/>
                </a:spcBef>
                <a:buClr>
                  <a:srgbClr val="863694"/>
                </a:buClr>
                <a:buFont typeface="Arial" panose="020B0604020202020204" pitchFamily="34" charset="0"/>
                <a:buChar char="•"/>
              </a:pPr>
              <a:r>
                <a:rPr lang="en-GB" sz="1050" dirty="0">
                  <a:solidFill>
                    <a:srgbClr val="5C5C5C"/>
                  </a:solidFill>
                  <a:latin typeface="Open Sans" panose="020B0606030504020204" pitchFamily="34" charset="0"/>
                  <a:ea typeface="Open Sans" panose="020B0606030504020204" pitchFamily="34" charset="0"/>
                  <a:cs typeface="Open Sans" panose="020B0606030504020204" pitchFamily="34" charset="0"/>
                </a:rPr>
                <a:t>Create space for sharing ideas, challenges and supports.</a:t>
              </a:r>
            </a:p>
          </p:txBody>
        </p:sp>
        <p:sp>
          <p:nvSpPr>
            <p:cNvPr id="93" name="Freeform 92">
              <a:extLst>
                <a:ext uri="{FF2B5EF4-FFF2-40B4-BE49-F238E27FC236}">
                  <a16:creationId xmlns:a16="http://schemas.microsoft.com/office/drawing/2014/main" id="{EC654019-7676-5A40-8050-151544E7B321}"/>
                </a:ext>
              </a:extLst>
            </p:cNvPr>
            <p:cNvSpPr/>
            <p:nvPr/>
          </p:nvSpPr>
          <p:spPr>
            <a:xfrm>
              <a:off x="5083134" y="3011012"/>
              <a:ext cx="1841398" cy="1088622"/>
            </a:xfrm>
            <a:custGeom>
              <a:avLst/>
              <a:gdLst>
                <a:gd name="connsiteX0" fmla="*/ 920039 w 1841398"/>
                <a:gd name="connsiteY0" fmla="*/ 0 h 1088622"/>
                <a:gd name="connsiteX1" fmla="*/ 1092958 w 1841398"/>
                <a:gd name="connsiteY1" fmla="*/ 140886 h 1088622"/>
                <a:gd name="connsiteX2" fmla="*/ 1841398 w 1841398"/>
                <a:gd name="connsiteY2" fmla="*/ 140886 h 1088622"/>
                <a:gd name="connsiteX3" fmla="*/ 1841398 w 1841398"/>
                <a:gd name="connsiteY3" fmla="*/ 423325 h 1088622"/>
                <a:gd name="connsiteX4" fmla="*/ 1841398 w 1841398"/>
                <a:gd name="connsiteY4" fmla="*/ 806183 h 1088622"/>
                <a:gd name="connsiteX5" fmla="*/ 1841398 w 1841398"/>
                <a:gd name="connsiteY5" fmla="*/ 1088622 h 1088622"/>
                <a:gd name="connsiteX6" fmla="*/ 0 w 1841398"/>
                <a:gd name="connsiteY6" fmla="*/ 1088622 h 1088622"/>
                <a:gd name="connsiteX7" fmla="*/ 0 w 1841398"/>
                <a:gd name="connsiteY7" fmla="*/ 806183 h 1088622"/>
                <a:gd name="connsiteX8" fmla="*/ 0 w 1841398"/>
                <a:gd name="connsiteY8" fmla="*/ 423325 h 1088622"/>
                <a:gd name="connsiteX9" fmla="*/ 0 w 1841398"/>
                <a:gd name="connsiteY9" fmla="*/ 140886 h 1088622"/>
                <a:gd name="connsiteX10" fmla="*/ 748440 w 1841398"/>
                <a:gd name="connsiteY10" fmla="*/ 140886 h 1088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1398" h="1088622">
                  <a:moveTo>
                    <a:pt x="920039" y="0"/>
                  </a:moveTo>
                  <a:lnTo>
                    <a:pt x="1092958" y="140886"/>
                  </a:lnTo>
                  <a:lnTo>
                    <a:pt x="1841398" y="140886"/>
                  </a:lnTo>
                  <a:lnTo>
                    <a:pt x="1841398" y="423325"/>
                  </a:lnTo>
                  <a:lnTo>
                    <a:pt x="1841398" y="806183"/>
                  </a:lnTo>
                  <a:lnTo>
                    <a:pt x="1841398" y="1088622"/>
                  </a:lnTo>
                  <a:lnTo>
                    <a:pt x="0" y="1088622"/>
                  </a:lnTo>
                  <a:lnTo>
                    <a:pt x="0" y="806183"/>
                  </a:lnTo>
                  <a:lnTo>
                    <a:pt x="0" y="423325"/>
                  </a:lnTo>
                  <a:lnTo>
                    <a:pt x="0" y="140886"/>
                  </a:lnTo>
                  <a:lnTo>
                    <a:pt x="748440" y="140886"/>
                  </a:lnTo>
                  <a:close/>
                </a:path>
              </a:pathLst>
            </a:custGeom>
            <a:gradFill>
              <a:gsLst>
                <a:gs pos="4000">
                  <a:srgbClr val="863694"/>
                </a:gs>
                <a:gs pos="34000">
                  <a:srgbClr val="863694"/>
                </a:gs>
                <a:gs pos="80000">
                  <a:srgbClr val="561465"/>
                </a:gs>
              </a:gsLst>
              <a:path path="circle">
                <a:fillToRect l="50000" t="50000" r="50000" b="50000"/>
              </a:path>
            </a:gradFill>
            <a:ln w="9525" cap="flat">
              <a:noFill/>
              <a:prstDash val="solid"/>
              <a:miter/>
            </a:ln>
          </p:spPr>
          <p:txBody>
            <a:bodyPr wrap="square" rtlCol="0" anchor="ctr">
              <a:noAutofit/>
            </a:bodyPr>
            <a:lstStyle/>
            <a:p>
              <a:endParaRPr lang="en-US"/>
            </a:p>
          </p:txBody>
        </p:sp>
        <p:sp>
          <p:nvSpPr>
            <p:cNvPr id="111" name="Rectangle 110">
              <a:extLst>
                <a:ext uri="{FF2B5EF4-FFF2-40B4-BE49-F238E27FC236}">
                  <a16:creationId xmlns:a16="http://schemas.microsoft.com/office/drawing/2014/main" id="{E255B2DC-F4FF-F84C-B87D-F4F543B30F21}"/>
                </a:ext>
              </a:extLst>
            </p:cNvPr>
            <p:cNvSpPr/>
            <p:nvPr/>
          </p:nvSpPr>
          <p:spPr>
            <a:xfrm>
              <a:off x="5051500" y="3237192"/>
              <a:ext cx="1873030" cy="584775"/>
            </a:xfrm>
            <a:prstGeom prst="rect">
              <a:avLst/>
            </a:prstGeom>
          </p:spPr>
          <p:txBody>
            <a:bodyPr wrap="square">
              <a:spAutoFit/>
            </a:bodyPr>
            <a:lstStyle/>
            <a:p>
              <a:pPr algn="ctr"/>
              <a:r>
                <a:rPr lang="en-GB"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STRUCTURAL CHALLENGES</a:t>
              </a:r>
            </a:p>
          </p:txBody>
        </p:sp>
        <p:grpSp>
          <p:nvGrpSpPr>
            <p:cNvPr id="116" name="Graphic 3">
              <a:extLst>
                <a:ext uri="{FF2B5EF4-FFF2-40B4-BE49-F238E27FC236}">
                  <a16:creationId xmlns:a16="http://schemas.microsoft.com/office/drawing/2014/main" id="{3C0A56B7-9F21-0448-812A-A1862C98F48C}"/>
                </a:ext>
              </a:extLst>
            </p:cNvPr>
            <p:cNvGrpSpPr>
              <a:grpSpLocks noChangeAspect="1"/>
            </p:cNvGrpSpPr>
            <p:nvPr/>
          </p:nvGrpSpPr>
          <p:grpSpPr>
            <a:xfrm>
              <a:off x="1452594" y="2166494"/>
              <a:ext cx="682213" cy="684000"/>
              <a:chOff x="10620068" y="399814"/>
              <a:chExt cx="1088878" cy="1091730"/>
            </a:xfrm>
            <a:solidFill>
              <a:srgbClr val="5C5C5C"/>
            </a:solidFill>
          </p:grpSpPr>
          <p:sp>
            <p:nvSpPr>
              <p:cNvPr id="117" name="Freeform 116">
                <a:extLst>
                  <a:ext uri="{FF2B5EF4-FFF2-40B4-BE49-F238E27FC236}">
                    <a16:creationId xmlns:a16="http://schemas.microsoft.com/office/drawing/2014/main" id="{8A975947-5D2D-2F4E-A10C-8A8A2FBF70BF}"/>
                  </a:ext>
                </a:extLst>
              </p:cNvPr>
              <p:cNvSpPr/>
              <p:nvPr/>
            </p:nvSpPr>
            <p:spPr>
              <a:xfrm>
                <a:off x="11182336" y="424610"/>
                <a:ext cx="318160" cy="359301"/>
              </a:xfrm>
              <a:custGeom>
                <a:avLst/>
                <a:gdLst>
                  <a:gd name="connsiteX0" fmla="*/ 54855 w 318160"/>
                  <a:gd name="connsiteY0" fmla="*/ 38399 h 359301"/>
                  <a:gd name="connsiteX1" fmla="*/ 156338 w 318160"/>
                  <a:gd name="connsiteY1" fmla="*/ 0 h 359301"/>
                  <a:gd name="connsiteX2" fmla="*/ 271533 w 318160"/>
                  <a:gd name="connsiteY2" fmla="*/ 46627 h 359301"/>
                  <a:gd name="connsiteX3" fmla="*/ 318160 w 318160"/>
                  <a:gd name="connsiteY3" fmla="*/ 161823 h 359301"/>
                  <a:gd name="connsiteX4" fmla="*/ 238621 w 318160"/>
                  <a:gd name="connsiteY4" fmla="*/ 301704 h 359301"/>
                  <a:gd name="connsiteX5" fmla="*/ 213936 w 318160"/>
                  <a:gd name="connsiteY5" fmla="*/ 345588 h 359301"/>
                  <a:gd name="connsiteX6" fmla="*/ 213936 w 318160"/>
                  <a:gd name="connsiteY6" fmla="*/ 359302 h 359301"/>
                  <a:gd name="connsiteX7" fmla="*/ 175536 w 318160"/>
                  <a:gd name="connsiteY7" fmla="*/ 359302 h 359301"/>
                  <a:gd name="connsiteX8" fmla="*/ 175536 w 318160"/>
                  <a:gd name="connsiteY8" fmla="*/ 249591 h 359301"/>
                  <a:gd name="connsiteX9" fmla="*/ 194736 w 318160"/>
                  <a:gd name="connsiteY9" fmla="*/ 249591 h 359301"/>
                  <a:gd name="connsiteX10" fmla="*/ 211193 w 318160"/>
                  <a:gd name="connsiteY10" fmla="*/ 233135 h 359301"/>
                  <a:gd name="connsiteX11" fmla="*/ 194736 w 318160"/>
                  <a:gd name="connsiteY11" fmla="*/ 216678 h 359301"/>
                  <a:gd name="connsiteX12" fmla="*/ 123425 w 318160"/>
                  <a:gd name="connsiteY12" fmla="*/ 216678 h 359301"/>
                  <a:gd name="connsiteX13" fmla="*/ 106967 w 318160"/>
                  <a:gd name="connsiteY13" fmla="*/ 233135 h 359301"/>
                  <a:gd name="connsiteX14" fmla="*/ 123425 w 318160"/>
                  <a:gd name="connsiteY14" fmla="*/ 249591 h 359301"/>
                  <a:gd name="connsiteX15" fmla="*/ 142624 w 318160"/>
                  <a:gd name="connsiteY15" fmla="*/ 249591 h 359301"/>
                  <a:gd name="connsiteX16" fmla="*/ 142624 w 318160"/>
                  <a:gd name="connsiteY16" fmla="*/ 359302 h 359301"/>
                  <a:gd name="connsiteX17" fmla="*/ 104225 w 318160"/>
                  <a:gd name="connsiteY17" fmla="*/ 359302 h 359301"/>
                  <a:gd name="connsiteX18" fmla="*/ 104225 w 318160"/>
                  <a:gd name="connsiteY18" fmla="*/ 345588 h 359301"/>
                  <a:gd name="connsiteX19" fmla="*/ 79539 w 318160"/>
                  <a:gd name="connsiteY19" fmla="*/ 301704 h 359301"/>
                  <a:gd name="connsiteX20" fmla="*/ 0 w 318160"/>
                  <a:gd name="connsiteY20" fmla="*/ 161823 h 359301"/>
                  <a:gd name="connsiteX21" fmla="*/ 19200 w 318160"/>
                  <a:gd name="connsiteY21" fmla="*/ 85026 h 359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8160" h="359301">
                    <a:moveTo>
                      <a:pt x="54855" y="38399"/>
                    </a:moveTo>
                    <a:cubicBezTo>
                      <a:pt x="82283" y="13714"/>
                      <a:pt x="117939" y="2743"/>
                      <a:pt x="156338" y="0"/>
                    </a:cubicBezTo>
                    <a:cubicBezTo>
                      <a:pt x="200222" y="0"/>
                      <a:pt x="241363" y="16457"/>
                      <a:pt x="271533" y="46627"/>
                    </a:cubicBezTo>
                    <a:cubicBezTo>
                      <a:pt x="301704" y="76797"/>
                      <a:pt x="318160" y="117939"/>
                      <a:pt x="318160" y="161823"/>
                    </a:cubicBezTo>
                    <a:cubicBezTo>
                      <a:pt x="318160" y="219421"/>
                      <a:pt x="287991" y="271533"/>
                      <a:pt x="238621" y="301704"/>
                    </a:cubicBezTo>
                    <a:cubicBezTo>
                      <a:pt x="222163" y="309932"/>
                      <a:pt x="213936" y="329131"/>
                      <a:pt x="213936" y="345588"/>
                    </a:cubicBezTo>
                    <a:lnTo>
                      <a:pt x="213936" y="359302"/>
                    </a:lnTo>
                    <a:lnTo>
                      <a:pt x="175536" y="359302"/>
                    </a:lnTo>
                    <a:lnTo>
                      <a:pt x="175536" y="249591"/>
                    </a:lnTo>
                    <a:lnTo>
                      <a:pt x="194736" y="249591"/>
                    </a:lnTo>
                    <a:cubicBezTo>
                      <a:pt x="202964" y="249591"/>
                      <a:pt x="211193" y="241363"/>
                      <a:pt x="211193" y="233135"/>
                    </a:cubicBezTo>
                    <a:cubicBezTo>
                      <a:pt x="211193" y="224906"/>
                      <a:pt x="202964" y="216678"/>
                      <a:pt x="194736" y="216678"/>
                    </a:cubicBezTo>
                    <a:lnTo>
                      <a:pt x="123425" y="216678"/>
                    </a:lnTo>
                    <a:cubicBezTo>
                      <a:pt x="115197" y="216678"/>
                      <a:pt x="106967" y="224906"/>
                      <a:pt x="106967" y="233135"/>
                    </a:cubicBezTo>
                    <a:cubicBezTo>
                      <a:pt x="106967" y="241363"/>
                      <a:pt x="115197" y="249591"/>
                      <a:pt x="123425" y="249591"/>
                    </a:cubicBezTo>
                    <a:lnTo>
                      <a:pt x="142624" y="249591"/>
                    </a:lnTo>
                    <a:lnTo>
                      <a:pt x="142624" y="359302"/>
                    </a:lnTo>
                    <a:lnTo>
                      <a:pt x="104225" y="359302"/>
                    </a:lnTo>
                    <a:lnTo>
                      <a:pt x="104225" y="345588"/>
                    </a:lnTo>
                    <a:cubicBezTo>
                      <a:pt x="104225" y="326389"/>
                      <a:pt x="93253" y="309932"/>
                      <a:pt x="79539" y="301704"/>
                    </a:cubicBezTo>
                    <a:cubicBezTo>
                      <a:pt x="30170" y="274276"/>
                      <a:pt x="0" y="219421"/>
                      <a:pt x="0" y="161823"/>
                    </a:cubicBezTo>
                    <a:cubicBezTo>
                      <a:pt x="0" y="134395"/>
                      <a:pt x="5486" y="106968"/>
                      <a:pt x="19200" y="85026"/>
                    </a:cubicBezTo>
                  </a:path>
                </a:pathLst>
              </a:custGeom>
              <a:solidFill>
                <a:srgbClr val="94C33D"/>
              </a:solidFill>
              <a:ln w="27426" cap="flat">
                <a:noFill/>
                <a:prstDash val="solid"/>
                <a:miter/>
              </a:ln>
            </p:spPr>
            <p:txBody>
              <a:bodyPr rtlCol="0" anchor="ctr"/>
              <a:lstStyle/>
              <a:p>
                <a:endParaRPr lang="en-US" dirty="0"/>
              </a:p>
            </p:txBody>
          </p:sp>
          <p:grpSp>
            <p:nvGrpSpPr>
              <p:cNvPr id="118" name="Graphic 3">
                <a:extLst>
                  <a:ext uri="{FF2B5EF4-FFF2-40B4-BE49-F238E27FC236}">
                    <a16:creationId xmlns:a16="http://schemas.microsoft.com/office/drawing/2014/main" id="{B7950AEC-1CB8-1848-A131-B892D1BD3251}"/>
                  </a:ext>
                </a:extLst>
              </p:cNvPr>
              <p:cNvGrpSpPr/>
              <p:nvPr/>
            </p:nvGrpSpPr>
            <p:grpSpPr>
              <a:xfrm>
                <a:off x="10620068" y="399814"/>
                <a:ext cx="1088878" cy="1091730"/>
                <a:chOff x="10620068" y="399814"/>
                <a:chExt cx="1088878" cy="1091730"/>
              </a:xfrm>
              <a:grpFill/>
            </p:grpSpPr>
            <p:sp>
              <p:nvSpPr>
                <p:cNvPr id="119" name="Freeform 118">
                  <a:extLst>
                    <a:ext uri="{FF2B5EF4-FFF2-40B4-BE49-F238E27FC236}">
                      <a16:creationId xmlns:a16="http://schemas.microsoft.com/office/drawing/2014/main" id="{55708C14-84AB-4841-B972-8EA587BBABA3}"/>
                    </a:ext>
                  </a:extLst>
                </p:cNvPr>
                <p:cNvSpPr/>
                <p:nvPr/>
              </p:nvSpPr>
              <p:spPr>
                <a:xfrm>
                  <a:off x="10847718" y="893622"/>
                  <a:ext cx="32913" cy="49369"/>
                </a:xfrm>
                <a:custGeom>
                  <a:avLst/>
                  <a:gdLst>
                    <a:gd name="connsiteX0" fmla="*/ 16456 w 32913"/>
                    <a:gd name="connsiteY0" fmla="*/ 0 h 49369"/>
                    <a:gd name="connsiteX1" fmla="*/ 0 w 32913"/>
                    <a:gd name="connsiteY1" fmla="*/ 16457 h 49369"/>
                    <a:gd name="connsiteX2" fmla="*/ 0 w 32913"/>
                    <a:gd name="connsiteY2" fmla="*/ 32913 h 49369"/>
                    <a:gd name="connsiteX3" fmla="*/ 16456 w 32913"/>
                    <a:gd name="connsiteY3" fmla="*/ 49370 h 49369"/>
                    <a:gd name="connsiteX4" fmla="*/ 32914 w 32913"/>
                    <a:gd name="connsiteY4" fmla="*/ 32913 h 49369"/>
                    <a:gd name="connsiteX5" fmla="*/ 32914 w 32913"/>
                    <a:gd name="connsiteY5" fmla="*/ 16457 h 49369"/>
                    <a:gd name="connsiteX6" fmla="*/ 16456 w 32913"/>
                    <a:gd name="connsiteY6" fmla="*/ 0 h 49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3" h="49369">
                      <a:moveTo>
                        <a:pt x="16456" y="0"/>
                      </a:moveTo>
                      <a:cubicBezTo>
                        <a:pt x="8228" y="0"/>
                        <a:pt x="0" y="8228"/>
                        <a:pt x="0" y="16457"/>
                      </a:cubicBezTo>
                      <a:lnTo>
                        <a:pt x="0" y="32913"/>
                      </a:lnTo>
                      <a:cubicBezTo>
                        <a:pt x="0" y="41141"/>
                        <a:pt x="8228" y="49370"/>
                        <a:pt x="16456" y="49370"/>
                      </a:cubicBezTo>
                      <a:cubicBezTo>
                        <a:pt x="24686" y="49370"/>
                        <a:pt x="32914" y="41141"/>
                        <a:pt x="32914" y="32913"/>
                      </a:cubicBezTo>
                      <a:lnTo>
                        <a:pt x="32914" y="16457"/>
                      </a:lnTo>
                      <a:cubicBezTo>
                        <a:pt x="32914" y="8228"/>
                        <a:pt x="24686" y="0"/>
                        <a:pt x="16456" y="0"/>
                      </a:cubicBezTo>
                      <a:close/>
                    </a:path>
                  </a:pathLst>
                </a:custGeom>
                <a:grpFill/>
                <a:ln w="27426"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4DB6C07C-5430-F847-8FFD-72C2E46829C3}"/>
                    </a:ext>
                  </a:extLst>
                </p:cNvPr>
                <p:cNvSpPr/>
                <p:nvPr/>
              </p:nvSpPr>
              <p:spPr>
                <a:xfrm>
                  <a:off x="10987598" y="893622"/>
                  <a:ext cx="32913" cy="49369"/>
                </a:xfrm>
                <a:custGeom>
                  <a:avLst/>
                  <a:gdLst>
                    <a:gd name="connsiteX0" fmla="*/ 16458 w 32913"/>
                    <a:gd name="connsiteY0" fmla="*/ 49370 h 49369"/>
                    <a:gd name="connsiteX1" fmla="*/ 32914 w 32913"/>
                    <a:gd name="connsiteY1" fmla="*/ 32913 h 49369"/>
                    <a:gd name="connsiteX2" fmla="*/ 32914 w 32913"/>
                    <a:gd name="connsiteY2" fmla="*/ 16457 h 49369"/>
                    <a:gd name="connsiteX3" fmla="*/ 16458 w 32913"/>
                    <a:gd name="connsiteY3" fmla="*/ 0 h 49369"/>
                    <a:gd name="connsiteX4" fmla="*/ 0 w 32913"/>
                    <a:gd name="connsiteY4" fmla="*/ 16457 h 49369"/>
                    <a:gd name="connsiteX5" fmla="*/ 0 w 32913"/>
                    <a:gd name="connsiteY5" fmla="*/ 32913 h 49369"/>
                    <a:gd name="connsiteX6" fmla="*/ 16458 w 32913"/>
                    <a:gd name="connsiteY6" fmla="*/ 49370 h 49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3" h="49369">
                      <a:moveTo>
                        <a:pt x="16458" y="49370"/>
                      </a:moveTo>
                      <a:cubicBezTo>
                        <a:pt x="24686" y="49370"/>
                        <a:pt x="32914" y="41141"/>
                        <a:pt x="32914" y="32913"/>
                      </a:cubicBezTo>
                      <a:lnTo>
                        <a:pt x="32914" y="16457"/>
                      </a:lnTo>
                      <a:cubicBezTo>
                        <a:pt x="32914" y="8228"/>
                        <a:pt x="24686" y="0"/>
                        <a:pt x="16458" y="0"/>
                      </a:cubicBezTo>
                      <a:cubicBezTo>
                        <a:pt x="8230" y="0"/>
                        <a:pt x="0" y="8228"/>
                        <a:pt x="0" y="16457"/>
                      </a:cubicBezTo>
                      <a:lnTo>
                        <a:pt x="0" y="32913"/>
                      </a:lnTo>
                      <a:cubicBezTo>
                        <a:pt x="0" y="43884"/>
                        <a:pt x="8230" y="49370"/>
                        <a:pt x="16458" y="49370"/>
                      </a:cubicBezTo>
                      <a:close/>
                    </a:path>
                  </a:pathLst>
                </a:custGeom>
                <a:grpFill/>
                <a:ln w="27426"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111A928D-2BBE-BD46-95B3-0C71BB01AA6F}"/>
                    </a:ext>
                  </a:extLst>
                </p:cNvPr>
                <p:cNvSpPr/>
                <p:nvPr/>
              </p:nvSpPr>
              <p:spPr>
                <a:xfrm>
                  <a:off x="10888748" y="981279"/>
                  <a:ext cx="93476" cy="49480"/>
                </a:xfrm>
                <a:custGeom>
                  <a:avLst/>
                  <a:gdLst>
                    <a:gd name="connsiteX0" fmla="*/ 90622 w 93476"/>
                    <a:gd name="connsiteY0" fmla="*/ 24796 h 49480"/>
                    <a:gd name="connsiteX1" fmla="*/ 85136 w 93476"/>
                    <a:gd name="connsiteY1" fmla="*/ 2854 h 49480"/>
                    <a:gd name="connsiteX2" fmla="*/ 63194 w 93476"/>
                    <a:gd name="connsiteY2" fmla="*/ 8339 h 49480"/>
                    <a:gd name="connsiteX3" fmla="*/ 46738 w 93476"/>
                    <a:gd name="connsiteY3" fmla="*/ 19311 h 49480"/>
                    <a:gd name="connsiteX4" fmla="*/ 30281 w 93476"/>
                    <a:gd name="connsiteY4" fmla="*/ 8339 h 49480"/>
                    <a:gd name="connsiteX5" fmla="*/ 8339 w 93476"/>
                    <a:gd name="connsiteY5" fmla="*/ 2854 h 49480"/>
                    <a:gd name="connsiteX6" fmla="*/ 2853 w 93476"/>
                    <a:gd name="connsiteY6" fmla="*/ 24796 h 49480"/>
                    <a:gd name="connsiteX7" fmla="*/ 46738 w 93476"/>
                    <a:gd name="connsiteY7" fmla="*/ 49481 h 49480"/>
                    <a:gd name="connsiteX8" fmla="*/ 90622 w 93476"/>
                    <a:gd name="connsiteY8" fmla="*/ 24796 h 49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76" h="49480">
                      <a:moveTo>
                        <a:pt x="90622" y="24796"/>
                      </a:moveTo>
                      <a:cubicBezTo>
                        <a:pt x="96108" y="16568"/>
                        <a:pt x="93366" y="8339"/>
                        <a:pt x="85136" y="2854"/>
                      </a:cubicBezTo>
                      <a:cubicBezTo>
                        <a:pt x="76908" y="-2632"/>
                        <a:pt x="68680" y="111"/>
                        <a:pt x="63194" y="8339"/>
                      </a:cubicBezTo>
                      <a:cubicBezTo>
                        <a:pt x="60452" y="13825"/>
                        <a:pt x="52224" y="19311"/>
                        <a:pt x="46738" y="19311"/>
                      </a:cubicBezTo>
                      <a:cubicBezTo>
                        <a:pt x="41253" y="19311"/>
                        <a:pt x="33025" y="16568"/>
                        <a:pt x="30281" y="8339"/>
                      </a:cubicBezTo>
                      <a:cubicBezTo>
                        <a:pt x="24797" y="111"/>
                        <a:pt x="16567" y="-2632"/>
                        <a:pt x="8339" y="2854"/>
                      </a:cubicBezTo>
                      <a:cubicBezTo>
                        <a:pt x="111" y="8339"/>
                        <a:pt x="-2631" y="16568"/>
                        <a:pt x="2853" y="24796"/>
                      </a:cubicBezTo>
                      <a:cubicBezTo>
                        <a:pt x="11083" y="41253"/>
                        <a:pt x="30281" y="49481"/>
                        <a:pt x="46738" y="49481"/>
                      </a:cubicBezTo>
                      <a:cubicBezTo>
                        <a:pt x="63194" y="49481"/>
                        <a:pt x="79652" y="41253"/>
                        <a:pt x="90622" y="24796"/>
                      </a:cubicBezTo>
                      <a:close/>
                    </a:path>
                  </a:pathLst>
                </a:custGeom>
                <a:grpFill/>
                <a:ln w="27426"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41F7E2CF-D4E0-864D-AB79-593E141BCE44}"/>
                    </a:ext>
                  </a:extLst>
                </p:cNvPr>
                <p:cNvSpPr/>
                <p:nvPr/>
              </p:nvSpPr>
              <p:spPr>
                <a:xfrm>
                  <a:off x="10620068" y="611117"/>
                  <a:ext cx="625430" cy="880426"/>
                </a:xfrm>
                <a:custGeom>
                  <a:avLst/>
                  <a:gdLst>
                    <a:gd name="connsiteX0" fmla="*/ 471756 w 625430"/>
                    <a:gd name="connsiteY0" fmla="*/ 600665 h 880426"/>
                    <a:gd name="connsiteX1" fmla="*/ 416901 w 625430"/>
                    <a:gd name="connsiteY1" fmla="*/ 600665 h 880426"/>
                    <a:gd name="connsiteX2" fmla="*/ 416901 w 625430"/>
                    <a:gd name="connsiteY2" fmla="*/ 532096 h 880426"/>
                    <a:gd name="connsiteX3" fmla="*/ 504668 w 625430"/>
                    <a:gd name="connsiteY3" fmla="*/ 386729 h 880426"/>
                    <a:gd name="connsiteX4" fmla="*/ 523868 w 625430"/>
                    <a:gd name="connsiteY4" fmla="*/ 386729 h 880426"/>
                    <a:gd name="connsiteX5" fmla="*/ 575981 w 625430"/>
                    <a:gd name="connsiteY5" fmla="*/ 334617 h 880426"/>
                    <a:gd name="connsiteX6" fmla="*/ 575981 w 625430"/>
                    <a:gd name="connsiteY6" fmla="*/ 263305 h 880426"/>
                    <a:gd name="connsiteX7" fmla="*/ 540326 w 625430"/>
                    <a:gd name="connsiteY7" fmla="*/ 213936 h 880426"/>
                    <a:gd name="connsiteX8" fmla="*/ 540326 w 625430"/>
                    <a:gd name="connsiteY8" fmla="*/ 156338 h 880426"/>
                    <a:gd name="connsiteX9" fmla="*/ 383987 w 625430"/>
                    <a:gd name="connsiteY9" fmla="*/ 0 h 880426"/>
                    <a:gd name="connsiteX10" fmla="*/ 244105 w 625430"/>
                    <a:gd name="connsiteY10" fmla="*/ 0 h 880426"/>
                    <a:gd name="connsiteX11" fmla="*/ 87769 w 625430"/>
                    <a:gd name="connsiteY11" fmla="*/ 156338 h 880426"/>
                    <a:gd name="connsiteX12" fmla="*/ 87769 w 625430"/>
                    <a:gd name="connsiteY12" fmla="*/ 213936 h 880426"/>
                    <a:gd name="connsiteX13" fmla="*/ 52112 w 625430"/>
                    <a:gd name="connsiteY13" fmla="*/ 263305 h 880426"/>
                    <a:gd name="connsiteX14" fmla="*/ 52112 w 625430"/>
                    <a:gd name="connsiteY14" fmla="*/ 334617 h 880426"/>
                    <a:gd name="connsiteX15" fmla="*/ 104225 w 625430"/>
                    <a:gd name="connsiteY15" fmla="*/ 386729 h 880426"/>
                    <a:gd name="connsiteX16" fmla="*/ 123425 w 625430"/>
                    <a:gd name="connsiteY16" fmla="*/ 386729 h 880426"/>
                    <a:gd name="connsiteX17" fmla="*/ 211193 w 625430"/>
                    <a:gd name="connsiteY17" fmla="*/ 532096 h 880426"/>
                    <a:gd name="connsiteX18" fmla="*/ 211193 w 625430"/>
                    <a:gd name="connsiteY18" fmla="*/ 600665 h 880426"/>
                    <a:gd name="connsiteX19" fmla="*/ 156338 w 625430"/>
                    <a:gd name="connsiteY19" fmla="*/ 600665 h 880426"/>
                    <a:gd name="connsiteX20" fmla="*/ 0 w 625430"/>
                    <a:gd name="connsiteY20" fmla="*/ 757002 h 880426"/>
                    <a:gd name="connsiteX21" fmla="*/ 0 w 625430"/>
                    <a:gd name="connsiteY21" fmla="*/ 828314 h 880426"/>
                    <a:gd name="connsiteX22" fmla="*/ 52112 w 625430"/>
                    <a:gd name="connsiteY22" fmla="*/ 880427 h 880426"/>
                    <a:gd name="connsiteX23" fmla="*/ 109711 w 625430"/>
                    <a:gd name="connsiteY23" fmla="*/ 880427 h 880426"/>
                    <a:gd name="connsiteX24" fmla="*/ 126167 w 625430"/>
                    <a:gd name="connsiteY24" fmla="*/ 863970 h 880426"/>
                    <a:gd name="connsiteX25" fmla="*/ 109711 w 625430"/>
                    <a:gd name="connsiteY25" fmla="*/ 847514 h 880426"/>
                    <a:gd name="connsiteX26" fmla="*/ 49369 w 625430"/>
                    <a:gd name="connsiteY26" fmla="*/ 847514 h 880426"/>
                    <a:gd name="connsiteX27" fmla="*/ 30170 w 625430"/>
                    <a:gd name="connsiteY27" fmla="*/ 828314 h 880426"/>
                    <a:gd name="connsiteX28" fmla="*/ 30170 w 625430"/>
                    <a:gd name="connsiteY28" fmla="*/ 757002 h 880426"/>
                    <a:gd name="connsiteX29" fmla="*/ 156338 w 625430"/>
                    <a:gd name="connsiteY29" fmla="*/ 630835 h 880426"/>
                    <a:gd name="connsiteX30" fmla="*/ 189250 w 625430"/>
                    <a:gd name="connsiteY30" fmla="*/ 630835 h 880426"/>
                    <a:gd name="connsiteX31" fmla="*/ 156338 w 625430"/>
                    <a:gd name="connsiteY31" fmla="*/ 666491 h 880426"/>
                    <a:gd name="connsiteX32" fmla="*/ 148108 w 625430"/>
                    <a:gd name="connsiteY32" fmla="*/ 693919 h 880426"/>
                    <a:gd name="connsiteX33" fmla="*/ 161822 w 625430"/>
                    <a:gd name="connsiteY33" fmla="*/ 718604 h 880426"/>
                    <a:gd name="connsiteX34" fmla="*/ 304447 w 625430"/>
                    <a:gd name="connsiteY34" fmla="*/ 811858 h 880426"/>
                    <a:gd name="connsiteX35" fmla="*/ 312674 w 625430"/>
                    <a:gd name="connsiteY35" fmla="*/ 814601 h 880426"/>
                    <a:gd name="connsiteX36" fmla="*/ 320904 w 625430"/>
                    <a:gd name="connsiteY36" fmla="*/ 811858 h 880426"/>
                    <a:gd name="connsiteX37" fmla="*/ 320904 w 625430"/>
                    <a:gd name="connsiteY37" fmla="*/ 811858 h 880426"/>
                    <a:gd name="connsiteX38" fmla="*/ 320904 w 625430"/>
                    <a:gd name="connsiteY38" fmla="*/ 811858 h 880426"/>
                    <a:gd name="connsiteX39" fmla="*/ 320904 w 625430"/>
                    <a:gd name="connsiteY39" fmla="*/ 811858 h 880426"/>
                    <a:gd name="connsiteX40" fmla="*/ 460785 w 625430"/>
                    <a:gd name="connsiteY40" fmla="*/ 718604 h 880426"/>
                    <a:gd name="connsiteX41" fmla="*/ 474498 w 625430"/>
                    <a:gd name="connsiteY41" fmla="*/ 693919 h 880426"/>
                    <a:gd name="connsiteX42" fmla="*/ 466270 w 625430"/>
                    <a:gd name="connsiteY42" fmla="*/ 666491 h 880426"/>
                    <a:gd name="connsiteX43" fmla="*/ 433357 w 625430"/>
                    <a:gd name="connsiteY43" fmla="*/ 630835 h 880426"/>
                    <a:gd name="connsiteX44" fmla="*/ 466270 w 625430"/>
                    <a:gd name="connsiteY44" fmla="*/ 630835 h 880426"/>
                    <a:gd name="connsiteX45" fmla="*/ 592437 w 625430"/>
                    <a:gd name="connsiteY45" fmla="*/ 757002 h 880426"/>
                    <a:gd name="connsiteX46" fmla="*/ 592437 w 625430"/>
                    <a:gd name="connsiteY46" fmla="*/ 828314 h 880426"/>
                    <a:gd name="connsiteX47" fmla="*/ 573237 w 625430"/>
                    <a:gd name="connsiteY47" fmla="*/ 847514 h 880426"/>
                    <a:gd name="connsiteX48" fmla="*/ 167308 w 625430"/>
                    <a:gd name="connsiteY48" fmla="*/ 847514 h 880426"/>
                    <a:gd name="connsiteX49" fmla="*/ 150852 w 625430"/>
                    <a:gd name="connsiteY49" fmla="*/ 863970 h 880426"/>
                    <a:gd name="connsiteX50" fmla="*/ 167308 w 625430"/>
                    <a:gd name="connsiteY50" fmla="*/ 880427 h 880426"/>
                    <a:gd name="connsiteX51" fmla="*/ 573237 w 625430"/>
                    <a:gd name="connsiteY51" fmla="*/ 880427 h 880426"/>
                    <a:gd name="connsiteX52" fmla="*/ 625351 w 625430"/>
                    <a:gd name="connsiteY52" fmla="*/ 828314 h 880426"/>
                    <a:gd name="connsiteX53" fmla="*/ 625351 w 625430"/>
                    <a:gd name="connsiteY53" fmla="*/ 757002 h 880426"/>
                    <a:gd name="connsiteX54" fmla="*/ 471756 w 625430"/>
                    <a:gd name="connsiteY54" fmla="*/ 600665 h 880426"/>
                    <a:gd name="connsiteX55" fmla="*/ 471756 w 625430"/>
                    <a:gd name="connsiteY55" fmla="*/ 600665 h 880426"/>
                    <a:gd name="connsiteX56" fmla="*/ 545810 w 625430"/>
                    <a:gd name="connsiteY56" fmla="*/ 334617 h 880426"/>
                    <a:gd name="connsiteX57" fmla="*/ 526612 w 625430"/>
                    <a:gd name="connsiteY57" fmla="*/ 353816 h 880426"/>
                    <a:gd name="connsiteX58" fmla="*/ 507412 w 625430"/>
                    <a:gd name="connsiteY58" fmla="*/ 353816 h 880426"/>
                    <a:gd name="connsiteX59" fmla="*/ 507412 w 625430"/>
                    <a:gd name="connsiteY59" fmla="*/ 244106 h 880426"/>
                    <a:gd name="connsiteX60" fmla="*/ 526612 w 625430"/>
                    <a:gd name="connsiteY60" fmla="*/ 244106 h 880426"/>
                    <a:gd name="connsiteX61" fmla="*/ 545810 w 625430"/>
                    <a:gd name="connsiteY61" fmla="*/ 263305 h 880426"/>
                    <a:gd name="connsiteX62" fmla="*/ 545810 w 625430"/>
                    <a:gd name="connsiteY62" fmla="*/ 334617 h 880426"/>
                    <a:gd name="connsiteX63" fmla="*/ 244105 w 625430"/>
                    <a:gd name="connsiteY63" fmla="*/ 32913 h 880426"/>
                    <a:gd name="connsiteX64" fmla="*/ 383987 w 625430"/>
                    <a:gd name="connsiteY64" fmla="*/ 32913 h 880426"/>
                    <a:gd name="connsiteX65" fmla="*/ 510154 w 625430"/>
                    <a:gd name="connsiteY65" fmla="*/ 159080 h 880426"/>
                    <a:gd name="connsiteX66" fmla="*/ 510154 w 625430"/>
                    <a:gd name="connsiteY66" fmla="*/ 213936 h 880426"/>
                    <a:gd name="connsiteX67" fmla="*/ 455299 w 625430"/>
                    <a:gd name="connsiteY67" fmla="*/ 213936 h 880426"/>
                    <a:gd name="connsiteX68" fmla="*/ 400443 w 625430"/>
                    <a:gd name="connsiteY68" fmla="*/ 161823 h 880426"/>
                    <a:gd name="connsiteX69" fmla="*/ 405929 w 625430"/>
                    <a:gd name="connsiteY69" fmla="*/ 123424 h 880426"/>
                    <a:gd name="connsiteX70" fmla="*/ 389473 w 625430"/>
                    <a:gd name="connsiteY70" fmla="*/ 106968 h 880426"/>
                    <a:gd name="connsiteX71" fmla="*/ 373016 w 625430"/>
                    <a:gd name="connsiteY71" fmla="*/ 123424 h 880426"/>
                    <a:gd name="connsiteX72" fmla="*/ 282505 w 625430"/>
                    <a:gd name="connsiteY72" fmla="*/ 213936 h 880426"/>
                    <a:gd name="connsiteX73" fmla="*/ 115197 w 625430"/>
                    <a:gd name="connsiteY73" fmla="*/ 213936 h 880426"/>
                    <a:gd name="connsiteX74" fmla="*/ 115197 w 625430"/>
                    <a:gd name="connsiteY74" fmla="*/ 159080 h 880426"/>
                    <a:gd name="connsiteX75" fmla="*/ 244105 w 625430"/>
                    <a:gd name="connsiteY75" fmla="*/ 32913 h 880426"/>
                    <a:gd name="connsiteX76" fmla="*/ 82283 w 625430"/>
                    <a:gd name="connsiteY76" fmla="*/ 334617 h 880426"/>
                    <a:gd name="connsiteX77" fmla="*/ 82283 w 625430"/>
                    <a:gd name="connsiteY77" fmla="*/ 263305 h 880426"/>
                    <a:gd name="connsiteX78" fmla="*/ 101483 w 625430"/>
                    <a:gd name="connsiteY78" fmla="*/ 244106 h 880426"/>
                    <a:gd name="connsiteX79" fmla="*/ 120681 w 625430"/>
                    <a:gd name="connsiteY79" fmla="*/ 244106 h 880426"/>
                    <a:gd name="connsiteX80" fmla="*/ 120681 w 625430"/>
                    <a:gd name="connsiteY80" fmla="*/ 353816 h 880426"/>
                    <a:gd name="connsiteX81" fmla="*/ 101483 w 625430"/>
                    <a:gd name="connsiteY81" fmla="*/ 353816 h 880426"/>
                    <a:gd name="connsiteX82" fmla="*/ 82283 w 625430"/>
                    <a:gd name="connsiteY82" fmla="*/ 334617 h 880426"/>
                    <a:gd name="connsiteX83" fmla="*/ 153594 w 625430"/>
                    <a:gd name="connsiteY83" fmla="*/ 370273 h 880426"/>
                    <a:gd name="connsiteX84" fmla="*/ 153594 w 625430"/>
                    <a:gd name="connsiteY84" fmla="*/ 244106 h 880426"/>
                    <a:gd name="connsiteX85" fmla="*/ 285247 w 625430"/>
                    <a:gd name="connsiteY85" fmla="*/ 244106 h 880426"/>
                    <a:gd name="connsiteX86" fmla="*/ 378502 w 625430"/>
                    <a:gd name="connsiteY86" fmla="*/ 200222 h 880426"/>
                    <a:gd name="connsiteX87" fmla="*/ 455299 w 625430"/>
                    <a:gd name="connsiteY87" fmla="*/ 244106 h 880426"/>
                    <a:gd name="connsiteX88" fmla="*/ 474498 w 625430"/>
                    <a:gd name="connsiteY88" fmla="*/ 244106 h 880426"/>
                    <a:gd name="connsiteX89" fmla="*/ 474498 w 625430"/>
                    <a:gd name="connsiteY89" fmla="*/ 370273 h 880426"/>
                    <a:gd name="connsiteX90" fmla="*/ 474498 w 625430"/>
                    <a:gd name="connsiteY90" fmla="*/ 370273 h 880426"/>
                    <a:gd name="connsiteX91" fmla="*/ 315418 w 625430"/>
                    <a:gd name="connsiteY91" fmla="*/ 529353 h 880426"/>
                    <a:gd name="connsiteX92" fmla="*/ 153594 w 625430"/>
                    <a:gd name="connsiteY92" fmla="*/ 370273 h 880426"/>
                    <a:gd name="connsiteX93" fmla="*/ 153594 w 625430"/>
                    <a:gd name="connsiteY93" fmla="*/ 370273 h 880426"/>
                    <a:gd name="connsiteX94" fmla="*/ 315418 w 625430"/>
                    <a:gd name="connsiteY94" fmla="*/ 562266 h 880426"/>
                    <a:gd name="connsiteX95" fmla="*/ 386730 w 625430"/>
                    <a:gd name="connsiteY95" fmla="*/ 548552 h 880426"/>
                    <a:gd name="connsiteX96" fmla="*/ 386730 w 625430"/>
                    <a:gd name="connsiteY96" fmla="*/ 614379 h 880426"/>
                    <a:gd name="connsiteX97" fmla="*/ 373016 w 625430"/>
                    <a:gd name="connsiteY97" fmla="*/ 644549 h 880426"/>
                    <a:gd name="connsiteX98" fmla="*/ 257819 w 625430"/>
                    <a:gd name="connsiteY98" fmla="*/ 644549 h 880426"/>
                    <a:gd name="connsiteX99" fmla="*/ 244105 w 625430"/>
                    <a:gd name="connsiteY99" fmla="*/ 614379 h 880426"/>
                    <a:gd name="connsiteX100" fmla="*/ 244105 w 625430"/>
                    <a:gd name="connsiteY100" fmla="*/ 548552 h 880426"/>
                    <a:gd name="connsiteX101" fmla="*/ 315418 w 625430"/>
                    <a:gd name="connsiteY101" fmla="*/ 562266 h 880426"/>
                    <a:gd name="connsiteX102" fmla="*/ 315418 w 625430"/>
                    <a:gd name="connsiteY102" fmla="*/ 562266 h 880426"/>
                    <a:gd name="connsiteX103" fmla="*/ 356560 w 625430"/>
                    <a:gd name="connsiteY103" fmla="*/ 674719 h 880426"/>
                    <a:gd name="connsiteX104" fmla="*/ 315418 w 625430"/>
                    <a:gd name="connsiteY104" fmla="*/ 762488 h 880426"/>
                    <a:gd name="connsiteX105" fmla="*/ 271533 w 625430"/>
                    <a:gd name="connsiteY105" fmla="*/ 674719 h 880426"/>
                    <a:gd name="connsiteX106" fmla="*/ 356560 w 625430"/>
                    <a:gd name="connsiteY106" fmla="*/ 674719 h 880426"/>
                    <a:gd name="connsiteX107" fmla="*/ 181022 w 625430"/>
                    <a:gd name="connsiteY107" fmla="*/ 691176 h 880426"/>
                    <a:gd name="connsiteX108" fmla="*/ 181022 w 625430"/>
                    <a:gd name="connsiteY108" fmla="*/ 691176 h 880426"/>
                    <a:gd name="connsiteX109" fmla="*/ 222163 w 625430"/>
                    <a:gd name="connsiteY109" fmla="*/ 644549 h 880426"/>
                    <a:gd name="connsiteX110" fmla="*/ 274277 w 625430"/>
                    <a:gd name="connsiteY110" fmla="*/ 754260 h 880426"/>
                    <a:gd name="connsiteX111" fmla="*/ 181022 w 625430"/>
                    <a:gd name="connsiteY111" fmla="*/ 691176 h 880426"/>
                    <a:gd name="connsiteX112" fmla="*/ 181022 w 625430"/>
                    <a:gd name="connsiteY112" fmla="*/ 691176 h 880426"/>
                    <a:gd name="connsiteX113" fmla="*/ 181022 w 625430"/>
                    <a:gd name="connsiteY113" fmla="*/ 691176 h 880426"/>
                    <a:gd name="connsiteX114" fmla="*/ 447071 w 625430"/>
                    <a:gd name="connsiteY114" fmla="*/ 691176 h 880426"/>
                    <a:gd name="connsiteX115" fmla="*/ 447071 w 625430"/>
                    <a:gd name="connsiteY115" fmla="*/ 691176 h 880426"/>
                    <a:gd name="connsiteX116" fmla="*/ 353816 w 625430"/>
                    <a:gd name="connsiteY116" fmla="*/ 754260 h 880426"/>
                    <a:gd name="connsiteX117" fmla="*/ 405929 w 625430"/>
                    <a:gd name="connsiteY117" fmla="*/ 644549 h 880426"/>
                    <a:gd name="connsiteX118" fmla="*/ 447071 w 625430"/>
                    <a:gd name="connsiteY118" fmla="*/ 691176 h 880426"/>
                    <a:gd name="connsiteX119" fmla="*/ 447071 w 625430"/>
                    <a:gd name="connsiteY119" fmla="*/ 691176 h 880426"/>
                    <a:gd name="connsiteX120" fmla="*/ 447071 w 625430"/>
                    <a:gd name="connsiteY120" fmla="*/ 691176 h 880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625430" h="880426">
                      <a:moveTo>
                        <a:pt x="471756" y="600665"/>
                      </a:moveTo>
                      <a:lnTo>
                        <a:pt x="416901" y="600665"/>
                      </a:lnTo>
                      <a:lnTo>
                        <a:pt x="416901" y="532096"/>
                      </a:lnTo>
                      <a:cubicBezTo>
                        <a:pt x="466270" y="501926"/>
                        <a:pt x="499184" y="447070"/>
                        <a:pt x="504668" y="386729"/>
                      </a:cubicBezTo>
                      <a:lnTo>
                        <a:pt x="523868" y="386729"/>
                      </a:lnTo>
                      <a:cubicBezTo>
                        <a:pt x="551296" y="386729"/>
                        <a:pt x="575981" y="364787"/>
                        <a:pt x="575981" y="334617"/>
                      </a:cubicBezTo>
                      <a:lnTo>
                        <a:pt x="575981" y="263305"/>
                      </a:lnTo>
                      <a:cubicBezTo>
                        <a:pt x="575981" y="241363"/>
                        <a:pt x="562267" y="222164"/>
                        <a:pt x="540326" y="213936"/>
                      </a:cubicBezTo>
                      <a:lnTo>
                        <a:pt x="540326" y="156338"/>
                      </a:lnTo>
                      <a:cubicBezTo>
                        <a:pt x="540326" y="68569"/>
                        <a:pt x="469013" y="0"/>
                        <a:pt x="383987" y="0"/>
                      </a:cubicBezTo>
                      <a:lnTo>
                        <a:pt x="244105" y="0"/>
                      </a:lnTo>
                      <a:cubicBezTo>
                        <a:pt x="156338" y="0"/>
                        <a:pt x="87769" y="71312"/>
                        <a:pt x="87769" y="156338"/>
                      </a:cubicBezTo>
                      <a:lnTo>
                        <a:pt x="87769" y="213936"/>
                      </a:lnTo>
                      <a:cubicBezTo>
                        <a:pt x="68569" y="219421"/>
                        <a:pt x="52112" y="238620"/>
                        <a:pt x="52112" y="263305"/>
                      </a:cubicBezTo>
                      <a:lnTo>
                        <a:pt x="52112" y="334617"/>
                      </a:lnTo>
                      <a:cubicBezTo>
                        <a:pt x="52112" y="362045"/>
                        <a:pt x="74055" y="386729"/>
                        <a:pt x="104225" y="386729"/>
                      </a:cubicBezTo>
                      <a:lnTo>
                        <a:pt x="123425" y="386729"/>
                      </a:lnTo>
                      <a:cubicBezTo>
                        <a:pt x="128910" y="447070"/>
                        <a:pt x="161822" y="501926"/>
                        <a:pt x="211193" y="532096"/>
                      </a:cubicBezTo>
                      <a:lnTo>
                        <a:pt x="211193" y="600665"/>
                      </a:lnTo>
                      <a:lnTo>
                        <a:pt x="156338" y="600665"/>
                      </a:lnTo>
                      <a:cubicBezTo>
                        <a:pt x="68569" y="600665"/>
                        <a:pt x="0" y="671977"/>
                        <a:pt x="0" y="757002"/>
                      </a:cubicBezTo>
                      <a:lnTo>
                        <a:pt x="0" y="828314"/>
                      </a:lnTo>
                      <a:cubicBezTo>
                        <a:pt x="0" y="855742"/>
                        <a:pt x="21942" y="880427"/>
                        <a:pt x="52112" y="880427"/>
                      </a:cubicBezTo>
                      <a:lnTo>
                        <a:pt x="109711" y="880427"/>
                      </a:lnTo>
                      <a:cubicBezTo>
                        <a:pt x="117939" y="880427"/>
                        <a:pt x="126167" y="872198"/>
                        <a:pt x="126167" y="863970"/>
                      </a:cubicBezTo>
                      <a:cubicBezTo>
                        <a:pt x="126167" y="855742"/>
                        <a:pt x="117939" y="847514"/>
                        <a:pt x="109711" y="847514"/>
                      </a:cubicBezTo>
                      <a:lnTo>
                        <a:pt x="49369" y="847514"/>
                      </a:lnTo>
                      <a:cubicBezTo>
                        <a:pt x="38398" y="847514"/>
                        <a:pt x="30170" y="839285"/>
                        <a:pt x="30170" y="828314"/>
                      </a:cubicBezTo>
                      <a:lnTo>
                        <a:pt x="30170" y="757002"/>
                      </a:lnTo>
                      <a:cubicBezTo>
                        <a:pt x="30170" y="688433"/>
                        <a:pt x="85025" y="630835"/>
                        <a:pt x="156338" y="630835"/>
                      </a:cubicBezTo>
                      <a:lnTo>
                        <a:pt x="189250" y="630835"/>
                      </a:lnTo>
                      <a:lnTo>
                        <a:pt x="156338" y="666491"/>
                      </a:lnTo>
                      <a:cubicBezTo>
                        <a:pt x="150852" y="674719"/>
                        <a:pt x="145366" y="682948"/>
                        <a:pt x="148108" y="693919"/>
                      </a:cubicBezTo>
                      <a:cubicBezTo>
                        <a:pt x="148108" y="704890"/>
                        <a:pt x="153594" y="713118"/>
                        <a:pt x="161822" y="718604"/>
                      </a:cubicBezTo>
                      <a:lnTo>
                        <a:pt x="304447" y="811858"/>
                      </a:lnTo>
                      <a:cubicBezTo>
                        <a:pt x="307190" y="814601"/>
                        <a:pt x="309932" y="814601"/>
                        <a:pt x="312674" y="814601"/>
                      </a:cubicBezTo>
                      <a:cubicBezTo>
                        <a:pt x="315418" y="814601"/>
                        <a:pt x="318160" y="814601"/>
                        <a:pt x="320904" y="811858"/>
                      </a:cubicBezTo>
                      <a:cubicBezTo>
                        <a:pt x="320904" y="811858"/>
                        <a:pt x="320904" y="811858"/>
                        <a:pt x="320904" y="811858"/>
                      </a:cubicBezTo>
                      <a:lnTo>
                        <a:pt x="320904" y="811858"/>
                      </a:lnTo>
                      <a:cubicBezTo>
                        <a:pt x="320904" y="811858"/>
                        <a:pt x="320904" y="811858"/>
                        <a:pt x="320904" y="811858"/>
                      </a:cubicBezTo>
                      <a:lnTo>
                        <a:pt x="460785" y="718604"/>
                      </a:lnTo>
                      <a:cubicBezTo>
                        <a:pt x="469013" y="713118"/>
                        <a:pt x="474498" y="704890"/>
                        <a:pt x="474498" y="693919"/>
                      </a:cubicBezTo>
                      <a:cubicBezTo>
                        <a:pt x="474498" y="682948"/>
                        <a:pt x="471756" y="674719"/>
                        <a:pt x="466270" y="666491"/>
                      </a:cubicBezTo>
                      <a:lnTo>
                        <a:pt x="433357" y="630835"/>
                      </a:lnTo>
                      <a:lnTo>
                        <a:pt x="466270" y="630835"/>
                      </a:lnTo>
                      <a:cubicBezTo>
                        <a:pt x="534840" y="630835"/>
                        <a:pt x="592437" y="685691"/>
                        <a:pt x="592437" y="757002"/>
                      </a:cubicBezTo>
                      <a:lnTo>
                        <a:pt x="592437" y="828314"/>
                      </a:lnTo>
                      <a:cubicBezTo>
                        <a:pt x="592437" y="839285"/>
                        <a:pt x="584209" y="847514"/>
                        <a:pt x="573237" y="847514"/>
                      </a:cubicBezTo>
                      <a:lnTo>
                        <a:pt x="167308" y="847514"/>
                      </a:lnTo>
                      <a:cubicBezTo>
                        <a:pt x="159080" y="847514"/>
                        <a:pt x="150852" y="855742"/>
                        <a:pt x="150852" y="863970"/>
                      </a:cubicBezTo>
                      <a:cubicBezTo>
                        <a:pt x="150852" y="872198"/>
                        <a:pt x="159080" y="880427"/>
                        <a:pt x="167308" y="880427"/>
                      </a:cubicBezTo>
                      <a:lnTo>
                        <a:pt x="573237" y="880427"/>
                      </a:lnTo>
                      <a:cubicBezTo>
                        <a:pt x="600665" y="880427"/>
                        <a:pt x="625351" y="858485"/>
                        <a:pt x="625351" y="828314"/>
                      </a:cubicBezTo>
                      <a:lnTo>
                        <a:pt x="625351" y="757002"/>
                      </a:lnTo>
                      <a:cubicBezTo>
                        <a:pt x="628093" y="669234"/>
                        <a:pt x="559524" y="600665"/>
                        <a:pt x="471756" y="600665"/>
                      </a:cubicBezTo>
                      <a:lnTo>
                        <a:pt x="471756" y="600665"/>
                      </a:lnTo>
                      <a:close/>
                      <a:moveTo>
                        <a:pt x="545810" y="334617"/>
                      </a:moveTo>
                      <a:cubicBezTo>
                        <a:pt x="545810" y="345588"/>
                        <a:pt x="537582" y="353816"/>
                        <a:pt x="526612" y="353816"/>
                      </a:cubicBezTo>
                      <a:lnTo>
                        <a:pt x="507412" y="353816"/>
                      </a:lnTo>
                      <a:lnTo>
                        <a:pt x="507412" y="244106"/>
                      </a:lnTo>
                      <a:lnTo>
                        <a:pt x="526612" y="244106"/>
                      </a:lnTo>
                      <a:cubicBezTo>
                        <a:pt x="537582" y="244106"/>
                        <a:pt x="545810" y="252334"/>
                        <a:pt x="545810" y="263305"/>
                      </a:cubicBezTo>
                      <a:lnTo>
                        <a:pt x="545810" y="334617"/>
                      </a:lnTo>
                      <a:close/>
                      <a:moveTo>
                        <a:pt x="244105" y="32913"/>
                      </a:moveTo>
                      <a:lnTo>
                        <a:pt x="383987" y="32913"/>
                      </a:lnTo>
                      <a:cubicBezTo>
                        <a:pt x="452557" y="32913"/>
                        <a:pt x="510154" y="87769"/>
                        <a:pt x="510154" y="159080"/>
                      </a:cubicBezTo>
                      <a:lnTo>
                        <a:pt x="510154" y="213936"/>
                      </a:lnTo>
                      <a:lnTo>
                        <a:pt x="455299" y="213936"/>
                      </a:lnTo>
                      <a:cubicBezTo>
                        <a:pt x="425129" y="213936"/>
                        <a:pt x="403187" y="189251"/>
                        <a:pt x="400443" y="161823"/>
                      </a:cubicBezTo>
                      <a:cubicBezTo>
                        <a:pt x="403187" y="150852"/>
                        <a:pt x="405929" y="137138"/>
                        <a:pt x="405929" y="123424"/>
                      </a:cubicBezTo>
                      <a:cubicBezTo>
                        <a:pt x="405929" y="115196"/>
                        <a:pt x="397701" y="106968"/>
                        <a:pt x="389473" y="106968"/>
                      </a:cubicBezTo>
                      <a:cubicBezTo>
                        <a:pt x="381244" y="106968"/>
                        <a:pt x="373016" y="115196"/>
                        <a:pt x="373016" y="123424"/>
                      </a:cubicBezTo>
                      <a:cubicBezTo>
                        <a:pt x="373016" y="172794"/>
                        <a:pt x="331874" y="213936"/>
                        <a:pt x="282505" y="213936"/>
                      </a:cubicBezTo>
                      <a:lnTo>
                        <a:pt x="115197" y="213936"/>
                      </a:lnTo>
                      <a:lnTo>
                        <a:pt x="115197" y="159080"/>
                      </a:lnTo>
                      <a:cubicBezTo>
                        <a:pt x="117939" y="90511"/>
                        <a:pt x="175536" y="32913"/>
                        <a:pt x="244105" y="32913"/>
                      </a:cubicBezTo>
                      <a:close/>
                      <a:moveTo>
                        <a:pt x="82283" y="334617"/>
                      </a:moveTo>
                      <a:lnTo>
                        <a:pt x="82283" y="263305"/>
                      </a:lnTo>
                      <a:cubicBezTo>
                        <a:pt x="82283" y="252334"/>
                        <a:pt x="90511" y="244106"/>
                        <a:pt x="101483" y="244106"/>
                      </a:cubicBezTo>
                      <a:lnTo>
                        <a:pt x="120681" y="244106"/>
                      </a:lnTo>
                      <a:lnTo>
                        <a:pt x="120681" y="353816"/>
                      </a:lnTo>
                      <a:lnTo>
                        <a:pt x="101483" y="353816"/>
                      </a:lnTo>
                      <a:cubicBezTo>
                        <a:pt x="93253" y="353816"/>
                        <a:pt x="82283" y="345588"/>
                        <a:pt x="82283" y="334617"/>
                      </a:cubicBezTo>
                      <a:close/>
                      <a:moveTo>
                        <a:pt x="153594" y="370273"/>
                      </a:moveTo>
                      <a:lnTo>
                        <a:pt x="153594" y="244106"/>
                      </a:lnTo>
                      <a:lnTo>
                        <a:pt x="285247" y="244106"/>
                      </a:lnTo>
                      <a:cubicBezTo>
                        <a:pt x="323646" y="244106"/>
                        <a:pt x="356560" y="227649"/>
                        <a:pt x="378502" y="200222"/>
                      </a:cubicBezTo>
                      <a:cubicBezTo>
                        <a:pt x="392215" y="227649"/>
                        <a:pt x="422385" y="244106"/>
                        <a:pt x="455299" y="244106"/>
                      </a:cubicBezTo>
                      <a:lnTo>
                        <a:pt x="474498" y="244106"/>
                      </a:lnTo>
                      <a:lnTo>
                        <a:pt x="474498" y="370273"/>
                      </a:lnTo>
                      <a:lnTo>
                        <a:pt x="474498" y="370273"/>
                      </a:lnTo>
                      <a:cubicBezTo>
                        <a:pt x="474498" y="458041"/>
                        <a:pt x="403187" y="529353"/>
                        <a:pt x="315418" y="529353"/>
                      </a:cubicBezTo>
                      <a:cubicBezTo>
                        <a:pt x="227649" y="529353"/>
                        <a:pt x="153594" y="458041"/>
                        <a:pt x="153594" y="370273"/>
                      </a:cubicBezTo>
                      <a:lnTo>
                        <a:pt x="153594" y="370273"/>
                      </a:lnTo>
                      <a:close/>
                      <a:moveTo>
                        <a:pt x="315418" y="562266"/>
                      </a:moveTo>
                      <a:cubicBezTo>
                        <a:pt x="340102" y="562266"/>
                        <a:pt x="364788" y="556781"/>
                        <a:pt x="386730" y="548552"/>
                      </a:cubicBezTo>
                      <a:lnTo>
                        <a:pt x="386730" y="614379"/>
                      </a:lnTo>
                      <a:lnTo>
                        <a:pt x="373016" y="644549"/>
                      </a:lnTo>
                      <a:lnTo>
                        <a:pt x="257819" y="644549"/>
                      </a:lnTo>
                      <a:lnTo>
                        <a:pt x="244105" y="614379"/>
                      </a:lnTo>
                      <a:lnTo>
                        <a:pt x="244105" y="548552"/>
                      </a:lnTo>
                      <a:cubicBezTo>
                        <a:pt x="263305" y="556781"/>
                        <a:pt x="287991" y="562266"/>
                        <a:pt x="315418" y="562266"/>
                      </a:cubicBezTo>
                      <a:lnTo>
                        <a:pt x="315418" y="562266"/>
                      </a:lnTo>
                      <a:close/>
                      <a:moveTo>
                        <a:pt x="356560" y="674719"/>
                      </a:moveTo>
                      <a:lnTo>
                        <a:pt x="315418" y="762488"/>
                      </a:lnTo>
                      <a:lnTo>
                        <a:pt x="271533" y="674719"/>
                      </a:lnTo>
                      <a:lnTo>
                        <a:pt x="356560" y="674719"/>
                      </a:lnTo>
                      <a:close/>
                      <a:moveTo>
                        <a:pt x="181022" y="691176"/>
                      </a:moveTo>
                      <a:cubicBezTo>
                        <a:pt x="181022" y="688433"/>
                        <a:pt x="181022" y="688433"/>
                        <a:pt x="181022" y="691176"/>
                      </a:cubicBezTo>
                      <a:lnTo>
                        <a:pt x="222163" y="644549"/>
                      </a:lnTo>
                      <a:lnTo>
                        <a:pt x="274277" y="754260"/>
                      </a:lnTo>
                      <a:lnTo>
                        <a:pt x="181022" y="691176"/>
                      </a:lnTo>
                      <a:cubicBezTo>
                        <a:pt x="181022" y="691176"/>
                        <a:pt x="181022" y="691176"/>
                        <a:pt x="181022" y="691176"/>
                      </a:cubicBezTo>
                      <a:lnTo>
                        <a:pt x="181022" y="691176"/>
                      </a:lnTo>
                      <a:close/>
                      <a:moveTo>
                        <a:pt x="447071" y="691176"/>
                      </a:moveTo>
                      <a:cubicBezTo>
                        <a:pt x="447071" y="691176"/>
                        <a:pt x="447071" y="691176"/>
                        <a:pt x="447071" y="691176"/>
                      </a:cubicBezTo>
                      <a:lnTo>
                        <a:pt x="353816" y="754260"/>
                      </a:lnTo>
                      <a:lnTo>
                        <a:pt x="405929" y="644549"/>
                      </a:lnTo>
                      <a:lnTo>
                        <a:pt x="447071" y="691176"/>
                      </a:lnTo>
                      <a:cubicBezTo>
                        <a:pt x="447071" y="688433"/>
                        <a:pt x="447071" y="688433"/>
                        <a:pt x="447071" y="691176"/>
                      </a:cubicBezTo>
                      <a:lnTo>
                        <a:pt x="447071" y="691176"/>
                      </a:lnTo>
                      <a:close/>
                    </a:path>
                  </a:pathLst>
                </a:custGeom>
                <a:grpFill/>
                <a:ln w="27426"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0430EE17-D280-C649-BD38-1D5FE01F2436}"/>
                    </a:ext>
                  </a:extLst>
                </p:cNvPr>
                <p:cNvSpPr/>
                <p:nvPr/>
              </p:nvSpPr>
              <p:spPr>
                <a:xfrm>
                  <a:off x="11146680" y="399925"/>
                  <a:ext cx="386729" cy="559523"/>
                </a:xfrm>
                <a:custGeom>
                  <a:avLst/>
                  <a:gdLst>
                    <a:gd name="connsiteX0" fmla="*/ 189250 w 386729"/>
                    <a:gd name="connsiteY0" fmla="*/ 0 h 559523"/>
                    <a:gd name="connsiteX1" fmla="*/ 68569 w 386729"/>
                    <a:gd name="connsiteY1" fmla="*/ 43884 h 559523"/>
                    <a:gd name="connsiteX2" fmla="*/ 65825 w 386729"/>
                    <a:gd name="connsiteY2" fmla="*/ 65826 h 559523"/>
                    <a:gd name="connsiteX3" fmla="*/ 87767 w 386729"/>
                    <a:gd name="connsiteY3" fmla="*/ 68569 h 559523"/>
                    <a:gd name="connsiteX4" fmla="*/ 189250 w 386729"/>
                    <a:gd name="connsiteY4" fmla="*/ 30170 h 559523"/>
                    <a:gd name="connsiteX5" fmla="*/ 304447 w 386729"/>
                    <a:gd name="connsiteY5" fmla="*/ 76797 h 559523"/>
                    <a:gd name="connsiteX6" fmla="*/ 351074 w 386729"/>
                    <a:gd name="connsiteY6" fmla="*/ 191993 h 559523"/>
                    <a:gd name="connsiteX7" fmla="*/ 271533 w 386729"/>
                    <a:gd name="connsiteY7" fmla="*/ 331874 h 559523"/>
                    <a:gd name="connsiteX8" fmla="*/ 246849 w 386729"/>
                    <a:gd name="connsiteY8" fmla="*/ 375758 h 559523"/>
                    <a:gd name="connsiteX9" fmla="*/ 246849 w 386729"/>
                    <a:gd name="connsiteY9" fmla="*/ 389472 h 559523"/>
                    <a:gd name="connsiteX10" fmla="*/ 208450 w 386729"/>
                    <a:gd name="connsiteY10" fmla="*/ 389472 h 559523"/>
                    <a:gd name="connsiteX11" fmla="*/ 208450 w 386729"/>
                    <a:gd name="connsiteY11" fmla="*/ 279762 h 559523"/>
                    <a:gd name="connsiteX12" fmla="*/ 227649 w 386729"/>
                    <a:gd name="connsiteY12" fmla="*/ 279762 h 559523"/>
                    <a:gd name="connsiteX13" fmla="*/ 244105 w 386729"/>
                    <a:gd name="connsiteY13" fmla="*/ 263305 h 559523"/>
                    <a:gd name="connsiteX14" fmla="*/ 227649 w 386729"/>
                    <a:gd name="connsiteY14" fmla="*/ 246849 h 559523"/>
                    <a:gd name="connsiteX15" fmla="*/ 156336 w 386729"/>
                    <a:gd name="connsiteY15" fmla="*/ 246849 h 559523"/>
                    <a:gd name="connsiteX16" fmla="*/ 139880 w 386729"/>
                    <a:gd name="connsiteY16" fmla="*/ 263305 h 559523"/>
                    <a:gd name="connsiteX17" fmla="*/ 156336 w 386729"/>
                    <a:gd name="connsiteY17" fmla="*/ 279762 h 559523"/>
                    <a:gd name="connsiteX18" fmla="*/ 175536 w 386729"/>
                    <a:gd name="connsiteY18" fmla="*/ 279762 h 559523"/>
                    <a:gd name="connsiteX19" fmla="*/ 175536 w 386729"/>
                    <a:gd name="connsiteY19" fmla="*/ 389472 h 559523"/>
                    <a:gd name="connsiteX20" fmla="*/ 137138 w 386729"/>
                    <a:gd name="connsiteY20" fmla="*/ 389472 h 559523"/>
                    <a:gd name="connsiteX21" fmla="*/ 137138 w 386729"/>
                    <a:gd name="connsiteY21" fmla="*/ 375758 h 559523"/>
                    <a:gd name="connsiteX22" fmla="*/ 112453 w 386729"/>
                    <a:gd name="connsiteY22" fmla="*/ 331874 h 559523"/>
                    <a:gd name="connsiteX23" fmla="*/ 32912 w 386729"/>
                    <a:gd name="connsiteY23" fmla="*/ 191993 h 559523"/>
                    <a:gd name="connsiteX24" fmla="*/ 52112 w 386729"/>
                    <a:gd name="connsiteY24" fmla="*/ 115196 h 559523"/>
                    <a:gd name="connsiteX25" fmla="*/ 46626 w 386729"/>
                    <a:gd name="connsiteY25" fmla="*/ 93254 h 559523"/>
                    <a:gd name="connsiteX26" fmla="*/ 24684 w 386729"/>
                    <a:gd name="connsiteY26" fmla="*/ 98739 h 559523"/>
                    <a:gd name="connsiteX27" fmla="*/ 0 w 386729"/>
                    <a:gd name="connsiteY27" fmla="*/ 191993 h 559523"/>
                    <a:gd name="connsiteX28" fmla="*/ 95997 w 386729"/>
                    <a:gd name="connsiteY28" fmla="*/ 359302 h 559523"/>
                    <a:gd name="connsiteX29" fmla="*/ 106967 w 386729"/>
                    <a:gd name="connsiteY29" fmla="*/ 375758 h 559523"/>
                    <a:gd name="connsiteX30" fmla="*/ 106967 w 386729"/>
                    <a:gd name="connsiteY30" fmla="*/ 392215 h 559523"/>
                    <a:gd name="connsiteX31" fmla="*/ 71311 w 386729"/>
                    <a:gd name="connsiteY31" fmla="*/ 441585 h 559523"/>
                    <a:gd name="connsiteX32" fmla="*/ 106967 w 386729"/>
                    <a:gd name="connsiteY32" fmla="*/ 490954 h 559523"/>
                    <a:gd name="connsiteX33" fmla="*/ 106967 w 386729"/>
                    <a:gd name="connsiteY33" fmla="*/ 510154 h 559523"/>
                    <a:gd name="connsiteX34" fmla="*/ 156336 w 386729"/>
                    <a:gd name="connsiteY34" fmla="*/ 559524 h 559523"/>
                    <a:gd name="connsiteX35" fmla="*/ 230391 w 386729"/>
                    <a:gd name="connsiteY35" fmla="*/ 559524 h 559523"/>
                    <a:gd name="connsiteX36" fmla="*/ 279761 w 386729"/>
                    <a:gd name="connsiteY36" fmla="*/ 510154 h 559523"/>
                    <a:gd name="connsiteX37" fmla="*/ 279761 w 386729"/>
                    <a:gd name="connsiteY37" fmla="*/ 488212 h 559523"/>
                    <a:gd name="connsiteX38" fmla="*/ 315418 w 386729"/>
                    <a:gd name="connsiteY38" fmla="*/ 438842 h 559523"/>
                    <a:gd name="connsiteX39" fmla="*/ 279761 w 386729"/>
                    <a:gd name="connsiteY39" fmla="*/ 389472 h 559523"/>
                    <a:gd name="connsiteX40" fmla="*/ 279761 w 386729"/>
                    <a:gd name="connsiteY40" fmla="*/ 375758 h 559523"/>
                    <a:gd name="connsiteX41" fmla="*/ 290733 w 386729"/>
                    <a:gd name="connsiteY41" fmla="*/ 359302 h 559523"/>
                    <a:gd name="connsiteX42" fmla="*/ 386730 w 386729"/>
                    <a:gd name="connsiteY42" fmla="*/ 191993 h 559523"/>
                    <a:gd name="connsiteX43" fmla="*/ 329132 w 386729"/>
                    <a:gd name="connsiteY43" fmla="*/ 54855 h 559523"/>
                    <a:gd name="connsiteX44" fmla="*/ 189250 w 386729"/>
                    <a:gd name="connsiteY44" fmla="*/ 0 h 559523"/>
                    <a:gd name="connsiteX45" fmla="*/ 189250 w 386729"/>
                    <a:gd name="connsiteY45" fmla="*/ 0 h 559523"/>
                    <a:gd name="connsiteX46" fmla="*/ 246849 w 386729"/>
                    <a:gd name="connsiteY46" fmla="*/ 510154 h 559523"/>
                    <a:gd name="connsiteX47" fmla="*/ 227649 w 386729"/>
                    <a:gd name="connsiteY47" fmla="*/ 529353 h 559523"/>
                    <a:gd name="connsiteX48" fmla="*/ 153594 w 386729"/>
                    <a:gd name="connsiteY48" fmla="*/ 529353 h 559523"/>
                    <a:gd name="connsiteX49" fmla="*/ 134395 w 386729"/>
                    <a:gd name="connsiteY49" fmla="*/ 510154 h 559523"/>
                    <a:gd name="connsiteX50" fmla="*/ 134395 w 386729"/>
                    <a:gd name="connsiteY50" fmla="*/ 490954 h 559523"/>
                    <a:gd name="connsiteX51" fmla="*/ 244105 w 386729"/>
                    <a:gd name="connsiteY51" fmla="*/ 490954 h 559523"/>
                    <a:gd name="connsiteX52" fmla="*/ 244105 w 386729"/>
                    <a:gd name="connsiteY52" fmla="*/ 510154 h 559523"/>
                    <a:gd name="connsiteX53" fmla="*/ 263305 w 386729"/>
                    <a:gd name="connsiteY53" fmla="*/ 458041 h 559523"/>
                    <a:gd name="connsiteX54" fmla="*/ 123425 w 386729"/>
                    <a:gd name="connsiteY54" fmla="*/ 458041 h 559523"/>
                    <a:gd name="connsiteX55" fmla="*/ 104225 w 386729"/>
                    <a:gd name="connsiteY55" fmla="*/ 438842 h 559523"/>
                    <a:gd name="connsiteX56" fmla="*/ 123425 w 386729"/>
                    <a:gd name="connsiteY56" fmla="*/ 419643 h 559523"/>
                    <a:gd name="connsiteX57" fmla="*/ 263305 w 386729"/>
                    <a:gd name="connsiteY57" fmla="*/ 419643 h 559523"/>
                    <a:gd name="connsiteX58" fmla="*/ 282505 w 386729"/>
                    <a:gd name="connsiteY58" fmla="*/ 438842 h 559523"/>
                    <a:gd name="connsiteX59" fmla="*/ 263305 w 386729"/>
                    <a:gd name="connsiteY59" fmla="*/ 458041 h 559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86729" h="559523">
                      <a:moveTo>
                        <a:pt x="189250" y="0"/>
                      </a:moveTo>
                      <a:cubicBezTo>
                        <a:pt x="145366" y="0"/>
                        <a:pt x="101481" y="16457"/>
                        <a:pt x="68569" y="43884"/>
                      </a:cubicBezTo>
                      <a:cubicBezTo>
                        <a:pt x="63083" y="49370"/>
                        <a:pt x="60340" y="60341"/>
                        <a:pt x="65825" y="65826"/>
                      </a:cubicBezTo>
                      <a:cubicBezTo>
                        <a:pt x="71311" y="71312"/>
                        <a:pt x="82283" y="74054"/>
                        <a:pt x="87767" y="68569"/>
                      </a:cubicBezTo>
                      <a:cubicBezTo>
                        <a:pt x="115195" y="43884"/>
                        <a:pt x="150852" y="32913"/>
                        <a:pt x="189250" y="30170"/>
                      </a:cubicBezTo>
                      <a:cubicBezTo>
                        <a:pt x="233135" y="30170"/>
                        <a:pt x="274277" y="46627"/>
                        <a:pt x="304447" y="76797"/>
                      </a:cubicBezTo>
                      <a:cubicBezTo>
                        <a:pt x="334616" y="106968"/>
                        <a:pt x="351074" y="148109"/>
                        <a:pt x="351074" y="191993"/>
                      </a:cubicBezTo>
                      <a:cubicBezTo>
                        <a:pt x="351074" y="249591"/>
                        <a:pt x="320902" y="301704"/>
                        <a:pt x="271533" y="331874"/>
                      </a:cubicBezTo>
                      <a:cubicBezTo>
                        <a:pt x="255077" y="340103"/>
                        <a:pt x="246849" y="359302"/>
                        <a:pt x="246849" y="375758"/>
                      </a:cubicBezTo>
                      <a:lnTo>
                        <a:pt x="246849" y="389472"/>
                      </a:lnTo>
                      <a:lnTo>
                        <a:pt x="208450" y="389472"/>
                      </a:lnTo>
                      <a:lnTo>
                        <a:pt x="208450" y="279762"/>
                      </a:lnTo>
                      <a:lnTo>
                        <a:pt x="227649" y="279762"/>
                      </a:lnTo>
                      <a:cubicBezTo>
                        <a:pt x="235877" y="279762"/>
                        <a:pt x="244105" y="271534"/>
                        <a:pt x="244105" y="263305"/>
                      </a:cubicBezTo>
                      <a:cubicBezTo>
                        <a:pt x="244105" y="255077"/>
                        <a:pt x="235877" y="246849"/>
                        <a:pt x="227649" y="246849"/>
                      </a:cubicBezTo>
                      <a:lnTo>
                        <a:pt x="156336" y="246849"/>
                      </a:lnTo>
                      <a:cubicBezTo>
                        <a:pt x="148108" y="246849"/>
                        <a:pt x="139880" y="255077"/>
                        <a:pt x="139880" y="263305"/>
                      </a:cubicBezTo>
                      <a:cubicBezTo>
                        <a:pt x="139880" y="271534"/>
                        <a:pt x="148108" y="279762"/>
                        <a:pt x="156336" y="279762"/>
                      </a:cubicBezTo>
                      <a:lnTo>
                        <a:pt x="175536" y="279762"/>
                      </a:lnTo>
                      <a:lnTo>
                        <a:pt x="175536" y="389472"/>
                      </a:lnTo>
                      <a:lnTo>
                        <a:pt x="137138" y="389472"/>
                      </a:lnTo>
                      <a:lnTo>
                        <a:pt x="137138" y="375758"/>
                      </a:lnTo>
                      <a:cubicBezTo>
                        <a:pt x="137138" y="356559"/>
                        <a:pt x="126167" y="340103"/>
                        <a:pt x="112453" y="331874"/>
                      </a:cubicBezTo>
                      <a:cubicBezTo>
                        <a:pt x="63083" y="304447"/>
                        <a:pt x="32912" y="249591"/>
                        <a:pt x="32912" y="191993"/>
                      </a:cubicBezTo>
                      <a:cubicBezTo>
                        <a:pt x="32912" y="164566"/>
                        <a:pt x="38398" y="137138"/>
                        <a:pt x="52112" y="115196"/>
                      </a:cubicBezTo>
                      <a:cubicBezTo>
                        <a:pt x="57597" y="106968"/>
                        <a:pt x="52112" y="98739"/>
                        <a:pt x="46626" y="93254"/>
                      </a:cubicBezTo>
                      <a:cubicBezTo>
                        <a:pt x="38398" y="87768"/>
                        <a:pt x="30170" y="93254"/>
                        <a:pt x="24684" y="98739"/>
                      </a:cubicBezTo>
                      <a:cubicBezTo>
                        <a:pt x="8228" y="126167"/>
                        <a:pt x="0" y="159080"/>
                        <a:pt x="0" y="191993"/>
                      </a:cubicBezTo>
                      <a:cubicBezTo>
                        <a:pt x="0" y="260562"/>
                        <a:pt x="35656" y="323646"/>
                        <a:pt x="95997" y="359302"/>
                      </a:cubicBezTo>
                      <a:cubicBezTo>
                        <a:pt x="101481" y="362045"/>
                        <a:pt x="106967" y="370273"/>
                        <a:pt x="106967" y="375758"/>
                      </a:cubicBezTo>
                      <a:lnTo>
                        <a:pt x="106967" y="392215"/>
                      </a:lnTo>
                      <a:cubicBezTo>
                        <a:pt x="87767" y="397701"/>
                        <a:pt x="71311" y="416900"/>
                        <a:pt x="71311" y="441585"/>
                      </a:cubicBezTo>
                      <a:cubicBezTo>
                        <a:pt x="71311" y="463527"/>
                        <a:pt x="85025" y="482726"/>
                        <a:pt x="106967" y="490954"/>
                      </a:cubicBezTo>
                      <a:lnTo>
                        <a:pt x="106967" y="510154"/>
                      </a:lnTo>
                      <a:cubicBezTo>
                        <a:pt x="106967" y="537581"/>
                        <a:pt x="128909" y="559524"/>
                        <a:pt x="156336" y="559524"/>
                      </a:cubicBezTo>
                      <a:lnTo>
                        <a:pt x="230391" y="559524"/>
                      </a:lnTo>
                      <a:cubicBezTo>
                        <a:pt x="257819" y="559524"/>
                        <a:pt x="279761" y="537581"/>
                        <a:pt x="279761" y="510154"/>
                      </a:cubicBezTo>
                      <a:lnTo>
                        <a:pt x="279761" y="488212"/>
                      </a:lnTo>
                      <a:cubicBezTo>
                        <a:pt x="298961" y="482726"/>
                        <a:pt x="315418" y="463527"/>
                        <a:pt x="315418" y="438842"/>
                      </a:cubicBezTo>
                      <a:cubicBezTo>
                        <a:pt x="315418" y="416900"/>
                        <a:pt x="301704" y="397701"/>
                        <a:pt x="279761" y="389472"/>
                      </a:cubicBezTo>
                      <a:lnTo>
                        <a:pt x="279761" y="375758"/>
                      </a:lnTo>
                      <a:cubicBezTo>
                        <a:pt x="279761" y="370273"/>
                        <a:pt x="282505" y="362045"/>
                        <a:pt x="290733" y="359302"/>
                      </a:cubicBezTo>
                      <a:cubicBezTo>
                        <a:pt x="351074" y="323646"/>
                        <a:pt x="386730" y="260562"/>
                        <a:pt x="386730" y="191993"/>
                      </a:cubicBezTo>
                      <a:cubicBezTo>
                        <a:pt x="386730" y="139881"/>
                        <a:pt x="367530" y="90511"/>
                        <a:pt x="329132" y="54855"/>
                      </a:cubicBezTo>
                      <a:cubicBezTo>
                        <a:pt x="290733" y="19199"/>
                        <a:pt x="241363" y="0"/>
                        <a:pt x="189250" y="0"/>
                      </a:cubicBezTo>
                      <a:lnTo>
                        <a:pt x="189250" y="0"/>
                      </a:lnTo>
                      <a:close/>
                      <a:moveTo>
                        <a:pt x="246849" y="510154"/>
                      </a:moveTo>
                      <a:cubicBezTo>
                        <a:pt x="246849" y="521125"/>
                        <a:pt x="238619" y="529353"/>
                        <a:pt x="227649" y="529353"/>
                      </a:cubicBezTo>
                      <a:lnTo>
                        <a:pt x="153594" y="529353"/>
                      </a:lnTo>
                      <a:cubicBezTo>
                        <a:pt x="142623" y="529353"/>
                        <a:pt x="134395" y="521125"/>
                        <a:pt x="134395" y="510154"/>
                      </a:cubicBezTo>
                      <a:lnTo>
                        <a:pt x="134395" y="490954"/>
                      </a:lnTo>
                      <a:lnTo>
                        <a:pt x="244105" y="490954"/>
                      </a:lnTo>
                      <a:lnTo>
                        <a:pt x="244105" y="510154"/>
                      </a:lnTo>
                      <a:close/>
                      <a:moveTo>
                        <a:pt x="263305" y="458041"/>
                      </a:moveTo>
                      <a:lnTo>
                        <a:pt x="123425" y="458041"/>
                      </a:lnTo>
                      <a:cubicBezTo>
                        <a:pt x="112453" y="458041"/>
                        <a:pt x="104225" y="449813"/>
                        <a:pt x="104225" y="438842"/>
                      </a:cubicBezTo>
                      <a:cubicBezTo>
                        <a:pt x="104225" y="427871"/>
                        <a:pt x="112453" y="419643"/>
                        <a:pt x="123425" y="419643"/>
                      </a:cubicBezTo>
                      <a:lnTo>
                        <a:pt x="263305" y="419643"/>
                      </a:lnTo>
                      <a:cubicBezTo>
                        <a:pt x="274277" y="419643"/>
                        <a:pt x="282505" y="427871"/>
                        <a:pt x="282505" y="438842"/>
                      </a:cubicBezTo>
                      <a:cubicBezTo>
                        <a:pt x="282505" y="449813"/>
                        <a:pt x="274277" y="458041"/>
                        <a:pt x="263305" y="458041"/>
                      </a:cubicBezTo>
                      <a:close/>
                    </a:path>
                  </a:pathLst>
                </a:custGeom>
                <a:grpFill/>
                <a:ln w="27426"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6CB96616-5B4B-0844-9C27-643A0F3948F2}"/>
                    </a:ext>
                  </a:extLst>
                </p:cNvPr>
                <p:cNvSpPr/>
                <p:nvPr/>
              </p:nvSpPr>
              <p:spPr>
                <a:xfrm>
                  <a:off x="11547012" y="857855"/>
                  <a:ext cx="93476" cy="68680"/>
                </a:xfrm>
                <a:custGeom>
                  <a:avLst/>
                  <a:gdLst>
                    <a:gd name="connsiteX0" fmla="*/ 85136 w 93476"/>
                    <a:gd name="connsiteY0" fmla="*/ 38510 h 68680"/>
                    <a:gd name="connsiteX1" fmla="*/ 24797 w 93476"/>
                    <a:gd name="connsiteY1" fmla="*/ 2854 h 68680"/>
                    <a:gd name="connsiteX2" fmla="*/ 2853 w 93476"/>
                    <a:gd name="connsiteY2" fmla="*/ 8339 h 68680"/>
                    <a:gd name="connsiteX3" fmla="*/ 8339 w 93476"/>
                    <a:gd name="connsiteY3" fmla="*/ 30281 h 68680"/>
                    <a:gd name="connsiteX4" fmla="*/ 68680 w 93476"/>
                    <a:gd name="connsiteY4" fmla="*/ 65937 h 68680"/>
                    <a:gd name="connsiteX5" fmla="*/ 76908 w 93476"/>
                    <a:gd name="connsiteY5" fmla="*/ 68680 h 68680"/>
                    <a:gd name="connsiteX6" fmla="*/ 90622 w 93476"/>
                    <a:gd name="connsiteY6" fmla="*/ 60452 h 68680"/>
                    <a:gd name="connsiteX7" fmla="*/ 85136 w 93476"/>
                    <a:gd name="connsiteY7" fmla="*/ 38510 h 68680"/>
                    <a:gd name="connsiteX8" fmla="*/ 85136 w 93476"/>
                    <a:gd name="connsiteY8" fmla="*/ 38510 h 6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76" h="68680">
                      <a:moveTo>
                        <a:pt x="85136" y="38510"/>
                      </a:moveTo>
                      <a:lnTo>
                        <a:pt x="24797" y="2854"/>
                      </a:lnTo>
                      <a:cubicBezTo>
                        <a:pt x="16567" y="-2632"/>
                        <a:pt x="8339" y="111"/>
                        <a:pt x="2853" y="8339"/>
                      </a:cubicBezTo>
                      <a:cubicBezTo>
                        <a:pt x="-2631" y="16568"/>
                        <a:pt x="111" y="24796"/>
                        <a:pt x="8339" y="30281"/>
                      </a:cubicBezTo>
                      <a:lnTo>
                        <a:pt x="68680" y="65937"/>
                      </a:lnTo>
                      <a:cubicBezTo>
                        <a:pt x="71422" y="68680"/>
                        <a:pt x="74166" y="68680"/>
                        <a:pt x="76908" y="68680"/>
                      </a:cubicBezTo>
                      <a:cubicBezTo>
                        <a:pt x="82394" y="68680"/>
                        <a:pt x="87880" y="65937"/>
                        <a:pt x="90622" y="60452"/>
                      </a:cubicBezTo>
                      <a:cubicBezTo>
                        <a:pt x="96108" y="52224"/>
                        <a:pt x="93366" y="43995"/>
                        <a:pt x="85136" y="38510"/>
                      </a:cubicBezTo>
                      <a:lnTo>
                        <a:pt x="85136" y="38510"/>
                      </a:lnTo>
                      <a:close/>
                    </a:path>
                  </a:pathLst>
                </a:custGeom>
                <a:grpFill/>
                <a:ln w="27426"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35D1BEBC-89EE-9E4E-ADEA-5583B9C595BA}"/>
                    </a:ext>
                  </a:extLst>
                </p:cNvPr>
                <p:cNvSpPr/>
                <p:nvPr/>
              </p:nvSpPr>
              <p:spPr>
                <a:xfrm>
                  <a:off x="11604721" y="646773"/>
                  <a:ext cx="104226" cy="32913"/>
                </a:xfrm>
                <a:custGeom>
                  <a:avLst/>
                  <a:gdLst>
                    <a:gd name="connsiteX0" fmla="*/ 87769 w 104226"/>
                    <a:gd name="connsiteY0" fmla="*/ 0 h 32913"/>
                    <a:gd name="connsiteX1" fmla="*/ 16458 w 104226"/>
                    <a:gd name="connsiteY1" fmla="*/ 0 h 32913"/>
                    <a:gd name="connsiteX2" fmla="*/ 0 w 104226"/>
                    <a:gd name="connsiteY2" fmla="*/ 16457 h 32913"/>
                    <a:gd name="connsiteX3" fmla="*/ 16458 w 104226"/>
                    <a:gd name="connsiteY3" fmla="*/ 32913 h 32913"/>
                    <a:gd name="connsiteX4" fmla="*/ 87769 w 104226"/>
                    <a:gd name="connsiteY4" fmla="*/ 32913 h 32913"/>
                    <a:gd name="connsiteX5" fmla="*/ 104227 w 104226"/>
                    <a:gd name="connsiteY5" fmla="*/ 16457 h 32913"/>
                    <a:gd name="connsiteX6" fmla="*/ 87769 w 104226"/>
                    <a:gd name="connsiteY6"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226" h="32913">
                      <a:moveTo>
                        <a:pt x="87769" y="0"/>
                      </a:moveTo>
                      <a:lnTo>
                        <a:pt x="16458" y="0"/>
                      </a:lnTo>
                      <a:cubicBezTo>
                        <a:pt x="8230" y="0"/>
                        <a:pt x="0" y="8228"/>
                        <a:pt x="0" y="16457"/>
                      </a:cubicBezTo>
                      <a:cubicBezTo>
                        <a:pt x="0" y="24685"/>
                        <a:pt x="8230" y="32913"/>
                        <a:pt x="16458" y="32913"/>
                      </a:cubicBezTo>
                      <a:lnTo>
                        <a:pt x="87769" y="32913"/>
                      </a:lnTo>
                      <a:cubicBezTo>
                        <a:pt x="95997" y="32913"/>
                        <a:pt x="104227" y="24685"/>
                        <a:pt x="104227" y="16457"/>
                      </a:cubicBezTo>
                      <a:cubicBezTo>
                        <a:pt x="101483" y="8228"/>
                        <a:pt x="95997" y="0"/>
                        <a:pt x="87769" y="0"/>
                      </a:cubicBezTo>
                      <a:close/>
                    </a:path>
                  </a:pathLst>
                </a:custGeom>
                <a:grpFill/>
                <a:ln w="27426"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722A61EB-CC14-E343-A18B-A51341A69B40}"/>
                    </a:ext>
                  </a:extLst>
                </p:cNvPr>
                <p:cNvSpPr/>
                <p:nvPr/>
              </p:nvSpPr>
              <p:spPr>
                <a:xfrm>
                  <a:off x="11547012" y="399814"/>
                  <a:ext cx="93476" cy="68680"/>
                </a:xfrm>
                <a:custGeom>
                  <a:avLst/>
                  <a:gdLst>
                    <a:gd name="connsiteX0" fmla="*/ 16567 w 93476"/>
                    <a:gd name="connsiteY0" fmla="*/ 68680 h 68680"/>
                    <a:gd name="connsiteX1" fmla="*/ 24797 w 93476"/>
                    <a:gd name="connsiteY1" fmla="*/ 65937 h 68680"/>
                    <a:gd name="connsiteX2" fmla="*/ 85136 w 93476"/>
                    <a:gd name="connsiteY2" fmla="*/ 30281 h 68680"/>
                    <a:gd name="connsiteX3" fmla="*/ 90622 w 93476"/>
                    <a:gd name="connsiteY3" fmla="*/ 8339 h 68680"/>
                    <a:gd name="connsiteX4" fmla="*/ 68680 w 93476"/>
                    <a:gd name="connsiteY4" fmla="*/ 2854 h 68680"/>
                    <a:gd name="connsiteX5" fmla="*/ 8339 w 93476"/>
                    <a:gd name="connsiteY5" fmla="*/ 38510 h 68680"/>
                    <a:gd name="connsiteX6" fmla="*/ 2853 w 93476"/>
                    <a:gd name="connsiteY6" fmla="*/ 60452 h 68680"/>
                    <a:gd name="connsiteX7" fmla="*/ 16567 w 93476"/>
                    <a:gd name="connsiteY7" fmla="*/ 68680 h 68680"/>
                    <a:gd name="connsiteX8" fmla="*/ 16567 w 93476"/>
                    <a:gd name="connsiteY8" fmla="*/ 68680 h 6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76" h="68680">
                      <a:moveTo>
                        <a:pt x="16567" y="68680"/>
                      </a:moveTo>
                      <a:cubicBezTo>
                        <a:pt x="19311" y="68680"/>
                        <a:pt x="22053" y="68680"/>
                        <a:pt x="24797" y="65937"/>
                      </a:cubicBezTo>
                      <a:lnTo>
                        <a:pt x="85136" y="30281"/>
                      </a:lnTo>
                      <a:cubicBezTo>
                        <a:pt x="93366" y="24796"/>
                        <a:pt x="96108" y="16568"/>
                        <a:pt x="90622" y="8339"/>
                      </a:cubicBezTo>
                      <a:cubicBezTo>
                        <a:pt x="85136" y="111"/>
                        <a:pt x="76908" y="-2632"/>
                        <a:pt x="68680" y="2854"/>
                      </a:cubicBezTo>
                      <a:lnTo>
                        <a:pt x="8339" y="38510"/>
                      </a:lnTo>
                      <a:cubicBezTo>
                        <a:pt x="111" y="43995"/>
                        <a:pt x="-2631" y="52224"/>
                        <a:pt x="2853" y="60452"/>
                      </a:cubicBezTo>
                      <a:cubicBezTo>
                        <a:pt x="5597" y="65937"/>
                        <a:pt x="11083" y="68680"/>
                        <a:pt x="16567" y="68680"/>
                      </a:cubicBezTo>
                      <a:lnTo>
                        <a:pt x="16567" y="68680"/>
                      </a:lnTo>
                      <a:close/>
                    </a:path>
                  </a:pathLst>
                </a:custGeom>
                <a:grpFill/>
                <a:ln w="27426"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064055A0-9D8D-4347-8EDA-740DF3341881}"/>
                    </a:ext>
                  </a:extLst>
                </p:cNvPr>
                <p:cNvSpPr/>
                <p:nvPr/>
              </p:nvSpPr>
              <p:spPr>
                <a:xfrm>
                  <a:off x="11036857" y="399814"/>
                  <a:ext cx="93476" cy="68680"/>
                </a:xfrm>
                <a:custGeom>
                  <a:avLst/>
                  <a:gdLst>
                    <a:gd name="connsiteX0" fmla="*/ 8340 w 93476"/>
                    <a:gd name="connsiteY0" fmla="*/ 30281 h 68680"/>
                    <a:gd name="connsiteX1" fmla="*/ 68681 w 93476"/>
                    <a:gd name="connsiteY1" fmla="*/ 65937 h 68680"/>
                    <a:gd name="connsiteX2" fmla="*/ 76909 w 93476"/>
                    <a:gd name="connsiteY2" fmla="*/ 68680 h 68680"/>
                    <a:gd name="connsiteX3" fmla="*/ 90623 w 93476"/>
                    <a:gd name="connsiteY3" fmla="*/ 60452 h 68680"/>
                    <a:gd name="connsiteX4" fmla="*/ 85137 w 93476"/>
                    <a:gd name="connsiteY4" fmla="*/ 38510 h 68680"/>
                    <a:gd name="connsiteX5" fmla="*/ 24796 w 93476"/>
                    <a:gd name="connsiteY5" fmla="*/ 2854 h 68680"/>
                    <a:gd name="connsiteX6" fmla="*/ 2854 w 93476"/>
                    <a:gd name="connsiteY6" fmla="*/ 8339 h 68680"/>
                    <a:gd name="connsiteX7" fmla="*/ 8340 w 93476"/>
                    <a:gd name="connsiteY7" fmla="*/ 30281 h 6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476" h="68680">
                      <a:moveTo>
                        <a:pt x="8340" y="30281"/>
                      </a:moveTo>
                      <a:lnTo>
                        <a:pt x="68681" y="65937"/>
                      </a:lnTo>
                      <a:cubicBezTo>
                        <a:pt x="71423" y="68680"/>
                        <a:pt x="74165" y="68680"/>
                        <a:pt x="76909" y="68680"/>
                      </a:cubicBezTo>
                      <a:cubicBezTo>
                        <a:pt x="82395" y="68680"/>
                        <a:pt x="87879" y="65937"/>
                        <a:pt x="90623" y="60452"/>
                      </a:cubicBezTo>
                      <a:cubicBezTo>
                        <a:pt x="96109" y="52224"/>
                        <a:pt x="93365" y="43995"/>
                        <a:pt x="85137" y="38510"/>
                      </a:cubicBezTo>
                      <a:lnTo>
                        <a:pt x="24796" y="2854"/>
                      </a:lnTo>
                      <a:cubicBezTo>
                        <a:pt x="16568" y="-2632"/>
                        <a:pt x="8340" y="111"/>
                        <a:pt x="2854" y="8339"/>
                      </a:cubicBezTo>
                      <a:cubicBezTo>
                        <a:pt x="-2632" y="16568"/>
                        <a:pt x="112" y="27539"/>
                        <a:pt x="8340" y="30281"/>
                      </a:cubicBezTo>
                      <a:close/>
                    </a:path>
                  </a:pathLst>
                </a:custGeom>
                <a:grpFill/>
                <a:ln w="27426" cap="flat">
                  <a:noFill/>
                  <a:prstDash val="solid"/>
                  <a:miter/>
                </a:ln>
              </p:spPr>
              <p:txBody>
                <a:bodyPr rtlCol="0" anchor="ctr"/>
                <a:lstStyle/>
                <a:p>
                  <a:endParaRPr lang="en-US"/>
                </a:p>
              </p:txBody>
            </p:sp>
          </p:grpSp>
        </p:grpSp>
        <p:grpSp>
          <p:nvGrpSpPr>
            <p:cNvPr id="128" name="Group 127">
              <a:extLst>
                <a:ext uri="{FF2B5EF4-FFF2-40B4-BE49-F238E27FC236}">
                  <a16:creationId xmlns:a16="http://schemas.microsoft.com/office/drawing/2014/main" id="{7604E64E-56F7-0347-B385-E7486BF5721D}"/>
                </a:ext>
              </a:extLst>
            </p:cNvPr>
            <p:cNvGrpSpPr/>
            <p:nvPr/>
          </p:nvGrpSpPr>
          <p:grpSpPr>
            <a:xfrm>
              <a:off x="3523059" y="2179997"/>
              <a:ext cx="658028" cy="665751"/>
              <a:chOff x="7190753" y="5365577"/>
              <a:chExt cx="745522" cy="754273"/>
            </a:xfrm>
            <a:solidFill>
              <a:srgbClr val="5C5C5C"/>
            </a:solidFill>
          </p:grpSpPr>
          <p:grpSp>
            <p:nvGrpSpPr>
              <p:cNvPr id="129" name="Graphic 2">
                <a:extLst>
                  <a:ext uri="{FF2B5EF4-FFF2-40B4-BE49-F238E27FC236}">
                    <a16:creationId xmlns:a16="http://schemas.microsoft.com/office/drawing/2014/main" id="{A1DEFF21-0924-DE45-9067-FDE16D86ECC6}"/>
                  </a:ext>
                </a:extLst>
              </p:cNvPr>
              <p:cNvGrpSpPr/>
              <p:nvPr/>
            </p:nvGrpSpPr>
            <p:grpSpPr>
              <a:xfrm>
                <a:off x="7353351" y="5647412"/>
                <a:ext cx="420044" cy="75879"/>
                <a:chOff x="7353351" y="5647412"/>
                <a:chExt cx="420044" cy="75879"/>
              </a:xfrm>
              <a:grpFill/>
            </p:grpSpPr>
            <p:sp>
              <p:nvSpPr>
                <p:cNvPr id="140" name="Freeform 139">
                  <a:extLst>
                    <a:ext uri="{FF2B5EF4-FFF2-40B4-BE49-F238E27FC236}">
                      <a16:creationId xmlns:a16="http://schemas.microsoft.com/office/drawing/2014/main" id="{0D092730-21B0-9A44-9412-F5EE041951A0}"/>
                    </a:ext>
                  </a:extLst>
                </p:cNvPr>
                <p:cNvSpPr/>
                <p:nvPr/>
              </p:nvSpPr>
              <p:spPr>
                <a:xfrm>
                  <a:off x="7353351" y="5649220"/>
                  <a:ext cx="131884" cy="74071"/>
                </a:xfrm>
                <a:custGeom>
                  <a:avLst/>
                  <a:gdLst>
                    <a:gd name="connsiteX0" fmla="*/ 123755 w 131884"/>
                    <a:gd name="connsiteY0" fmla="*/ 23486 h 74071"/>
                    <a:gd name="connsiteX1" fmla="*/ 60523 w 131884"/>
                    <a:gd name="connsiteY1" fmla="*/ 74072 h 74071"/>
                    <a:gd name="connsiteX2" fmla="*/ 0 w 131884"/>
                    <a:gd name="connsiteY2" fmla="*/ 74072 h 74071"/>
                    <a:gd name="connsiteX3" fmla="*/ 0 w 131884"/>
                    <a:gd name="connsiteY3" fmla="*/ 63233 h 74071"/>
                    <a:gd name="connsiteX4" fmla="*/ 31616 w 131884"/>
                    <a:gd name="connsiteY4" fmla="*/ 27100 h 74071"/>
                    <a:gd name="connsiteX5" fmla="*/ 68652 w 131884"/>
                    <a:gd name="connsiteY5" fmla="*/ 18970 h 74071"/>
                    <a:gd name="connsiteX6" fmla="*/ 80396 w 131884"/>
                    <a:gd name="connsiteY6" fmla="*/ 5420 h 74071"/>
                    <a:gd name="connsiteX7" fmla="*/ 80396 w 131884"/>
                    <a:gd name="connsiteY7" fmla="*/ 0 h 74071"/>
                    <a:gd name="connsiteX8" fmla="*/ 89429 w 131884"/>
                    <a:gd name="connsiteY8" fmla="*/ 0 h 74071"/>
                    <a:gd name="connsiteX9" fmla="*/ 98462 w 131884"/>
                    <a:gd name="connsiteY9" fmla="*/ 0 h 74071"/>
                    <a:gd name="connsiteX10" fmla="*/ 98462 w 131884"/>
                    <a:gd name="connsiteY10" fmla="*/ 2709 h 74071"/>
                    <a:gd name="connsiteX11" fmla="*/ 103882 w 131884"/>
                    <a:gd name="connsiteY11" fmla="*/ 13550 h 74071"/>
                    <a:gd name="connsiteX12" fmla="*/ 109302 w 131884"/>
                    <a:gd name="connsiteY12" fmla="*/ 16259 h 74071"/>
                    <a:gd name="connsiteX13" fmla="*/ 131885 w 131884"/>
                    <a:gd name="connsiteY13" fmla="*/ 21680 h 74071"/>
                    <a:gd name="connsiteX14" fmla="*/ 123755 w 131884"/>
                    <a:gd name="connsiteY14" fmla="*/ 23486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884" h="74071">
                      <a:moveTo>
                        <a:pt x="123755" y="23486"/>
                      </a:moveTo>
                      <a:cubicBezTo>
                        <a:pt x="94849" y="28906"/>
                        <a:pt x="72266" y="48780"/>
                        <a:pt x="60523" y="74072"/>
                      </a:cubicBezTo>
                      <a:lnTo>
                        <a:pt x="0" y="74072"/>
                      </a:lnTo>
                      <a:lnTo>
                        <a:pt x="0" y="63233"/>
                      </a:lnTo>
                      <a:cubicBezTo>
                        <a:pt x="0" y="46069"/>
                        <a:pt x="11743" y="29809"/>
                        <a:pt x="31616" y="27100"/>
                      </a:cubicBezTo>
                      <a:lnTo>
                        <a:pt x="68652" y="18970"/>
                      </a:lnTo>
                      <a:cubicBezTo>
                        <a:pt x="74072" y="16259"/>
                        <a:pt x="80396" y="10839"/>
                        <a:pt x="80396" y="5420"/>
                      </a:cubicBezTo>
                      <a:lnTo>
                        <a:pt x="80396" y="0"/>
                      </a:lnTo>
                      <a:cubicBezTo>
                        <a:pt x="83106" y="0"/>
                        <a:pt x="85816" y="0"/>
                        <a:pt x="89429" y="0"/>
                      </a:cubicBezTo>
                      <a:cubicBezTo>
                        <a:pt x="93042" y="0"/>
                        <a:pt x="94849" y="0"/>
                        <a:pt x="98462" y="0"/>
                      </a:cubicBezTo>
                      <a:lnTo>
                        <a:pt x="98462" y="2709"/>
                      </a:lnTo>
                      <a:cubicBezTo>
                        <a:pt x="98462" y="8130"/>
                        <a:pt x="101172" y="10839"/>
                        <a:pt x="103882" y="13550"/>
                      </a:cubicBezTo>
                      <a:cubicBezTo>
                        <a:pt x="106592" y="13550"/>
                        <a:pt x="106592" y="16259"/>
                        <a:pt x="109302" y="16259"/>
                      </a:cubicBezTo>
                      <a:lnTo>
                        <a:pt x="131885" y="21680"/>
                      </a:lnTo>
                      <a:lnTo>
                        <a:pt x="123755" y="23486"/>
                      </a:lnTo>
                      <a:close/>
                    </a:path>
                  </a:pathLst>
                </a:custGeom>
                <a:solidFill>
                  <a:srgbClr val="94C33D"/>
                </a:solidFill>
                <a:ln w="9028" cap="flat">
                  <a:noFill/>
                  <a:prstDash val="solid"/>
                  <a:miter/>
                </a:ln>
              </p:spPr>
              <p:txBody>
                <a:bodyPr rtlCol="0" anchor="ctr"/>
                <a:lstStyle/>
                <a:p>
                  <a:endParaRPr lang="en-US"/>
                </a:p>
              </p:txBody>
            </p:sp>
            <p:sp>
              <p:nvSpPr>
                <p:cNvPr id="141" name="Freeform 140">
                  <a:extLst>
                    <a:ext uri="{FF2B5EF4-FFF2-40B4-BE49-F238E27FC236}">
                      <a16:creationId xmlns:a16="http://schemas.microsoft.com/office/drawing/2014/main" id="{335A9208-6DF3-CE4D-8830-754DCD4A9FD7}"/>
                    </a:ext>
                  </a:extLst>
                </p:cNvPr>
                <p:cNvSpPr/>
                <p:nvPr/>
              </p:nvSpPr>
              <p:spPr>
                <a:xfrm>
                  <a:off x="7640607" y="5647412"/>
                  <a:ext cx="132788" cy="75879"/>
                </a:xfrm>
                <a:custGeom>
                  <a:avLst/>
                  <a:gdLst>
                    <a:gd name="connsiteX0" fmla="*/ 132788 w 132788"/>
                    <a:gd name="connsiteY0" fmla="*/ 75879 h 75879"/>
                    <a:gd name="connsiteX1" fmla="*/ 72266 w 132788"/>
                    <a:gd name="connsiteY1" fmla="*/ 75879 h 75879"/>
                    <a:gd name="connsiteX2" fmla="*/ 9033 w 132788"/>
                    <a:gd name="connsiteY2" fmla="*/ 27100 h 75879"/>
                    <a:gd name="connsiteX3" fmla="*/ 0 w 132788"/>
                    <a:gd name="connsiteY3" fmla="*/ 24390 h 75879"/>
                    <a:gd name="connsiteX4" fmla="*/ 22583 w 132788"/>
                    <a:gd name="connsiteY4" fmla="*/ 18971 h 75879"/>
                    <a:gd name="connsiteX5" fmla="*/ 28003 w 132788"/>
                    <a:gd name="connsiteY5" fmla="*/ 16260 h 75879"/>
                    <a:gd name="connsiteX6" fmla="*/ 33423 w 132788"/>
                    <a:gd name="connsiteY6" fmla="*/ 5421 h 75879"/>
                    <a:gd name="connsiteX7" fmla="*/ 33423 w 132788"/>
                    <a:gd name="connsiteY7" fmla="*/ 0 h 75879"/>
                    <a:gd name="connsiteX8" fmla="*/ 42456 w 132788"/>
                    <a:gd name="connsiteY8" fmla="*/ 0 h 75879"/>
                    <a:gd name="connsiteX9" fmla="*/ 51489 w 132788"/>
                    <a:gd name="connsiteY9" fmla="*/ 0 h 75879"/>
                    <a:gd name="connsiteX10" fmla="*/ 51489 w 132788"/>
                    <a:gd name="connsiteY10" fmla="*/ 5421 h 75879"/>
                    <a:gd name="connsiteX11" fmla="*/ 63233 w 132788"/>
                    <a:gd name="connsiteY11" fmla="*/ 18971 h 75879"/>
                    <a:gd name="connsiteX12" fmla="*/ 100269 w 132788"/>
                    <a:gd name="connsiteY12" fmla="*/ 27100 h 75879"/>
                    <a:gd name="connsiteX13" fmla="*/ 131885 w 132788"/>
                    <a:gd name="connsiteY13" fmla="*/ 62329 h 75879"/>
                    <a:gd name="connsiteX14" fmla="*/ 131885 w 132788"/>
                    <a:gd name="connsiteY14" fmla="*/ 75879 h 75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2788" h="75879">
                      <a:moveTo>
                        <a:pt x="132788" y="75879"/>
                      </a:moveTo>
                      <a:lnTo>
                        <a:pt x="72266" y="75879"/>
                      </a:lnTo>
                      <a:cubicBezTo>
                        <a:pt x="60523" y="51490"/>
                        <a:pt x="37940" y="32520"/>
                        <a:pt x="9033" y="27100"/>
                      </a:cubicBezTo>
                      <a:lnTo>
                        <a:pt x="0" y="24390"/>
                      </a:lnTo>
                      <a:lnTo>
                        <a:pt x="22583" y="18971"/>
                      </a:lnTo>
                      <a:cubicBezTo>
                        <a:pt x="25293" y="18971"/>
                        <a:pt x="25293" y="18971"/>
                        <a:pt x="28003" y="16260"/>
                      </a:cubicBezTo>
                      <a:cubicBezTo>
                        <a:pt x="33423" y="13550"/>
                        <a:pt x="33423" y="8130"/>
                        <a:pt x="33423" y="5421"/>
                      </a:cubicBezTo>
                      <a:lnTo>
                        <a:pt x="33423" y="0"/>
                      </a:lnTo>
                      <a:cubicBezTo>
                        <a:pt x="36133" y="0"/>
                        <a:pt x="38843" y="0"/>
                        <a:pt x="42456" y="0"/>
                      </a:cubicBezTo>
                      <a:cubicBezTo>
                        <a:pt x="45166" y="0"/>
                        <a:pt x="47876" y="0"/>
                        <a:pt x="51489" y="0"/>
                      </a:cubicBezTo>
                      <a:lnTo>
                        <a:pt x="51489" y="5421"/>
                      </a:lnTo>
                      <a:cubicBezTo>
                        <a:pt x="51489" y="10841"/>
                        <a:pt x="56909" y="16260"/>
                        <a:pt x="63233" y="18971"/>
                      </a:cubicBezTo>
                      <a:lnTo>
                        <a:pt x="100269" y="27100"/>
                      </a:lnTo>
                      <a:cubicBezTo>
                        <a:pt x="117432" y="29810"/>
                        <a:pt x="131885" y="46070"/>
                        <a:pt x="131885" y="62329"/>
                      </a:cubicBezTo>
                      <a:lnTo>
                        <a:pt x="131885" y="75879"/>
                      </a:lnTo>
                      <a:close/>
                    </a:path>
                  </a:pathLst>
                </a:custGeom>
                <a:solidFill>
                  <a:srgbClr val="94C33D"/>
                </a:solidFill>
                <a:ln w="9028" cap="flat">
                  <a:noFill/>
                  <a:prstDash val="solid"/>
                  <a:miter/>
                </a:ln>
              </p:spPr>
              <p:txBody>
                <a:bodyPr rtlCol="0" anchor="ctr"/>
                <a:lstStyle/>
                <a:p>
                  <a:endParaRPr lang="en-US"/>
                </a:p>
              </p:txBody>
            </p:sp>
          </p:grpSp>
          <p:grpSp>
            <p:nvGrpSpPr>
              <p:cNvPr id="130" name="Graphic 2">
                <a:extLst>
                  <a:ext uri="{FF2B5EF4-FFF2-40B4-BE49-F238E27FC236}">
                    <a16:creationId xmlns:a16="http://schemas.microsoft.com/office/drawing/2014/main" id="{2E235351-6DD9-E741-BB20-6F6F4D31CA0A}"/>
                  </a:ext>
                </a:extLst>
              </p:cNvPr>
              <p:cNvGrpSpPr/>
              <p:nvPr/>
            </p:nvGrpSpPr>
            <p:grpSpPr>
              <a:xfrm>
                <a:off x="7190753" y="5365577"/>
                <a:ext cx="745522" cy="754273"/>
                <a:chOff x="7190753" y="5365577"/>
                <a:chExt cx="745522" cy="754273"/>
              </a:xfrm>
              <a:grpFill/>
            </p:grpSpPr>
            <p:sp>
              <p:nvSpPr>
                <p:cNvPr id="131" name="Freeform 130">
                  <a:extLst>
                    <a:ext uri="{FF2B5EF4-FFF2-40B4-BE49-F238E27FC236}">
                      <a16:creationId xmlns:a16="http://schemas.microsoft.com/office/drawing/2014/main" id="{9F2538F7-D5A6-244E-9D1F-7949FEDEAE83}"/>
                    </a:ext>
                  </a:extLst>
                </p:cNvPr>
                <p:cNvSpPr/>
                <p:nvPr/>
              </p:nvSpPr>
              <p:spPr>
                <a:xfrm>
                  <a:off x="7304327" y="6055729"/>
                  <a:ext cx="49268" cy="63218"/>
                </a:xfrm>
                <a:custGeom>
                  <a:avLst/>
                  <a:gdLst>
                    <a:gd name="connsiteX0" fmla="*/ 46314 w 49268"/>
                    <a:gd name="connsiteY0" fmla="*/ 38828 h 63218"/>
                    <a:gd name="connsiteX1" fmla="*/ 24634 w 49268"/>
                    <a:gd name="connsiteY1" fmla="*/ 6309 h 63218"/>
                    <a:gd name="connsiteX2" fmla="*/ 5664 w 49268"/>
                    <a:gd name="connsiteY2" fmla="*/ 3599 h 63218"/>
                    <a:gd name="connsiteX3" fmla="*/ 2955 w 49268"/>
                    <a:gd name="connsiteY3" fmla="*/ 24375 h 63218"/>
                    <a:gd name="connsiteX4" fmla="*/ 24634 w 49268"/>
                    <a:gd name="connsiteY4" fmla="*/ 56894 h 63218"/>
                    <a:gd name="connsiteX5" fmla="*/ 35474 w 49268"/>
                    <a:gd name="connsiteY5" fmla="*/ 63218 h 63218"/>
                    <a:gd name="connsiteX6" fmla="*/ 43604 w 49268"/>
                    <a:gd name="connsiteY6" fmla="*/ 60508 h 63218"/>
                    <a:gd name="connsiteX7" fmla="*/ 46314 w 49268"/>
                    <a:gd name="connsiteY7" fmla="*/ 38828 h 63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68" h="63218">
                      <a:moveTo>
                        <a:pt x="46314" y="38828"/>
                      </a:moveTo>
                      <a:lnTo>
                        <a:pt x="24634" y="6309"/>
                      </a:lnTo>
                      <a:cubicBezTo>
                        <a:pt x="19214" y="-14"/>
                        <a:pt x="11084" y="-2725"/>
                        <a:pt x="5664" y="3599"/>
                      </a:cubicBezTo>
                      <a:cubicBezTo>
                        <a:pt x="244" y="9922"/>
                        <a:pt x="-2466" y="18052"/>
                        <a:pt x="2955" y="24375"/>
                      </a:cubicBezTo>
                      <a:lnTo>
                        <a:pt x="24634" y="56894"/>
                      </a:lnTo>
                      <a:cubicBezTo>
                        <a:pt x="27344" y="59605"/>
                        <a:pt x="32764" y="63218"/>
                        <a:pt x="35474" y="63218"/>
                      </a:cubicBezTo>
                      <a:cubicBezTo>
                        <a:pt x="38184" y="63218"/>
                        <a:pt x="40894" y="63218"/>
                        <a:pt x="43604" y="60508"/>
                      </a:cubicBezTo>
                      <a:cubicBezTo>
                        <a:pt x="49024" y="53282"/>
                        <a:pt x="51734" y="44249"/>
                        <a:pt x="46314" y="38828"/>
                      </a:cubicBezTo>
                      <a:close/>
                    </a:path>
                  </a:pathLst>
                </a:custGeom>
                <a:grpFill/>
                <a:ln w="9028"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28D4955E-9361-F54B-A6EB-CEAF444376FA}"/>
                    </a:ext>
                  </a:extLst>
                </p:cNvPr>
                <p:cNvSpPr/>
                <p:nvPr/>
              </p:nvSpPr>
              <p:spPr>
                <a:xfrm>
                  <a:off x="7190753" y="5591308"/>
                  <a:ext cx="332214" cy="524928"/>
                </a:xfrm>
                <a:custGeom>
                  <a:avLst/>
                  <a:gdLst>
                    <a:gd name="connsiteX0" fmla="*/ 331519 w 332214"/>
                    <a:gd name="connsiteY0" fmla="*/ 506862 h 524928"/>
                    <a:gd name="connsiteX1" fmla="*/ 308032 w 332214"/>
                    <a:gd name="connsiteY1" fmla="*/ 392141 h 524928"/>
                    <a:gd name="connsiteX2" fmla="*/ 214990 w 332214"/>
                    <a:gd name="connsiteY2" fmla="*/ 257546 h 524928"/>
                    <a:gd name="connsiteX3" fmla="*/ 162598 w 332214"/>
                    <a:gd name="connsiteY3" fmla="*/ 223219 h 524928"/>
                    <a:gd name="connsiteX4" fmla="*/ 95752 w 332214"/>
                    <a:gd name="connsiteY4" fmla="*/ 228640 h 524928"/>
                    <a:gd name="connsiteX5" fmla="*/ 95752 w 332214"/>
                    <a:gd name="connsiteY5" fmla="*/ 49782 h 524928"/>
                    <a:gd name="connsiteX6" fmla="*/ 57813 w 332214"/>
                    <a:gd name="connsiteY6" fmla="*/ 1002 h 524928"/>
                    <a:gd name="connsiteX7" fmla="*/ 17163 w 332214"/>
                    <a:gd name="connsiteY7" fmla="*/ 10035 h 524928"/>
                    <a:gd name="connsiteX8" fmla="*/ 0 w 332214"/>
                    <a:gd name="connsiteY8" fmla="*/ 47071 h 524928"/>
                    <a:gd name="connsiteX9" fmla="*/ 0 w 332214"/>
                    <a:gd name="connsiteY9" fmla="*/ 273806 h 524928"/>
                    <a:gd name="connsiteX10" fmla="*/ 26197 w 332214"/>
                    <a:gd name="connsiteY10" fmla="*/ 356911 h 524928"/>
                    <a:gd name="connsiteX11" fmla="*/ 52393 w 332214"/>
                    <a:gd name="connsiteY11" fmla="*/ 393947 h 524928"/>
                    <a:gd name="connsiteX12" fmla="*/ 64136 w 332214"/>
                    <a:gd name="connsiteY12" fmla="*/ 399367 h 524928"/>
                    <a:gd name="connsiteX13" fmla="*/ 73169 w 332214"/>
                    <a:gd name="connsiteY13" fmla="*/ 396658 h 524928"/>
                    <a:gd name="connsiteX14" fmla="*/ 75879 w 332214"/>
                    <a:gd name="connsiteY14" fmla="*/ 376784 h 524928"/>
                    <a:gd name="connsiteX15" fmla="*/ 49683 w 332214"/>
                    <a:gd name="connsiteY15" fmla="*/ 339748 h 524928"/>
                    <a:gd name="connsiteX16" fmla="*/ 28906 w 332214"/>
                    <a:gd name="connsiteY16" fmla="*/ 273806 h 524928"/>
                    <a:gd name="connsiteX17" fmla="*/ 28906 w 332214"/>
                    <a:gd name="connsiteY17" fmla="*/ 47071 h 524928"/>
                    <a:gd name="connsiteX18" fmla="*/ 37940 w 332214"/>
                    <a:gd name="connsiteY18" fmla="*/ 32619 h 524928"/>
                    <a:gd name="connsiteX19" fmla="*/ 55102 w 332214"/>
                    <a:gd name="connsiteY19" fmla="*/ 29909 h 524928"/>
                    <a:gd name="connsiteX20" fmla="*/ 69556 w 332214"/>
                    <a:gd name="connsiteY20" fmla="*/ 49782 h 524928"/>
                    <a:gd name="connsiteX21" fmla="*/ 69556 w 332214"/>
                    <a:gd name="connsiteY21" fmla="*/ 230446 h 524928"/>
                    <a:gd name="connsiteX22" fmla="*/ 95752 w 332214"/>
                    <a:gd name="connsiteY22" fmla="*/ 299098 h 524928"/>
                    <a:gd name="connsiteX23" fmla="*/ 98462 w 332214"/>
                    <a:gd name="connsiteY23" fmla="*/ 301809 h 524928"/>
                    <a:gd name="connsiteX24" fmla="*/ 130079 w 332214"/>
                    <a:gd name="connsiteY24" fmla="*/ 336134 h 524928"/>
                    <a:gd name="connsiteX25" fmla="*/ 144531 w 332214"/>
                    <a:gd name="connsiteY25" fmla="*/ 353298 h 524928"/>
                    <a:gd name="connsiteX26" fmla="*/ 168018 w 332214"/>
                    <a:gd name="connsiteY26" fmla="*/ 375881 h 524928"/>
                    <a:gd name="connsiteX27" fmla="*/ 188794 w 332214"/>
                    <a:gd name="connsiteY27" fmla="*/ 375881 h 524928"/>
                    <a:gd name="connsiteX28" fmla="*/ 188794 w 332214"/>
                    <a:gd name="connsiteY28" fmla="*/ 356008 h 524928"/>
                    <a:gd name="connsiteX29" fmla="*/ 150855 w 332214"/>
                    <a:gd name="connsiteY29" fmla="*/ 315359 h 524928"/>
                    <a:gd name="connsiteX30" fmla="*/ 115625 w 332214"/>
                    <a:gd name="connsiteY30" fmla="*/ 281032 h 524928"/>
                    <a:gd name="connsiteX31" fmla="*/ 115625 w 332214"/>
                    <a:gd name="connsiteY31" fmla="*/ 249416 h 524928"/>
                    <a:gd name="connsiteX32" fmla="*/ 144531 w 332214"/>
                    <a:gd name="connsiteY32" fmla="*/ 246706 h 524928"/>
                    <a:gd name="connsiteX33" fmla="*/ 196924 w 332214"/>
                    <a:gd name="connsiteY33" fmla="*/ 281032 h 524928"/>
                    <a:gd name="connsiteX34" fmla="*/ 278223 w 332214"/>
                    <a:gd name="connsiteY34" fmla="*/ 398464 h 524928"/>
                    <a:gd name="connsiteX35" fmla="*/ 301710 w 332214"/>
                    <a:gd name="connsiteY35" fmla="*/ 513186 h 524928"/>
                    <a:gd name="connsiteX36" fmla="*/ 316163 w 332214"/>
                    <a:gd name="connsiteY36" fmla="*/ 524929 h 524928"/>
                    <a:gd name="connsiteX37" fmla="*/ 318872 w 332214"/>
                    <a:gd name="connsiteY37" fmla="*/ 524929 h 524928"/>
                    <a:gd name="connsiteX38" fmla="*/ 331519 w 332214"/>
                    <a:gd name="connsiteY38" fmla="*/ 506862 h 5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32214" h="524928">
                      <a:moveTo>
                        <a:pt x="331519" y="506862"/>
                      </a:moveTo>
                      <a:lnTo>
                        <a:pt x="308032" y="392141"/>
                      </a:lnTo>
                      <a:cubicBezTo>
                        <a:pt x="296289" y="337942"/>
                        <a:pt x="264673" y="289162"/>
                        <a:pt x="214990" y="257546"/>
                      </a:cubicBezTo>
                      <a:lnTo>
                        <a:pt x="162598" y="223219"/>
                      </a:lnTo>
                      <a:cubicBezTo>
                        <a:pt x="141822" y="208766"/>
                        <a:pt x="112915" y="211477"/>
                        <a:pt x="95752" y="228640"/>
                      </a:cubicBezTo>
                      <a:lnTo>
                        <a:pt x="95752" y="49782"/>
                      </a:lnTo>
                      <a:cubicBezTo>
                        <a:pt x="95752" y="27199"/>
                        <a:pt x="78589" y="6422"/>
                        <a:pt x="57813" y="1002"/>
                      </a:cubicBezTo>
                      <a:cubicBezTo>
                        <a:pt x="43359" y="-1707"/>
                        <a:pt x="28906" y="1002"/>
                        <a:pt x="17163" y="10035"/>
                      </a:cubicBezTo>
                      <a:cubicBezTo>
                        <a:pt x="5420" y="19069"/>
                        <a:pt x="0" y="32619"/>
                        <a:pt x="0" y="47071"/>
                      </a:cubicBezTo>
                      <a:lnTo>
                        <a:pt x="0" y="273806"/>
                      </a:lnTo>
                      <a:cubicBezTo>
                        <a:pt x="0" y="302712"/>
                        <a:pt x="9033" y="331618"/>
                        <a:pt x="26197" y="356911"/>
                      </a:cubicBezTo>
                      <a:lnTo>
                        <a:pt x="52393" y="393947"/>
                      </a:lnTo>
                      <a:cubicBezTo>
                        <a:pt x="55102" y="396658"/>
                        <a:pt x="61426" y="399367"/>
                        <a:pt x="64136" y="399367"/>
                      </a:cubicBezTo>
                      <a:cubicBezTo>
                        <a:pt x="66846" y="399367"/>
                        <a:pt x="69556" y="399367"/>
                        <a:pt x="73169" y="396658"/>
                      </a:cubicBezTo>
                      <a:cubicBezTo>
                        <a:pt x="78589" y="391238"/>
                        <a:pt x="82202" y="382205"/>
                        <a:pt x="75879" y="376784"/>
                      </a:cubicBezTo>
                      <a:lnTo>
                        <a:pt x="49683" y="339748"/>
                      </a:lnTo>
                      <a:cubicBezTo>
                        <a:pt x="35230" y="319875"/>
                        <a:pt x="28906" y="296389"/>
                        <a:pt x="28906" y="273806"/>
                      </a:cubicBezTo>
                      <a:lnTo>
                        <a:pt x="28906" y="47071"/>
                      </a:lnTo>
                      <a:cubicBezTo>
                        <a:pt x="28906" y="41652"/>
                        <a:pt x="31616" y="35329"/>
                        <a:pt x="37940" y="32619"/>
                      </a:cubicBezTo>
                      <a:cubicBezTo>
                        <a:pt x="43359" y="29909"/>
                        <a:pt x="49683" y="27199"/>
                        <a:pt x="55102" y="29909"/>
                      </a:cubicBezTo>
                      <a:cubicBezTo>
                        <a:pt x="64136" y="32619"/>
                        <a:pt x="69556" y="38942"/>
                        <a:pt x="69556" y="49782"/>
                      </a:cubicBezTo>
                      <a:lnTo>
                        <a:pt x="69556" y="230446"/>
                      </a:lnTo>
                      <a:cubicBezTo>
                        <a:pt x="69556" y="256643"/>
                        <a:pt x="78589" y="279226"/>
                        <a:pt x="95752" y="299098"/>
                      </a:cubicBezTo>
                      <a:lnTo>
                        <a:pt x="98462" y="301809"/>
                      </a:lnTo>
                      <a:cubicBezTo>
                        <a:pt x="107495" y="313551"/>
                        <a:pt x="119239" y="324392"/>
                        <a:pt x="130079" y="336134"/>
                      </a:cubicBezTo>
                      <a:lnTo>
                        <a:pt x="144531" y="353298"/>
                      </a:lnTo>
                      <a:cubicBezTo>
                        <a:pt x="158984" y="367751"/>
                        <a:pt x="168018" y="375881"/>
                        <a:pt x="168018" y="375881"/>
                      </a:cubicBezTo>
                      <a:cubicBezTo>
                        <a:pt x="173438" y="381300"/>
                        <a:pt x="182471" y="381300"/>
                        <a:pt x="188794" y="375881"/>
                      </a:cubicBezTo>
                      <a:cubicBezTo>
                        <a:pt x="194214" y="370461"/>
                        <a:pt x="194214" y="361428"/>
                        <a:pt x="188794" y="356008"/>
                      </a:cubicBezTo>
                      <a:cubicBezTo>
                        <a:pt x="188794" y="356008"/>
                        <a:pt x="171631" y="338845"/>
                        <a:pt x="150855" y="315359"/>
                      </a:cubicBezTo>
                      <a:lnTo>
                        <a:pt x="115625" y="281032"/>
                      </a:lnTo>
                      <a:cubicBezTo>
                        <a:pt x="106592" y="271999"/>
                        <a:pt x="106592" y="258449"/>
                        <a:pt x="115625" y="249416"/>
                      </a:cubicBezTo>
                      <a:cubicBezTo>
                        <a:pt x="124658" y="240382"/>
                        <a:pt x="136401" y="240382"/>
                        <a:pt x="144531" y="246706"/>
                      </a:cubicBezTo>
                      <a:lnTo>
                        <a:pt x="196924" y="281032"/>
                      </a:lnTo>
                      <a:cubicBezTo>
                        <a:pt x="237573" y="309939"/>
                        <a:pt x="266480" y="349684"/>
                        <a:pt x="278223" y="398464"/>
                      </a:cubicBezTo>
                      <a:lnTo>
                        <a:pt x="301710" y="513186"/>
                      </a:lnTo>
                      <a:cubicBezTo>
                        <a:pt x="304419" y="518606"/>
                        <a:pt x="310743" y="524929"/>
                        <a:pt x="316163" y="524929"/>
                      </a:cubicBezTo>
                      <a:lnTo>
                        <a:pt x="318872" y="524929"/>
                      </a:lnTo>
                      <a:cubicBezTo>
                        <a:pt x="328809" y="521315"/>
                        <a:pt x="334229" y="512282"/>
                        <a:pt x="331519" y="506862"/>
                      </a:cubicBezTo>
                      <a:close/>
                    </a:path>
                  </a:pathLst>
                </a:custGeom>
                <a:grpFill/>
                <a:ln w="9028"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BC5027EF-82DF-0546-9A4F-01AB107E0893}"/>
                    </a:ext>
                  </a:extLst>
                </p:cNvPr>
                <p:cNvSpPr/>
                <p:nvPr/>
              </p:nvSpPr>
              <p:spPr>
                <a:xfrm>
                  <a:off x="7272067" y="6011466"/>
                  <a:ext cx="31338" cy="31602"/>
                </a:xfrm>
                <a:custGeom>
                  <a:avLst/>
                  <a:gdLst>
                    <a:gd name="connsiteX0" fmla="*/ 27988 w 31338"/>
                    <a:gd name="connsiteY0" fmla="*/ 6309 h 31602"/>
                    <a:gd name="connsiteX1" fmla="*/ 27988 w 31338"/>
                    <a:gd name="connsiteY1" fmla="*/ 6309 h 31602"/>
                    <a:gd name="connsiteX2" fmla="*/ 6309 w 31338"/>
                    <a:gd name="connsiteY2" fmla="*/ 3599 h 31602"/>
                    <a:gd name="connsiteX3" fmla="*/ 3599 w 31338"/>
                    <a:gd name="connsiteY3" fmla="*/ 25279 h 31602"/>
                    <a:gd name="connsiteX4" fmla="*/ 16245 w 31338"/>
                    <a:gd name="connsiteY4" fmla="*/ 31602 h 31602"/>
                    <a:gd name="connsiteX5" fmla="*/ 25278 w 31338"/>
                    <a:gd name="connsiteY5" fmla="*/ 28892 h 31602"/>
                    <a:gd name="connsiteX6" fmla="*/ 27988 w 31338"/>
                    <a:gd name="connsiteY6" fmla="*/ 6309 h 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38" h="31602">
                      <a:moveTo>
                        <a:pt x="27988" y="6309"/>
                      </a:moveTo>
                      <a:lnTo>
                        <a:pt x="27988" y="6309"/>
                      </a:lnTo>
                      <a:cubicBezTo>
                        <a:pt x="21666" y="-14"/>
                        <a:pt x="12632" y="-2725"/>
                        <a:pt x="6309" y="3599"/>
                      </a:cubicBezTo>
                      <a:cubicBezTo>
                        <a:pt x="-14" y="9922"/>
                        <a:pt x="-2724" y="18955"/>
                        <a:pt x="3599" y="25279"/>
                      </a:cubicBezTo>
                      <a:cubicBezTo>
                        <a:pt x="6309" y="27989"/>
                        <a:pt x="12632" y="31602"/>
                        <a:pt x="16245" y="31602"/>
                      </a:cubicBezTo>
                      <a:cubicBezTo>
                        <a:pt x="18955" y="31602"/>
                        <a:pt x="22569" y="31602"/>
                        <a:pt x="25278" y="28892"/>
                      </a:cubicBezTo>
                      <a:cubicBezTo>
                        <a:pt x="30699" y="22569"/>
                        <a:pt x="34312" y="12633"/>
                        <a:pt x="27988" y="6309"/>
                      </a:cubicBezTo>
                      <a:close/>
                    </a:path>
                  </a:pathLst>
                </a:custGeom>
                <a:grpFill/>
                <a:ln w="9028"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2195B45D-5811-F045-9BFD-B17CF7E32880}"/>
                    </a:ext>
                  </a:extLst>
                </p:cNvPr>
                <p:cNvSpPr/>
                <p:nvPr/>
              </p:nvSpPr>
              <p:spPr>
                <a:xfrm>
                  <a:off x="7610098" y="5598136"/>
                  <a:ext cx="326177" cy="521713"/>
                </a:xfrm>
                <a:custGeom>
                  <a:avLst/>
                  <a:gdLst>
                    <a:gd name="connsiteX0" fmla="*/ 308732 w 326177"/>
                    <a:gd name="connsiteY0" fmla="*/ 9531 h 521713"/>
                    <a:gd name="connsiteX1" fmla="*/ 268987 w 326177"/>
                    <a:gd name="connsiteY1" fmla="*/ 1401 h 521713"/>
                    <a:gd name="connsiteX2" fmla="*/ 231950 w 326177"/>
                    <a:gd name="connsiteY2" fmla="*/ 50180 h 521713"/>
                    <a:gd name="connsiteX3" fmla="*/ 231950 w 326177"/>
                    <a:gd name="connsiteY3" fmla="*/ 227231 h 521713"/>
                    <a:gd name="connsiteX4" fmla="*/ 166008 w 326177"/>
                    <a:gd name="connsiteY4" fmla="*/ 221811 h 521713"/>
                    <a:gd name="connsiteX5" fmla="*/ 114518 w 326177"/>
                    <a:gd name="connsiteY5" fmla="*/ 256137 h 521713"/>
                    <a:gd name="connsiteX6" fmla="*/ 23283 w 326177"/>
                    <a:gd name="connsiteY6" fmla="*/ 390732 h 521713"/>
                    <a:gd name="connsiteX7" fmla="*/ 700 w 326177"/>
                    <a:gd name="connsiteY7" fmla="*/ 504550 h 521713"/>
                    <a:gd name="connsiteX8" fmla="*/ 12443 w 326177"/>
                    <a:gd name="connsiteY8" fmla="*/ 521714 h 521713"/>
                    <a:gd name="connsiteX9" fmla="*/ 15153 w 326177"/>
                    <a:gd name="connsiteY9" fmla="*/ 521714 h 521713"/>
                    <a:gd name="connsiteX10" fmla="*/ 29606 w 326177"/>
                    <a:gd name="connsiteY10" fmla="*/ 509970 h 521713"/>
                    <a:gd name="connsiteX11" fmla="*/ 52189 w 326177"/>
                    <a:gd name="connsiteY11" fmla="*/ 396152 h 521713"/>
                    <a:gd name="connsiteX12" fmla="*/ 131682 w 326177"/>
                    <a:gd name="connsiteY12" fmla="*/ 278720 h 521713"/>
                    <a:gd name="connsiteX13" fmla="*/ 183171 w 326177"/>
                    <a:gd name="connsiteY13" fmla="*/ 244394 h 521713"/>
                    <a:gd name="connsiteX14" fmla="*/ 212077 w 326177"/>
                    <a:gd name="connsiteY14" fmla="*/ 247104 h 521713"/>
                    <a:gd name="connsiteX15" fmla="*/ 212077 w 326177"/>
                    <a:gd name="connsiteY15" fmla="*/ 278720 h 521713"/>
                    <a:gd name="connsiteX16" fmla="*/ 140715 w 326177"/>
                    <a:gd name="connsiteY16" fmla="*/ 352793 h 521713"/>
                    <a:gd name="connsiteX17" fmla="*/ 140715 w 326177"/>
                    <a:gd name="connsiteY17" fmla="*/ 372666 h 521713"/>
                    <a:gd name="connsiteX18" fmla="*/ 160588 w 326177"/>
                    <a:gd name="connsiteY18" fmla="*/ 372666 h 521713"/>
                    <a:gd name="connsiteX19" fmla="*/ 229240 w 326177"/>
                    <a:gd name="connsiteY19" fmla="*/ 298594 h 521713"/>
                    <a:gd name="connsiteX20" fmla="*/ 231950 w 326177"/>
                    <a:gd name="connsiteY20" fmla="*/ 295883 h 521713"/>
                    <a:gd name="connsiteX21" fmla="*/ 257243 w 326177"/>
                    <a:gd name="connsiteY21" fmla="*/ 227231 h 521713"/>
                    <a:gd name="connsiteX22" fmla="*/ 257243 w 326177"/>
                    <a:gd name="connsiteY22" fmla="*/ 47470 h 521713"/>
                    <a:gd name="connsiteX23" fmla="*/ 271696 w 326177"/>
                    <a:gd name="connsiteY23" fmla="*/ 27597 h 521713"/>
                    <a:gd name="connsiteX24" fmla="*/ 288860 w 326177"/>
                    <a:gd name="connsiteY24" fmla="*/ 30307 h 521713"/>
                    <a:gd name="connsiteX25" fmla="*/ 296989 w 326177"/>
                    <a:gd name="connsiteY25" fmla="*/ 44759 h 521713"/>
                    <a:gd name="connsiteX26" fmla="*/ 296989 w 326177"/>
                    <a:gd name="connsiteY26" fmla="*/ 270590 h 521713"/>
                    <a:gd name="connsiteX27" fmla="*/ 277116 w 326177"/>
                    <a:gd name="connsiteY27" fmla="*/ 336533 h 521713"/>
                    <a:gd name="connsiteX28" fmla="*/ 166008 w 326177"/>
                    <a:gd name="connsiteY28" fmla="*/ 491001 h 521713"/>
                    <a:gd name="connsiteX29" fmla="*/ 168718 w 326177"/>
                    <a:gd name="connsiteY29" fmla="*/ 510874 h 521713"/>
                    <a:gd name="connsiteX30" fmla="*/ 176848 w 326177"/>
                    <a:gd name="connsiteY30" fmla="*/ 513584 h 521713"/>
                    <a:gd name="connsiteX31" fmla="*/ 188591 w 326177"/>
                    <a:gd name="connsiteY31" fmla="*/ 508164 h 521713"/>
                    <a:gd name="connsiteX32" fmla="*/ 299699 w 326177"/>
                    <a:gd name="connsiteY32" fmla="*/ 353696 h 521713"/>
                    <a:gd name="connsiteX33" fmla="*/ 324993 w 326177"/>
                    <a:gd name="connsiteY33" fmla="*/ 270590 h 521713"/>
                    <a:gd name="connsiteX34" fmla="*/ 324993 w 326177"/>
                    <a:gd name="connsiteY34" fmla="*/ 44759 h 521713"/>
                    <a:gd name="connsiteX35" fmla="*/ 308732 w 326177"/>
                    <a:gd name="connsiteY35" fmla="*/ 9531 h 52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26177" h="521713">
                      <a:moveTo>
                        <a:pt x="308732" y="9531"/>
                      </a:moveTo>
                      <a:cubicBezTo>
                        <a:pt x="296989" y="1401"/>
                        <a:pt x="283439" y="-2213"/>
                        <a:pt x="268987" y="1401"/>
                      </a:cubicBezTo>
                      <a:cubicBezTo>
                        <a:pt x="246404" y="6820"/>
                        <a:pt x="231950" y="26693"/>
                        <a:pt x="231950" y="50180"/>
                      </a:cubicBezTo>
                      <a:lnTo>
                        <a:pt x="231950" y="227231"/>
                      </a:lnTo>
                      <a:cubicBezTo>
                        <a:pt x="214787" y="210068"/>
                        <a:pt x="186784" y="207357"/>
                        <a:pt x="166008" y="221811"/>
                      </a:cubicBezTo>
                      <a:lnTo>
                        <a:pt x="114518" y="256137"/>
                      </a:lnTo>
                      <a:cubicBezTo>
                        <a:pt x="69352" y="287753"/>
                        <a:pt x="35026" y="335630"/>
                        <a:pt x="23283" y="390732"/>
                      </a:cubicBezTo>
                      <a:lnTo>
                        <a:pt x="700" y="504550"/>
                      </a:lnTo>
                      <a:cubicBezTo>
                        <a:pt x="-2010" y="512680"/>
                        <a:pt x="3410" y="519003"/>
                        <a:pt x="12443" y="521714"/>
                      </a:cubicBezTo>
                      <a:lnTo>
                        <a:pt x="15153" y="521714"/>
                      </a:lnTo>
                      <a:cubicBezTo>
                        <a:pt x="20573" y="521714"/>
                        <a:pt x="26897" y="516294"/>
                        <a:pt x="29606" y="509970"/>
                      </a:cubicBezTo>
                      <a:lnTo>
                        <a:pt x="52189" y="396152"/>
                      </a:lnTo>
                      <a:cubicBezTo>
                        <a:pt x="63932" y="347372"/>
                        <a:pt x="89225" y="307627"/>
                        <a:pt x="131682" y="278720"/>
                      </a:cubicBezTo>
                      <a:lnTo>
                        <a:pt x="183171" y="244394"/>
                      </a:lnTo>
                      <a:cubicBezTo>
                        <a:pt x="191301" y="238974"/>
                        <a:pt x="205754" y="238974"/>
                        <a:pt x="212077" y="247104"/>
                      </a:cubicBezTo>
                      <a:cubicBezTo>
                        <a:pt x="220207" y="255234"/>
                        <a:pt x="220207" y="269687"/>
                        <a:pt x="212077" y="278720"/>
                      </a:cubicBezTo>
                      <a:lnTo>
                        <a:pt x="140715" y="352793"/>
                      </a:lnTo>
                      <a:cubicBezTo>
                        <a:pt x="135295" y="358213"/>
                        <a:pt x="135295" y="367246"/>
                        <a:pt x="140715" y="372666"/>
                      </a:cubicBezTo>
                      <a:cubicBezTo>
                        <a:pt x="146135" y="378085"/>
                        <a:pt x="155168" y="378085"/>
                        <a:pt x="160588" y="372666"/>
                      </a:cubicBezTo>
                      <a:cubicBezTo>
                        <a:pt x="160588" y="372666"/>
                        <a:pt x="220207" y="309433"/>
                        <a:pt x="229240" y="298594"/>
                      </a:cubicBezTo>
                      <a:lnTo>
                        <a:pt x="231950" y="295883"/>
                      </a:lnTo>
                      <a:cubicBezTo>
                        <a:pt x="249113" y="276011"/>
                        <a:pt x="257243" y="253428"/>
                        <a:pt x="257243" y="227231"/>
                      </a:cubicBezTo>
                      <a:lnTo>
                        <a:pt x="257243" y="47470"/>
                      </a:lnTo>
                      <a:cubicBezTo>
                        <a:pt x="257243" y="39340"/>
                        <a:pt x="262663" y="30307"/>
                        <a:pt x="271696" y="27597"/>
                      </a:cubicBezTo>
                      <a:cubicBezTo>
                        <a:pt x="277116" y="27597"/>
                        <a:pt x="283439" y="27597"/>
                        <a:pt x="288860" y="30307"/>
                      </a:cubicBezTo>
                      <a:cubicBezTo>
                        <a:pt x="294279" y="33017"/>
                        <a:pt x="296989" y="38437"/>
                        <a:pt x="296989" y="44759"/>
                      </a:cubicBezTo>
                      <a:lnTo>
                        <a:pt x="296989" y="270590"/>
                      </a:lnTo>
                      <a:cubicBezTo>
                        <a:pt x="296989" y="293173"/>
                        <a:pt x="288860" y="316660"/>
                        <a:pt x="277116" y="336533"/>
                      </a:cubicBezTo>
                      <a:lnTo>
                        <a:pt x="166008" y="491001"/>
                      </a:lnTo>
                      <a:cubicBezTo>
                        <a:pt x="160588" y="496420"/>
                        <a:pt x="163298" y="505453"/>
                        <a:pt x="168718" y="510874"/>
                      </a:cubicBezTo>
                      <a:cubicBezTo>
                        <a:pt x="171428" y="513584"/>
                        <a:pt x="174138" y="513584"/>
                        <a:pt x="176848" y="513584"/>
                      </a:cubicBezTo>
                      <a:cubicBezTo>
                        <a:pt x="182267" y="513584"/>
                        <a:pt x="184978" y="510874"/>
                        <a:pt x="188591" y="508164"/>
                      </a:cubicBezTo>
                      <a:lnTo>
                        <a:pt x="299699" y="353696"/>
                      </a:lnTo>
                      <a:cubicBezTo>
                        <a:pt x="316862" y="331113"/>
                        <a:pt x="324993" y="302206"/>
                        <a:pt x="324993" y="270590"/>
                      </a:cubicBezTo>
                      <a:lnTo>
                        <a:pt x="324993" y="44759"/>
                      </a:lnTo>
                      <a:cubicBezTo>
                        <a:pt x="329509" y="32114"/>
                        <a:pt x="320476" y="17660"/>
                        <a:pt x="308732" y="9531"/>
                      </a:cubicBezTo>
                      <a:close/>
                    </a:path>
                  </a:pathLst>
                </a:custGeom>
                <a:grpFill/>
                <a:ln w="9028"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7A5CF30F-0514-7D4C-9F20-A4108C0CF971}"/>
                    </a:ext>
                  </a:extLst>
                </p:cNvPr>
                <p:cNvSpPr/>
                <p:nvPr/>
              </p:nvSpPr>
              <p:spPr>
                <a:xfrm>
                  <a:off x="7328058" y="5441456"/>
                  <a:ext cx="477856" cy="383008"/>
                </a:xfrm>
                <a:custGeom>
                  <a:avLst/>
                  <a:gdLst>
                    <a:gd name="connsiteX0" fmla="*/ 448047 w 477856"/>
                    <a:gd name="connsiteY0" fmla="*/ 284546 h 383008"/>
                    <a:gd name="connsiteX1" fmla="*/ 387525 w 477856"/>
                    <a:gd name="connsiteY1" fmla="*/ 284546 h 383008"/>
                    <a:gd name="connsiteX2" fmla="*/ 324292 w 477856"/>
                    <a:gd name="connsiteY2" fmla="*/ 233056 h 383008"/>
                    <a:gd name="connsiteX3" fmla="*/ 315259 w 477856"/>
                    <a:gd name="connsiteY3" fmla="*/ 230347 h 383008"/>
                    <a:gd name="connsiteX4" fmla="*/ 337842 w 477856"/>
                    <a:gd name="connsiteY4" fmla="*/ 224927 h 383008"/>
                    <a:gd name="connsiteX5" fmla="*/ 343262 w 477856"/>
                    <a:gd name="connsiteY5" fmla="*/ 222217 h 383008"/>
                    <a:gd name="connsiteX6" fmla="*/ 348682 w 477856"/>
                    <a:gd name="connsiteY6" fmla="*/ 210473 h 383008"/>
                    <a:gd name="connsiteX7" fmla="*/ 348682 w 477856"/>
                    <a:gd name="connsiteY7" fmla="*/ 205054 h 383008"/>
                    <a:gd name="connsiteX8" fmla="*/ 357715 w 477856"/>
                    <a:gd name="connsiteY8" fmla="*/ 205054 h 383008"/>
                    <a:gd name="connsiteX9" fmla="*/ 366748 w 477856"/>
                    <a:gd name="connsiteY9" fmla="*/ 205054 h 383008"/>
                    <a:gd name="connsiteX10" fmla="*/ 366748 w 477856"/>
                    <a:gd name="connsiteY10" fmla="*/ 210473 h 383008"/>
                    <a:gd name="connsiteX11" fmla="*/ 378491 w 477856"/>
                    <a:gd name="connsiteY11" fmla="*/ 224927 h 383008"/>
                    <a:gd name="connsiteX12" fmla="*/ 415528 w 477856"/>
                    <a:gd name="connsiteY12" fmla="*/ 233056 h 383008"/>
                    <a:gd name="connsiteX13" fmla="*/ 447144 w 477856"/>
                    <a:gd name="connsiteY13" fmla="*/ 270093 h 383008"/>
                    <a:gd name="connsiteX14" fmla="*/ 447144 w 477856"/>
                    <a:gd name="connsiteY14" fmla="*/ 284546 h 383008"/>
                    <a:gd name="connsiteX15" fmla="*/ 284546 w 477856"/>
                    <a:gd name="connsiteY15" fmla="*/ 207764 h 383008"/>
                    <a:gd name="connsiteX16" fmla="*/ 284546 w 477856"/>
                    <a:gd name="connsiteY16" fmla="*/ 207764 h 383008"/>
                    <a:gd name="connsiteX17" fmla="*/ 310742 w 477856"/>
                    <a:gd name="connsiteY17" fmla="*/ 182471 h 383008"/>
                    <a:gd name="connsiteX18" fmla="*/ 322486 w 477856"/>
                    <a:gd name="connsiteY18" fmla="*/ 194214 h 383008"/>
                    <a:gd name="connsiteX19" fmla="*/ 322486 w 477856"/>
                    <a:gd name="connsiteY19" fmla="*/ 199634 h 383008"/>
                    <a:gd name="connsiteX20" fmla="*/ 296289 w 477856"/>
                    <a:gd name="connsiteY20" fmla="*/ 205054 h 383008"/>
                    <a:gd name="connsiteX21" fmla="*/ 284546 w 477856"/>
                    <a:gd name="connsiteY21" fmla="*/ 207764 h 383008"/>
                    <a:gd name="connsiteX22" fmla="*/ 238477 w 477856"/>
                    <a:gd name="connsiteY22" fmla="*/ 193311 h 383008"/>
                    <a:gd name="connsiteX23" fmla="*/ 180664 w 477856"/>
                    <a:gd name="connsiteY23" fmla="*/ 136401 h 383008"/>
                    <a:gd name="connsiteX24" fmla="*/ 180664 w 477856"/>
                    <a:gd name="connsiteY24" fmla="*/ 121948 h 383008"/>
                    <a:gd name="connsiteX25" fmla="*/ 200537 w 477856"/>
                    <a:gd name="connsiteY25" fmla="*/ 121948 h 383008"/>
                    <a:gd name="connsiteX26" fmla="*/ 263770 w 477856"/>
                    <a:gd name="connsiteY26" fmla="*/ 99365 h 383008"/>
                    <a:gd name="connsiteX27" fmla="*/ 295386 w 477856"/>
                    <a:gd name="connsiteY27" fmla="*/ 116529 h 383008"/>
                    <a:gd name="connsiteX28" fmla="*/ 295386 w 477856"/>
                    <a:gd name="connsiteY28" fmla="*/ 139112 h 383008"/>
                    <a:gd name="connsiteX29" fmla="*/ 238477 w 477856"/>
                    <a:gd name="connsiteY29" fmla="*/ 193311 h 383008"/>
                    <a:gd name="connsiteX30" fmla="*/ 255640 w 477856"/>
                    <a:gd name="connsiteY30" fmla="*/ 230347 h 383008"/>
                    <a:gd name="connsiteX31" fmla="*/ 238477 w 477856"/>
                    <a:gd name="connsiteY31" fmla="*/ 270093 h 383008"/>
                    <a:gd name="connsiteX32" fmla="*/ 221314 w 477856"/>
                    <a:gd name="connsiteY32" fmla="*/ 230347 h 383008"/>
                    <a:gd name="connsiteX33" fmla="*/ 221314 w 477856"/>
                    <a:gd name="connsiteY33" fmla="*/ 218603 h 383008"/>
                    <a:gd name="connsiteX34" fmla="*/ 238477 w 477856"/>
                    <a:gd name="connsiteY34" fmla="*/ 221314 h 383008"/>
                    <a:gd name="connsiteX35" fmla="*/ 255640 w 477856"/>
                    <a:gd name="connsiteY35" fmla="*/ 218603 h 383008"/>
                    <a:gd name="connsiteX36" fmla="*/ 255640 w 477856"/>
                    <a:gd name="connsiteY36" fmla="*/ 230347 h 383008"/>
                    <a:gd name="connsiteX37" fmla="*/ 193310 w 477856"/>
                    <a:gd name="connsiteY37" fmla="*/ 207764 h 383008"/>
                    <a:gd name="connsiteX38" fmla="*/ 181567 w 477856"/>
                    <a:gd name="connsiteY38" fmla="*/ 205054 h 383008"/>
                    <a:gd name="connsiteX39" fmla="*/ 155371 w 477856"/>
                    <a:gd name="connsiteY39" fmla="*/ 199634 h 383008"/>
                    <a:gd name="connsiteX40" fmla="*/ 155371 w 477856"/>
                    <a:gd name="connsiteY40" fmla="*/ 194214 h 383008"/>
                    <a:gd name="connsiteX41" fmla="*/ 167114 w 477856"/>
                    <a:gd name="connsiteY41" fmla="*/ 182471 h 383008"/>
                    <a:gd name="connsiteX42" fmla="*/ 193310 w 477856"/>
                    <a:gd name="connsiteY42" fmla="*/ 207764 h 383008"/>
                    <a:gd name="connsiteX43" fmla="*/ 149951 w 477856"/>
                    <a:gd name="connsiteY43" fmla="*/ 230347 h 383008"/>
                    <a:gd name="connsiteX44" fmla="*/ 86719 w 477856"/>
                    <a:gd name="connsiteY44" fmla="*/ 281836 h 383008"/>
                    <a:gd name="connsiteX45" fmla="*/ 26196 w 477856"/>
                    <a:gd name="connsiteY45" fmla="*/ 281836 h 383008"/>
                    <a:gd name="connsiteX46" fmla="*/ 26196 w 477856"/>
                    <a:gd name="connsiteY46" fmla="*/ 270093 h 383008"/>
                    <a:gd name="connsiteX47" fmla="*/ 57812 w 477856"/>
                    <a:gd name="connsiteY47" fmla="*/ 233056 h 383008"/>
                    <a:gd name="connsiteX48" fmla="*/ 94849 w 477856"/>
                    <a:gd name="connsiteY48" fmla="*/ 224927 h 383008"/>
                    <a:gd name="connsiteX49" fmla="*/ 106592 w 477856"/>
                    <a:gd name="connsiteY49" fmla="*/ 210473 h 383008"/>
                    <a:gd name="connsiteX50" fmla="*/ 106592 w 477856"/>
                    <a:gd name="connsiteY50" fmla="*/ 205054 h 383008"/>
                    <a:gd name="connsiteX51" fmla="*/ 115625 w 477856"/>
                    <a:gd name="connsiteY51" fmla="*/ 205054 h 383008"/>
                    <a:gd name="connsiteX52" fmla="*/ 124658 w 477856"/>
                    <a:gd name="connsiteY52" fmla="*/ 205054 h 383008"/>
                    <a:gd name="connsiteX53" fmla="*/ 124658 w 477856"/>
                    <a:gd name="connsiteY53" fmla="*/ 207764 h 383008"/>
                    <a:gd name="connsiteX54" fmla="*/ 130078 w 477856"/>
                    <a:gd name="connsiteY54" fmla="*/ 219506 h 383008"/>
                    <a:gd name="connsiteX55" fmla="*/ 135498 w 477856"/>
                    <a:gd name="connsiteY55" fmla="*/ 222217 h 383008"/>
                    <a:gd name="connsiteX56" fmla="*/ 158081 w 477856"/>
                    <a:gd name="connsiteY56" fmla="*/ 227637 h 383008"/>
                    <a:gd name="connsiteX57" fmla="*/ 149951 w 477856"/>
                    <a:gd name="connsiteY57" fmla="*/ 230347 h 383008"/>
                    <a:gd name="connsiteX58" fmla="*/ 81299 w 477856"/>
                    <a:gd name="connsiteY58" fmla="*/ 133691 h 383008"/>
                    <a:gd name="connsiteX59" fmla="*/ 101172 w 477856"/>
                    <a:gd name="connsiteY59" fmla="*/ 133691 h 383008"/>
                    <a:gd name="connsiteX60" fmla="*/ 152661 w 477856"/>
                    <a:gd name="connsiteY60" fmla="*/ 121948 h 383008"/>
                    <a:gd name="connsiteX61" fmla="*/ 152661 w 477856"/>
                    <a:gd name="connsiteY61" fmla="*/ 139112 h 383008"/>
                    <a:gd name="connsiteX62" fmla="*/ 115625 w 477856"/>
                    <a:gd name="connsiteY62" fmla="*/ 176148 h 383008"/>
                    <a:gd name="connsiteX63" fmla="*/ 78589 w 477856"/>
                    <a:gd name="connsiteY63" fmla="*/ 139112 h 383008"/>
                    <a:gd name="connsiteX64" fmla="*/ 78589 w 477856"/>
                    <a:gd name="connsiteY64" fmla="*/ 133691 h 383008"/>
                    <a:gd name="connsiteX65" fmla="*/ 81299 w 477856"/>
                    <a:gd name="connsiteY65" fmla="*/ 133691 h 383008"/>
                    <a:gd name="connsiteX66" fmla="*/ 115625 w 477856"/>
                    <a:gd name="connsiteY66" fmla="*/ 70458 h 383008"/>
                    <a:gd name="connsiteX67" fmla="*/ 149951 w 477856"/>
                    <a:gd name="connsiteY67" fmla="*/ 93041 h 383008"/>
                    <a:gd name="connsiteX68" fmla="*/ 101172 w 477856"/>
                    <a:gd name="connsiteY68" fmla="*/ 104785 h 383008"/>
                    <a:gd name="connsiteX69" fmla="*/ 81299 w 477856"/>
                    <a:gd name="connsiteY69" fmla="*/ 104785 h 383008"/>
                    <a:gd name="connsiteX70" fmla="*/ 115625 w 477856"/>
                    <a:gd name="connsiteY70" fmla="*/ 70458 h 383008"/>
                    <a:gd name="connsiteX71" fmla="*/ 181567 w 477856"/>
                    <a:gd name="connsiteY71" fmla="*/ 87622 h 383008"/>
                    <a:gd name="connsiteX72" fmla="*/ 181567 w 477856"/>
                    <a:gd name="connsiteY72" fmla="*/ 87622 h 383008"/>
                    <a:gd name="connsiteX73" fmla="*/ 239380 w 477856"/>
                    <a:gd name="connsiteY73" fmla="*/ 30713 h 383008"/>
                    <a:gd name="connsiteX74" fmla="*/ 293579 w 477856"/>
                    <a:gd name="connsiteY74" fmla="*/ 79492 h 383008"/>
                    <a:gd name="connsiteX75" fmla="*/ 267383 w 477856"/>
                    <a:gd name="connsiteY75" fmla="*/ 65039 h 383008"/>
                    <a:gd name="connsiteX76" fmla="*/ 247510 w 477856"/>
                    <a:gd name="connsiteY76" fmla="*/ 67749 h 383008"/>
                    <a:gd name="connsiteX77" fmla="*/ 198731 w 477856"/>
                    <a:gd name="connsiteY77" fmla="*/ 90332 h 383008"/>
                    <a:gd name="connsiteX78" fmla="*/ 181567 w 477856"/>
                    <a:gd name="connsiteY78" fmla="*/ 87622 h 383008"/>
                    <a:gd name="connsiteX79" fmla="*/ 325196 w 477856"/>
                    <a:gd name="connsiteY79" fmla="*/ 139112 h 383008"/>
                    <a:gd name="connsiteX80" fmla="*/ 325196 w 477856"/>
                    <a:gd name="connsiteY80" fmla="*/ 139112 h 383008"/>
                    <a:gd name="connsiteX81" fmla="*/ 325196 w 477856"/>
                    <a:gd name="connsiteY81" fmla="*/ 124658 h 383008"/>
                    <a:gd name="connsiteX82" fmla="*/ 376685 w 477856"/>
                    <a:gd name="connsiteY82" fmla="*/ 136401 h 383008"/>
                    <a:gd name="connsiteX83" fmla="*/ 396558 w 477856"/>
                    <a:gd name="connsiteY83" fmla="*/ 136401 h 383008"/>
                    <a:gd name="connsiteX84" fmla="*/ 396558 w 477856"/>
                    <a:gd name="connsiteY84" fmla="*/ 141821 h 383008"/>
                    <a:gd name="connsiteX85" fmla="*/ 359522 w 477856"/>
                    <a:gd name="connsiteY85" fmla="*/ 178857 h 383008"/>
                    <a:gd name="connsiteX86" fmla="*/ 325196 w 477856"/>
                    <a:gd name="connsiteY86" fmla="*/ 139112 h 383008"/>
                    <a:gd name="connsiteX87" fmla="*/ 359522 w 477856"/>
                    <a:gd name="connsiteY87" fmla="*/ 70458 h 383008"/>
                    <a:gd name="connsiteX88" fmla="*/ 396558 w 477856"/>
                    <a:gd name="connsiteY88" fmla="*/ 104785 h 383008"/>
                    <a:gd name="connsiteX89" fmla="*/ 376685 w 477856"/>
                    <a:gd name="connsiteY89" fmla="*/ 104785 h 383008"/>
                    <a:gd name="connsiteX90" fmla="*/ 327906 w 477856"/>
                    <a:gd name="connsiteY90" fmla="*/ 93041 h 383008"/>
                    <a:gd name="connsiteX91" fmla="*/ 359522 w 477856"/>
                    <a:gd name="connsiteY91" fmla="*/ 70458 h 383008"/>
                    <a:gd name="connsiteX92" fmla="*/ 425464 w 477856"/>
                    <a:gd name="connsiteY92" fmla="*/ 205054 h 383008"/>
                    <a:gd name="connsiteX93" fmla="*/ 399268 w 477856"/>
                    <a:gd name="connsiteY93" fmla="*/ 199634 h 383008"/>
                    <a:gd name="connsiteX94" fmla="*/ 399268 w 477856"/>
                    <a:gd name="connsiteY94" fmla="*/ 194214 h 383008"/>
                    <a:gd name="connsiteX95" fmla="*/ 428174 w 477856"/>
                    <a:gd name="connsiteY95" fmla="*/ 140015 h 383008"/>
                    <a:gd name="connsiteX96" fmla="*/ 428174 w 477856"/>
                    <a:gd name="connsiteY96" fmla="*/ 105688 h 383008"/>
                    <a:gd name="connsiteX97" fmla="*/ 362232 w 477856"/>
                    <a:gd name="connsiteY97" fmla="*/ 39746 h 383008"/>
                    <a:gd name="connsiteX98" fmla="*/ 318872 w 477856"/>
                    <a:gd name="connsiteY98" fmla="*/ 54199 h 383008"/>
                    <a:gd name="connsiteX99" fmla="*/ 238477 w 477856"/>
                    <a:gd name="connsiteY99" fmla="*/ 0 h 383008"/>
                    <a:gd name="connsiteX100" fmla="*/ 158081 w 477856"/>
                    <a:gd name="connsiteY100" fmla="*/ 54199 h 383008"/>
                    <a:gd name="connsiteX101" fmla="*/ 114722 w 477856"/>
                    <a:gd name="connsiteY101" fmla="*/ 37036 h 383008"/>
                    <a:gd name="connsiteX102" fmla="*/ 48779 w 477856"/>
                    <a:gd name="connsiteY102" fmla="*/ 102979 h 383008"/>
                    <a:gd name="connsiteX103" fmla="*/ 48779 w 477856"/>
                    <a:gd name="connsiteY103" fmla="*/ 105688 h 383008"/>
                    <a:gd name="connsiteX104" fmla="*/ 48779 w 477856"/>
                    <a:gd name="connsiteY104" fmla="*/ 137304 h 383008"/>
                    <a:gd name="connsiteX105" fmla="*/ 77685 w 477856"/>
                    <a:gd name="connsiteY105" fmla="*/ 191504 h 383008"/>
                    <a:gd name="connsiteX106" fmla="*/ 77685 w 477856"/>
                    <a:gd name="connsiteY106" fmla="*/ 196923 h 383008"/>
                    <a:gd name="connsiteX107" fmla="*/ 51489 w 477856"/>
                    <a:gd name="connsiteY107" fmla="*/ 202344 h 383008"/>
                    <a:gd name="connsiteX108" fmla="*/ 0 w 477856"/>
                    <a:gd name="connsiteY108" fmla="*/ 268286 h 383008"/>
                    <a:gd name="connsiteX109" fmla="*/ 0 w 477856"/>
                    <a:gd name="connsiteY109" fmla="*/ 297193 h 383008"/>
                    <a:gd name="connsiteX110" fmla="*/ 14453 w 477856"/>
                    <a:gd name="connsiteY110" fmla="*/ 311646 h 383008"/>
                    <a:gd name="connsiteX111" fmla="*/ 80395 w 477856"/>
                    <a:gd name="connsiteY111" fmla="*/ 311646 h 383008"/>
                    <a:gd name="connsiteX112" fmla="*/ 80395 w 477856"/>
                    <a:gd name="connsiteY112" fmla="*/ 317066 h 383008"/>
                    <a:gd name="connsiteX113" fmla="*/ 80395 w 477856"/>
                    <a:gd name="connsiteY113" fmla="*/ 368555 h 383008"/>
                    <a:gd name="connsiteX114" fmla="*/ 94849 w 477856"/>
                    <a:gd name="connsiteY114" fmla="*/ 383009 h 383008"/>
                    <a:gd name="connsiteX115" fmla="*/ 184277 w 477856"/>
                    <a:gd name="connsiteY115" fmla="*/ 383009 h 383008"/>
                    <a:gd name="connsiteX116" fmla="*/ 198731 w 477856"/>
                    <a:gd name="connsiteY116" fmla="*/ 368555 h 383008"/>
                    <a:gd name="connsiteX117" fmla="*/ 184277 w 477856"/>
                    <a:gd name="connsiteY117" fmla="*/ 354102 h 383008"/>
                    <a:gd name="connsiteX118" fmla="*/ 169824 w 477856"/>
                    <a:gd name="connsiteY118" fmla="*/ 354102 h 383008"/>
                    <a:gd name="connsiteX119" fmla="*/ 169824 w 477856"/>
                    <a:gd name="connsiteY119" fmla="*/ 322485 h 383008"/>
                    <a:gd name="connsiteX120" fmla="*/ 155371 w 477856"/>
                    <a:gd name="connsiteY120" fmla="*/ 308032 h 383008"/>
                    <a:gd name="connsiteX121" fmla="*/ 140918 w 477856"/>
                    <a:gd name="connsiteY121" fmla="*/ 322485 h 383008"/>
                    <a:gd name="connsiteX122" fmla="*/ 140918 w 477856"/>
                    <a:gd name="connsiteY122" fmla="*/ 354102 h 383008"/>
                    <a:gd name="connsiteX123" fmla="*/ 112012 w 477856"/>
                    <a:gd name="connsiteY123" fmla="*/ 354102 h 383008"/>
                    <a:gd name="connsiteX124" fmla="*/ 112012 w 477856"/>
                    <a:gd name="connsiteY124" fmla="*/ 317066 h 383008"/>
                    <a:gd name="connsiteX125" fmla="*/ 158081 w 477856"/>
                    <a:gd name="connsiteY125" fmla="*/ 257447 h 383008"/>
                    <a:gd name="connsiteX126" fmla="*/ 197827 w 477856"/>
                    <a:gd name="connsiteY126" fmla="*/ 249317 h 383008"/>
                    <a:gd name="connsiteX127" fmla="*/ 224024 w 477856"/>
                    <a:gd name="connsiteY127" fmla="*/ 308936 h 383008"/>
                    <a:gd name="connsiteX128" fmla="*/ 238477 w 477856"/>
                    <a:gd name="connsiteY128" fmla="*/ 317066 h 383008"/>
                    <a:gd name="connsiteX129" fmla="*/ 252930 w 477856"/>
                    <a:gd name="connsiteY129" fmla="*/ 308936 h 383008"/>
                    <a:gd name="connsiteX130" fmla="*/ 279126 w 477856"/>
                    <a:gd name="connsiteY130" fmla="*/ 249317 h 383008"/>
                    <a:gd name="connsiteX131" fmla="*/ 319775 w 477856"/>
                    <a:gd name="connsiteY131" fmla="*/ 257447 h 383008"/>
                    <a:gd name="connsiteX132" fmla="*/ 365845 w 477856"/>
                    <a:gd name="connsiteY132" fmla="*/ 317066 h 383008"/>
                    <a:gd name="connsiteX133" fmla="*/ 365845 w 477856"/>
                    <a:gd name="connsiteY133" fmla="*/ 354102 h 383008"/>
                    <a:gd name="connsiteX134" fmla="*/ 336939 w 477856"/>
                    <a:gd name="connsiteY134" fmla="*/ 354102 h 383008"/>
                    <a:gd name="connsiteX135" fmla="*/ 336939 w 477856"/>
                    <a:gd name="connsiteY135" fmla="*/ 322485 h 383008"/>
                    <a:gd name="connsiteX136" fmla="*/ 322486 w 477856"/>
                    <a:gd name="connsiteY136" fmla="*/ 308032 h 383008"/>
                    <a:gd name="connsiteX137" fmla="*/ 308032 w 477856"/>
                    <a:gd name="connsiteY137" fmla="*/ 322485 h 383008"/>
                    <a:gd name="connsiteX138" fmla="*/ 308032 w 477856"/>
                    <a:gd name="connsiteY138" fmla="*/ 354102 h 383008"/>
                    <a:gd name="connsiteX139" fmla="*/ 290870 w 477856"/>
                    <a:gd name="connsiteY139" fmla="*/ 354102 h 383008"/>
                    <a:gd name="connsiteX140" fmla="*/ 276416 w 477856"/>
                    <a:gd name="connsiteY140" fmla="*/ 368555 h 383008"/>
                    <a:gd name="connsiteX141" fmla="*/ 290870 w 477856"/>
                    <a:gd name="connsiteY141" fmla="*/ 383009 h 383008"/>
                    <a:gd name="connsiteX142" fmla="*/ 380298 w 477856"/>
                    <a:gd name="connsiteY142" fmla="*/ 383009 h 383008"/>
                    <a:gd name="connsiteX143" fmla="*/ 394752 w 477856"/>
                    <a:gd name="connsiteY143" fmla="*/ 368555 h 383008"/>
                    <a:gd name="connsiteX144" fmla="*/ 394752 w 477856"/>
                    <a:gd name="connsiteY144" fmla="*/ 317066 h 383008"/>
                    <a:gd name="connsiteX145" fmla="*/ 394752 w 477856"/>
                    <a:gd name="connsiteY145" fmla="*/ 311646 h 383008"/>
                    <a:gd name="connsiteX146" fmla="*/ 463404 w 477856"/>
                    <a:gd name="connsiteY146" fmla="*/ 311646 h 383008"/>
                    <a:gd name="connsiteX147" fmla="*/ 477857 w 477856"/>
                    <a:gd name="connsiteY147" fmla="*/ 297193 h 383008"/>
                    <a:gd name="connsiteX148" fmla="*/ 477857 w 477856"/>
                    <a:gd name="connsiteY148" fmla="*/ 268286 h 383008"/>
                    <a:gd name="connsiteX149" fmla="*/ 425464 w 477856"/>
                    <a:gd name="connsiteY149" fmla="*/ 205054 h 383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477856" h="383008">
                      <a:moveTo>
                        <a:pt x="448047" y="284546"/>
                      </a:moveTo>
                      <a:lnTo>
                        <a:pt x="387525" y="284546"/>
                      </a:lnTo>
                      <a:cubicBezTo>
                        <a:pt x="375782" y="259253"/>
                        <a:pt x="353198" y="238477"/>
                        <a:pt x="324292" y="233056"/>
                      </a:cubicBezTo>
                      <a:lnTo>
                        <a:pt x="315259" y="230347"/>
                      </a:lnTo>
                      <a:lnTo>
                        <a:pt x="337842" y="224927"/>
                      </a:lnTo>
                      <a:cubicBezTo>
                        <a:pt x="340552" y="224927"/>
                        <a:pt x="340552" y="224927"/>
                        <a:pt x="343262" y="222217"/>
                      </a:cubicBezTo>
                      <a:cubicBezTo>
                        <a:pt x="348682" y="219506"/>
                        <a:pt x="348682" y="214087"/>
                        <a:pt x="348682" y="210473"/>
                      </a:cubicBezTo>
                      <a:lnTo>
                        <a:pt x="348682" y="205054"/>
                      </a:lnTo>
                      <a:cubicBezTo>
                        <a:pt x="351392" y="205054"/>
                        <a:pt x="354102" y="205054"/>
                        <a:pt x="357715" y="205054"/>
                      </a:cubicBezTo>
                      <a:cubicBezTo>
                        <a:pt x="361329" y="205054"/>
                        <a:pt x="363135" y="205054"/>
                        <a:pt x="366748" y="205054"/>
                      </a:cubicBezTo>
                      <a:lnTo>
                        <a:pt x="366748" y="210473"/>
                      </a:lnTo>
                      <a:cubicBezTo>
                        <a:pt x="366748" y="215894"/>
                        <a:pt x="372169" y="222217"/>
                        <a:pt x="378491" y="224927"/>
                      </a:cubicBezTo>
                      <a:lnTo>
                        <a:pt x="415528" y="233056"/>
                      </a:lnTo>
                      <a:cubicBezTo>
                        <a:pt x="432691" y="235767"/>
                        <a:pt x="447144" y="252930"/>
                        <a:pt x="447144" y="270093"/>
                      </a:cubicBezTo>
                      <a:lnTo>
                        <a:pt x="447144" y="284546"/>
                      </a:lnTo>
                      <a:close/>
                      <a:moveTo>
                        <a:pt x="284546" y="207764"/>
                      </a:moveTo>
                      <a:lnTo>
                        <a:pt x="284546" y="207764"/>
                      </a:lnTo>
                      <a:cubicBezTo>
                        <a:pt x="296289" y="199634"/>
                        <a:pt x="304419" y="190601"/>
                        <a:pt x="310742" y="182471"/>
                      </a:cubicBezTo>
                      <a:cubicBezTo>
                        <a:pt x="313453" y="187890"/>
                        <a:pt x="319775" y="190601"/>
                        <a:pt x="322486" y="194214"/>
                      </a:cubicBezTo>
                      <a:lnTo>
                        <a:pt x="322486" y="199634"/>
                      </a:lnTo>
                      <a:lnTo>
                        <a:pt x="296289" y="205054"/>
                      </a:lnTo>
                      <a:cubicBezTo>
                        <a:pt x="293579" y="205054"/>
                        <a:pt x="287256" y="207764"/>
                        <a:pt x="284546" y="207764"/>
                      </a:cubicBezTo>
                      <a:close/>
                      <a:moveTo>
                        <a:pt x="238477" y="193311"/>
                      </a:moveTo>
                      <a:cubicBezTo>
                        <a:pt x="206860" y="193311"/>
                        <a:pt x="180664" y="168018"/>
                        <a:pt x="180664" y="136401"/>
                      </a:cubicBezTo>
                      <a:lnTo>
                        <a:pt x="180664" y="121948"/>
                      </a:lnTo>
                      <a:lnTo>
                        <a:pt x="200537" y="121948"/>
                      </a:lnTo>
                      <a:cubicBezTo>
                        <a:pt x="223121" y="121948"/>
                        <a:pt x="246607" y="113818"/>
                        <a:pt x="263770" y="99365"/>
                      </a:cubicBezTo>
                      <a:lnTo>
                        <a:pt x="295386" y="116529"/>
                      </a:lnTo>
                      <a:lnTo>
                        <a:pt x="295386" y="139112"/>
                      </a:lnTo>
                      <a:cubicBezTo>
                        <a:pt x="293579" y="168018"/>
                        <a:pt x="270093" y="193311"/>
                        <a:pt x="238477" y="193311"/>
                      </a:cubicBezTo>
                      <a:close/>
                      <a:moveTo>
                        <a:pt x="255640" y="230347"/>
                      </a:moveTo>
                      <a:lnTo>
                        <a:pt x="238477" y="270093"/>
                      </a:lnTo>
                      <a:lnTo>
                        <a:pt x="221314" y="230347"/>
                      </a:lnTo>
                      <a:lnTo>
                        <a:pt x="221314" y="218603"/>
                      </a:lnTo>
                      <a:cubicBezTo>
                        <a:pt x="226733" y="218603"/>
                        <a:pt x="233057" y="221314"/>
                        <a:pt x="238477" y="221314"/>
                      </a:cubicBezTo>
                      <a:cubicBezTo>
                        <a:pt x="243897" y="221314"/>
                        <a:pt x="250220" y="221314"/>
                        <a:pt x="255640" y="218603"/>
                      </a:cubicBezTo>
                      <a:lnTo>
                        <a:pt x="255640" y="230347"/>
                      </a:lnTo>
                      <a:close/>
                      <a:moveTo>
                        <a:pt x="193310" y="207764"/>
                      </a:moveTo>
                      <a:cubicBezTo>
                        <a:pt x="190601" y="205054"/>
                        <a:pt x="184277" y="205054"/>
                        <a:pt x="181567" y="205054"/>
                      </a:cubicBezTo>
                      <a:lnTo>
                        <a:pt x="155371" y="199634"/>
                      </a:lnTo>
                      <a:lnTo>
                        <a:pt x="155371" y="194214"/>
                      </a:lnTo>
                      <a:cubicBezTo>
                        <a:pt x="160791" y="191504"/>
                        <a:pt x="164405" y="186084"/>
                        <a:pt x="167114" y="182471"/>
                      </a:cubicBezTo>
                      <a:cubicBezTo>
                        <a:pt x="172534" y="193311"/>
                        <a:pt x="181567" y="202344"/>
                        <a:pt x="193310" y="207764"/>
                      </a:cubicBezTo>
                      <a:close/>
                      <a:moveTo>
                        <a:pt x="149951" y="230347"/>
                      </a:moveTo>
                      <a:cubicBezTo>
                        <a:pt x="121045" y="235767"/>
                        <a:pt x="98462" y="255639"/>
                        <a:pt x="86719" y="281836"/>
                      </a:cubicBezTo>
                      <a:lnTo>
                        <a:pt x="26196" y="281836"/>
                      </a:lnTo>
                      <a:lnTo>
                        <a:pt x="26196" y="270093"/>
                      </a:lnTo>
                      <a:cubicBezTo>
                        <a:pt x="26196" y="252930"/>
                        <a:pt x="37940" y="235767"/>
                        <a:pt x="57812" y="233056"/>
                      </a:cubicBezTo>
                      <a:lnTo>
                        <a:pt x="94849" y="224927"/>
                      </a:lnTo>
                      <a:cubicBezTo>
                        <a:pt x="100268" y="222217"/>
                        <a:pt x="106592" y="216797"/>
                        <a:pt x="106592" y="210473"/>
                      </a:cubicBezTo>
                      <a:lnTo>
                        <a:pt x="106592" y="205054"/>
                      </a:lnTo>
                      <a:cubicBezTo>
                        <a:pt x="109302" y="205054"/>
                        <a:pt x="112012" y="205054"/>
                        <a:pt x="115625" y="205054"/>
                      </a:cubicBezTo>
                      <a:cubicBezTo>
                        <a:pt x="118335" y="205054"/>
                        <a:pt x="121045" y="205054"/>
                        <a:pt x="124658" y="205054"/>
                      </a:cubicBezTo>
                      <a:lnTo>
                        <a:pt x="124658" y="207764"/>
                      </a:lnTo>
                      <a:cubicBezTo>
                        <a:pt x="124658" y="213184"/>
                        <a:pt x="127368" y="215894"/>
                        <a:pt x="130078" y="219506"/>
                      </a:cubicBezTo>
                      <a:cubicBezTo>
                        <a:pt x="132788" y="219506"/>
                        <a:pt x="132788" y="222217"/>
                        <a:pt x="135498" y="222217"/>
                      </a:cubicBezTo>
                      <a:lnTo>
                        <a:pt x="158081" y="227637"/>
                      </a:lnTo>
                      <a:lnTo>
                        <a:pt x="149951" y="230347"/>
                      </a:lnTo>
                      <a:close/>
                      <a:moveTo>
                        <a:pt x="81299" y="133691"/>
                      </a:moveTo>
                      <a:lnTo>
                        <a:pt x="101172" y="133691"/>
                      </a:lnTo>
                      <a:cubicBezTo>
                        <a:pt x="118335" y="133691"/>
                        <a:pt x="135498" y="130982"/>
                        <a:pt x="152661" y="121948"/>
                      </a:cubicBezTo>
                      <a:lnTo>
                        <a:pt x="152661" y="139112"/>
                      </a:lnTo>
                      <a:cubicBezTo>
                        <a:pt x="152661" y="158984"/>
                        <a:pt x="135498" y="176148"/>
                        <a:pt x="115625" y="176148"/>
                      </a:cubicBezTo>
                      <a:cubicBezTo>
                        <a:pt x="95752" y="176148"/>
                        <a:pt x="78589" y="158984"/>
                        <a:pt x="78589" y="139112"/>
                      </a:cubicBezTo>
                      <a:lnTo>
                        <a:pt x="78589" y="133691"/>
                      </a:lnTo>
                      <a:lnTo>
                        <a:pt x="81299" y="133691"/>
                      </a:lnTo>
                      <a:close/>
                      <a:moveTo>
                        <a:pt x="115625" y="70458"/>
                      </a:moveTo>
                      <a:cubicBezTo>
                        <a:pt x="130078" y="70458"/>
                        <a:pt x="144531" y="78589"/>
                        <a:pt x="149951" y="93041"/>
                      </a:cubicBezTo>
                      <a:cubicBezTo>
                        <a:pt x="135498" y="101172"/>
                        <a:pt x="118335" y="104785"/>
                        <a:pt x="101172" y="104785"/>
                      </a:cubicBezTo>
                      <a:lnTo>
                        <a:pt x="81299" y="104785"/>
                      </a:lnTo>
                      <a:cubicBezTo>
                        <a:pt x="81299" y="84912"/>
                        <a:pt x="98462" y="70458"/>
                        <a:pt x="115625" y="70458"/>
                      </a:cubicBezTo>
                      <a:close/>
                      <a:moveTo>
                        <a:pt x="181567" y="87622"/>
                      </a:moveTo>
                      <a:lnTo>
                        <a:pt x="181567" y="87622"/>
                      </a:lnTo>
                      <a:cubicBezTo>
                        <a:pt x="181567" y="56005"/>
                        <a:pt x="207764" y="30713"/>
                        <a:pt x="239380" y="30713"/>
                      </a:cubicBezTo>
                      <a:cubicBezTo>
                        <a:pt x="268287" y="30713"/>
                        <a:pt x="290870" y="50586"/>
                        <a:pt x="293579" y="79492"/>
                      </a:cubicBezTo>
                      <a:lnTo>
                        <a:pt x="267383" y="65039"/>
                      </a:lnTo>
                      <a:cubicBezTo>
                        <a:pt x="261963" y="62329"/>
                        <a:pt x="252930" y="62329"/>
                        <a:pt x="247510" y="67749"/>
                      </a:cubicBezTo>
                      <a:cubicBezTo>
                        <a:pt x="235767" y="82202"/>
                        <a:pt x="218604" y="90332"/>
                        <a:pt x="198731" y="90332"/>
                      </a:cubicBezTo>
                      <a:lnTo>
                        <a:pt x="181567" y="87622"/>
                      </a:lnTo>
                      <a:close/>
                      <a:moveTo>
                        <a:pt x="325196" y="139112"/>
                      </a:moveTo>
                      <a:cubicBezTo>
                        <a:pt x="325196" y="136401"/>
                        <a:pt x="325196" y="136401"/>
                        <a:pt x="325196" y="139112"/>
                      </a:cubicBezTo>
                      <a:lnTo>
                        <a:pt x="325196" y="124658"/>
                      </a:lnTo>
                      <a:cubicBezTo>
                        <a:pt x="342359" y="130079"/>
                        <a:pt x="359522" y="136401"/>
                        <a:pt x="376685" y="136401"/>
                      </a:cubicBezTo>
                      <a:lnTo>
                        <a:pt x="396558" y="136401"/>
                      </a:lnTo>
                      <a:lnTo>
                        <a:pt x="396558" y="141821"/>
                      </a:lnTo>
                      <a:cubicBezTo>
                        <a:pt x="396558" y="161695"/>
                        <a:pt x="379395" y="178857"/>
                        <a:pt x="359522" y="178857"/>
                      </a:cubicBezTo>
                      <a:cubicBezTo>
                        <a:pt x="339649" y="178857"/>
                        <a:pt x="325196" y="158984"/>
                        <a:pt x="325196" y="139112"/>
                      </a:cubicBezTo>
                      <a:close/>
                      <a:moveTo>
                        <a:pt x="359522" y="70458"/>
                      </a:moveTo>
                      <a:cubicBezTo>
                        <a:pt x="379395" y="70458"/>
                        <a:pt x="393848" y="84912"/>
                        <a:pt x="396558" y="104785"/>
                      </a:cubicBezTo>
                      <a:lnTo>
                        <a:pt x="376685" y="104785"/>
                      </a:lnTo>
                      <a:cubicBezTo>
                        <a:pt x="359522" y="104785"/>
                        <a:pt x="342359" y="102075"/>
                        <a:pt x="327906" y="93041"/>
                      </a:cubicBezTo>
                      <a:cubicBezTo>
                        <a:pt x="333325" y="79492"/>
                        <a:pt x="345069" y="70458"/>
                        <a:pt x="359522" y="70458"/>
                      </a:cubicBezTo>
                      <a:close/>
                      <a:moveTo>
                        <a:pt x="425464" y="205054"/>
                      </a:moveTo>
                      <a:lnTo>
                        <a:pt x="399268" y="199634"/>
                      </a:lnTo>
                      <a:lnTo>
                        <a:pt x="399268" y="194214"/>
                      </a:lnTo>
                      <a:cubicBezTo>
                        <a:pt x="416431" y="182471"/>
                        <a:pt x="428174" y="162598"/>
                        <a:pt x="428174" y="140015"/>
                      </a:cubicBezTo>
                      <a:lnTo>
                        <a:pt x="428174" y="105688"/>
                      </a:lnTo>
                      <a:cubicBezTo>
                        <a:pt x="428174" y="68652"/>
                        <a:pt x="399268" y="39746"/>
                        <a:pt x="362232" y="39746"/>
                      </a:cubicBezTo>
                      <a:cubicBezTo>
                        <a:pt x="345069" y="39746"/>
                        <a:pt x="330615" y="45166"/>
                        <a:pt x="318872" y="54199"/>
                      </a:cubicBezTo>
                      <a:cubicBezTo>
                        <a:pt x="307129" y="22583"/>
                        <a:pt x="275513" y="0"/>
                        <a:pt x="238477" y="0"/>
                      </a:cubicBezTo>
                      <a:cubicBezTo>
                        <a:pt x="204150" y="0"/>
                        <a:pt x="172534" y="22583"/>
                        <a:pt x="158081" y="54199"/>
                      </a:cubicBezTo>
                      <a:cubicBezTo>
                        <a:pt x="146338" y="46069"/>
                        <a:pt x="131885" y="37036"/>
                        <a:pt x="114722" y="37036"/>
                      </a:cubicBezTo>
                      <a:cubicBezTo>
                        <a:pt x="77685" y="37036"/>
                        <a:pt x="48779" y="65942"/>
                        <a:pt x="48779" y="102979"/>
                      </a:cubicBezTo>
                      <a:lnTo>
                        <a:pt x="48779" y="105688"/>
                      </a:lnTo>
                      <a:lnTo>
                        <a:pt x="48779" y="137304"/>
                      </a:lnTo>
                      <a:cubicBezTo>
                        <a:pt x="48779" y="159887"/>
                        <a:pt x="60523" y="179761"/>
                        <a:pt x="77685" y="191504"/>
                      </a:cubicBezTo>
                      <a:lnTo>
                        <a:pt x="77685" y="196923"/>
                      </a:lnTo>
                      <a:lnTo>
                        <a:pt x="51489" y="202344"/>
                      </a:lnTo>
                      <a:cubicBezTo>
                        <a:pt x="19873" y="210473"/>
                        <a:pt x="0" y="236670"/>
                        <a:pt x="0" y="268286"/>
                      </a:cubicBezTo>
                      <a:lnTo>
                        <a:pt x="0" y="297193"/>
                      </a:lnTo>
                      <a:cubicBezTo>
                        <a:pt x="0" y="305322"/>
                        <a:pt x="5420" y="311646"/>
                        <a:pt x="14453" y="311646"/>
                      </a:cubicBezTo>
                      <a:lnTo>
                        <a:pt x="80395" y="311646"/>
                      </a:lnTo>
                      <a:cubicBezTo>
                        <a:pt x="80395" y="314355"/>
                        <a:pt x="80395" y="314355"/>
                        <a:pt x="80395" y="317066"/>
                      </a:cubicBezTo>
                      <a:lnTo>
                        <a:pt x="80395" y="368555"/>
                      </a:lnTo>
                      <a:cubicBezTo>
                        <a:pt x="80395" y="376685"/>
                        <a:pt x="85816" y="383009"/>
                        <a:pt x="94849" y="383009"/>
                      </a:cubicBezTo>
                      <a:lnTo>
                        <a:pt x="184277" y="383009"/>
                      </a:lnTo>
                      <a:cubicBezTo>
                        <a:pt x="193310" y="383009"/>
                        <a:pt x="198731" y="377588"/>
                        <a:pt x="198731" y="368555"/>
                      </a:cubicBezTo>
                      <a:cubicBezTo>
                        <a:pt x="198731" y="360425"/>
                        <a:pt x="193310" y="354102"/>
                        <a:pt x="184277" y="354102"/>
                      </a:cubicBezTo>
                      <a:lnTo>
                        <a:pt x="169824" y="354102"/>
                      </a:lnTo>
                      <a:lnTo>
                        <a:pt x="169824" y="322485"/>
                      </a:lnTo>
                      <a:cubicBezTo>
                        <a:pt x="169824" y="314355"/>
                        <a:pt x="164405" y="308032"/>
                        <a:pt x="155371" y="308032"/>
                      </a:cubicBezTo>
                      <a:cubicBezTo>
                        <a:pt x="146338" y="308032"/>
                        <a:pt x="140918" y="313452"/>
                        <a:pt x="140918" y="322485"/>
                      </a:cubicBezTo>
                      <a:lnTo>
                        <a:pt x="140918" y="354102"/>
                      </a:lnTo>
                      <a:lnTo>
                        <a:pt x="112012" y="354102"/>
                      </a:lnTo>
                      <a:lnTo>
                        <a:pt x="112012" y="317066"/>
                      </a:lnTo>
                      <a:cubicBezTo>
                        <a:pt x="112012" y="288160"/>
                        <a:pt x="131885" y="265577"/>
                        <a:pt x="158081" y="257447"/>
                      </a:cubicBezTo>
                      <a:lnTo>
                        <a:pt x="197827" y="249317"/>
                      </a:lnTo>
                      <a:lnTo>
                        <a:pt x="224024" y="308936"/>
                      </a:lnTo>
                      <a:cubicBezTo>
                        <a:pt x="226733" y="314355"/>
                        <a:pt x="233057" y="317066"/>
                        <a:pt x="238477" y="317066"/>
                      </a:cubicBezTo>
                      <a:cubicBezTo>
                        <a:pt x="243897" y="317066"/>
                        <a:pt x="250220" y="314355"/>
                        <a:pt x="252930" y="308936"/>
                      </a:cubicBezTo>
                      <a:lnTo>
                        <a:pt x="279126" y="249317"/>
                      </a:lnTo>
                      <a:lnTo>
                        <a:pt x="319775" y="257447"/>
                      </a:lnTo>
                      <a:cubicBezTo>
                        <a:pt x="348682" y="262866"/>
                        <a:pt x="365845" y="289063"/>
                        <a:pt x="365845" y="317066"/>
                      </a:cubicBezTo>
                      <a:lnTo>
                        <a:pt x="365845" y="354102"/>
                      </a:lnTo>
                      <a:lnTo>
                        <a:pt x="336939" y="354102"/>
                      </a:lnTo>
                      <a:lnTo>
                        <a:pt x="336939" y="322485"/>
                      </a:lnTo>
                      <a:cubicBezTo>
                        <a:pt x="336939" y="314355"/>
                        <a:pt x="331519" y="308032"/>
                        <a:pt x="322486" y="308032"/>
                      </a:cubicBezTo>
                      <a:cubicBezTo>
                        <a:pt x="313453" y="308032"/>
                        <a:pt x="308032" y="313452"/>
                        <a:pt x="308032" y="322485"/>
                      </a:cubicBezTo>
                      <a:lnTo>
                        <a:pt x="308032" y="354102"/>
                      </a:lnTo>
                      <a:lnTo>
                        <a:pt x="290870" y="354102"/>
                      </a:lnTo>
                      <a:cubicBezTo>
                        <a:pt x="281836" y="354102"/>
                        <a:pt x="276416" y="359521"/>
                        <a:pt x="276416" y="368555"/>
                      </a:cubicBezTo>
                      <a:cubicBezTo>
                        <a:pt x="276416" y="376685"/>
                        <a:pt x="281836" y="383009"/>
                        <a:pt x="290870" y="383009"/>
                      </a:cubicBezTo>
                      <a:lnTo>
                        <a:pt x="380298" y="383009"/>
                      </a:lnTo>
                      <a:cubicBezTo>
                        <a:pt x="389331" y="383009"/>
                        <a:pt x="394752" y="377588"/>
                        <a:pt x="394752" y="368555"/>
                      </a:cubicBezTo>
                      <a:lnTo>
                        <a:pt x="394752" y="317066"/>
                      </a:lnTo>
                      <a:cubicBezTo>
                        <a:pt x="394752" y="314355"/>
                        <a:pt x="394752" y="314355"/>
                        <a:pt x="394752" y="311646"/>
                      </a:cubicBezTo>
                      <a:lnTo>
                        <a:pt x="463404" y="311646"/>
                      </a:lnTo>
                      <a:cubicBezTo>
                        <a:pt x="472437" y="311646"/>
                        <a:pt x="477857" y="306226"/>
                        <a:pt x="477857" y="297193"/>
                      </a:cubicBezTo>
                      <a:lnTo>
                        <a:pt x="477857" y="268286"/>
                      </a:lnTo>
                      <a:cubicBezTo>
                        <a:pt x="476954" y="239380"/>
                        <a:pt x="454371" y="213184"/>
                        <a:pt x="425464" y="205054"/>
                      </a:cubicBezTo>
                      <a:close/>
                    </a:path>
                  </a:pathLst>
                </a:custGeom>
                <a:grpFill/>
                <a:ln w="9028"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3266C10F-A4DD-A049-B67E-5E90776D625A}"/>
                    </a:ext>
                  </a:extLst>
                </p:cNvPr>
                <p:cNvSpPr/>
                <p:nvPr/>
              </p:nvSpPr>
              <p:spPr>
                <a:xfrm>
                  <a:off x="7549372" y="5799171"/>
                  <a:ext cx="30028" cy="30713"/>
                </a:xfrm>
                <a:custGeom>
                  <a:avLst/>
                  <a:gdLst>
                    <a:gd name="connsiteX0" fmla="*/ 26196 w 30028"/>
                    <a:gd name="connsiteY0" fmla="*/ 2710 h 30713"/>
                    <a:gd name="connsiteX1" fmla="*/ 14453 w 30028"/>
                    <a:gd name="connsiteY1" fmla="*/ 0 h 30713"/>
                    <a:gd name="connsiteX2" fmla="*/ 2710 w 30028"/>
                    <a:gd name="connsiteY2" fmla="*/ 2710 h 30713"/>
                    <a:gd name="connsiteX3" fmla="*/ 0 w 30028"/>
                    <a:gd name="connsiteY3" fmla="*/ 15356 h 30713"/>
                    <a:gd name="connsiteX4" fmla="*/ 2710 w 30028"/>
                    <a:gd name="connsiteY4" fmla="*/ 28003 h 30713"/>
                    <a:gd name="connsiteX5" fmla="*/ 14453 w 30028"/>
                    <a:gd name="connsiteY5" fmla="*/ 30713 h 30713"/>
                    <a:gd name="connsiteX6" fmla="*/ 26196 w 30028"/>
                    <a:gd name="connsiteY6" fmla="*/ 28003 h 30713"/>
                    <a:gd name="connsiteX7" fmla="*/ 28906 w 30028"/>
                    <a:gd name="connsiteY7" fmla="*/ 15356 h 30713"/>
                    <a:gd name="connsiteX8" fmla="*/ 26196 w 30028"/>
                    <a:gd name="connsiteY8" fmla="*/ 2710 h 3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28" h="30713">
                      <a:moveTo>
                        <a:pt x="26196" y="2710"/>
                      </a:moveTo>
                      <a:cubicBezTo>
                        <a:pt x="23486" y="0"/>
                        <a:pt x="19873" y="0"/>
                        <a:pt x="14453" y="0"/>
                      </a:cubicBezTo>
                      <a:cubicBezTo>
                        <a:pt x="11743" y="0"/>
                        <a:pt x="5420" y="2710"/>
                        <a:pt x="2710" y="2710"/>
                      </a:cubicBezTo>
                      <a:cubicBezTo>
                        <a:pt x="0" y="5420"/>
                        <a:pt x="0" y="9033"/>
                        <a:pt x="0" y="15356"/>
                      </a:cubicBezTo>
                      <a:cubicBezTo>
                        <a:pt x="0" y="18066"/>
                        <a:pt x="2710" y="24389"/>
                        <a:pt x="2710" y="28003"/>
                      </a:cubicBezTo>
                      <a:cubicBezTo>
                        <a:pt x="5420" y="30713"/>
                        <a:pt x="9033" y="30713"/>
                        <a:pt x="14453" y="30713"/>
                      </a:cubicBezTo>
                      <a:cubicBezTo>
                        <a:pt x="17163" y="30713"/>
                        <a:pt x="23486" y="28003"/>
                        <a:pt x="26196" y="28003"/>
                      </a:cubicBezTo>
                      <a:cubicBezTo>
                        <a:pt x="28906" y="25293"/>
                        <a:pt x="28906" y="21680"/>
                        <a:pt x="28906" y="15356"/>
                      </a:cubicBezTo>
                      <a:cubicBezTo>
                        <a:pt x="31616" y="9033"/>
                        <a:pt x="28906" y="5420"/>
                        <a:pt x="26196" y="2710"/>
                      </a:cubicBezTo>
                      <a:close/>
                    </a:path>
                  </a:pathLst>
                </a:custGeom>
                <a:grpFill/>
                <a:ln w="9028" cap="flat">
                  <a:noFill/>
                  <a:prstDash val="solid"/>
                  <a:miter/>
                </a:ln>
              </p:spPr>
              <p:txBody>
                <a:bodyPr rtlCol="0" anchor="ctr"/>
                <a:lstStyle/>
                <a:p>
                  <a:endParaRPr lang="en-US"/>
                </a:p>
              </p:txBody>
            </p:sp>
            <p:sp>
              <p:nvSpPr>
                <p:cNvPr id="137" name="Freeform 136">
                  <a:extLst>
                    <a:ext uri="{FF2B5EF4-FFF2-40B4-BE49-F238E27FC236}">
                      <a16:creationId xmlns:a16="http://schemas.microsoft.com/office/drawing/2014/main" id="{DDA39936-89A5-4E46-BAEC-BAFCB965F663}"/>
                    </a:ext>
                  </a:extLst>
                </p:cNvPr>
                <p:cNvSpPr/>
                <p:nvPr/>
              </p:nvSpPr>
              <p:spPr>
                <a:xfrm>
                  <a:off x="7553889" y="5365577"/>
                  <a:ext cx="25292" cy="49682"/>
                </a:xfrm>
                <a:custGeom>
                  <a:avLst/>
                  <a:gdLst>
                    <a:gd name="connsiteX0" fmla="*/ 12646 w 25292"/>
                    <a:gd name="connsiteY0" fmla="*/ 0 h 49682"/>
                    <a:gd name="connsiteX1" fmla="*/ 0 w 25292"/>
                    <a:gd name="connsiteY1" fmla="*/ 13550 h 49682"/>
                    <a:gd name="connsiteX2" fmla="*/ 0 w 25292"/>
                    <a:gd name="connsiteY2" fmla="*/ 36133 h 49682"/>
                    <a:gd name="connsiteX3" fmla="*/ 12646 w 25292"/>
                    <a:gd name="connsiteY3" fmla="*/ 49683 h 49682"/>
                    <a:gd name="connsiteX4" fmla="*/ 25293 w 25292"/>
                    <a:gd name="connsiteY4" fmla="*/ 36133 h 49682"/>
                    <a:gd name="connsiteX5" fmla="*/ 25293 w 25292"/>
                    <a:gd name="connsiteY5" fmla="*/ 13550 h 49682"/>
                    <a:gd name="connsiteX6" fmla="*/ 12646 w 25292"/>
                    <a:gd name="connsiteY6" fmla="*/ 0 h 49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92" h="49682">
                      <a:moveTo>
                        <a:pt x="12646" y="0"/>
                      </a:moveTo>
                      <a:cubicBezTo>
                        <a:pt x="5420" y="0"/>
                        <a:pt x="0" y="5420"/>
                        <a:pt x="0" y="13550"/>
                      </a:cubicBezTo>
                      <a:lnTo>
                        <a:pt x="0" y="36133"/>
                      </a:lnTo>
                      <a:cubicBezTo>
                        <a:pt x="0" y="44263"/>
                        <a:pt x="5420" y="49683"/>
                        <a:pt x="12646" y="49683"/>
                      </a:cubicBezTo>
                      <a:cubicBezTo>
                        <a:pt x="19873" y="49683"/>
                        <a:pt x="25293" y="44263"/>
                        <a:pt x="25293" y="36133"/>
                      </a:cubicBezTo>
                      <a:lnTo>
                        <a:pt x="25293" y="13550"/>
                      </a:lnTo>
                      <a:cubicBezTo>
                        <a:pt x="25293" y="5420"/>
                        <a:pt x="20776" y="0"/>
                        <a:pt x="12646" y="0"/>
                      </a:cubicBezTo>
                      <a:close/>
                    </a:path>
                  </a:pathLst>
                </a:custGeom>
                <a:grpFill/>
                <a:ln w="9028" cap="flat">
                  <a:no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54E9D46A-E897-564D-8CB1-D00312690898}"/>
                    </a:ext>
                  </a:extLst>
                </p:cNvPr>
                <p:cNvSpPr/>
                <p:nvPr/>
              </p:nvSpPr>
              <p:spPr>
                <a:xfrm>
                  <a:off x="7473945" y="5390644"/>
                  <a:ext cx="43084" cy="43585"/>
                </a:xfrm>
                <a:custGeom>
                  <a:avLst/>
                  <a:gdLst>
                    <a:gd name="connsiteX0" fmla="*/ 38391 w 43084"/>
                    <a:gd name="connsiteY0" fmla="*/ 20099 h 43585"/>
                    <a:gd name="connsiteX1" fmla="*/ 23938 w 43084"/>
                    <a:gd name="connsiteY1" fmla="*/ 4743 h 43585"/>
                    <a:gd name="connsiteX2" fmla="*/ 4065 w 43084"/>
                    <a:gd name="connsiteY2" fmla="*/ 4743 h 43585"/>
                    <a:gd name="connsiteX3" fmla="*/ 4065 w 43084"/>
                    <a:gd name="connsiteY3" fmla="*/ 25519 h 43585"/>
                    <a:gd name="connsiteX4" fmla="*/ 18518 w 43084"/>
                    <a:gd name="connsiteY4" fmla="*/ 40875 h 43585"/>
                    <a:gd name="connsiteX5" fmla="*/ 30261 w 43084"/>
                    <a:gd name="connsiteY5" fmla="*/ 43585 h 43585"/>
                    <a:gd name="connsiteX6" fmla="*/ 42004 w 43084"/>
                    <a:gd name="connsiteY6" fmla="*/ 40875 h 43585"/>
                    <a:gd name="connsiteX7" fmla="*/ 38391 w 43084"/>
                    <a:gd name="connsiteY7" fmla="*/ 20099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4" h="43585">
                      <a:moveTo>
                        <a:pt x="38391" y="20099"/>
                      </a:moveTo>
                      <a:lnTo>
                        <a:pt x="23938" y="4743"/>
                      </a:lnTo>
                      <a:cubicBezTo>
                        <a:pt x="18518" y="-1581"/>
                        <a:pt x="9485" y="-1581"/>
                        <a:pt x="4065" y="4743"/>
                      </a:cubicBezTo>
                      <a:cubicBezTo>
                        <a:pt x="-1355" y="11066"/>
                        <a:pt x="-1355" y="20099"/>
                        <a:pt x="4065" y="25519"/>
                      </a:cubicBezTo>
                      <a:lnTo>
                        <a:pt x="18518" y="40875"/>
                      </a:lnTo>
                      <a:cubicBezTo>
                        <a:pt x="21228" y="43585"/>
                        <a:pt x="23938" y="43585"/>
                        <a:pt x="30261" y="43585"/>
                      </a:cubicBezTo>
                      <a:cubicBezTo>
                        <a:pt x="32971" y="43585"/>
                        <a:pt x="39295" y="40875"/>
                        <a:pt x="42004" y="40875"/>
                      </a:cubicBezTo>
                      <a:cubicBezTo>
                        <a:pt x="43811" y="34552"/>
                        <a:pt x="43811" y="25519"/>
                        <a:pt x="38391" y="20099"/>
                      </a:cubicBezTo>
                      <a:close/>
                    </a:path>
                  </a:pathLst>
                </a:custGeom>
                <a:grpFill/>
                <a:ln w="9028" cap="flat">
                  <a:noFill/>
                  <a:prstDash val="solid"/>
                  <a:miter/>
                </a:ln>
              </p:spPr>
              <p:txBody>
                <a:bodyPr rtlCol="0" anchor="ctr"/>
                <a:lstStyle/>
                <a:p>
                  <a:endParaRPr lang="en-US"/>
                </a:p>
              </p:txBody>
            </p:sp>
            <p:sp>
              <p:nvSpPr>
                <p:cNvPr id="139" name="Freeform 138">
                  <a:extLst>
                    <a:ext uri="{FF2B5EF4-FFF2-40B4-BE49-F238E27FC236}">
                      <a16:creationId xmlns:a16="http://schemas.microsoft.com/office/drawing/2014/main" id="{1B235632-0C2C-AC40-8D49-111F1AD2D0B3}"/>
                    </a:ext>
                  </a:extLst>
                </p:cNvPr>
                <p:cNvSpPr/>
                <p:nvPr/>
              </p:nvSpPr>
              <p:spPr>
                <a:xfrm>
                  <a:off x="7617572" y="5390644"/>
                  <a:ext cx="43724" cy="43585"/>
                </a:xfrm>
                <a:custGeom>
                  <a:avLst/>
                  <a:gdLst>
                    <a:gd name="connsiteX0" fmla="*/ 38391 w 43724"/>
                    <a:gd name="connsiteY0" fmla="*/ 4743 h 43585"/>
                    <a:gd name="connsiteX1" fmla="*/ 18518 w 43724"/>
                    <a:gd name="connsiteY1" fmla="*/ 4743 h 43585"/>
                    <a:gd name="connsiteX2" fmla="*/ 4065 w 43724"/>
                    <a:gd name="connsiteY2" fmla="*/ 20099 h 43585"/>
                    <a:gd name="connsiteX3" fmla="*/ 4065 w 43724"/>
                    <a:gd name="connsiteY3" fmla="*/ 40875 h 43585"/>
                    <a:gd name="connsiteX4" fmla="*/ 15808 w 43724"/>
                    <a:gd name="connsiteY4" fmla="*/ 43585 h 43585"/>
                    <a:gd name="connsiteX5" fmla="*/ 27551 w 43724"/>
                    <a:gd name="connsiteY5" fmla="*/ 40875 h 43585"/>
                    <a:gd name="connsiteX6" fmla="*/ 42005 w 43724"/>
                    <a:gd name="connsiteY6" fmla="*/ 25519 h 43585"/>
                    <a:gd name="connsiteX7" fmla="*/ 38391 w 43724"/>
                    <a:gd name="connsiteY7" fmla="*/ 4743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24" h="43585">
                      <a:moveTo>
                        <a:pt x="38391" y="4743"/>
                      </a:moveTo>
                      <a:cubicBezTo>
                        <a:pt x="32972" y="-1581"/>
                        <a:pt x="23938" y="-1581"/>
                        <a:pt x="18518" y="4743"/>
                      </a:cubicBezTo>
                      <a:lnTo>
                        <a:pt x="4065" y="20099"/>
                      </a:lnTo>
                      <a:cubicBezTo>
                        <a:pt x="-1355" y="26422"/>
                        <a:pt x="-1355" y="35456"/>
                        <a:pt x="4065" y="40875"/>
                      </a:cubicBezTo>
                      <a:cubicBezTo>
                        <a:pt x="6775" y="43585"/>
                        <a:pt x="9485" y="43585"/>
                        <a:pt x="15808" y="43585"/>
                      </a:cubicBezTo>
                      <a:cubicBezTo>
                        <a:pt x="18518" y="43585"/>
                        <a:pt x="24841" y="43585"/>
                        <a:pt x="27551" y="40875"/>
                      </a:cubicBezTo>
                      <a:lnTo>
                        <a:pt x="42005" y="25519"/>
                      </a:lnTo>
                      <a:cubicBezTo>
                        <a:pt x="44715" y="22809"/>
                        <a:pt x="44715" y="11066"/>
                        <a:pt x="38391" y="4743"/>
                      </a:cubicBezTo>
                      <a:close/>
                    </a:path>
                  </a:pathLst>
                </a:custGeom>
                <a:grpFill/>
                <a:ln w="9028" cap="flat">
                  <a:noFill/>
                  <a:prstDash val="solid"/>
                  <a:miter/>
                </a:ln>
              </p:spPr>
              <p:txBody>
                <a:bodyPr rtlCol="0" anchor="ctr"/>
                <a:lstStyle/>
                <a:p>
                  <a:endParaRPr lang="en-US"/>
                </a:p>
              </p:txBody>
            </p:sp>
          </p:grpSp>
        </p:grpSp>
        <p:grpSp>
          <p:nvGrpSpPr>
            <p:cNvPr id="142" name="Group 141">
              <a:extLst>
                <a:ext uri="{FF2B5EF4-FFF2-40B4-BE49-F238E27FC236}">
                  <a16:creationId xmlns:a16="http://schemas.microsoft.com/office/drawing/2014/main" id="{10E27CC5-13D0-374C-8387-B026DD9C8C4C}"/>
                </a:ext>
              </a:extLst>
            </p:cNvPr>
            <p:cNvGrpSpPr/>
            <p:nvPr/>
          </p:nvGrpSpPr>
          <p:grpSpPr>
            <a:xfrm>
              <a:off x="5669296" y="2185662"/>
              <a:ext cx="658029" cy="657383"/>
              <a:chOff x="10376768" y="2334933"/>
              <a:chExt cx="920484" cy="919581"/>
            </a:xfrm>
            <a:solidFill>
              <a:srgbClr val="5C5C5C"/>
            </a:solidFill>
          </p:grpSpPr>
          <p:sp>
            <p:nvSpPr>
              <p:cNvPr id="143" name="Freeform 142">
                <a:extLst>
                  <a:ext uri="{FF2B5EF4-FFF2-40B4-BE49-F238E27FC236}">
                    <a16:creationId xmlns:a16="http://schemas.microsoft.com/office/drawing/2014/main" id="{4E982D63-ED5C-B94C-9598-A052C25E5ED4}"/>
                  </a:ext>
                </a:extLst>
              </p:cNvPr>
              <p:cNvSpPr/>
              <p:nvPr/>
            </p:nvSpPr>
            <p:spPr>
              <a:xfrm>
                <a:off x="11105749" y="2358419"/>
                <a:ext cx="171631" cy="171631"/>
              </a:xfrm>
              <a:custGeom>
                <a:avLst/>
                <a:gdLst>
                  <a:gd name="connsiteX0" fmla="*/ 81299 w 171631"/>
                  <a:gd name="connsiteY0" fmla="*/ 0 h 171631"/>
                  <a:gd name="connsiteX1" fmla="*/ 171631 w 171631"/>
                  <a:gd name="connsiteY1" fmla="*/ 90332 h 171631"/>
                  <a:gd name="connsiteX2" fmla="*/ 145435 w 171631"/>
                  <a:gd name="connsiteY2" fmla="*/ 153565 h 171631"/>
                  <a:gd name="connsiteX3" fmla="*/ 127368 w 171631"/>
                  <a:gd name="connsiteY3" fmla="*/ 171631 h 171631"/>
                  <a:gd name="connsiteX4" fmla="*/ 0 w 171631"/>
                  <a:gd name="connsiteY4" fmla="*/ 44263 h 171631"/>
                  <a:gd name="connsiteX5" fmla="*/ 18066 w 171631"/>
                  <a:gd name="connsiteY5" fmla="*/ 26197 h 171631"/>
                  <a:gd name="connsiteX6" fmla="*/ 81299 w 171631"/>
                  <a:gd name="connsiteY6" fmla="*/ 0 h 171631"/>
                  <a:gd name="connsiteX7" fmla="*/ 81299 w 171631"/>
                  <a:gd name="connsiteY7" fmla="*/ 0 h 17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631" h="171631">
                    <a:moveTo>
                      <a:pt x="81299" y="0"/>
                    </a:moveTo>
                    <a:cubicBezTo>
                      <a:pt x="130982" y="0"/>
                      <a:pt x="171631" y="40649"/>
                      <a:pt x="171631" y="90332"/>
                    </a:cubicBezTo>
                    <a:cubicBezTo>
                      <a:pt x="171631" y="114722"/>
                      <a:pt x="162598" y="137305"/>
                      <a:pt x="145435" y="153565"/>
                    </a:cubicBezTo>
                    <a:lnTo>
                      <a:pt x="127368" y="171631"/>
                    </a:lnTo>
                    <a:lnTo>
                      <a:pt x="0" y="44263"/>
                    </a:lnTo>
                    <a:lnTo>
                      <a:pt x="18066" y="26197"/>
                    </a:lnTo>
                    <a:cubicBezTo>
                      <a:pt x="35229" y="9033"/>
                      <a:pt x="57812" y="0"/>
                      <a:pt x="81299" y="0"/>
                    </a:cubicBezTo>
                    <a:lnTo>
                      <a:pt x="81299" y="0"/>
                    </a:lnTo>
                    <a:close/>
                  </a:path>
                </a:pathLst>
              </a:custGeom>
              <a:solidFill>
                <a:srgbClr val="94C33D"/>
              </a:solidFill>
              <a:ln w="9028" cap="flat">
                <a:noFill/>
                <a:prstDash val="solid"/>
                <a:miter/>
              </a:ln>
            </p:spPr>
            <p:txBody>
              <a:bodyPr rtlCol="0" anchor="ctr"/>
              <a:lstStyle/>
              <a:p>
                <a:endParaRPr lang="en-US"/>
              </a:p>
            </p:txBody>
          </p:sp>
          <p:sp>
            <p:nvSpPr>
              <p:cNvPr id="144" name="Freeform 143">
                <a:extLst>
                  <a:ext uri="{FF2B5EF4-FFF2-40B4-BE49-F238E27FC236}">
                    <a16:creationId xmlns:a16="http://schemas.microsoft.com/office/drawing/2014/main" id="{6A3F454D-EA9A-964B-BEB5-FA2E4E0324E4}"/>
                  </a:ext>
                </a:extLst>
              </p:cNvPr>
              <p:cNvSpPr/>
              <p:nvPr/>
            </p:nvSpPr>
            <p:spPr>
              <a:xfrm>
                <a:off x="10773326" y="2554440"/>
                <a:ext cx="311645" cy="486890"/>
              </a:xfrm>
              <a:custGeom>
                <a:avLst/>
                <a:gdLst>
                  <a:gd name="connsiteX0" fmla="*/ 311646 w 311645"/>
                  <a:gd name="connsiteY0" fmla="*/ 233960 h 486890"/>
                  <a:gd name="connsiteX1" fmla="*/ 231251 w 311645"/>
                  <a:gd name="connsiteY1" fmla="*/ 389332 h 486890"/>
                  <a:gd name="connsiteX2" fmla="*/ 157178 w 311645"/>
                  <a:gd name="connsiteY2" fmla="*/ 486890 h 486890"/>
                  <a:gd name="connsiteX3" fmla="*/ 148145 w 311645"/>
                  <a:gd name="connsiteY3" fmla="*/ 485987 h 486890"/>
                  <a:gd name="connsiteX4" fmla="*/ 88526 w 311645"/>
                  <a:gd name="connsiteY4" fmla="*/ 485987 h 486890"/>
                  <a:gd name="connsiteX5" fmla="*/ 88526 w 311645"/>
                  <a:gd name="connsiteY5" fmla="*/ 411915 h 486890"/>
                  <a:gd name="connsiteX6" fmla="*/ 44263 w 311645"/>
                  <a:gd name="connsiteY6" fmla="*/ 367652 h 486890"/>
                  <a:gd name="connsiteX7" fmla="*/ 14453 w 311645"/>
                  <a:gd name="connsiteY7" fmla="*/ 367652 h 486890"/>
                  <a:gd name="connsiteX8" fmla="*/ 0 w 311645"/>
                  <a:gd name="connsiteY8" fmla="*/ 353199 h 486890"/>
                  <a:gd name="connsiteX9" fmla="*/ 14453 w 311645"/>
                  <a:gd name="connsiteY9" fmla="*/ 338746 h 486890"/>
                  <a:gd name="connsiteX10" fmla="*/ 162598 w 311645"/>
                  <a:gd name="connsiteY10" fmla="*/ 338746 h 486890"/>
                  <a:gd name="connsiteX11" fmla="*/ 206861 w 311645"/>
                  <a:gd name="connsiteY11" fmla="*/ 294483 h 486890"/>
                  <a:gd name="connsiteX12" fmla="*/ 162598 w 311645"/>
                  <a:gd name="connsiteY12" fmla="*/ 250220 h 486890"/>
                  <a:gd name="connsiteX13" fmla="*/ 44263 w 311645"/>
                  <a:gd name="connsiteY13" fmla="*/ 250220 h 486890"/>
                  <a:gd name="connsiteX14" fmla="*/ 29810 w 311645"/>
                  <a:gd name="connsiteY14" fmla="*/ 235767 h 486890"/>
                  <a:gd name="connsiteX15" fmla="*/ 29810 w 311645"/>
                  <a:gd name="connsiteY15" fmla="*/ 191504 h 486890"/>
                  <a:gd name="connsiteX16" fmla="*/ 103882 w 311645"/>
                  <a:gd name="connsiteY16" fmla="*/ 191504 h 486890"/>
                  <a:gd name="connsiteX17" fmla="*/ 177954 w 311645"/>
                  <a:gd name="connsiteY17" fmla="*/ 117432 h 486890"/>
                  <a:gd name="connsiteX18" fmla="*/ 103882 w 311645"/>
                  <a:gd name="connsiteY18" fmla="*/ 43359 h 486890"/>
                  <a:gd name="connsiteX19" fmla="*/ 102979 w 311645"/>
                  <a:gd name="connsiteY19" fmla="*/ 43359 h 486890"/>
                  <a:gd name="connsiteX20" fmla="*/ 103882 w 311645"/>
                  <a:gd name="connsiteY20" fmla="*/ 28003 h 486890"/>
                  <a:gd name="connsiteX21" fmla="*/ 100269 w 311645"/>
                  <a:gd name="connsiteY21" fmla="*/ 0 h 486890"/>
                  <a:gd name="connsiteX22" fmla="*/ 311646 w 311645"/>
                  <a:gd name="connsiteY22" fmla="*/ 233960 h 486890"/>
                  <a:gd name="connsiteX23" fmla="*/ 311646 w 311645"/>
                  <a:gd name="connsiteY23" fmla="*/ 233960 h 48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1645" h="486890">
                    <a:moveTo>
                      <a:pt x="311646" y="233960"/>
                    </a:moveTo>
                    <a:cubicBezTo>
                      <a:pt x="311646" y="310743"/>
                      <a:pt x="272803" y="348682"/>
                      <a:pt x="231251" y="389332"/>
                    </a:cubicBezTo>
                    <a:cubicBezTo>
                      <a:pt x="203247" y="417335"/>
                      <a:pt x="173438" y="445337"/>
                      <a:pt x="157178" y="486890"/>
                    </a:cubicBezTo>
                    <a:cubicBezTo>
                      <a:pt x="154468" y="485987"/>
                      <a:pt x="151758" y="485987"/>
                      <a:pt x="148145" y="485987"/>
                    </a:cubicBezTo>
                    <a:lnTo>
                      <a:pt x="88526" y="485987"/>
                    </a:lnTo>
                    <a:lnTo>
                      <a:pt x="88526" y="411915"/>
                    </a:lnTo>
                    <a:cubicBezTo>
                      <a:pt x="88526" y="387525"/>
                      <a:pt x="68653" y="367652"/>
                      <a:pt x="44263" y="367652"/>
                    </a:cubicBezTo>
                    <a:lnTo>
                      <a:pt x="14453" y="367652"/>
                    </a:lnTo>
                    <a:cubicBezTo>
                      <a:pt x="6323" y="367652"/>
                      <a:pt x="0" y="361329"/>
                      <a:pt x="0" y="353199"/>
                    </a:cubicBezTo>
                    <a:cubicBezTo>
                      <a:pt x="0" y="345069"/>
                      <a:pt x="6323" y="338746"/>
                      <a:pt x="14453" y="338746"/>
                    </a:cubicBezTo>
                    <a:lnTo>
                      <a:pt x="162598" y="338746"/>
                    </a:lnTo>
                    <a:cubicBezTo>
                      <a:pt x="186988" y="338746"/>
                      <a:pt x="206861" y="318872"/>
                      <a:pt x="206861" y="294483"/>
                    </a:cubicBezTo>
                    <a:cubicBezTo>
                      <a:pt x="206861" y="270093"/>
                      <a:pt x="186988" y="250220"/>
                      <a:pt x="162598" y="250220"/>
                    </a:cubicBezTo>
                    <a:lnTo>
                      <a:pt x="44263" y="250220"/>
                    </a:lnTo>
                    <a:cubicBezTo>
                      <a:pt x="36133" y="250220"/>
                      <a:pt x="29810" y="243897"/>
                      <a:pt x="29810" y="235767"/>
                    </a:cubicBezTo>
                    <a:lnTo>
                      <a:pt x="29810" y="191504"/>
                    </a:lnTo>
                    <a:lnTo>
                      <a:pt x="103882" y="191504"/>
                    </a:lnTo>
                    <a:cubicBezTo>
                      <a:pt x="144531" y="191504"/>
                      <a:pt x="177954" y="158081"/>
                      <a:pt x="177954" y="117432"/>
                    </a:cubicBezTo>
                    <a:cubicBezTo>
                      <a:pt x="177954" y="76782"/>
                      <a:pt x="144531" y="43359"/>
                      <a:pt x="103882" y="43359"/>
                    </a:cubicBezTo>
                    <a:cubicBezTo>
                      <a:pt x="103882" y="43359"/>
                      <a:pt x="102979" y="43359"/>
                      <a:pt x="102979" y="43359"/>
                    </a:cubicBezTo>
                    <a:cubicBezTo>
                      <a:pt x="103882" y="38843"/>
                      <a:pt x="103882" y="33423"/>
                      <a:pt x="103882" y="28003"/>
                    </a:cubicBezTo>
                    <a:cubicBezTo>
                      <a:pt x="103882" y="18066"/>
                      <a:pt x="102979" y="9033"/>
                      <a:pt x="100269" y="0"/>
                    </a:cubicBezTo>
                    <a:cubicBezTo>
                      <a:pt x="218604" y="11743"/>
                      <a:pt x="311646" y="112915"/>
                      <a:pt x="311646" y="233960"/>
                    </a:cubicBezTo>
                    <a:lnTo>
                      <a:pt x="311646" y="233960"/>
                    </a:lnTo>
                    <a:close/>
                  </a:path>
                </a:pathLst>
              </a:custGeom>
              <a:solidFill>
                <a:srgbClr val="94C33D"/>
              </a:solidFill>
              <a:ln w="9028" cap="flat">
                <a:noFill/>
                <a:prstDash val="solid"/>
                <a:miter/>
              </a:ln>
            </p:spPr>
            <p:txBody>
              <a:bodyPr rtlCol="0" anchor="ctr"/>
              <a:lstStyle/>
              <a:p>
                <a:endParaRPr lang="en-US"/>
              </a:p>
            </p:txBody>
          </p:sp>
          <p:grpSp>
            <p:nvGrpSpPr>
              <p:cNvPr id="145" name="Graphic 2">
                <a:extLst>
                  <a:ext uri="{FF2B5EF4-FFF2-40B4-BE49-F238E27FC236}">
                    <a16:creationId xmlns:a16="http://schemas.microsoft.com/office/drawing/2014/main" id="{AEA629B7-769C-6943-8580-534BF47174E1}"/>
                  </a:ext>
                </a:extLst>
              </p:cNvPr>
              <p:cNvGrpSpPr/>
              <p:nvPr/>
            </p:nvGrpSpPr>
            <p:grpSpPr>
              <a:xfrm>
                <a:off x="10376768" y="2334933"/>
                <a:ext cx="920484" cy="919581"/>
                <a:chOff x="10376768" y="2334933"/>
                <a:chExt cx="920484" cy="919581"/>
              </a:xfrm>
              <a:grpFill/>
            </p:grpSpPr>
            <p:sp>
              <p:nvSpPr>
                <p:cNvPr id="146" name="Freeform 145">
                  <a:extLst>
                    <a:ext uri="{FF2B5EF4-FFF2-40B4-BE49-F238E27FC236}">
                      <a16:creationId xmlns:a16="http://schemas.microsoft.com/office/drawing/2014/main" id="{BCDEB155-3687-194B-9E4D-9901BD81341B}"/>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grpFill/>
                <a:ln w="9028" cap="flat">
                  <a:noFill/>
                  <a:prstDash val="solid"/>
                  <a:miter/>
                </a:ln>
              </p:spPr>
              <p:txBody>
                <a:bodyPr rtlCol="0" anchor="ctr"/>
                <a:lstStyle/>
                <a:p>
                  <a:endParaRPr lang="en-US"/>
                </a:p>
              </p:txBody>
            </p:sp>
            <p:sp>
              <p:nvSpPr>
                <p:cNvPr id="147" name="Freeform 146">
                  <a:extLst>
                    <a:ext uri="{FF2B5EF4-FFF2-40B4-BE49-F238E27FC236}">
                      <a16:creationId xmlns:a16="http://schemas.microsoft.com/office/drawing/2014/main" id="{30CC5C0B-74C4-4245-ADB3-563EB4525F4A}"/>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grpFill/>
                <a:ln w="9028" cap="flat">
                  <a:noFill/>
                  <a:prstDash val="solid"/>
                  <a:miter/>
                </a:ln>
              </p:spPr>
              <p:txBody>
                <a:bodyPr rtlCol="0" anchor="ctr"/>
                <a:lstStyle/>
                <a:p>
                  <a:endParaRPr lang="en-US"/>
                </a:p>
              </p:txBody>
            </p:sp>
          </p:grpSp>
        </p:grpSp>
        <p:cxnSp>
          <p:nvCxnSpPr>
            <p:cNvPr id="148" name="Straight Connector 147">
              <a:extLst>
                <a:ext uri="{FF2B5EF4-FFF2-40B4-BE49-F238E27FC236}">
                  <a16:creationId xmlns:a16="http://schemas.microsoft.com/office/drawing/2014/main" id="{2C952224-8FD7-FC45-B155-99581A84EAEF}"/>
                </a:ext>
              </a:extLst>
            </p:cNvPr>
            <p:cNvCxnSpPr>
              <a:cxnSpLocks/>
            </p:cNvCxnSpPr>
            <p:nvPr/>
          </p:nvCxnSpPr>
          <p:spPr>
            <a:xfrm flipH="1" flipV="1">
              <a:off x="2697714" y="2257737"/>
              <a:ext cx="14043" cy="5760000"/>
            </a:xfrm>
            <a:prstGeom prst="line">
              <a:avLst/>
            </a:prstGeom>
            <a:ln w="22225">
              <a:solidFill>
                <a:srgbClr val="94C33D"/>
              </a:solidFill>
              <a:prstDash val="sysDot"/>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CF1D8CE2-6CC1-D84C-B2AD-873F44FF070E}"/>
                </a:ext>
              </a:extLst>
            </p:cNvPr>
            <p:cNvCxnSpPr>
              <a:cxnSpLocks/>
            </p:cNvCxnSpPr>
            <p:nvPr/>
          </p:nvCxnSpPr>
          <p:spPr>
            <a:xfrm flipV="1">
              <a:off x="4932106" y="2220973"/>
              <a:ext cx="0" cy="5760000"/>
            </a:xfrm>
            <a:prstGeom prst="line">
              <a:avLst/>
            </a:prstGeom>
            <a:ln w="22225">
              <a:solidFill>
                <a:srgbClr val="94C33D"/>
              </a:solidFill>
              <a:prstDash val="sys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2121058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29017</TotalTime>
  <Words>11518</Words>
  <Application>Microsoft Macintosh PowerPoint</Application>
  <PresentationFormat>Custom</PresentationFormat>
  <Paragraphs>1231</Paragraphs>
  <Slides>57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57</vt:i4>
      </vt:variant>
    </vt:vector>
  </HeadingPairs>
  <TitlesOfParts>
    <vt:vector size="66" baseType="lpstr">
      <vt:lpstr>Arial</vt:lpstr>
      <vt:lpstr>Avenir Black</vt:lpstr>
      <vt:lpstr>Avenir Book</vt:lpstr>
      <vt:lpstr>Calibri</vt:lpstr>
      <vt:lpstr>Calibri Light</vt:lpstr>
      <vt:lpstr>Montserrat</vt:lpstr>
      <vt:lpstr>Open Sans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Ian Sayers</cp:lastModifiedBy>
  <cp:revision>693</cp:revision>
  <dcterms:created xsi:type="dcterms:W3CDTF">2020-10-14T13:32:04Z</dcterms:created>
  <dcterms:modified xsi:type="dcterms:W3CDTF">2022-02-06T20:15:17Z</dcterms:modified>
</cp:coreProperties>
</file>